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70" r:id="rId3"/>
    <p:sldId id="280" r:id="rId4"/>
    <p:sldId id="447" r:id="rId5"/>
    <p:sldId id="44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EF6"/>
    <a:srgbClr val="4B4A4A"/>
    <a:srgbClr val="E16126"/>
    <a:srgbClr val="FF9300"/>
    <a:srgbClr val="9FC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E9B9C0-7396-4516-8ED3-D13282B1C136}" v="237" dt="2023-05-19T17:57:57.700"/>
    <p1510:client id="{EF3EF872-6388-9479-E212-DDFB637F91F9}" v="1" dt="2023-05-23T13:41:22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85" autoAdjust="0"/>
    <p:restoredTop sz="96012"/>
  </p:normalViewPr>
  <p:slideViewPr>
    <p:cSldViewPr snapToGrid="0">
      <p:cViewPr varScale="1">
        <p:scale>
          <a:sx n="68" d="100"/>
          <a:sy n="68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3EA7A1-1DE8-4148-80C2-880C0C74C16C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C891D8B-2C7E-DB47-8512-4EF063C4CD95}">
      <dgm:prSet/>
      <dgm:spPr/>
      <dgm:t>
        <a:bodyPr/>
        <a:lstStyle/>
        <a:p>
          <a:r>
            <a:rPr lang="pt-BR" dirty="0"/>
            <a:t>WRITE</a:t>
          </a:r>
        </a:p>
      </dgm:t>
    </dgm:pt>
    <dgm:pt modelId="{CEB8CF60-589F-154C-9EBB-BABAC7499B12}" type="parTrans" cxnId="{7261C3F4-EE4E-804F-9E0D-8DFB5F1F79B6}">
      <dgm:prSet/>
      <dgm:spPr/>
      <dgm:t>
        <a:bodyPr/>
        <a:lstStyle/>
        <a:p>
          <a:endParaRPr lang="pt-BR"/>
        </a:p>
      </dgm:t>
    </dgm:pt>
    <dgm:pt modelId="{15001C70-E0D1-9C4F-91D9-6FAD04073D5E}" type="sibTrans" cxnId="{7261C3F4-EE4E-804F-9E0D-8DFB5F1F79B6}">
      <dgm:prSet/>
      <dgm:spPr/>
      <dgm:t>
        <a:bodyPr/>
        <a:lstStyle/>
        <a:p>
          <a:endParaRPr lang="pt-BR"/>
        </a:p>
      </dgm:t>
    </dgm:pt>
    <dgm:pt modelId="{D6F65339-5DC2-484B-8F7C-1BC8E6CEEDC4}">
      <dgm:prSet/>
      <dgm:spPr/>
      <dgm:t>
        <a:bodyPr/>
        <a:lstStyle/>
        <a:p>
          <a:r>
            <a:rPr lang="pt-BR" dirty="0"/>
            <a:t>PERFORM</a:t>
          </a:r>
        </a:p>
      </dgm:t>
    </dgm:pt>
    <dgm:pt modelId="{D56220A6-13EC-DD43-A3A9-F3C929A99E65}" type="parTrans" cxnId="{6D163DCD-906B-6D4E-8871-51A238E9BC14}">
      <dgm:prSet/>
      <dgm:spPr/>
      <dgm:t>
        <a:bodyPr/>
        <a:lstStyle/>
        <a:p>
          <a:endParaRPr lang="pt-BR"/>
        </a:p>
      </dgm:t>
    </dgm:pt>
    <dgm:pt modelId="{D778AD08-CAFC-E544-912B-3B3B54AC7947}" type="sibTrans" cxnId="{6D163DCD-906B-6D4E-8871-51A238E9BC14}">
      <dgm:prSet/>
      <dgm:spPr/>
      <dgm:t>
        <a:bodyPr/>
        <a:lstStyle/>
        <a:p>
          <a:endParaRPr lang="pt-BR"/>
        </a:p>
      </dgm:t>
    </dgm:pt>
    <dgm:pt modelId="{8C4EF68C-E99A-B745-9669-C7D0ED29DA11}">
      <dgm:prSet/>
      <dgm:spPr/>
      <dgm:t>
        <a:bodyPr/>
        <a:lstStyle/>
        <a:p>
          <a:r>
            <a:rPr lang="pt-BR" dirty="0"/>
            <a:t>PAINT</a:t>
          </a:r>
        </a:p>
      </dgm:t>
    </dgm:pt>
    <dgm:pt modelId="{2F94D159-64A9-E441-9256-E7CC0CE5AFB5}" type="parTrans" cxnId="{D6D41C6C-37FA-1D4B-9529-6DD892E20EB1}">
      <dgm:prSet/>
      <dgm:spPr/>
      <dgm:t>
        <a:bodyPr/>
        <a:lstStyle/>
        <a:p>
          <a:endParaRPr lang="pt-BR"/>
        </a:p>
      </dgm:t>
    </dgm:pt>
    <dgm:pt modelId="{5898A0F5-6AE2-2043-B3F5-BA93B460E87E}" type="sibTrans" cxnId="{D6D41C6C-37FA-1D4B-9529-6DD892E20EB1}">
      <dgm:prSet/>
      <dgm:spPr/>
      <dgm:t>
        <a:bodyPr/>
        <a:lstStyle/>
        <a:p>
          <a:endParaRPr lang="pt-BR"/>
        </a:p>
      </dgm:t>
    </dgm:pt>
    <dgm:pt modelId="{D0969347-BD5F-4547-B565-65BE32F1A8AA}">
      <dgm:prSet/>
      <dgm:spPr/>
      <dgm:t>
        <a:bodyPr/>
        <a:lstStyle/>
        <a:p>
          <a:r>
            <a:rPr lang="pt-BR" dirty="0"/>
            <a:t>MAKE</a:t>
          </a:r>
        </a:p>
      </dgm:t>
    </dgm:pt>
    <dgm:pt modelId="{B5E5E6AC-82C3-CD49-AB74-BBAC44BEAB2F}" type="parTrans" cxnId="{7C4B1B95-7380-514E-A0B6-D6D8C8D671D6}">
      <dgm:prSet/>
      <dgm:spPr/>
      <dgm:t>
        <a:bodyPr/>
        <a:lstStyle/>
        <a:p>
          <a:endParaRPr lang="pt-BR"/>
        </a:p>
      </dgm:t>
    </dgm:pt>
    <dgm:pt modelId="{C2312A4B-55C4-C140-8F8E-16261CEEEDD6}" type="sibTrans" cxnId="{7C4B1B95-7380-514E-A0B6-D6D8C8D671D6}">
      <dgm:prSet/>
      <dgm:spPr/>
      <dgm:t>
        <a:bodyPr/>
        <a:lstStyle/>
        <a:p>
          <a:endParaRPr lang="pt-BR"/>
        </a:p>
      </dgm:t>
    </dgm:pt>
    <dgm:pt modelId="{488EE31D-F20E-5448-A883-CCB1B10247EF}">
      <dgm:prSet/>
      <dgm:spPr/>
      <dgm:t>
        <a:bodyPr/>
        <a:lstStyle/>
        <a:p>
          <a:r>
            <a:rPr lang="pt-BR" dirty="0"/>
            <a:t>ACT</a:t>
          </a:r>
        </a:p>
      </dgm:t>
    </dgm:pt>
    <dgm:pt modelId="{07999210-D427-2047-B3E0-DCCF9D5CB4CF}" type="parTrans" cxnId="{87CB1E71-8375-F441-B709-C85B93281001}">
      <dgm:prSet/>
      <dgm:spPr/>
      <dgm:t>
        <a:bodyPr/>
        <a:lstStyle/>
        <a:p>
          <a:endParaRPr lang="pt-BR"/>
        </a:p>
      </dgm:t>
    </dgm:pt>
    <dgm:pt modelId="{E719F7A3-6358-3D47-A8A8-31991F408482}" type="sibTrans" cxnId="{87CB1E71-8375-F441-B709-C85B93281001}">
      <dgm:prSet/>
      <dgm:spPr/>
      <dgm:t>
        <a:bodyPr/>
        <a:lstStyle/>
        <a:p>
          <a:endParaRPr lang="pt-BR"/>
        </a:p>
      </dgm:t>
    </dgm:pt>
    <dgm:pt modelId="{4CF33EC4-81F0-1941-9573-3D5034967C6D}">
      <dgm:prSet/>
      <dgm:spPr/>
      <dgm:t>
        <a:bodyPr/>
        <a:lstStyle/>
        <a:p>
          <a:r>
            <a:rPr lang="pt-BR" dirty="0"/>
            <a:t>SING</a:t>
          </a:r>
        </a:p>
      </dgm:t>
    </dgm:pt>
    <dgm:pt modelId="{6332E092-4401-2344-9EE9-F285C27598E5}" type="parTrans" cxnId="{5BC0808D-7CDC-F24B-BA2B-7BDDBA61BED6}">
      <dgm:prSet/>
      <dgm:spPr/>
      <dgm:t>
        <a:bodyPr/>
        <a:lstStyle/>
        <a:p>
          <a:endParaRPr lang="pt-BR"/>
        </a:p>
      </dgm:t>
    </dgm:pt>
    <dgm:pt modelId="{819FA008-07AE-734C-BD74-310E7253A7FA}" type="sibTrans" cxnId="{5BC0808D-7CDC-F24B-BA2B-7BDDBA61BED6}">
      <dgm:prSet/>
      <dgm:spPr/>
      <dgm:t>
        <a:bodyPr/>
        <a:lstStyle/>
        <a:p>
          <a:endParaRPr lang="pt-BR"/>
        </a:p>
      </dgm:t>
    </dgm:pt>
    <dgm:pt modelId="{7DB26B32-C4F6-7D46-9672-3DF518AF5F32}">
      <dgm:prSet/>
      <dgm:spPr/>
      <dgm:t>
        <a:bodyPr/>
        <a:lstStyle/>
        <a:p>
          <a:r>
            <a:rPr lang="en-US" noProof="0" dirty="0"/>
            <a:t>a novel, an essay, a letter</a:t>
          </a:r>
        </a:p>
      </dgm:t>
    </dgm:pt>
    <dgm:pt modelId="{469E3EE5-9C0B-0B47-8364-10906F41D20C}" type="parTrans" cxnId="{4E57092C-ED8F-8344-BBB1-3DE7BACDB31B}">
      <dgm:prSet/>
      <dgm:spPr/>
      <dgm:t>
        <a:bodyPr/>
        <a:lstStyle/>
        <a:p>
          <a:endParaRPr lang="pt-BR"/>
        </a:p>
      </dgm:t>
    </dgm:pt>
    <dgm:pt modelId="{EF9F80A4-D865-9C42-82D2-32DCAF26672D}" type="sibTrans" cxnId="{4E57092C-ED8F-8344-BBB1-3DE7BACDB31B}">
      <dgm:prSet/>
      <dgm:spPr/>
      <dgm:t>
        <a:bodyPr/>
        <a:lstStyle/>
        <a:p>
          <a:endParaRPr lang="pt-BR"/>
        </a:p>
      </dgm:t>
    </dgm:pt>
    <dgm:pt modelId="{4DB70D28-CF3B-504C-9CE7-7FF942D9BA93}">
      <dgm:prSet/>
      <dgm:spPr/>
      <dgm:t>
        <a:bodyPr/>
        <a:lstStyle/>
        <a:p>
          <a:r>
            <a:rPr lang="en-US" noProof="0" dirty="0"/>
            <a:t>a concert, a task, in public</a:t>
          </a:r>
        </a:p>
      </dgm:t>
    </dgm:pt>
    <dgm:pt modelId="{F19EE8BC-EC89-E240-894B-47A6068DAC07}" type="parTrans" cxnId="{FB37182D-6809-E142-BD0F-0F8383C2F768}">
      <dgm:prSet/>
      <dgm:spPr/>
      <dgm:t>
        <a:bodyPr/>
        <a:lstStyle/>
        <a:p>
          <a:endParaRPr lang="pt-BR"/>
        </a:p>
      </dgm:t>
    </dgm:pt>
    <dgm:pt modelId="{AE2D4A76-978E-104E-812B-922A5203A00E}" type="sibTrans" cxnId="{FB37182D-6809-E142-BD0F-0F8383C2F768}">
      <dgm:prSet/>
      <dgm:spPr/>
      <dgm:t>
        <a:bodyPr/>
        <a:lstStyle/>
        <a:p>
          <a:endParaRPr lang="pt-BR"/>
        </a:p>
      </dgm:t>
    </dgm:pt>
    <dgm:pt modelId="{B5F22370-E8C9-CD4E-B9CD-B8432FA58EEE}">
      <dgm:prSet/>
      <dgm:spPr/>
      <dgm:t>
        <a:bodyPr/>
        <a:lstStyle/>
        <a:p>
          <a:r>
            <a:rPr lang="en-US" noProof="0" dirty="0"/>
            <a:t>a portrait, a picture, a wall</a:t>
          </a:r>
        </a:p>
      </dgm:t>
    </dgm:pt>
    <dgm:pt modelId="{B47DEC94-7961-5C4B-9CDB-B5488F7AB173}" type="parTrans" cxnId="{F320BD37-949A-9D4F-88B6-4B606B0CD4D2}">
      <dgm:prSet/>
      <dgm:spPr/>
      <dgm:t>
        <a:bodyPr/>
        <a:lstStyle/>
        <a:p>
          <a:endParaRPr lang="pt-BR"/>
        </a:p>
      </dgm:t>
    </dgm:pt>
    <dgm:pt modelId="{D3154005-DED1-FE42-B1F5-921BD5D6E8C0}" type="sibTrans" cxnId="{F320BD37-949A-9D4F-88B6-4B606B0CD4D2}">
      <dgm:prSet/>
      <dgm:spPr/>
      <dgm:t>
        <a:bodyPr/>
        <a:lstStyle/>
        <a:p>
          <a:endParaRPr lang="pt-BR"/>
        </a:p>
      </dgm:t>
    </dgm:pt>
    <dgm:pt modelId="{C4AE2583-63AD-DF48-9408-2369426F93D3}">
      <dgm:prSet/>
      <dgm:spPr/>
      <dgm:t>
        <a:bodyPr/>
        <a:lstStyle/>
        <a:p>
          <a:r>
            <a:rPr lang="en-US" noProof="0" dirty="0"/>
            <a:t>a noise, a good impression, money</a:t>
          </a:r>
        </a:p>
      </dgm:t>
    </dgm:pt>
    <dgm:pt modelId="{E8100593-7ABB-314B-A71A-14D94EAD4C0A}" type="parTrans" cxnId="{42021B83-BB58-7F4D-BAA7-ED95E9B85DB4}">
      <dgm:prSet/>
      <dgm:spPr/>
      <dgm:t>
        <a:bodyPr/>
        <a:lstStyle/>
        <a:p>
          <a:endParaRPr lang="pt-BR"/>
        </a:p>
      </dgm:t>
    </dgm:pt>
    <dgm:pt modelId="{638CF978-43CD-8A41-9692-2093C2BB7D54}" type="sibTrans" cxnId="{42021B83-BB58-7F4D-BAA7-ED95E9B85DB4}">
      <dgm:prSet/>
      <dgm:spPr/>
      <dgm:t>
        <a:bodyPr/>
        <a:lstStyle/>
        <a:p>
          <a:endParaRPr lang="pt-BR"/>
        </a:p>
      </dgm:t>
    </dgm:pt>
    <dgm:pt modelId="{CCFC4857-B5B3-3549-962C-691BD649C116}">
      <dgm:prSet/>
      <dgm:spPr/>
      <dgm:t>
        <a:bodyPr/>
        <a:lstStyle/>
        <a:p>
          <a:r>
            <a:rPr lang="en-US" noProof="0" dirty="0"/>
            <a:t>in a movie, in a circus, in a comedy show</a:t>
          </a:r>
        </a:p>
      </dgm:t>
    </dgm:pt>
    <dgm:pt modelId="{90841697-4193-E242-827C-ED487FA01035}" type="parTrans" cxnId="{B060B11D-41BB-8947-AEDA-583A38A23A81}">
      <dgm:prSet/>
      <dgm:spPr/>
      <dgm:t>
        <a:bodyPr/>
        <a:lstStyle/>
        <a:p>
          <a:endParaRPr lang="pt-BR"/>
        </a:p>
      </dgm:t>
    </dgm:pt>
    <dgm:pt modelId="{C6D14BBB-4E2D-BB4C-9B61-9A8D6A5924BB}" type="sibTrans" cxnId="{B060B11D-41BB-8947-AEDA-583A38A23A81}">
      <dgm:prSet/>
      <dgm:spPr/>
      <dgm:t>
        <a:bodyPr/>
        <a:lstStyle/>
        <a:p>
          <a:endParaRPr lang="pt-BR"/>
        </a:p>
      </dgm:t>
    </dgm:pt>
    <dgm:pt modelId="{17DF2034-FEFD-414D-AFAF-35823CF21B4E}">
      <dgm:prSet/>
      <dgm:spPr/>
      <dgm:t>
        <a:bodyPr/>
        <a:lstStyle/>
        <a:p>
          <a:r>
            <a:rPr lang="en-US" noProof="0" dirty="0"/>
            <a:t>a duet, a repertoire, like an angel</a:t>
          </a:r>
        </a:p>
      </dgm:t>
    </dgm:pt>
    <dgm:pt modelId="{93084A8D-D576-A749-A956-297D6C27EA7F}" type="parTrans" cxnId="{116BAD03-45B0-AD44-9E0B-AA9569CA45EC}">
      <dgm:prSet/>
      <dgm:spPr/>
      <dgm:t>
        <a:bodyPr/>
        <a:lstStyle/>
        <a:p>
          <a:endParaRPr lang="pt-BR"/>
        </a:p>
      </dgm:t>
    </dgm:pt>
    <dgm:pt modelId="{AFB2E00D-82BF-8846-BA4B-7AD195A9741B}" type="sibTrans" cxnId="{116BAD03-45B0-AD44-9E0B-AA9569CA45EC}">
      <dgm:prSet/>
      <dgm:spPr/>
      <dgm:t>
        <a:bodyPr/>
        <a:lstStyle/>
        <a:p>
          <a:endParaRPr lang="pt-BR"/>
        </a:p>
      </dgm:t>
    </dgm:pt>
    <dgm:pt modelId="{4D83E1B7-2191-074B-9C0D-4C604F5E1203}" type="pres">
      <dgm:prSet presAssocID="{D93EA7A1-1DE8-4148-80C2-880C0C74C16C}" presName="Name0" presStyleCnt="0">
        <dgm:presLayoutVars>
          <dgm:dir/>
          <dgm:animLvl val="lvl"/>
          <dgm:resizeHandles val="exact"/>
        </dgm:presLayoutVars>
      </dgm:prSet>
      <dgm:spPr/>
    </dgm:pt>
    <dgm:pt modelId="{2D202179-FEC6-7145-9E2C-8E766A2E5D00}" type="pres">
      <dgm:prSet presAssocID="{BC891D8B-2C7E-DB47-8512-4EF063C4CD95}" presName="linNode" presStyleCnt="0"/>
      <dgm:spPr/>
    </dgm:pt>
    <dgm:pt modelId="{E77989F1-0445-4447-B84E-AF85E4C2951C}" type="pres">
      <dgm:prSet presAssocID="{BC891D8B-2C7E-DB47-8512-4EF063C4CD95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22F1A995-93DE-0D46-AD76-AC041CFAA62E}" type="pres">
      <dgm:prSet presAssocID="{BC891D8B-2C7E-DB47-8512-4EF063C4CD95}" presName="descendantText" presStyleLbl="alignAccFollowNode1" presStyleIdx="0" presStyleCnt="6">
        <dgm:presLayoutVars>
          <dgm:bulletEnabled val="1"/>
        </dgm:presLayoutVars>
      </dgm:prSet>
      <dgm:spPr/>
    </dgm:pt>
    <dgm:pt modelId="{5646D44D-C729-E04C-A07B-F20D80AC72DD}" type="pres">
      <dgm:prSet presAssocID="{15001C70-E0D1-9C4F-91D9-6FAD04073D5E}" presName="sp" presStyleCnt="0"/>
      <dgm:spPr/>
    </dgm:pt>
    <dgm:pt modelId="{C6B770B9-82C5-CD4E-A008-D17C1779B5E3}" type="pres">
      <dgm:prSet presAssocID="{D6F65339-5DC2-484B-8F7C-1BC8E6CEEDC4}" presName="linNode" presStyleCnt="0"/>
      <dgm:spPr/>
    </dgm:pt>
    <dgm:pt modelId="{CE4550DA-FFE9-744E-95DC-F8FAA7488153}" type="pres">
      <dgm:prSet presAssocID="{D6F65339-5DC2-484B-8F7C-1BC8E6CEEDC4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94AC1E63-86E4-F846-A835-252C03610953}" type="pres">
      <dgm:prSet presAssocID="{D6F65339-5DC2-484B-8F7C-1BC8E6CEEDC4}" presName="descendantText" presStyleLbl="alignAccFollowNode1" presStyleIdx="1" presStyleCnt="6">
        <dgm:presLayoutVars>
          <dgm:bulletEnabled val="1"/>
        </dgm:presLayoutVars>
      </dgm:prSet>
      <dgm:spPr/>
    </dgm:pt>
    <dgm:pt modelId="{67D38B07-DBB9-5F46-B13B-4F382F1B0510}" type="pres">
      <dgm:prSet presAssocID="{D778AD08-CAFC-E544-912B-3B3B54AC7947}" presName="sp" presStyleCnt="0"/>
      <dgm:spPr/>
    </dgm:pt>
    <dgm:pt modelId="{2EF1AD75-F7FF-9F46-BD68-18D22763B322}" type="pres">
      <dgm:prSet presAssocID="{8C4EF68C-E99A-B745-9669-C7D0ED29DA11}" presName="linNode" presStyleCnt="0"/>
      <dgm:spPr/>
    </dgm:pt>
    <dgm:pt modelId="{6D7773C8-DDD3-854A-823F-753D8AEA81E5}" type="pres">
      <dgm:prSet presAssocID="{8C4EF68C-E99A-B745-9669-C7D0ED29DA11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7CFE4250-D988-E74B-BC67-2312C1B33B8F}" type="pres">
      <dgm:prSet presAssocID="{8C4EF68C-E99A-B745-9669-C7D0ED29DA11}" presName="descendantText" presStyleLbl="alignAccFollowNode1" presStyleIdx="2" presStyleCnt="6">
        <dgm:presLayoutVars>
          <dgm:bulletEnabled val="1"/>
        </dgm:presLayoutVars>
      </dgm:prSet>
      <dgm:spPr/>
    </dgm:pt>
    <dgm:pt modelId="{DE8074E4-A08A-9342-8ED6-751449F99668}" type="pres">
      <dgm:prSet presAssocID="{5898A0F5-6AE2-2043-B3F5-BA93B460E87E}" presName="sp" presStyleCnt="0"/>
      <dgm:spPr/>
    </dgm:pt>
    <dgm:pt modelId="{2DCDD507-391B-7543-AD5E-40227A747570}" type="pres">
      <dgm:prSet presAssocID="{D0969347-BD5F-4547-B565-65BE32F1A8AA}" presName="linNode" presStyleCnt="0"/>
      <dgm:spPr/>
    </dgm:pt>
    <dgm:pt modelId="{D6BDC2CE-C096-6F49-85AC-D9ED415ABE8D}" type="pres">
      <dgm:prSet presAssocID="{D0969347-BD5F-4547-B565-65BE32F1A8AA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E69BB984-93D2-BA47-AFA0-C6A3CA4A0A33}" type="pres">
      <dgm:prSet presAssocID="{D0969347-BD5F-4547-B565-65BE32F1A8AA}" presName="descendantText" presStyleLbl="alignAccFollowNode1" presStyleIdx="3" presStyleCnt="6">
        <dgm:presLayoutVars>
          <dgm:bulletEnabled val="1"/>
        </dgm:presLayoutVars>
      </dgm:prSet>
      <dgm:spPr/>
    </dgm:pt>
    <dgm:pt modelId="{C2400C3B-6F64-3A42-A3AB-A0F284040ED9}" type="pres">
      <dgm:prSet presAssocID="{C2312A4B-55C4-C140-8F8E-16261CEEEDD6}" presName="sp" presStyleCnt="0"/>
      <dgm:spPr/>
    </dgm:pt>
    <dgm:pt modelId="{75480C33-63C9-EC42-82AB-EC6B97044128}" type="pres">
      <dgm:prSet presAssocID="{488EE31D-F20E-5448-A883-CCB1B10247EF}" presName="linNode" presStyleCnt="0"/>
      <dgm:spPr/>
    </dgm:pt>
    <dgm:pt modelId="{C4ED0CB6-8970-264D-950C-3E026432A9AC}" type="pres">
      <dgm:prSet presAssocID="{488EE31D-F20E-5448-A883-CCB1B10247EF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F0021930-AAF0-8E47-BC30-87AF50B5BE7C}" type="pres">
      <dgm:prSet presAssocID="{488EE31D-F20E-5448-A883-CCB1B10247EF}" presName="descendantText" presStyleLbl="alignAccFollowNode1" presStyleIdx="4" presStyleCnt="6">
        <dgm:presLayoutVars>
          <dgm:bulletEnabled val="1"/>
        </dgm:presLayoutVars>
      </dgm:prSet>
      <dgm:spPr/>
    </dgm:pt>
    <dgm:pt modelId="{65BB6E23-EC45-9D45-8D10-68197E43FBF8}" type="pres">
      <dgm:prSet presAssocID="{E719F7A3-6358-3D47-A8A8-31991F408482}" presName="sp" presStyleCnt="0"/>
      <dgm:spPr/>
    </dgm:pt>
    <dgm:pt modelId="{8A4B01D7-A5AD-7646-9BAE-F0EB46411D41}" type="pres">
      <dgm:prSet presAssocID="{4CF33EC4-81F0-1941-9573-3D5034967C6D}" presName="linNode" presStyleCnt="0"/>
      <dgm:spPr/>
    </dgm:pt>
    <dgm:pt modelId="{4D6157D8-1A49-574A-8BC9-F8FA5A51EA5C}" type="pres">
      <dgm:prSet presAssocID="{4CF33EC4-81F0-1941-9573-3D5034967C6D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2ACAD5EE-0EFC-FD44-BB6F-B792B837CE32}" type="pres">
      <dgm:prSet presAssocID="{4CF33EC4-81F0-1941-9573-3D5034967C6D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116BAD03-45B0-AD44-9E0B-AA9569CA45EC}" srcId="{4CF33EC4-81F0-1941-9573-3D5034967C6D}" destId="{17DF2034-FEFD-414D-AFAF-35823CF21B4E}" srcOrd="0" destOrd="0" parTransId="{93084A8D-D576-A749-A956-297D6C27EA7F}" sibTransId="{AFB2E00D-82BF-8846-BA4B-7AD195A9741B}"/>
    <dgm:cxn modelId="{DCF3230C-31F2-364F-A4A6-6F3C526C85C8}" type="presOf" srcId="{CCFC4857-B5B3-3549-962C-691BD649C116}" destId="{F0021930-AAF0-8E47-BC30-87AF50B5BE7C}" srcOrd="0" destOrd="0" presId="urn:microsoft.com/office/officeart/2005/8/layout/vList5"/>
    <dgm:cxn modelId="{B060B11D-41BB-8947-AEDA-583A38A23A81}" srcId="{488EE31D-F20E-5448-A883-CCB1B10247EF}" destId="{CCFC4857-B5B3-3549-962C-691BD649C116}" srcOrd="0" destOrd="0" parTransId="{90841697-4193-E242-827C-ED487FA01035}" sibTransId="{C6D14BBB-4E2D-BB4C-9B61-9A8D6A5924BB}"/>
    <dgm:cxn modelId="{4E57092C-ED8F-8344-BBB1-3DE7BACDB31B}" srcId="{BC891D8B-2C7E-DB47-8512-4EF063C4CD95}" destId="{7DB26B32-C4F6-7D46-9672-3DF518AF5F32}" srcOrd="0" destOrd="0" parTransId="{469E3EE5-9C0B-0B47-8364-10906F41D20C}" sibTransId="{EF9F80A4-D865-9C42-82D2-32DCAF26672D}"/>
    <dgm:cxn modelId="{FB37182D-6809-E142-BD0F-0F8383C2F768}" srcId="{D6F65339-5DC2-484B-8F7C-1BC8E6CEEDC4}" destId="{4DB70D28-CF3B-504C-9CE7-7FF942D9BA93}" srcOrd="0" destOrd="0" parTransId="{F19EE8BC-EC89-E240-894B-47A6068DAC07}" sibTransId="{AE2D4A76-978E-104E-812B-922A5203A00E}"/>
    <dgm:cxn modelId="{F320BD37-949A-9D4F-88B6-4B606B0CD4D2}" srcId="{8C4EF68C-E99A-B745-9669-C7D0ED29DA11}" destId="{B5F22370-E8C9-CD4E-B9CD-B8432FA58EEE}" srcOrd="0" destOrd="0" parTransId="{B47DEC94-7961-5C4B-9CDB-B5488F7AB173}" sibTransId="{D3154005-DED1-FE42-B1F5-921BD5D6E8C0}"/>
    <dgm:cxn modelId="{15A04F44-5E1E-2F40-8072-49F817A5A26B}" type="presOf" srcId="{C4AE2583-63AD-DF48-9408-2369426F93D3}" destId="{E69BB984-93D2-BA47-AFA0-C6A3CA4A0A33}" srcOrd="0" destOrd="0" presId="urn:microsoft.com/office/officeart/2005/8/layout/vList5"/>
    <dgm:cxn modelId="{0470BD45-7629-2C4F-9378-4F78517A88CB}" type="presOf" srcId="{488EE31D-F20E-5448-A883-CCB1B10247EF}" destId="{C4ED0CB6-8970-264D-950C-3E026432A9AC}" srcOrd="0" destOrd="0" presId="urn:microsoft.com/office/officeart/2005/8/layout/vList5"/>
    <dgm:cxn modelId="{D6D41C6C-37FA-1D4B-9529-6DD892E20EB1}" srcId="{D93EA7A1-1DE8-4148-80C2-880C0C74C16C}" destId="{8C4EF68C-E99A-B745-9669-C7D0ED29DA11}" srcOrd="2" destOrd="0" parTransId="{2F94D159-64A9-E441-9256-E7CC0CE5AFB5}" sibTransId="{5898A0F5-6AE2-2043-B3F5-BA93B460E87E}"/>
    <dgm:cxn modelId="{5D971E70-DDC1-7A45-B25F-DE1E940FD2C1}" type="presOf" srcId="{8C4EF68C-E99A-B745-9669-C7D0ED29DA11}" destId="{6D7773C8-DDD3-854A-823F-753D8AEA81E5}" srcOrd="0" destOrd="0" presId="urn:microsoft.com/office/officeart/2005/8/layout/vList5"/>
    <dgm:cxn modelId="{87CB1E71-8375-F441-B709-C85B93281001}" srcId="{D93EA7A1-1DE8-4148-80C2-880C0C74C16C}" destId="{488EE31D-F20E-5448-A883-CCB1B10247EF}" srcOrd="4" destOrd="0" parTransId="{07999210-D427-2047-B3E0-DCCF9D5CB4CF}" sibTransId="{E719F7A3-6358-3D47-A8A8-31991F408482}"/>
    <dgm:cxn modelId="{A379B253-49B4-A845-A386-BA6665C9C653}" type="presOf" srcId="{4DB70D28-CF3B-504C-9CE7-7FF942D9BA93}" destId="{94AC1E63-86E4-F846-A835-252C03610953}" srcOrd="0" destOrd="0" presId="urn:microsoft.com/office/officeart/2005/8/layout/vList5"/>
    <dgm:cxn modelId="{36EF0A55-1C70-134A-B518-E1BAF288B3FD}" type="presOf" srcId="{D93EA7A1-1DE8-4148-80C2-880C0C74C16C}" destId="{4D83E1B7-2191-074B-9C0D-4C604F5E1203}" srcOrd="0" destOrd="0" presId="urn:microsoft.com/office/officeart/2005/8/layout/vList5"/>
    <dgm:cxn modelId="{41D86975-A85F-C048-BFB5-E3E3E2838F6A}" type="presOf" srcId="{7DB26B32-C4F6-7D46-9672-3DF518AF5F32}" destId="{22F1A995-93DE-0D46-AD76-AC041CFAA62E}" srcOrd="0" destOrd="0" presId="urn:microsoft.com/office/officeart/2005/8/layout/vList5"/>
    <dgm:cxn modelId="{5286F857-AF49-7446-9537-33F62896F986}" type="presOf" srcId="{BC891D8B-2C7E-DB47-8512-4EF063C4CD95}" destId="{E77989F1-0445-4447-B84E-AF85E4C2951C}" srcOrd="0" destOrd="0" presId="urn:microsoft.com/office/officeart/2005/8/layout/vList5"/>
    <dgm:cxn modelId="{42021B83-BB58-7F4D-BAA7-ED95E9B85DB4}" srcId="{D0969347-BD5F-4547-B565-65BE32F1A8AA}" destId="{C4AE2583-63AD-DF48-9408-2369426F93D3}" srcOrd="0" destOrd="0" parTransId="{E8100593-7ABB-314B-A71A-14D94EAD4C0A}" sibTransId="{638CF978-43CD-8A41-9692-2093C2BB7D54}"/>
    <dgm:cxn modelId="{5BC0808D-7CDC-F24B-BA2B-7BDDBA61BED6}" srcId="{D93EA7A1-1DE8-4148-80C2-880C0C74C16C}" destId="{4CF33EC4-81F0-1941-9573-3D5034967C6D}" srcOrd="5" destOrd="0" parTransId="{6332E092-4401-2344-9EE9-F285C27598E5}" sibTransId="{819FA008-07AE-734C-BD74-310E7253A7FA}"/>
    <dgm:cxn modelId="{7C4B1B95-7380-514E-A0B6-D6D8C8D671D6}" srcId="{D93EA7A1-1DE8-4148-80C2-880C0C74C16C}" destId="{D0969347-BD5F-4547-B565-65BE32F1A8AA}" srcOrd="3" destOrd="0" parTransId="{B5E5E6AC-82C3-CD49-AB74-BBAC44BEAB2F}" sibTransId="{C2312A4B-55C4-C140-8F8E-16261CEEEDD6}"/>
    <dgm:cxn modelId="{F72AD0B4-0613-7749-88E6-AA0F4995B40F}" type="presOf" srcId="{D0969347-BD5F-4547-B565-65BE32F1A8AA}" destId="{D6BDC2CE-C096-6F49-85AC-D9ED415ABE8D}" srcOrd="0" destOrd="0" presId="urn:microsoft.com/office/officeart/2005/8/layout/vList5"/>
    <dgm:cxn modelId="{53E83BC7-7527-634E-AE00-4F34347952FD}" type="presOf" srcId="{D6F65339-5DC2-484B-8F7C-1BC8E6CEEDC4}" destId="{CE4550DA-FFE9-744E-95DC-F8FAA7488153}" srcOrd="0" destOrd="0" presId="urn:microsoft.com/office/officeart/2005/8/layout/vList5"/>
    <dgm:cxn modelId="{6D163DCD-906B-6D4E-8871-51A238E9BC14}" srcId="{D93EA7A1-1DE8-4148-80C2-880C0C74C16C}" destId="{D6F65339-5DC2-484B-8F7C-1BC8E6CEEDC4}" srcOrd="1" destOrd="0" parTransId="{D56220A6-13EC-DD43-A3A9-F3C929A99E65}" sibTransId="{D778AD08-CAFC-E544-912B-3B3B54AC7947}"/>
    <dgm:cxn modelId="{28B694E1-FA0F-4E42-A0D0-5907FCBDE438}" type="presOf" srcId="{17DF2034-FEFD-414D-AFAF-35823CF21B4E}" destId="{2ACAD5EE-0EFC-FD44-BB6F-B792B837CE32}" srcOrd="0" destOrd="0" presId="urn:microsoft.com/office/officeart/2005/8/layout/vList5"/>
    <dgm:cxn modelId="{7261C3F4-EE4E-804F-9E0D-8DFB5F1F79B6}" srcId="{D93EA7A1-1DE8-4148-80C2-880C0C74C16C}" destId="{BC891D8B-2C7E-DB47-8512-4EF063C4CD95}" srcOrd="0" destOrd="0" parTransId="{CEB8CF60-589F-154C-9EBB-BABAC7499B12}" sibTransId="{15001C70-E0D1-9C4F-91D9-6FAD04073D5E}"/>
    <dgm:cxn modelId="{C7BA2DFC-B56C-514F-808D-865176A8E457}" type="presOf" srcId="{B5F22370-E8C9-CD4E-B9CD-B8432FA58EEE}" destId="{7CFE4250-D988-E74B-BC67-2312C1B33B8F}" srcOrd="0" destOrd="0" presId="urn:microsoft.com/office/officeart/2005/8/layout/vList5"/>
    <dgm:cxn modelId="{AF7AACFF-3B0C-6948-8728-BC77FF4917DF}" type="presOf" srcId="{4CF33EC4-81F0-1941-9573-3D5034967C6D}" destId="{4D6157D8-1A49-574A-8BC9-F8FA5A51EA5C}" srcOrd="0" destOrd="0" presId="urn:microsoft.com/office/officeart/2005/8/layout/vList5"/>
    <dgm:cxn modelId="{ED18B81F-FB25-D54C-98EC-A01D69EA764F}" type="presParOf" srcId="{4D83E1B7-2191-074B-9C0D-4C604F5E1203}" destId="{2D202179-FEC6-7145-9E2C-8E766A2E5D00}" srcOrd="0" destOrd="0" presId="urn:microsoft.com/office/officeart/2005/8/layout/vList5"/>
    <dgm:cxn modelId="{33F3EA45-6CEE-A244-9794-87A8345BBAE3}" type="presParOf" srcId="{2D202179-FEC6-7145-9E2C-8E766A2E5D00}" destId="{E77989F1-0445-4447-B84E-AF85E4C2951C}" srcOrd="0" destOrd="0" presId="urn:microsoft.com/office/officeart/2005/8/layout/vList5"/>
    <dgm:cxn modelId="{0CED17E5-09B6-E64E-A5B5-B8F3D2198806}" type="presParOf" srcId="{2D202179-FEC6-7145-9E2C-8E766A2E5D00}" destId="{22F1A995-93DE-0D46-AD76-AC041CFAA62E}" srcOrd="1" destOrd="0" presId="urn:microsoft.com/office/officeart/2005/8/layout/vList5"/>
    <dgm:cxn modelId="{282BE785-9D3B-A740-AB23-805BFC6ED494}" type="presParOf" srcId="{4D83E1B7-2191-074B-9C0D-4C604F5E1203}" destId="{5646D44D-C729-E04C-A07B-F20D80AC72DD}" srcOrd="1" destOrd="0" presId="urn:microsoft.com/office/officeart/2005/8/layout/vList5"/>
    <dgm:cxn modelId="{8D7764E7-5C8F-6D4E-8312-24039D3D30BA}" type="presParOf" srcId="{4D83E1B7-2191-074B-9C0D-4C604F5E1203}" destId="{C6B770B9-82C5-CD4E-A008-D17C1779B5E3}" srcOrd="2" destOrd="0" presId="urn:microsoft.com/office/officeart/2005/8/layout/vList5"/>
    <dgm:cxn modelId="{128FB265-E74B-4A4F-911D-BA3DCDC56C98}" type="presParOf" srcId="{C6B770B9-82C5-CD4E-A008-D17C1779B5E3}" destId="{CE4550DA-FFE9-744E-95DC-F8FAA7488153}" srcOrd="0" destOrd="0" presId="urn:microsoft.com/office/officeart/2005/8/layout/vList5"/>
    <dgm:cxn modelId="{8E924D4C-B040-AF49-BE40-A0A540F5EC14}" type="presParOf" srcId="{C6B770B9-82C5-CD4E-A008-D17C1779B5E3}" destId="{94AC1E63-86E4-F846-A835-252C03610953}" srcOrd="1" destOrd="0" presId="urn:microsoft.com/office/officeart/2005/8/layout/vList5"/>
    <dgm:cxn modelId="{FF9CF89A-4EA5-4E48-B355-575C304EC45E}" type="presParOf" srcId="{4D83E1B7-2191-074B-9C0D-4C604F5E1203}" destId="{67D38B07-DBB9-5F46-B13B-4F382F1B0510}" srcOrd="3" destOrd="0" presId="urn:microsoft.com/office/officeart/2005/8/layout/vList5"/>
    <dgm:cxn modelId="{69468B11-AA4B-3A48-869C-45C69E447EAB}" type="presParOf" srcId="{4D83E1B7-2191-074B-9C0D-4C604F5E1203}" destId="{2EF1AD75-F7FF-9F46-BD68-18D22763B322}" srcOrd="4" destOrd="0" presId="urn:microsoft.com/office/officeart/2005/8/layout/vList5"/>
    <dgm:cxn modelId="{62BE39F7-0BE8-224D-9D46-09C7EEA9F3F1}" type="presParOf" srcId="{2EF1AD75-F7FF-9F46-BD68-18D22763B322}" destId="{6D7773C8-DDD3-854A-823F-753D8AEA81E5}" srcOrd="0" destOrd="0" presId="urn:microsoft.com/office/officeart/2005/8/layout/vList5"/>
    <dgm:cxn modelId="{46748021-C996-7445-A4E2-26E2CF4B95C1}" type="presParOf" srcId="{2EF1AD75-F7FF-9F46-BD68-18D22763B322}" destId="{7CFE4250-D988-E74B-BC67-2312C1B33B8F}" srcOrd="1" destOrd="0" presId="urn:microsoft.com/office/officeart/2005/8/layout/vList5"/>
    <dgm:cxn modelId="{D79A423E-31F4-A04F-87BE-D52B4926ABA3}" type="presParOf" srcId="{4D83E1B7-2191-074B-9C0D-4C604F5E1203}" destId="{DE8074E4-A08A-9342-8ED6-751449F99668}" srcOrd="5" destOrd="0" presId="urn:microsoft.com/office/officeart/2005/8/layout/vList5"/>
    <dgm:cxn modelId="{A9F94100-DAFE-444F-AB01-A963735754B9}" type="presParOf" srcId="{4D83E1B7-2191-074B-9C0D-4C604F5E1203}" destId="{2DCDD507-391B-7543-AD5E-40227A747570}" srcOrd="6" destOrd="0" presId="urn:microsoft.com/office/officeart/2005/8/layout/vList5"/>
    <dgm:cxn modelId="{61776B7B-9828-C840-A136-D24F9F25A4C2}" type="presParOf" srcId="{2DCDD507-391B-7543-AD5E-40227A747570}" destId="{D6BDC2CE-C096-6F49-85AC-D9ED415ABE8D}" srcOrd="0" destOrd="0" presId="urn:microsoft.com/office/officeart/2005/8/layout/vList5"/>
    <dgm:cxn modelId="{C5F9619D-F4FD-2048-BF75-2B948F5B0455}" type="presParOf" srcId="{2DCDD507-391B-7543-AD5E-40227A747570}" destId="{E69BB984-93D2-BA47-AFA0-C6A3CA4A0A33}" srcOrd="1" destOrd="0" presId="urn:microsoft.com/office/officeart/2005/8/layout/vList5"/>
    <dgm:cxn modelId="{6549F6A0-C899-C34C-B0AF-D135922FB3B5}" type="presParOf" srcId="{4D83E1B7-2191-074B-9C0D-4C604F5E1203}" destId="{C2400C3B-6F64-3A42-A3AB-A0F284040ED9}" srcOrd="7" destOrd="0" presId="urn:microsoft.com/office/officeart/2005/8/layout/vList5"/>
    <dgm:cxn modelId="{FB6E67E1-22BC-EC41-B795-301960F84C99}" type="presParOf" srcId="{4D83E1B7-2191-074B-9C0D-4C604F5E1203}" destId="{75480C33-63C9-EC42-82AB-EC6B97044128}" srcOrd="8" destOrd="0" presId="urn:microsoft.com/office/officeart/2005/8/layout/vList5"/>
    <dgm:cxn modelId="{152DD4BC-ACB8-9344-8D23-0F97611ED920}" type="presParOf" srcId="{75480C33-63C9-EC42-82AB-EC6B97044128}" destId="{C4ED0CB6-8970-264D-950C-3E026432A9AC}" srcOrd="0" destOrd="0" presId="urn:microsoft.com/office/officeart/2005/8/layout/vList5"/>
    <dgm:cxn modelId="{EE23AD75-4E86-4C49-928B-EF7317ABB463}" type="presParOf" srcId="{75480C33-63C9-EC42-82AB-EC6B97044128}" destId="{F0021930-AAF0-8E47-BC30-87AF50B5BE7C}" srcOrd="1" destOrd="0" presId="urn:microsoft.com/office/officeart/2005/8/layout/vList5"/>
    <dgm:cxn modelId="{9075203F-5805-574C-A083-FC8F668BC9CB}" type="presParOf" srcId="{4D83E1B7-2191-074B-9C0D-4C604F5E1203}" destId="{65BB6E23-EC45-9D45-8D10-68197E43FBF8}" srcOrd="9" destOrd="0" presId="urn:microsoft.com/office/officeart/2005/8/layout/vList5"/>
    <dgm:cxn modelId="{3F759761-4496-5A4E-818B-7D3514B1D166}" type="presParOf" srcId="{4D83E1B7-2191-074B-9C0D-4C604F5E1203}" destId="{8A4B01D7-A5AD-7646-9BAE-F0EB46411D41}" srcOrd="10" destOrd="0" presId="urn:microsoft.com/office/officeart/2005/8/layout/vList5"/>
    <dgm:cxn modelId="{5AAE4D39-D415-924E-AE16-A986D455C9C6}" type="presParOf" srcId="{8A4B01D7-A5AD-7646-9BAE-F0EB46411D41}" destId="{4D6157D8-1A49-574A-8BC9-F8FA5A51EA5C}" srcOrd="0" destOrd="0" presId="urn:microsoft.com/office/officeart/2005/8/layout/vList5"/>
    <dgm:cxn modelId="{52FF1E7E-574A-A042-9C8E-E865C35847D0}" type="presParOf" srcId="{8A4B01D7-A5AD-7646-9BAE-F0EB46411D41}" destId="{2ACAD5EE-0EFC-FD44-BB6F-B792B837CE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73AB19-F39D-1F44-BAF2-6DEBDCB3E114}" type="doc">
      <dgm:prSet loTypeId="urn:microsoft.com/office/officeart/2005/8/layout/vList5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EDA1DC8-7E5B-164B-A2AB-A2033355013A}">
      <dgm:prSet/>
      <dgm:spPr/>
      <dgm:t>
        <a:bodyPr/>
        <a:lstStyle/>
        <a:p>
          <a:r>
            <a:rPr lang="pt-BR" b="1" i="0" dirty="0"/>
            <a:t>THEREFORE</a:t>
          </a:r>
        </a:p>
        <a:p>
          <a:r>
            <a:rPr lang="pt-BR" i="0" dirty="0"/>
            <a:t>is equivalent in meaning to</a:t>
          </a:r>
        </a:p>
      </dgm:t>
    </dgm:pt>
    <dgm:pt modelId="{0344D36D-27BE-0D4A-A753-0322B823743F}" type="parTrans" cxnId="{6B3457E6-E1D3-E74E-A4BE-67ECD68F8349}">
      <dgm:prSet/>
      <dgm:spPr/>
      <dgm:t>
        <a:bodyPr/>
        <a:lstStyle/>
        <a:p>
          <a:endParaRPr lang="pt-BR"/>
        </a:p>
      </dgm:t>
    </dgm:pt>
    <dgm:pt modelId="{9B34548B-8427-4648-B4DD-D158216A9DC9}" type="sibTrans" cxnId="{6B3457E6-E1D3-E74E-A4BE-67ECD68F8349}">
      <dgm:prSet/>
      <dgm:spPr/>
      <dgm:t>
        <a:bodyPr/>
        <a:lstStyle/>
        <a:p>
          <a:endParaRPr lang="pt-BR"/>
        </a:p>
      </dgm:t>
    </dgm:pt>
    <dgm:pt modelId="{8842BD64-FA85-E940-87E9-91CDDCBF01B5}">
      <dgm:prSet/>
      <dgm:spPr/>
      <dgm:t>
        <a:bodyPr/>
        <a:lstStyle/>
        <a:p>
          <a:r>
            <a:rPr lang="pt-BR" b="1" i="0" dirty="0"/>
            <a:t>NEVERTHELESS</a:t>
          </a:r>
        </a:p>
        <a:p>
          <a:r>
            <a:rPr lang="pt-BR" b="0" i="0" dirty="0"/>
            <a:t>is equivalent in meaning to</a:t>
          </a:r>
        </a:p>
      </dgm:t>
    </dgm:pt>
    <dgm:pt modelId="{79D3A0FC-1C1F-E447-B9B2-60BDCC8CCC5F}" type="parTrans" cxnId="{D335692D-E1C0-E54D-8487-137069A53279}">
      <dgm:prSet/>
      <dgm:spPr/>
      <dgm:t>
        <a:bodyPr/>
        <a:lstStyle/>
        <a:p>
          <a:endParaRPr lang="pt-BR"/>
        </a:p>
      </dgm:t>
    </dgm:pt>
    <dgm:pt modelId="{FE98B8E5-892D-A149-A097-7B7BF3F7EAA6}" type="sibTrans" cxnId="{D335692D-E1C0-E54D-8487-137069A53279}">
      <dgm:prSet/>
      <dgm:spPr/>
      <dgm:t>
        <a:bodyPr/>
        <a:lstStyle/>
        <a:p>
          <a:endParaRPr lang="pt-BR"/>
        </a:p>
      </dgm:t>
    </dgm:pt>
    <dgm:pt modelId="{2D4B3A69-BF96-D84E-BCA0-2BC0B57802E9}">
      <dgm:prSet/>
      <dgm:spPr/>
      <dgm:t>
        <a:bodyPr/>
        <a:lstStyle/>
        <a:p>
          <a:r>
            <a:rPr lang="pt-BR" b="1" i="0" dirty="0"/>
            <a:t>as a result</a:t>
          </a:r>
        </a:p>
      </dgm:t>
    </dgm:pt>
    <dgm:pt modelId="{47A9230F-E9CF-1547-AA2A-992AE21300EA}" type="parTrans" cxnId="{98F940D2-B8EE-AD4A-98F6-B2D7C19C158F}">
      <dgm:prSet/>
      <dgm:spPr/>
      <dgm:t>
        <a:bodyPr/>
        <a:lstStyle/>
        <a:p>
          <a:endParaRPr lang="pt-BR"/>
        </a:p>
      </dgm:t>
    </dgm:pt>
    <dgm:pt modelId="{3D008B52-517A-A244-8B81-CEFC19B3A498}" type="sibTrans" cxnId="{98F940D2-B8EE-AD4A-98F6-B2D7C19C158F}">
      <dgm:prSet/>
      <dgm:spPr/>
      <dgm:t>
        <a:bodyPr/>
        <a:lstStyle/>
        <a:p>
          <a:endParaRPr lang="pt-BR"/>
        </a:p>
      </dgm:t>
    </dgm:pt>
    <dgm:pt modelId="{4667E76A-44CD-7348-9ABF-16D27E377F68}">
      <dgm:prSet/>
      <dgm:spPr/>
      <dgm:t>
        <a:bodyPr/>
        <a:lstStyle/>
        <a:p>
          <a:r>
            <a:rPr lang="pt-BR" b="1" i="0" dirty="0"/>
            <a:t>however</a:t>
          </a:r>
        </a:p>
      </dgm:t>
    </dgm:pt>
    <dgm:pt modelId="{5A376DA6-B26E-DD45-8CBE-57AE5B69E689}" type="parTrans" cxnId="{56F04480-68FB-0140-9901-89D808352D17}">
      <dgm:prSet/>
      <dgm:spPr/>
      <dgm:t>
        <a:bodyPr/>
        <a:lstStyle/>
        <a:p>
          <a:endParaRPr lang="pt-BR"/>
        </a:p>
      </dgm:t>
    </dgm:pt>
    <dgm:pt modelId="{DEA4FDDE-0A4E-4545-A5A2-E6249DA856DB}" type="sibTrans" cxnId="{56F04480-68FB-0140-9901-89D808352D17}">
      <dgm:prSet/>
      <dgm:spPr/>
      <dgm:t>
        <a:bodyPr/>
        <a:lstStyle/>
        <a:p>
          <a:endParaRPr lang="pt-BR"/>
        </a:p>
      </dgm:t>
    </dgm:pt>
    <dgm:pt modelId="{426758A8-6C45-F84E-A023-F42C3CC8ABFC}" type="pres">
      <dgm:prSet presAssocID="{DC73AB19-F39D-1F44-BAF2-6DEBDCB3E114}" presName="Name0" presStyleCnt="0">
        <dgm:presLayoutVars>
          <dgm:dir/>
          <dgm:animLvl val="lvl"/>
          <dgm:resizeHandles val="exact"/>
        </dgm:presLayoutVars>
      </dgm:prSet>
      <dgm:spPr/>
    </dgm:pt>
    <dgm:pt modelId="{B3CD0606-8117-774B-9A05-6BDC92B7CE7A}" type="pres">
      <dgm:prSet presAssocID="{AEDA1DC8-7E5B-164B-A2AB-A2033355013A}" presName="linNode" presStyleCnt="0"/>
      <dgm:spPr/>
    </dgm:pt>
    <dgm:pt modelId="{F792A506-495D-FF41-B9A2-7D72A287CF41}" type="pres">
      <dgm:prSet presAssocID="{AEDA1DC8-7E5B-164B-A2AB-A2033355013A}" presName="parentText" presStyleLbl="node1" presStyleIdx="0" presStyleCnt="2" custScaleX="297738" custLinFactY="-47206" custLinFactNeighborX="15" custLinFactNeighborY="-100000">
        <dgm:presLayoutVars>
          <dgm:chMax val="1"/>
          <dgm:bulletEnabled val="1"/>
        </dgm:presLayoutVars>
      </dgm:prSet>
      <dgm:spPr/>
    </dgm:pt>
    <dgm:pt modelId="{3EDAF8DC-8AB5-7249-94D8-47A38AAB923B}" type="pres">
      <dgm:prSet presAssocID="{AEDA1DC8-7E5B-164B-A2AB-A2033355013A}" presName="descendantText" presStyleLbl="alignAccFollowNode1" presStyleIdx="0" presStyleCnt="2">
        <dgm:presLayoutVars>
          <dgm:bulletEnabled val="1"/>
        </dgm:presLayoutVars>
      </dgm:prSet>
      <dgm:spPr/>
    </dgm:pt>
    <dgm:pt modelId="{39B5E551-ECD9-3348-94FA-6AB156AD51F0}" type="pres">
      <dgm:prSet presAssocID="{9B34548B-8427-4648-B4DD-D158216A9DC9}" presName="sp" presStyleCnt="0"/>
      <dgm:spPr/>
    </dgm:pt>
    <dgm:pt modelId="{2181B56C-E861-0A4C-9A11-3F451AA65BCA}" type="pres">
      <dgm:prSet presAssocID="{8842BD64-FA85-E940-87E9-91CDDCBF01B5}" presName="linNode" presStyleCnt="0"/>
      <dgm:spPr/>
    </dgm:pt>
    <dgm:pt modelId="{7E12625C-0170-CC44-A5C2-8E32F902590D}" type="pres">
      <dgm:prSet presAssocID="{8842BD64-FA85-E940-87E9-91CDDCBF01B5}" presName="parentText" presStyleLbl="node1" presStyleIdx="1" presStyleCnt="2" custScaleX="297738">
        <dgm:presLayoutVars>
          <dgm:chMax val="1"/>
          <dgm:bulletEnabled val="1"/>
        </dgm:presLayoutVars>
      </dgm:prSet>
      <dgm:spPr/>
    </dgm:pt>
    <dgm:pt modelId="{8B22A342-B738-AC46-8FF7-2C63942AD017}" type="pres">
      <dgm:prSet presAssocID="{8842BD64-FA85-E940-87E9-91CDDCBF01B5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866A2D0C-8E89-6E45-BDAD-EF1AF7924BB4}" type="presOf" srcId="{AEDA1DC8-7E5B-164B-A2AB-A2033355013A}" destId="{F792A506-495D-FF41-B9A2-7D72A287CF41}" srcOrd="0" destOrd="0" presId="urn:microsoft.com/office/officeart/2005/8/layout/vList5"/>
    <dgm:cxn modelId="{6B00DD2C-4895-6B46-88A6-8BF8C4DA404F}" type="presOf" srcId="{8842BD64-FA85-E940-87E9-91CDDCBF01B5}" destId="{7E12625C-0170-CC44-A5C2-8E32F902590D}" srcOrd="0" destOrd="0" presId="urn:microsoft.com/office/officeart/2005/8/layout/vList5"/>
    <dgm:cxn modelId="{D335692D-E1C0-E54D-8487-137069A53279}" srcId="{DC73AB19-F39D-1F44-BAF2-6DEBDCB3E114}" destId="{8842BD64-FA85-E940-87E9-91CDDCBF01B5}" srcOrd="1" destOrd="0" parTransId="{79D3A0FC-1C1F-E447-B9B2-60BDCC8CCC5F}" sibTransId="{FE98B8E5-892D-A149-A097-7B7BF3F7EAA6}"/>
    <dgm:cxn modelId="{DE336762-405E-184F-AF57-FAD71EA4EB79}" type="presOf" srcId="{2D4B3A69-BF96-D84E-BCA0-2BC0B57802E9}" destId="{3EDAF8DC-8AB5-7249-94D8-47A38AAB923B}" srcOrd="0" destOrd="0" presId="urn:microsoft.com/office/officeart/2005/8/layout/vList5"/>
    <dgm:cxn modelId="{56F04480-68FB-0140-9901-89D808352D17}" srcId="{8842BD64-FA85-E940-87E9-91CDDCBF01B5}" destId="{4667E76A-44CD-7348-9ABF-16D27E377F68}" srcOrd="0" destOrd="0" parTransId="{5A376DA6-B26E-DD45-8CBE-57AE5B69E689}" sibTransId="{DEA4FDDE-0A4E-4545-A5A2-E6249DA856DB}"/>
    <dgm:cxn modelId="{0AC2E287-1795-C04F-8023-E515DEEB6965}" type="presOf" srcId="{4667E76A-44CD-7348-9ABF-16D27E377F68}" destId="{8B22A342-B738-AC46-8FF7-2C63942AD017}" srcOrd="0" destOrd="0" presId="urn:microsoft.com/office/officeart/2005/8/layout/vList5"/>
    <dgm:cxn modelId="{98F940D2-B8EE-AD4A-98F6-B2D7C19C158F}" srcId="{AEDA1DC8-7E5B-164B-A2AB-A2033355013A}" destId="{2D4B3A69-BF96-D84E-BCA0-2BC0B57802E9}" srcOrd="0" destOrd="0" parTransId="{47A9230F-E9CF-1547-AA2A-992AE21300EA}" sibTransId="{3D008B52-517A-A244-8B81-CEFC19B3A498}"/>
    <dgm:cxn modelId="{7F25C2D8-E185-4741-8451-59719AD72140}" type="presOf" srcId="{DC73AB19-F39D-1F44-BAF2-6DEBDCB3E114}" destId="{426758A8-6C45-F84E-A023-F42C3CC8ABFC}" srcOrd="0" destOrd="0" presId="urn:microsoft.com/office/officeart/2005/8/layout/vList5"/>
    <dgm:cxn modelId="{6B3457E6-E1D3-E74E-A4BE-67ECD68F8349}" srcId="{DC73AB19-F39D-1F44-BAF2-6DEBDCB3E114}" destId="{AEDA1DC8-7E5B-164B-A2AB-A2033355013A}" srcOrd="0" destOrd="0" parTransId="{0344D36D-27BE-0D4A-A753-0322B823743F}" sibTransId="{9B34548B-8427-4648-B4DD-D158216A9DC9}"/>
    <dgm:cxn modelId="{09524672-B60E-2D4E-A3B2-62055D75F8DB}" type="presParOf" srcId="{426758A8-6C45-F84E-A023-F42C3CC8ABFC}" destId="{B3CD0606-8117-774B-9A05-6BDC92B7CE7A}" srcOrd="0" destOrd="0" presId="urn:microsoft.com/office/officeart/2005/8/layout/vList5"/>
    <dgm:cxn modelId="{CA113A0B-9BCF-8E4C-A2FF-B470986A4076}" type="presParOf" srcId="{B3CD0606-8117-774B-9A05-6BDC92B7CE7A}" destId="{F792A506-495D-FF41-B9A2-7D72A287CF41}" srcOrd="0" destOrd="0" presId="urn:microsoft.com/office/officeart/2005/8/layout/vList5"/>
    <dgm:cxn modelId="{B369835D-6395-C649-AA66-713A7665E920}" type="presParOf" srcId="{B3CD0606-8117-774B-9A05-6BDC92B7CE7A}" destId="{3EDAF8DC-8AB5-7249-94D8-47A38AAB923B}" srcOrd="1" destOrd="0" presId="urn:microsoft.com/office/officeart/2005/8/layout/vList5"/>
    <dgm:cxn modelId="{69F781F3-A475-CE4C-9E21-E830A63EDC1A}" type="presParOf" srcId="{426758A8-6C45-F84E-A023-F42C3CC8ABFC}" destId="{39B5E551-ECD9-3348-94FA-6AB156AD51F0}" srcOrd="1" destOrd="0" presId="urn:microsoft.com/office/officeart/2005/8/layout/vList5"/>
    <dgm:cxn modelId="{B11C5E12-5853-FF44-AB38-56A6DC51395C}" type="presParOf" srcId="{426758A8-6C45-F84E-A023-F42C3CC8ABFC}" destId="{2181B56C-E861-0A4C-9A11-3F451AA65BCA}" srcOrd="2" destOrd="0" presId="urn:microsoft.com/office/officeart/2005/8/layout/vList5"/>
    <dgm:cxn modelId="{A1F95352-4315-E641-8255-1AF94FF25DEF}" type="presParOf" srcId="{2181B56C-E861-0A4C-9A11-3F451AA65BCA}" destId="{7E12625C-0170-CC44-A5C2-8E32F902590D}" srcOrd="0" destOrd="0" presId="urn:microsoft.com/office/officeart/2005/8/layout/vList5"/>
    <dgm:cxn modelId="{F7D57D89-5BF5-A14E-8D7D-0CB4DC9762F5}" type="presParOf" srcId="{2181B56C-E861-0A4C-9A11-3F451AA65BCA}" destId="{8B22A342-B738-AC46-8FF7-2C63942AD01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1A995-93DE-0D46-AD76-AC041CFAA62E}">
      <dsp:nvSpPr>
        <dsp:cNvPr id="0" name=""/>
        <dsp:cNvSpPr/>
      </dsp:nvSpPr>
      <dsp:spPr>
        <a:xfrm rot="5400000">
          <a:off x="3883508" y="-1620706"/>
          <a:ext cx="527817" cy="390345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a novel, an essay, a letter</a:t>
          </a:r>
        </a:p>
      </dsp:txBody>
      <dsp:txXfrm rot="-5400000">
        <a:off x="2195692" y="92876"/>
        <a:ext cx="3877684" cy="476285"/>
      </dsp:txXfrm>
    </dsp:sp>
    <dsp:sp modelId="{E77989F1-0445-4447-B84E-AF85E4C2951C}">
      <dsp:nvSpPr>
        <dsp:cNvPr id="0" name=""/>
        <dsp:cNvSpPr/>
      </dsp:nvSpPr>
      <dsp:spPr>
        <a:xfrm>
          <a:off x="0" y="1133"/>
          <a:ext cx="2195691" cy="6597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WRITE</a:t>
          </a:r>
        </a:p>
      </dsp:txBody>
      <dsp:txXfrm>
        <a:off x="32207" y="33340"/>
        <a:ext cx="2131277" cy="595357"/>
      </dsp:txXfrm>
    </dsp:sp>
    <dsp:sp modelId="{94AC1E63-86E4-F846-A835-252C03610953}">
      <dsp:nvSpPr>
        <dsp:cNvPr id="0" name=""/>
        <dsp:cNvSpPr/>
      </dsp:nvSpPr>
      <dsp:spPr>
        <a:xfrm rot="5400000">
          <a:off x="3883508" y="-927946"/>
          <a:ext cx="527817" cy="390345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a concert, a task, in public</a:t>
          </a:r>
        </a:p>
      </dsp:txBody>
      <dsp:txXfrm rot="-5400000">
        <a:off x="2195692" y="785636"/>
        <a:ext cx="3877684" cy="476285"/>
      </dsp:txXfrm>
    </dsp:sp>
    <dsp:sp modelId="{CE4550DA-FFE9-744E-95DC-F8FAA7488153}">
      <dsp:nvSpPr>
        <dsp:cNvPr id="0" name=""/>
        <dsp:cNvSpPr/>
      </dsp:nvSpPr>
      <dsp:spPr>
        <a:xfrm>
          <a:off x="0" y="693893"/>
          <a:ext cx="2195691" cy="6597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PERFORM</a:t>
          </a:r>
        </a:p>
      </dsp:txBody>
      <dsp:txXfrm>
        <a:off x="32207" y="726100"/>
        <a:ext cx="2131277" cy="595357"/>
      </dsp:txXfrm>
    </dsp:sp>
    <dsp:sp modelId="{7CFE4250-D988-E74B-BC67-2312C1B33B8F}">
      <dsp:nvSpPr>
        <dsp:cNvPr id="0" name=""/>
        <dsp:cNvSpPr/>
      </dsp:nvSpPr>
      <dsp:spPr>
        <a:xfrm rot="5400000">
          <a:off x="3883508" y="-235186"/>
          <a:ext cx="527817" cy="390345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a portrait, a picture, a wall</a:t>
          </a:r>
        </a:p>
      </dsp:txBody>
      <dsp:txXfrm rot="-5400000">
        <a:off x="2195692" y="1478396"/>
        <a:ext cx="3877684" cy="476285"/>
      </dsp:txXfrm>
    </dsp:sp>
    <dsp:sp modelId="{6D7773C8-DDD3-854A-823F-753D8AEA81E5}">
      <dsp:nvSpPr>
        <dsp:cNvPr id="0" name=""/>
        <dsp:cNvSpPr/>
      </dsp:nvSpPr>
      <dsp:spPr>
        <a:xfrm>
          <a:off x="0" y="1386652"/>
          <a:ext cx="2195691" cy="6597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PAINT</a:t>
          </a:r>
        </a:p>
      </dsp:txBody>
      <dsp:txXfrm>
        <a:off x="32207" y="1418859"/>
        <a:ext cx="2131277" cy="595357"/>
      </dsp:txXfrm>
    </dsp:sp>
    <dsp:sp modelId="{E69BB984-93D2-BA47-AFA0-C6A3CA4A0A33}">
      <dsp:nvSpPr>
        <dsp:cNvPr id="0" name=""/>
        <dsp:cNvSpPr/>
      </dsp:nvSpPr>
      <dsp:spPr>
        <a:xfrm rot="5400000">
          <a:off x="3883508" y="457572"/>
          <a:ext cx="527817" cy="390345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a noise, a good impression, money</a:t>
          </a:r>
        </a:p>
      </dsp:txBody>
      <dsp:txXfrm rot="-5400000">
        <a:off x="2195692" y="2171154"/>
        <a:ext cx="3877684" cy="476285"/>
      </dsp:txXfrm>
    </dsp:sp>
    <dsp:sp modelId="{D6BDC2CE-C096-6F49-85AC-D9ED415ABE8D}">
      <dsp:nvSpPr>
        <dsp:cNvPr id="0" name=""/>
        <dsp:cNvSpPr/>
      </dsp:nvSpPr>
      <dsp:spPr>
        <a:xfrm>
          <a:off x="0" y="2079412"/>
          <a:ext cx="2195691" cy="6597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MAKE</a:t>
          </a:r>
        </a:p>
      </dsp:txBody>
      <dsp:txXfrm>
        <a:off x="32207" y="2111619"/>
        <a:ext cx="2131277" cy="595357"/>
      </dsp:txXfrm>
    </dsp:sp>
    <dsp:sp modelId="{F0021930-AAF0-8E47-BC30-87AF50B5BE7C}">
      <dsp:nvSpPr>
        <dsp:cNvPr id="0" name=""/>
        <dsp:cNvSpPr/>
      </dsp:nvSpPr>
      <dsp:spPr>
        <a:xfrm rot="5400000">
          <a:off x="3883508" y="1150332"/>
          <a:ext cx="527817" cy="390345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in a movie, in a circus, in a comedy show</a:t>
          </a:r>
        </a:p>
      </dsp:txBody>
      <dsp:txXfrm rot="-5400000">
        <a:off x="2195692" y="2863914"/>
        <a:ext cx="3877684" cy="476285"/>
      </dsp:txXfrm>
    </dsp:sp>
    <dsp:sp modelId="{C4ED0CB6-8970-264D-950C-3E026432A9AC}">
      <dsp:nvSpPr>
        <dsp:cNvPr id="0" name=""/>
        <dsp:cNvSpPr/>
      </dsp:nvSpPr>
      <dsp:spPr>
        <a:xfrm>
          <a:off x="0" y="2772172"/>
          <a:ext cx="2195691" cy="6597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ACT</a:t>
          </a:r>
        </a:p>
      </dsp:txBody>
      <dsp:txXfrm>
        <a:off x="32207" y="2804379"/>
        <a:ext cx="2131277" cy="595357"/>
      </dsp:txXfrm>
    </dsp:sp>
    <dsp:sp modelId="{2ACAD5EE-0EFC-FD44-BB6F-B792B837CE32}">
      <dsp:nvSpPr>
        <dsp:cNvPr id="0" name=""/>
        <dsp:cNvSpPr/>
      </dsp:nvSpPr>
      <dsp:spPr>
        <a:xfrm rot="5400000">
          <a:off x="3883508" y="1843092"/>
          <a:ext cx="527817" cy="390345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noProof="0" dirty="0"/>
            <a:t>a duet, a repertoire, like an angel</a:t>
          </a:r>
        </a:p>
      </dsp:txBody>
      <dsp:txXfrm rot="-5400000">
        <a:off x="2195692" y="3556674"/>
        <a:ext cx="3877684" cy="476285"/>
      </dsp:txXfrm>
    </dsp:sp>
    <dsp:sp modelId="{4D6157D8-1A49-574A-8BC9-F8FA5A51EA5C}">
      <dsp:nvSpPr>
        <dsp:cNvPr id="0" name=""/>
        <dsp:cNvSpPr/>
      </dsp:nvSpPr>
      <dsp:spPr>
        <a:xfrm>
          <a:off x="0" y="3464932"/>
          <a:ext cx="2195691" cy="6597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SING</a:t>
          </a:r>
        </a:p>
      </dsp:txBody>
      <dsp:txXfrm>
        <a:off x="32207" y="3497139"/>
        <a:ext cx="2131277" cy="595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AF8DC-8AB5-7249-94D8-47A38AAB923B}">
      <dsp:nvSpPr>
        <dsp:cNvPr id="0" name=""/>
        <dsp:cNvSpPr/>
      </dsp:nvSpPr>
      <dsp:spPr>
        <a:xfrm rot="5400000">
          <a:off x="5188974" y="-762450"/>
          <a:ext cx="843597" cy="257945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300" b="1" i="0" kern="1200" dirty="0"/>
            <a:t>as a result</a:t>
          </a:r>
        </a:p>
      </dsp:txBody>
      <dsp:txXfrm rot="-5400000">
        <a:off x="4321048" y="146657"/>
        <a:ext cx="2538270" cy="761235"/>
      </dsp:txXfrm>
    </dsp:sp>
    <dsp:sp modelId="{F792A506-495D-FF41-B9A2-7D72A287CF41}">
      <dsp:nvSpPr>
        <dsp:cNvPr id="0" name=""/>
        <dsp:cNvSpPr/>
      </dsp:nvSpPr>
      <dsp:spPr>
        <a:xfrm>
          <a:off x="1430" y="0"/>
          <a:ext cx="4320004" cy="10544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i="0" kern="1200" dirty="0"/>
            <a:t>THEREFORE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i="0" kern="1200" dirty="0"/>
            <a:t>is equivalent in meaning to</a:t>
          </a:r>
        </a:p>
      </dsp:txBody>
      <dsp:txXfrm>
        <a:off x="52906" y="51476"/>
        <a:ext cx="4217052" cy="951545"/>
      </dsp:txXfrm>
    </dsp:sp>
    <dsp:sp modelId="{8B22A342-B738-AC46-8FF7-2C63942AD017}">
      <dsp:nvSpPr>
        <dsp:cNvPr id="0" name=""/>
        <dsp:cNvSpPr/>
      </dsp:nvSpPr>
      <dsp:spPr>
        <a:xfrm rot="5400000">
          <a:off x="5188974" y="344771"/>
          <a:ext cx="843597" cy="257945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300" b="1" i="0" kern="1200" dirty="0"/>
            <a:t>however</a:t>
          </a:r>
        </a:p>
      </dsp:txBody>
      <dsp:txXfrm rot="-5400000">
        <a:off x="4321048" y="1253879"/>
        <a:ext cx="2538270" cy="761235"/>
      </dsp:txXfrm>
    </dsp:sp>
    <dsp:sp modelId="{7E12625C-0170-CC44-A5C2-8E32F902590D}">
      <dsp:nvSpPr>
        <dsp:cNvPr id="0" name=""/>
        <dsp:cNvSpPr/>
      </dsp:nvSpPr>
      <dsp:spPr>
        <a:xfrm>
          <a:off x="1043" y="1107248"/>
          <a:ext cx="4320004" cy="105449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i="0" kern="1200" dirty="0"/>
            <a:t>NEVERTHELESS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0" i="0" kern="1200" dirty="0"/>
            <a:t>is equivalent in meaning to</a:t>
          </a:r>
        </a:p>
      </dsp:txBody>
      <dsp:txXfrm>
        <a:off x="52519" y="1158724"/>
        <a:ext cx="4217052" cy="951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0B95C-AFAC-64E7-0AFE-943A4F475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wrap="square">
            <a:normAutofit/>
          </a:bodyPr>
          <a:lstStyle/>
          <a:p>
            <a:pPr algn="l"/>
            <a:r>
              <a:rPr lang="pt-BR" sz="4800">
                <a:solidFill>
                  <a:schemeClr val="tx1"/>
                </a:solidFill>
              </a:rPr>
              <a:t>Língua inglesa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E6392D-CB40-B4D6-2F08-5702781EA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700" y="2007220"/>
            <a:ext cx="2357553" cy="2843560"/>
          </a:xfrm>
        </p:spPr>
        <p:txBody>
          <a:bodyPr anchor="ctr">
            <a:normAutofit/>
          </a:bodyPr>
          <a:lstStyle/>
          <a:p>
            <a:pPr algn="r"/>
            <a:r>
              <a:rPr lang="pt-BR" sz="2800" dirty="0">
                <a:solidFill>
                  <a:srgbClr val="FFFFFF"/>
                </a:solidFill>
              </a:rPr>
              <a:t>9º ano</a:t>
            </a:r>
          </a:p>
        </p:txBody>
      </p:sp>
      <p:sp>
        <p:nvSpPr>
          <p:cNvPr id="4" name="CaixaDeTexto 1">
            <a:extLst>
              <a:ext uri="{FF2B5EF4-FFF2-40B4-BE49-F238E27FC236}">
                <a16:creationId xmlns:a16="http://schemas.microsoft.com/office/drawing/2014/main" id="{7448A73D-39EB-9131-87CA-D66038FC0CFF}"/>
              </a:ext>
            </a:extLst>
          </p:cNvPr>
          <p:cNvSpPr txBox="1"/>
          <p:nvPr/>
        </p:nvSpPr>
        <p:spPr>
          <a:xfrm>
            <a:off x="7688791" y="179916"/>
            <a:ext cx="179916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CONJUNTO 1</a:t>
            </a:r>
          </a:p>
        </p:txBody>
      </p:sp>
    </p:spTree>
    <p:extLst>
      <p:ext uri="{BB962C8B-B14F-4D97-AF65-F5344CB8AC3E}">
        <p14:creationId xmlns:p14="http://schemas.microsoft.com/office/powerpoint/2010/main" val="3156539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4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5F48CA7A-0F86-D6A3-842C-58122F78C653}"/>
              </a:ext>
            </a:extLst>
          </p:cNvPr>
          <p:cNvSpPr txBox="1">
            <a:spLocks/>
          </p:cNvSpPr>
          <p:nvPr/>
        </p:nvSpPr>
        <p:spPr>
          <a:xfrm>
            <a:off x="5673597" y="6009983"/>
            <a:ext cx="5499100" cy="8480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1200" dirty="0">
                <a:solidFill>
                  <a:srgbClr val="2F2F2E"/>
                </a:solidFill>
                <a:latin typeface="Helvetica" pitchFamily="2" charset="0"/>
              </a:rPr>
              <a:t>UNESCO. </a:t>
            </a:r>
            <a:r>
              <a:rPr lang="pt-BR" sz="1200" b="1" dirty="0">
                <a:solidFill>
                  <a:srgbClr val="2F2F2E"/>
                </a:solidFill>
                <a:latin typeface="Helvetica" pitchFamily="2" charset="0"/>
              </a:rPr>
              <a:t>Freedom </a:t>
            </a:r>
            <a:r>
              <a:rPr lang="pt-BR" sz="1200" b="1" dirty="0" err="1">
                <a:solidFill>
                  <a:srgbClr val="2F2F2E"/>
                </a:solidFill>
                <a:latin typeface="Helvetica" pitchFamily="2" charset="0"/>
              </a:rPr>
              <a:t>of</a:t>
            </a:r>
            <a:r>
              <a:rPr lang="pt-BR" sz="1200" b="1" dirty="0">
                <a:solidFill>
                  <a:srgbClr val="2F2F2E"/>
                </a:solidFill>
                <a:latin typeface="Helvetica" pitchFamily="2" charset="0"/>
              </a:rPr>
              <a:t> expression toolkit: </a:t>
            </a:r>
            <a:r>
              <a:rPr lang="pt-BR" sz="1200" dirty="0">
                <a:solidFill>
                  <a:srgbClr val="2F2F2E"/>
                </a:solidFill>
                <a:latin typeface="Helvetica" pitchFamily="2" charset="0"/>
              </a:rPr>
              <a:t>a guide for students. 2013. Disponível em: https://</a:t>
            </a:r>
            <a:r>
              <a:rPr lang="pt-BR" sz="1200" dirty="0" err="1">
                <a:solidFill>
                  <a:srgbClr val="2F2F2E"/>
                </a:solidFill>
                <a:latin typeface="Helvetica" pitchFamily="2" charset="0"/>
              </a:rPr>
              <a:t>unesdoc.unesco.org</a:t>
            </a:r>
            <a:r>
              <a:rPr lang="pt-BR" sz="1200" dirty="0">
                <a:solidFill>
                  <a:srgbClr val="2F2F2E"/>
                </a:solidFill>
                <a:latin typeface="Helvetica" pitchFamily="2" charset="0"/>
              </a:rPr>
              <a:t>/</a:t>
            </a:r>
            <a:r>
              <a:rPr lang="pt-BR" sz="1200" dirty="0" err="1">
                <a:solidFill>
                  <a:srgbClr val="2F2F2E"/>
                </a:solidFill>
                <a:latin typeface="Helvetica" pitchFamily="2" charset="0"/>
              </a:rPr>
              <a:t>ark</a:t>
            </a:r>
            <a:r>
              <a:rPr lang="pt-BR" sz="1200" dirty="0">
                <a:solidFill>
                  <a:srgbClr val="2F2F2E"/>
                </a:solidFill>
                <a:latin typeface="Helvetica" pitchFamily="2" charset="0"/>
              </a:rPr>
              <a:t>:/48223/pf0000218618. Acesso em: 9 jul. 2022.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E90951A-DDE7-786B-6B6D-977CB308B35D}"/>
              </a:ext>
            </a:extLst>
          </p:cNvPr>
          <p:cNvGrpSpPr/>
          <p:nvPr/>
        </p:nvGrpSpPr>
        <p:grpSpPr>
          <a:xfrm>
            <a:off x="520664" y="3861926"/>
            <a:ext cx="3609579" cy="1505658"/>
            <a:chOff x="666816" y="3597911"/>
            <a:chExt cx="2549350" cy="1505658"/>
          </a:xfrm>
        </p:grpSpPr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DC7BDAC5-17B0-C9A4-BEA7-0BBF563CABB1}"/>
                </a:ext>
              </a:extLst>
            </p:cNvPr>
            <p:cNvSpPr txBox="1"/>
            <p:nvPr/>
          </p:nvSpPr>
          <p:spPr>
            <a:xfrm>
              <a:off x="713357" y="4087906"/>
              <a:ext cx="2355677" cy="1015663"/>
            </a:xfrm>
            <a:custGeom>
              <a:avLst/>
              <a:gdLst>
                <a:gd name="connsiteX0" fmla="*/ 0 w 2355677"/>
                <a:gd name="connsiteY0" fmla="*/ 0 h 1015663"/>
                <a:gd name="connsiteX1" fmla="*/ 2355677 w 2355677"/>
                <a:gd name="connsiteY1" fmla="*/ 0 h 1015663"/>
                <a:gd name="connsiteX2" fmla="*/ 2355677 w 2355677"/>
                <a:gd name="connsiteY2" fmla="*/ 1015663 h 1015663"/>
                <a:gd name="connsiteX3" fmla="*/ 0 w 2355677"/>
                <a:gd name="connsiteY3" fmla="*/ 1015663 h 1015663"/>
                <a:gd name="connsiteX4" fmla="*/ 0 w 2355677"/>
                <a:gd name="connsiteY4" fmla="*/ 0 h 1015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677" h="1015663" fill="none" extrusionOk="0">
                  <a:moveTo>
                    <a:pt x="0" y="0"/>
                  </a:moveTo>
                  <a:cubicBezTo>
                    <a:pt x="784259" y="-49533"/>
                    <a:pt x="1817093" y="-14809"/>
                    <a:pt x="2355677" y="0"/>
                  </a:cubicBezTo>
                  <a:cubicBezTo>
                    <a:pt x="2270429" y="249582"/>
                    <a:pt x="2436484" y="889491"/>
                    <a:pt x="2355677" y="1015663"/>
                  </a:cubicBezTo>
                  <a:cubicBezTo>
                    <a:pt x="2098115" y="967432"/>
                    <a:pt x="803985" y="1100118"/>
                    <a:pt x="0" y="1015663"/>
                  </a:cubicBezTo>
                  <a:cubicBezTo>
                    <a:pt x="46534" y="691205"/>
                    <a:pt x="35510" y="501986"/>
                    <a:pt x="0" y="0"/>
                  </a:cubicBezTo>
                  <a:close/>
                </a:path>
                <a:path w="2355677" h="1015663" stroke="0" extrusionOk="0">
                  <a:moveTo>
                    <a:pt x="0" y="0"/>
                  </a:moveTo>
                  <a:cubicBezTo>
                    <a:pt x="521938" y="118645"/>
                    <a:pt x="1622571" y="116012"/>
                    <a:pt x="2355677" y="0"/>
                  </a:cubicBezTo>
                  <a:cubicBezTo>
                    <a:pt x="2324563" y="243736"/>
                    <a:pt x="2295447" y="806251"/>
                    <a:pt x="2355677" y="1015663"/>
                  </a:cubicBezTo>
                  <a:cubicBezTo>
                    <a:pt x="1829823" y="1150263"/>
                    <a:pt x="280441" y="858467"/>
                    <a:pt x="0" y="1015663"/>
                  </a:cubicBezTo>
                  <a:cubicBezTo>
                    <a:pt x="-5118" y="569580"/>
                    <a:pt x="57277" y="186099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/>
                <a:t>O significado do prefixo</a:t>
              </a:r>
            </a:p>
            <a:p>
              <a:r>
                <a:rPr lang="pt-BR" sz="2000" b="1" i="1" dirty="0"/>
                <a:t>mis</a:t>
              </a:r>
              <a:r>
                <a:rPr lang="pt-BR" sz="2000" dirty="0"/>
                <a:t> (</a:t>
              </a:r>
              <a:r>
                <a:rPr lang="pt-BR" sz="2000" i="1" dirty="0"/>
                <a:t>misinformed,  misled</a:t>
              </a:r>
              <a:r>
                <a:rPr lang="pt-BR" sz="2000" dirty="0"/>
                <a:t>) é de forma incorreta, errada.</a:t>
              </a:r>
            </a:p>
          </p:txBody>
        </p:sp>
        <p:sp>
          <p:nvSpPr>
            <p:cNvPr id="14" name="Pentágono 13">
              <a:extLst>
                <a:ext uri="{FF2B5EF4-FFF2-40B4-BE49-F238E27FC236}">
                  <a16:creationId xmlns:a16="http://schemas.microsoft.com/office/drawing/2014/main" id="{1817C498-D42D-061C-C39C-35DF8813F11A}"/>
                </a:ext>
              </a:extLst>
            </p:cNvPr>
            <p:cNvSpPr/>
            <p:nvPr/>
          </p:nvSpPr>
          <p:spPr>
            <a:xfrm rot="21406225">
              <a:off x="666816" y="3597911"/>
              <a:ext cx="2549350" cy="467713"/>
            </a:xfrm>
            <a:prstGeom prst="homePlat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/>
                <a:t>LANGUAGE NOTE</a:t>
              </a:r>
            </a:p>
          </p:txBody>
        </p:sp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1A7B1408-44CC-2311-964D-9D03F487C202}"/>
              </a:ext>
            </a:extLst>
          </p:cNvPr>
          <p:cNvGrpSpPr/>
          <p:nvPr/>
        </p:nvGrpSpPr>
        <p:grpSpPr>
          <a:xfrm>
            <a:off x="5673597" y="319596"/>
            <a:ext cx="5499100" cy="5715000"/>
            <a:chOff x="5673597" y="319596"/>
            <a:chExt cx="5499100" cy="5715000"/>
          </a:xfrm>
        </p:grpSpPr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7447D009-4DA6-AD85-7625-AB1ADD0EB3EE}"/>
                </a:ext>
              </a:extLst>
            </p:cNvPr>
            <p:cNvGrpSpPr/>
            <p:nvPr/>
          </p:nvGrpSpPr>
          <p:grpSpPr>
            <a:xfrm>
              <a:off x="5673597" y="319596"/>
              <a:ext cx="5499100" cy="5715000"/>
              <a:chOff x="5363992" y="159798"/>
              <a:chExt cx="5499100" cy="5715000"/>
            </a:xfrm>
          </p:grpSpPr>
          <p:pic>
            <p:nvPicPr>
              <p:cNvPr id="4" name="Imagem 3" descr="Texto&#10;&#10;Descrição gerada automaticamente">
                <a:extLst>
                  <a:ext uri="{FF2B5EF4-FFF2-40B4-BE49-F238E27FC236}">
                    <a16:creationId xmlns:a16="http://schemas.microsoft.com/office/drawing/2014/main" id="{921AC97B-DDA1-5956-90EA-E50F74D441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363992" y="159798"/>
                <a:ext cx="5499100" cy="5715000"/>
              </a:xfrm>
              <a:prstGeom prst="rect">
                <a:avLst/>
              </a:prstGeom>
            </p:spPr>
          </p:pic>
          <p:cxnSp>
            <p:nvCxnSpPr>
              <p:cNvPr id="6" name="Conector Reto 5">
                <a:extLst>
                  <a:ext uri="{FF2B5EF4-FFF2-40B4-BE49-F238E27FC236}">
                    <a16:creationId xmlns:a16="http://schemas.microsoft.com/office/drawing/2014/main" id="{203DF2EC-9A6E-7FA2-0306-70129F7D993B}"/>
                  </a:ext>
                </a:extLst>
              </p:cNvPr>
              <p:cNvCxnSpPr/>
              <p:nvPr/>
            </p:nvCxnSpPr>
            <p:spPr>
              <a:xfrm flipV="1">
                <a:off x="10863092" y="4892511"/>
                <a:ext cx="0" cy="982287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Conector Reto 15">
              <a:extLst>
                <a:ext uri="{FF2B5EF4-FFF2-40B4-BE49-F238E27FC236}">
                  <a16:creationId xmlns:a16="http://schemas.microsoft.com/office/drawing/2014/main" id="{BBB3AF94-9E4C-4D56-32FA-7AC83093F30A}"/>
                </a:ext>
              </a:extLst>
            </p:cNvPr>
            <p:cNvCxnSpPr/>
            <p:nvPr/>
          </p:nvCxnSpPr>
          <p:spPr>
            <a:xfrm>
              <a:off x="10001838" y="5108871"/>
              <a:ext cx="876693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0B6CC61B-4A19-DB3E-7097-732499775F9F}"/>
                </a:ext>
              </a:extLst>
            </p:cNvPr>
            <p:cNvCxnSpPr>
              <a:cxnSpLocks/>
            </p:cNvCxnSpPr>
            <p:nvPr/>
          </p:nvCxnSpPr>
          <p:spPr>
            <a:xfrm>
              <a:off x="5992302" y="5280124"/>
              <a:ext cx="53104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775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4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DD4E5F0-0653-0E26-3FEA-BEC6CCA9BCFD}"/>
              </a:ext>
            </a:extLst>
          </p:cNvPr>
          <p:cNvSpPr txBox="1">
            <a:spLocks/>
          </p:cNvSpPr>
          <p:nvPr/>
        </p:nvSpPr>
        <p:spPr bwMode="black">
          <a:xfrm>
            <a:off x="643467" y="3014978"/>
            <a:ext cx="3363974" cy="117499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collocations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8ED79629-4A9C-BE95-DE98-9903E66246A9}"/>
              </a:ext>
            </a:extLst>
          </p:cNvPr>
          <p:cNvGrpSpPr/>
          <p:nvPr/>
        </p:nvGrpSpPr>
        <p:grpSpPr>
          <a:xfrm>
            <a:off x="340581" y="4486490"/>
            <a:ext cx="3969746" cy="1781407"/>
            <a:chOff x="474502" y="2893601"/>
            <a:chExt cx="3969746" cy="1781407"/>
          </a:xfrm>
        </p:grpSpPr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F631F10A-78B4-5093-E615-E99FF9AAFCC3}"/>
                </a:ext>
              </a:extLst>
            </p:cNvPr>
            <p:cNvSpPr txBox="1"/>
            <p:nvPr/>
          </p:nvSpPr>
          <p:spPr>
            <a:xfrm>
              <a:off x="649740" y="3351569"/>
              <a:ext cx="3794508" cy="1323439"/>
            </a:xfrm>
            <a:custGeom>
              <a:avLst/>
              <a:gdLst>
                <a:gd name="connsiteX0" fmla="*/ 0 w 3794508"/>
                <a:gd name="connsiteY0" fmla="*/ 0 h 1323439"/>
                <a:gd name="connsiteX1" fmla="*/ 3794508 w 3794508"/>
                <a:gd name="connsiteY1" fmla="*/ 0 h 1323439"/>
                <a:gd name="connsiteX2" fmla="*/ 3794508 w 3794508"/>
                <a:gd name="connsiteY2" fmla="*/ 1323439 h 1323439"/>
                <a:gd name="connsiteX3" fmla="*/ 0 w 3794508"/>
                <a:gd name="connsiteY3" fmla="*/ 1323439 h 1323439"/>
                <a:gd name="connsiteX4" fmla="*/ 0 w 3794508"/>
                <a:gd name="connsiteY4" fmla="*/ 0 h 1323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508" h="1323439" fill="none" extrusionOk="0">
                  <a:moveTo>
                    <a:pt x="0" y="0"/>
                  </a:moveTo>
                  <a:cubicBezTo>
                    <a:pt x="510311" y="-49533"/>
                    <a:pt x="2406382" y="-14809"/>
                    <a:pt x="3794508" y="0"/>
                  </a:cubicBezTo>
                  <a:cubicBezTo>
                    <a:pt x="3830339" y="344707"/>
                    <a:pt x="3768567" y="675326"/>
                    <a:pt x="3794508" y="1323439"/>
                  </a:cubicBezTo>
                  <a:cubicBezTo>
                    <a:pt x="2779930" y="1275208"/>
                    <a:pt x="1323356" y="1407894"/>
                    <a:pt x="0" y="1323439"/>
                  </a:cubicBezTo>
                  <a:cubicBezTo>
                    <a:pt x="-47073" y="1053495"/>
                    <a:pt x="-117899" y="591620"/>
                    <a:pt x="0" y="0"/>
                  </a:cubicBezTo>
                  <a:close/>
                </a:path>
                <a:path w="3794508" h="1323439" stroke="0" extrusionOk="0">
                  <a:moveTo>
                    <a:pt x="0" y="0"/>
                  </a:moveTo>
                  <a:cubicBezTo>
                    <a:pt x="1598312" y="118645"/>
                    <a:pt x="2425150" y="116012"/>
                    <a:pt x="3794508" y="0"/>
                  </a:cubicBezTo>
                  <a:cubicBezTo>
                    <a:pt x="3706693" y="535917"/>
                    <a:pt x="3882393" y="914339"/>
                    <a:pt x="3794508" y="1323439"/>
                  </a:cubicBezTo>
                  <a:cubicBezTo>
                    <a:pt x="2601363" y="1458039"/>
                    <a:pt x="747024" y="1166243"/>
                    <a:pt x="0" y="1323439"/>
                  </a:cubicBezTo>
                  <a:cubicBezTo>
                    <a:pt x="89067" y="1177433"/>
                    <a:pt x="13472" y="251537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/>
                <a:t>Estude combinações de palavras que ocorrem frequentemente em inglês para compreendê-las melhor e utilizá-las em seus textos.</a:t>
              </a:r>
            </a:p>
          </p:txBody>
        </p:sp>
        <p:sp>
          <p:nvSpPr>
            <p:cNvPr id="15" name="Pentágono 14">
              <a:extLst>
                <a:ext uri="{FF2B5EF4-FFF2-40B4-BE49-F238E27FC236}">
                  <a16:creationId xmlns:a16="http://schemas.microsoft.com/office/drawing/2014/main" id="{CB71C88F-13DA-EC47-97F3-A1A28A7AEB47}"/>
                </a:ext>
              </a:extLst>
            </p:cNvPr>
            <p:cNvSpPr/>
            <p:nvPr/>
          </p:nvSpPr>
          <p:spPr>
            <a:xfrm rot="21338555">
              <a:off x="474502" y="2893601"/>
              <a:ext cx="1292087" cy="487017"/>
            </a:xfrm>
            <a:prstGeom prst="homePlat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TIP</a:t>
              </a:r>
            </a:p>
          </p:txBody>
        </p:sp>
      </p:grpSp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9AD2CC49-EE7E-7414-3283-BB688E8A8D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192637"/>
              </p:ext>
            </p:extLst>
          </p:nvPr>
        </p:nvGraphicFramePr>
        <p:xfrm>
          <a:off x="5373576" y="1366081"/>
          <a:ext cx="6099142" cy="412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691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4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DD4E5F0-0653-0E26-3FEA-BEC6CCA9BCFD}"/>
              </a:ext>
            </a:extLst>
          </p:cNvPr>
          <p:cNvSpPr txBox="1">
            <a:spLocks/>
          </p:cNvSpPr>
          <p:nvPr/>
        </p:nvSpPr>
        <p:spPr bwMode="black">
          <a:xfrm>
            <a:off x="643467" y="3014978"/>
            <a:ext cx="3363974" cy="117499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LINKING WORDS/ PHRASES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8ED79629-4A9C-BE95-DE98-9903E66246A9}"/>
              </a:ext>
            </a:extLst>
          </p:cNvPr>
          <p:cNvGrpSpPr/>
          <p:nvPr/>
        </p:nvGrpSpPr>
        <p:grpSpPr>
          <a:xfrm>
            <a:off x="340581" y="4130541"/>
            <a:ext cx="3969746" cy="2089184"/>
            <a:chOff x="474502" y="2893601"/>
            <a:chExt cx="3969746" cy="2089184"/>
          </a:xfrm>
        </p:grpSpPr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F631F10A-78B4-5093-E615-E99FF9AAFCC3}"/>
                </a:ext>
              </a:extLst>
            </p:cNvPr>
            <p:cNvSpPr txBox="1"/>
            <p:nvPr/>
          </p:nvSpPr>
          <p:spPr>
            <a:xfrm>
              <a:off x="649740" y="3351569"/>
              <a:ext cx="3794508" cy="1631216"/>
            </a:xfrm>
            <a:custGeom>
              <a:avLst/>
              <a:gdLst>
                <a:gd name="connsiteX0" fmla="*/ 0 w 3794508"/>
                <a:gd name="connsiteY0" fmla="*/ 0 h 1631216"/>
                <a:gd name="connsiteX1" fmla="*/ 3794508 w 3794508"/>
                <a:gd name="connsiteY1" fmla="*/ 0 h 1631216"/>
                <a:gd name="connsiteX2" fmla="*/ 3794508 w 3794508"/>
                <a:gd name="connsiteY2" fmla="*/ 1631216 h 1631216"/>
                <a:gd name="connsiteX3" fmla="*/ 0 w 3794508"/>
                <a:gd name="connsiteY3" fmla="*/ 1631216 h 1631216"/>
                <a:gd name="connsiteX4" fmla="*/ 0 w 3794508"/>
                <a:gd name="connsiteY4" fmla="*/ 0 h 1631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508" h="1631216" fill="none" extrusionOk="0">
                  <a:moveTo>
                    <a:pt x="0" y="0"/>
                  </a:moveTo>
                  <a:cubicBezTo>
                    <a:pt x="510311" y="-49533"/>
                    <a:pt x="2406382" y="-14809"/>
                    <a:pt x="3794508" y="0"/>
                  </a:cubicBezTo>
                  <a:cubicBezTo>
                    <a:pt x="3764335" y="683410"/>
                    <a:pt x="3924571" y="853905"/>
                    <a:pt x="3794508" y="1631216"/>
                  </a:cubicBezTo>
                  <a:cubicBezTo>
                    <a:pt x="2779930" y="1582985"/>
                    <a:pt x="1323356" y="1715671"/>
                    <a:pt x="0" y="1631216"/>
                  </a:cubicBezTo>
                  <a:cubicBezTo>
                    <a:pt x="52306" y="936493"/>
                    <a:pt x="-35816" y="351411"/>
                    <a:pt x="0" y="0"/>
                  </a:cubicBezTo>
                  <a:close/>
                </a:path>
                <a:path w="3794508" h="1631216" stroke="0" extrusionOk="0">
                  <a:moveTo>
                    <a:pt x="0" y="0"/>
                  </a:moveTo>
                  <a:cubicBezTo>
                    <a:pt x="1598312" y="118645"/>
                    <a:pt x="2425150" y="116012"/>
                    <a:pt x="3794508" y="0"/>
                  </a:cubicBezTo>
                  <a:cubicBezTo>
                    <a:pt x="3762866" y="320625"/>
                    <a:pt x="3822324" y="1228454"/>
                    <a:pt x="3794508" y="1631216"/>
                  </a:cubicBezTo>
                  <a:cubicBezTo>
                    <a:pt x="2601363" y="1765816"/>
                    <a:pt x="747024" y="1474020"/>
                    <a:pt x="0" y="1631216"/>
                  </a:cubicBezTo>
                  <a:cubicBezTo>
                    <a:pt x="-27276" y="1257373"/>
                    <a:pt x="24246" y="171394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/>
                <a:t>Ao ler um texto, busque identificar os conectores utilizados, como </a:t>
              </a:r>
              <a:r>
                <a:rPr lang="pt-BR" sz="2000" i="1" dirty="0"/>
                <a:t>therefore</a:t>
              </a:r>
              <a:r>
                <a:rPr lang="pt-BR" sz="2000" dirty="0"/>
                <a:t> e </a:t>
              </a:r>
              <a:r>
                <a:rPr lang="pt-BR" sz="2000" i="1" dirty="0"/>
                <a:t>nevertheless</a:t>
              </a:r>
              <a:r>
                <a:rPr lang="pt-BR" sz="2000" dirty="0"/>
                <a:t>, para ajudar você a compreender como as ideias de um texto se relacionam.</a:t>
              </a:r>
            </a:p>
          </p:txBody>
        </p:sp>
        <p:sp>
          <p:nvSpPr>
            <p:cNvPr id="15" name="Pentágono 14">
              <a:extLst>
                <a:ext uri="{FF2B5EF4-FFF2-40B4-BE49-F238E27FC236}">
                  <a16:creationId xmlns:a16="http://schemas.microsoft.com/office/drawing/2014/main" id="{CB71C88F-13DA-EC47-97F3-A1A28A7AEB47}"/>
                </a:ext>
              </a:extLst>
            </p:cNvPr>
            <p:cNvSpPr/>
            <p:nvPr/>
          </p:nvSpPr>
          <p:spPr>
            <a:xfrm rot="21338555">
              <a:off x="474502" y="2893601"/>
              <a:ext cx="1292087" cy="487017"/>
            </a:xfrm>
            <a:prstGeom prst="homePlat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TIP</a:t>
              </a:r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C4D33A-7EDA-34A4-5A3F-1690AAC598F9}"/>
              </a:ext>
            </a:extLst>
          </p:cNvPr>
          <p:cNvSpPr txBox="1"/>
          <p:nvPr/>
        </p:nvSpPr>
        <p:spPr>
          <a:xfrm>
            <a:off x="4847900" y="643467"/>
            <a:ext cx="7150494" cy="15696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I. “</a:t>
            </a:r>
            <a:r>
              <a:rPr lang="en-US" sz="2400" b="1" dirty="0">
                <a:solidFill>
                  <a:schemeClr val="accent1"/>
                </a:solidFill>
                <a:effectLst/>
                <a:latin typeface="+mj-lt"/>
              </a:rPr>
              <a:t>Therefore</a:t>
            </a:r>
            <a:r>
              <a:rPr lang="en-US" sz="2400" b="1" dirty="0">
                <a:solidFill>
                  <a:srgbClr val="2F2F2E"/>
                </a:solidFill>
                <a:effectLst/>
                <a:latin typeface="+mj-lt"/>
              </a:rPr>
              <a:t>, </a:t>
            </a:r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common sense would tell us that (…)” (4th paragraph)</a:t>
            </a:r>
          </a:p>
          <a:p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II. “</a:t>
            </a:r>
            <a:r>
              <a:rPr lang="en-US" sz="2400" b="1" dirty="0">
                <a:solidFill>
                  <a:schemeClr val="accent3"/>
                </a:solidFill>
                <a:effectLst/>
                <a:latin typeface="+mj-lt"/>
              </a:rPr>
              <a:t>Nevertheless</a:t>
            </a:r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, simply having many newspapers (…)” (5th paragraph)</a:t>
            </a:r>
            <a:endParaRPr lang="en-US" sz="2400" i="1" dirty="0">
              <a:solidFill>
                <a:srgbClr val="2F2F2E"/>
              </a:solidFill>
              <a:effectLst/>
              <a:latin typeface="+mj-lt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C3E1701-A247-2CDF-4D55-B8EF8F686A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7024971"/>
              </p:ext>
            </p:extLst>
          </p:nvPr>
        </p:nvGraphicFramePr>
        <p:xfrm>
          <a:off x="4972376" y="2504168"/>
          <a:ext cx="6901543" cy="2161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3" name="Agrupar 12">
            <a:extLst>
              <a:ext uri="{FF2B5EF4-FFF2-40B4-BE49-F238E27FC236}">
                <a16:creationId xmlns:a16="http://schemas.microsoft.com/office/drawing/2014/main" id="{C3F6BCB2-22C5-B310-EFE4-D99E87F6C693}"/>
              </a:ext>
            </a:extLst>
          </p:cNvPr>
          <p:cNvGrpSpPr/>
          <p:nvPr/>
        </p:nvGrpSpPr>
        <p:grpSpPr>
          <a:xfrm>
            <a:off x="5775451" y="4956981"/>
            <a:ext cx="5190662" cy="1675467"/>
            <a:chOff x="5775451" y="4956981"/>
            <a:chExt cx="5190662" cy="1675467"/>
          </a:xfrm>
        </p:grpSpPr>
        <p:pic>
          <p:nvPicPr>
            <p:cNvPr id="7" name="Imagem 6" descr="Tabela&#10;&#10;Descrição gerada automaticamente com confiança média">
              <a:extLst>
                <a:ext uri="{FF2B5EF4-FFF2-40B4-BE49-F238E27FC236}">
                  <a16:creationId xmlns:a16="http://schemas.microsoft.com/office/drawing/2014/main" id="{28DAB411-8E54-19A3-0DA1-615FEDCDB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75451" y="4956981"/>
              <a:ext cx="5190662" cy="1675467"/>
            </a:xfrm>
            <a:prstGeom prst="rect">
              <a:avLst/>
            </a:prstGeom>
          </p:spPr>
        </p:pic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F3F15184-D765-4B75-E2B2-AC9F08FF8929}"/>
                </a:ext>
              </a:extLst>
            </p:cNvPr>
            <p:cNvSpPr txBox="1"/>
            <p:nvPr/>
          </p:nvSpPr>
          <p:spPr>
            <a:xfrm>
              <a:off x="6095999" y="5404117"/>
              <a:ext cx="2237294" cy="615553"/>
            </a:xfrm>
            <a:custGeom>
              <a:avLst/>
              <a:gdLst>
                <a:gd name="connsiteX0" fmla="*/ 0 w 2237294"/>
                <a:gd name="connsiteY0" fmla="*/ 0 h 615553"/>
                <a:gd name="connsiteX1" fmla="*/ 2237294 w 2237294"/>
                <a:gd name="connsiteY1" fmla="*/ 0 h 615553"/>
                <a:gd name="connsiteX2" fmla="*/ 2237294 w 2237294"/>
                <a:gd name="connsiteY2" fmla="*/ 615553 h 615553"/>
                <a:gd name="connsiteX3" fmla="*/ 0 w 2237294"/>
                <a:gd name="connsiteY3" fmla="*/ 615553 h 615553"/>
                <a:gd name="connsiteX4" fmla="*/ 0 w 2237294"/>
                <a:gd name="connsiteY4" fmla="*/ 0 h 615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7294" h="615553" fill="none" extrusionOk="0">
                  <a:moveTo>
                    <a:pt x="0" y="0"/>
                  </a:moveTo>
                  <a:cubicBezTo>
                    <a:pt x="586748" y="-49533"/>
                    <a:pt x="1654834" y="-14809"/>
                    <a:pt x="2237294" y="0"/>
                  </a:cubicBezTo>
                  <a:cubicBezTo>
                    <a:pt x="2248135" y="268381"/>
                    <a:pt x="2274952" y="331155"/>
                    <a:pt x="2237294" y="615553"/>
                  </a:cubicBezTo>
                  <a:cubicBezTo>
                    <a:pt x="1845202" y="567322"/>
                    <a:pt x="945170" y="700008"/>
                    <a:pt x="0" y="615553"/>
                  </a:cubicBezTo>
                  <a:cubicBezTo>
                    <a:pt x="11140" y="356599"/>
                    <a:pt x="-26361" y="181473"/>
                    <a:pt x="0" y="0"/>
                  </a:cubicBezTo>
                  <a:close/>
                </a:path>
                <a:path w="2237294" h="615553" stroke="0" extrusionOk="0">
                  <a:moveTo>
                    <a:pt x="0" y="0"/>
                  </a:moveTo>
                  <a:cubicBezTo>
                    <a:pt x="497429" y="118645"/>
                    <a:pt x="1582307" y="116012"/>
                    <a:pt x="2237294" y="0"/>
                  </a:cubicBezTo>
                  <a:cubicBezTo>
                    <a:pt x="2213091" y="102414"/>
                    <a:pt x="2277980" y="528942"/>
                    <a:pt x="2237294" y="615553"/>
                  </a:cubicBezTo>
                  <a:cubicBezTo>
                    <a:pt x="1863305" y="750153"/>
                    <a:pt x="584476" y="458357"/>
                    <a:pt x="0" y="615553"/>
                  </a:cubicBezTo>
                  <a:cubicBezTo>
                    <a:pt x="-2343" y="346423"/>
                    <a:pt x="-28039" y="6214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but</a:t>
              </a:r>
            </a:p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nevertheless</a:t>
              </a:r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3DC3D89A-5EB9-72A9-6A9B-C50E41FAC3DD}"/>
                </a:ext>
              </a:extLst>
            </p:cNvPr>
            <p:cNvSpPr txBox="1"/>
            <p:nvPr/>
          </p:nvSpPr>
          <p:spPr>
            <a:xfrm>
              <a:off x="8653841" y="5404117"/>
              <a:ext cx="2237294" cy="615553"/>
            </a:xfrm>
            <a:custGeom>
              <a:avLst/>
              <a:gdLst>
                <a:gd name="connsiteX0" fmla="*/ 0 w 2237294"/>
                <a:gd name="connsiteY0" fmla="*/ 0 h 615553"/>
                <a:gd name="connsiteX1" fmla="*/ 2237294 w 2237294"/>
                <a:gd name="connsiteY1" fmla="*/ 0 h 615553"/>
                <a:gd name="connsiteX2" fmla="*/ 2237294 w 2237294"/>
                <a:gd name="connsiteY2" fmla="*/ 615553 h 615553"/>
                <a:gd name="connsiteX3" fmla="*/ 0 w 2237294"/>
                <a:gd name="connsiteY3" fmla="*/ 615553 h 615553"/>
                <a:gd name="connsiteX4" fmla="*/ 0 w 2237294"/>
                <a:gd name="connsiteY4" fmla="*/ 0 h 615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7294" h="615553" fill="none" extrusionOk="0">
                  <a:moveTo>
                    <a:pt x="0" y="0"/>
                  </a:moveTo>
                  <a:cubicBezTo>
                    <a:pt x="586748" y="-49533"/>
                    <a:pt x="1654834" y="-14809"/>
                    <a:pt x="2237294" y="0"/>
                  </a:cubicBezTo>
                  <a:cubicBezTo>
                    <a:pt x="2248135" y="268381"/>
                    <a:pt x="2274952" y="331155"/>
                    <a:pt x="2237294" y="615553"/>
                  </a:cubicBezTo>
                  <a:cubicBezTo>
                    <a:pt x="1845202" y="567322"/>
                    <a:pt x="945170" y="700008"/>
                    <a:pt x="0" y="615553"/>
                  </a:cubicBezTo>
                  <a:cubicBezTo>
                    <a:pt x="11140" y="356599"/>
                    <a:pt x="-26361" y="181473"/>
                    <a:pt x="0" y="0"/>
                  </a:cubicBezTo>
                  <a:close/>
                </a:path>
                <a:path w="2237294" h="615553" stroke="0" extrusionOk="0">
                  <a:moveTo>
                    <a:pt x="0" y="0"/>
                  </a:moveTo>
                  <a:cubicBezTo>
                    <a:pt x="497429" y="118645"/>
                    <a:pt x="1582307" y="116012"/>
                    <a:pt x="2237294" y="0"/>
                  </a:cubicBezTo>
                  <a:cubicBezTo>
                    <a:pt x="2213091" y="102414"/>
                    <a:pt x="2277980" y="528942"/>
                    <a:pt x="2237294" y="615553"/>
                  </a:cubicBezTo>
                  <a:cubicBezTo>
                    <a:pt x="1863305" y="750153"/>
                    <a:pt x="584476" y="458357"/>
                    <a:pt x="0" y="615553"/>
                  </a:cubicBezTo>
                  <a:cubicBezTo>
                    <a:pt x="-2343" y="346423"/>
                    <a:pt x="-28039" y="6214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so</a:t>
              </a:r>
            </a:p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therefore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197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4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00CD555E-2B31-7964-5897-E453C037586F}"/>
              </a:ext>
            </a:extLst>
          </p:cNvPr>
          <p:cNvSpPr txBox="1">
            <a:spLocks/>
          </p:cNvSpPr>
          <p:nvPr/>
        </p:nvSpPr>
        <p:spPr bwMode="black">
          <a:xfrm>
            <a:off x="643467" y="3014978"/>
            <a:ext cx="3363974" cy="117499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second conditional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D1E047A2-34BE-4518-E20C-89A91183322E}"/>
              </a:ext>
            </a:extLst>
          </p:cNvPr>
          <p:cNvGrpSpPr/>
          <p:nvPr/>
        </p:nvGrpSpPr>
        <p:grpSpPr>
          <a:xfrm>
            <a:off x="460852" y="4479392"/>
            <a:ext cx="3729204" cy="1473631"/>
            <a:chOff x="474502" y="2893601"/>
            <a:chExt cx="3729204" cy="1473631"/>
          </a:xfrm>
        </p:grpSpPr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C4F12C82-E628-BB14-D3D4-57BE86360AC0}"/>
                </a:ext>
              </a:extLst>
            </p:cNvPr>
            <p:cNvSpPr txBox="1"/>
            <p:nvPr/>
          </p:nvSpPr>
          <p:spPr>
            <a:xfrm>
              <a:off x="649740" y="3351569"/>
              <a:ext cx="3553966" cy="1015663"/>
            </a:xfrm>
            <a:custGeom>
              <a:avLst/>
              <a:gdLst>
                <a:gd name="connsiteX0" fmla="*/ 0 w 3553966"/>
                <a:gd name="connsiteY0" fmla="*/ 0 h 1015663"/>
                <a:gd name="connsiteX1" fmla="*/ 3553966 w 3553966"/>
                <a:gd name="connsiteY1" fmla="*/ 0 h 1015663"/>
                <a:gd name="connsiteX2" fmla="*/ 3553966 w 3553966"/>
                <a:gd name="connsiteY2" fmla="*/ 1015663 h 1015663"/>
                <a:gd name="connsiteX3" fmla="*/ 0 w 3553966"/>
                <a:gd name="connsiteY3" fmla="*/ 1015663 h 1015663"/>
                <a:gd name="connsiteX4" fmla="*/ 0 w 3553966"/>
                <a:gd name="connsiteY4" fmla="*/ 0 h 1015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53966" h="1015663" fill="none" extrusionOk="0">
                  <a:moveTo>
                    <a:pt x="0" y="0"/>
                  </a:moveTo>
                  <a:cubicBezTo>
                    <a:pt x="733476" y="-49533"/>
                    <a:pt x="3161604" y="-14809"/>
                    <a:pt x="3553966" y="0"/>
                  </a:cubicBezTo>
                  <a:cubicBezTo>
                    <a:pt x="3468718" y="249582"/>
                    <a:pt x="3634773" y="889491"/>
                    <a:pt x="3553966" y="1015663"/>
                  </a:cubicBezTo>
                  <a:cubicBezTo>
                    <a:pt x="2046689" y="967432"/>
                    <a:pt x="1094129" y="1100118"/>
                    <a:pt x="0" y="1015663"/>
                  </a:cubicBezTo>
                  <a:cubicBezTo>
                    <a:pt x="46534" y="691205"/>
                    <a:pt x="35510" y="501986"/>
                    <a:pt x="0" y="0"/>
                  </a:cubicBezTo>
                  <a:close/>
                </a:path>
                <a:path w="3553966" h="1015663" stroke="0" extrusionOk="0">
                  <a:moveTo>
                    <a:pt x="0" y="0"/>
                  </a:moveTo>
                  <a:cubicBezTo>
                    <a:pt x="703843" y="118645"/>
                    <a:pt x="2195274" y="116012"/>
                    <a:pt x="3553966" y="0"/>
                  </a:cubicBezTo>
                  <a:cubicBezTo>
                    <a:pt x="3522852" y="243736"/>
                    <a:pt x="3493736" y="806251"/>
                    <a:pt x="3553966" y="1015663"/>
                  </a:cubicBezTo>
                  <a:cubicBezTo>
                    <a:pt x="1887872" y="1150263"/>
                    <a:pt x="1567273" y="858467"/>
                    <a:pt x="0" y="1015663"/>
                  </a:cubicBezTo>
                  <a:cubicBezTo>
                    <a:pt x="-5118" y="569580"/>
                    <a:pt x="57277" y="186099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/>
                <a:t>Com base nos exemplos, faça inferências para compreender regras de uso da língua inglesa.</a:t>
              </a:r>
            </a:p>
          </p:txBody>
        </p:sp>
        <p:sp>
          <p:nvSpPr>
            <p:cNvPr id="28" name="Pentágono 27">
              <a:extLst>
                <a:ext uri="{FF2B5EF4-FFF2-40B4-BE49-F238E27FC236}">
                  <a16:creationId xmlns:a16="http://schemas.microsoft.com/office/drawing/2014/main" id="{13F5F03C-B057-0DC2-8DBB-3FA6BCD8F370}"/>
                </a:ext>
              </a:extLst>
            </p:cNvPr>
            <p:cNvSpPr/>
            <p:nvPr/>
          </p:nvSpPr>
          <p:spPr>
            <a:xfrm rot="21338555">
              <a:off x="474502" y="2893601"/>
              <a:ext cx="1292087" cy="487017"/>
            </a:xfrm>
            <a:prstGeom prst="homePlat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TIP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AEC06D92-9ED8-888E-551A-106C6545D83C}"/>
              </a:ext>
            </a:extLst>
          </p:cNvPr>
          <p:cNvGrpSpPr/>
          <p:nvPr/>
        </p:nvGrpSpPr>
        <p:grpSpPr>
          <a:xfrm>
            <a:off x="4846168" y="1498600"/>
            <a:ext cx="7150100" cy="4052376"/>
            <a:chOff x="4846168" y="1498600"/>
            <a:chExt cx="7150100" cy="4052376"/>
          </a:xfrm>
        </p:grpSpPr>
        <p:pic>
          <p:nvPicPr>
            <p:cNvPr id="5" name="Imagem 4" descr="Tabela&#10;&#10;Descrição gerada automaticamente">
              <a:extLst>
                <a:ext uri="{FF2B5EF4-FFF2-40B4-BE49-F238E27FC236}">
                  <a16:creationId xmlns:a16="http://schemas.microsoft.com/office/drawing/2014/main" id="{A6E0AC79-5D40-0963-1A9F-1BC4E502E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6168" y="1498600"/>
              <a:ext cx="7150100" cy="3860800"/>
            </a:xfrm>
            <a:prstGeom prst="rect">
              <a:avLst/>
            </a:prstGeom>
          </p:spPr>
        </p:pic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41FF8138-AE08-D0D3-BEE8-077F60ADA129}"/>
                </a:ext>
              </a:extLst>
            </p:cNvPr>
            <p:cNvSpPr txBox="1"/>
            <p:nvPr/>
          </p:nvSpPr>
          <p:spPr>
            <a:xfrm>
              <a:off x="8295886" y="4569011"/>
              <a:ext cx="1021237" cy="307777"/>
            </a:xfrm>
            <a:custGeom>
              <a:avLst/>
              <a:gdLst>
                <a:gd name="connsiteX0" fmla="*/ 0 w 1021237"/>
                <a:gd name="connsiteY0" fmla="*/ 0 h 307777"/>
                <a:gd name="connsiteX1" fmla="*/ 1021237 w 1021237"/>
                <a:gd name="connsiteY1" fmla="*/ 0 h 307777"/>
                <a:gd name="connsiteX2" fmla="*/ 1021237 w 1021237"/>
                <a:gd name="connsiteY2" fmla="*/ 307777 h 307777"/>
                <a:gd name="connsiteX3" fmla="*/ 0 w 1021237"/>
                <a:gd name="connsiteY3" fmla="*/ 307777 h 307777"/>
                <a:gd name="connsiteX4" fmla="*/ 0 w 1021237"/>
                <a:gd name="connsiteY4" fmla="*/ 0 h 307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1237" h="307777" fill="none" extrusionOk="0">
                  <a:moveTo>
                    <a:pt x="0" y="0"/>
                  </a:moveTo>
                  <a:cubicBezTo>
                    <a:pt x="406862" y="26389"/>
                    <a:pt x="900743" y="87419"/>
                    <a:pt x="1021237" y="0"/>
                  </a:cubicBezTo>
                  <a:cubicBezTo>
                    <a:pt x="1006960" y="99743"/>
                    <a:pt x="1035993" y="170504"/>
                    <a:pt x="1021237" y="307777"/>
                  </a:cubicBezTo>
                  <a:cubicBezTo>
                    <a:pt x="687405" y="253635"/>
                    <a:pt x="106228" y="289098"/>
                    <a:pt x="0" y="307777"/>
                  </a:cubicBezTo>
                  <a:cubicBezTo>
                    <a:pt x="-18407" y="207393"/>
                    <a:pt x="-4177" y="41837"/>
                    <a:pt x="0" y="0"/>
                  </a:cubicBezTo>
                  <a:close/>
                </a:path>
                <a:path w="1021237" h="307777" stroke="0" extrusionOk="0">
                  <a:moveTo>
                    <a:pt x="0" y="0"/>
                  </a:moveTo>
                  <a:cubicBezTo>
                    <a:pt x="147555" y="52340"/>
                    <a:pt x="625010" y="63225"/>
                    <a:pt x="1021237" y="0"/>
                  </a:cubicBezTo>
                  <a:cubicBezTo>
                    <a:pt x="1028929" y="56473"/>
                    <a:pt x="1038944" y="233743"/>
                    <a:pt x="1021237" y="307777"/>
                  </a:cubicBezTo>
                  <a:cubicBezTo>
                    <a:pt x="703104" y="375578"/>
                    <a:pt x="150295" y="300452"/>
                    <a:pt x="0" y="307777"/>
                  </a:cubicBezTo>
                  <a:cubicBezTo>
                    <a:pt x="25340" y="200698"/>
                    <a:pt x="-1999" y="4337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would</a:t>
              </a: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12C95CF-8637-D831-EB1E-A2008A02B1D4}"/>
                </a:ext>
              </a:extLst>
            </p:cNvPr>
            <p:cNvSpPr txBox="1"/>
            <p:nvPr/>
          </p:nvSpPr>
          <p:spPr>
            <a:xfrm>
              <a:off x="9997074" y="5150866"/>
              <a:ext cx="730630" cy="400110"/>
            </a:xfrm>
            <a:custGeom>
              <a:avLst/>
              <a:gdLst>
                <a:gd name="connsiteX0" fmla="*/ 0 w 730630"/>
                <a:gd name="connsiteY0" fmla="*/ 0 h 400110"/>
                <a:gd name="connsiteX1" fmla="*/ 730630 w 730630"/>
                <a:gd name="connsiteY1" fmla="*/ 0 h 400110"/>
                <a:gd name="connsiteX2" fmla="*/ 730630 w 730630"/>
                <a:gd name="connsiteY2" fmla="*/ 400110 h 400110"/>
                <a:gd name="connsiteX3" fmla="*/ 0 w 730630"/>
                <a:gd name="connsiteY3" fmla="*/ 400110 h 400110"/>
                <a:gd name="connsiteX4" fmla="*/ 0 w 730630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630" h="400110" fill="none" extrusionOk="0">
                  <a:moveTo>
                    <a:pt x="0" y="0"/>
                  </a:moveTo>
                  <a:cubicBezTo>
                    <a:pt x="139852" y="-4019"/>
                    <a:pt x="563419" y="1150"/>
                    <a:pt x="730630" y="0"/>
                  </a:cubicBezTo>
                  <a:cubicBezTo>
                    <a:pt x="713186" y="188354"/>
                    <a:pt x="764038" y="268442"/>
                    <a:pt x="730630" y="400110"/>
                  </a:cubicBezTo>
                  <a:cubicBezTo>
                    <a:pt x="551592" y="405928"/>
                    <a:pt x="129200" y="448862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730630" h="400110" stroke="0" extrusionOk="0">
                  <a:moveTo>
                    <a:pt x="0" y="0"/>
                  </a:moveTo>
                  <a:cubicBezTo>
                    <a:pt x="161866" y="15263"/>
                    <a:pt x="434322" y="7868"/>
                    <a:pt x="730630" y="0"/>
                  </a:cubicBezTo>
                  <a:cubicBezTo>
                    <a:pt x="701667" y="83683"/>
                    <a:pt x="700521" y="323643"/>
                    <a:pt x="730630" y="400110"/>
                  </a:cubicBezTo>
                  <a:cubicBezTo>
                    <a:pt x="521044" y="434929"/>
                    <a:pt x="215742" y="463653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>
                  <a:solidFill>
                    <a:srgbClr val="FF0000"/>
                  </a:solidFill>
                </a:rPr>
                <a:t>were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4432040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{8D364E9C-1F0B-F846-84E9-637D6A43EDEA}tf10001120</Template>
  <TotalTime>9296</TotalTime>
  <Words>257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Helvetica</vt:lpstr>
      <vt:lpstr>Pacote</vt:lpstr>
      <vt:lpstr>Língua inglesa</vt:lpstr>
      <vt:lpstr>UNIT 4</vt:lpstr>
      <vt:lpstr>UNIT 4</vt:lpstr>
      <vt:lpstr>UNIT 4</vt:lpstr>
      <vt:lpstr>UNIT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Língua inglesa</dc:title>
  <dc:creator>Claudio Franco</dc:creator>
  <cp:lastModifiedBy> </cp:lastModifiedBy>
  <cp:revision>66</cp:revision>
  <dcterms:created xsi:type="dcterms:W3CDTF">2023-05-08T13:05:16Z</dcterms:created>
  <dcterms:modified xsi:type="dcterms:W3CDTF">2023-06-21T13:42:58Z</dcterms:modified>
</cp:coreProperties>
</file>