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341" r:id="rId4"/>
    <p:sldId id="416" r:id="rId5"/>
    <p:sldId id="441" r:id="rId6"/>
    <p:sldId id="442" r:id="rId7"/>
    <p:sldId id="44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9B9C0-7396-4516-8ED3-D13282B1C136}" v="237" dt="2023-05-19T17:57:57.700"/>
    <p1510:client id="{EF3EF872-6388-9479-E212-DDFB637F91F9}" v="1" dt="2023-05-23T13:41:22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6012"/>
  </p:normalViewPr>
  <p:slideViewPr>
    <p:cSldViewPr snapToGrid="0">
      <p:cViewPr varScale="1">
        <p:scale>
          <a:sx n="68" d="100"/>
          <a:sy n="68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4E989-6FCC-0148-932A-BDB5F153F7F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F16BD09-0966-A746-AAF1-CEFBADE063CA}">
      <dgm:prSet/>
      <dgm:spPr/>
      <dgm:t>
        <a:bodyPr/>
        <a:lstStyle/>
        <a:p>
          <a:r>
            <a:rPr lang="pt-BR" b="1" i="0" dirty="0"/>
            <a:t>2DAY</a:t>
          </a:r>
        </a:p>
      </dgm:t>
    </dgm:pt>
    <dgm:pt modelId="{4B79A38A-A326-FA4D-A346-4C5F0734C442}" type="parTrans" cxnId="{B220CF6F-40DB-AF47-8D57-C62ADA236D56}">
      <dgm:prSet/>
      <dgm:spPr/>
      <dgm:t>
        <a:bodyPr/>
        <a:lstStyle/>
        <a:p>
          <a:endParaRPr lang="pt-BR"/>
        </a:p>
      </dgm:t>
    </dgm:pt>
    <dgm:pt modelId="{EDC0ACBE-0D92-A24E-8F3C-C3D9CA0D1050}" type="sibTrans" cxnId="{B220CF6F-40DB-AF47-8D57-C62ADA236D56}">
      <dgm:prSet/>
      <dgm:spPr/>
      <dgm:t>
        <a:bodyPr/>
        <a:lstStyle/>
        <a:p>
          <a:endParaRPr lang="pt-BR"/>
        </a:p>
      </dgm:t>
    </dgm:pt>
    <dgm:pt modelId="{C363945E-0478-584D-B664-478C24942F1C}">
      <dgm:prSet/>
      <dgm:spPr/>
      <dgm:t>
        <a:bodyPr/>
        <a:lstStyle/>
        <a:p>
          <a:r>
            <a:rPr lang="pt-BR" b="1" i="0" dirty="0"/>
            <a:t>4EVER</a:t>
          </a:r>
        </a:p>
      </dgm:t>
    </dgm:pt>
    <dgm:pt modelId="{16643CFC-EF42-CB49-9EC3-A5C5D33AAEF9}" type="parTrans" cxnId="{AC23112F-71C9-3844-8BF8-739EFE6F820C}">
      <dgm:prSet/>
      <dgm:spPr/>
      <dgm:t>
        <a:bodyPr/>
        <a:lstStyle/>
        <a:p>
          <a:endParaRPr lang="pt-BR"/>
        </a:p>
      </dgm:t>
    </dgm:pt>
    <dgm:pt modelId="{AD197D16-0679-8C4A-82D6-25AF08262AB9}" type="sibTrans" cxnId="{AC23112F-71C9-3844-8BF8-739EFE6F820C}">
      <dgm:prSet/>
      <dgm:spPr/>
      <dgm:t>
        <a:bodyPr/>
        <a:lstStyle/>
        <a:p>
          <a:endParaRPr lang="pt-BR"/>
        </a:p>
      </dgm:t>
    </dgm:pt>
    <dgm:pt modelId="{2481A804-9C35-EA40-8FFA-0DE1BA8DD536}">
      <dgm:prSet/>
      <dgm:spPr/>
      <dgm:t>
        <a:bodyPr/>
        <a:lstStyle/>
        <a:p>
          <a:r>
            <a:rPr lang="pt-BR" b="1" i="0" dirty="0"/>
            <a:t>B4</a:t>
          </a:r>
        </a:p>
      </dgm:t>
    </dgm:pt>
    <dgm:pt modelId="{C32D5B5A-AB58-E743-9499-66B7784DA84B}" type="parTrans" cxnId="{8C2F9019-A238-E94B-986D-3AACA3326DCD}">
      <dgm:prSet/>
      <dgm:spPr/>
      <dgm:t>
        <a:bodyPr/>
        <a:lstStyle/>
        <a:p>
          <a:endParaRPr lang="pt-BR"/>
        </a:p>
      </dgm:t>
    </dgm:pt>
    <dgm:pt modelId="{4ECD43EE-380C-CE4F-AD47-7E3ED4A3A38E}" type="sibTrans" cxnId="{8C2F9019-A238-E94B-986D-3AACA3326DCD}">
      <dgm:prSet/>
      <dgm:spPr/>
      <dgm:t>
        <a:bodyPr/>
        <a:lstStyle/>
        <a:p>
          <a:endParaRPr lang="pt-BR"/>
        </a:p>
      </dgm:t>
    </dgm:pt>
    <dgm:pt modelId="{F8718766-5BCA-9747-9D61-CC37BC961400}">
      <dgm:prSet/>
      <dgm:spPr/>
      <dgm:t>
        <a:bodyPr/>
        <a:lstStyle/>
        <a:p>
          <a:r>
            <a:rPr lang="pt-BR" b="1" i="0" dirty="0"/>
            <a:t>BFF</a:t>
          </a:r>
        </a:p>
      </dgm:t>
    </dgm:pt>
    <dgm:pt modelId="{6C0F5B3A-0140-3341-A31B-E0A02B2F987B}" type="parTrans" cxnId="{9FEC1E08-F15C-A447-B651-93D485705843}">
      <dgm:prSet/>
      <dgm:spPr/>
      <dgm:t>
        <a:bodyPr/>
        <a:lstStyle/>
        <a:p>
          <a:endParaRPr lang="pt-BR"/>
        </a:p>
      </dgm:t>
    </dgm:pt>
    <dgm:pt modelId="{A1019434-0A78-1248-A450-D24DA55122D2}" type="sibTrans" cxnId="{9FEC1E08-F15C-A447-B651-93D485705843}">
      <dgm:prSet/>
      <dgm:spPr/>
      <dgm:t>
        <a:bodyPr/>
        <a:lstStyle/>
        <a:p>
          <a:endParaRPr lang="pt-BR"/>
        </a:p>
      </dgm:t>
    </dgm:pt>
    <dgm:pt modelId="{4A1FE36E-74A8-7C48-BD9E-8F5C0F936A7C}">
      <dgm:prSet/>
      <dgm:spPr/>
      <dgm:t>
        <a:bodyPr/>
        <a:lstStyle/>
        <a:p>
          <a:r>
            <a:rPr lang="pt-BR" b="1" i="0" dirty="0"/>
            <a:t>DM</a:t>
          </a:r>
        </a:p>
      </dgm:t>
    </dgm:pt>
    <dgm:pt modelId="{9004F896-2209-EF4C-88DE-A1E06C7CFE23}" type="parTrans" cxnId="{10955382-CDDF-AA4E-981F-480F738113AB}">
      <dgm:prSet/>
      <dgm:spPr/>
      <dgm:t>
        <a:bodyPr/>
        <a:lstStyle/>
        <a:p>
          <a:endParaRPr lang="pt-BR"/>
        </a:p>
      </dgm:t>
    </dgm:pt>
    <dgm:pt modelId="{D6FED588-FD74-C341-9E58-A0BD48672AF2}" type="sibTrans" cxnId="{10955382-CDDF-AA4E-981F-480F738113AB}">
      <dgm:prSet/>
      <dgm:spPr/>
      <dgm:t>
        <a:bodyPr/>
        <a:lstStyle/>
        <a:p>
          <a:endParaRPr lang="pt-BR"/>
        </a:p>
      </dgm:t>
    </dgm:pt>
    <dgm:pt modelId="{B31F090D-3D5E-4E4C-9312-7D2D4CA19547}">
      <dgm:prSet/>
      <dgm:spPr/>
      <dgm:t>
        <a:bodyPr/>
        <a:lstStyle/>
        <a:p>
          <a:r>
            <a:rPr lang="pt-BR" b="1" i="0" dirty="0"/>
            <a:t>GR8</a:t>
          </a:r>
        </a:p>
      </dgm:t>
    </dgm:pt>
    <dgm:pt modelId="{F267E2A4-F0A5-1647-B673-83E60C5EE626}" type="parTrans" cxnId="{2B1CB994-2FC5-9249-A4B0-20045E80218C}">
      <dgm:prSet/>
      <dgm:spPr/>
      <dgm:t>
        <a:bodyPr/>
        <a:lstStyle/>
        <a:p>
          <a:endParaRPr lang="pt-BR"/>
        </a:p>
      </dgm:t>
    </dgm:pt>
    <dgm:pt modelId="{8886396A-C81E-BA4A-A715-E13B87A119CB}" type="sibTrans" cxnId="{2B1CB994-2FC5-9249-A4B0-20045E80218C}">
      <dgm:prSet/>
      <dgm:spPr/>
      <dgm:t>
        <a:bodyPr/>
        <a:lstStyle/>
        <a:p>
          <a:endParaRPr lang="pt-BR"/>
        </a:p>
      </dgm:t>
    </dgm:pt>
    <dgm:pt modelId="{C0BBC721-1880-D74D-AAF3-80021B3BB0E7}">
      <dgm:prSet/>
      <dgm:spPr/>
      <dgm:t>
        <a:bodyPr/>
        <a:lstStyle/>
        <a:p>
          <a:r>
            <a:rPr lang="pt-BR" b="1" i="0" dirty="0"/>
            <a:t>ILU</a:t>
          </a:r>
        </a:p>
      </dgm:t>
    </dgm:pt>
    <dgm:pt modelId="{1A775CF3-EE23-494B-B4EE-54C7A194BE67}" type="parTrans" cxnId="{DDDD0C57-0C5A-534E-8DE9-646597FC1598}">
      <dgm:prSet/>
      <dgm:spPr/>
      <dgm:t>
        <a:bodyPr/>
        <a:lstStyle/>
        <a:p>
          <a:endParaRPr lang="pt-BR"/>
        </a:p>
      </dgm:t>
    </dgm:pt>
    <dgm:pt modelId="{1BA41DAF-DC0C-2549-A966-AA2461E847EF}" type="sibTrans" cxnId="{DDDD0C57-0C5A-534E-8DE9-646597FC1598}">
      <dgm:prSet/>
      <dgm:spPr/>
      <dgm:t>
        <a:bodyPr/>
        <a:lstStyle/>
        <a:p>
          <a:endParaRPr lang="pt-BR"/>
        </a:p>
      </dgm:t>
    </dgm:pt>
    <dgm:pt modelId="{17E141ED-8E86-1C4E-AC2D-1E1AAA4AA7B9}">
      <dgm:prSet/>
      <dgm:spPr/>
      <dgm:t>
        <a:bodyPr/>
        <a:lstStyle/>
        <a:p>
          <a:r>
            <a:rPr lang="pt-BR" b="1" i="0" dirty="0"/>
            <a:t>LOL</a:t>
          </a:r>
        </a:p>
      </dgm:t>
    </dgm:pt>
    <dgm:pt modelId="{0FF8D8E4-FFFE-8B4B-9D7E-39F49107E4F8}" type="parTrans" cxnId="{D45B8AD1-5D0D-0840-B200-538398B33C9C}">
      <dgm:prSet/>
      <dgm:spPr/>
      <dgm:t>
        <a:bodyPr/>
        <a:lstStyle/>
        <a:p>
          <a:endParaRPr lang="pt-BR"/>
        </a:p>
      </dgm:t>
    </dgm:pt>
    <dgm:pt modelId="{FA0E65D0-2129-9C4F-8AF3-D91E2BD69EB0}" type="sibTrans" cxnId="{D45B8AD1-5D0D-0840-B200-538398B33C9C}">
      <dgm:prSet/>
      <dgm:spPr/>
      <dgm:t>
        <a:bodyPr/>
        <a:lstStyle/>
        <a:p>
          <a:endParaRPr lang="pt-BR"/>
        </a:p>
      </dgm:t>
    </dgm:pt>
    <dgm:pt modelId="{67C6C0F5-F09A-D548-9008-30B3B838E44E}">
      <dgm:prSet/>
      <dgm:spPr/>
      <dgm:t>
        <a:bodyPr/>
        <a:lstStyle/>
        <a:p>
          <a:r>
            <a:rPr lang="pt-BR" b="1" i="0" dirty="0"/>
            <a:t>PLS</a:t>
          </a:r>
        </a:p>
      </dgm:t>
    </dgm:pt>
    <dgm:pt modelId="{E14362E6-71F1-D847-A06B-9DD2D0CCE078}" type="parTrans" cxnId="{0D3E9F29-39F4-D243-AB62-F3C13D2AF570}">
      <dgm:prSet/>
      <dgm:spPr/>
      <dgm:t>
        <a:bodyPr/>
        <a:lstStyle/>
        <a:p>
          <a:endParaRPr lang="pt-BR"/>
        </a:p>
      </dgm:t>
    </dgm:pt>
    <dgm:pt modelId="{B81AFE9D-73FF-3D48-AD5B-B91E2C76710F}" type="sibTrans" cxnId="{0D3E9F29-39F4-D243-AB62-F3C13D2AF570}">
      <dgm:prSet/>
      <dgm:spPr/>
      <dgm:t>
        <a:bodyPr/>
        <a:lstStyle/>
        <a:p>
          <a:endParaRPr lang="pt-BR"/>
        </a:p>
      </dgm:t>
    </dgm:pt>
    <dgm:pt modelId="{DFF950AA-0B1E-6147-B44E-86BE1F6DE105}">
      <dgm:prSet/>
      <dgm:spPr/>
      <dgm:t>
        <a:bodyPr/>
        <a:lstStyle/>
        <a:p>
          <a:r>
            <a:rPr lang="pt-BR" b="1" i="0" dirty="0"/>
            <a:t>TBT</a:t>
          </a:r>
        </a:p>
      </dgm:t>
    </dgm:pt>
    <dgm:pt modelId="{5256C34C-71F4-CA4C-8EE8-BEEC051CF420}" type="parTrans" cxnId="{E28F7197-DD81-CC48-8C10-3FB46A37AE4E}">
      <dgm:prSet/>
      <dgm:spPr/>
      <dgm:t>
        <a:bodyPr/>
        <a:lstStyle/>
        <a:p>
          <a:endParaRPr lang="pt-BR"/>
        </a:p>
      </dgm:t>
    </dgm:pt>
    <dgm:pt modelId="{6E313CDB-9166-DF49-9771-E52A89EF26FF}" type="sibTrans" cxnId="{E28F7197-DD81-CC48-8C10-3FB46A37AE4E}">
      <dgm:prSet/>
      <dgm:spPr/>
      <dgm:t>
        <a:bodyPr/>
        <a:lstStyle/>
        <a:p>
          <a:endParaRPr lang="pt-BR"/>
        </a:p>
      </dgm:t>
    </dgm:pt>
    <dgm:pt modelId="{EACF6820-48E1-6D41-BBF0-45D5E5BAD755}">
      <dgm:prSet/>
      <dgm:spPr/>
      <dgm:t>
        <a:bodyPr/>
        <a:lstStyle/>
        <a:p>
          <a:r>
            <a:rPr lang="pt-BR" b="1" i="0" dirty="0"/>
            <a:t>THX/THKS</a:t>
          </a:r>
        </a:p>
      </dgm:t>
    </dgm:pt>
    <dgm:pt modelId="{92B1A8E1-6087-C643-8373-0397F4E4CF9B}" type="parTrans" cxnId="{5D0DE9E9-B632-E047-95D3-321379F9DC38}">
      <dgm:prSet/>
      <dgm:spPr/>
      <dgm:t>
        <a:bodyPr/>
        <a:lstStyle/>
        <a:p>
          <a:endParaRPr lang="pt-BR"/>
        </a:p>
      </dgm:t>
    </dgm:pt>
    <dgm:pt modelId="{61B83078-1D49-2C4B-BAF2-2BF559C7FC8C}" type="sibTrans" cxnId="{5D0DE9E9-B632-E047-95D3-321379F9DC38}">
      <dgm:prSet/>
      <dgm:spPr/>
      <dgm:t>
        <a:bodyPr/>
        <a:lstStyle/>
        <a:p>
          <a:endParaRPr lang="pt-BR"/>
        </a:p>
      </dgm:t>
    </dgm:pt>
    <dgm:pt modelId="{CCB34C6C-64AD-DB4E-B63B-AA3E1C5F36CE}">
      <dgm:prSet/>
      <dgm:spPr/>
      <dgm:t>
        <a:bodyPr/>
        <a:lstStyle/>
        <a:p>
          <a:r>
            <a:rPr lang="pt-BR" b="1" i="0" dirty="0"/>
            <a:t>U2</a:t>
          </a:r>
        </a:p>
      </dgm:t>
    </dgm:pt>
    <dgm:pt modelId="{9AB5008E-EFC7-5541-A079-D30A8A15E75F}" type="parTrans" cxnId="{6917B8B9-3520-6347-AF00-B28B5FC25B77}">
      <dgm:prSet/>
      <dgm:spPr/>
      <dgm:t>
        <a:bodyPr/>
        <a:lstStyle/>
        <a:p>
          <a:endParaRPr lang="pt-BR"/>
        </a:p>
      </dgm:t>
    </dgm:pt>
    <dgm:pt modelId="{A8CE2FFC-4D5E-DF48-8910-8F1ADE7FD8BD}" type="sibTrans" cxnId="{6917B8B9-3520-6347-AF00-B28B5FC25B77}">
      <dgm:prSet/>
      <dgm:spPr/>
      <dgm:t>
        <a:bodyPr/>
        <a:lstStyle/>
        <a:p>
          <a:endParaRPr lang="pt-BR"/>
        </a:p>
      </dgm:t>
    </dgm:pt>
    <dgm:pt modelId="{DFF6C5F6-B429-D84E-9B71-EAE3B1757599}">
      <dgm:prSet/>
      <dgm:spPr/>
      <dgm:t>
        <a:bodyPr/>
        <a:lstStyle/>
        <a:p>
          <a:r>
            <a:rPr lang="pt-BR" b="1" i="0" dirty="0"/>
            <a:t>UR</a:t>
          </a:r>
        </a:p>
      </dgm:t>
    </dgm:pt>
    <dgm:pt modelId="{53C30D02-77BB-CC41-9265-72DBFBE31BCC}" type="parTrans" cxnId="{DC7D3741-4BBB-874A-8A6B-E4077A255692}">
      <dgm:prSet/>
      <dgm:spPr/>
      <dgm:t>
        <a:bodyPr/>
        <a:lstStyle/>
        <a:p>
          <a:endParaRPr lang="pt-BR"/>
        </a:p>
      </dgm:t>
    </dgm:pt>
    <dgm:pt modelId="{E9770CF4-C281-8545-902D-EE5C1916CA7C}" type="sibTrans" cxnId="{DC7D3741-4BBB-874A-8A6B-E4077A255692}">
      <dgm:prSet/>
      <dgm:spPr/>
      <dgm:t>
        <a:bodyPr/>
        <a:lstStyle/>
        <a:p>
          <a:endParaRPr lang="pt-BR"/>
        </a:p>
      </dgm:t>
    </dgm:pt>
    <dgm:pt modelId="{2DCC17E5-FD15-F44F-A841-7AC5A2F4CC8E}">
      <dgm:prSet/>
      <dgm:spPr/>
      <dgm:t>
        <a:bodyPr/>
        <a:lstStyle/>
        <a:p>
          <a:r>
            <a:rPr lang="pt-BR" b="1" i="0" dirty="0"/>
            <a:t>XOXO</a:t>
          </a:r>
        </a:p>
      </dgm:t>
    </dgm:pt>
    <dgm:pt modelId="{F4BD4271-6F38-F445-A960-C8F8F6CC438C}" type="parTrans" cxnId="{5DD521B1-E1C9-674D-9E7F-872DFB7A3719}">
      <dgm:prSet/>
      <dgm:spPr/>
      <dgm:t>
        <a:bodyPr/>
        <a:lstStyle/>
        <a:p>
          <a:endParaRPr lang="pt-BR"/>
        </a:p>
      </dgm:t>
    </dgm:pt>
    <dgm:pt modelId="{981EAD29-0699-6D45-936D-31F1DD6DE624}" type="sibTrans" cxnId="{5DD521B1-E1C9-674D-9E7F-872DFB7A3719}">
      <dgm:prSet/>
      <dgm:spPr/>
      <dgm:t>
        <a:bodyPr/>
        <a:lstStyle/>
        <a:p>
          <a:endParaRPr lang="pt-BR"/>
        </a:p>
      </dgm:t>
    </dgm:pt>
    <dgm:pt modelId="{8583BD84-A333-7545-A713-32DDF4F37050}">
      <dgm:prSet/>
      <dgm:spPr/>
      <dgm:t>
        <a:bodyPr/>
        <a:lstStyle/>
        <a:p>
          <a:r>
            <a:rPr lang="en-US" noProof="0" dirty="0"/>
            <a:t>today</a:t>
          </a:r>
        </a:p>
      </dgm:t>
    </dgm:pt>
    <dgm:pt modelId="{586D1562-74A8-4746-8815-DA6F36783519}" type="parTrans" cxnId="{AA17555C-CE65-E54E-879C-D843781C3585}">
      <dgm:prSet/>
      <dgm:spPr/>
      <dgm:t>
        <a:bodyPr/>
        <a:lstStyle/>
        <a:p>
          <a:endParaRPr lang="pt-BR"/>
        </a:p>
      </dgm:t>
    </dgm:pt>
    <dgm:pt modelId="{8F9F432D-F97C-A849-A06C-134D8D04D7C3}" type="sibTrans" cxnId="{AA17555C-CE65-E54E-879C-D843781C3585}">
      <dgm:prSet/>
      <dgm:spPr/>
      <dgm:t>
        <a:bodyPr/>
        <a:lstStyle/>
        <a:p>
          <a:endParaRPr lang="pt-BR"/>
        </a:p>
      </dgm:t>
    </dgm:pt>
    <dgm:pt modelId="{2BDF65CB-C92B-1E45-BFB3-4D844B0CB39D}">
      <dgm:prSet/>
      <dgm:spPr/>
      <dgm:t>
        <a:bodyPr/>
        <a:lstStyle/>
        <a:p>
          <a:r>
            <a:rPr lang="en-US" noProof="0" dirty="0"/>
            <a:t>forever</a:t>
          </a:r>
        </a:p>
      </dgm:t>
    </dgm:pt>
    <dgm:pt modelId="{00E18D45-193E-D14C-8761-142947305410}" type="parTrans" cxnId="{AF2499AA-FC48-504D-84EC-C8E8A0259D1F}">
      <dgm:prSet/>
      <dgm:spPr/>
      <dgm:t>
        <a:bodyPr/>
        <a:lstStyle/>
        <a:p>
          <a:endParaRPr lang="pt-BR"/>
        </a:p>
      </dgm:t>
    </dgm:pt>
    <dgm:pt modelId="{6034E833-529B-6E43-99EB-53CD5E4F642F}" type="sibTrans" cxnId="{AF2499AA-FC48-504D-84EC-C8E8A0259D1F}">
      <dgm:prSet/>
      <dgm:spPr/>
      <dgm:t>
        <a:bodyPr/>
        <a:lstStyle/>
        <a:p>
          <a:endParaRPr lang="pt-BR"/>
        </a:p>
      </dgm:t>
    </dgm:pt>
    <dgm:pt modelId="{6EEED0C6-5335-FC4F-8A0D-08C365DF583F}">
      <dgm:prSet/>
      <dgm:spPr/>
      <dgm:t>
        <a:bodyPr/>
        <a:lstStyle/>
        <a:p>
          <a:r>
            <a:rPr lang="en-US" noProof="0" dirty="0"/>
            <a:t>before</a:t>
          </a:r>
        </a:p>
      </dgm:t>
    </dgm:pt>
    <dgm:pt modelId="{6633325C-C9B5-9A4B-A998-04849348B666}" type="parTrans" cxnId="{6BFE22D0-D677-694B-B1AD-B14346DD68C2}">
      <dgm:prSet/>
      <dgm:spPr/>
      <dgm:t>
        <a:bodyPr/>
        <a:lstStyle/>
        <a:p>
          <a:endParaRPr lang="pt-BR"/>
        </a:p>
      </dgm:t>
    </dgm:pt>
    <dgm:pt modelId="{9F56202C-757D-A746-82B0-0FFF535B0CA9}" type="sibTrans" cxnId="{6BFE22D0-D677-694B-B1AD-B14346DD68C2}">
      <dgm:prSet/>
      <dgm:spPr/>
      <dgm:t>
        <a:bodyPr/>
        <a:lstStyle/>
        <a:p>
          <a:endParaRPr lang="pt-BR"/>
        </a:p>
      </dgm:t>
    </dgm:pt>
    <dgm:pt modelId="{9A470B97-4196-A347-9E78-2FB7C32266B3}">
      <dgm:prSet/>
      <dgm:spPr/>
      <dgm:t>
        <a:bodyPr/>
        <a:lstStyle/>
        <a:p>
          <a:r>
            <a:rPr lang="en-US" noProof="0" dirty="0"/>
            <a:t>best friends forever</a:t>
          </a:r>
        </a:p>
      </dgm:t>
    </dgm:pt>
    <dgm:pt modelId="{68FAC9A3-999E-4E4A-8E0C-9BDD337FF2E3}" type="parTrans" cxnId="{5534343B-A9B9-E64C-A736-966F3A2B892B}">
      <dgm:prSet/>
      <dgm:spPr/>
      <dgm:t>
        <a:bodyPr/>
        <a:lstStyle/>
        <a:p>
          <a:endParaRPr lang="pt-BR"/>
        </a:p>
      </dgm:t>
    </dgm:pt>
    <dgm:pt modelId="{B26061A4-887D-C441-9A0E-782DE81967A8}" type="sibTrans" cxnId="{5534343B-A9B9-E64C-A736-966F3A2B892B}">
      <dgm:prSet/>
      <dgm:spPr/>
      <dgm:t>
        <a:bodyPr/>
        <a:lstStyle/>
        <a:p>
          <a:endParaRPr lang="pt-BR"/>
        </a:p>
      </dgm:t>
    </dgm:pt>
    <dgm:pt modelId="{3DF05ED3-DC53-2E4C-B35A-34C7CEAF2B63}">
      <dgm:prSet/>
      <dgm:spPr/>
      <dgm:t>
        <a:bodyPr/>
        <a:lstStyle/>
        <a:p>
          <a:r>
            <a:rPr lang="en-US" noProof="0" dirty="0"/>
            <a:t>direct message</a:t>
          </a:r>
        </a:p>
      </dgm:t>
    </dgm:pt>
    <dgm:pt modelId="{ED2F97CE-B61B-6546-BA72-C0FA456E2923}" type="parTrans" cxnId="{04435A18-4F6B-4E4D-960B-22994D075F18}">
      <dgm:prSet/>
      <dgm:spPr/>
      <dgm:t>
        <a:bodyPr/>
        <a:lstStyle/>
        <a:p>
          <a:endParaRPr lang="pt-BR"/>
        </a:p>
      </dgm:t>
    </dgm:pt>
    <dgm:pt modelId="{4FEE40CD-0C5D-9747-B1A7-A761DAD8C86F}" type="sibTrans" cxnId="{04435A18-4F6B-4E4D-960B-22994D075F18}">
      <dgm:prSet/>
      <dgm:spPr/>
      <dgm:t>
        <a:bodyPr/>
        <a:lstStyle/>
        <a:p>
          <a:endParaRPr lang="pt-BR"/>
        </a:p>
      </dgm:t>
    </dgm:pt>
    <dgm:pt modelId="{2FBAD89A-9DB7-DE45-B09B-A7AABF2E306D}">
      <dgm:prSet/>
      <dgm:spPr/>
      <dgm:t>
        <a:bodyPr/>
        <a:lstStyle/>
        <a:p>
          <a:r>
            <a:rPr lang="en-US" noProof="0" dirty="0"/>
            <a:t>great</a:t>
          </a:r>
        </a:p>
      </dgm:t>
    </dgm:pt>
    <dgm:pt modelId="{C720190E-8E9A-9B42-BB46-D51E6C469068}" type="parTrans" cxnId="{D4D81E8C-90E1-EF49-9FD4-129FD3D9DD03}">
      <dgm:prSet/>
      <dgm:spPr/>
      <dgm:t>
        <a:bodyPr/>
        <a:lstStyle/>
        <a:p>
          <a:endParaRPr lang="pt-BR"/>
        </a:p>
      </dgm:t>
    </dgm:pt>
    <dgm:pt modelId="{5F1E6831-7BE0-A649-BE48-3333EE4E0984}" type="sibTrans" cxnId="{D4D81E8C-90E1-EF49-9FD4-129FD3D9DD03}">
      <dgm:prSet/>
      <dgm:spPr/>
      <dgm:t>
        <a:bodyPr/>
        <a:lstStyle/>
        <a:p>
          <a:endParaRPr lang="pt-BR"/>
        </a:p>
      </dgm:t>
    </dgm:pt>
    <dgm:pt modelId="{5285DF02-3A1D-F941-868B-7137B7DA8F8C}">
      <dgm:prSet/>
      <dgm:spPr/>
      <dgm:t>
        <a:bodyPr/>
        <a:lstStyle/>
        <a:p>
          <a:r>
            <a:rPr lang="en-US" noProof="0" dirty="0"/>
            <a:t>I love you</a:t>
          </a:r>
        </a:p>
      </dgm:t>
    </dgm:pt>
    <dgm:pt modelId="{D47B2531-5AB2-FA4F-A1D8-044B462E7A14}" type="parTrans" cxnId="{8145A9A3-4CBE-134D-A1D4-AEC6757844A3}">
      <dgm:prSet/>
      <dgm:spPr/>
      <dgm:t>
        <a:bodyPr/>
        <a:lstStyle/>
        <a:p>
          <a:endParaRPr lang="pt-BR"/>
        </a:p>
      </dgm:t>
    </dgm:pt>
    <dgm:pt modelId="{FE64FB83-ABEA-7E45-9C62-CA66B243168E}" type="sibTrans" cxnId="{8145A9A3-4CBE-134D-A1D4-AEC6757844A3}">
      <dgm:prSet/>
      <dgm:spPr/>
      <dgm:t>
        <a:bodyPr/>
        <a:lstStyle/>
        <a:p>
          <a:endParaRPr lang="pt-BR"/>
        </a:p>
      </dgm:t>
    </dgm:pt>
    <dgm:pt modelId="{0D9F2164-5419-1C4C-8E2A-5DE601D6D30D}">
      <dgm:prSet/>
      <dgm:spPr/>
      <dgm:t>
        <a:bodyPr/>
        <a:lstStyle/>
        <a:p>
          <a:r>
            <a:rPr lang="en-US" noProof="0" dirty="0"/>
            <a:t>laughing out loud</a:t>
          </a:r>
        </a:p>
      </dgm:t>
    </dgm:pt>
    <dgm:pt modelId="{08C44831-D554-4F47-9C48-AAEB60F1F38B}" type="parTrans" cxnId="{AAC1C9A7-53B3-F248-B698-DC2EB68A25F9}">
      <dgm:prSet/>
      <dgm:spPr/>
      <dgm:t>
        <a:bodyPr/>
        <a:lstStyle/>
        <a:p>
          <a:endParaRPr lang="pt-BR"/>
        </a:p>
      </dgm:t>
    </dgm:pt>
    <dgm:pt modelId="{7D109E30-1093-274A-B52F-4C96AE08AC54}" type="sibTrans" cxnId="{AAC1C9A7-53B3-F248-B698-DC2EB68A25F9}">
      <dgm:prSet/>
      <dgm:spPr/>
      <dgm:t>
        <a:bodyPr/>
        <a:lstStyle/>
        <a:p>
          <a:endParaRPr lang="pt-BR"/>
        </a:p>
      </dgm:t>
    </dgm:pt>
    <dgm:pt modelId="{5A4353B9-0C9B-E149-ADCB-2738D05E564A}">
      <dgm:prSet/>
      <dgm:spPr/>
      <dgm:t>
        <a:bodyPr/>
        <a:lstStyle/>
        <a:p>
          <a:r>
            <a:rPr lang="en-US" noProof="0" dirty="0"/>
            <a:t>please</a:t>
          </a:r>
        </a:p>
      </dgm:t>
    </dgm:pt>
    <dgm:pt modelId="{480517AA-D9E9-DA4D-A89E-E856A332DFB7}" type="parTrans" cxnId="{B7EE7F9D-00B5-9A49-AAFA-16E166919654}">
      <dgm:prSet/>
      <dgm:spPr/>
      <dgm:t>
        <a:bodyPr/>
        <a:lstStyle/>
        <a:p>
          <a:endParaRPr lang="pt-BR"/>
        </a:p>
      </dgm:t>
    </dgm:pt>
    <dgm:pt modelId="{C511D997-2C83-7544-BE9B-8CDEAB31FE1E}" type="sibTrans" cxnId="{B7EE7F9D-00B5-9A49-AAFA-16E166919654}">
      <dgm:prSet/>
      <dgm:spPr/>
      <dgm:t>
        <a:bodyPr/>
        <a:lstStyle/>
        <a:p>
          <a:endParaRPr lang="pt-BR"/>
        </a:p>
      </dgm:t>
    </dgm:pt>
    <dgm:pt modelId="{226FDB44-3748-4E46-AD09-F9F9592A8A60}">
      <dgm:prSet/>
      <dgm:spPr/>
      <dgm:t>
        <a:bodyPr/>
        <a:lstStyle/>
        <a:p>
          <a:r>
            <a:rPr lang="en-US" noProof="0" dirty="0"/>
            <a:t>throwback Thursday</a:t>
          </a:r>
        </a:p>
      </dgm:t>
    </dgm:pt>
    <dgm:pt modelId="{B37F5446-2E0D-9349-946C-2C121ECFCDDA}" type="parTrans" cxnId="{062D5569-3D0F-2146-830C-2AD8EDD62743}">
      <dgm:prSet/>
      <dgm:spPr/>
      <dgm:t>
        <a:bodyPr/>
        <a:lstStyle/>
        <a:p>
          <a:endParaRPr lang="pt-BR"/>
        </a:p>
      </dgm:t>
    </dgm:pt>
    <dgm:pt modelId="{A60872FD-61B4-CF4C-B9F4-AA4F6F7C3C79}" type="sibTrans" cxnId="{062D5569-3D0F-2146-830C-2AD8EDD62743}">
      <dgm:prSet/>
      <dgm:spPr/>
      <dgm:t>
        <a:bodyPr/>
        <a:lstStyle/>
        <a:p>
          <a:endParaRPr lang="pt-BR"/>
        </a:p>
      </dgm:t>
    </dgm:pt>
    <dgm:pt modelId="{2046391D-EE07-5B4F-B92D-97EA33DF363E}">
      <dgm:prSet/>
      <dgm:spPr/>
      <dgm:t>
        <a:bodyPr/>
        <a:lstStyle/>
        <a:p>
          <a:r>
            <a:rPr lang="en-US" noProof="0" dirty="0"/>
            <a:t>thanks</a:t>
          </a:r>
        </a:p>
      </dgm:t>
    </dgm:pt>
    <dgm:pt modelId="{302E3738-ED28-0C4C-9E86-841452BD6152}" type="parTrans" cxnId="{DE22FE18-42F1-2544-8704-8E25B8601349}">
      <dgm:prSet/>
      <dgm:spPr/>
      <dgm:t>
        <a:bodyPr/>
        <a:lstStyle/>
        <a:p>
          <a:endParaRPr lang="pt-BR"/>
        </a:p>
      </dgm:t>
    </dgm:pt>
    <dgm:pt modelId="{5D1F42C1-7FEF-F74C-85E9-835AF0BC734F}" type="sibTrans" cxnId="{DE22FE18-42F1-2544-8704-8E25B8601349}">
      <dgm:prSet/>
      <dgm:spPr/>
      <dgm:t>
        <a:bodyPr/>
        <a:lstStyle/>
        <a:p>
          <a:endParaRPr lang="pt-BR"/>
        </a:p>
      </dgm:t>
    </dgm:pt>
    <dgm:pt modelId="{8068CBE2-807B-474F-BEB4-ECF80B46A2B6}">
      <dgm:prSet/>
      <dgm:spPr/>
      <dgm:t>
        <a:bodyPr/>
        <a:lstStyle/>
        <a:p>
          <a:r>
            <a:rPr lang="pt-BR" dirty="0"/>
            <a:t>you too</a:t>
          </a:r>
        </a:p>
      </dgm:t>
    </dgm:pt>
    <dgm:pt modelId="{F133541E-9959-2942-91B2-B0BE2E524A10}" type="parTrans" cxnId="{FDAA5A22-05A1-2247-AD3B-19801D92DEAB}">
      <dgm:prSet/>
      <dgm:spPr/>
      <dgm:t>
        <a:bodyPr/>
        <a:lstStyle/>
        <a:p>
          <a:endParaRPr lang="pt-BR"/>
        </a:p>
      </dgm:t>
    </dgm:pt>
    <dgm:pt modelId="{07FC8923-D045-2340-81DC-FA6FC05860DF}" type="sibTrans" cxnId="{FDAA5A22-05A1-2247-AD3B-19801D92DEAB}">
      <dgm:prSet/>
      <dgm:spPr/>
      <dgm:t>
        <a:bodyPr/>
        <a:lstStyle/>
        <a:p>
          <a:endParaRPr lang="pt-BR"/>
        </a:p>
      </dgm:t>
    </dgm:pt>
    <dgm:pt modelId="{1EE2F8BC-C70D-D44B-BE23-E19ECB589D38}">
      <dgm:prSet/>
      <dgm:spPr/>
      <dgm:t>
        <a:bodyPr/>
        <a:lstStyle/>
        <a:p>
          <a:r>
            <a:rPr lang="en-US" noProof="0" dirty="0"/>
            <a:t>your</a:t>
          </a:r>
        </a:p>
      </dgm:t>
    </dgm:pt>
    <dgm:pt modelId="{0ED525A7-00A1-294B-A999-CC6DD627799B}" type="parTrans" cxnId="{A2998C86-0176-9343-B0E6-61FC1916CAA1}">
      <dgm:prSet/>
      <dgm:spPr/>
      <dgm:t>
        <a:bodyPr/>
        <a:lstStyle/>
        <a:p>
          <a:endParaRPr lang="pt-BR"/>
        </a:p>
      </dgm:t>
    </dgm:pt>
    <dgm:pt modelId="{29BCEE94-255A-F44B-B206-4CB8A6979B18}" type="sibTrans" cxnId="{A2998C86-0176-9343-B0E6-61FC1916CAA1}">
      <dgm:prSet/>
      <dgm:spPr/>
      <dgm:t>
        <a:bodyPr/>
        <a:lstStyle/>
        <a:p>
          <a:endParaRPr lang="pt-BR"/>
        </a:p>
      </dgm:t>
    </dgm:pt>
    <dgm:pt modelId="{3F42BA3F-5F49-504B-8967-AF62F21CB745}">
      <dgm:prSet/>
      <dgm:spPr/>
      <dgm:t>
        <a:bodyPr/>
        <a:lstStyle/>
        <a:p>
          <a:r>
            <a:rPr lang="en-US" noProof="0" dirty="0"/>
            <a:t>hugs and kisses</a:t>
          </a:r>
        </a:p>
      </dgm:t>
    </dgm:pt>
    <dgm:pt modelId="{B68C9B14-D198-6747-9C46-F7EC157660BA}" type="parTrans" cxnId="{2FCD1654-24A3-0445-8B4D-4634997A7D37}">
      <dgm:prSet/>
      <dgm:spPr/>
      <dgm:t>
        <a:bodyPr/>
        <a:lstStyle/>
        <a:p>
          <a:endParaRPr lang="pt-BR"/>
        </a:p>
      </dgm:t>
    </dgm:pt>
    <dgm:pt modelId="{B81DD0B4-90BE-4A44-A595-77D3D9B1DB2D}" type="sibTrans" cxnId="{2FCD1654-24A3-0445-8B4D-4634997A7D37}">
      <dgm:prSet/>
      <dgm:spPr/>
      <dgm:t>
        <a:bodyPr/>
        <a:lstStyle/>
        <a:p>
          <a:endParaRPr lang="pt-BR"/>
        </a:p>
      </dgm:t>
    </dgm:pt>
    <dgm:pt modelId="{34142D67-9272-224E-AE58-0D7BE140ED8F}" type="pres">
      <dgm:prSet presAssocID="{74C4E989-6FCC-0148-932A-BDB5F153F7F6}" presName="Name0" presStyleCnt="0">
        <dgm:presLayoutVars>
          <dgm:dir/>
          <dgm:animLvl val="lvl"/>
          <dgm:resizeHandles val="exact"/>
        </dgm:presLayoutVars>
      </dgm:prSet>
      <dgm:spPr/>
    </dgm:pt>
    <dgm:pt modelId="{CD937A47-F3E6-484D-88A8-719EEC3BEEF6}" type="pres">
      <dgm:prSet presAssocID="{0F16BD09-0966-A746-AAF1-CEFBADE063CA}" presName="linNode" presStyleCnt="0"/>
      <dgm:spPr/>
    </dgm:pt>
    <dgm:pt modelId="{0117F3E3-823F-CD44-8FFA-155D682D3B17}" type="pres">
      <dgm:prSet presAssocID="{0F16BD09-0966-A746-AAF1-CEFBADE063CA}" presName="parentText" presStyleLbl="node1" presStyleIdx="0" presStyleCnt="14">
        <dgm:presLayoutVars>
          <dgm:chMax val="1"/>
          <dgm:bulletEnabled val="1"/>
        </dgm:presLayoutVars>
      </dgm:prSet>
      <dgm:spPr/>
    </dgm:pt>
    <dgm:pt modelId="{2210B218-1E26-9F41-9EA3-9C0F61DF8BC2}" type="pres">
      <dgm:prSet presAssocID="{0F16BD09-0966-A746-AAF1-CEFBADE063CA}" presName="descendantText" presStyleLbl="alignAccFollowNode1" presStyleIdx="0" presStyleCnt="14">
        <dgm:presLayoutVars>
          <dgm:bulletEnabled val="1"/>
        </dgm:presLayoutVars>
      </dgm:prSet>
      <dgm:spPr/>
    </dgm:pt>
    <dgm:pt modelId="{485201C7-55D3-8440-96E3-4B53B02A5534}" type="pres">
      <dgm:prSet presAssocID="{EDC0ACBE-0D92-A24E-8F3C-C3D9CA0D1050}" presName="sp" presStyleCnt="0"/>
      <dgm:spPr/>
    </dgm:pt>
    <dgm:pt modelId="{E81843DA-6D0C-6440-8D6D-371D9571AAF3}" type="pres">
      <dgm:prSet presAssocID="{C363945E-0478-584D-B664-478C24942F1C}" presName="linNode" presStyleCnt="0"/>
      <dgm:spPr/>
    </dgm:pt>
    <dgm:pt modelId="{CA0A4E00-1BEC-F448-86E6-40F480DCC334}" type="pres">
      <dgm:prSet presAssocID="{C363945E-0478-584D-B664-478C24942F1C}" presName="parentText" presStyleLbl="node1" presStyleIdx="1" presStyleCnt="14">
        <dgm:presLayoutVars>
          <dgm:chMax val="1"/>
          <dgm:bulletEnabled val="1"/>
        </dgm:presLayoutVars>
      </dgm:prSet>
      <dgm:spPr/>
    </dgm:pt>
    <dgm:pt modelId="{3E45A1E5-E719-934A-99FA-E07728A7005D}" type="pres">
      <dgm:prSet presAssocID="{C363945E-0478-584D-B664-478C24942F1C}" presName="descendantText" presStyleLbl="alignAccFollowNode1" presStyleIdx="1" presStyleCnt="14">
        <dgm:presLayoutVars>
          <dgm:bulletEnabled val="1"/>
        </dgm:presLayoutVars>
      </dgm:prSet>
      <dgm:spPr/>
    </dgm:pt>
    <dgm:pt modelId="{B4C3952E-C309-4C44-96C2-3AA547C0A151}" type="pres">
      <dgm:prSet presAssocID="{AD197D16-0679-8C4A-82D6-25AF08262AB9}" presName="sp" presStyleCnt="0"/>
      <dgm:spPr/>
    </dgm:pt>
    <dgm:pt modelId="{A81D87E3-BB74-3144-B19E-2E519193F5F7}" type="pres">
      <dgm:prSet presAssocID="{2481A804-9C35-EA40-8FFA-0DE1BA8DD536}" presName="linNode" presStyleCnt="0"/>
      <dgm:spPr/>
    </dgm:pt>
    <dgm:pt modelId="{8227A92F-2590-8547-8CF8-0EE416F8B44F}" type="pres">
      <dgm:prSet presAssocID="{2481A804-9C35-EA40-8FFA-0DE1BA8DD536}" presName="parentText" presStyleLbl="node1" presStyleIdx="2" presStyleCnt="14">
        <dgm:presLayoutVars>
          <dgm:chMax val="1"/>
          <dgm:bulletEnabled val="1"/>
        </dgm:presLayoutVars>
      </dgm:prSet>
      <dgm:spPr/>
    </dgm:pt>
    <dgm:pt modelId="{A02D6F3E-A6C9-4140-B911-64706C2AF89B}" type="pres">
      <dgm:prSet presAssocID="{2481A804-9C35-EA40-8FFA-0DE1BA8DD536}" presName="descendantText" presStyleLbl="alignAccFollowNode1" presStyleIdx="2" presStyleCnt="14">
        <dgm:presLayoutVars>
          <dgm:bulletEnabled val="1"/>
        </dgm:presLayoutVars>
      </dgm:prSet>
      <dgm:spPr/>
    </dgm:pt>
    <dgm:pt modelId="{CAAF06E7-2032-264A-8ED2-BFF1F16472AF}" type="pres">
      <dgm:prSet presAssocID="{4ECD43EE-380C-CE4F-AD47-7E3ED4A3A38E}" presName="sp" presStyleCnt="0"/>
      <dgm:spPr/>
    </dgm:pt>
    <dgm:pt modelId="{C2725CA0-3002-834D-8F16-5A9F2AF2E4AC}" type="pres">
      <dgm:prSet presAssocID="{F8718766-5BCA-9747-9D61-CC37BC961400}" presName="linNode" presStyleCnt="0"/>
      <dgm:spPr/>
    </dgm:pt>
    <dgm:pt modelId="{34BAB3B5-0915-B441-AFB9-94C12CB3751C}" type="pres">
      <dgm:prSet presAssocID="{F8718766-5BCA-9747-9D61-CC37BC961400}" presName="parentText" presStyleLbl="node1" presStyleIdx="3" presStyleCnt="14">
        <dgm:presLayoutVars>
          <dgm:chMax val="1"/>
          <dgm:bulletEnabled val="1"/>
        </dgm:presLayoutVars>
      </dgm:prSet>
      <dgm:spPr/>
    </dgm:pt>
    <dgm:pt modelId="{2611A546-2442-0544-99F1-552963090055}" type="pres">
      <dgm:prSet presAssocID="{F8718766-5BCA-9747-9D61-CC37BC961400}" presName="descendantText" presStyleLbl="alignAccFollowNode1" presStyleIdx="3" presStyleCnt="14">
        <dgm:presLayoutVars>
          <dgm:bulletEnabled val="1"/>
        </dgm:presLayoutVars>
      </dgm:prSet>
      <dgm:spPr/>
    </dgm:pt>
    <dgm:pt modelId="{F14FA1D9-E7E6-124B-899D-CE47A9C0EEDE}" type="pres">
      <dgm:prSet presAssocID="{A1019434-0A78-1248-A450-D24DA55122D2}" presName="sp" presStyleCnt="0"/>
      <dgm:spPr/>
    </dgm:pt>
    <dgm:pt modelId="{96A9B829-EC25-A14E-8B7A-D6B42163F21A}" type="pres">
      <dgm:prSet presAssocID="{4A1FE36E-74A8-7C48-BD9E-8F5C0F936A7C}" presName="linNode" presStyleCnt="0"/>
      <dgm:spPr/>
    </dgm:pt>
    <dgm:pt modelId="{BABB8535-CBC7-6C45-88D5-9648AFCA4822}" type="pres">
      <dgm:prSet presAssocID="{4A1FE36E-74A8-7C48-BD9E-8F5C0F936A7C}" presName="parentText" presStyleLbl="node1" presStyleIdx="4" presStyleCnt="14">
        <dgm:presLayoutVars>
          <dgm:chMax val="1"/>
          <dgm:bulletEnabled val="1"/>
        </dgm:presLayoutVars>
      </dgm:prSet>
      <dgm:spPr/>
    </dgm:pt>
    <dgm:pt modelId="{EFC834AF-BA49-9F4F-B615-1B4E73542447}" type="pres">
      <dgm:prSet presAssocID="{4A1FE36E-74A8-7C48-BD9E-8F5C0F936A7C}" presName="descendantText" presStyleLbl="alignAccFollowNode1" presStyleIdx="4" presStyleCnt="14">
        <dgm:presLayoutVars>
          <dgm:bulletEnabled val="1"/>
        </dgm:presLayoutVars>
      </dgm:prSet>
      <dgm:spPr/>
    </dgm:pt>
    <dgm:pt modelId="{BE79A5B9-F18D-5140-B493-8D9D997ADDE7}" type="pres">
      <dgm:prSet presAssocID="{D6FED588-FD74-C341-9E58-A0BD48672AF2}" presName="sp" presStyleCnt="0"/>
      <dgm:spPr/>
    </dgm:pt>
    <dgm:pt modelId="{E9A21FD6-DFE3-1A49-83CA-AFDE59077037}" type="pres">
      <dgm:prSet presAssocID="{B31F090D-3D5E-4E4C-9312-7D2D4CA19547}" presName="linNode" presStyleCnt="0"/>
      <dgm:spPr/>
    </dgm:pt>
    <dgm:pt modelId="{7B48A0D9-5011-3A42-9421-4E81245496AC}" type="pres">
      <dgm:prSet presAssocID="{B31F090D-3D5E-4E4C-9312-7D2D4CA19547}" presName="parentText" presStyleLbl="node1" presStyleIdx="5" presStyleCnt="14">
        <dgm:presLayoutVars>
          <dgm:chMax val="1"/>
          <dgm:bulletEnabled val="1"/>
        </dgm:presLayoutVars>
      </dgm:prSet>
      <dgm:spPr/>
    </dgm:pt>
    <dgm:pt modelId="{4F8EEAB1-821C-3948-8D7F-34FA9DC755D6}" type="pres">
      <dgm:prSet presAssocID="{B31F090D-3D5E-4E4C-9312-7D2D4CA19547}" presName="descendantText" presStyleLbl="alignAccFollowNode1" presStyleIdx="5" presStyleCnt="14">
        <dgm:presLayoutVars>
          <dgm:bulletEnabled val="1"/>
        </dgm:presLayoutVars>
      </dgm:prSet>
      <dgm:spPr/>
    </dgm:pt>
    <dgm:pt modelId="{9748F06F-9741-4340-9620-479D8EEAFFB7}" type="pres">
      <dgm:prSet presAssocID="{8886396A-C81E-BA4A-A715-E13B87A119CB}" presName="sp" presStyleCnt="0"/>
      <dgm:spPr/>
    </dgm:pt>
    <dgm:pt modelId="{50BFD6D1-FE49-234A-AD1E-3E0103A1D1AC}" type="pres">
      <dgm:prSet presAssocID="{C0BBC721-1880-D74D-AAF3-80021B3BB0E7}" presName="linNode" presStyleCnt="0"/>
      <dgm:spPr/>
    </dgm:pt>
    <dgm:pt modelId="{E6C2ACCA-CFE8-CE4E-BA82-ADC6E274A04E}" type="pres">
      <dgm:prSet presAssocID="{C0BBC721-1880-D74D-AAF3-80021B3BB0E7}" presName="parentText" presStyleLbl="node1" presStyleIdx="6" presStyleCnt="14">
        <dgm:presLayoutVars>
          <dgm:chMax val="1"/>
          <dgm:bulletEnabled val="1"/>
        </dgm:presLayoutVars>
      </dgm:prSet>
      <dgm:spPr/>
    </dgm:pt>
    <dgm:pt modelId="{679C9FBB-5133-B14E-A6BF-17282B23F7FE}" type="pres">
      <dgm:prSet presAssocID="{C0BBC721-1880-D74D-AAF3-80021B3BB0E7}" presName="descendantText" presStyleLbl="alignAccFollowNode1" presStyleIdx="6" presStyleCnt="14">
        <dgm:presLayoutVars>
          <dgm:bulletEnabled val="1"/>
        </dgm:presLayoutVars>
      </dgm:prSet>
      <dgm:spPr/>
    </dgm:pt>
    <dgm:pt modelId="{A73BB75C-C00D-6F43-B9EC-325453572AB6}" type="pres">
      <dgm:prSet presAssocID="{1BA41DAF-DC0C-2549-A966-AA2461E847EF}" presName="sp" presStyleCnt="0"/>
      <dgm:spPr/>
    </dgm:pt>
    <dgm:pt modelId="{55D036F3-3F8B-4849-B889-763EB9AFA1F9}" type="pres">
      <dgm:prSet presAssocID="{17E141ED-8E86-1C4E-AC2D-1E1AAA4AA7B9}" presName="linNode" presStyleCnt="0"/>
      <dgm:spPr/>
    </dgm:pt>
    <dgm:pt modelId="{8408030F-E52B-4747-9335-736536A1453C}" type="pres">
      <dgm:prSet presAssocID="{17E141ED-8E86-1C4E-AC2D-1E1AAA4AA7B9}" presName="parentText" presStyleLbl="node1" presStyleIdx="7" presStyleCnt="14">
        <dgm:presLayoutVars>
          <dgm:chMax val="1"/>
          <dgm:bulletEnabled val="1"/>
        </dgm:presLayoutVars>
      </dgm:prSet>
      <dgm:spPr/>
    </dgm:pt>
    <dgm:pt modelId="{AEFA6C8E-53C3-2E44-ABB4-2A4DA24BBC2E}" type="pres">
      <dgm:prSet presAssocID="{17E141ED-8E86-1C4E-AC2D-1E1AAA4AA7B9}" presName="descendantText" presStyleLbl="alignAccFollowNode1" presStyleIdx="7" presStyleCnt="14">
        <dgm:presLayoutVars>
          <dgm:bulletEnabled val="1"/>
        </dgm:presLayoutVars>
      </dgm:prSet>
      <dgm:spPr/>
    </dgm:pt>
    <dgm:pt modelId="{9B7C6F09-9EF0-B043-A0CF-FFCAEC47626B}" type="pres">
      <dgm:prSet presAssocID="{FA0E65D0-2129-9C4F-8AF3-D91E2BD69EB0}" presName="sp" presStyleCnt="0"/>
      <dgm:spPr/>
    </dgm:pt>
    <dgm:pt modelId="{E2C15911-6D1C-CE43-AC3E-4E1B2160BA6E}" type="pres">
      <dgm:prSet presAssocID="{67C6C0F5-F09A-D548-9008-30B3B838E44E}" presName="linNode" presStyleCnt="0"/>
      <dgm:spPr/>
    </dgm:pt>
    <dgm:pt modelId="{FDF02AB1-B3B2-3343-9ABF-CE184A1CDDB1}" type="pres">
      <dgm:prSet presAssocID="{67C6C0F5-F09A-D548-9008-30B3B838E44E}" presName="parentText" presStyleLbl="node1" presStyleIdx="8" presStyleCnt="14">
        <dgm:presLayoutVars>
          <dgm:chMax val="1"/>
          <dgm:bulletEnabled val="1"/>
        </dgm:presLayoutVars>
      </dgm:prSet>
      <dgm:spPr/>
    </dgm:pt>
    <dgm:pt modelId="{28BB6AD6-CA7A-7642-997B-FE13FDB86437}" type="pres">
      <dgm:prSet presAssocID="{67C6C0F5-F09A-D548-9008-30B3B838E44E}" presName="descendantText" presStyleLbl="alignAccFollowNode1" presStyleIdx="8" presStyleCnt="14">
        <dgm:presLayoutVars>
          <dgm:bulletEnabled val="1"/>
        </dgm:presLayoutVars>
      </dgm:prSet>
      <dgm:spPr/>
    </dgm:pt>
    <dgm:pt modelId="{EE2FD1F6-4A13-2C43-B7C0-401EB753A457}" type="pres">
      <dgm:prSet presAssocID="{B81AFE9D-73FF-3D48-AD5B-B91E2C76710F}" presName="sp" presStyleCnt="0"/>
      <dgm:spPr/>
    </dgm:pt>
    <dgm:pt modelId="{F709D2F2-A4FE-CD4F-9BF1-E0DDC01D7578}" type="pres">
      <dgm:prSet presAssocID="{DFF950AA-0B1E-6147-B44E-86BE1F6DE105}" presName="linNode" presStyleCnt="0"/>
      <dgm:spPr/>
    </dgm:pt>
    <dgm:pt modelId="{D5CF2498-B2A9-5843-94B7-FD3F28859E17}" type="pres">
      <dgm:prSet presAssocID="{DFF950AA-0B1E-6147-B44E-86BE1F6DE105}" presName="parentText" presStyleLbl="node1" presStyleIdx="9" presStyleCnt="14">
        <dgm:presLayoutVars>
          <dgm:chMax val="1"/>
          <dgm:bulletEnabled val="1"/>
        </dgm:presLayoutVars>
      </dgm:prSet>
      <dgm:spPr/>
    </dgm:pt>
    <dgm:pt modelId="{28F5E997-85A7-E34C-BCCC-B5A1E7379A48}" type="pres">
      <dgm:prSet presAssocID="{DFF950AA-0B1E-6147-B44E-86BE1F6DE105}" presName="descendantText" presStyleLbl="alignAccFollowNode1" presStyleIdx="9" presStyleCnt="14">
        <dgm:presLayoutVars>
          <dgm:bulletEnabled val="1"/>
        </dgm:presLayoutVars>
      </dgm:prSet>
      <dgm:spPr/>
    </dgm:pt>
    <dgm:pt modelId="{453D142E-4359-0D42-B650-592893730286}" type="pres">
      <dgm:prSet presAssocID="{6E313CDB-9166-DF49-9771-E52A89EF26FF}" presName="sp" presStyleCnt="0"/>
      <dgm:spPr/>
    </dgm:pt>
    <dgm:pt modelId="{87D212B3-5CD1-B040-AE72-1431D7950AF6}" type="pres">
      <dgm:prSet presAssocID="{EACF6820-48E1-6D41-BBF0-45D5E5BAD755}" presName="linNode" presStyleCnt="0"/>
      <dgm:spPr/>
    </dgm:pt>
    <dgm:pt modelId="{5F14B98C-78FF-A248-8D2F-D920550AC784}" type="pres">
      <dgm:prSet presAssocID="{EACF6820-48E1-6D41-BBF0-45D5E5BAD755}" presName="parentText" presStyleLbl="node1" presStyleIdx="10" presStyleCnt="14">
        <dgm:presLayoutVars>
          <dgm:chMax val="1"/>
          <dgm:bulletEnabled val="1"/>
        </dgm:presLayoutVars>
      </dgm:prSet>
      <dgm:spPr/>
    </dgm:pt>
    <dgm:pt modelId="{27F382EF-7A5C-2D4B-9095-67F50A00432C}" type="pres">
      <dgm:prSet presAssocID="{EACF6820-48E1-6D41-BBF0-45D5E5BAD755}" presName="descendantText" presStyleLbl="alignAccFollowNode1" presStyleIdx="10" presStyleCnt="14">
        <dgm:presLayoutVars>
          <dgm:bulletEnabled val="1"/>
        </dgm:presLayoutVars>
      </dgm:prSet>
      <dgm:spPr/>
    </dgm:pt>
    <dgm:pt modelId="{CAEC6116-35A2-704E-9B5D-CF51AB71D196}" type="pres">
      <dgm:prSet presAssocID="{61B83078-1D49-2C4B-BAF2-2BF559C7FC8C}" presName="sp" presStyleCnt="0"/>
      <dgm:spPr/>
    </dgm:pt>
    <dgm:pt modelId="{8C58C032-5418-2B4E-956F-19108967896D}" type="pres">
      <dgm:prSet presAssocID="{CCB34C6C-64AD-DB4E-B63B-AA3E1C5F36CE}" presName="linNode" presStyleCnt="0"/>
      <dgm:spPr/>
    </dgm:pt>
    <dgm:pt modelId="{68C1F3A8-3FEB-E146-A841-A777D96A675E}" type="pres">
      <dgm:prSet presAssocID="{CCB34C6C-64AD-DB4E-B63B-AA3E1C5F36CE}" presName="parentText" presStyleLbl="node1" presStyleIdx="11" presStyleCnt="14">
        <dgm:presLayoutVars>
          <dgm:chMax val="1"/>
          <dgm:bulletEnabled val="1"/>
        </dgm:presLayoutVars>
      </dgm:prSet>
      <dgm:spPr/>
    </dgm:pt>
    <dgm:pt modelId="{2CDA7203-25E7-704A-A14A-3ECE4B994114}" type="pres">
      <dgm:prSet presAssocID="{CCB34C6C-64AD-DB4E-B63B-AA3E1C5F36CE}" presName="descendantText" presStyleLbl="alignAccFollowNode1" presStyleIdx="11" presStyleCnt="14">
        <dgm:presLayoutVars>
          <dgm:bulletEnabled val="1"/>
        </dgm:presLayoutVars>
      </dgm:prSet>
      <dgm:spPr/>
    </dgm:pt>
    <dgm:pt modelId="{B65E0E0E-2F22-6A4E-AC55-6F39317B3397}" type="pres">
      <dgm:prSet presAssocID="{A8CE2FFC-4D5E-DF48-8910-8F1ADE7FD8BD}" presName="sp" presStyleCnt="0"/>
      <dgm:spPr/>
    </dgm:pt>
    <dgm:pt modelId="{E3EEE90B-4A1D-A047-9CCC-EC74154855BE}" type="pres">
      <dgm:prSet presAssocID="{DFF6C5F6-B429-D84E-9B71-EAE3B1757599}" presName="linNode" presStyleCnt="0"/>
      <dgm:spPr/>
    </dgm:pt>
    <dgm:pt modelId="{EB828C93-BE86-8640-886B-EC254B3AFC6E}" type="pres">
      <dgm:prSet presAssocID="{DFF6C5F6-B429-D84E-9B71-EAE3B1757599}" presName="parentText" presStyleLbl="node1" presStyleIdx="12" presStyleCnt="14">
        <dgm:presLayoutVars>
          <dgm:chMax val="1"/>
          <dgm:bulletEnabled val="1"/>
        </dgm:presLayoutVars>
      </dgm:prSet>
      <dgm:spPr/>
    </dgm:pt>
    <dgm:pt modelId="{932B8AB2-7C3F-EE45-AFD3-D42E87FDA319}" type="pres">
      <dgm:prSet presAssocID="{DFF6C5F6-B429-D84E-9B71-EAE3B1757599}" presName="descendantText" presStyleLbl="alignAccFollowNode1" presStyleIdx="12" presStyleCnt="14">
        <dgm:presLayoutVars>
          <dgm:bulletEnabled val="1"/>
        </dgm:presLayoutVars>
      </dgm:prSet>
      <dgm:spPr/>
    </dgm:pt>
    <dgm:pt modelId="{91CE2C94-E7D6-414F-9618-E0A863F12559}" type="pres">
      <dgm:prSet presAssocID="{E9770CF4-C281-8545-902D-EE5C1916CA7C}" presName="sp" presStyleCnt="0"/>
      <dgm:spPr/>
    </dgm:pt>
    <dgm:pt modelId="{2D384A59-D22B-0E42-84E7-C6566F52F857}" type="pres">
      <dgm:prSet presAssocID="{2DCC17E5-FD15-F44F-A841-7AC5A2F4CC8E}" presName="linNode" presStyleCnt="0"/>
      <dgm:spPr/>
    </dgm:pt>
    <dgm:pt modelId="{276A4F90-9D33-DB41-B7B3-9E5379547041}" type="pres">
      <dgm:prSet presAssocID="{2DCC17E5-FD15-F44F-A841-7AC5A2F4CC8E}" presName="parentText" presStyleLbl="node1" presStyleIdx="13" presStyleCnt="14">
        <dgm:presLayoutVars>
          <dgm:chMax val="1"/>
          <dgm:bulletEnabled val="1"/>
        </dgm:presLayoutVars>
      </dgm:prSet>
      <dgm:spPr/>
    </dgm:pt>
    <dgm:pt modelId="{7FCF5E7D-EC74-0340-9F9A-8A18F407FA41}" type="pres">
      <dgm:prSet presAssocID="{2DCC17E5-FD15-F44F-A841-7AC5A2F4CC8E}" presName="descendantText" presStyleLbl="alignAccFollowNode1" presStyleIdx="13" presStyleCnt="14">
        <dgm:presLayoutVars>
          <dgm:bulletEnabled val="1"/>
        </dgm:presLayoutVars>
      </dgm:prSet>
      <dgm:spPr/>
    </dgm:pt>
  </dgm:ptLst>
  <dgm:cxnLst>
    <dgm:cxn modelId="{BFF06A06-5A62-004E-A07F-35C2577CB48C}" type="presOf" srcId="{B31F090D-3D5E-4E4C-9312-7D2D4CA19547}" destId="{7B48A0D9-5011-3A42-9421-4E81245496AC}" srcOrd="0" destOrd="0" presId="urn:microsoft.com/office/officeart/2005/8/layout/vList5"/>
    <dgm:cxn modelId="{9FEC1E08-F15C-A447-B651-93D485705843}" srcId="{74C4E989-6FCC-0148-932A-BDB5F153F7F6}" destId="{F8718766-5BCA-9747-9D61-CC37BC961400}" srcOrd="3" destOrd="0" parTransId="{6C0F5B3A-0140-3341-A31B-E0A02B2F987B}" sibTransId="{A1019434-0A78-1248-A450-D24DA55122D2}"/>
    <dgm:cxn modelId="{EA6FB515-CFF6-C044-98C6-ECBDC94CD869}" type="presOf" srcId="{6EEED0C6-5335-FC4F-8A0D-08C365DF583F}" destId="{A02D6F3E-A6C9-4140-B911-64706C2AF89B}" srcOrd="0" destOrd="0" presId="urn:microsoft.com/office/officeart/2005/8/layout/vList5"/>
    <dgm:cxn modelId="{833D9617-EBB8-9342-94CC-B7AF54086EC4}" type="presOf" srcId="{3DF05ED3-DC53-2E4C-B35A-34C7CEAF2B63}" destId="{EFC834AF-BA49-9F4F-B615-1B4E73542447}" srcOrd="0" destOrd="0" presId="urn:microsoft.com/office/officeart/2005/8/layout/vList5"/>
    <dgm:cxn modelId="{04435A18-4F6B-4E4D-960B-22994D075F18}" srcId="{4A1FE36E-74A8-7C48-BD9E-8F5C0F936A7C}" destId="{3DF05ED3-DC53-2E4C-B35A-34C7CEAF2B63}" srcOrd="0" destOrd="0" parTransId="{ED2F97CE-B61B-6546-BA72-C0FA456E2923}" sibTransId="{4FEE40CD-0C5D-9747-B1A7-A761DAD8C86F}"/>
    <dgm:cxn modelId="{DE22FE18-42F1-2544-8704-8E25B8601349}" srcId="{EACF6820-48E1-6D41-BBF0-45D5E5BAD755}" destId="{2046391D-EE07-5B4F-B92D-97EA33DF363E}" srcOrd="0" destOrd="0" parTransId="{302E3738-ED28-0C4C-9E86-841452BD6152}" sibTransId="{5D1F42C1-7FEF-F74C-85E9-835AF0BC734F}"/>
    <dgm:cxn modelId="{8C2F9019-A238-E94B-986D-3AACA3326DCD}" srcId="{74C4E989-6FCC-0148-932A-BDB5F153F7F6}" destId="{2481A804-9C35-EA40-8FFA-0DE1BA8DD536}" srcOrd="2" destOrd="0" parTransId="{C32D5B5A-AB58-E743-9499-66B7784DA84B}" sibTransId="{4ECD43EE-380C-CE4F-AD47-7E3ED4A3A38E}"/>
    <dgm:cxn modelId="{63F9E61C-9004-3444-B5E6-5A70F467355D}" type="presOf" srcId="{2DCC17E5-FD15-F44F-A841-7AC5A2F4CC8E}" destId="{276A4F90-9D33-DB41-B7B3-9E5379547041}" srcOrd="0" destOrd="0" presId="urn:microsoft.com/office/officeart/2005/8/layout/vList5"/>
    <dgm:cxn modelId="{FDAA5A22-05A1-2247-AD3B-19801D92DEAB}" srcId="{CCB34C6C-64AD-DB4E-B63B-AA3E1C5F36CE}" destId="{8068CBE2-807B-474F-BEB4-ECF80B46A2B6}" srcOrd="0" destOrd="0" parTransId="{F133541E-9959-2942-91B2-B0BE2E524A10}" sibTransId="{07FC8923-D045-2340-81DC-FA6FC05860DF}"/>
    <dgm:cxn modelId="{CF0D4F25-49EC-8B4A-8EC3-0E848C19163F}" type="presOf" srcId="{8583BD84-A333-7545-A713-32DDF4F37050}" destId="{2210B218-1E26-9F41-9EA3-9C0F61DF8BC2}" srcOrd="0" destOrd="0" presId="urn:microsoft.com/office/officeart/2005/8/layout/vList5"/>
    <dgm:cxn modelId="{DCB66626-490C-1841-9F78-339EC28C59DF}" type="presOf" srcId="{2FBAD89A-9DB7-DE45-B09B-A7AABF2E306D}" destId="{4F8EEAB1-821C-3948-8D7F-34FA9DC755D6}" srcOrd="0" destOrd="0" presId="urn:microsoft.com/office/officeart/2005/8/layout/vList5"/>
    <dgm:cxn modelId="{0D3E9F29-39F4-D243-AB62-F3C13D2AF570}" srcId="{74C4E989-6FCC-0148-932A-BDB5F153F7F6}" destId="{67C6C0F5-F09A-D548-9008-30B3B838E44E}" srcOrd="8" destOrd="0" parTransId="{E14362E6-71F1-D847-A06B-9DD2D0CCE078}" sibTransId="{B81AFE9D-73FF-3D48-AD5B-B91E2C76710F}"/>
    <dgm:cxn modelId="{C6055F2D-8707-AA43-9C54-9164D0757163}" type="presOf" srcId="{5285DF02-3A1D-F941-868B-7137B7DA8F8C}" destId="{679C9FBB-5133-B14E-A6BF-17282B23F7FE}" srcOrd="0" destOrd="0" presId="urn:microsoft.com/office/officeart/2005/8/layout/vList5"/>
    <dgm:cxn modelId="{D5F0092F-BBCB-8244-8445-08D004A0C1DF}" type="presOf" srcId="{DFF6C5F6-B429-D84E-9B71-EAE3B1757599}" destId="{EB828C93-BE86-8640-886B-EC254B3AFC6E}" srcOrd="0" destOrd="0" presId="urn:microsoft.com/office/officeart/2005/8/layout/vList5"/>
    <dgm:cxn modelId="{AC23112F-71C9-3844-8BF8-739EFE6F820C}" srcId="{74C4E989-6FCC-0148-932A-BDB5F153F7F6}" destId="{C363945E-0478-584D-B664-478C24942F1C}" srcOrd="1" destOrd="0" parTransId="{16643CFC-EF42-CB49-9EC3-A5C5D33AAEF9}" sibTransId="{AD197D16-0679-8C4A-82D6-25AF08262AB9}"/>
    <dgm:cxn modelId="{6AE2CB31-45CA-FF4F-AFBC-D5359B38CDD7}" type="presOf" srcId="{1EE2F8BC-C70D-D44B-BE23-E19ECB589D38}" destId="{932B8AB2-7C3F-EE45-AFD3-D42E87FDA319}" srcOrd="0" destOrd="0" presId="urn:microsoft.com/office/officeart/2005/8/layout/vList5"/>
    <dgm:cxn modelId="{336FB939-2F8D-6947-8766-EACC80202C2E}" type="presOf" srcId="{3F42BA3F-5F49-504B-8967-AF62F21CB745}" destId="{7FCF5E7D-EC74-0340-9F9A-8A18F407FA41}" srcOrd="0" destOrd="0" presId="urn:microsoft.com/office/officeart/2005/8/layout/vList5"/>
    <dgm:cxn modelId="{5534343B-A9B9-E64C-A736-966F3A2B892B}" srcId="{F8718766-5BCA-9747-9D61-CC37BC961400}" destId="{9A470B97-4196-A347-9E78-2FB7C32266B3}" srcOrd="0" destOrd="0" parTransId="{68FAC9A3-999E-4E4A-8E0C-9BDD337FF2E3}" sibTransId="{B26061A4-887D-C441-9A0E-782DE81967A8}"/>
    <dgm:cxn modelId="{C955203D-438E-9245-B88C-29754946F0F8}" type="presOf" srcId="{0D9F2164-5419-1C4C-8E2A-5DE601D6D30D}" destId="{AEFA6C8E-53C3-2E44-ABB4-2A4DA24BBC2E}" srcOrd="0" destOrd="0" presId="urn:microsoft.com/office/officeart/2005/8/layout/vList5"/>
    <dgm:cxn modelId="{AA17555C-CE65-E54E-879C-D843781C3585}" srcId="{0F16BD09-0966-A746-AAF1-CEFBADE063CA}" destId="{8583BD84-A333-7545-A713-32DDF4F37050}" srcOrd="0" destOrd="0" parTransId="{586D1562-74A8-4746-8815-DA6F36783519}" sibTransId="{8F9F432D-F97C-A849-A06C-134D8D04D7C3}"/>
    <dgm:cxn modelId="{B09F4D5E-756E-794B-BD44-ABB073DE758D}" type="presOf" srcId="{17E141ED-8E86-1C4E-AC2D-1E1AAA4AA7B9}" destId="{8408030F-E52B-4747-9335-736536A1453C}" srcOrd="0" destOrd="0" presId="urn:microsoft.com/office/officeart/2005/8/layout/vList5"/>
    <dgm:cxn modelId="{DC7D3741-4BBB-874A-8A6B-E4077A255692}" srcId="{74C4E989-6FCC-0148-932A-BDB5F153F7F6}" destId="{DFF6C5F6-B429-D84E-9B71-EAE3B1757599}" srcOrd="12" destOrd="0" parTransId="{53C30D02-77BB-CC41-9265-72DBFBE31BCC}" sibTransId="{E9770CF4-C281-8545-902D-EE5C1916CA7C}"/>
    <dgm:cxn modelId="{67688942-4BEB-154F-9774-7674FF59E000}" type="presOf" srcId="{DFF950AA-0B1E-6147-B44E-86BE1F6DE105}" destId="{D5CF2498-B2A9-5843-94B7-FD3F28859E17}" srcOrd="0" destOrd="0" presId="urn:microsoft.com/office/officeart/2005/8/layout/vList5"/>
    <dgm:cxn modelId="{062D5569-3D0F-2146-830C-2AD8EDD62743}" srcId="{DFF950AA-0B1E-6147-B44E-86BE1F6DE105}" destId="{226FDB44-3748-4E46-AD09-F9F9592A8A60}" srcOrd="0" destOrd="0" parTransId="{B37F5446-2E0D-9349-946C-2C121ECFCDDA}" sibTransId="{A60872FD-61B4-CF4C-B9F4-AA4F6F7C3C79}"/>
    <dgm:cxn modelId="{B220CF6F-40DB-AF47-8D57-C62ADA236D56}" srcId="{74C4E989-6FCC-0148-932A-BDB5F153F7F6}" destId="{0F16BD09-0966-A746-AAF1-CEFBADE063CA}" srcOrd="0" destOrd="0" parTransId="{4B79A38A-A326-FA4D-A346-4C5F0734C442}" sibTransId="{EDC0ACBE-0D92-A24E-8F3C-C3D9CA0D1050}"/>
    <dgm:cxn modelId="{DA987B53-4513-7D4F-BADE-8DF01358CED9}" type="presOf" srcId="{9A470B97-4196-A347-9E78-2FB7C32266B3}" destId="{2611A546-2442-0544-99F1-552963090055}" srcOrd="0" destOrd="0" presId="urn:microsoft.com/office/officeart/2005/8/layout/vList5"/>
    <dgm:cxn modelId="{2FCD1654-24A3-0445-8B4D-4634997A7D37}" srcId="{2DCC17E5-FD15-F44F-A841-7AC5A2F4CC8E}" destId="{3F42BA3F-5F49-504B-8967-AF62F21CB745}" srcOrd="0" destOrd="0" parTransId="{B68C9B14-D198-6747-9C46-F7EC157660BA}" sibTransId="{B81DD0B4-90BE-4A44-A595-77D3D9B1DB2D}"/>
    <dgm:cxn modelId="{79A64156-EADF-1C44-9E8B-CCEF4DFB1645}" type="presOf" srcId="{4A1FE36E-74A8-7C48-BD9E-8F5C0F936A7C}" destId="{BABB8535-CBC7-6C45-88D5-9648AFCA4822}" srcOrd="0" destOrd="0" presId="urn:microsoft.com/office/officeart/2005/8/layout/vList5"/>
    <dgm:cxn modelId="{DDDD0C57-0C5A-534E-8DE9-646597FC1598}" srcId="{74C4E989-6FCC-0148-932A-BDB5F153F7F6}" destId="{C0BBC721-1880-D74D-AAF3-80021B3BB0E7}" srcOrd="6" destOrd="0" parTransId="{1A775CF3-EE23-494B-B4EE-54C7A194BE67}" sibTransId="{1BA41DAF-DC0C-2549-A966-AA2461E847EF}"/>
    <dgm:cxn modelId="{BCEA1D77-384D-B040-8C88-5BA3F422546D}" type="presOf" srcId="{74C4E989-6FCC-0148-932A-BDB5F153F7F6}" destId="{34142D67-9272-224E-AE58-0D7BE140ED8F}" srcOrd="0" destOrd="0" presId="urn:microsoft.com/office/officeart/2005/8/layout/vList5"/>
    <dgm:cxn modelId="{B1270A58-883B-8A49-93C3-ABDC271B7697}" type="presOf" srcId="{8068CBE2-807B-474F-BEB4-ECF80B46A2B6}" destId="{2CDA7203-25E7-704A-A14A-3ECE4B994114}" srcOrd="0" destOrd="0" presId="urn:microsoft.com/office/officeart/2005/8/layout/vList5"/>
    <dgm:cxn modelId="{F428BC7E-85CF-344A-B420-80198D8B0445}" type="presOf" srcId="{226FDB44-3748-4E46-AD09-F9F9592A8A60}" destId="{28F5E997-85A7-E34C-BCCC-B5A1E7379A48}" srcOrd="0" destOrd="0" presId="urn:microsoft.com/office/officeart/2005/8/layout/vList5"/>
    <dgm:cxn modelId="{10955382-CDDF-AA4E-981F-480F738113AB}" srcId="{74C4E989-6FCC-0148-932A-BDB5F153F7F6}" destId="{4A1FE36E-74A8-7C48-BD9E-8F5C0F936A7C}" srcOrd="4" destOrd="0" parTransId="{9004F896-2209-EF4C-88DE-A1E06C7CFE23}" sibTransId="{D6FED588-FD74-C341-9E58-A0BD48672AF2}"/>
    <dgm:cxn modelId="{A2998C86-0176-9343-B0E6-61FC1916CAA1}" srcId="{DFF6C5F6-B429-D84E-9B71-EAE3B1757599}" destId="{1EE2F8BC-C70D-D44B-BE23-E19ECB589D38}" srcOrd="0" destOrd="0" parTransId="{0ED525A7-00A1-294B-A999-CC6DD627799B}" sibTransId="{29BCEE94-255A-F44B-B206-4CB8A6979B18}"/>
    <dgm:cxn modelId="{D4D81E8C-90E1-EF49-9FD4-129FD3D9DD03}" srcId="{B31F090D-3D5E-4E4C-9312-7D2D4CA19547}" destId="{2FBAD89A-9DB7-DE45-B09B-A7AABF2E306D}" srcOrd="0" destOrd="0" parTransId="{C720190E-8E9A-9B42-BB46-D51E6C469068}" sibTransId="{5F1E6831-7BE0-A649-BE48-3333EE4E0984}"/>
    <dgm:cxn modelId="{7B40D48F-7B59-8441-BB60-7AFD7FEF1CF4}" type="presOf" srcId="{F8718766-5BCA-9747-9D61-CC37BC961400}" destId="{34BAB3B5-0915-B441-AFB9-94C12CB3751C}" srcOrd="0" destOrd="0" presId="urn:microsoft.com/office/officeart/2005/8/layout/vList5"/>
    <dgm:cxn modelId="{3A9C0692-3AFC-8B44-9DFD-16E0A5FA8E50}" type="presOf" srcId="{C0BBC721-1880-D74D-AAF3-80021B3BB0E7}" destId="{E6C2ACCA-CFE8-CE4E-BA82-ADC6E274A04E}" srcOrd="0" destOrd="0" presId="urn:microsoft.com/office/officeart/2005/8/layout/vList5"/>
    <dgm:cxn modelId="{2B1CB994-2FC5-9249-A4B0-20045E80218C}" srcId="{74C4E989-6FCC-0148-932A-BDB5F153F7F6}" destId="{B31F090D-3D5E-4E4C-9312-7D2D4CA19547}" srcOrd="5" destOrd="0" parTransId="{F267E2A4-F0A5-1647-B673-83E60C5EE626}" sibTransId="{8886396A-C81E-BA4A-A715-E13B87A119CB}"/>
    <dgm:cxn modelId="{E28F7197-DD81-CC48-8C10-3FB46A37AE4E}" srcId="{74C4E989-6FCC-0148-932A-BDB5F153F7F6}" destId="{DFF950AA-0B1E-6147-B44E-86BE1F6DE105}" srcOrd="9" destOrd="0" parTransId="{5256C34C-71F4-CA4C-8EE8-BEEC051CF420}" sibTransId="{6E313CDB-9166-DF49-9771-E52A89EF26FF}"/>
    <dgm:cxn modelId="{5925999B-C9E5-2C44-BAA1-29FD27F1D8C0}" type="presOf" srcId="{2046391D-EE07-5B4F-B92D-97EA33DF363E}" destId="{27F382EF-7A5C-2D4B-9095-67F50A00432C}" srcOrd="0" destOrd="0" presId="urn:microsoft.com/office/officeart/2005/8/layout/vList5"/>
    <dgm:cxn modelId="{B7EE7F9D-00B5-9A49-AAFA-16E166919654}" srcId="{67C6C0F5-F09A-D548-9008-30B3B838E44E}" destId="{5A4353B9-0C9B-E149-ADCB-2738D05E564A}" srcOrd="0" destOrd="0" parTransId="{480517AA-D9E9-DA4D-A89E-E856A332DFB7}" sibTransId="{C511D997-2C83-7544-BE9B-8CDEAB31FE1E}"/>
    <dgm:cxn modelId="{8145A9A3-4CBE-134D-A1D4-AEC6757844A3}" srcId="{C0BBC721-1880-D74D-AAF3-80021B3BB0E7}" destId="{5285DF02-3A1D-F941-868B-7137B7DA8F8C}" srcOrd="0" destOrd="0" parTransId="{D47B2531-5AB2-FA4F-A1D8-044B462E7A14}" sibTransId="{FE64FB83-ABEA-7E45-9C62-CA66B243168E}"/>
    <dgm:cxn modelId="{C949E7A3-A7D6-0640-9527-84E2C1494E80}" type="presOf" srcId="{CCB34C6C-64AD-DB4E-B63B-AA3E1C5F36CE}" destId="{68C1F3A8-3FEB-E146-A841-A777D96A675E}" srcOrd="0" destOrd="0" presId="urn:microsoft.com/office/officeart/2005/8/layout/vList5"/>
    <dgm:cxn modelId="{AAC1C9A7-53B3-F248-B698-DC2EB68A25F9}" srcId="{17E141ED-8E86-1C4E-AC2D-1E1AAA4AA7B9}" destId="{0D9F2164-5419-1C4C-8E2A-5DE601D6D30D}" srcOrd="0" destOrd="0" parTransId="{08C44831-D554-4F47-9C48-AAEB60F1F38B}" sibTransId="{7D109E30-1093-274A-B52F-4C96AE08AC54}"/>
    <dgm:cxn modelId="{AF2499AA-FC48-504D-84EC-C8E8A0259D1F}" srcId="{C363945E-0478-584D-B664-478C24942F1C}" destId="{2BDF65CB-C92B-1E45-BFB3-4D844B0CB39D}" srcOrd="0" destOrd="0" parTransId="{00E18D45-193E-D14C-8761-142947305410}" sibTransId="{6034E833-529B-6E43-99EB-53CD5E4F642F}"/>
    <dgm:cxn modelId="{69DA5FAB-9B71-5943-8F02-462B9561BBB2}" type="presOf" srcId="{EACF6820-48E1-6D41-BBF0-45D5E5BAD755}" destId="{5F14B98C-78FF-A248-8D2F-D920550AC784}" srcOrd="0" destOrd="0" presId="urn:microsoft.com/office/officeart/2005/8/layout/vList5"/>
    <dgm:cxn modelId="{5DD521B1-E1C9-674D-9E7F-872DFB7A3719}" srcId="{74C4E989-6FCC-0148-932A-BDB5F153F7F6}" destId="{2DCC17E5-FD15-F44F-A841-7AC5A2F4CC8E}" srcOrd="13" destOrd="0" parTransId="{F4BD4271-6F38-F445-A960-C8F8F6CC438C}" sibTransId="{981EAD29-0699-6D45-936D-31F1DD6DE624}"/>
    <dgm:cxn modelId="{BEDF3DB9-683A-0047-965C-7F681EA27A2C}" type="presOf" srcId="{C363945E-0478-584D-B664-478C24942F1C}" destId="{CA0A4E00-1BEC-F448-86E6-40F480DCC334}" srcOrd="0" destOrd="0" presId="urn:microsoft.com/office/officeart/2005/8/layout/vList5"/>
    <dgm:cxn modelId="{6917B8B9-3520-6347-AF00-B28B5FC25B77}" srcId="{74C4E989-6FCC-0148-932A-BDB5F153F7F6}" destId="{CCB34C6C-64AD-DB4E-B63B-AA3E1C5F36CE}" srcOrd="11" destOrd="0" parTransId="{9AB5008E-EFC7-5541-A079-D30A8A15E75F}" sibTransId="{A8CE2FFC-4D5E-DF48-8910-8F1ADE7FD8BD}"/>
    <dgm:cxn modelId="{C6FF5DC2-DF0C-544F-825E-6E39E09FC72E}" type="presOf" srcId="{2BDF65CB-C92B-1E45-BFB3-4D844B0CB39D}" destId="{3E45A1E5-E719-934A-99FA-E07728A7005D}" srcOrd="0" destOrd="0" presId="urn:microsoft.com/office/officeart/2005/8/layout/vList5"/>
    <dgm:cxn modelId="{6BFE22D0-D677-694B-B1AD-B14346DD68C2}" srcId="{2481A804-9C35-EA40-8FFA-0DE1BA8DD536}" destId="{6EEED0C6-5335-FC4F-8A0D-08C365DF583F}" srcOrd="0" destOrd="0" parTransId="{6633325C-C9B5-9A4B-A998-04849348B666}" sibTransId="{9F56202C-757D-A746-82B0-0FFF535B0CA9}"/>
    <dgm:cxn modelId="{D45B8AD1-5D0D-0840-B200-538398B33C9C}" srcId="{74C4E989-6FCC-0148-932A-BDB5F153F7F6}" destId="{17E141ED-8E86-1C4E-AC2D-1E1AAA4AA7B9}" srcOrd="7" destOrd="0" parTransId="{0FF8D8E4-FFFE-8B4B-9D7E-39F49107E4F8}" sibTransId="{FA0E65D0-2129-9C4F-8AF3-D91E2BD69EB0}"/>
    <dgm:cxn modelId="{D72979DA-ABC5-F248-8068-41F8D840E8B9}" type="presOf" srcId="{67C6C0F5-F09A-D548-9008-30B3B838E44E}" destId="{FDF02AB1-B3B2-3343-9ABF-CE184A1CDDB1}" srcOrd="0" destOrd="0" presId="urn:microsoft.com/office/officeart/2005/8/layout/vList5"/>
    <dgm:cxn modelId="{5D0DE9E9-B632-E047-95D3-321379F9DC38}" srcId="{74C4E989-6FCC-0148-932A-BDB5F153F7F6}" destId="{EACF6820-48E1-6D41-BBF0-45D5E5BAD755}" srcOrd="10" destOrd="0" parTransId="{92B1A8E1-6087-C643-8373-0397F4E4CF9B}" sibTransId="{61B83078-1D49-2C4B-BAF2-2BF559C7FC8C}"/>
    <dgm:cxn modelId="{77BF1EF1-BAC4-D24B-8600-A9AACE3576E2}" type="presOf" srcId="{0F16BD09-0966-A746-AAF1-CEFBADE063CA}" destId="{0117F3E3-823F-CD44-8FFA-155D682D3B17}" srcOrd="0" destOrd="0" presId="urn:microsoft.com/office/officeart/2005/8/layout/vList5"/>
    <dgm:cxn modelId="{E6F512FB-486A-0644-AF84-4D44FBC36CF8}" type="presOf" srcId="{5A4353B9-0C9B-E149-ADCB-2738D05E564A}" destId="{28BB6AD6-CA7A-7642-997B-FE13FDB86437}" srcOrd="0" destOrd="0" presId="urn:microsoft.com/office/officeart/2005/8/layout/vList5"/>
    <dgm:cxn modelId="{EF2BE5FC-CD3B-D94C-8B48-C84E0F3B9F2C}" type="presOf" srcId="{2481A804-9C35-EA40-8FFA-0DE1BA8DD536}" destId="{8227A92F-2590-8547-8CF8-0EE416F8B44F}" srcOrd="0" destOrd="0" presId="urn:microsoft.com/office/officeart/2005/8/layout/vList5"/>
    <dgm:cxn modelId="{3E2BAB88-81E2-144C-94AF-6349D2E914D1}" type="presParOf" srcId="{34142D67-9272-224E-AE58-0D7BE140ED8F}" destId="{CD937A47-F3E6-484D-88A8-719EEC3BEEF6}" srcOrd="0" destOrd="0" presId="urn:microsoft.com/office/officeart/2005/8/layout/vList5"/>
    <dgm:cxn modelId="{DF56261B-2C4F-A942-9168-9973C15D0131}" type="presParOf" srcId="{CD937A47-F3E6-484D-88A8-719EEC3BEEF6}" destId="{0117F3E3-823F-CD44-8FFA-155D682D3B17}" srcOrd="0" destOrd="0" presId="urn:microsoft.com/office/officeart/2005/8/layout/vList5"/>
    <dgm:cxn modelId="{E4D6BB9E-C527-4E4C-B91A-96132BE76DA6}" type="presParOf" srcId="{CD937A47-F3E6-484D-88A8-719EEC3BEEF6}" destId="{2210B218-1E26-9F41-9EA3-9C0F61DF8BC2}" srcOrd="1" destOrd="0" presId="urn:microsoft.com/office/officeart/2005/8/layout/vList5"/>
    <dgm:cxn modelId="{63927B0B-CD36-CC42-BDF8-FC91853E9D7A}" type="presParOf" srcId="{34142D67-9272-224E-AE58-0D7BE140ED8F}" destId="{485201C7-55D3-8440-96E3-4B53B02A5534}" srcOrd="1" destOrd="0" presId="urn:microsoft.com/office/officeart/2005/8/layout/vList5"/>
    <dgm:cxn modelId="{12F6D84C-F67F-174B-B97F-A4DEC7E9E4C5}" type="presParOf" srcId="{34142D67-9272-224E-AE58-0D7BE140ED8F}" destId="{E81843DA-6D0C-6440-8D6D-371D9571AAF3}" srcOrd="2" destOrd="0" presId="urn:microsoft.com/office/officeart/2005/8/layout/vList5"/>
    <dgm:cxn modelId="{4028B2C9-252E-5646-BD55-918687887A4B}" type="presParOf" srcId="{E81843DA-6D0C-6440-8D6D-371D9571AAF3}" destId="{CA0A4E00-1BEC-F448-86E6-40F480DCC334}" srcOrd="0" destOrd="0" presId="urn:microsoft.com/office/officeart/2005/8/layout/vList5"/>
    <dgm:cxn modelId="{78D9A101-9DD5-514F-9232-63221EB662ED}" type="presParOf" srcId="{E81843DA-6D0C-6440-8D6D-371D9571AAF3}" destId="{3E45A1E5-E719-934A-99FA-E07728A7005D}" srcOrd="1" destOrd="0" presId="urn:microsoft.com/office/officeart/2005/8/layout/vList5"/>
    <dgm:cxn modelId="{529D1985-F9DF-FF40-86EF-DE388020D47A}" type="presParOf" srcId="{34142D67-9272-224E-AE58-0D7BE140ED8F}" destId="{B4C3952E-C309-4C44-96C2-3AA547C0A151}" srcOrd="3" destOrd="0" presId="urn:microsoft.com/office/officeart/2005/8/layout/vList5"/>
    <dgm:cxn modelId="{9826DF5C-8AF9-EE4C-8DA3-B178412CB07E}" type="presParOf" srcId="{34142D67-9272-224E-AE58-0D7BE140ED8F}" destId="{A81D87E3-BB74-3144-B19E-2E519193F5F7}" srcOrd="4" destOrd="0" presId="urn:microsoft.com/office/officeart/2005/8/layout/vList5"/>
    <dgm:cxn modelId="{9572D0E2-2FC8-554C-BB36-0855C388FC09}" type="presParOf" srcId="{A81D87E3-BB74-3144-B19E-2E519193F5F7}" destId="{8227A92F-2590-8547-8CF8-0EE416F8B44F}" srcOrd="0" destOrd="0" presId="urn:microsoft.com/office/officeart/2005/8/layout/vList5"/>
    <dgm:cxn modelId="{22D84588-2A11-164D-8386-228A2B235149}" type="presParOf" srcId="{A81D87E3-BB74-3144-B19E-2E519193F5F7}" destId="{A02D6F3E-A6C9-4140-B911-64706C2AF89B}" srcOrd="1" destOrd="0" presId="urn:microsoft.com/office/officeart/2005/8/layout/vList5"/>
    <dgm:cxn modelId="{A8AADB71-7091-DA41-9814-1C0AEF79683D}" type="presParOf" srcId="{34142D67-9272-224E-AE58-0D7BE140ED8F}" destId="{CAAF06E7-2032-264A-8ED2-BFF1F16472AF}" srcOrd="5" destOrd="0" presId="urn:microsoft.com/office/officeart/2005/8/layout/vList5"/>
    <dgm:cxn modelId="{562471E8-0010-ED44-BA40-49B525677B96}" type="presParOf" srcId="{34142D67-9272-224E-AE58-0D7BE140ED8F}" destId="{C2725CA0-3002-834D-8F16-5A9F2AF2E4AC}" srcOrd="6" destOrd="0" presId="urn:microsoft.com/office/officeart/2005/8/layout/vList5"/>
    <dgm:cxn modelId="{C76DDB67-567D-1946-B549-129CE5B6A898}" type="presParOf" srcId="{C2725CA0-3002-834D-8F16-5A9F2AF2E4AC}" destId="{34BAB3B5-0915-B441-AFB9-94C12CB3751C}" srcOrd="0" destOrd="0" presId="urn:microsoft.com/office/officeart/2005/8/layout/vList5"/>
    <dgm:cxn modelId="{67CEE957-9D80-0740-A629-EDB2E4F54F38}" type="presParOf" srcId="{C2725CA0-3002-834D-8F16-5A9F2AF2E4AC}" destId="{2611A546-2442-0544-99F1-552963090055}" srcOrd="1" destOrd="0" presId="urn:microsoft.com/office/officeart/2005/8/layout/vList5"/>
    <dgm:cxn modelId="{2C9FE4CC-3236-6441-8BFE-DE73F59D84F7}" type="presParOf" srcId="{34142D67-9272-224E-AE58-0D7BE140ED8F}" destId="{F14FA1D9-E7E6-124B-899D-CE47A9C0EEDE}" srcOrd="7" destOrd="0" presId="urn:microsoft.com/office/officeart/2005/8/layout/vList5"/>
    <dgm:cxn modelId="{40047321-0584-CA40-8521-6014BECE4024}" type="presParOf" srcId="{34142D67-9272-224E-AE58-0D7BE140ED8F}" destId="{96A9B829-EC25-A14E-8B7A-D6B42163F21A}" srcOrd="8" destOrd="0" presId="urn:microsoft.com/office/officeart/2005/8/layout/vList5"/>
    <dgm:cxn modelId="{D9217D28-162A-8645-955E-C5199B01AB5B}" type="presParOf" srcId="{96A9B829-EC25-A14E-8B7A-D6B42163F21A}" destId="{BABB8535-CBC7-6C45-88D5-9648AFCA4822}" srcOrd="0" destOrd="0" presId="urn:microsoft.com/office/officeart/2005/8/layout/vList5"/>
    <dgm:cxn modelId="{0234D8D9-6A89-8643-99AA-47C0080D6AFD}" type="presParOf" srcId="{96A9B829-EC25-A14E-8B7A-D6B42163F21A}" destId="{EFC834AF-BA49-9F4F-B615-1B4E73542447}" srcOrd="1" destOrd="0" presId="urn:microsoft.com/office/officeart/2005/8/layout/vList5"/>
    <dgm:cxn modelId="{B998910E-5926-0341-B183-6A41375899AC}" type="presParOf" srcId="{34142D67-9272-224E-AE58-0D7BE140ED8F}" destId="{BE79A5B9-F18D-5140-B493-8D9D997ADDE7}" srcOrd="9" destOrd="0" presId="urn:microsoft.com/office/officeart/2005/8/layout/vList5"/>
    <dgm:cxn modelId="{63D94112-F5C4-3F46-87B2-98DA5397ACCD}" type="presParOf" srcId="{34142D67-9272-224E-AE58-0D7BE140ED8F}" destId="{E9A21FD6-DFE3-1A49-83CA-AFDE59077037}" srcOrd="10" destOrd="0" presId="urn:microsoft.com/office/officeart/2005/8/layout/vList5"/>
    <dgm:cxn modelId="{378F9098-444C-6D49-9486-FFA1E4E4A1C0}" type="presParOf" srcId="{E9A21FD6-DFE3-1A49-83CA-AFDE59077037}" destId="{7B48A0D9-5011-3A42-9421-4E81245496AC}" srcOrd="0" destOrd="0" presId="urn:microsoft.com/office/officeart/2005/8/layout/vList5"/>
    <dgm:cxn modelId="{69C296C6-659A-ED48-B36B-416AAA3ABD37}" type="presParOf" srcId="{E9A21FD6-DFE3-1A49-83CA-AFDE59077037}" destId="{4F8EEAB1-821C-3948-8D7F-34FA9DC755D6}" srcOrd="1" destOrd="0" presId="urn:microsoft.com/office/officeart/2005/8/layout/vList5"/>
    <dgm:cxn modelId="{C34FA5B9-15C5-6E4F-AC0F-740C767DA7FB}" type="presParOf" srcId="{34142D67-9272-224E-AE58-0D7BE140ED8F}" destId="{9748F06F-9741-4340-9620-479D8EEAFFB7}" srcOrd="11" destOrd="0" presId="urn:microsoft.com/office/officeart/2005/8/layout/vList5"/>
    <dgm:cxn modelId="{C5C00B24-F6B6-E94F-9057-A18CDE39302C}" type="presParOf" srcId="{34142D67-9272-224E-AE58-0D7BE140ED8F}" destId="{50BFD6D1-FE49-234A-AD1E-3E0103A1D1AC}" srcOrd="12" destOrd="0" presId="urn:microsoft.com/office/officeart/2005/8/layout/vList5"/>
    <dgm:cxn modelId="{49249E55-2579-7945-A221-0AC00E4BB504}" type="presParOf" srcId="{50BFD6D1-FE49-234A-AD1E-3E0103A1D1AC}" destId="{E6C2ACCA-CFE8-CE4E-BA82-ADC6E274A04E}" srcOrd="0" destOrd="0" presId="urn:microsoft.com/office/officeart/2005/8/layout/vList5"/>
    <dgm:cxn modelId="{DD5367C8-B965-2D42-8D30-CFC435CF991F}" type="presParOf" srcId="{50BFD6D1-FE49-234A-AD1E-3E0103A1D1AC}" destId="{679C9FBB-5133-B14E-A6BF-17282B23F7FE}" srcOrd="1" destOrd="0" presId="urn:microsoft.com/office/officeart/2005/8/layout/vList5"/>
    <dgm:cxn modelId="{89571FF1-5E3D-E04F-B457-AA7A647E65BD}" type="presParOf" srcId="{34142D67-9272-224E-AE58-0D7BE140ED8F}" destId="{A73BB75C-C00D-6F43-B9EC-325453572AB6}" srcOrd="13" destOrd="0" presId="urn:microsoft.com/office/officeart/2005/8/layout/vList5"/>
    <dgm:cxn modelId="{01A0C29C-BBCA-0F4F-ACE4-36FE797A43EE}" type="presParOf" srcId="{34142D67-9272-224E-AE58-0D7BE140ED8F}" destId="{55D036F3-3F8B-4849-B889-763EB9AFA1F9}" srcOrd="14" destOrd="0" presId="urn:microsoft.com/office/officeart/2005/8/layout/vList5"/>
    <dgm:cxn modelId="{AAC28357-994B-B041-B0DF-2A9E2ECDBE60}" type="presParOf" srcId="{55D036F3-3F8B-4849-B889-763EB9AFA1F9}" destId="{8408030F-E52B-4747-9335-736536A1453C}" srcOrd="0" destOrd="0" presId="urn:microsoft.com/office/officeart/2005/8/layout/vList5"/>
    <dgm:cxn modelId="{A89A5BFF-B38B-0943-A784-AE03AD291B0B}" type="presParOf" srcId="{55D036F3-3F8B-4849-B889-763EB9AFA1F9}" destId="{AEFA6C8E-53C3-2E44-ABB4-2A4DA24BBC2E}" srcOrd="1" destOrd="0" presId="urn:microsoft.com/office/officeart/2005/8/layout/vList5"/>
    <dgm:cxn modelId="{F722AEAA-818B-FC4C-9273-83F297E97E4E}" type="presParOf" srcId="{34142D67-9272-224E-AE58-0D7BE140ED8F}" destId="{9B7C6F09-9EF0-B043-A0CF-FFCAEC47626B}" srcOrd="15" destOrd="0" presId="urn:microsoft.com/office/officeart/2005/8/layout/vList5"/>
    <dgm:cxn modelId="{DA7EC607-8ED1-B04A-B855-30EED23FA3A4}" type="presParOf" srcId="{34142D67-9272-224E-AE58-0D7BE140ED8F}" destId="{E2C15911-6D1C-CE43-AC3E-4E1B2160BA6E}" srcOrd="16" destOrd="0" presId="urn:microsoft.com/office/officeart/2005/8/layout/vList5"/>
    <dgm:cxn modelId="{76F74F2D-669B-6542-AAAF-C8139CD395CD}" type="presParOf" srcId="{E2C15911-6D1C-CE43-AC3E-4E1B2160BA6E}" destId="{FDF02AB1-B3B2-3343-9ABF-CE184A1CDDB1}" srcOrd="0" destOrd="0" presId="urn:microsoft.com/office/officeart/2005/8/layout/vList5"/>
    <dgm:cxn modelId="{7C96FBC7-B97B-B643-8FB7-EBC9F0D80B75}" type="presParOf" srcId="{E2C15911-6D1C-CE43-AC3E-4E1B2160BA6E}" destId="{28BB6AD6-CA7A-7642-997B-FE13FDB86437}" srcOrd="1" destOrd="0" presId="urn:microsoft.com/office/officeart/2005/8/layout/vList5"/>
    <dgm:cxn modelId="{89625880-37AC-AB4D-B023-C2E934CA9276}" type="presParOf" srcId="{34142D67-9272-224E-AE58-0D7BE140ED8F}" destId="{EE2FD1F6-4A13-2C43-B7C0-401EB753A457}" srcOrd="17" destOrd="0" presId="urn:microsoft.com/office/officeart/2005/8/layout/vList5"/>
    <dgm:cxn modelId="{1D1234DB-1D26-C047-8E51-408F9EA3ABDF}" type="presParOf" srcId="{34142D67-9272-224E-AE58-0D7BE140ED8F}" destId="{F709D2F2-A4FE-CD4F-9BF1-E0DDC01D7578}" srcOrd="18" destOrd="0" presId="urn:microsoft.com/office/officeart/2005/8/layout/vList5"/>
    <dgm:cxn modelId="{64C52375-41FF-6547-94B4-692A8C67ADE6}" type="presParOf" srcId="{F709D2F2-A4FE-CD4F-9BF1-E0DDC01D7578}" destId="{D5CF2498-B2A9-5843-94B7-FD3F28859E17}" srcOrd="0" destOrd="0" presId="urn:microsoft.com/office/officeart/2005/8/layout/vList5"/>
    <dgm:cxn modelId="{E8068A0F-3FC4-4642-90D9-E39E6CC11DAC}" type="presParOf" srcId="{F709D2F2-A4FE-CD4F-9BF1-E0DDC01D7578}" destId="{28F5E997-85A7-E34C-BCCC-B5A1E7379A48}" srcOrd="1" destOrd="0" presId="urn:microsoft.com/office/officeart/2005/8/layout/vList5"/>
    <dgm:cxn modelId="{DB38F53E-346E-6846-AF95-6F5B73512396}" type="presParOf" srcId="{34142D67-9272-224E-AE58-0D7BE140ED8F}" destId="{453D142E-4359-0D42-B650-592893730286}" srcOrd="19" destOrd="0" presId="urn:microsoft.com/office/officeart/2005/8/layout/vList5"/>
    <dgm:cxn modelId="{ADB8A5FB-1EA1-514B-AC0D-DA91D10BEF36}" type="presParOf" srcId="{34142D67-9272-224E-AE58-0D7BE140ED8F}" destId="{87D212B3-5CD1-B040-AE72-1431D7950AF6}" srcOrd="20" destOrd="0" presId="urn:microsoft.com/office/officeart/2005/8/layout/vList5"/>
    <dgm:cxn modelId="{FA7B7AEF-7FE3-DC47-B552-75AC8E0F5DA7}" type="presParOf" srcId="{87D212B3-5CD1-B040-AE72-1431D7950AF6}" destId="{5F14B98C-78FF-A248-8D2F-D920550AC784}" srcOrd="0" destOrd="0" presId="urn:microsoft.com/office/officeart/2005/8/layout/vList5"/>
    <dgm:cxn modelId="{1738AA14-470C-2041-B787-C1076F8D8364}" type="presParOf" srcId="{87D212B3-5CD1-B040-AE72-1431D7950AF6}" destId="{27F382EF-7A5C-2D4B-9095-67F50A00432C}" srcOrd="1" destOrd="0" presId="urn:microsoft.com/office/officeart/2005/8/layout/vList5"/>
    <dgm:cxn modelId="{EBBD5ADB-469D-F543-9B8E-BC2BF82E3284}" type="presParOf" srcId="{34142D67-9272-224E-AE58-0D7BE140ED8F}" destId="{CAEC6116-35A2-704E-9B5D-CF51AB71D196}" srcOrd="21" destOrd="0" presId="urn:microsoft.com/office/officeart/2005/8/layout/vList5"/>
    <dgm:cxn modelId="{F98242AE-C20F-864C-8C88-F2CFFED6B799}" type="presParOf" srcId="{34142D67-9272-224E-AE58-0D7BE140ED8F}" destId="{8C58C032-5418-2B4E-956F-19108967896D}" srcOrd="22" destOrd="0" presId="urn:microsoft.com/office/officeart/2005/8/layout/vList5"/>
    <dgm:cxn modelId="{32D933F9-43C3-3C4E-BAE2-919577EEF611}" type="presParOf" srcId="{8C58C032-5418-2B4E-956F-19108967896D}" destId="{68C1F3A8-3FEB-E146-A841-A777D96A675E}" srcOrd="0" destOrd="0" presId="urn:microsoft.com/office/officeart/2005/8/layout/vList5"/>
    <dgm:cxn modelId="{699E611E-9C0A-6F4C-9D94-844CC43AAD94}" type="presParOf" srcId="{8C58C032-5418-2B4E-956F-19108967896D}" destId="{2CDA7203-25E7-704A-A14A-3ECE4B994114}" srcOrd="1" destOrd="0" presId="urn:microsoft.com/office/officeart/2005/8/layout/vList5"/>
    <dgm:cxn modelId="{86F3CC19-C01A-494E-AA45-0F9FA37FFA1E}" type="presParOf" srcId="{34142D67-9272-224E-AE58-0D7BE140ED8F}" destId="{B65E0E0E-2F22-6A4E-AC55-6F39317B3397}" srcOrd="23" destOrd="0" presId="urn:microsoft.com/office/officeart/2005/8/layout/vList5"/>
    <dgm:cxn modelId="{1623440B-AB5F-144C-968B-AE7FCB8FB8FC}" type="presParOf" srcId="{34142D67-9272-224E-AE58-0D7BE140ED8F}" destId="{E3EEE90B-4A1D-A047-9CCC-EC74154855BE}" srcOrd="24" destOrd="0" presId="urn:microsoft.com/office/officeart/2005/8/layout/vList5"/>
    <dgm:cxn modelId="{68FC7752-1AF9-B041-934C-BEC5103D7212}" type="presParOf" srcId="{E3EEE90B-4A1D-A047-9CCC-EC74154855BE}" destId="{EB828C93-BE86-8640-886B-EC254B3AFC6E}" srcOrd="0" destOrd="0" presId="urn:microsoft.com/office/officeart/2005/8/layout/vList5"/>
    <dgm:cxn modelId="{BFA96C12-318A-7145-A36A-FAACA8B3ED9F}" type="presParOf" srcId="{E3EEE90B-4A1D-A047-9CCC-EC74154855BE}" destId="{932B8AB2-7C3F-EE45-AFD3-D42E87FDA319}" srcOrd="1" destOrd="0" presId="urn:microsoft.com/office/officeart/2005/8/layout/vList5"/>
    <dgm:cxn modelId="{678EB612-E94C-F44B-A985-133098F9C5DA}" type="presParOf" srcId="{34142D67-9272-224E-AE58-0D7BE140ED8F}" destId="{91CE2C94-E7D6-414F-9618-E0A863F12559}" srcOrd="25" destOrd="0" presId="urn:microsoft.com/office/officeart/2005/8/layout/vList5"/>
    <dgm:cxn modelId="{7D30095C-CD3F-8A48-8586-FA159A9C57BE}" type="presParOf" srcId="{34142D67-9272-224E-AE58-0D7BE140ED8F}" destId="{2D384A59-D22B-0E42-84E7-C6566F52F857}" srcOrd="26" destOrd="0" presId="urn:microsoft.com/office/officeart/2005/8/layout/vList5"/>
    <dgm:cxn modelId="{7EFBA374-1354-E848-8771-A4F5D9ACB2C3}" type="presParOf" srcId="{2D384A59-D22B-0E42-84E7-C6566F52F857}" destId="{276A4F90-9D33-DB41-B7B3-9E5379547041}" srcOrd="0" destOrd="0" presId="urn:microsoft.com/office/officeart/2005/8/layout/vList5"/>
    <dgm:cxn modelId="{B78A4126-F2FE-0D4A-8243-942D1A107971}" type="presParOf" srcId="{2D384A59-D22B-0E42-84E7-C6566F52F857}" destId="{7FCF5E7D-EC74-0340-9F9A-8A18F407FA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0B218-1E26-9F41-9EA3-9C0F61DF8BC2}">
      <dsp:nvSpPr>
        <dsp:cNvPr id="0" name=""/>
        <dsp:cNvSpPr/>
      </dsp:nvSpPr>
      <dsp:spPr>
        <a:xfrm rot="5400000">
          <a:off x="2930664" y="-1256734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today</a:t>
          </a:r>
        </a:p>
      </dsp:txBody>
      <dsp:txXfrm rot="-5400000">
        <a:off x="1634042" y="55105"/>
        <a:ext cx="2889746" cy="281284"/>
      </dsp:txXfrm>
    </dsp:sp>
    <dsp:sp modelId="{0117F3E3-823F-CD44-8FFA-155D682D3B17}">
      <dsp:nvSpPr>
        <dsp:cNvPr id="0" name=""/>
        <dsp:cNvSpPr/>
      </dsp:nvSpPr>
      <dsp:spPr>
        <a:xfrm>
          <a:off x="0" y="923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2DAY</a:t>
          </a:r>
        </a:p>
      </dsp:txBody>
      <dsp:txXfrm>
        <a:off x="19021" y="19944"/>
        <a:ext cx="1596000" cy="351606"/>
      </dsp:txXfrm>
    </dsp:sp>
    <dsp:sp modelId="{3E45A1E5-E719-934A-99FA-E07728A7005D}">
      <dsp:nvSpPr>
        <dsp:cNvPr id="0" name=""/>
        <dsp:cNvSpPr/>
      </dsp:nvSpPr>
      <dsp:spPr>
        <a:xfrm rot="5400000">
          <a:off x="2930664" y="-847603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forever</a:t>
          </a:r>
        </a:p>
      </dsp:txBody>
      <dsp:txXfrm rot="-5400000">
        <a:off x="1634042" y="464236"/>
        <a:ext cx="2889746" cy="281284"/>
      </dsp:txXfrm>
    </dsp:sp>
    <dsp:sp modelId="{CA0A4E00-1BEC-F448-86E6-40F480DCC334}">
      <dsp:nvSpPr>
        <dsp:cNvPr id="0" name=""/>
        <dsp:cNvSpPr/>
      </dsp:nvSpPr>
      <dsp:spPr>
        <a:xfrm>
          <a:off x="0" y="410054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4EVER</a:t>
          </a:r>
        </a:p>
      </dsp:txBody>
      <dsp:txXfrm>
        <a:off x="19021" y="429075"/>
        <a:ext cx="1596000" cy="351606"/>
      </dsp:txXfrm>
    </dsp:sp>
    <dsp:sp modelId="{A02D6F3E-A6C9-4140-B911-64706C2AF89B}">
      <dsp:nvSpPr>
        <dsp:cNvPr id="0" name=""/>
        <dsp:cNvSpPr/>
      </dsp:nvSpPr>
      <dsp:spPr>
        <a:xfrm rot="5400000">
          <a:off x="2930664" y="-438472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before</a:t>
          </a:r>
        </a:p>
      </dsp:txBody>
      <dsp:txXfrm rot="-5400000">
        <a:off x="1634042" y="873367"/>
        <a:ext cx="2889746" cy="281284"/>
      </dsp:txXfrm>
    </dsp:sp>
    <dsp:sp modelId="{8227A92F-2590-8547-8CF8-0EE416F8B44F}">
      <dsp:nvSpPr>
        <dsp:cNvPr id="0" name=""/>
        <dsp:cNvSpPr/>
      </dsp:nvSpPr>
      <dsp:spPr>
        <a:xfrm>
          <a:off x="0" y="819185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B4</a:t>
          </a:r>
        </a:p>
      </dsp:txBody>
      <dsp:txXfrm>
        <a:off x="19021" y="838206"/>
        <a:ext cx="1596000" cy="351606"/>
      </dsp:txXfrm>
    </dsp:sp>
    <dsp:sp modelId="{2611A546-2442-0544-99F1-552963090055}">
      <dsp:nvSpPr>
        <dsp:cNvPr id="0" name=""/>
        <dsp:cNvSpPr/>
      </dsp:nvSpPr>
      <dsp:spPr>
        <a:xfrm rot="5400000">
          <a:off x="2930664" y="-29340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best friends forever</a:t>
          </a:r>
        </a:p>
      </dsp:txBody>
      <dsp:txXfrm rot="-5400000">
        <a:off x="1634042" y="1282499"/>
        <a:ext cx="2889746" cy="281284"/>
      </dsp:txXfrm>
    </dsp:sp>
    <dsp:sp modelId="{34BAB3B5-0915-B441-AFB9-94C12CB3751C}">
      <dsp:nvSpPr>
        <dsp:cNvPr id="0" name=""/>
        <dsp:cNvSpPr/>
      </dsp:nvSpPr>
      <dsp:spPr>
        <a:xfrm>
          <a:off x="0" y="1228316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BFF</a:t>
          </a:r>
        </a:p>
      </dsp:txBody>
      <dsp:txXfrm>
        <a:off x="19021" y="1247337"/>
        <a:ext cx="1596000" cy="351606"/>
      </dsp:txXfrm>
    </dsp:sp>
    <dsp:sp modelId="{EFC834AF-BA49-9F4F-B615-1B4E73542447}">
      <dsp:nvSpPr>
        <dsp:cNvPr id="0" name=""/>
        <dsp:cNvSpPr/>
      </dsp:nvSpPr>
      <dsp:spPr>
        <a:xfrm rot="5400000">
          <a:off x="2930664" y="379790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direct message</a:t>
          </a:r>
        </a:p>
      </dsp:txBody>
      <dsp:txXfrm rot="-5400000">
        <a:off x="1634042" y="1691630"/>
        <a:ext cx="2889746" cy="281284"/>
      </dsp:txXfrm>
    </dsp:sp>
    <dsp:sp modelId="{BABB8535-CBC7-6C45-88D5-9648AFCA4822}">
      <dsp:nvSpPr>
        <dsp:cNvPr id="0" name=""/>
        <dsp:cNvSpPr/>
      </dsp:nvSpPr>
      <dsp:spPr>
        <a:xfrm>
          <a:off x="0" y="1637447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DM</a:t>
          </a:r>
        </a:p>
      </dsp:txBody>
      <dsp:txXfrm>
        <a:off x="19021" y="1656468"/>
        <a:ext cx="1596000" cy="351606"/>
      </dsp:txXfrm>
    </dsp:sp>
    <dsp:sp modelId="{4F8EEAB1-821C-3948-8D7F-34FA9DC755D6}">
      <dsp:nvSpPr>
        <dsp:cNvPr id="0" name=""/>
        <dsp:cNvSpPr/>
      </dsp:nvSpPr>
      <dsp:spPr>
        <a:xfrm rot="5400000">
          <a:off x="2930664" y="788921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great</a:t>
          </a:r>
        </a:p>
      </dsp:txBody>
      <dsp:txXfrm rot="-5400000">
        <a:off x="1634042" y="2100761"/>
        <a:ext cx="2889746" cy="281284"/>
      </dsp:txXfrm>
    </dsp:sp>
    <dsp:sp modelId="{7B48A0D9-5011-3A42-9421-4E81245496AC}">
      <dsp:nvSpPr>
        <dsp:cNvPr id="0" name=""/>
        <dsp:cNvSpPr/>
      </dsp:nvSpPr>
      <dsp:spPr>
        <a:xfrm>
          <a:off x="0" y="2046578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GR8</a:t>
          </a:r>
        </a:p>
      </dsp:txBody>
      <dsp:txXfrm>
        <a:off x="19021" y="2065599"/>
        <a:ext cx="1596000" cy="351606"/>
      </dsp:txXfrm>
    </dsp:sp>
    <dsp:sp modelId="{679C9FBB-5133-B14E-A6BF-17282B23F7FE}">
      <dsp:nvSpPr>
        <dsp:cNvPr id="0" name=""/>
        <dsp:cNvSpPr/>
      </dsp:nvSpPr>
      <dsp:spPr>
        <a:xfrm rot="5400000">
          <a:off x="2930664" y="1198052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I love you</a:t>
          </a:r>
        </a:p>
      </dsp:txBody>
      <dsp:txXfrm rot="-5400000">
        <a:off x="1634042" y="2509892"/>
        <a:ext cx="2889746" cy="281284"/>
      </dsp:txXfrm>
    </dsp:sp>
    <dsp:sp modelId="{E6C2ACCA-CFE8-CE4E-BA82-ADC6E274A04E}">
      <dsp:nvSpPr>
        <dsp:cNvPr id="0" name=""/>
        <dsp:cNvSpPr/>
      </dsp:nvSpPr>
      <dsp:spPr>
        <a:xfrm>
          <a:off x="0" y="2455709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ILU</a:t>
          </a:r>
        </a:p>
      </dsp:txBody>
      <dsp:txXfrm>
        <a:off x="19021" y="2474730"/>
        <a:ext cx="1596000" cy="351606"/>
      </dsp:txXfrm>
    </dsp:sp>
    <dsp:sp modelId="{AEFA6C8E-53C3-2E44-ABB4-2A4DA24BBC2E}">
      <dsp:nvSpPr>
        <dsp:cNvPr id="0" name=""/>
        <dsp:cNvSpPr/>
      </dsp:nvSpPr>
      <dsp:spPr>
        <a:xfrm rot="5400000">
          <a:off x="2930664" y="1607183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laughing out loud</a:t>
          </a:r>
        </a:p>
      </dsp:txBody>
      <dsp:txXfrm rot="-5400000">
        <a:off x="1634042" y="2919023"/>
        <a:ext cx="2889746" cy="281284"/>
      </dsp:txXfrm>
    </dsp:sp>
    <dsp:sp modelId="{8408030F-E52B-4747-9335-736536A1453C}">
      <dsp:nvSpPr>
        <dsp:cNvPr id="0" name=""/>
        <dsp:cNvSpPr/>
      </dsp:nvSpPr>
      <dsp:spPr>
        <a:xfrm>
          <a:off x="0" y="2864840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LOL</a:t>
          </a:r>
        </a:p>
      </dsp:txBody>
      <dsp:txXfrm>
        <a:off x="19021" y="2883861"/>
        <a:ext cx="1596000" cy="351606"/>
      </dsp:txXfrm>
    </dsp:sp>
    <dsp:sp modelId="{28BB6AD6-CA7A-7642-997B-FE13FDB86437}">
      <dsp:nvSpPr>
        <dsp:cNvPr id="0" name=""/>
        <dsp:cNvSpPr/>
      </dsp:nvSpPr>
      <dsp:spPr>
        <a:xfrm rot="5400000">
          <a:off x="2930664" y="2016314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please</a:t>
          </a:r>
        </a:p>
      </dsp:txBody>
      <dsp:txXfrm rot="-5400000">
        <a:off x="1634042" y="3328154"/>
        <a:ext cx="2889746" cy="281284"/>
      </dsp:txXfrm>
    </dsp:sp>
    <dsp:sp modelId="{FDF02AB1-B3B2-3343-9ABF-CE184A1CDDB1}">
      <dsp:nvSpPr>
        <dsp:cNvPr id="0" name=""/>
        <dsp:cNvSpPr/>
      </dsp:nvSpPr>
      <dsp:spPr>
        <a:xfrm>
          <a:off x="0" y="3273971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PLS</a:t>
          </a:r>
        </a:p>
      </dsp:txBody>
      <dsp:txXfrm>
        <a:off x="19021" y="3292992"/>
        <a:ext cx="1596000" cy="351606"/>
      </dsp:txXfrm>
    </dsp:sp>
    <dsp:sp modelId="{28F5E997-85A7-E34C-BCCC-B5A1E7379A48}">
      <dsp:nvSpPr>
        <dsp:cNvPr id="0" name=""/>
        <dsp:cNvSpPr/>
      </dsp:nvSpPr>
      <dsp:spPr>
        <a:xfrm rot="5400000">
          <a:off x="2930664" y="2425445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throwback Thursday</a:t>
          </a:r>
        </a:p>
      </dsp:txBody>
      <dsp:txXfrm rot="-5400000">
        <a:off x="1634042" y="3737285"/>
        <a:ext cx="2889746" cy="281284"/>
      </dsp:txXfrm>
    </dsp:sp>
    <dsp:sp modelId="{D5CF2498-B2A9-5843-94B7-FD3F28859E17}">
      <dsp:nvSpPr>
        <dsp:cNvPr id="0" name=""/>
        <dsp:cNvSpPr/>
      </dsp:nvSpPr>
      <dsp:spPr>
        <a:xfrm>
          <a:off x="0" y="3683102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TBT</a:t>
          </a:r>
        </a:p>
      </dsp:txBody>
      <dsp:txXfrm>
        <a:off x="19021" y="3702123"/>
        <a:ext cx="1596000" cy="351606"/>
      </dsp:txXfrm>
    </dsp:sp>
    <dsp:sp modelId="{27F382EF-7A5C-2D4B-9095-67F50A00432C}">
      <dsp:nvSpPr>
        <dsp:cNvPr id="0" name=""/>
        <dsp:cNvSpPr/>
      </dsp:nvSpPr>
      <dsp:spPr>
        <a:xfrm rot="5400000">
          <a:off x="2930664" y="2834576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thanks</a:t>
          </a:r>
        </a:p>
      </dsp:txBody>
      <dsp:txXfrm rot="-5400000">
        <a:off x="1634042" y="4146416"/>
        <a:ext cx="2889746" cy="281284"/>
      </dsp:txXfrm>
    </dsp:sp>
    <dsp:sp modelId="{5F14B98C-78FF-A248-8D2F-D920550AC784}">
      <dsp:nvSpPr>
        <dsp:cNvPr id="0" name=""/>
        <dsp:cNvSpPr/>
      </dsp:nvSpPr>
      <dsp:spPr>
        <a:xfrm>
          <a:off x="0" y="4092233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THX/THKS</a:t>
          </a:r>
        </a:p>
      </dsp:txBody>
      <dsp:txXfrm>
        <a:off x="19021" y="4111254"/>
        <a:ext cx="1596000" cy="351606"/>
      </dsp:txXfrm>
    </dsp:sp>
    <dsp:sp modelId="{2CDA7203-25E7-704A-A14A-3ECE4B994114}">
      <dsp:nvSpPr>
        <dsp:cNvPr id="0" name=""/>
        <dsp:cNvSpPr/>
      </dsp:nvSpPr>
      <dsp:spPr>
        <a:xfrm rot="5400000">
          <a:off x="2930664" y="3243707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you too</a:t>
          </a:r>
        </a:p>
      </dsp:txBody>
      <dsp:txXfrm rot="-5400000">
        <a:off x="1634042" y="4555547"/>
        <a:ext cx="2889746" cy="281284"/>
      </dsp:txXfrm>
    </dsp:sp>
    <dsp:sp modelId="{68C1F3A8-3FEB-E146-A841-A777D96A675E}">
      <dsp:nvSpPr>
        <dsp:cNvPr id="0" name=""/>
        <dsp:cNvSpPr/>
      </dsp:nvSpPr>
      <dsp:spPr>
        <a:xfrm>
          <a:off x="0" y="4501364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U2</a:t>
          </a:r>
        </a:p>
      </dsp:txBody>
      <dsp:txXfrm>
        <a:off x="19021" y="4520385"/>
        <a:ext cx="1596000" cy="351606"/>
      </dsp:txXfrm>
    </dsp:sp>
    <dsp:sp modelId="{932B8AB2-7C3F-EE45-AFD3-D42E87FDA319}">
      <dsp:nvSpPr>
        <dsp:cNvPr id="0" name=""/>
        <dsp:cNvSpPr/>
      </dsp:nvSpPr>
      <dsp:spPr>
        <a:xfrm rot="5400000">
          <a:off x="2930664" y="3652838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your</a:t>
          </a:r>
        </a:p>
      </dsp:txBody>
      <dsp:txXfrm rot="-5400000">
        <a:off x="1634042" y="4964678"/>
        <a:ext cx="2889746" cy="281284"/>
      </dsp:txXfrm>
    </dsp:sp>
    <dsp:sp modelId="{EB828C93-BE86-8640-886B-EC254B3AFC6E}">
      <dsp:nvSpPr>
        <dsp:cNvPr id="0" name=""/>
        <dsp:cNvSpPr/>
      </dsp:nvSpPr>
      <dsp:spPr>
        <a:xfrm>
          <a:off x="0" y="4910495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UR</a:t>
          </a:r>
        </a:p>
      </dsp:txBody>
      <dsp:txXfrm>
        <a:off x="19021" y="4929516"/>
        <a:ext cx="1596000" cy="351606"/>
      </dsp:txXfrm>
    </dsp:sp>
    <dsp:sp modelId="{7FCF5E7D-EC74-0340-9F9A-8A18F407FA41}">
      <dsp:nvSpPr>
        <dsp:cNvPr id="0" name=""/>
        <dsp:cNvSpPr/>
      </dsp:nvSpPr>
      <dsp:spPr>
        <a:xfrm rot="5400000">
          <a:off x="2930664" y="4061969"/>
          <a:ext cx="311718" cy="29049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hugs and kisses</a:t>
          </a:r>
        </a:p>
      </dsp:txBody>
      <dsp:txXfrm rot="-5400000">
        <a:off x="1634042" y="5373809"/>
        <a:ext cx="2889746" cy="281284"/>
      </dsp:txXfrm>
    </dsp:sp>
    <dsp:sp modelId="{276A4F90-9D33-DB41-B7B3-9E5379547041}">
      <dsp:nvSpPr>
        <dsp:cNvPr id="0" name=""/>
        <dsp:cNvSpPr/>
      </dsp:nvSpPr>
      <dsp:spPr>
        <a:xfrm>
          <a:off x="0" y="5319626"/>
          <a:ext cx="1634042" cy="3896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/>
            <a:t>XOXO</a:t>
          </a:r>
        </a:p>
      </dsp:txBody>
      <dsp:txXfrm>
        <a:off x="19021" y="5338647"/>
        <a:ext cx="1596000" cy="35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9º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460999" y="6052009"/>
            <a:ext cx="5934075" cy="522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MEDIA SMARTS.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Think before you share.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[2022?].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mediasmarts.ca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/digital-media-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literacy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/digital-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issues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authenticating-information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ethics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sharing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information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-online/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think-you-share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6 jul. 2022.</a:t>
            </a:r>
            <a:endParaRPr lang="pt-BR" sz="1200" dirty="0"/>
          </a:p>
        </p:txBody>
      </p:sp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ADE5456-EB2A-E733-147B-B2F9AE60B2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906" y="283320"/>
            <a:ext cx="6009236" cy="4910997"/>
          </a:xfrm>
          <a:prstGeom prst="rect">
            <a:avLst/>
          </a:prstGeom>
        </p:spPr>
      </p:pic>
      <p:pic>
        <p:nvPicPr>
          <p:cNvPr id="11" name="Imagem 10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5CF40028-B3B6-4E18-AEE9-A8841773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999" y="5127670"/>
            <a:ext cx="5934075" cy="9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Internet slang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0D03714-C7FE-DB15-77DA-D3DDAD00BDDA}"/>
              </a:ext>
            </a:extLst>
          </p:cNvPr>
          <p:cNvSpPr txBox="1">
            <a:spLocks/>
          </p:cNvSpPr>
          <p:nvPr/>
        </p:nvSpPr>
        <p:spPr>
          <a:xfrm>
            <a:off x="5465238" y="5665591"/>
            <a:ext cx="6099929" cy="78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NSEA.ORG.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Língua inglesa.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Pinterest,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br.pinterest.com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/pin/195062227583057030/. Acesso em: 6 jul. 2022.</a:t>
            </a:r>
            <a:endParaRPr lang="pt-BR" sz="1200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F7021A8-99FF-349F-8E10-2D156FDE561F}"/>
              </a:ext>
            </a:extLst>
          </p:cNvPr>
          <p:cNvGrpSpPr/>
          <p:nvPr/>
        </p:nvGrpSpPr>
        <p:grpSpPr>
          <a:xfrm>
            <a:off x="520211" y="3823546"/>
            <a:ext cx="3607571" cy="2409824"/>
            <a:chOff x="667198" y="3617074"/>
            <a:chExt cx="2547932" cy="2409824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50BE141A-C50A-51BF-F6F7-0C6103F87B54}"/>
                </a:ext>
              </a:extLst>
            </p:cNvPr>
            <p:cNvSpPr txBox="1"/>
            <p:nvPr/>
          </p:nvSpPr>
          <p:spPr>
            <a:xfrm>
              <a:off x="839244" y="4087906"/>
              <a:ext cx="2375886" cy="1938992"/>
            </a:xfrm>
            <a:custGeom>
              <a:avLst/>
              <a:gdLst>
                <a:gd name="connsiteX0" fmla="*/ 0 w 2375886"/>
                <a:gd name="connsiteY0" fmla="*/ 0 h 1938992"/>
                <a:gd name="connsiteX1" fmla="*/ 2375886 w 2375886"/>
                <a:gd name="connsiteY1" fmla="*/ 0 h 1938992"/>
                <a:gd name="connsiteX2" fmla="*/ 2375886 w 2375886"/>
                <a:gd name="connsiteY2" fmla="*/ 1938992 h 1938992"/>
                <a:gd name="connsiteX3" fmla="*/ 0 w 2375886"/>
                <a:gd name="connsiteY3" fmla="*/ 1938992 h 1938992"/>
                <a:gd name="connsiteX4" fmla="*/ 0 w 2375886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886" h="1938992" fill="none" extrusionOk="0">
                  <a:moveTo>
                    <a:pt x="0" y="0"/>
                  </a:moveTo>
                  <a:cubicBezTo>
                    <a:pt x="863726" y="-49533"/>
                    <a:pt x="1940173" y="-14809"/>
                    <a:pt x="2375886" y="0"/>
                  </a:cubicBezTo>
                  <a:cubicBezTo>
                    <a:pt x="2463525" y="752559"/>
                    <a:pt x="2303207" y="1500896"/>
                    <a:pt x="2375886" y="1938992"/>
                  </a:cubicBezTo>
                  <a:cubicBezTo>
                    <a:pt x="1722531" y="1890761"/>
                    <a:pt x="934594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375886" h="1938992" stroke="0" extrusionOk="0">
                  <a:moveTo>
                    <a:pt x="0" y="0"/>
                  </a:moveTo>
                  <a:cubicBezTo>
                    <a:pt x="1153100" y="118645"/>
                    <a:pt x="1304128" y="116012"/>
                    <a:pt x="2375886" y="0"/>
                  </a:cubicBezTo>
                  <a:cubicBezTo>
                    <a:pt x="2243004" y="562170"/>
                    <a:pt x="2460837" y="1716516"/>
                    <a:pt x="2375886" y="1938992"/>
                  </a:cubicBezTo>
                  <a:cubicBezTo>
                    <a:pt x="1947024" y="2073592"/>
                    <a:pt x="897011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 cartum, por que a menina</a:t>
              </a:r>
            </a:p>
            <a:p>
              <a:r>
                <a:rPr lang="pt-BR" sz="2000" dirty="0"/>
                <a:t>diz que sua professora não é qualificada para ensinar a</a:t>
              </a:r>
            </a:p>
            <a:p>
              <a:r>
                <a:rPr lang="pt-BR" sz="2000" dirty="0"/>
                <a:t>escrever? Você concorda com</a:t>
              </a:r>
            </a:p>
            <a:p>
              <a:r>
                <a:rPr lang="pt-BR" sz="2000" dirty="0"/>
                <a:t>ela? Para a menina, como se deve escrever a palavra </a:t>
              </a:r>
              <a:r>
                <a:rPr lang="pt-BR" sz="2000" i="1" dirty="0"/>
                <a:t>“you”</a:t>
              </a:r>
              <a:r>
                <a:rPr lang="pt-BR" sz="2000" dirty="0"/>
                <a:t>?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DF84FE92-B955-0DF0-6E03-7914BDF2751F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THINK ABOUT IT!</a:t>
              </a:r>
            </a:p>
          </p:txBody>
        </p:sp>
      </p:grpSp>
      <p:pic>
        <p:nvPicPr>
          <p:cNvPr id="30" name="Imagem 29" descr="Texto&#10;&#10;Descrição gerada automaticamente">
            <a:extLst>
              <a:ext uri="{FF2B5EF4-FFF2-40B4-BE49-F238E27FC236}">
                <a16:creationId xmlns:a16="http://schemas.microsoft.com/office/drawing/2014/main" id="{B3EA305C-16FD-3A57-BCC4-510D7B727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425" y="1743959"/>
            <a:ext cx="5051727" cy="3892314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D2617FF-99FF-33A8-99D5-3EE336833EDB}"/>
              </a:ext>
            </a:extLst>
          </p:cNvPr>
          <p:cNvGrpSpPr/>
          <p:nvPr/>
        </p:nvGrpSpPr>
        <p:grpSpPr>
          <a:xfrm>
            <a:off x="8184559" y="483141"/>
            <a:ext cx="3363974" cy="1477172"/>
            <a:chOff x="667900" y="3626397"/>
            <a:chExt cx="3363974" cy="147717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87BCDEA-6512-B678-5F4A-C233E4EDCDAD}"/>
                </a:ext>
              </a:extLst>
            </p:cNvPr>
            <p:cNvSpPr txBox="1"/>
            <p:nvPr/>
          </p:nvSpPr>
          <p:spPr>
            <a:xfrm>
              <a:off x="839244" y="4087906"/>
              <a:ext cx="3192630" cy="1015663"/>
            </a:xfrm>
            <a:custGeom>
              <a:avLst/>
              <a:gdLst>
                <a:gd name="connsiteX0" fmla="*/ 0 w 3192630"/>
                <a:gd name="connsiteY0" fmla="*/ 0 h 1015663"/>
                <a:gd name="connsiteX1" fmla="*/ 3192630 w 3192630"/>
                <a:gd name="connsiteY1" fmla="*/ 0 h 1015663"/>
                <a:gd name="connsiteX2" fmla="*/ 3192630 w 3192630"/>
                <a:gd name="connsiteY2" fmla="*/ 1015663 h 1015663"/>
                <a:gd name="connsiteX3" fmla="*/ 0 w 3192630"/>
                <a:gd name="connsiteY3" fmla="*/ 1015663 h 1015663"/>
                <a:gd name="connsiteX4" fmla="*/ 0 w 3192630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630" h="1015663" fill="none" extrusionOk="0">
                  <a:moveTo>
                    <a:pt x="0" y="0"/>
                  </a:moveTo>
                  <a:cubicBezTo>
                    <a:pt x="651281" y="-49533"/>
                    <a:pt x="2315027" y="-14809"/>
                    <a:pt x="3192630" y="0"/>
                  </a:cubicBezTo>
                  <a:cubicBezTo>
                    <a:pt x="3107382" y="249582"/>
                    <a:pt x="3273437" y="889491"/>
                    <a:pt x="3192630" y="1015663"/>
                  </a:cubicBezTo>
                  <a:cubicBezTo>
                    <a:pt x="2278405" y="967432"/>
                    <a:pt x="1590796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3192630" h="1015663" stroke="0" extrusionOk="0">
                  <a:moveTo>
                    <a:pt x="0" y="0"/>
                  </a:moveTo>
                  <a:cubicBezTo>
                    <a:pt x="992323" y="118645"/>
                    <a:pt x="1638128" y="116012"/>
                    <a:pt x="3192630" y="0"/>
                  </a:cubicBezTo>
                  <a:cubicBezTo>
                    <a:pt x="3161516" y="243736"/>
                    <a:pt x="3132400" y="806251"/>
                    <a:pt x="3192630" y="1015663"/>
                  </a:cubicBezTo>
                  <a:cubicBezTo>
                    <a:pt x="2317439" y="1150263"/>
                    <a:pt x="1042768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ler cartuns, observe as</a:t>
              </a:r>
            </a:p>
            <a:p>
              <a:r>
                <a:rPr lang="pt-BR" sz="2000" dirty="0"/>
                <a:t>relações entre os elementos</a:t>
              </a:r>
            </a:p>
            <a:p>
              <a:r>
                <a:rPr lang="pt-BR" sz="2000" dirty="0"/>
                <a:t>verbais e os não verbais.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2C0B3287-A22C-AB23-FDE1-70969EDE2A2A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84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Internet slang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D5145D5-3E7D-735F-EF84-E6C492D2A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355270"/>
              </p:ext>
            </p:extLst>
          </p:nvPr>
        </p:nvGraphicFramePr>
        <p:xfrm>
          <a:off x="6153644" y="643467"/>
          <a:ext cx="4539006" cy="571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57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Review: relative pronouns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49EED4-55B2-FC4B-AB97-2971C1581A8A}"/>
              </a:ext>
            </a:extLst>
          </p:cNvPr>
          <p:cNvSpPr txBox="1"/>
          <p:nvPr/>
        </p:nvSpPr>
        <p:spPr>
          <a:xfrm>
            <a:off x="4983515" y="1507489"/>
            <a:ext cx="6901543" cy="330859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2F2F2E"/>
                </a:solidFill>
                <a:effectLst/>
                <a:latin typeface="+mj-lt"/>
              </a:rPr>
              <a:t>What to Report</a:t>
            </a:r>
          </a:p>
          <a:p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• Anyone you don’t know </a:t>
            </a:r>
            <a:r>
              <a:rPr lang="en-US" sz="1900" b="1" dirty="0">
                <a:solidFill>
                  <a:srgbClr val="2F2F2E"/>
                </a:solidFill>
                <a:effectLst/>
                <a:latin typeface="+mj-lt"/>
              </a:rPr>
              <a:t>who </a:t>
            </a:r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asks you for personal</a:t>
            </a:r>
            <a:r>
              <a:rPr lang="en-US" sz="19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information, photos, or videos.</a:t>
            </a:r>
          </a:p>
          <a:p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• Inappropriate or obscene material from people or companies you</a:t>
            </a:r>
            <a:r>
              <a:rPr lang="en-US" sz="19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don’t know.</a:t>
            </a:r>
          </a:p>
          <a:p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• Misleading URLs on the Internet </a:t>
            </a:r>
            <a:r>
              <a:rPr lang="en-US" sz="1900" b="1" dirty="0">
                <a:solidFill>
                  <a:srgbClr val="2F2F2E"/>
                </a:solidFill>
                <a:effectLst/>
                <a:latin typeface="+mj-lt"/>
              </a:rPr>
              <a:t>that </a:t>
            </a:r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point you to sites containing harmful or</a:t>
            </a:r>
            <a:r>
              <a:rPr lang="en-US" sz="19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inappropriate materials rather than what you were looking for.</a:t>
            </a:r>
          </a:p>
          <a:p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• Anyone </a:t>
            </a:r>
            <a:r>
              <a:rPr lang="en-US" sz="1900" b="1" dirty="0">
                <a:solidFill>
                  <a:srgbClr val="2F2F2E"/>
                </a:solidFill>
                <a:effectLst/>
                <a:latin typeface="+mj-lt"/>
              </a:rPr>
              <a:t>who </a:t>
            </a:r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sends you photos or videos containing obscene content of</a:t>
            </a:r>
            <a:r>
              <a:rPr lang="en-US" sz="19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individuals 18 and younger (the possession, manufacturing, or distributing of child</a:t>
            </a:r>
            <a:r>
              <a:rPr lang="en-US" sz="19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1900" dirty="0">
                <a:solidFill>
                  <a:srgbClr val="2F2F2E"/>
                </a:solidFill>
                <a:effectLst/>
                <a:latin typeface="+mj-lt"/>
              </a:rPr>
              <a:t>pornography is illegal). (…)</a:t>
            </a:r>
            <a:endParaRPr lang="en-US" sz="19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9D46CD4-77F9-ABE5-13F0-DED4A1F6834A}"/>
              </a:ext>
            </a:extLst>
          </p:cNvPr>
          <p:cNvSpPr txBox="1">
            <a:spLocks/>
          </p:cNvSpPr>
          <p:nvPr/>
        </p:nvSpPr>
        <p:spPr>
          <a:xfrm>
            <a:off x="4961236" y="4838157"/>
            <a:ext cx="6901543" cy="78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FULTON COUNTY SCHOOLS.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FAQ and fact sheet: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cyberbullying. 2002-2022.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www.fultonschools.org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cms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lib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/GA50000114/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Centricity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/Domain/5419/Cyberbullying%20FAQ%20Fact%20Sheet.pdf. Acesso em: 6 jul. 2022.</a:t>
            </a:r>
            <a:endParaRPr lang="pt-BR" sz="12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6E58B4F-62F6-1EE4-0F18-D642574E174B}"/>
              </a:ext>
            </a:extLst>
          </p:cNvPr>
          <p:cNvGrpSpPr/>
          <p:nvPr/>
        </p:nvGrpSpPr>
        <p:grpSpPr>
          <a:xfrm>
            <a:off x="448410" y="4010119"/>
            <a:ext cx="3754088" cy="2415363"/>
            <a:chOff x="667198" y="3617074"/>
            <a:chExt cx="2651413" cy="2415363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295A067-A56F-C0B5-2A57-B06953B3812C}"/>
                </a:ext>
              </a:extLst>
            </p:cNvPr>
            <p:cNvSpPr txBox="1"/>
            <p:nvPr/>
          </p:nvSpPr>
          <p:spPr>
            <a:xfrm>
              <a:off x="802627" y="4093445"/>
              <a:ext cx="2515984" cy="1938992"/>
            </a:xfrm>
            <a:custGeom>
              <a:avLst/>
              <a:gdLst>
                <a:gd name="connsiteX0" fmla="*/ 0 w 2515984"/>
                <a:gd name="connsiteY0" fmla="*/ 0 h 1938992"/>
                <a:gd name="connsiteX1" fmla="*/ 2515984 w 2515984"/>
                <a:gd name="connsiteY1" fmla="*/ 0 h 1938992"/>
                <a:gd name="connsiteX2" fmla="*/ 2515984 w 2515984"/>
                <a:gd name="connsiteY2" fmla="*/ 1938992 h 1938992"/>
                <a:gd name="connsiteX3" fmla="*/ 0 w 2515984"/>
                <a:gd name="connsiteY3" fmla="*/ 1938992 h 1938992"/>
                <a:gd name="connsiteX4" fmla="*/ 0 w 2515984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984" h="1938992" fill="none" extrusionOk="0">
                  <a:moveTo>
                    <a:pt x="0" y="0"/>
                  </a:moveTo>
                  <a:cubicBezTo>
                    <a:pt x="631610" y="-49533"/>
                    <a:pt x="2066241" y="-14809"/>
                    <a:pt x="2515984" y="0"/>
                  </a:cubicBezTo>
                  <a:cubicBezTo>
                    <a:pt x="2603623" y="752559"/>
                    <a:pt x="2443305" y="1500896"/>
                    <a:pt x="2515984" y="1938992"/>
                  </a:cubicBezTo>
                  <a:cubicBezTo>
                    <a:pt x="1896010" y="1890761"/>
                    <a:pt x="125307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515984" h="1938992" stroke="0" extrusionOk="0">
                  <a:moveTo>
                    <a:pt x="0" y="0"/>
                  </a:moveTo>
                  <a:cubicBezTo>
                    <a:pt x="1046362" y="118645"/>
                    <a:pt x="1733512" y="116012"/>
                    <a:pt x="2515984" y="0"/>
                  </a:cubicBezTo>
                  <a:cubicBezTo>
                    <a:pt x="2383102" y="562170"/>
                    <a:pt x="2600935" y="1716516"/>
                    <a:pt x="2515984" y="1938992"/>
                  </a:cubicBezTo>
                  <a:cubicBezTo>
                    <a:pt x="2079480" y="2073592"/>
                    <a:pt x="866557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We use:</a:t>
              </a:r>
              <a:r>
                <a:rPr lang="en-US" sz="2000" dirty="0"/>
                <a:t>	</a:t>
              </a:r>
              <a:r>
                <a:rPr lang="en-US" sz="2000" b="1" dirty="0"/>
                <a:t>To refer to:</a:t>
              </a:r>
            </a:p>
            <a:p>
              <a:r>
                <a:rPr lang="en-US" sz="2000" b="1" dirty="0">
                  <a:solidFill>
                    <a:schemeClr val="accent1"/>
                  </a:solidFill>
                </a:rPr>
                <a:t>that</a:t>
              </a:r>
              <a:r>
                <a:rPr lang="en-US" sz="2000" dirty="0"/>
                <a:t> 		people and things</a:t>
              </a:r>
            </a:p>
            <a:p>
              <a:r>
                <a:rPr lang="en-US" sz="2000" b="1" dirty="0">
                  <a:solidFill>
                    <a:schemeClr val="accent1"/>
                  </a:solidFill>
                </a:rPr>
                <a:t>which</a:t>
              </a:r>
              <a:r>
                <a:rPr lang="en-US" sz="2000" dirty="0"/>
                <a:t>		things</a:t>
              </a:r>
            </a:p>
            <a:p>
              <a:r>
                <a:rPr lang="en-US" sz="2000" b="1" dirty="0">
                  <a:solidFill>
                    <a:schemeClr val="accent1"/>
                  </a:solidFill>
                </a:rPr>
                <a:t>who</a:t>
              </a:r>
              <a:r>
                <a:rPr lang="en-US" sz="2000" dirty="0"/>
                <a:t> 		people </a:t>
              </a:r>
            </a:p>
            <a:p>
              <a:r>
                <a:rPr lang="en-US" sz="2000" b="1" dirty="0">
                  <a:solidFill>
                    <a:schemeClr val="accent1"/>
                  </a:solidFill>
                </a:rPr>
                <a:t>which</a:t>
              </a:r>
              <a:r>
                <a:rPr lang="en-US" sz="2000" dirty="0"/>
                <a:t>		people and things 			(possession)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7CF95FF8-55BC-2F94-1DC2-223AEE68329E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pic>
        <p:nvPicPr>
          <p:cNvPr id="17" name="Imagem 16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DC605C42-6BFF-08BB-F62D-769F06C84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2661" y="420437"/>
            <a:ext cx="1575868" cy="12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4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53943" y="2553681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should, must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9D46CD4-77F9-ABE5-13F0-DED4A1F6834A}"/>
              </a:ext>
            </a:extLst>
          </p:cNvPr>
          <p:cNvSpPr txBox="1">
            <a:spLocks/>
          </p:cNvSpPr>
          <p:nvPr/>
        </p:nvSpPr>
        <p:spPr>
          <a:xfrm>
            <a:off x="5297763" y="2579793"/>
            <a:ext cx="6099141" cy="70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MADISON COUNTY NEW YORK.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Combating misinformation.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2006-2022. Disponível em: www.madisoncounty.ny.gov/2842/Combating-Misinformation. Acesso em: 6 jul. 2022.</a:t>
            </a:r>
            <a:endParaRPr lang="pt-BR" sz="1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95A067-A56F-C0B5-2A57-B06953B3812C}"/>
              </a:ext>
            </a:extLst>
          </p:cNvPr>
          <p:cNvSpPr txBox="1"/>
          <p:nvPr/>
        </p:nvSpPr>
        <p:spPr>
          <a:xfrm>
            <a:off x="5297763" y="3429000"/>
            <a:ext cx="6099141" cy="2862322"/>
          </a:xfrm>
          <a:custGeom>
            <a:avLst/>
            <a:gdLst>
              <a:gd name="connsiteX0" fmla="*/ 0 w 6099141"/>
              <a:gd name="connsiteY0" fmla="*/ 0 h 2862322"/>
              <a:gd name="connsiteX1" fmla="*/ 6099141 w 6099141"/>
              <a:gd name="connsiteY1" fmla="*/ 0 h 2862322"/>
              <a:gd name="connsiteX2" fmla="*/ 6099141 w 6099141"/>
              <a:gd name="connsiteY2" fmla="*/ 2862322 h 2862322"/>
              <a:gd name="connsiteX3" fmla="*/ 0 w 6099141"/>
              <a:gd name="connsiteY3" fmla="*/ 2862322 h 2862322"/>
              <a:gd name="connsiteX4" fmla="*/ 0 w 6099141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141" h="2862322" fill="none" extrusionOk="0">
                <a:moveTo>
                  <a:pt x="0" y="0"/>
                </a:moveTo>
                <a:cubicBezTo>
                  <a:pt x="1358971" y="-49533"/>
                  <a:pt x="3274567" y="-14809"/>
                  <a:pt x="6099141" y="0"/>
                </a:cubicBezTo>
                <a:cubicBezTo>
                  <a:pt x="6186780" y="1177938"/>
                  <a:pt x="6026462" y="2516856"/>
                  <a:pt x="6099141" y="2862322"/>
                </a:cubicBezTo>
                <a:cubicBezTo>
                  <a:pt x="3555899" y="2814091"/>
                  <a:pt x="1636239" y="2946777"/>
                  <a:pt x="0" y="2862322"/>
                </a:cubicBezTo>
                <a:cubicBezTo>
                  <a:pt x="-38581" y="2462403"/>
                  <a:pt x="63341" y="1014193"/>
                  <a:pt x="0" y="0"/>
                </a:cubicBezTo>
                <a:close/>
              </a:path>
              <a:path w="6099141" h="2862322" stroke="0" extrusionOk="0">
                <a:moveTo>
                  <a:pt x="0" y="0"/>
                </a:moveTo>
                <a:cubicBezTo>
                  <a:pt x="842394" y="118645"/>
                  <a:pt x="3486373" y="116012"/>
                  <a:pt x="6099141" y="0"/>
                </a:cubicBezTo>
                <a:cubicBezTo>
                  <a:pt x="5966259" y="618235"/>
                  <a:pt x="6184092" y="2215913"/>
                  <a:pt x="6099141" y="2862322"/>
                </a:cubicBezTo>
                <a:cubicBezTo>
                  <a:pt x="4039444" y="2996922"/>
                  <a:pt x="1652593" y="2705126"/>
                  <a:pt x="0" y="2862322"/>
                </a:cubicBezTo>
                <a:cubicBezTo>
                  <a:pt x="-20187" y="1490128"/>
                  <a:pt x="-152480" y="5882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“A proper article should cite”, </a:t>
            </a:r>
            <a:r>
              <a:rPr lang="en-US" sz="2000" b="1" i="1" dirty="0"/>
              <a:t>should</a:t>
            </a:r>
            <a:r>
              <a:rPr lang="en-US" sz="2000" dirty="0"/>
              <a:t> expresses a recommendation.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“that should be a red flag”, </a:t>
            </a:r>
            <a:r>
              <a:rPr lang="en-US" sz="2000" b="1" i="1" dirty="0"/>
              <a:t>should</a:t>
            </a:r>
            <a:r>
              <a:rPr lang="en-US" sz="2000" dirty="0"/>
              <a:t> expresses the deduction or conclusion that something is certain or highly probable.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use </a:t>
            </a:r>
            <a:r>
              <a:rPr lang="en-US" sz="2000" b="1" i="1" dirty="0"/>
              <a:t>should</a:t>
            </a:r>
            <a:r>
              <a:rPr lang="en-US" sz="2000" dirty="0"/>
              <a:t> </a:t>
            </a:r>
            <a:r>
              <a:rPr lang="en-US" sz="2000" u="sng" dirty="0"/>
              <a:t>before</a:t>
            </a:r>
            <a:r>
              <a:rPr lang="en-US" sz="2000" dirty="0"/>
              <a:t> the main verb in the infinitive (without </a:t>
            </a:r>
            <a:r>
              <a:rPr lang="en-US" sz="2000" i="1" dirty="0"/>
              <a:t>to</a:t>
            </a:r>
            <a:r>
              <a:rPr lang="en-US" sz="2000" dirty="0"/>
              <a:t>).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C7CEF8E-AE54-AD95-1F6E-94ABCC7568C1}"/>
              </a:ext>
            </a:extLst>
          </p:cNvPr>
          <p:cNvSpPr txBox="1"/>
          <p:nvPr/>
        </p:nvSpPr>
        <p:spPr>
          <a:xfrm>
            <a:off x="5297763" y="825467"/>
            <a:ext cx="609914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Where and how does your source get its information? </a:t>
            </a:r>
            <a:r>
              <a:rPr lang="en-US" dirty="0">
                <a:solidFill>
                  <a:schemeClr val="accent3"/>
                </a:solidFill>
                <a:effectLst/>
                <a:latin typeface="+mj-lt"/>
              </a:rPr>
              <a:t>A proper article </a:t>
            </a:r>
            <a:r>
              <a:rPr lang="en-US" b="1" dirty="0">
                <a:solidFill>
                  <a:schemeClr val="accent3"/>
                </a:solidFill>
                <a:effectLst/>
                <a:latin typeface="+mj-lt"/>
              </a:rPr>
              <a:t>should</a:t>
            </a:r>
            <a:r>
              <a:rPr lang="en-US" dirty="0">
                <a:solidFill>
                  <a:schemeClr val="accent3"/>
                </a:solidFill>
                <a:effectLst/>
                <a:latin typeface="+mj-lt"/>
              </a:rPr>
              <a:t> cite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 the</a:t>
            </a:r>
            <a:r>
              <a:rPr lang="en-US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information and data they are sharing. Investigate their sources for yourself. Does the</a:t>
            </a:r>
            <a:r>
              <a:rPr lang="en-US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information line up, was important information left out, or are facts being twisted? If they</a:t>
            </a:r>
            <a:r>
              <a:rPr lang="en-US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don’t have a source at all, or it comes from a non-credible source, </a:t>
            </a:r>
            <a:r>
              <a:rPr lang="en-US" dirty="0">
                <a:solidFill>
                  <a:schemeClr val="accent3"/>
                </a:solidFill>
                <a:effectLst/>
                <a:latin typeface="+mj-lt"/>
              </a:rPr>
              <a:t>that </a:t>
            </a:r>
            <a:r>
              <a:rPr lang="en-US" b="1" dirty="0">
                <a:solidFill>
                  <a:schemeClr val="accent3"/>
                </a:solidFill>
                <a:effectLst/>
                <a:latin typeface="+mj-lt"/>
              </a:rPr>
              <a:t>should</a:t>
            </a:r>
            <a:r>
              <a:rPr lang="en-US" dirty="0">
                <a:solidFill>
                  <a:schemeClr val="accent3"/>
                </a:solidFill>
                <a:effectLst/>
                <a:latin typeface="+mj-lt"/>
              </a:rPr>
              <a:t> be a red flag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7F8AB9E8-C9F1-51DD-CA83-536FFDC402FA}"/>
              </a:ext>
            </a:extLst>
          </p:cNvPr>
          <p:cNvGrpSpPr/>
          <p:nvPr/>
        </p:nvGrpSpPr>
        <p:grpSpPr>
          <a:xfrm>
            <a:off x="237913" y="3537261"/>
            <a:ext cx="4175082" cy="3188286"/>
            <a:chOff x="667198" y="3617074"/>
            <a:chExt cx="2948750" cy="3188286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D139F25-EC2A-569F-3544-26A81FCFC18A}"/>
                </a:ext>
              </a:extLst>
            </p:cNvPr>
            <p:cNvSpPr txBox="1"/>
            <p:nvPr/>
          </p:nvSpPr>
          <p:spPr>
            <a:xfrm>
              <a:off x="760291" y="4081537"/>
              <a:ext cx="2855657" cy="2723823"/>
            </a:xfrm>
            <a:custGeom>
              <a:avLst/>
              <a:gdLst>
                <a:gd name="connsiteX0" fmla="*/ 0 w 2855657"/>
                <a:gd name="connsiteY0" fmla="*/ 0 h 2723823"/>
                <a:gd name="connsiteX1" fmla="*/ 2855657 w 2855657"/>
                <a:gd name="connsiteY1" fmla="*/ 0 h 2723823"/>
                <a:gd name="connsiteX2" fmla="*/ 2855657 w 2855657"/>
                <a:gd name="connsiteY2" fmla="*/ 2723823 h 2723823"/>
                <a:gd name="connsiteX3" fmla="*/ 0 w 2855657"/>
                <a:gd name="connsiteY3" fmla="*/ 2723823 h 2723823"/>
                <a:gd name="connsiteX4" fmla="*/ 0 w 2855657"/>
                <a:gd name="connsiteY4" fmla="*/ 0 h 272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5657" h="2723823" fill="none" extrusionOk="0">
                  <a:moveTo>
                    <a:pt x="0" y="0"/>
                  </a:moveTo>
                  <a:cubicBezTo>
                    <a:pt x="450543" y="-49533"/>
                    <a:pt x="1987424" y="-14809"/>
                    <a:pt x="2855657" y="0"/>
                  </a:cubicBezTo>
                  <a:cubicBezTo>
                    <a:pt x="2943296" y="1348209"/>
                    <a:pt x="2782978" y="2207290"/>
                    <a:pt x="2855657" y="2723823"/>
                  </a:cubicBezTo>
                  <a:cubicBezTo>
                    <a:pt x="2151010" y="2675592"/>
                    <a:pt x="899797" y="2808278"/>
                    <a:pt x="0" y="2723823"/>
                  </a:cubicBezTo>
                  <a:cubicBezTo>
                    <a:pt x="-38581" y="1728529"/>
                    <a:pt x="63341" y="613071"/>
                    <a:pt x="0" y="0"/>
                  </a:cubicBezTo>
                  <a:close/>
                </a:path>
                <a:path w="2855657" h="2723823" stroke="0" extrusionOk="0">
                  <a:moveTo>
                    <a:pt x="0" y="0"/>
                  </a:moveTo>
                  <a:cubicBezTo>
                    <a:pt x="1379758" y="118645"/>
                    <a:pt x="2207658" y="116012"/>
                    <a:pt x="2855657" y="0"/>
                  </a:cubicBezTo>
                  <a:cubicBezTo>
                    <a:pt x="2722775" y="1065490"/>
                    <a:pt x="2940608" y="2275257"/>
                    <a:pt x="2855657" y="2723823"/>
                  </a:cubicBezTo>
                  <a:cubicBezTo>
                    <a:pt x="2552164" y="2858423"/>
                    <a:pt x="1275421" y="2566627"/>
                    <a:pt x="0" y="2723823"/>
                  </a:cubicBezTo>
                  <a:cubicBezTo>
                    <a:pt x="-20187" y="1679713"/>
                    <a:pt x="-152480" y="7779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De acordo com o texto, é importante verificar a credibilidade da fonte antes de compartilhar uma informação. Você costuma fazer isso? Você já viu alguma notícia em rede social e descobriu, depois, que era falsa? O que pode ser feito para evitarmos a circulação de informações e notícias falsas (</a:t>
              </a:r>
              <a:r>
                <a:rPr lang="pt-BR" sz="1900" i="1" dirty="0"/>
                <a:t>fake news</a:t>
              </a:r>
              <a:r>
                <a:rPr lang="pt-BR" sz="1900" dirty="0"/>
                <a:t>) nas redes sociais?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399F92AB-B65B-B7BE-276E-A68A673ADBE2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36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should, must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F9D46CD4-77F9-ABE5-13F0-DED4A1F6834A}"/>
              </a:ext>
            </a:extLst>
          </p:cNvPr>
          <p:cNvSpPr txBox="1">
            <a:spLocks/>
          </p:cNvSpPr>
          <p:nvPr/>
        </p:nvSpPr>
        <p:spPr>
          <a:xfrm>
            <a:off x="5568195" y="4687085"/>
            <a:ext cx="5709906" cy="704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STAFF WRITER. Granlund cartoon: fake news.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Gaston Gazette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8 dez. 2016.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www.gastongazette.com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story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opinion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/cartoons/2016/12/08/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granlund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-cartoon-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fakenews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/24301148007/. Acesso em: 8 jul. 2022.</a:t>
            </a:r>
            <a:endParaRPr lang="pt-BR" sz="1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95A067-A56F-C0B5-2A57-B06953B3812C}"/>
              </a:ext>
            </a:extLst>
          </p:cNvPr>
          <p:cNvSpPr txBox="1"/>
          <p:nvPr/>
        </p:nvSpPr>
        <p:spPr>
          <a:xfrm>
            <a:off x="5860433" y="5491941"/>
            <a:ext cx="5125427" cy="707886"/>
          </a:xfrm>
          <a:custGeom>
            <a:avLst/>
            <a:gdLst>
              <a:gd name="connsiteX0" fmla="*/ 0 w 5125427"/>
              <a:gd name="connsiteY0" fmla="*/ 0 h 707886"/>
              <a:gd name="connsiteX1" fmla="*/ 5125427 w 5125427"/>
              <a:gd name="connsiteY1" fmla="*/ 0 h 707886"/>
              <a:gd name="connsiteX2" fmla="*/ 5125427 w 5125427"/>
              <a:gd name="connsiteY2" fmla="*/ 707886 h 707886"/>
              <a:gd name="connsiteX3" fmla="*/ 0 w 5125427"/>
              <a:gd name="connsiteY3" fmla="*/ 707886 h 707886"/>
              <a:gd name="connsiteX4" fmla="*/ 0 w 5125427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5427" h="707886" fill="none" extrusionOk="0">
                <a:moveTo>
                  <a:pt x="0" y="0"/>
                </a:moveTo>
                <a:cubicBezTo>
                  <a:pt x="1907570" y="-49533"/>
                  <a:pt x="4425516" y="-14809"/>
                  <a:pt x="5125427" y="0"/>
                </a:cubicBezTo>
                <a:cubicBezTo>
                  <a:pt x="5122530" y="241872"/>
                  <a:pt x="5077424" y="624090"/>
                  <a:pt x="5125427" y="707886"/>
                </a:cubicBezTo>
                <a:cubicBezTo>
                  <a:pt x="3574743" y="659655"/>
                  <a:pt x="1865916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5125427" h="707886" stroke="0" extrusionOk="0">
                <a:moveTo>
                  <a:pt x="0" y="0"/>
                </a:moveTo>
                <a:cubicBezTo>
                  <a:pt x="1617329" y="118645"/>
                  <a:pt x="3258033" y="116012"/>
                  <a:pt x="5125427" y="0"/>
                </a:cubicBezTo>
                <a:cubicBezTo>
                  <a:pt x="5082017" y="186738"/>
                  <a:pt x="5180168" y="428844"/>
                  <a:pt x="5125427" y="707886"/>
                </a:cubicBezTo>
                <a:cubicBezTo>
                  <a:pt x="3757433" y="842486"/>
                  <a:pt x="636622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modal verb </a:t>
            </a:r>
            <a:r>
              <a:rPr lang="en-US" sz="2000" b="1" i="1" dirty="0"/>
              <a:t>must</a:t>
            </a:r>
            <a:r>
              <a:rPr lang="en-US" sz="2000" dirty="0"/>
              <a:t> expresses the deduction or conclusion that something is certain.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8D81F05-8B02-1017-AF6D-2B974FFB864C}"/>
              </a:ext>
            </a:extLst>
          </p:cNvPr>
          <p:cNvGrpSpPr/>
          <p:nvPr/>
        </p:nvGrpSpPr>
        <p:grpSpPr>
          <a:xfrm>
            <a:off x="448410" y="4010119"/>
            <a:ext cx="3754088" cy="2107587"/>
            <a:chOff x="667198" y="3617074"/>
            <a:chExt cx="2651413" cy="210758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F5F41C1-DC7C-4B19-EFF9-174E74A915AA}"/>
                </a:ext>
              </a:extLst>
            </p:cNvPr>
            <p:cNvSpPr txBox="1"/>
            <p:nvPr/>
          </p:nvSpPr>
          <p:spPr>
            <a:xfrm>
              <a:off x="802627" y="4093445"/>
              <a:ext cx="2515984" cy="1631216"/>
            </a:xfrm>
            <a:custGeom>
              <a:avLst/>
              <a:gdLst>
                <a:gd name="connsiteX0" fmla="*/ 0 w 2515984"/>
                <a:gd name="connsiteY0" fmla="*/ 0 h 1631216"/>
                <a:gd name="connsiteX1" fmla="*/ 2515984 w 2515984"/>
                <a:gd name="connsiteY1" fmla="*/ 0 h 1631216"/>
                <a:gd name="connsiteX2" fmla="*/ 2515984 w 2515984"/>
                <a:gd name="connsiteY2" fmla="*/ 1631216 h 1631216"/>
                <a:gd name="connsiteX3" fmla="*/ 0 w 2515984"/>
                <a:gd name="connsiteY3" fmla="*/ 1631216 h 1631216"/>
                <a:gd name="connsiteX4" fmla="*/ 0 w 2515984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5984" h="1631216" fill="none" extrusionOk="0">
                  <a:moveTo>
                    <a:pt x="0" y="0"/>
                  </a:moveTo>
                  <a:cubicBezTo>
                    <a:pt x="631610" y="-49533"/>
                    <a:pt x="2066241" y="-14809"/>
                    <a:pt x="2515984" y="0"/>
                  </a:cubicBezTo>
                  <a:cubicBezTo>
                    <a:pt x="2485811" y="683410"/>
                    <a:pt x="2646047" y="853905"/>
                    <a:pt x="2515984" y="1631216"/>
                  </a:cubicBezTo>
                  <a:cubicBezTo>
                    <a:pt x="1896010" y="1582985"/>
                    <a:pt x="1253070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515984" h="1631216" stroke="0" extrusionOk="0">
                  <a:moveTo>
                    <a:pt x="0" y="0"/>
                  </a:moveTo>
                  <a:cubicBezTo>
                    <a:pt x="1046362" y="118645"/>
                    <a:pt x="1733512" y="116012"/>
                    <a:pt x="2515984" y="0"/>
                  </a:cubicBezTo>
                  <a:cubicBezTo>
                    <a:pt x="2484342" y="320625"/>
                    <a:pt x="2543800" y="1228454"/>
                    <a:pt x="2515984" y="1631216"/>
                  </a:cubicBezTo>
                  <a:cubicBezTo>
                    <a:pt x="2079480" y="1765816"/>
                    <a:pt x="866557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 generally use </a:t>
              </a:r>
              <a:r>
                <a:rPr lang="en-US" sz="2000" b="1" i="1" dirty="0"/>
                <a:t>can’t/cannot </a:t>
              </a:r>
              <a:r>
                <a:rPr lang="en-US" sz="2000" dirty="0"/>
                <a:t>to say that something is certainly</a:t>
              </a:r>
            </a:p>
            <a:p>
              <a:r>
                <a:rPr lang="en-US" sz="2000" dirty="0"/>
                <a:t>not the case. </a:t>
              </a:r>
            </a:p>
            <a:p>
              <a:r>
                <a:rPr lang="en-US" sz="2000" i="1" dirty="0"/>
                <a:t>E.g.: It can’t be true. He’s always</a:t>
              </a:r>
            </a:p>
            <a:p>
              <a:r>
                <a:rPr lang="en-US" sz="2000" i="1" dirty="0"/>
                <a:t>telling lies.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ADC22780-F621-C698-8254-D08F25316124}"/>
                </a:ext>
              </a:extLst>
            </p:cNvPr>
            <p:cNvSpPr/>
            <p:nvPr/>
          </p:nvSpPr>
          <p:spPr>
            <a:xfrm rot="21406225">
              <a:off x="667198" y="3617074"/>
              <a:ext cx="2068865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AE390CB6-2D46-EF57-7027-C5A54B96D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195" y="1038212"/>
            <a:ext cx="5296442" cy="35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3502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9296</TotalTime>
  <Words>698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Helvetica</vt:lpstr>
      <vt:lpstr>Pacote</vt:lpstr>
      <vt:lpstr>Língua inglesa</vt:lpstr>
      <vt:lpstr>UNIT 1</vt:lpstr>
      <vt:lpstr>UNIT 1</vt:lpstr>
      <vt:lpstr>UNIT 1</vt:lpstr>
      <vt:lpstr>UNIT 1</vt:lpstr>
      <vt:lpstr>UNIT 1</vt:lpstr>
      <vt:lpstr>UNIT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66</cp:revision>
  <dcterms:created xsi:type="dcterms:W3CDTF">2023-05-08T13:05:16Z</dcterms:created>
  <dcterms:modified xsi:type="dcterms:W3CDTF">2023-06-21T13:41:21Z</dcterms:modified>
</cp:coreProperties>
</file>