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82" r:id="rId3"/>
    <p:sldId id="439" r:id="rId4"/>
    <p:sldId id="438" r:id="rId5"/>
    <p:sldId id="440" r:id="rId6"/>
    <p:sldId id="441" r:id="rId7"/>
    <p:sldId id="314" r:id="rId8"/>
    <p:sldId id="40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EC10-F5EC-9FB6-8990-2365F19F1B8C}" v="6" dt="2023-05-23T13:40:31.184"/>
    <p1510:client id="{F94BCB8A-3389-448A-BCAD-D5D24CAF81D3}" v="5" dt="2023-05-22T10:02:0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6351"/>
  </p:normalViewPr>
  <p:slideViewPr>
    <p:cSldViewPr snapToGrid="0">
      <p:cViewPr varScale="1">
        <p:scale>
          <a:sx n="68" d="100"/>
          <a:sy n="6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-ER</a:t>
          </a:r>
        </a:p>
        <a:p>
          <a:r>
            <a:rPr lang="pt-BR" sz="2400" b="0" i="0" dirty="0"/>
            <a:t>(as in researcher)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400" b="1" i="0" dirty="0"/>
            <a:t>-SHIP</a:t>
          </a:r>
        </a:p>
        <a:p>
          <a:r>
            <a:rPr lang="pt-BR" sz="2400" b="0" i="0" dirty="0"/>
            <a:t>(as in relationship)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000" b="0" i="0" dirty="0"/>
            <a:t>forms a </a:t>
          </a:r>
          <a:r>
            <a:rPr lang="pt-BR" sz="2000" b="1" i="0" dirty="0"/>
            <a:t>noun</a:t>
          </a:r>
          <a:r>
            <a:rPr lang="pt-BR" sz="2000" b="0" i="0" dirty="0"/>
            <a:t> indicating an </a:t>
          </a:r>
          <a:r>
            <a:rPr lang="pt-BR" sz="2000" b="1" i="0" dirty="0"/>
            <a:t>occupation</a:t>
          </a:r>
          <a:r>
            <a:rPr lang="pt-BR" sz="2000" b="0" i="0" dirty="0"/>
            <a:t>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 custT="1"/>
      <dgm:spPr/>
      <dgm:t>
        <a:bodyPr/>
        <a:lstStyle/>
        <a:p>
          <a:r>
            <a:rPr lang="pt-BR" sz="2000" b="0" i="0" dirty="0"/>
            <a:t>forms a </a:t>
          </a:r>
          <a:r>
            <a:rPr lang="pt-BR" sz="2000" b="1" i="0" dirty="0"/>
            <a:t>noun</a:t>
          </a:r>
          <a:r>
            <a:rPr lang="pt-BR" sz="2000" b="0" i="0" dirty="0"/>
            <a:t> indicating a </a:t>
          </a:r>
          <a:r>
            <a:rPr lang="pt-BR" sz="2000" b="1" i="0" dirty="0"/>
            <a:t>state </a:t>
          </a:r>
          <a:r>
            <a:rPr lang="pt-BR" sz="2000" b="0" i="0" dirty="0"/>
            <a:t>or </a:t>
          </a:r>
          <a:r>
            <a:rPr lang="pt-BR" sz="2000" b="1" i="0" dirty="0"/>
            <a:t>condition</a:t>
          </a:r>
          <a:r>
            <a:rPr lang="pt-BR" sz="2000" b="0" i="0" dirty="0"/>
            <a:t>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6E773C63-D728-9C45-9983-BA29316CBD6D}">
      <dgm:prSet custT="1"/>
      <dgm:spPr/>
      <dgm:t>
        <a:bodyPr/>
        <a:lstStyle/>
        <a:p>
          <a:r>
            <a:rPr lang="pt-BR" sz="2400" b="1" i="0" dirty="0"/>
            <a:t>-LY</a:t>
          </a:r>
        </a:p>
        <a:p>
          <a:r>
            <a:rPr lang="pt-BR" sz="2400" b="0" i="0" dirty="0"/>
            <a:t>(as in surprisingly)</a:t>
          </a:r>
        </a:p>
      </dgm:t>
    </dgm:pt>
    <dgm:pt modelId="{EB8449CE-DE59-FF4F-B080-47115D436F56}" type="parTrans" cxnId="{3DF29CF3-CA9A-A546-B776-CF18391FD6BE}">
      <dgm:prSet/>
      <dgm:spPr/>
      <dgm:t>
        <a:bodyPr/>
        <a:lstStyle/>
        <a:p>
          <a:endParaRPr lang="pt-BR"/>
        </a:p>
      </dgm:t>
    </dgm:pt>
    <dgm:pt modelId="{A44E7601-5E5A-894D-A3EF-E84CC28E16BF}" type="sibTrans" cxnId="{3DF29CF3-CA9A-A546-B776-CF18391FD6BE}">
      <dgm:prSet/>
      <dgm:spPr/>
      <dgm:t>
        <a:bodyPr/>
        <a:lstStyle/>
        <a:p>
          <a:endParaRPr lang="pt-BR"/>
        </a:p>
      </dgm:t>
    </dgm:pt>
    <dgm:pt modelId="{34D78716-3D17-E243-96E0-520BC82A1523}">
      <dgm:prSet custT="1"/>
      <dgm:spPr/>
      <dgm:t>
        <a:bodyPr/>
        <a:lstStyle/>
        <a:p>
          <a:r>
            <a:rPr lang="pt-BR" sz="2000" b="0" i="0" dirty="0"/>
            <a:t>forms an </a:t>
          </a:r>
          <a:r>
            <a:rPr lang="pt-BR" sz="2000" b="1" i="0" dirty="0"/>
            <a:t>adverb</a:t>
          </a:r>
          <a:r>
            <a:rPr lang="pt-BR" sz="2000" b="0" i="0" dirty="0"/>
            <a:t> indicating a (specified) </a:t>
          </a:r>
          <a:r>
            <a:rPr lang="pt-BR" sz="2000" b="1" i="0" dirty="0"/>
            <a:t>manner</a:t>
          </a:r>
          <a:r>
            <a:rPr lang="pt-BR" sz="2000" b="0" i="0" dirty="0"/>
            <a:t>.</a:t>
          </a:r>
        </a:p>
      </dgm:t>
    </dgm:pt>
    <dgm:pt modelId="{B7BD63A2-CCE5-5F4F-A38E-0FE1DA44055A}" type="parTrans" cxnId="{75B0EF90-A6D2-AC45-91FA-173F1DD3F863}">
      <dgm:prSet/>
      <dgm:spPr/>
      <dgm:t>
        <a:bodyPr/>
        <a:lstStyle/>
        <a:p>
          <a:endParaRPr lang="pt-BR"/>
        </a:p>
      </dgm:t>
    </dgm:pt>
    <dgm:pt modelId="{17788D62-CAAF-F843-B8EC-732430AC8D08}" type="sibTrans" cxnId="{75B0EF90-A6D2-AC45-91FA-173F1DD3F86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44672" custLinFactNeighborX="-48" custLinFactNeighborY="-3398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44672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AC192C2C-3153-9C47-B9A9-637999D32012}" type="pres">
      <dgm:prSet presAssocID="{FE98B8E5-892D-A149-A097-7B7BF3F7EAA6}" presName="sp" presStyleCnt="0"/>
      <dgm:spPr/>
    </dgm:pt>
    <dgm:pt modelId="{D8A824E3-0138-3948-A02A-54841E2896B2}" type="pres">
      <dgm:prSet presAssocID="{6E773C63-D728-9C45-9983-BA29316CBD6D}" presName="linNode" presStyleCnt="0"/>
      <dgm:spPr/>
    </dgm:pt>
    <dgm:pt modelId="{4E07AF77-0E17-E646-8792-976A832ADC2A}" type="pres">
      <dgm:prSet presAssocID="{6E773C63-D728-9C45-9983-BA29316CBD6D}" presName="parentText" presStyleLbl="node1" presStyleIdx="2" presStyleCnt="3" custScaleX="144672">
        <dgm:presLayoutVars>
          <dgm:chMax val="1"/>
          <dgm:bulletEnabled val="1"/>
        </dgm:presLayoutVars>
      </dgm:prSet>
      <dgm:spPr/>
    </dgm:pt>
    <dgm:pt modelId="{81852F8C-0F69-6541-A2E3-7E1F80339094}" type="pres">
      <dgm:prSet presAssocID="{6E773C63-D728-9C45-9983-BA29316CBD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97959F1D-7853-194C-9D16-334F83D65AC3}" type="presOf" srcId="{6E773C63-D728-9C45-9983-BA29316CBD6D}" destId="{4E07AF77-0E17-E646-8792-976A832ADC2A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46D23841-0361-E147-925B-6FABCB860358}" type="presOf" srcId="{34D78716-3D17-E243-96E0-520BC82A1523}" destId="{81852F8C-0F69-6541-A2E3-7E1F80339094}" srcOrd="0" destOrd="0" presId="urn:microsoft.com/office/officeart/2005/8/layout/vList5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75B0EF90-A6D2-AC45-91FA-173F1DD3F863}" srcId="{6E773C63-D728-9C45-9983-BA29316CBD6D}" destId="{34D78716-3D17-E243-96E0-520BC82A1523}" srcOrd="0" destOrd="0" parTransId="{B7BD63A2-CCE5-5F4F-A38E-0FE1DA44055A}" sibTransId="{17788D62-CAAF-F843-B8EC-732430AC8D08}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3DF29CF3-CA9A-A546-B776-CF18391FD6BE}" srcId="{DC73AB19-F39D-1F44-BAF2-6DEBDCB3E114}" destId="{6E773C63-D728-9C45-9983-BA29316CBD6D}" srcOrd="2" destOrd="0" parTransId="{EB8449CE-DE59-FF4F-B080-47115D436F56}" sibTransId="{A44E7601-5E5A-894D-A3EF-E84CC28E16BF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B242EECC-A65C-5A4F-A64A-49E288ECC88B}" type="presParOf" srcId="{426758A8-6C45-F84E-A023-F42C3CC8ABFC}" destId="{AC192C2C-3153-9C47-B9A9-637999D32012}" srcOrd="3" destOrd="0" presId="urn:microsoft.com/office/officeart/2005/8/layout/vList5"/>
    <dgm:cxn modelId="{ABBCAE39-3C24-6245-B6FA-9C4545DC0811}" type="presParOf" srcId="{426758A8-6C45-F84E-A023-F42C3CC8ABFC}" destId="{D8A824E3-0138-3948-A02A-54841E2896B2}" srcOrd="4" destOrd="0" presId="urn:microsoft.com/office/officeart/2005/8/layout/vList5"/>
    <dgm:cxn modelId="{8186048C-A828-1749-A670-5683233B4195}" type="presParOf" srcId="{D8A824E3-0138-3948-A02A-54841E2896B2}" destId="{4E07AF77-0E17-E646-8792-976A832ADC2A}" srcOrd="0" destOrd="0" presId="urn:microsoft.com/office/officeart/2005/8/layout/vList5"/>
    <dgm:cxn modelId="{C5F13248-EE91-A348-B495-26081C527200}" type="presParOf" srcId="{D8A824E3-0138-3948-A02A-54841E2896B2}" destId="{81852F8C-0F69-6541-A2E3-7E1F803390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7E01681B-2C2A-7447-AB86-BDDD32E21A00}">
      <dgm:prSet custT="1"/>
      <dgm:spPr/>
      <dgm:t>
        <a:bodyPr/>
        <a:lstStyle/>
        <a:p>
          <a:r>
            <a:rPr lang="pt-BR" sz="2400" b="1" i="0" dirty="0"/>
            <a:t>WHO</a:t>
          </a:r>
        </a:p>
      </dgm:t>
    </dgm:pt>
    <dgm:pt modelId="{52A40BA6-38F1-1843-900B-70B1BDFCBB72}" type="parTrans" cxnId="{05ADDB25-8521-0C4A-AC41-50827B6B93F1}">
      <dgm:prSet/>
      <dgm:spPr/>
      <dgm:t>
        <a:bodyPr/>
        <a:lstStyle/>
        <a:p>
          <a:endParaRPr lang="pt-BR"/>
        </a:p>
      </dgm:t>
    </dgm:pt>
    <dgm:pt modelId="{D9926721-70CD-1E47-9742-F5176C3DC5B3}" type="sibTrans" cxnId="{05ADDB25-8521-0C4A-AC41-50827B6B93F1}">
      <dgm:prSet/>
      <dgm:spPr/>
      <dgm:t>
        <a:bodyPr/>
        <a:lstStyle/>
        <a:p>
          <a:endParaRPr lang="pt-BR"/>
        </a:p>
      </dgm:t>
    </dgm:pt>
    <dgm:pt modelId="{CA5A79FE-B25D-E44A-8068-1755E00F682A}">
      <dgm:prSet custT="1"/>
      <dgm:spPr/>
      <dgm:t>
        <a:bodyPr/>
        <a:lstStyle/>
        <a:p>
          <a:r>
            <a:rPr lang="pt-BR" sz="2400" b="1" i="0" dirty="0"/>
            <a:t>THAT</a:t>
          </a:r>
        </a:p>
      </dgm:t>
    </dgm:pt>
    <dgm:pt modelId="{0606E4BD-9CA9-F547-ABCB-6D4AC7F06CF9}" type="parTrans" cxnId="{5EF577C1-A80E-084F-AF81-6F2607206C63}">
      <dgm:prSet/>
      <dgm:spPr/>
      <dgm:t>
        <a:bodyPr/>
        <a:lstStyle/>
        <a:p>
          <a:endParaRPr lang="pt-BR"/>
        </a:p>
      </dgm:t>
    </dgm:pt>
    <dgm:pt modelId="{56CED295-6D3D-AA4B-B7A3-FFD24FA306AB}" type="sibTrans" cxnId="{5EF577C1-A80E-084F-AF81-6F2607206C63}">
      <dgm:prSet/>
      <dgm:spPr/>
      <dgm:t>
        <a:bodyPr/>
        <a:lstStyle/>
        <a:p>
          <a:endParaRPr lang="pt-BR"/>
        </a:p>
      </dgm:t>
    </dgm:pt>
    <dgm:pt modelId="{80A86F77-F8EC-8F4B-A827-F746B0CD3C4D}">
      <dgm:prSet custT="1"/>
      <dgm:spPr/>
      <dgm:t>
        <a:bodyPr/>
        <a:lstStyle/>
        <a:p>
          <a:r>
            <a:rPr lang="pt-BR" sz="2400" b="1" i="0" dirty="0"/>
            <a:t>WHICH</a:t>
          </a:r>
        </a:p>
      </dgm:t>
    </dgm:pt>
    <dgm:pt modelId="{4201915D-0446-584D-BC69-BD0B288B1EF5}" type="parTrans" cxnId="{42104A0A-96E0-9644-BC81-3628E2B4FE35}">
      <dgm:prSet/>
      <dgm:spPr/>
      <dgm:t>
        <a:bodyPr/>
        <a:lstStyle/>
        <a:p>
          <a:endParaRPr lang="pt-BR"/>
        </a:p>
      </dgm:t>
    </dgm:pt>
    <dgm:pt modelId="{4CBCD610-6C37-8F46-BDB9-6FFABB31916A}" type="sibTrans" cxnId="{42104A0A-96E0-9644-BC81-3628E2B4FE35}">
      <dgm:prSet/>
      <dgm:spPr/>
      <dgm:t>
        <a:bodyPr/>
        <a:lstStyle/>
        <a:p>
          <a:endParaRPr lang="pt-BR"/>
        </a:p>
      </dgm:t>
    </dgm:pt>
    <dgm:pt modelId="{8BE45E78-0BC8-E04F-A991-25A0A5FF5081}">
      <dgm:prSet custT="1"/>
      <dgm:spPr/>
      <dgm:t>
        <a:bodyPr/>
        <a:lstStyle/>
        <a:p>
          <a:r>
            <a:rPr lang="pt-BR" sz="2400" b="1" i="0" dirty="0"/>
            <a:t>WHOSE</a:t>
          </a:r>
        </a:p>
      </dgm:t>
    </dgm:pt>
    <dgm:pt modelId="{17623290-8F5B-C644-B1E1-9B1CF89A4D4D}" type="parTrans" cxnId="{B9DF1DF6-3DC2-C440-9E0A-6AB74D35DF2C}">
      <dgm:prSet/>
      <dgm:spPr/>
      <dgm:t>
        <a:bodyPr/>
        <a:lstStyle/>
        <a:p>
          <a:endParaRPr lang="pt-BR"/>
        </a:p>
      </dgm:t>
    </dgm:pt>
    <dgm:pt modelId="{4B2ACB63-4CF0-3347-9DE2-756DAEFF3FE7}" type="sibTrans" cxnId="{B9DF1DF6-3DC2-C440-9E0A-6AB74D35DF2C}">
      <dgm:prSet/>
      <dgm:spPr/>
      <dgm:t>
        <a:bodyPr/>
        <a:lstStyle/>
        <a:p>
          <a:endParaRPr lang="pt-BR"/>
        </a:p>
      </dgm:t>
    </dgm:pt>
    <dgm:pt modelId="{CA1A6B75-3561-344E-A815-EF65A2ED7385}">
      <dgm:prSet custT="1"/>
      <dgm:spPr/>
      <dgm:t>
        <a:bodyPr/>
        <a:lstStyle/>
        <a:p>
          <a:r>
            <a:rPr lang="pt-BR" sz="2400" b="0" i="0" dirty="0"/>
            <a:t>refers to “a computational scientist”</a:t>
          </a:r>
          <a:endParaRPr lang="pt-BR" sz="2400" b="1" i="0" dirty="0"/>
        </a:p>
      </dgm:t>
    </dgm:pt>
    <dgm:pt modelId="{51BF5DDD-84A2-E24E-BC4F-AEE833CE13A1}" type="parTrans" cxnId="{C9D50366-03BF-9D4A-B917-923A6A25EA36}">
      <dgm:prSet/>
      <dgm:spPr/>
      <dgm:t>
        <a:bodyPr/>
        <a:lstStyle/>
        <a:p>
          <a:endParaRPr lang="pt-BR"/>
        </a:p>
      </dgm:t>
    </dgm:pt>
    <dgm:pt modelId="{58325837-C901-3149-901E-2AC9EEBA92D1}" type="sibTrans" cxnId="{C9D50366-03BF-9D4A-B917-923A6A25EA36}">
      <dgm:prSet/>
      <dgm:spPr/>
      <dgm:t>
        <a:bodyPr/>
        <a:lstStyle/>
        <a:p>
          <a:endParaRPr lang="pt-BR"/>
        </a:p>
      </dgm:t>
    </dgm:pt>
    <dgm:pt modelId="{AE9ADB66-F9D6-FF4F-B094-1F64E2797BB9}">
      <dgm:prSet custT="1"/>
      <dgm:spPr/>
      <dgm:t>
        <a:bodyPr/>
        <a:lstStyle/>
        <a:p>
          <a:r>
            <a:rPr lang="pt-BR" sz="2400" b="0" i="0" dirty="0"/>
            <a:t>refers to “someone"</a:t>
          </a:r>
          <a:endParaRPr lang="pt-BR" sz="2400" b="1" i="0" dirty="0"/>
        </a:p>
      </dgm:t>
    </dgm:pt>
    <dgm:pt modelId="{48DE9DAE-ADFF-1444-9477-091BC36D6F92}" type="parTrans" cxnId="{DE417045-FFE9-274C-9E25-F863AA619F2F}">
      <dgm:prSet/>
      <dgm:spPr/>
      <dgm:t>
        <a:bodyPr/>
        <a:lstStyle/>
        <a:p>
          <a:endParaRPr lang="pt-BR"/>
        </a:p>
      </dgm:t>
    </dgm:pt>
    <dgm:pt modelId="{B170BAB7-1A4B-1749-A02E-BD5313FD8AE4}" type="sibTrans" cxnId="{DE417045-FFE9-274C-9E25-F863AA619F2F}">
      <dgm:prSet/>
      <dgm:spPr/>
      <dgm:t>
        <a:bodyPr/>
        <a:lstStyle/>
        <a:p>
          <a:endParaRPr lang="pt-BR"/>
        </a:p>
      </dgm:t>
    </dgm:pt>
    <dgm:pt modelId="{1CB8A292-836F-6844-811F-D4061B6D936D}">
      <dgm:prSet custT="1"/>
      <dgm:spPr/>
      <dgm:t>
        <a:bodyPr/>
        <a:lstStyle/>
        <a:p>
          <a:r>
            <a:rPr lang="pt-BR" sz="2400" b="0" i="0" dirty="0"/>
            <a:t>refers to “time and effort"</a:t>
          </a:r>
          <a:endParaRPr lang="pt-BR" sz="2400" b="1" i="0" dirty="0"/>
        </a:p>
      </dgm:t>
    </dgm:pt>
    <dgm:pt modelId="{5FB63EC4-A555-5348-8F5F-741C94655796}" type="parTrans" cxnId="{FAF0526C-7E14-EB48-AA23-11FCB2A0B98D}">
      <dgm:prSet/>
      <dgm:spPr/>
      <dgm:t>
        <a:bodyPr/>
        <a:lstStyle/>
        <a:p>
          <a:endParaRPr lang="pt-BR"/>
        </a:p>
      </dgm:t>
    </dgm:pt>
    <dgm:pt modelId="{FDB47EF6-386D-4C43-9DFC-0667E15F6C45}" type="sibTrans" cxnId="{FAF0526C-7E14-EB48-AA23-11FCB2A0B98D}">
      <dgm:prSet/>
      <dgm:spPr/>
      <dgm:t>
        <a:bodyPr/>
        <a:lstStyle/>
        <a:p>
          <a:endParaRPr lang="pt-BR"/>
        </a:p>
      </dgm:t>
    </dgm:pt>
    <dgm:pt modelId="{6A739BBE-F7F4-3D43-84E4-C0DC8795598E}">
      <dgm:prSet custT="1"/>
      <dgm:spPr/>
      <dgm:t>
        <a:bodyPr/>
        <a:lstStyle/>
        <a:p>
          <a:r>
            <a:rPr lang="pt-BR" sz="2400" b="0" i="0" dirty="0"/>
            <a:t>refers to “patterns of intimacy with others"</a:t>
          </a:r>
          <a:endParaRPr lang="pt-BR" sz="2400" b="1" i="0" dirty="0"/>
        </a:p>
      </dgm:t>
    </dgm:pt>
    <dgm:pt modelId="{DFB809C7-9C8E-834E-8F5E-CC96DAD2D61E}" type="parTrans" cxnId="{D2D4BF43-143E-0345-9D5B-0303C3F584C1}">
      <dgm:prSet/>
      <dgm:spPr/>
      <dgm:t>
        <a:bodyPr/>
        <a:lstStyle/>
        <a:p>
          <a:endParaRPr lang="pt-BR"/>
        </a:p>
      </dgm:t>
    </dgm:pt>
    <dgm:pt modelId="{16448AE1-96A1-794E-A3D9-6C939CA8E943}" type="sibTrans" cxnId="{D2D4BF43-143E-0345-9D5B-0303C3F584C1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A12BAD9B-78DA-6B44-9598-62F6B4D5857A}" type="pres">
      <dgm:prSet presAssocID="{7E01681B-2C2A-7447-AB86-BDDD32E21A00}" presName="linNode" presStyleCnt="0"/>
      <dgm:spPr/>
    </dgm:pt>
    <dgm:pt modelId="{1151E7D5-6793-544F-85EA-3506F25B282E}" type="pres">
      <dgm:prSet presAssocID="{7E01681B-2C2A-7447-AB86-BDDD32E21A0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8E99EB5-2628-C14A-9B9A-1085007990C4}" type="pres">
      <dgm:prSet presAssocID="{7E01681B-2C2A-7447-AB86-BDDD32E21A00}" presName="descendantText" presStyleLbl="alignAccFollowNode1" presStyleIdx="0" presStyleCnt="4">
        <dgm:presLayoutVars>
          <dgm:bulletEnabled val="1"/>
        </dgm:presLayoutVars>
      </dgm:prSet>
      <dgm:spPr/>
    </dgm:pt>
    <dgm:pt modelId="{15420CC5-C5CC-0040-8816-1C1AF3069D47}" type="pres">
      <dgm:prSet presAssocID="{D9926721-70CD-1E47-9742-F5176C3DC5B3}" presName="sp" presStyleCnt="0"/>
      <dgm:spPr/>
    </dgm:pt>
    <dgm:pt modelId="{E7327C50-F3C1-7447-B768-AD9DA37CFB53}" type="pres">
      <dgm:prSet presAssocID="{8BE45E78-0BC8-E04F-A991-25A0A5FF5081}" presName="linNode" presStyleCnt="0"/>
      <dgm:spPr/>
    </dgm:pt>
    <dgm:pt modelId="{1D5A9F12-3124-D845-8008-FA0A4E1CA356}" type="pres">
      <dgm:prSet presAssocID="{8BE45E78-0BC8-E04F-A991-25A0A5FF508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C3E7111-50FA-6E46-8982-369CD9326970}" type="pres">
      <dgm:prSet presAssocID="{8BE45E78-0BC8-E04F-A991-25A0A5FF5081}" presName="descendantText" presStyleLbl="alignAccFollowNode1" presStyleIdx="1" presStyleCnt="4">
        <dgm:presLayoutVars>
          <dgm:bulletEnabled val="1"/>
        </dgm:presLayoutVars>
      </dgm:prSet>
      <dgm:spPr/>
    </dgm:pt>
    <dgm:pt modelId="{57FFC09F-6769-BB4D-AE17-BC631BA747D5}" type="pres">
      <dgm:prSet presAssocID="{4B2ACB63-4CF0-3347-9DE2-756DAEFF3FE7}" presName="sp" presStyleCnt="0"/>
      <dgm:spPr/>
    </dgm:pt>
    <dgm:pt modelId="{0B3678E4-A3FD-C94F-97CB-FFBC9C87084F}" type="pres">
      <dgm:prSet presAssocID="{CA5A79FE-B25D-E44A-8068-1755E00F682A}" presName="linNode" presStyleCnt="0"/>
      <dgm:spPr/>
    </dgm:pt>
    <dgm:pt modelId="{AF96D14A-45B9-BD41-AD46-CC353BCE5B24}" type="pres">
      <dgm:prSet presAssocID="{CA5A79FE-B25D-E44A-8068-1755E00F682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789FEDD-5AF5-5A46-B6F0-B16624872E52}" type="pres">
      <dgm:prSet presAssocID="{CA5A79FE-B25D-E44A-8068-1755E00F682A}" presName="descendantText" presStyleLbl="alignAccFollowNode1" presStyleIdx="2" presStyleCnt="4">
        <dgm:presLayoutVars>
          <dgm:bulletEnabled val="1"/>
        </dgm:presLayoutVars>
      </dgm:prSet>
      <dgm:spPr/>
    </dgm:pt>
    <dgm:pt modelId="{056D349C-4865-1541-AB3F-D25900AA104F}" type="pres">
      <dgm:prSet presAssocID="{56CED295-6D3D-AA4B-B7A3-FFD24FA306AB}" presName="sp" presStyleCnt="0"/>
      <dgm:spPr/>
    </dgm:pt>
    <dgm:pt modelId="{ACD60EC9-D58E-6148-8FEA-2BC1A8202780}" type="pres">
      <dgm:prSet presAssocID="{80A86F77-F8EC-8F4B-A827-F746B0CD3C4D}" presName="linNode" presStyleCnt="0"/>
      <dgm:spPr/>
    </dgm:pt>
    <dgm:pt modelId="{7B280D19-8FDC-4543-ADB4-71F5E3E1DD6D}" type="pres">
      <dgm:prSet presAssocID="{80A86F77-F8EC-8F4B-A827-F746B0CD3C4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0B6394E-F1CB-AC44-8E1C-9E56D443A4D3}" type="pres">
      <dgm:prSet presAssocID="{80A86F77-F8EC-8F4B-A827-F746B0CD3C4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2104A0A-96E0-9644-BC81-3628E2B4FE35}" srcId="{DC73AB19-F39D-1F44-BAF2-6DEBDCB3E114}" destId="{80A86F77-F8EC-8F4B-A827-F746B0CD3C4D}" srcOrd="3" destOrd="0" parTransId="{4201915D-0446-584D-BC69-BD0B288B1EF5}" sibTransId="{4CBCD610-6C37-8F46-BDB9-6FFABB31916A}"/>
    <dgm:cxn modelId="{2202B822-9B99-614A-96C6-0730A1427E71}" type="presOf" srcId="{6A739BBE-F7F4-3D43-84E4-C0DC8795598E}" destId="{A0B6394E-F1CB-AC44-8E1C-9E56D443A4D3}" srcOrd="0" destOrd="0" presId="urn:microsoft.com/office/officeart/2005/8/layout/vList5"/>
    <dgm:cxn modelId="{05ADDB25-8521-0C4A-AC41-50827B6B93F1}" srcId="{DC73AB19-F39D-1F44-BAF2-6DEBDCB3E114}" destId="{7E01681B-2C2A-7447-AB86-BDDD32E21A00}" srcOrd="0" destOrd="0" parTransId="{52A40BA6-38F1-1843-900B-70B1BDFCBB72}" sibTransId="{D9926721-70CD-1E47-9742-F5176C3DC5B3}"/>
    <dgm:cxn modelId="{D2D4BF43-143E-0345-9D5B-0303C3F584C1}" srcId="{80A86F77-F8EC-8F4B-A827-F746B0CD3C4D}" destId="{6A739BBE-F7F4-3D43-84E4-C0DC8795598E}" srcOrd="0" destOrd="0" parTransId="{DFB809C7-9C8E-834E-8F5E-CC96DAD2D61E}" sibTransId="{16448AE1-96A1-794E-A3D9-6C939CA8E943}"/>
    <dgm:cxn modelId="{DE417045-FFE9-274C-9E25-F863AA619F2F}" srcId="{8BE45E78-0BC8-E04F-A991-25A0A5FF5081}" destId="{AE9ADB66-F9D6-FF4F-B094-1F64E2797BB9}" srcOrd="0" destOrd="0" parTransId="{48DE9DAE-ADFF-1444-9477-091BC36D6F92}" sibTransId="{B170BAB7-1A4B-1749-A02E-BD5313FD8AE4}"/>
    <dgm:cxn modelId="{C9D50366-03BF-9D4A-B917-923A6A25EA36}" srcId="{7E01681B-2C2A-7447-AB86-BDDD32E21A00}" destId="{CA1A6B75-3561-344E-A815-EF65A2ED7385}" srcOrd="0" destOrd="0" parTransId="{51BF5DDD-84A2-E24E-BC4F-AEE833CE13A1}" sibTransId="{58325837-C901-3149-901E-2AC9EEBA92D1}"/>
    <dgm:cxn modelId="{0CBF2B47-4951-534D-8FA2-8AAA5369DBB9}" type="presOf" srcId="{CA1A6B75-3561-344E-A815-EF65A2ED7385}" destId="{08E99EB5-2628-C14A-9B9A-1085007990C4}" srcOrd="0" destOrd="0" presId="urn:microsoft.com/office/officeart/2005/8/layout/vList5"/>
    <dgm:cxn modelId="{C7A2AE49-33B0-E341-AFD2-978B8EEEA181}" type="presOf" srcId="{8BE45E78-0BC8-E04F-A991-25A0A5FF5081}" destId="{1D5A9F12-3124-D845-8008-FA0A4E1CA356}" srcOrd="0" destOrd="0" presId="urn:microsoft.com/office/officeart/2005/8/layout/vList5"/>
    <dgm:cxn modelId="{FAF0526C-7E14-EB48-AA23-11FCB2A0B98D}" srcId="{CA5A79FE-B25D-E44A-8068-1755E00F682A}" destId="{1CB8A292-836F-6844-811F-D4061B6D936D}" srcOrd="0" destOrd="0" parTransId="{5FB63EC4-A555-5348-8F5F-741C94655796}" sibTransId="{FDB47EF6-386D-4C43-9DFC-0667E15F6C45}"/>
    <dgm:cxn modelId="{CDAAEB86-7B54-7649-B823-B59E5967D066}" type="presOf" srcId="{AE9ADB66-F9D6-FF4F-B094-1F64E2797BB9}" destId="{5C3E7111-50FA-6E46-8982-369CD9326970}" srcOrd="0" destOrd="0" presId="urn:microsoft.com/office/officeart/2005/8/layout/vList5"/>
    <dgm:cxn modelId="{680F1388-6B57-2E4A-AB99-CA4FC0738BBB}" type="presOf" srcId="{7E01681B-2C2A-7447-AB86-BDDD32E21A00}" destId="{1151E7D5-6793-544F-85EA-3506F25B282E}" srcOrd="0" destOrd="0" presId="urn:microsoft.com/office/officeart/2005/8/layout/vList5"/>
    <dgm:cxn modelId="{E2DFBC92-287F-4C43-94C4-5213DB80B8B2}" type="presOf" srcId="{80A86F77-F8EC-8F4B-A827-F746B0CD3C4D}" destId="{7B280D19-8FDC-4543-ADB4-71F5E3E1DD6D}" srcOrd="0" destOrd="0" presId="urn:microsoft.com/office/officeart/2005/8/layout/vList5"/>
    <dgm:cxn modelId="{FACF2BAB-6530-C04D-A048-422FC800AAFE}" type="presOf" srcId="{CA5A79FE-B25D-E44A-8068-1755E00F682A}" destId="{AF96D14A-45B9-BD41-AD46-CC353BCE5B24}" srcOrd="0" destOrd="0" presId="urn:microsoft.com/office/officeart/2005/8/layout/vList5"/>
    <dgm:cxn modelId="{5EF577C1-A80E-084F-AF81-6F2607206C63}" srcId="{DC73AB19-F39D-1F44-BAF2-6DEBDCB3E114}" destId="{CA5A79FE-B25D-E44A-8068-1755E00F682A}" srcOrd="2" destOrd="0" parTransId="{0606E4BD-9CA9-F547-ABCB-6D4AC7F06CF9}" sibTransId="{56CED295-6D3D-AA4B-B7A3-FFD24FA306AB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A050ECE0-3E59-AB44-8783-44F0097678BF}" type="presOf" srcId="{1CB8A292-836F-6844-811F-D4061B6D936D}" destId="{1789FEDD-5AF5-5A46-B6F0-B16624872E52}" srcOrd="0" destOrd="0" presId="urn:microsoft.com/office/officeart/2005/8/layout/vList5"/>
    <dgm:cxn modelId="{B9DF1DF6-3DC2-C440-9E0A-6AB74D35DF2C}" srcId="{DC73AB19-F39D-1F44-BAF2-6DEBDCB3E114}" destId="{8BE45E78-0BC8-E04F-A991-25A0A5FF5081}" srcOrd="1" destOrd="0" parTransId="{17623290-8F5B-C644-B1E1-9B1CF89A4D4D}" sibTransId="{4B2ACB63-4CF0-3347-9DE2-756DAEFF3FE7}"/>
    <dgm:cxn modelId="{F2A7F7A2-9959-124B-831F-DFF2B5F225B2}" type="presParOf" srcId="{426758A8-6C45-F84E-A023-F42C3CC8ABFC}" destId="{A12BAD9B-78DA-6B44-9598-62F6B4D5857A}" srcOrd="0" destOrd="0" presId="urn:microsoft.com/office/officeart/2005/8/layout/vList5"/>
    <dgm:cxn modelId="{4792D250-7096-8E4D-BBD8-8386D4D6368E}" type="presParOf" srcId="{A12BAD9B-78DA-6B44-9598-62F6B4D5857A}" destId="{1151E7D5-6793-544F-85EA-3506F25B282E}" srcOrd="0" destOrd="0" presId="urn:microsoft.com/office/officeart/2005/8/layout/vList5"/>
    <dgm:cxn modelId="{FBD3EBC2-4BDE-B449-8B90-5604D76C4AAC}" type="presParOf" srcId="{A12BAD9B-78DA-6B44-9598-62F6B4D5857A}" destId="{08E99EB5-2628-C14A-9B9A-1085007990C4}" srcOrd="1" destOrd="0" presId="urn:microsoft.com/office/officeart/2005/8/layout/vList5"/>
    <dgm:cxn modelId="{5F9919CE-8C50-4942-BBF9-0C25A7D6E205}" type="presParOf" srcId="{426758A8-6C45-F84E-A023-F42C3CC8ABFC}" destId="{15420CC5-C5CC-0040-8816-1C1AF3069D47}" srcOrd="1" destOrd="0" presId="urn:microsoft.com/office/officeart/2005/8/layout/vList5"/>
    <dgm:cxn modelId="{41C02D2C-9F96-7046-A16E-CD36D7199921}" type="presParOf" srcId="{426758A8-6C45-F84E-A023-F42C3CC8ABFC}" destId="{E7327C50-F3C1-7447-B768-AD9DA37CFB53}" srcOrd="2" destOrd="0" presId="urn:microsoft.com/office/officeart/2005/8/layout/vList5"/>
    <dgm:cxn modelId="{B968669A-C087-F443-9FC3-91CED515CCE4}" type="presParOf" srcId="{E7327C50-F3C1-7447-B768-AD9DA37CFB53}" destId="{1D5A9F12-3124-D845-8008-FA0A4E1CA356}" srcOrd="0" destOrd="0" presId="urn:microsoft.com/office/officeart/2005/8/layout/vList5"/>
    <dgm:cxn modelId="{26DE72AF-9ED6-D140-BF63-A3DD169AFA8B}" type="presParOf" srcId="{E7327C50-F3C1-7447-B768-AD9DA37CFB53}" destId="{5C3E7111-50FA-6E46-8982-369CD9326970}" srcOrd="1" destOrd="0" presId="urn:microsoft.com/office/officeart/2005/8/layout/vList5"/>
    <dgm:cxn modelId="{23255CC5-A502-8440-924B-284FAF96EC87}" type="presParOf" srcId="{426758A8-6C45-F84E-A023-F42C3CC8ABFC}" destId="{57FFC09F-6769-BB4D-AE17-BC631BA747D5}" srcOrd="3" destOrd="0" presId="urn:microsoft.com/office/officeart/2005/8/layout/vList5"/>
    <dgm:cxn modelId="{4953AE9B-46AC-6246-874C-9466024FB405}" type="presParOf" srcId="{426758A8-6C45-F84E-A023-F42C3CC8ABFC}" destId="{0B3678E4-A3FD-C94F-97CB-FFBC9C87084F}" srcOrd="4" destOrd="0" presId="urn:microsoft.com/office/officeart/2005/8/layout/vList5"/>
    <dgm:cxn modelId="{6A4C128F-15AB-A94A-92D9-B695693F787D}" type="presParOf" srcId="{0B3678E4-A3FD-C94F-97CB-FFBC9C87084F}" destId="{AF96D14A-45B9-BD41-AD46-CC353BCE5B24}" srcOrd="0" destOrd="0" presId="urn:microsoft.com/office/officeart/2005/8/layout/vList5"/>
    <dgm:cxn modelId="{C7041AFE-C1DE-9F49-99AF-6DEC00BCECD1}" type="presParOf" srcId="{0B3678E4-A3FD-C94F-97CB-FFBC9C87084F}" destId="{1789FEDD-5AF5-5A46-B6F0-B16624872E52}" srcOrd="1" destOrd="0" presId="urn:microsoft.com/office/officeart/2005/8/layout/vList5"/>
    <dgm:cxn modelId="{4626972D-B718-E744-9167-56683A44DCED}" type="presParOf" srcId="{426758A8-6C45-F84E-A023-F42C3CC8ABFC}" destId="{056D349C-4865-1541-AB3F-D25900AA104F}" srcOrd="5" destOrd="0" presId="urn:microsoft.com/office/officeart/2005/8/layout/vList5"/>
    <dgm:cxn modelId="{15AEADA9-413C-4B4F-A658-9845AB075537}" type="presParOf" srcId="{426758A8-6C45-F84E-A023-F42C3CC8ABFC}" destId="{ACD60EC9-D58E-6148-8FEA-2BC1A8202780}" srcOrd="6" destOrd="0" presId="urn:microsoft.com/office/officeart/2005/8/layout/vList5"/>
    <dgm:cxn modelId="{A4E561AF-424D-EB44-8CCE-BE69D621B52F}" type="presParOf" srcId="{ACD60EC9-D58E-6148-8FEA-2BC1A8202780}" destId="{7B280D19-8FDC-4543-ADB4-71F5E3E1DD6D}" srcOrd="0" destOrd="0" presId="urn:microsoft.com/office/officeart/2005/8/layout/vList5"/>
    <dgm:cxn modelId="{F4A5879F-8A76-4340-891A-60DD82D72813}" type="presParOf" srcId="{ACD60EC9-D58E-6148-8FEA-2BC1A8202780}" destId="{A0B6394E-F1CB-AC44-8E1C-9E56D443A4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7E01681B-2C2A-7447-AB86-BDDD32E21A00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WHO</a:t>
          </a:r>
        </a:p>
        <a:p>
          <a:r>
            <a:rPr lang="pt-BR" sz="2400" b="1" i="0" dirty="0"/>
            <a:t>in reference to</a:t>
          </a:r>
        </a:p>
      </dgm:t>
    </dgm:pt>
    <dgm:pt modelId="{52A40BA6-38F1-1843-900B-70B1BDFCBB72}" type="parTrans" cxnId="{05ADDB25-8521-0C4A-AC41-50827B6B93F1}">
      <dgm:prSet/>
      <dgm:spPr/>
      <dgm:t>
        <a:bodyPr/>
        <a:lstStyle/>
        <a:p>
          <a:endParaRPr lang="pt-BR"/>
        </a:p>
      </dgm:t>
    </dgm:pt>
    <dgm:pt modelId="{D9926721-70CD-1E47-9742-F5176C3DC5B3}" type="sibTrans" cxnId="{05ADDB25-8521-0C4A-AC41-50827B6B93F1}">
      <dgm:prSet/>
      <dgm:spPr/>
      <dgm:t>
        <a:bodyPr/>
        <a:lstStyle/>
        <a:p>
          <a:endParaRPr lang="pt-BR"/>
        </a:p>
      </dgm:t>
    </dgm:pt>
    <dgm:pt modelId="{8BE45E78-0BC8-E04F-A991-25A0A5FF5081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THAT</a:t>
          </a:r>
        </a:p>
        <a:p>
          <a:r>
            <a:rPr lang="pt-BR" sz="2400" b="1" i="0" dirty="0"/>
            <a:t>in reference to</a:t>
          </a:r>
        </a:p>
      </dgm:t>
    </dgm:pt>
    <dgm:pt modelId="{17623290-8F5B-C644-B1E1-9B1CF89A4D4D}" type="parTrans" cxnId="{B9DF1DF6-3DC2-C440-9E0A-6AB74D35DF2C}">
      <dgm:prSet/>
      <dgm:spPr/>
      <dgm:t>
        <a:bodyPr/>
        <a:lstStyle/>
        <a:p>
          <a:endParaRPr lang="pt-BR"/>
        </a:p>
      </dgm:t>
    </dgm:pt>
    <dgm:pt modelId="{4B2ACB63-4CF0-3347-9DE2-756DAEFF3FE7}" type="sibTrans" cxnId="{B9DF1DF6-3DC2-C440-9E0A-6AB74D35DF2C}">
      <dgm:prSet/>
      <dgm:spPr/>
      <dgm:t>
        <a:bodyPr/>
        <a:lstStyle/>
        <a:p>
          <a:endParaRPr lang="pt-BR"/>
        </a:p>
      </dgm:t>
    </dgm:pt>
    <dgm:pt modelId="{CA1A6B75-3561-344E-A815-EF65A2ED7385}">
      <dgm:prSet custT="1"/>
      <dgm:spPr/>
      <dgm:t>
        <a:bodyPr/>
        <a:lstStyle/>
        <a:p>
          <a:r>
            <a:rPr lang="pt-BR" sz="2800" b="0" i="0" dirty="0"/>
            <a:t>people</a:t>
          </a:r>
          <a:endParaRPr lang="pt-BR" sz="2800" b="1" i="0" dirty="0"/>
        </a:p>
      </dgm:t>
    </dgm:pt>
    <dgm:pt modelId="{51BF5DDD-84A2-E24E-BC4F-AEE833CE13A1}" type="parTrans" cxnId="{C9D50366-03BF-9D4A-B917-923A6A25EA36}">
      <dgm:prSet/>
      <dgm:spPr/>
      <dgm:t>
        <a:bodyPr/>
        <a:lstStyle/>
        <a:p>
          <a:endParaRPr lang="pt-BR"/>
        </a:p>
      </dgm:t>
    </dgm:pt>
    <dgm:pt modelId="{58325837-C901-3149-901E-2AC9EEBA92D1}" type="sibTrans" cxnId="{C9D50366-03BF-9D4A-B917-923A6A25EA36}">
      <dgm:prSet/>
      <dgm:spPr/>
      <dgm:t>
        <a:bodyPr/>
        <a:lstStyle/>
        <a:p>
          <a:endParaRPr lang="pt-BR"/>
        </a:p>
      </dgm:t>
    </dgm:pt>
    <dgm:pt modelId="{AE9ADB66-F9D6-FF4F-B094-1F64E2797BB9}">
      <dgm:prSet custT="1"/>
      <dgm:spPr/>
      <dgm:t>
        <a:bodyPr/>
        <a:lstStyle/>
        <a:p>
          <a:r>
            <a:rPr lang="pt-BR" sz="2800" b="0" i="0" dirty="0"/>
            <a:t>people and things (possessive meaning)</a:t>
          </a:r>
          <a:endParaRPr lang="pt-BR" sz="2800" b="1" i="0" dirty="0"/>
        </a:p>
      </dgm:t>
    </dgm:pt>
    <dgm:pt modelId="{48DE9DAE-ADFF-1444-9477-091BC36D6F92}" type="parTrans" cxnId="{DE417045-FFE9-274C-9E25-F863AA619F2F}">
      <dgm:prSet/>
      <dgm:spPr/>
      <dgm:t>
        <a:bodyPr/>
        <a:lstStyle/>
        <a:p>
          <a:endParaRPr lang="pt-BR"/>
        </a:p>
      </dgm:t>
    </dgm:pt>
    <dgm:pt modelId="{B170BAB7-1A4B-1749-A02E-BD5313FD8AE4}" type="sibTrans" cxnId="{DE417045-FFE9-274C-9E25-F863AA619F2F}">
      <dgm:prSet/>
      <dgm:spPr/>
      <dgm:t>
        <a:bodyPr/>
        <a:lstStyle/>
        <a:p>
          <a:endParaRPr lang="pt-BR"/>
        </a:p>
      </dgm:t>
    </dgm:pt>
    <dgm:pt modelId="{26C53BB4-ED9B-6A47-8ABB-FC5A1382AA26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WHICH</a:t>
          </a:r>
        </a:p>
        <a:p>
          <a:r>
            <a:rPr lang="pt-BR" sz="2400" b="1" i="0" dirty="0"/>
            <a:t>in reference to</a:t>
          </a:r>
        </a:p>
      </dgm:t>
    </dgm:pt>
    <dgm:pt modelId="{2022861E-0E12-7A44-A6C7-103791748C6E}" type="parTrans" cxnId="{2795E3D0-F8A5-8B47-996F-98F99D652D1C}">
      <dgm:prSet/>
      <dgm:spPr/>
      <dgm:t>
        <a:bodyPr/>
        <a:lstStyle/>
        <a:p>
          <a:endParaRPr lang="pt-BR"/>
        </a:p>
      </dgm:t>
    </dgm:pt>
    <dgm:pt modelId="{5DD4E50E-BFCC-1949-8383-A0E5EAE103C8}" type="sibTrans" cxnId="{2795E3D0-F8A5-8B47-996F-98F99D652D1C}">
      <dgm:prSet/>
      <dgm:spPr/>
      <dgm:t>
        <a:bodyPr/>
        <a:lstStyle/>
        <a:p>
          <a:endParaRPr lang="pt-BR"/>
        </a:p>
      </dgm:t>
    </dgm:pt>
    <dgm:pt modelId="{0EBC1454-A0D1-A544-85CD-38F208F6BB23}">
      <dgm:prSet custT="1"/>
      <dgm:spPr/>
      <dgm:t>
        <a:bodyPr/>
        <a:lstStyle/>
        <a:p>
          <a:r>
            <a:rPr lang="pt-BR" sz="2800" b="0" i="0" dirty="0"/>
            <a:t>things</a:t>
          </a:r>
          <a:endParaRPr lang="pt-BR" sz="2800" b="1" i="0" dirty="0"/>
        </a:p>
      </dgm:t>
    </dgm:pt>
    <dgm:pt modelId="{F92DD421-DD1B-984A-BB39-7C86DACDD4E4}" type="parTrans" cxnId="{09F86FCA-5467-124B-9F2F-E5B10B877C03}">
      <dgm:prSet/>
      <dgm:spPr/>
      <dgm:t>
        <a:bodyPr/>
        <a:lstStyle/>
        <a:p>
          <a:endParaRPr lang="pt-BR"/>
        </a:p>
      </dgm:t>
    </dgm:pt>
    <dgm:pt modelId="{96144F49-D8CC-EE4B-BB66-7633D6AB0F20}" type="sibTrans" cxnId="{09F86FCA-5467-124B-9F2F-E5B10B877C03}">
      <dgm:prSet/>
      <dgm:spPr/>
      <dgm:t>
        <a:bodyPr/>
        <a:lstStyle/>
        <a:p>
          <a:endParaRPr lang="pt-BR"/>
        </a:p>
      </dgm:t>
    </dgm:pt>
    <dgm:pt modelId="{E827BC4E-7B2C-5D45-9B5E-531B9EDD4B8F}">
      <dgm:prSet custT="1"/>
      <dgm:spPr/>
      <dgm:t>
        <a:bodyPr/>
        <a:lstStyle/>
        <a:p>
          <a:r>
            <a:rPr lang="pt-BR" sz="2800" b="0" i="0" dirty="0"/>
            <a:t>people and things</a:t>
          </a:r>
          <a:endParaRPr lang="pt-BR" sz="2800" b="1" i="0" dirty="0"/>
        </a:p>
      </dgm:t>
    </dgm:pt>
    <dgm:pt modelId="{3457EEE5-1643-BE49-A7B3-AE3D3078E54F}" type="parTrans" cxnId="{3BF18FA1-2753-484C-9931-70B603D8A31C}">
      <dgm:prSet/>
      <dgm:spPr/>
      <dgm:t>
        <a:bodyPr/>
        <a:lstStyle/>
        <a:p>
          <a:endParaRPr lang="pt-BR"/>
        </a:p>
      </dgm:t>
    </dgm:pt>
    <dgm:pt modelId="{A3241B46-9F80-104E-8D5F-AA0A0A0C7F58}" type="sibTrans" cxnId="{3BF18FA1-2753-484C-9931-70B603D8A31C}">
      <dgm:prSet/>
      <dgm:spPr/>
      <dgm:t>
        <a:bodyPr/>
        <a:lstStyle/>
        <a:p>
          <a:endParaRPr lang="pt-BR"/>
        </a:p>
      </dgm:t>
    </dgm:pt>
    <dgm:pt modelId="{AFB3A59F-FD1F-1D42-9382-02B9191D45BB}">
      <dgm:prSet custT="1"/>
      <dgm:spPr/>
      <dgm:t>
        <a:bodyPr/>
        <a:lstStyle/>
        <a:p>
          <a:r>
            <a:rPr lang="pt-BR" sz="2400" b="1" i="0" dirty="0"/>
            <a:t>We can use </a:t>
          </a:r>
        </a:p>
        <a:p>
          <a:r>
            <a:rPr lang="pt-BR" sz="2400" b="1" i="0" dirty="0"/>
            <a:t>WHOSE</a:t>
          </a:r>
        </a:p>
        <a:p>
          <a:r>
            <a:rPr lang="pt-BR" sz="2400" b="1" i="0" dirty="0"/>
            <a:t>in reference to</a:t>
          </a:r>
        </a:p>
      </dgm:t>
    </dgm:pt>
    <dgm:pt modelId="{6F5F8AD2-FB47-4044-86BF-19F870531599}" type="parTrans" cxnId="{249051B3-157D-9F48-95D7-5ACA0366FD60}">
      <dgm:prSet/>
      <dgm:spPr/>
      <dgm:t>
        <a:bodyPr/>
        <a:lstStyle/>
        <a:p>
          <a:endParaRPr lang="pt-BR"/>
        </a:p>
      </dgm:t>
    </dgm:pt>
    <dgm:pt modelId="{64831D5B-656F-9247-A170-1E627C6046E0}" type="sibTrans" cxnId="{249051B3-157D-9F48-95D7-5ACA0366FD60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A12BAD9B-78DA-6B44-9598-62F6B4D5857A}" type="pres">
      <dgm:prSet presAssocID="{7E01681B-2C2A-7447-AB86-BDDD32E21A00}" presName="linNode" presStyleCnt="0"/>
      <dgm:spPr/>
    </dgm:pt>
    <dgm:pt modelId="{1151E7D5-6793-544F-85EA-3506F25B282E}" type="pres">
      <dgm:prSet presAssocID="{7E01681B-2C2A-7447-AB86-BDDD32E21A00}" presName="parentText" presStyleLbl="node1" presStyleIdx="0" presStyleCnt="4" custScaleX="127358">
        <dgm:presLayoutVars>
          <dgm:chMax val="1"/>
          <dgm:bulletEnabled val="1"/>
        </dgm:presLayoutVars>
      </dgm:prSet>
      <dgm:spPr/>
    </dgm:pt>
    <dgm:pt modelId="{08E99EB5-2628-C14A-9B9A-1085007990C4}" type="pres">
      <dgm:prSet presAssocID="{7E01681B-2C2A-7447-AB86-BDDD32E21A00}" presName="descendantText" presStyleLbl="alignAccFollowNode1" presStyleIdx="0" presStyleCnt="4">
        <dgm:presLayoutVars>
          <dgm:bulletEnabled val="1"/>
        </dgm:presLayoutVars>
      </dgm:prSet>
      <dgm:spPr/>
    </dgm:pt>
    <dgm:pt modelId="{15420CC5-C5CC-0040-8816-1C1AF3069D47}" type="pres">
      <dgm:prSet presAssocID="{D9926721-70CD-1E47-9742-F5176C3DC5B3}" presName="sp" presStyleCnt="0"/>
      <dgm:spPr/>
    </dgm:pt>
    <dgm:pt modelId="{9FD50ACD-3F0D-3046-A34A-7F6C6A44A0FA}" type="pres">
      <dgm:prSet presAssocID="{26C53BB4-ED9B-6A47-8ABB-FC5A1382AA26}" presName="linNode" presStyleCnt="0"/>
      <dgm:spPr/>
    </dgm:pt>
    <dgm:pt modelId="{D204A9DA-02DA-AF4B-8A11-9D2DA3888263}" type="pres">
      <dgm:prSet presAssocID="{26C53BB4-ED9B-6A47-8ABB-FC5A1382AA26}" presName="parentText" presStyleLbl="node1" presStyleIdx="1" presStyleCnt="4" custScaleX="127358">
        <dgm:presLayoutVars>
          <dgm:chMax val="1"/>
          <dgm:bulletEnabled val="1"/>
        </dgm:presLayoutVars>
      </dgm:prSet>
      <dgm:spPr/>
    </dgm:pt>
    <dgm:pt modelId="{B878B864-EBB7-8A43-8A85-944883F299A4}" type="pres">
      <dgm:prSet presAssocID="{26C53BB4-ED9B-6A47-8ABB-FC5A1382AA26}" presName="descendantText" presStyleLbl="alignAccFollowNode1" presStyleIdx="1" presStyleCnt="4">
        <dgm:presLayoutVars>
          <dgm:bulletEnabled val="1"/>
        </dgm:presLayoutVars>
      </dgm:prSet>
      <dgm:spPr/>
    </dgm:pt>
    <dgm:pt modelId="{F2AB9193-41F0-0F46-AB13-60B49D6BC04E}" type="pres">
      <dgm:prSet presAssocID="{5DD4E50E-BFCC-1949-8383-A0E5EAE103C8}" presName="sp" presStyleCnt="0"/>
      <dgm:spPr/>
    </dgm:pt>
    <dgm:pt modelId="{E7327C50-F3C1-7447-B768-AD9DA37CFB53}" type="pres">
      <dgm:prSet presAssocID="{8BE45E78-0BC8-E04F-A991-25A0A5FF5081}" presName="linNode" presStyleCnt="0"/>
      <dgm:spPr/>
    </dgm:pt>
    <dgm:pt modelId="{1D5A9F12-3124-D845-8008-FA0A4E1CA356}" type="pres">
      <dgm:prSet presAssocID="{8BE45E78-0BC8-E04F-A991-25A0A5FF5081}" presName="parentText" presStyleLbl="node1" presStyleIdx="2" presStyleCnt="4" custScaleX="127358">
        <dgm:presLayoutVars>
          <dgm:chMax val="1"/>
          <dgm:bulletEnabled val="1"/>
        </dgm:presLayoutVars>
      </dgm:prSet>
      <dgm:spPr/>
    </dgm:pt>
    <dgm:pt modelId="{5C3E7111-50FA-6E46-8982-369CD9326970}" type="pres">
      <dgm:prSet presAssocID="{8BE45E78-0BC8-E04F-A991-25A0A5FF5081}" presName="descendantText" presStyleLbl="alignAccFollowNode1" presStyleIdx="2" presStyleCnt="4">
        <dgm:presLayoutVars>
          <dgm:bulletEnabled val="1"/>
        </dgm:presLayoutVars>
      </dgm:prSet>
      <dgm:spPr/>
    </dgm:pt>
    <dgm:pt modelId="{8DE7D4E4-1C38-A846-AE84-2FAEBC43BE4B}" type="pres">
      <dgm:prSet presAssocID="{4B2ACB63-4CF0-3347-9DE2-756DAEFF3FE7}" presName="sp" presStyleCnt="0"/>
      <dgm:spPr/>
    </dgm:pt>
    <dgm:pt modelId="{6C814505-C78F-474C-B8F8-8278F89B269A}" type="pres">
      <dgm:prSet presAssocID="{AFB3A59F-FD1F-1D42-9382-02B9191D45BB}" presName="linNode" presStyleCnt="0"/>
      <dgm:spPr/>
    </dgm:pt>
    <dgm:pt modelId="{AA4DE779-0691-774A-A589-1CFF0662BC81}" type="pres">
      <dgm:prSet presAssocID="{AFB3A59F-FD1F-1D42-9382-02B9191D45BB}" presName="parentText" presStyleLbl="node1" presStyleIdx="3" presStyleCnt="4" custScaleX="127358">
        <dgm:presLayoutVars>
          <dgm:chMax val="1"/>
          <dgm:bulletEnabled val="1"/>
        </dgm:presLayoutVars>
      </dgm:prSet>
      <dgm:spPr/>
    </dgm:pt>
    <dgm:pt modelId="{CF913E00-CFA8-564F-AF87-7B7289002635}" type="pres">
      <dgm:prSet presAssocID="{AFB3A59F-FD1F-1D42-9382-02B9191D45B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FCCCF24-D32E-3C4B-BE90-A0CCD4949C02}" type="presOf" srcId="{AFB3A59F-FD1F-1D42-9382-02B9191D45BB}" destId="{AA4DE779-0691-774A-A589-1CFF0662BC81}" srcOrd="0" destOrd="0" presId="urn:microsoft.com/office/officeart/2005/8/layout/vList5"/>
    <dgm:cxn modelId="{05ADDB25-8521-0C4A-AC41-50827B6B93F1}" srcId="{DC73AB19-F39D-1F44-BAF2-6DEBDCB3E114}" destId="{7E01681B-2C2A-7447-AB86-BDDD32E21A00}" srcOrd="0" destOrd="0" parTransId="{52A40BA6-38F1-1843-900B-70B1BDFCBB72}" sibTransId="{D9926721-70CD-1E47-9742-F5176C3DC5B3}"/>
    <dgm:cxn modelId="{7F93B43C-3457-A546-8C18-3F4B87F99362}" type="presOf" srcId="{E827BC4E-7B2C-5D45-9B5E-531B9EDD4B8F}" destId="{5C3E7111-50FA-6E46-8982-369CD9326970}" srcOrd="0" destOrd="0" presId="urn:microsoft.com/office/officeart/2005/8/layout/vList5"/>
    <dgm:cxn modelId="{DE417045-FFE9-274C-9E25-F863AA619F2F}" srcId="{AFB3A59F-FD1F-1D42-9382-02B9191D45BB}" destId="{AE9ADB66-F9D6-FF4F-B094-1F64E2797BB9}" srcOrd="0" destOrd="0" parTransId="{48DE9DAE-ADFF-1444-9477-091BC36D6F92}" sibTransId="{B170BAB7-1A4B-1749-A02E-BD5313FD8AE4}"/>
    <dgm:cxn modelId="{C9D50366-03BF-9D4A-B917-923A6A25EA36}" srcId="{7E01681B-2C2A-7447-AB86-BDDD32E21A00}" destId="{CA1A6B75-3561-344E-A815-EF65A2ED7385}" srcOrd="0" destOrd="0" parTransId="{51BF5DDD-84A2-E24E-BC4F-AEE833CE13A1}" sibTransId="{58325837-C901-3149-901E-2AC9EEBA92D1}"/>
    <dgm:cxn modelId="{0CBF2B47-4951-534D-8FA2-8AAA5369DBB9}" type="presOf" srcId="{CA1A6B75-3561-344E-A815-EF65A2ED7385}" destId="{08E99EB5-2628-C14A-9B9A-1085007990C4}" srcOrd="0" destOrd="0" presId="urn:microsoft.com/office/officeart/2005/8/layout/vList5"/>
    <dgm:cxn modelId="{C7A2AE49-33B0-E341-AFD2-978B8EEEA181}" type="presOf" srcId="{8BE45E78-0BC8-E04F-A991-25A0A5FF5081}" destId="{1D5A9F12-3124-D845-8008-FA0A4E1CA356}" srcOrd="0" destOrd="0" presId="urn:microsoft.com/office/officeart/2005/8/layout/vList5"/>
    <dgm:cxn modelId="{680F1388-6B57-2E4A-AB99-CA4FC0738BBB}" type="presOf" srcId="{7E01681B-2C2A-7447-AB86-BDDD32E21A00}" destId="{1151E7D5-6793-544F-85EA-3506F25B282E}" srcOrd="0" destOrd="0" presId="urn:microsoft.com/office/officeart/2005/8/layout/vList5"/>
    <dgm:cxn modelId="{3BF18FA1-2753-484C-9931-70B603D8A31C}" srcId="{8BE45E78-0BC8-E04F-A991-25A0A5FF5081}" destId="{E827BC4E-7B2C-5D45-9B5E-531B9EDD4B8F}" srcOrd="0" destOrd="0" parTransId="{3457EEE5-1643-BE49-A7B3-AE3D3078E54F}" sibTransId="{A3241B46-9F80-104E-8D5F-AA0A0A0C7F58}"/>
    <dgm:cxn modelId="{3829E0A4-AFEC-7F41-86D5-996CCEC0AED6}" type="presOf" srcId="{AE9ADB66-F9D6-FF4F-B094-1F64E2797BB9}" destId="{CF913E00-CFA8-564F-AF87-7B7289002635}" srcOrd="0" destOrd="0" presId="urn:microsoft.com/office/officeart/2005/8/layout/vList5"/>
    <dgm:cxn modelId="{249051B3-157D-9F48-95D7-5ACA0366FD60}" srcId="{DC73AB19-F39D-1F44-BAF2-6DEBDCB3E114}" destId="{AFB3A59F-FD1F-1D42-9382-02B9191D45BB}" srcOrd="3" destOrd="0" parTransId="{6F5F8AD2-FB47-4044-86BF-19F870531599}" sibTransId="{64831D5B-656F-9247-A170-1E627C6046E0}"/>
    <dgm:cxn modelId="{23F25ABA-E7F5-BB43-BFC4-ECC36BDD98D2}" type="presOf" srcId="{26C53BB4-ED9B-6A47-8ABB-FC5A1382AA26}" destId="{D204A9DA-02DA-AF4B-8A11-9D2DA3888263}" srcOrd="0" destOrd="0" presId="urn:microsoft.com/office/officeart/2005/8/layout/vList5"/>
    <dgm:cxn modelId="{09F86FCA-5467-124B-9F2F-E5B10B877C03}" srcId="{26C53BB4-ED9B-6A47-8ABB-FC5A1382AA26}" destId="{0EBC1454-A0D1-A544-85CD-38F208F6BB23}" srcOrd="0" destOrd="0" parTransId="{F92DD421-DD1B-984A-BB39-7C86DACDD4E4}" sibTransId="{96144F49-D8CC-EE4B-BB66-7633D6AB0F20}"/>
    <dgm:cxn modelId="{2795E3D0-F8A5-8B47-996F-98F99D652D1C}" srcId="{DC73AB19-F39D-1F44-BAF2-6DEBDCB3E114}" destId="{26C53BB4-ED9B-6A47-8ABB-FC5A1382AA26}" srcOrd="1" destOrd="0" parTransId="{2022861E-0E12-7A44-A6C7-103791748C6E}" sibTransId="{5DD4E50E-BFCC-1949-8383-A0E5EAE103C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4D3819E3-22F7-E241-AD5C-2368C3F86624}" type="presOf" srcId="{0EBC1454-A0D1-A544-85CD-38F208F6BB23}" destId="{B878B864-EBB7-8A43-8A85-944883F299A4}" srcOrd="0" destOrd="0" presId="urn:microsoft.com/office/officeart/2005/8/layout/vList5"/>
    <dgm:cxn modelId="{B9DF1DF6-3DC2-C440-9E0A-6AB74D35DF2C}" srcId="{DC73AB19-F39D-1F44-BAF2-6DEBDCB3E114}" destId="{8BE45E78-0BC8-E04F-A991-25A0A5FF5081}" srcOrd="2" destOrd="0" parTransId="{17623290-8F5B-C644-B1E1-9B1CF89A4D4D}" sibTransId="{4B2ACB63-4CF0-3347-9DE2-756DAEFF3FE7}"/>
    <dgm:cxn modelId="{F2A7F7A2-9959-124B-831F-DFF2B5F225B2}" type="presParOf" srcId="{426758A8-6C45-F84E-A023-F42C3CC8ABFC}" destId="{A12BAD9B-78DA-6B44-9598-62F6B4D5857A}" srcOrd="0" destOrd="0" presId="urn:microsoft.com/office/officeart/2005/8/layout/vList5"/>
    <dgm:cxn modelId="{4792D250-7096-8E4D-BBD8-8386D4D6368E}" type="presParOf" srcId="{A12BAD9B-78DA-6B44-9598-62F6B4D5857A}" destId="{1151E7D5-6793-544F-85EA-3506F25B282E}" srcOrd="0" destOrd="0" presId="urn:microsoft.com/office/officeart/2005/8/layout/vList5"/>
    <dgm:cxn modelId="{FBD3EBC2-4BDE-B449-8B90-5604D76C4AAC}" type="presParOf" srcId="{A12BAD9B-78DA-6B44-9598-62F6B4D5857A}" destId="{08E99EB5-2628-C14A-9B9A-1085007990C4}" srcOrd="1" destOrd="0" presId="urn:microsoft.com/office/officeart/2005/8/layout/vList5"/>
    <dgm:cxn modelId="{5F9919CE-8C50-4942-BBF9-0C25A7D6E205}" type="presParOf" srcId="{426758A8-6C45-F84E-A023-F42C3CC8ABFC}" destId="{15420CC5-C5CC-0040-8816-1C1AF3069D47}" srcOrd="1" destOrd="0" presId="urn:microsoft.com/office/officeart/2005/8/layout/vList5"/>
    <dgm:cxn modelId="{8A9EEF96-60BD-3A46-82EA-8B443EF27BD7}" type="presParOf" srcId="{426758A8-6C45-F84E-A023-F42C3CC8ABFC}" destId="{9FD50ACD-3F0D-3046-A34A-7F6C6A44A0FA}" srcOrd="2" destOrd="0" presId="urn:microsoft.com/office/officeart/2005/8/layout/vList5"/>
    <dgm:cxn modelId="{6F71BA45-566E-194B-BDE9-8E0323339FF2}" type="presParOf" srcId="{9FD50ACD-3F0D-3046-A34A-7F6C6A44A0FA}" destId="{D204A9DA-02DA-AF4B-8A11-9D2DA3888263}" srcOrd="0" destOrd="0" presId="urn:microsoft.com/office/officeart/2005/8/layout/vList5"/>
    <dgm:cxn modelId="{7008BD9A-FB13-E64D-AA6D-AF8F93E23B06}" type="presParOf" srcId="{9FD50ACD-3F0D-3046-A34A-7F6C6A44A0FA}" destId="{B878B864-EBB7-8A43-8A85-944883F299A4}" srcOrd="1" destOrd="0" presId="urn:microsoft.com/office/officeart/2005/8/layout/vList5"/>
    <dgm:cxn modelId="{96A27FB1-0A18-C347-BDD5-F6363EBF466A}" type="presParOf" srcId="{426758A8-6C45-F84E-A023-F42C3CC8ABFC}" destId="{F2AB9193-41F0-0F46-AB13-60B49D6BC04E}" srcOrd="3" destOrd="0" presId="urn:microsoft.com/office/officeart/2005/8/layout/vList5"/>
    <dgm:cxn modelId="{41C02D2C-9F96-7046-A16E-CD36D7199921}" type="presParOf" srcId="{426758A8-6C45-F84E-A023-F42C3CC8ABFC}" destId="{E7327C50-F3C1-7447-B768-AD9DA37CFB53}" srcOrd="4" destOrd="0" presId="urn:microsoft.com/office/officeart/2005/8/layout/vList5"/>
    <dgm:cxn modelId="{B968669A-C087-F443-9FC3-91CED515CCE4}" type="presParOf" srcId="{E7327C50-F3C1-7447-B768-AD9DA37CFB53}" destId="{1D5A9F12-3124-D845-8008-FA0A4E1CA356}" srcOrd="0" destOrd="0" presId="urn:microsoft.com/office/officeart/2005/8/layout/vList5"/>
    <dgm:cxn modelId="{26DE72AF-9ED6-D140-BF63-A3DD169AFA8B}" type="presParOf" srcId="{E7327C50-F3C1-7447-B768-AD9DA37CFB53}" destId="{5C3E7111-50FA-6E46-8982-369CD9326970}" srcOrd="1" destOrd="0" presId="urn:microsoft.com/office/officeart/2005/8/layout/vList5"/>
    <dgm:cxn modelId="{9C63FA5A-92DB-0148-A639-63197C82D754}" type="presParOf" srcId="{426758A8-6C45-F84E-A023-F42C3CC8ABFC}" destId="{8DE7D4E4-1C38-A846-AE84-2FAEBC43BE4B}" srcOrd="5" destOrd="0" presId="urn:microsoft.com/office/officeart/2005/8/layout/vList5"/>
    <dgm:cxn modelId="{E20856D7-A42D-EC4D-AC55-30470AD355F1}" type="presParOf" srcId="{426758A8-6C45-F84E-A023-F42C3CC8ABFC}" destId="{6C814505-C78F-474C-B8F8-8278F89B269A}" srcOrd="6" destOrd="0" presId="urn:microsoft.com/office/officeart/2005/8/layout/vList5"/>
    <dgm:cxn modelId="{89467863-F115-734E-88E9-10A596355BDA}" type="presParOf" srcId="{6C814505-C78F-474C-B8F8-8278F89B269A}" destId="{AA4DE779-0691-774A-A589-1CFF0662BC81}" srcOrd="0" destOrd="0" presId="urn:microsoft.com/office/officeart/2005/8/layout/vList5"/>
    <dgm:cxn modelId="{D82A91C3-5D59-8C46-B338-336695FE13D6}" type="presParOf" srcId="{6C814505-C78F-474C-B8F8-8278F89B269A}" destId="{CF913E00-CFA8-564F-AF87-7B72890026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600608" y="-1403021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forms a </a:t>
          </a:r>
          <a:r>
            <a:rPr lang="pt-BR" sz="2000" b="1" i="0" kern="1200" dirty="0"/>
            <a:t>noun</a:t>
          </a:r>
          <a:r>
            <a:rPr lang="pt-BR" sz="2000" b="0" i="0" kern="1200" dirty="0"/>
            <a:t> indicating an </a:t>
          </a:r>
          <a:r>
            <a:rPr lang="pt-BR" sz="2000" b="1" i="0" kern="1200" dirty="0"/>
            <a:t>occupation</a:t>
          </a:r>
          <a:r>
            <a:rPr lang="pt-BR" sz="2000" b="0" i="0" kern="1200" dirty="0"/>
            <a:t>.</a:t>
          </a:r>
        </a:p>
      </dsp:txBody>
      <dsp:txXfrm rot="-5400000">
        <a:off x="3096537" y="139924"/>
        <a:ext cx="3765601" cy="71858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(as in researcher)</a:t>
          </a:r>
        </a:p>
      </dsp:txBody>
      <dsp:txXfrm>
        <a:off x="48592" y="48592"/>
        <a:ext cx="2998822" cy="898231"/>
      </dsp:txXfrm>
    </dsp:sp>
    <dsp:sp modelId="{8B22A342-B738-AC46-8FF7-2C63942AD017}">
      <dsp:nvSpPr>
        <dsp:cNvPr id="0" name=""/>
        <dsp:cNvSpPr/>
      </dsp:nvSpPr>
      <dsp:spPr>
        <a:xfrm rot="5400000">
          <a:off x="4600608" y="-357835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forms a </a:t>
          </a:r>
          <a:r>
            <a:rPr lang="pt-BR" sz="2000" b="1" i="0" kern="1200" dirty="0"/>
            <a:t>noun</a:t>
          </a:r>
          <a:r>
            <a:rPr lang="pt-BR" sz="2000" b="0" i="0" kern="1200" dirty="0"/>
            <a:t> indicating a </a:t>
          </a:r>
          <a:r>
            <a:rPr lang="pt-BR" sz="2000" b="1" i="0" kern="1200" dirty="0"/>
            <a:t>state </a:t>
          </a:r>
          <a:r>
            <a:rPr lang="pt-BR" sz="2000" b="0" i="0" kern="1200" dirty="0"/>
            <a:t>or </a:t>
          </a:r>
          <a:r>
            <a:rPr lang="pt-BR" sz="2000" b="1" i="0" kern="1200" dirty="0"/>
            <a:t>condition</a:t>
          </a:r>
          <a:r>
            <a:rPr lang="pt-BR" sz="2000" b="0" i="0" kern="1200" dirty="0"/>
            <a:t>.</a:t>
          </a:r>
        </a:p>
      </dsp:txBody>
      <dsp:txXfrm rot="-5400000">
        <a:off x="3096537" y="1185110"/>
        <a:ext cx="3765601" cy="718584"/>
      </dsp:txXfrm>
    </dsp:sp>
    <dsp:sp modelId="{7E12625C-0170-CC44-A5C2-8E32F902590D}">
      <dsp:nvSpPr>
        <dsp:cNvPr id="0" name=""/>
        <dsp:cNvSpPr/>
      </dsp:nvSpPr>
      <dsp:spPr>
        <a:xfrm>
          <a:off x="530" y="1046694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-SHIP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(as in relationship)</a:t>
          </a:r>
        </a:p>
      </dsp:txBody>
      <dsp:txXfrm>
        <a:off x="49122" y="1095286"/>
        <a:ext cx="2998822" cy="898231"/>
      </dsp:txXfrm>
    </dsp:sp>
    <dsp:sp modelId="{81852F8C-0F69-6541-A2E3-7E1F80339094}">
      <dsp:nvSpPr>
        <dsp:cNvPr id="0" name=""/>
        <dsp:cNvSpPr/>
      </dsp:nvSpPr>
      <dsp:spPr>
        <a:xfrm rot="5400000">
          <a:off x="4600608" y="687350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forms an </a:t>
          </a:r>
          <a:r>
            <a:rPr lang="pt-BR" sz="2000" b="1" i="0" kern="1200" dirty="0"/>
            <a:t>adverb</a:t>
          </a:r>
          <a:r>
            <a:rPr lang="pt-BR" sz="2000" b="0" i="0" kern="1200" dirty="0"/>
            <a:t> indicating a (specified) </a:t>
          </a:r>
          <a:r>
            <a:rPr lang="pt-BR" sz="2000" b="1" i="0" kern="1200" dirty="0"/>
            <a:t>manner</a:t>
          </a:r>
          <a:r>
            <a:rPr lang="pt-BR" sz="2000" b="0" i="0" kern="1200" dirty="0"/>
            <a:t>.</a:t>
          </a:r>
        </a:p>
      </dsp:txBody>
      <dsp:txXfrm rot="-5400000">
        <a:off x="3096537" y="2230295"/>
        <a:ext cx="3765601" cy="718584"/>
      </dsp:txXfrm>
    </dsp:sp>
    <dsp:sp modelId="{4E07AF77-0E17-E646-8792-976A832ADC2A}">
      <dsp:nvSpPr>
        <dsp:cNvPr id="0" name=""/>
        <dsp:cNvSpPr/>
      </dsp:nvSpPr>
      <dsp:spPr>
        <a:xfrm>
          <a:off x="530" y="209188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-LY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(as in surprisingly)</a:t>
          </a:r>
        </a:p>
      </dsp:txBody>
      <dsp:txXfrm>
        <a:off x="49122" y="2140472"/>
        <a:ext cx="2998822" cy="898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9EB5-2628-C14A-9B9A-1085007990C4}">
      <dsp:nvSpPr>
        <dsp:cNvPr id="0" name=""/>
        <dsp:cNvSpPr/>
      </dsp:nvSpPr>
      <dsp:spPr>
        <a:xfrm rot="5400000">
          <a:off x="4395631" y="-1835175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“a computational scientist”</a:t>
          </a:r>
          <a:endParaRPr lang="pt-BR" sz="2400" b="1" i="0" kern="1200" dirty="0"/>
        </a:p>
      </dsp:txBody>
      <dsp:txXfrm rot="-5400000">
        <a:off x="2484556" y="104938"/>
        <a:ext cx="4387949" cy="536760"/>
      </dsp:txXfrm>
    </dsp:sp>
    <dsp:sp modelId="{1151E7D5-6793-544F-85EA-3506F25B282E}">
      <dsp:nvSpPr>
        <dsp:cNvPr id="0" name=""/>
        <dsp:cNvSpPr/>
      </dsp:nvSpPr>
      <dsp:spPr>
        <a:xfrm>
          <a:off x="0" y="1545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</a:t>
          </a:r>
        </a:p>
      </dsp:txBody>
      <dsp:txXfrm>
        <a:off x="36297" y="37842"/>
        <a:ext cx="2411961" cy="670951"/>
      </dsp:txXfrm>
    </dsp:sp>
    <dsp:sp modelId="{5C3E7111-50FA-6E46-8982-369CD9326970}">
      <dsp:nvSpPr>
        <dsp:cNvPr id="0" name=""/>
        <dsp:cNvSpPr/>
      </dsp:nvSpPr>
      <dsp:spPr>
        <a:xfrm rot="5400000">
          <a:off x="4395631" y="-1054452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“someone"</a:t>
          </a:r>
          <a:endParaRPr lang="pt-BR" sz="2400" b="1" i="0" kern="1200" dirty="0"/>
        </a:p>
      </dsp:txBody>
      <dsp:txXfrm rot="-5400000">
        <a:off x="2484556" y="885661"/>
        <a:ext cx="4387949" cy="536760"/>
      </dsp:txXfrm>
    </dsp:sp>
    <dsp:sp modelId="{1D5A9F12-3124-D845-8008-FA0A4E1CA356}">
      <dsp:nvSpPr>
        <dsp:cNvPr id="0" name=""/>
        <dsp:cNvSpPr/>
      </dsp:nvSpPr>
      <dsp:spPr>
        <a:xfrm>
          <a:off x="0" y="782268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WHOSE</a:t>
          </a:r>
        </a:p>
      </dsp:txBody>
      <dsp:txXfrm>
        <a:off x="36297" y="818565"/>
        <a:ext cx="2411961" cy="670951"/>
      </dsp:txXfrm>
    </dsp:sp>
    <dsp:sp modelId="{1789FEDD-5AF5-5A46-B6F0-B16624872E52}">
      <dsp:nvSpPr>
        <dsp:cNvPr id="0" name=""/>
        <dsp:cNvSpPr/>
      </dsp:nvSpPr>
      <dsp:spPr>
        <a:xfrm rot="5400000">
          <a:off x="4395631" y="-273730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“time and effort"</a:t>
          </a:r>
          <a:endParaRPr lang="pt-BR" sz="2400" b="1" i="0" kern="1200" dirty="0"/>
        </a:p>
      </dsp:txBody>
      <dsp:txXfrm rot="-5400000">
        <a:off x="2484556" y="1666383"/>
        <a:ext cx="4387949" cy="536760"/>
      </dsp:txXfrm>
    </dsp:sp>
    <dsp:sp modelId="{AF96D14A-45B9-BD41-AD46-CC353BCE5B24}">
      <dsp:nvSpPr>
        <dsp:cNvPr id="0" name=""/>
        <dsp:cNvSpPr/>
      </dsp:nvSpPr>
      <dsp:spPr>
        <a:xfrm>
          <a:off x="0" y="1562990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THAT</a:t>
          </a:r>
        </a:p>
      </dsp:txBody>
      <dsp:txXfrm>
        <a:off x="36297" y="1599287"/>
        <a:ext cx="2411961" cy="670951"/>
      </dsp:txXfrm>
    </dsp:sp>
    <dsp:sp modelId="{A0B6394E-F1CB-AC44-8E1C-9E56D443A4D3}">
      <dsp:nvSpPr>
        <dsp:cNvPr id="0" name=""/>
        <dsp:cNvSpPr/>
      </dsp:nvSpPr>
      <dsp:spPr>
        <a:xfrm rot="5400000">
          <a:off x="4395631" y="506991"/>
          <a:ext cx="594836" cy="44169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“patterns of intimacy with others"</a:t>
          </a:r>
          <a:endParaRPr lang="pt-BR" sz="2400" b="1" i="0" kern="1200" dirty="0"/>
        </a:p>
      </dsp:txBody>
      <dsp:txXfrm rot="-5400000">
        <a:off x="2484556" y="2447104"/>
        <a:ext cx="4387949" cy="536760"/>
      </dsp:txXfrm>
    </dsp:sp>
    <dsp:sp modelId="{7B280D19-8FDC-4543-ADB4-71F5E3E1DD6D}">
      <dsp:nvSpPr>
        <dsp:cNvPr id="0" name=""/>
        <dsp:cNvSpPr/>
      </dsp:nvSpPr>
      <dsp:spPr>
        <a:xfrm>
          <a:off x="0" y="2343712"/>
          <a:ext cx="2484555" cy="743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WHICH</a:t>
          </a:r>
        </a:p>
      </dsp:txBody>
      <dsp:txXfrm>
        <a:off x="36297" y="2380009"/>
        <a:ext cx="2411961" cy="670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9EB5-2628-C14A-9B9A-1085007990C4}">
      <dsp:nvSpPr>
        <dsp:cNvPr id="0" name=""/>
        <dsp:cNvSpPr/>
      </dsp:nvSpPr>
      <dsp:spPr>
        <a:xfrm rot="5400000">
          <a:off x="4329995" y="-1306196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people</a:t>
          </a:r>
          <a:endParaRPr lang="pt-BR" sz="2800" b="1" i="0" kern="1200" dirty="0"/>
        </a:p>
      </dsp:txBody>
      <dsp:txXfrm rot="-5400000">
        <a:off x="2880692" y="197856"/>
        <a:ext cx="3965399" cy="1012042"/>
      </dsp:txXfrm>
    </dsp:sp>
    <dsp:sp modelId="{1151E7D5-6793-544F-85EA-3506F25B282E}">
      <dsp:nvSpPr>
        <dsp:cNvPr id="0" name=""/>
        <dsp:cNvSpPr/>
      </dsp:nvSpPr>
      <dsp:spPr>
        <a:xfrm>
          <a:off x="702" y="2914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71350"/>
        <a:ext cx="2743117" cy="1265053"/>
      </dsp:txXfrm>
    </dsp:sp>
    <dsp:sp modelId="{B878B864-EBB7-8A43-8A85-944883F299A4}">
      <dsp:nvSpPr>
        <dsp:cNvPr id="0" name=""/>
        <dsp:cNvSpPr/>
      </dsp:nvSpPr>
      <dsp:spPr>
        <a:xfrm rot="5400000">
          <a:off x="4329995" y="165825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things</a:t>
          </a:r>
          <a:endParaRPr lang="pt-BR" sz="2800" b="1" i="0" kern="1200" dirty="0"/>
        </a:p>
      </dsp:txBody>
      <dsp:txXfrm rot="-5400000">
        <a:off x="2880692" y="1669878"/>
        <a:ext cx="3965399" cy="1012042"/>
      </dsp:txXfrm>
    </dsp:sp>
    <dsp:sp modelId="{D204A9DA-02DA-AF4B-8A11-9D2DA3888263}">
      <dsp:nvSpPr>
        <dsp:cNvPr id="0" name=""/>
        <dsp:cNvSpPr/>
      </dsp:nvSpPr>
      <dsp:spPr>
        <a:xfrm>
          <a:off x="702" y="1474936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WHICH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1543372"/>
        <a:ext cx="2743117" cy="1265053"/>
      </dsp:txXfrm>
    </dsp:sp>
    <dsp:sp modelId="{5C3E7111-50FA-6E46-8982-369CD9326970}">
      <dsp:nvSpPr>
        <dsp:cNvPr id="0" name=""/>
        <dsp:cNvSpPr/>
      </dsp:nvSpPr>
      <dsp:spPr>
        <a:xfrm rot="5400000">
          <a:off x="4329995" y="1637847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people and things</a:t>
          </a:r>
          <a:endParaRPr lang="pt-BR" sz="2800" b="1" i="0" kern="1200" dirty="0"/>
        </a:p>
      </dsp:txBody>
      <dsp:txXfrm rot="-5400000">
        <a:off x="2880692" y="3141900"/>
        <a:ext cx="3965399" cy="1012042"/>
      </dsp:txXfrm>
    </dsp:sp>
    <dsp:sp modelId="{1D5A9F12-3124-D845-8008-FA0A4E1CA356}">
      <dsp:nvSpPr>
        <dsp:cNvPr id="0" name=""/>
        <dsp:cNvSpPr/>
      </dsp:nvSpPr>
      <dsp:spPr>
        <a:xfrm>
          <a:off x="702" y="2946959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THAT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3015395"/>
        <a:ext cx="2743117" cy="1265053"/>
      </dsp:txXfrm>
    </dsp:sp>
    <dsp:sp modelId="{CF913E00-CFA8-564F-AF87-7B7289002635}">
      <dsp:nvSpPr>
        <dsp:cNvPr id="0" name=""/>
        <dsp:cNvSpPr/>
      </dsp:nvSpPr>
      <dsp:spPr>
        <a:xfrm rot="5400000">
          <a:off x="4329995" y="3109869"/>
          <a:ext cx="1121540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people and things (possessive meaning)</a:t>
          </a:r>
          <a:endParaRPr lang="pt-BR" sz="2800" b="1" i="0" kern="1200" dirty="0"/>
        </a:p>
      </dsp:txBody>
      <dsp:txXfrm rot="-5400000">
        <a:off x="2880692" y="4613922"/>
        <a:ext cx="3965399" cy="1012042"/>
      </dsp:txXfrm>
    </dsp:sp>
    <dsp:sp modelId="{AA4DE779-0691-774A-A589-1CFF0662BC81}">
      <dsp:nvSpPr>
        <dsp:cNvPr id="0" name=""/>
        <dsp:cNvSpPr/>
      </dsp:nvSpPr>
      <dsp:spPr>
        <a:xfrm>
          <a:off x="702" y="4418981"/>
          <a:ext cx="2879989" cy="1401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We can use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WHOSE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in reference to</a:t>
          </a:r>
        </a:p>
      </dsp:txBody>
      <dsp:txXfrm>
        <a:off x="69138" y="4487417"/>
        <a:ext cx="2743117" cy="126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C223DD-ACBA-CC84-0FFB-47F7A57E78FD}"/>
              </a:ext>
            </a:extLst>
          </p:cNvPr>
          <p:cNvSpPr txBox="1">
            <a:spLocks/>
          </p:cNvSpPr>
          <p:nvPr/>
        </p:nvSpPr>
        <p:spPr>
          <a:xfrm>
            <a:off x="4886197" y="5659967"/>
            <a:ext cx="7061200" cy="455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UNDERWOOD, Emily. The only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constant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about friendship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the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number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of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friends.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Science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6 jan. 2014. Disponível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em:www.science.org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content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article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/only-thing-constant-about-friendship-may-be-number-your-friends. Acesso em: 10 jun. 2022.</a:t>
            </a:r>
          </a:p>
        </p:txBody>
      </p:sp>
      <p:pic>
        <p:nvPicPr>
          <p:cNvPr id="15" name="Imagem 1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F72A54B-4B63-0D34-6072-3D1B77AF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897" y="643467"/>
            <a:ext cx="7056228" cy="5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20F9664-95BA-FA65-08DF-AE7DDD0AB8E8}"/>
              </a:ext>
            </a:extLst>
          </p:cNvPr>
          <p:cNvGrpSpPr/>
          <p:nvPr/>
        </p:nvGrpSpPr>
        <p:grpSpPr>
          <a:xfrm>
            <a:off x="328389" y="4486490"/>
            <a:ext cx="3937968" cy="1505658"/>
            <a:chOff x="666816" y="3597911"/>
            <a:chExt cx="2781282" cy="150565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CCCCBC8-CF04-3544-451D-EF92C1FAA460}"/>
                </a:ext>
              </a:extLst>
            </p:cNvPr>
            <p:cNvSpPr txBox="1"/>
            <p:nvPr/>
          </p:nvSpPr>
          <p:spPr>
            <a:xfrm>
              <a:off x="713357" y="4087906"/>
              <a:ext cx="2734741" cy="1015663"/>
            </a:xfrm>
            <a:custGeom>
              <a:avLst/>
              <a:gdLst>
                <a:gd name="connsiteX0" fmla="*/ 0 w 2734741"/>
                <a:gd name="connsiteY0" fmla="*/ 0 h 1015663"/>
                <a:gd name="connsiteX1" fmla="*/ 2734741 w 2734741"/>
                <a:gd name="connsiteY1" fmla="*/ 0 h 1015663"/>
                <a:gd name="connsiteX2" fmla="*/ 2734741 w 2734741"/>
                <a:gd name="connsiteY2" fmla="*/ 1015663 h 1015663"/>
                <a:gd name="connsiteX3" fmla="*/ 0 w 2734741"/>
                <a:gd name="connsiteY3" fmla="*/ 1015663 h 1015663"/>
                <a:gd name="connsiteX4" fmla="*/ 0 w 2734741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41" h="1015663" fill="none" extrusionOk="0">
                  <a:moveTo>
                    <a:pt x="0" y="0"/>
                  </a:moveTo>
                  <a:cubicBezTo>
                    <a:pt x="1070964" y="-49533"/>
                    <a:pt x="2073926" y="-14809"/>
                    <a:pt x="2734741" y="0"/>
                  </a:cubicBezTo>
                  <a:cubicBezTo>
                    <a:pt x="2649493" y="249582"/>
                    <a:pt x="2815548" y="889491"/>
                    <a:pt x="2734741" y="1015663"/>
                  </a:cubicBezTo>
                  <a:cubicBezTo>
                    <a:pt x="2373861" y="967432"/>
                    <a:pt x="697073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734741" h="1015663" stroke="0" extrusionOk="0">
                  <a:moveTo>
                    <a:pt x="0" y="0"/>
                  </a:moveTo>
                  <a:cubicBezTo>
                    <a:pt x="897504" y="118645"/>
                    <a:pt x="2381170" y="116012"/>
                    <a:pt x="2734741" y="0"/>
                  </a:cubicBezTo>
                  <a:cubicBezTo>
                    <a:pt x="2703627" y="243736"/>
                    <a:pt x="2674511" y="806251"/>
                    <a:pt x="2734741" y="1015663"/>
                  </a:cubicBezTo>
                  <a:cubicBezTo>
                    <a:pt x="1426089" y="1150263"/>
                    <a:pt x="770582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o sufixo </a:t>
              </a:r>
              <a:r>
                <a:rPr lang="pt-BR" sz="2000" b="1" i="1" dirty="0"/>
                <a:t>-ship </a:t>
              </a:r>
              <a:r>
                <a:rPr lang="pt-BR" sz="2000" dirty="0"/>
                <a:t>não é a sílaba tônica dos substantivos que forma.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F46793F3-DE1D-BE51-938B-F73DF67423C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679451"/>
            <a:ext cx="6901543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“a new study in which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researchers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used cell phone data”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“these close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relationships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are vital to our health and well-being”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 number of close friends you have may remain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surprisingly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constant”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452805"/>
              </p:ext>
            </p:extLst>
          </p:nvPr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6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CF211B-D00A-8E13-3B89-867DB3F6182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Noun phrases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7F28B6-4674-BAD1-F7B5-6A5C5461DD3D}"/>
              </a:ext>
            </a:extLst>
          </p:cNvPr>
          <p:cNvSpPr txBox="1"/>
          <p:nvPr/>
        </p:nvSpPr>
        <p:spPr>
          <a:xfrm>
            <a:off x="5163327" y="2205990"/>
            <a:ext cx="6534150" cy="419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close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friends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“personal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time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“close social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connections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“these close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relationships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“a computational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scientist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“distinct social ‘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signatures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’”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“emotionally intense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relationships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“the main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result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 from a new study”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“cell phone </a:t>
            </a:r>
            <a:r>
              <a:rPr lang="en-US" sz="2000" b="1" dirty="0">
                <a:solidFill>
                  <a:srgbClr val="2F2F2E"/>
                </a:solidFill>
                <a:effectLst/>
                <a:latin typeface="+mj-lt"/>
              </a:rPr>
              <a:t>data</a:t>
            </a:r>
            <a:r>
              <a:rPr lang="en-US" sz="2000" dirty="0">
                <a:solidFill>
                  <a:srgbClr val="2F2F2E"/>
                </a:solidFill>
                <a:effectLst/>
                <a:latin typeface="+mj-lt"/>
              </a:rPr>
              <a:t> from British secondary school students</a:t>
            </a: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”</a:t>
            </a: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85D0EB6-D03B-4FB0-6826-7BDF4BE3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76" y="643467"/>
            <a:ext cx="7022542" cy="131586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8789C1-DC33-F2F7-233A-54B41290CE2E}"/>
              </a:ext>
            </a:extLst>
          </p:cNvPr>
          <p:cNvSpPr txBox="1"/>
          <p:nvPr/>
        </p:nvSpPr>
        <p:spPr>
          <a:xfrm>
            <a:off x="643468" y="4816098"/>
            <a:ext cx="3363974" cy="707886"/>
          </a:xfrm>
          <a:custGeom>
            <a:avLst/>
            <a:gdLst>
              <a:gd name="connsiteX0" fmla="*/ 0 w 3363974"/>
              <a:gd name="connsiteY0" fmla="*/ 0 h 707886"/>
              <a:gd name="connsiteX1" fmla="*/ 3363974 w 3363974"/>
              <a:gd name="connsiteY1" fmla="*/ 0 h 707886"/>
              <a:gd name="connsiteX2" fmla="*/ 3363974 w 3363974"/>
              <a:gd name="connsiteY2" fmla="*/ 707886 h 707886"/>
              <a:gd name="connsiteX3" fmla="*/ 0 w 3363974"/>
              <a:gd name="connsiteY3" fmla="*/ 707886 h 707886"/>
              <a:gd name="connsiteX4" fmla="*/ 0 w 3363974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974" h="707886" fill="none" extrusionOk="0">
                <a:moveTo>
                  <a:pt x="0" y="0"/>
                </a:moveTo>
                <a:cubicBezTo>
                  <a:pt x="1085499" y="-49533"/>
                  <a:pt x="2369199" y="-14809"/>
                  <a:pt x="3363974" y="0"/>
                </a:cubicBezTo>
                <a:cubicBezTo>
                  <a:pt x="3361077" y="241872"/>
                  <a:pt x="3315971" y="624090"/>
                  <a:pt x="3363974" y="707886"/>
                </a:cubicBezTo>
                <a:cubicBezTo>
                  <a:pt x="2465811" y="659655"/>
                  <a:pt x="789033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363974" h="707886" stroke="0" extrusionOk="0">
                <a:moveTo>
                  <a:pt x="0" y="0"/>
                </a:moveTo>
                <a:cubicBezTo>
                  <a:pt x="805541" y="118645"/>
                  <a:pt x="1747105" y="116012"/>
                  <a:pt x="3363974" y="0"/>
                </a:cubicBezTo>
                <a:cubicBezTo>
                  <a:pt x="3320564" y="186738"/>
                  <a:pt x="3418715" y="428844"/>
                  <a:pt x="3363974" y="707886"/>
                </a:cubicBezTo>
                <a:cubicBezTo>
                  <a:pt x="3008841" y="842486"/>
                  <a:pt x="1646650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The main word in each expression is a </a:t>
            </a:r>
            <a:r>
              <a:rPr lang="pt-BR" sz="2000" b="1" i="1" dirty="0"/>
              <a:t>noun.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1357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CF211B-D00A-8E13-3B89-867DB3F6182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Relative pronouns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F7BFEC-4454-EF82-8CA1-8161C00266B7}"/>
              </a:ext>
            </a:extLst>
          </p:cNvPr>
          <p:cNvSpPr txBox="1"/>
          <p:nvPr/>
        </p:nvSpPr>
        <p:spPr>
          <a:xfrm>
            <a:off x="4972376" y="679451"/>
            <a:ext cx="6901543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“a computational scientist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who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studies social networks.”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“someone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whose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actions you respect”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“time and effort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that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take away from work”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“patterns of intimacy with others,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which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they tend to maintain over time.”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D3640D-583B-C15F-052B-221C228F8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889089"/>
              </p:ext>
            </p:extLst>
          </p:nvPr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88D35CF-337D-B9EA-9C6E-0B35B6CD6726}"/>
              </a:ext>
            </a:extLst>
          </p:cNvPr>
          <p:cNvSpPr txBox="1"/>
          <p:nvPr/>
        </p:nvSpPr>
        <p:spPr>
          <a:xfrm>
            <a:off x="643468" y="4816098"/>
            <a:ext cx="3363974" cy="1323439"/>
          </a:xfrm>
          <a:custGeom>
            <a:avLst/>
            <a:gdLst>
              <a:gd name="connsiteX0" fmla="*/ 0 w 3363974"/>
              <a:gd name="connsiteY0" fmla="*/ 0 h 1323439"/>
              <a:gd name="connsiteX1" fmla="*/ 3363974 w 3363974"/>
              <a:gd name="connsiteY1" fmla="*/ 0 h 1323439"/>
              <a:gd name="connsiteX2" fmla="*/ 3363974 w 3363974"/>
              <a:gd name="connsiteY2" fmla="*/ 1323439 h 1323439"/>
              <a:gd name="connsiteX3" fmla="*/ 0 w 3363974"/>
              <a:gd name="connsiteY3" fmla="*/ 1323439 h 1323439"/>
              <a:gd name="connsiteX4" fmla="*/ 0 w 3363974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974" h="1323439" fill="none" extrusionOk="0">
                <a:moveTo>
                  <a:pt x="0" y="0"/>
                </a:moveTo>
                <a:cubicBezTo>
                  <a:pt x="1085499" y="-49533"/>
                  <a:pt x="2369199" y="-14809"/>
                  <a:pt x="3363974" y="0"/>
                </a:cubicBezTo>
                <a:cubicBezTo>
                  <a:pt x="3399805" y="344707"/>
                  <a:pt x="3338033" y="675326"/>
                  <a:pt x="3363974" y="1323439"/>
                </a:cubicBezTo>
                <a:cubicBezTo>
                  <a:pt x="2465811" y="1275208"/>
                  <a:pt x="789033" y="1407894"/>
                  <a:pt x="0" y="1323439"/>
                </a:cubicBezTo>
                <a:cubicBezTo>
                  <a:pt x="-47073" y="1053495"/>
                  <a:pt x="-117899" y="591620"/>
                  <a:pt x="0" y="0"/>
                </a:cubicBezTo>
                <a:close/>
              </a:path>
              <a:path w="3363974" h="1323439" stroke="0" extrusionOk="0">
                <a:moveTo>
                  <a:pt x="0" y="0"/>
                </a:moveTo>
                <a:cubicBezTo>
                  <a:pt x="805541" y="118645"/>
                  <a:pt x="1747105" y="116012"/>
                  <a:pt x="3363974" y="0"/>
                </a:cubicBezTo>
                <a:cubicBezTo>
                  <a:pt x="3276159" y="535917"/>
                  <a:pt x="3451859" y="914339"/>
                  <a:pt x="3363974" y="1323439"/>
                </a:cubicBezTo>
                <a:cubicBezTo>
                  <a:pt x="3008841" y="1458039"/>
                  <a:pt x="1646650" y="1166243"/>
                  <a:pt x="0" y="1323439"/>
                </a:cubicBezTo>
                <a:cubicBezTo>
                  <a:pt x="89067" y="1177433"/>
                  <a:pt x="13472" y="25153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relative pronouns </a:t>
            </a:r>
            <a:r>
              <a:rPr lang="en-US" sz="2000" b="1" i="1" dirty="0"/>
              <a:t>who</a:t>
            </a:r>
            <a:r>
              <a:rPr lang="en-US" sz="2000" dirty="0"/>
              <a:t>, </a:t>
            </a:r>
            <a:r>
              <a:rPr lang="en-US" sz="2000" b="1" i="1" dirty="0"/>
              <a:t>whose</a:t>
            </a:r>
            <a:r>
              <a:rPr lang="en-US" sz="2000" dirty="0"/>
              <a:t>, </a:t>
            </a:r>
            <a:r>
              <a:rPr lang="en-US" sz="2000" b="1" i="1" dirty="0"/>
              <a:t>that</a:t>
            </a:r>
            <a:r>
              <a:rPr lang="en-US" sz="2000" dirty="0"/>
              <a:t> and </a:t>
            </a:r>
            <a:r>
              <a:rPr lang="en-US" sz="2000" b="1" i="1" dirty="0"/>
              <a:t>which</a:t>
            </a:r>
            <a:r>
              <a:rPr lang="en-US" sz="2000" dirty="0"/>
              <a:t> refer to a previous element (= noun or noun phrase).</a:t>
            </a:r>
          </a:p>
        </p:txBody>
      </p:sp>
    </p:spTree>
    <p:extLst>
      <p:ext uri="{BB962C8B-B14F-4D97-AF65-F5344CB8AC3E}">
        <p14:creationId xmlns:p14="http://schemas.microsoft.com/office/powerpoint/2010/main" val="67048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CF211B-D00A-8E13-3B89-867DB3F61827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Relative pronouns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D3640D-583B-C15F-052B-221C228F8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007322"/>
              </p:ext>
            </p:extLst>
          </p:nvPr>
        </p:nvGraphicFramePr>
        <p:xfrm>
          <a:off x="4962068" y="643468"/>
          <a:ext cx="6901543" cy="582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88D35CF-337D-B9EA-9C6E-0B35B6CD6726}"/>
              </a:ext>
            </a:extLst>
          </p:cNvPr>
          <p:cNvSpPr txBox="1"/>
          <p:nvPr/>
        </p:nvSpPr>
        <p:spPr>
          <a:xfrm>
            <a:off x="643468" y="4816098"/>
            <a:ext cx="3363974" cy="1631216"/>
          </a:xfrm>
          <a:custGeom>
            <a:avLst/>
            <a:gdLst>
              <a:gd name="connsiteX0" fmla="*/ 0 w 3363974"/>
              <a:gd name="connsiteY0" fmla="*/ 0 h 1631216"/>
              <a:gd name="connsiteX1" fmla="*/ 3363974 w 3363974"/>
              <a:gd name="connsiteY1" fmla="*/ 0 h 1631216"/>
              <a:gd name="connsiteX2" fmla="*/ 3363974 w 3363974"/>
              <a:gd name="connsiteY2" fmla="*/ 1631216 h 1631216"/>
              <a:gd name="connsiteX3" fmla="*/ 0 w 3363974"/>
              <a:gd name="connsiteY3" fmla="*/ 1631216 h 1631216"/>
              <a:gd name="connsiteX4" fmla="*/ 0 w 3363974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974" h="1631216" fill="none" extrusionOk="0">
                <a:moveTo>
                  <a:pt x="0" y="0"/>
                </a:moveTo>
                <a:cubicBezTo>
                  <a:pt x="1085499" y="-49533"/>
                  <a:pt x="2369199" y="-14809"/>
                  <a:pt x="3363974" y="0"/>
                </a:cubicBezTo>
                <a:cubicBezTo>
                  <a:pt x="3333801" y="683410"/>
                  <a:pt x="3494037" y="853905"/>
                  <a:pt x="3363974" y="1631216"/>
                </a:cubicBezTo>
                <a:cubicBezTo>
                  <a:pt x="2465811" y="1582985"/>
                  <a:pt x="789033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3363974" h="1631216" stroke="0" extrusionOk="0">
                <a:moveTo>
                  <a:pt x="0" y="0"/>
                </a:moveTo>
                <a:cubicBezTo>
                  <a:pt x="805541" y="118645"/>
                  <a:pt x="1747105" y="116012"/>
                  <a:pt x="3363974" y="0"/>
                </a:cubicBezTo>
                <a:cubicBezTo>
                  <a:pt x="3332332" y="320625"/>
                  <a:pt x="3391790" y="1228454"/>
                  <a:pt x="3363974" y="1631216"/>
                </a:cubicBezTo>
                <a:cubicBezTo>
                  <a:pt x="3008841" y="1765816"/>
                  <a:pt x="1646650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relative pronouns </a:t>
            </a:r>
            <a:r>
              <a:rPr lang="en-US" sz="2000" b="1" i="1" dirty="0"/>
              <a:t>who</a:t>
            </a:r>
            <a:r>
              <a:rPr lang="en-US" sz="2000" dirty="0"/>
              <a:t>, </a:t>
            </a:r>
            <a:r>
              <a:rPr lang="en-US" sz="2000" b="1" i="1" dirty="0"/>
              <a:t>whose</a:t>
            </a:r>
            <a:r>
              <a:rPr lang="en-US" sz="2000" dirty="0"/>
              <a:t>, </a:t>
            </a:r>
            <a:r>
              <a:rPr lang="en-US" sz="2000" b="1" i="1" dirty="0"/>
              <a:t>that</a:t>
            </a:r>
            <a:r>
              <a:rPr lang="en-US" sz="2000" dirty="0"/>
              <a:t> and </a:t>
            </a:r>
            <a:r>
              <a:rPr lang="en-US" sz="2000" b="1" i="1" dirty="0"/>
              <a:t>which</a:t>
            </a:r>
            <a:r>
              <a:rPr lang="en-US" sz="2000" dirty="0"/>
              <a:t> are used to connect elements in a sentence and to avoid repetition.</a:t>
            </a:r>
          </a:p>
        </p:txBody>
      </p:sp>
    </p:spTree>
    <p:extLst>
      <p:ext uri="{BB962C8B-B14F-4D97-AF65-F5344CB8AC3E}">
        <p14:creationId xmlns:p14="http://schemas.microsoft.com/office/powerpoint/2010/main" val="319270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word formation: suffixes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4DC0907-81EC-DEC4-0A3B-E5AB14FA6DAF}"/>
              </a:ext>
            </a:extLst>
          </p:cNvPr>
          <p:cNvGrpSpPr/>
          <p:nvPr/>
        </p:nvGrpSpPr>
        <p:grpSpPr>
          <a:xfrm>
            <a:off x="4746497" y="1898650"/>
            <a:ext cx="7353300" cy="3060700"/>
            <a:chOff x="4746497" y="1898650"/>
            <a:chExt cx="7353300" cy="3060700"/>
          </a:xfrm>
        </p:grpSpPr>
        <p:pic>
          <p:nvPicPr>
            <p:cNvPr id="5" name="Imagem 4" descr="Gráfico, Gráfico de dispersão&#10;&#10;Descrição gerada automaticamente">
              <a:extLst>
                <a:ext uri="{FF2B5EF4-FFF2-40B4-BE49-F238E27FC236}">
                  <a16:creationId xmlns:a16="http://schemas.microsoft.com/office/drawing/2014/main" id="{11D8E6F3-20C9-995B-33BD-3DD4A322B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6497" y="1898650"/>
              <a:ext cx="7353300" cy="3060700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59F3D62-E579-9FF4-C349-CD135B7AE5EB}"/>
                </a:ext>
              </a:extLst>
            </p:cNvPr>
            <p:cNvSpPr txBox="1"/>
            <p:nvPr/>
          </p:nvSpPr>
          <p:spPr>
            <a:xfrm>
              <a:off x="6732671" y="3371046"/>
              <a:ext cx="1592928" cy="523220"/>
            </a:xfrm>
            <a:custGeom>
              <a:avLst/>
              <a:gdLst>
                <a:gd name="connsiteX0" fmla="*/ 0 w 1592928"/>
                <a:gd name="connsiteY0" fmla="*/ 0 h 523220"/>
                <a:gd name="connsiteX1" fmla="*/ 1592928 w 1592928"/>
                <a:gd name="connsiteY1" fmla="*/ 0 h 523220"/>
                <a:gd name="connsiteX2" fmla="*/ 1592928 w 1592928"/>
                <a:gd name="connsiteY2" fmla="*/ 523220 h 523220"/>
                <a:gd name="connsiteX3" fmla="*/ 0 w 1592928"/>
                <a:gd name="connsiteY3" fmla="*/ 523220 h 523220"/>
                <a:gd name="connsiteX4" fmla="*/ 0 w 1592928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52322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4227" y="72870"/>
                    <a:pt x="1572134" y="395050"/>
                    <a:pt x="1592928" y="523220"/>
                  </a:cubicBezTo>
                  <a:cubicBezTo>
                    <a:pt x="1200012" y="662868"/>
                    <a:pt x="557250" y="624698"/>
                    <a:pt x="0" y="523220"/>
                  </a:cubicBezTo>
                  <a:cubicBezTo>
                    <a:pt x="14018" y="286322"/>
                    <a:pt x="26594" y="247663"/>
                    <a:pt x="0" y="0"/>
                  </a:cubicBezTo>
                  <a:close/>
                </a:path>
                <a:path w="1592928" h="52322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3409" y="165391"/>
                    <a:pt x="1580706" y="468476"/>
                    <a:pt x="1592928" y="523220"/>
                  </a:cubicBezTo>
                  <a:cubicBezTo>
                    <a:pt x="849762" y="500123"/>
                    <a:pt x="689525" y="508038"/>
                    <a:pt x="0" y="523220"/>
                  </a:cubicBezTo>
                  <a:cubicBezTo>
                    <a:pt x="428" y="301148"/>
                    <a:pt x="46848" y="10346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gradual</a:t>
              </a:r>
              <a:r>
                <a:rPr lang="pt-BR" sz="1700" b="1" dirty="0">
                  <a:solidFill>
                    <a:srgbClr val="FF0000"/>
                  </a:solidFill>
                </a:rPr>
                <a:t>ly</a:t>
              </a:r>
              <a:r>
                <a:rPr lang="pt-BR" sz="1700" dirty="0">
                  <a:solidFill>
                    <a:srgbClr val="FF0000"/>
                  </a:solidFill>
                </a:rPr>
                <a:t>, quick</a:t>
              </a:r>
              <a:r>
                <a:rPr lang="pt-BR" sz="1700" b="1" dirty="0">
                  <a:solidFill>
                    <a:srgbClr val="FF0000"/>
                  </a:solidFill>
                </a:rPr>
                <a:t>ly</a:t>
              </a:r>
              <a:r>
                <a:rPr lang="pt-BR" sz="17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surprising</a:t>
              </a:r>
              <a:r>
                <a:rPr lang="pt-BR" sz="1700" b="1" dirty="0">
                  <a:solidFill>
                    <a:srgbClr val="FF0000"/>
                  </a:solidFill>
                </a:rPr>
                <a:t>ly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294A2AF-128F-6C2B-848E-3E9BE8127141}"/>
                </a:ext>
              </a:extLst>
            </p:cNvPr>
            <p:cNvSpPr txBox="1"/>
            <p:nvPr/>
          </p:nvSpPr>
          <p:spPr>
            <a:xfrm>
              <a:off x="6695697" y="4097893"/>
              <a:ext cx="1666875" cy="784830"/>
            </a:xfrm>
            <a:custGeom>
              <a:avLst/>
              <a:gdLst>
                <a:gd name="connsiteX0" fmla="*/ 0 w 1666875"/>
                <a:gd name="connsiteY0" fmla="*/ 0 h 784830"/>
                <a:gd name="connsiteX1" fmla="*/ 1666875 w 1666875"/>
                <a:gd name="connsiteY1" fmla="*/ 0 h 784830"/>
                <a:gd name="connsiteX2" fmla="*/ 1666875 w 1666875"/>
                <a:gd name="connsiteY2" fmla="*/ 784830 h 784830"/>
                <a:gd name="connsiteX3" fmla="*/ 0 w 1666875"/>
                <a:gd name="connsiteY3" fmla="*/ 784830 h 784830"/>
                <a:gd name="connsiteX4" fmla="*/ 0 w 1666875"/>
                <a:gd name="connsiteY4" fmla="*/ 0 h 7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5" h="784830" fill="none" extrusionOk="0">
                  <a:moveTo>
                    <a:pt x="0" y="0"/>
                  </a:moveTo>
                  <a:cubicBezTo>
                    <a:pt x="715207" y="133423"/>
                    <a:pt x="1254811" y="-60715"/>
                    <a:pt x="1666875" y="0"/>
                  </a:cubicBezTo>
                  <a:cubicBezTo>
                    <a:pt x="1634629" y="207807"/>
                    <a:pt x="1716715" y="423105"/>
                    <a:pt x="1666875" y="784830"/>
                  </a:cubicBezTo>
                  <a:cubicBezTo>
                    <a:pt x="1483120" y="861268"/>
                    <a:pt x="196459" y="753704"/>
                    <a:pt x="0" y="784830"/>
                  </a:cubicBezTo>
                  <a:cubicBezTo>
                    <a:pt x="-56616" y="520460"/>
                    <a:pt x="50139" y="165187"/>
                    <a:pt x="0" y="0"/>
                  </a:cubicBezTo>
                  <a:close/>
                </a:path>
                <a:path w="1666875" h="784830" stroke="0" extrusionOk="0">
                  <a:moveTo>
                    <a:pt x="0" y="0"/>
                  </a:moveTo>
                  <a:cubicBezTo>
                    <a:pt x="284205" y="42701"/>
                    <a:pt x="848907" y="93756"/>
                    <a:pt x="1666875" y="0"/>
                  </a:cubicBezTo>
                  <a:cubicBezTo>
                    <a:pt x="1596721" y="91155"/>
                    <a:pt x="1725288" y="395090"/>
                    <a:pt x="1666875" y="784830"/>
                  </a:cubicBezTo>
                  <a:cubicBezTo>
                    <a:pt x="1135113" y="710736"/>
                    <a:pt x="302358" y="871515"/>
                    <a:pt x="0" y="784830"/>
                  </a:cubicBezTo>
                  <a:cubicBezTo>
                    <a:pt x="23973" y="638955"/>
                    <a:pt x="70393" y="12626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friend</a:t>
              </a:r>
              <a:r>
                <a:rPr lang="pt-BR" sz="1700" b="1" dirty="0">
                  <a:solidFill>
                    <a:srgbClr val="FF0000"/>
                  </a:solidFill>
                </a:rPr>
                <a:t>ship</a:t>
              </a:r>
              <a:r>
                <a:rPr lang="pt-BR" sz="17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member</a:t>
              </a:r>
              <a:r>
                <a:rPr lang="pt-BR" sz="1700" b="1" dirty="0">
                  <a:solidFill>
                    <a:srgbClr val="FF0000"/>
                  </a:solidFill>
                </a:rPr>
                <a:t>ship</a:t>
              </a:r>
              <a:r>
                <a:rPr lang="pt-BR" sz="17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relation</a:t>
              </a:r>
              <a:r>
                <a:rPr lang="pt-BR" sz="1700" b="1" dirty="0">
                  <a:solidFill>
                    <a:srgbClr val="FF0000"/>
                  </a:solidFill>
                </a:rPr>
                <a:t>ship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4A80DCE-F384-560E-B76D-11A78F23D7BF}"/>
                </a:ext>
              </a:extLst>
            </p:cNvPr>
            <p:cNvSpPr txBox="1"/>
            <p:nvPr/>
          </p:nvSpPr>
          <p:spPr>
            <a:xfrm>
              <a:off x="8549407" y="3447990"/>
              <a:ext cx="1592928" cy="369332"/>
            </a:xfrm>
            <a:custGeom>
              <a:avLst/>
              <a:gdLst>
                <a:gd name="connsiteX0" fmla="*/ 0 w 1592928"/>
                <a:gd name="connsiteY0" fmla="*/ 0 h 369332"/>
                <a:gd name="connsiteX1" fmla="*/ 1592928 w 1592928"/>
                <a:gd name="connsiteY1" fmla="*/ 0 h 369332"/>
                <a:gd name="connsiteX2" fmla="*/ 1592928 w 1592928"/>
                <a:gd name="connsiteY2" fmla="*/ 369332 h 369332"/>
                <a:gd name="connsiteX3" fmla="*/ 0 w 1592928"/>
                <a:gd name="connsiteY3" fmla="*/ 369332 h 369332"/>
                <a:gd name="connsiteX4" fmla="*/ 0 w 1592928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369332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2470" y="136842"/>
                    <a:pt x="1565705" y="302669"/>
                    <a:pt x="1592928" y="369332"/>
                  </a:cubicBezTo>
                  <a:cubicBezTo>
                    <a:pt x="1200012" y="508980"/>
                    <a:pt x="557250" y="470810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592928" h="369332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70124" y="167616"/>
                    <a:pt x="1590868" y="247698"/>
                    <a:pt x="1592928" y="369332"/>
                  </a:cubicBezTo>
                  <a:cubicBezTo>
                    <a:pt x="849762" y="346235"/>
                    <a:pt x="689525" y="354150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adverb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74E4560-BB75-C4F8-D8ED-0CFB8CA66780}"/>
                </a:ext>
              </a:extLst>
            </p:cNvPr>
            <p:cNvSpPr txBox="1"/>
            <p:nvPr/>
          </p:nvSpPr>
          <p:spPr>
            <a:xfrm>
              <a:off x="8549407" y="4237075"/>
              <a:ext cx="1592928" cy="369332"/>
            </a:xfrm>
            <a:custGeom>
              <a:avLst/>
              <a:gdLst>
                <a:gd name="connsiteX0" fmla="*/ 0 w 1592928"/>
                <a:gd name="connsiteY0" fmla="*/ 0 h 369332"/>
                <a:gd name="connsiteX1" fmla="*/ 1592928 w 1592928"/>
                <a:gd name="connsiteY1" fmla="*/ 0 h 369332"/>
                <a:gd name="connsiteX2" fmla="*/ 1592928 w 1592928"/>
                <a:gd name="connsiteY2" fmla="*/ 369332 h 369332"/>
                <a:gd name="connsiteX3" fmla="*/ 0 w 1592928"/>
                <a:gd name="connsiteY3" fmla="*/ 369332 h 369332"/>
                <a:gd name="connsiteX4" fmla="*/ 0 w 1592928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369332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2470" y="136842"/>
                    <a:pt x="1565705" y="302669"/>
                    <a:pt x="1592928" y="369332"/>
                  </a:cubicBezTo>
                  <a:cubicBezTo>
                    <a:pt x="1200012" y="508980"/>
                    <a:pt x="557250" y="470810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592928" h="369332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70124" y="167616"/>
                    <a:pt x="1590868" y="247698"/>
                    <a:pt x="1592928" y="369332"/>
                  </a:cubicBezTo>
                  <a:cubicBezTo>
                    <a:pt x="849762" y="346235"/>
                    <a:pt x="689525" y="354150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2AFF472-70AA-0400-118C-9B279613A9C3}"/>
                </a:ext>
              </a:extLst>
            </p:cNvPr>
            <p:cNvSpPr txBox="1"/>
            <p:nvPr/>
          </p:nvSpPr>
          <p:spPr>
            <a:xfrm>
              <a:off x="10324602" y="4136518"/>
              <a:ext cx="1592928" cy="646331"/>
            </a:xfrm>
            <a:custGeom>
              <a:avLst/>
              <a:gdLst>
                <a:gd name="connsiteX0" fmla="*/ 0 w 1592928"/>
                <a:gd name="connsiteY0" fmla="*/ 0 h 646331"/>
                <a:gd name="connsiteX1" fmla="*/ 1592928 w 1592928"/>
                <a:gd name="connsiteY1" fmla="*/ 0 h 646331"/>
                <a:gd name="connsiteX2" fmla="*/ 1592928 w 1592928"/>
                <a:gd name="connsiteY2" fmla="*/ 646331 h 646331"/>
                <a:gd name="connsiteX3" fmla="*/ 0 w 1592928"/>
                <a:gd name="connsiteY3" fmla="*/ 646331 h 646331"/>
                <a:gd name="connsiteX4" fmla="*/ 0 w 1592928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64633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607400" y="98201"/>
                    <a:pt x="1574015" y="333819"/>
                    <a:pt x="1592928" y="646331"/>
                  </a:cubicBezTo>
                  <a:cubicBezTo>
                    <a:pt x="1200012" y="785979"/>
                    <a:pt x="557250" y="747809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592928" h="64633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5194" y="166119"/>
                    <a:pt x="1632418" y="543217"/>
                    <a:pt x="1592928" y="646331"/>
                  </a:cubicBezTo>
                  <a:cubicBezTo>
                    <a:pt x="849762" y="623234"/>
                    <a:pt x="689525" y="631149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4016760-B88C-2C87-4CA9-403705ECC78F}"/>
                </a:ext>
              </a:extLst>
            </p:cNvPr>
            <p:cNvSpPr txBox="1"/>
            <p:nvPr/>
          </p:nvSpPr>
          <p:spPr>
            <a:xfrm>
              <a:off x="10348811" y="3313687"/>
              <a:ext cx="1592928" cy="646331"/>
            </a:xfrm>
            <a:custGeom>
              <a:avLst/>
              <a:gdLst>
                <a:gd name="connsiteX0" fmla="*/ 0 w 1592928"/>
                <a:gd name="connsiteY0" fmla="*/ 0 h 646331"/>
                <a:gd name="connsiteX1" fmla="*/ 1592928 w 1592928"/>
                <a:gd name="connsiteY1" fmla="*/ 0 h 646331"/>
                <a:gd name="connsiteX2" fmla="*/ 1592928 w 1592928"/>
                <a:gd name="connsiteY2" fmla="*/ 646331 h 646331"/>
                <a:gd name="connsiteX3" fmla="*/ 0 w 1592928"/>
                <a:gd name="connsiteY3" fmla="*/ 646331 h 646331"/>
                <a:gd name="connsiteX4" fmla="*/ 0 w 1592928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64633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607400" y="98201"/>
                    <a:pt x="1574015" y="333819"/>
                    <a:pt x="1592928" y="646331"/>
                  </a:cubicBezTo>
                  <a:cubicBezTo>
                    <a:pt x="1200012" y="785979"/>
                    <a:pt x="557250" y="747809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592928" h="64633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5194" y="166119"/>
                    <a:pt x="1632418" y="543217"/>
                    <a:pt x="1592928" y="646331"/>
                  </a:cubicBezTo>
                  <a:cubicBezTo>
                    <a:pt x="849762" y="623234"/>
                    <a:pt x="689525" y="631149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CDA21BB-C7F3-F22B-F3AE-B42B9670F9B1}"/>
                </a:ext>
              </a:extLst>
            </p:cNvPr>
            <p:cNvSpPr txBox="1"/>
            <p:nvPr/>
          </p:nvSpPr>
          <p:spPr>
            <a:xfrm>
              <a:off x="6641883" y="2566514"/>
              <a:ext cx="1720689" cy="523220"/>
            </a:xfrm>
            <a:custGeom>
              <a:avLst/>
              <a:gdLst>
                <a:gd name="connsiteX0" fmla="*/ 0 w 1720689"/>
                <a:gd name="connsiteY0" fmla="*/ 0 h 523220"/>
                <a:gd name="connsiteX1" fmla="*/ 1720689 w 1720689"/>
                <a:gd name="connsiteY1" fmla="*/ 0 h 523220"/>
                <a:gd name="connsiteX2" fmla="*/ 1720689 w 1720689"/>
                <a:gd name="connsiteY2" fmla="*/ 523220 h 523220"/>
                <a:gd name="connsiteX3" fmla="*/ 0 w 1720689"/>
                <a:gd name="connsiteY3" fmla="*/ 523220 h 523220"/>
                <a:gd name="connsiteX4" fmla="*/ 0 w 1720689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689" h="523220" fill="none" extrusionOk="0">
                  <a:moveTo>
                    <a:pt x="0" y="0"/>
                  </a:moveTo>
                  <a:cubicBezTo>
                    <a:pt x="524152" y="42574"/>
                    <a:pt x="1089987" y="-111108"/>
                    <a:pt x="1720689" y="0"/>
                  </a:cubicBezTo>
                  <a:cubicBezTo>
                    <a:pt x="1711988" y="72870"/>
                    <a:pt x="1699895" y="395050"/>
                    <a:pt x="1720689" y="523220"/>
                  </a:cubicBezTo>
                  <a:cubicBezTo>
                    <a:pt x="1496090" y="566733"/>
                    <a:pt x="507175" y="530450"/>
                    <a:pt x="0" y="523220"/>
                  </a:cubicBezTo>
                  <a:cubicBezTo>
                    <a:pt x="14018" y="286322"/>
                    <a:pt x="26594" y="247663"/>
                    <a:pt x="0" y="0"/>
                  </a:cubicBezTo>
                  <a:close/>
                </a:path>
                <a:path w="1720689" h="523220" stroke="0" extrusionOk="0">
                  <a:moveTo>
                    <a:pt x="0" y="0"/>
                  </a:moveTo>
                  <a:cubicBezTo>
                    <a:pt x="599990" y="25430"/>
                    <a:pt x="1311395" y="-116855"/>
                    <a:pt x="1720689" y="0"/>
                  </a:cubicBezTo>
                  <a:cubicBezTo>
                    <a:pt x="1721170" y="165391"/>
                    <a:pt x="1708467" y="468476"/>
                    <a:pt x="1720689" y="523220"/>
                  </a:cubicBezTo>
                  <a:cubicBezTo>
                    <a:pt x="1366416" y="618789"/>
                    <a:pt x="480115" y="398026"/>
                    <a:pt x="0" y="523220"/>
                  </a:cubicBezTo>
                  <a:cubicBezTo>
                    <a:pt x="428" y="301148"/>
                    <a:pt x="46848" y="10346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FF0000"/>
                  </a:solidFill>
                </a:rPr>
                <a:t>research</a:t>
              </a:r>
              <a:r>
                <a:rPr lang="pt-BR" sz="1700" b="1" dirty="0">
                  <a:solidFill>
                    <a:srgbClr val="FF0000"/>
                  </a:solidFill>
                </a:rPr>
                <a:t>er</a:t>
              </a:r>
              <a:r>
                <a:rPr lang="pt-BR" sz="1700" dirty="0">
                  <a:solidFill>
                    <a:srgbClr val="FF0000"/>
                  </a:solidFill>
                </a:rPr>
                <a:t>, work</a:t>
              </a:r>
              <a:r>
                <a:rPr lang="pt-BR" sz="1700" b="1" dirty="0">
                  <a:solidFill>
                    <a:srgbClr val="FF0000"/>
                  </a:solidFill>
                </a:rPr>
                <a:t>er</a:t>
              </a:r>
              <a:r>
                <a:rPr lang="pt-BR" sz="1700" dirty="0">
                  <a:solidFill>
                    <a:srgbClr val="FF0000"/>
                  </a:solidFill>
                </a:rPr>
                <a:t>, observ</a:t>
              </a:r>
              <a:r>
                <a:rPr lang="pt-BR" sz="1700" b="1" dirty="0">
                  <a:solidFill>
                    <a:srgbClr val="FF0000"/>
                  </a:solidFill>
                </a:rPr>
                <a:t>er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DDFD8B0-C1C2-BADF-3B7A-C143EE612B2B}"/>
                </a:ext>
              </a:extLst>
            </p:cNvPr>
            <p:cNvSpPr txBox="1"/>
            <p:nvPr/>
          </p:nvSpPr>
          <p:spPr>
            <a:xfrm>
              <a:off x="8549407" y="2643458"/>
              <a:ext cx="1592928" cy="369332"/>
            </a:xfrm>
            <a:custGeom>
              <a:avLst/>
              <a:gdLst>
                <a:gd name="connsiteX0" fmla="*/ 0 w 1592928"/>
                <a:gd name="connsiteY0" fmla="*/ 0 h 369332"/>
                <a:gd name="connsiteX1" fmla="*/ 1592928 w 1592928"/>
                <a:gd name="connsiteY1" fmla="*/ 0 h 369332"/>
                <a:gd name="connsiteX2" fmla="*/ 1592928 w 1592928"/>
                <a:gd name="connsiteY2" fmla="*/ 369332 h 369332"/>
                <a:gd name="connsiteX3" fmla="*/ 0 w 1592928"/>
                <a:gd name="connsiteY3" fmla="*/ 369332 h 369332"/>
                <a:gd name="connsiteX4" fmla="*/ 0 w 1592928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369332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82470" y="136842"/>
                    <a:pt x="1565705" y="302669"/>
                    <a:pt x="1592928" y="369332"/>
                  </a:cubicBezTo>
                  <a:cubicBezTo>
                    <a:pt x="1200012" y="508980"/>
                    <a:pt x="557250" y="470810"/>
                    <a:pt x="0" y="369332"/>
                  </a:cubicBezTo>
                  <a:cubicBezTo>
                    <a:pt x="-11636" y="186919"/>
                    <a:pt x="-6040" y="115751"/>
                    <a:pt x="0" y="0"/>
                  </a:cubicBezTo>
                  <a:close/>
                </a:path>
                <a:path w="1592928" h="369332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70124" y="167616"/>
                    <a:pt x="1590868" y="247698"/>
                    <a:pt x="1592928" y="369332"/>
                  </a:cubicBezTo>
                  <a:cubicBezTo>
                    <a:pt x="849762" y="346235"/>
                    <a:pt x="689525" y="354150"/>
                    <a:pt x="0" y="369332"/>
                  </a:cubicBezTo>
                  <a:cubicBezTo>
                    <a:pt x="19812" y="326466"/>
                    <a:pt x="15727" y="9363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C7DB140-4CA9-E0AC-7C61-4DC818ECBD2D}"/>
                </a:ext>
              </a:extLst>
            </p:cNvPr>
            <p:cNvSpPr txBox="1"/>
            <p:nvPr/>
          </p:nvSpPr>
          <p:spPr>
            <a:xfrm>
              <a:off x="10355659" y="2454538"/>
              <a:ext cx="1592928" cy="646331"/>
            </a:xfrm>
            <a:custGeom>
              <a:avLst/>
              <a:gdLst>
                <a:gd name="connsiteX0" fmla="*/ 0 w 1592928"/>
                <a:gd name="connsiteY0" fmla="*/ 0 h 646331"/>
                <a:gd name="connsiteX1" fmla="*/ 1592928 w 1592928"/>
                <a:gd name="connsiteY1" fmla="*/ 0 h 646331"/>
                <a:gd name="connsiteX2" fmla="*/ 1592928 w 1592928"/>
                <a:gd name="connsiteY2" fmla="*/ 646331 h 646331"/>
                <a:gd name="connsiteX3" fmla="*/ 0 w 1592928"/>
                <a:gd name="connsiteY3" fmla="*/ 646331 h 646331"/>
                <a:gd name="connsiteX4" fmla="*/ 0 w 1592928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64633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607400" y="98201"/>
                    <a:pt x="1574015" y="333819"/>
                    <a:pt x="1592928" y="646331"/>
                  </a:cubicBezTo>
                  <a:cubicBezTo>
                    <a:pt x="1200012" y="785979"/>
                    <a:pt x="557250" y="747809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592928" h="64633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5194" y="166119"/>
                    <a:pt x="1632418" y="543217"/>
                    <a:pt x="1592928" y="646331"/>
                  </a:cubicBezTo>
                  <a:cubicBezTo>
                    <a:pt x="849762" y="623234"/>
                    <a:pt x="689525" y="631149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Personal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64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relative pronouns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A6D2805-FA11-9819-2ACC-96867E33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197" y="1122678"/>
            <a:ext cx="73279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663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453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Helvetica</vt:lpstr>
      <vt:lpstr>Pacote</vt:lpstr>
      <vt:lpstr>Língua inglesa</vt:lpstr>
      <vt:lpstr>UNIT 8</vt:lpstr>
      <vt:lpstr>UNIT 8</vt:lpstr>
      <vt:lpstr>UNIT 8</vt:lpstr>
      <vt:lpstr>UNIT 8</vt:lpstr>
      <vt:lpstr>UNIT 8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76</cp:revision>
  <dcterms:created xsi:type="dcterms:W3CDTF">2023-05-08T13:05:16Z</dcterms:created>
  <dcterms:modified xsi:type="dcterms:W3CDTF">2023-06-21T13:31:55Z</dcterms:modified>
</cp:coreProperties>
</file>