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341" r:id="rId4"/>
    <p:sldId id="416" r:id="rId5"/>
    <p:sldId id="368" r:id="rId6"/>
    <p:sldId id="417" r:id="rId7"/>
    <p:sldId id="418" r:id="rId8"/>
    <p:sldId id="419" r:id="rId9"/>
    <p:sldId id="286" r:id="rId10"/>
    <p:sldId id="448" r:id="rId11"/>
    <p:sldId id="383" r:id="rId12"/>
    <p:sldId id="298" r:id="rId13"/>
    <p:sldId id="4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4EC10-F5EC-9FB6-8990-2365F19F1B8C}" v="6" dt="2023-05-23T13:40:31.184"/>
    <p1510:client id="{F94BCB8A-3389-448A-BCAD-D5D24CAF81D3}" v="5" dt="2023-05-22T10:02:0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2"/>
    <p:restoredTop sz="96351"/>
  </p:normalViewPr>
  <p:slideViewPr>
    <p:cSldViewPr snapToGrid="0">
      <p:cViewPr varScale="1">
        <p:scale>
          <a:sx n="68" d="100"/>
          <a:sy n="68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86BBC-69EC-9541-84A1-2B61AA8CB9BC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3878386-0FF0-6345-9448-67E23AF453FE}">
      <dgm:prSet phldrT="[Texto]"/>
      <dgm:spPr/>
      <dgm:t>
        <a:bodyPr/>
        <a:lstStyle/>
        <a:p>
          <a:r>
            <a:rPr lang="pt-BR" dirty="0"/>
            <a:t>Digital devices</a:t>
          </a:r>
        </a:p>
      </dgm:t>
    </dgm:pt>
    <dgm:pt modelId="{FEEC1ADE-7B04-7E47-B574-1EF0E90A9C09}" type="parTrans" cxnId="{ACF17D0E-8188-ED4E-A056-77C48518CC9B}">
      <dgm:prSet/>
      <dgm:spPr/>
      <dgm:t>
        <a:bodyPr/>
        <a:lstStyle/>
        <a:p>
          <a:endParaRPr lang="pt-BR"/>
        </a:p>
      </dgm:t>
    </dgm:pt>
    <dgm:pt modelId="{45804492-3231-7246-99DE-3A340976BC19}" type="sibTrans" cxnId="{ACF17D0E-8188-ED4E-A056-77C48518CC9B}">
      <dgm:prSet/>
      <dgm:spPr/>
      <dgm:t>
        <a:bodyPr/>
        <a:lstStyle/>
        <a:p>
          <a:endParaRPr lang="pt-BR"/>
        </a:p>
      </dgm:t>
    </dgm:pt>
    <dgm:pt modelId="{5B5D797C-A4A7-F743-9873-2B2C5613EF28}">
      <dgm:prSet phldrT="[Texto]"/>
      <dgm:spPr/>
      <dgm:t>
        <a:bodyPr/>
        <a:lstStyle/>
        <a:p>
          <a:r>
            <a:rPr lang="pt-BR" dirty="0"/>
            <a:t>timer</a:t>
          </a:r>
        </a:p>
      </dgm:t>
    </dgm:pt>
    <dgm:pt modelId="{7B566141-652B-6240-A88D-D0234C915E2C}" type="parTrans" cxnId="{8FB46B02-8312-CA4F-96F7-85904184946C}">
      <dgm:prSet/>
      <dgm:spPr/>
      <dgm:t>
        <a:bodyPr/>
        <a:lstStyle/>
        <a:p>
          <a:endParaRPr lang="pt-BR"/>
        </a:p>
      </dgm:t>
    </dgm:pt>
    <dgm:pt modelId="{4B5DC2C3-6295-EE4A-BCF0-0BAD640A1032}" type="sibTrans" cxnId="{8FB46B02-8312-CA4F-96F7-85904184946C}">
      <dgm:prSet/>
      <dgm:spPr/>
      <dgm:t>
        <a:bodyPr/>
        <a:lstStyle/>
        <a:p>
          <a:endParaRPr lang="pt-BR"/>
        </a:p>
      </dgm:t>
    </dgm:pt>
    <dgm:pt modelId="{BE113177-352B-A74D-A3ED-572DF5F53CE5}">
      <dgm:prSet phldrT="[Texto]"/>
      <dgm:spPr/>
      <dgm:t>
        <a:bodyPr/>
        <a:lstStyle/>
        <a:p>
          <a:r>
            <a:rPr lang="pt-BR" dirty="0"/>
            <a:t>television/ TV</a:t>
          </a:r>
        </a:p>
      </dgm:t>
    </dgm:pt>
    <dgm:pt modelId="{B9A7CC5A-B197-6540-A79E-870F0BBCCB51}" type="parTrans" cxnId="{798C9155-0735-C84E-AF03-E4E2B623D635}">
      <dgm:prSet/>
      <dgm:spPr/>
      <dgm:t>
        <a:bodyPr/>
        <a:lstStyle/>
        <a:p>
          <a:endParaRPr lang="pt-BR"/>
        </a:p>
      </dgm:t>
    </dgm:pt>
    <dgm:pt modelId="{376181EB-439B-F54E-84A4-2F0A730DB02E}" type="sibTrans" cxnId="{798C9155-0735-C84E-AF03-E4E2B623D635}">
      <dgm:prSet/>
      <dgm:spPr/>
      <dgm:t>
        <a:bodyPr/>
        <a:lstStyle/>
        <a:p>
          <a:endParaRPr lang="pt-BR"/>
        </a:p>
      </dgm:t>
    </dgm:pt>
    <dgm:pt modelId="{5811BCB5-B39A-DA47-AD93-8E4BCF11AFA9}">
      <dgm:prSet phldrT="[Texto]"/>
      <dgm:spPr/>
      <dgm:t>
        <a:bodyPr/>
        <a:lstStyle/>
        <a:p>
          <a:r>
            <a:rPr lang="pt-BR" dirty="0"/>
            <a:t>computer</a:t>
          </a:r>
        </a:p>
      </dgm:t>
    </dgm:pt>
    <dgm:pt modelId="{AAF13967-35E1-CD43-A699-6ECFB73141D0}" type="parTrans" cxnId="{B73B1FDF-F522-9243-9C97-6329F37F873E}">
      <dgm:prSet/>
      <dgm:spPr/>
      <dgm:t>
        <a:bodyPr/>
        <a:lstStyle/>
        <a:p>
          <a:endParaRPr lang="pt-BR"/>
        </a:p>
      </dgm:t>
    </dgm:pt>
    <dgm:pt modelId="{E254DCDA-A988-BC4F-89F2-113D78C2DF81}" type="sibTrans" cxnId="{B73B1FDF-F522-9243-9C97-6329F37F873E}">
      <dgm:prSet/>
      <dgm:spPr/>
      <dgm:t>
        <a:bodyPr/>
        <a:lstStyle/>
        <a:p>
          <a:endParaRPr lang="pt-BR"/>
        </a:p>
      </dgm:t>
    </dgm:pt>
    <dgm:pt modelId="{3627FED2-15BF-314E-A698-B962255C5FC7}">
      <dgm:prSet phldrT="[Texto]"/>
      <dgm:spPr/>
      <dgm:t>
        <a:bodyPr/>
        <a:lstStyle/>
        <a:p>
          <a:r>
            <a:rPr lang="pt-BR" dirty="0"/>
            <a:t>Mobile (phone)/ cell (phone)</a:t>
          </a:r>
        </a:p>
      </dgm:t>
    </dgm:pt>
    <dgm:pt modelId="{87028C61-F15C-6347-97A3-13066C0A315F}" type="parTrans" cxnId="{483253A0-947C-E147-A1B5-4DA0488BBA7B}">
      <dgm:prSet/>
      <dgm:spPr/>
      <dgm:t>
        <a:bodyPr/>
        <a:lstStyle/>
        <a:p>
          <a:endParaRPr lang="pt-BR"/>
        </a:p>
      </dgm:t>
    </dgm:pt>
    <dgm:pt modelId="{E81C995F-C9A9-F747-9623-3A473B165CA1}" type="sibTrans" cxnId="{483253A0-947C-E147-A1B5-4DA0488BBA7B}">
      <dgm:prSet/>
      <dgm:spPr/>
      <dgm:t>
        <a:bodyPr/>
        <a:lstStyle/>
        <a:p>
          <a:endParaRPr lang="pt-BR"/>
        </a:p>
      </dgm:t>
    </dgm:pt>
    <dgm:pt modelId="{B2069032-6864-6641-9581-D803C6E3170F}" type="pres">
      <dgm:prSet presAssocID="{C7886BBC-69EC-9541-84A1-2B61AA8CB9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37F72-E864-FC41-B023-4F285829150A}" type="pres">
      <dgm:prSet presAssocID="{13878386-0FF0-6345-9448-67E23AF453FE}" presName="centerShape" presStyleLbl="node0" presStyleIdx="0" presStyleCnt="1"/>
      <dgm:spPr/>
    </dgm:pt>
    <dgm:pt modelId="{23ABCB8F-F94A-8940-8605-FA0CFDD6ABEB}" type="pres">
      <dgm:prSet presAssocID="{7B566141-652B-6240-A88D-D0234C915E2C}" presName="Name9" presStyleLbl="parChTrans1D2" presStyleIdx="0" presStyleCnt="4"/>
      <dgm:spPr/>
    </dgm:pt>
    <dgm:pt modelId="{159A1C53-852F-6C45-9DAC-650B9E33D9D9}" type="pres">
      <dgm:prSet presAssocID="{7B566141-652B-6240-A88D-D0234C915E2C}" presName="connTx" presStyleLbl="parChTrans1D2" presStyleIdx="0" presStyleCnt="4"/>
      <dgm:spPr/>
    </dgm:pt>
    <dgm:pt modelId="{DBBAC75C-939D-2A46-BBAC-DA08E4461435}" type="pres">
      <dgm:prSet presAssocID="{5B5D797C-A4A7-F743-9873-2B2C5613EF28}" presName="node" presStyleLbl="node1" presStyleIdx="0" presStyleCnt="4">
        <dgm:presLayoutVars>
          <dgm:bulletEnabled val="1"/>
        </dgm:presLayoutVars>
      </dgm:prSet>
      <dgm:spPr/>
    </dgm:pt>
    <dgm:pt modelId="{C7683012-D64F-7944-BBE2-0D3718E76DB2}" type="pres">
      <dgm:prSet presAssocID="{B9A7CC5A-B197-6540-A79E-870F0BBCCB51}" presName="Name9" presStyleLbl="parChTrans1D2" presStyleIdx="1" presStyleCnt="4"/>
      <dgm:spPr/>
    </dgm:pt>
    <dgm:pt modelId="{63CBB36C-8F28-704F-9D09-3B2138FC5013}" type="pres">
      <dgm:prSet presAssocID="{B9A7CC5A-B197-6540-A79E-870F0BBCCB51}" presName="connTx" presStyleLbl="parChTrans1D2" presStyleIdx="1" presStyleCnt="4"/>
      <dgm:spPr/>
    </dgm:pt>
    <dgm:pt modelId="{70232E88-94A9-7C47-9467-6E76A3635DDC}" type="pres">
      <dgm:prSet presAssocID="{BE113177-352B-A74D-A3ED-572DF5F53CE5}" presName="node" presStyleLbl="node1" presStyleIdx="1" presStyleCnt="4">
        <dgm:presLayoutVars>
          <dgm:bulletEnabled val="1"/>
        </dgm:presLayoutVars>
      </dgm:prSet>
      <dgm:spPr/>
    </dgm:pt>
    <dgm:pt modelId="{13DCA8AD-FB4C-6C40-B054-B4565E6353E8}" type="pres">
      <dgm:prSet presAssocID="{AAF13967-35E1-CD43-A699-6ECFB73141D0}" presName="Name9" presStyleLbl="parChTrans1D2" presStyleIdx="2" presStyleCnt="4"/>
      <dgm:spPr/>
    </dgm:pt>
    <dgm:pt modelId="{513FFACB-6DBE-7D4B-A0DC-754D82277E8E}" type="pres">
      <dgm:prSet presAssocID="{AAF13967-35E1-CD43-A699-6ECFB73141D0}" presName="connTx" presStyleLbl="parChTrans1D2" presStyleIdx="2" presStyleCnt="4"/>
      <dgm:spPr/>
    </dgm:pt>
    <dgm:pt modelId="{65CA732D-5316-9942-B267-94A971EAFA1C}" type="pres">
      <dgm:prSet presAssocID="{5811BCB5-B39A-DA47-AD93-8E4BCF11AFA9}" presName="node" presStyleLbl="node1" presStyleIdx="2" presStyleCnt="4">
        <dgm:presLayoutVars>
          <dgm:bulletEnabled val="1"/>
        </dgm:presLayoutVars>
      </dgm:prSet>
      <dgm:spPr/>
    </dgm:pt>
    <dgm:pt modelId="{139F02D0-482D-384E-92EC-47B0F818A6E1}" type="pres">
      <dgm:prSet presAssocID="{87028C61-F15C-6347-97A3-13066C0A315F}" presName="Name9" presStyleLbl="parChTrans1D2" presStyleIdx="3" presStyleCnt="4"/>
      <dgm:spPr/>
    </dgm:pt>
    <dgm:pt modelId="{56EC6A04-5AC4-374E-B46D-615A31438DB5}" type="pres">
      <dgm:prSet presAssocID="{87028C61-F15C-6347-97A3-13066C0A315F}" presName="connTx" presStyleLbl="parChTrans1D2" presStyleIdx="3" presStyleCnt="4"/>
      <dgm:spPr/>
    </dgm:pt>
    <dgm:pt modelId="{F46A32B0-50DC-E341-AF8F-9863AD2CEF3E}" type="pres">
      <dgm:prSet presAssocID="{3627FED2-15BF-314E-A698-B962255C5FC7}" presName="node" presStyleLbl="node1" presStyleIdx="3" presStyleCnt="4">
        <dgm:presLayoutVars>
          <dgm:bulletEnabled val="1"/>
        </dgm:presLayoutVars>
      </dgm:prSet>
      <dgm:spPr/>
    </dgm:pt>
  </dgm:ptLst>
  <dgm:cxnLst>
    <dgm:cxn modelId="{70971700-80DF-B24D-86C5-800A4414897C}" type="presOf" srcId="{3627FED2-15BF-314E-A698-B962255C5FC7}" destId="{F46A32B0-50DC-E341-AF8F-9863AD2CEF3E}" srcOrd="0" destOrd="0" presId="urn:microsoft.com/office/officeart/2005/8/layout/radial1"/>
    <dgm:cxn modelId="{8FB46B02-8312-CA4F-96F7-85904184946C}" srcId="{13878386-0FF0-6345-9448-67E23AF453FE}" destId="{5B5D797C-A4A7-F743-9873-2B2C5613EF28}" srcOrd="0" destOrd="0" parTransId="{7B566141-652B-6240-A88D-D0234C915E2C}" sibTransId="{4B5DC2C3-6295-EE4A-BCF0-0BAD640A1032}"/>
    <dgm:cxn modelId="{3DD2F805-E8C8-8540-ADDC-2F1A55F5DD01}" type="presOf" srcId="{C7886BBC-69EC-9541-84A1-2B61AA8CB9BC}" destId="{B2069032-6864-6641-9581-D803C6E3170F}" srcOrd="0" destOrd="0" presId="urn:microsoft.com/office/officeart/2005/8/layout/radial1"/>
    <dgm:cxn modelId="{ACF17D0E-8188-ED4E-A056-77C48518CC9B}" srcId="{C7886BBC-69EC-9541-84A1-2B61AA8CB9BC}" destId="{13878386-0FF0-6345-9448-67E23AF453FE}" srcOrd="0" destOrd="0" parTransId="{FEEC1ADE-7B04-7E47-B574-1EF0E90A9C09}" sibTransId="{45804492-3231-7246-99DE-3A340976BC19}"/>
    <dgm:cxn modelId="{42F65815-3081-1040-894B-B7CDAB3AF8A7}" type="presOf" srcId="{5811BCB5-B39A-DA47-AD93-8E4BCF11AFA9}" destId="{65CA732D-5316-9942-B267-94A971EAFA1C}" srcOrd="0" destOrd="0" presId="urn:microsoft.com/office/officeart/2005/8/layout/radial1"/>
    <dgm:cxn modelId="{8757195D-B63B-AD41-BAF0-0DB5A5C26196}" type="presOf" srcId="{5B5D797C-A4A7-F743-9873-2B2C5613EF28}" destId="{DBBAC75C-939D-2A46-BBAC-DA08E4461435}" srcOrd="0" destOrd="0" presId="urn:microsoft.com/office/officeart/2005/8/layout/radial1"/>
    <dgm:cxn modelId="{F69D8E60-C959-A24D-89A1-A62C3CA08D7C}" type="presOf" srcId="{B9A7CC5A-B197-6540-A79E-870F0BBCCB51}" destId="{C7683012-D64F-7944-BBE2-0D3718E76DB2}" srcOrd="0" destOrd="0" presId="urn:microsoft.com/office/officeart/2005/8/layout/radial1"/>
    <dgm:cxn modelId="{FBFEF745-AD3E-B142-B8A6-53788642A823}" type="presOf" srcId="{BE113177-352B-A74D-A3ED-572DF5F53CE5}" destId="{70232E88-94A9-7C47-9467-6E76A3635DDC}" srcOrd="0" destOrd="0" presId="urn:microsoft.com/office/officeart/2005/8/layout/radial1"/>
    <dgm:cxn modelId="{798C9155-0735-C84E-AF03-E4E2B623D635}" srcId="{13878386-0FF0-6345-9448-67E23AF453FE}" destId="{BE113177-352B-A74D-A3ED-572DF5F53CE5}" srcOrd="1" destOrd="0" parTransId="{B9A7CC5A-B197-6540-A79E-870F0BBCCB51}" sibTransId="{376181EB-439B-F54E-84A4-2F0A730DB02E}"/>
    <dgm:cxn modelId="{57D7FE78-C868-F843-985F-0AE5E729BEC5}" type="presOf" srcId="{B9A7CC5A-B197-6540-A79E-870F0BBCCB51}" destId="{63CBB36C-8F28-704F-9D09-3B2138FC5013}" srcOrd="1" destOrd="0" presId="urn:microsoft.com/office/officeart/2005/8/layout/radial1"/>
    <dgm:cxn modelId="{CA5E289A-8A1D-3144-AAB6-328724F86624}" type="presOf" srcId="{AAF13967-35E1-CD43-A699-6ECFB73141D0}" destId="{13DCA8AD-FB4C-6C40-B054-B4565E6353E8}" srcOrd="0" destOrd="0" presId="urn:microsoft.com/office/officeart/2005/8/layout/radial1"/>
    <dgm:cxn modelId="{483253A0-947C-E147-A1B5-4DA0488BBA7B}" srcId="{13878386-0FF0-6345-9448-67E23AF453FE}" destId="{3627FED2-15BF-314E-A698-B962255C5FC7}" srcOrd="3" destOrd="0" parTransId="{87028C61-F15C-6347-97A3-13066C0A315F}" sibTransId="{E81C995F-C9A9-F747-9623-3A473B165CA1}"/>
    <dgm:cxn modelId="{EF5B31B9-9B09-4146-8E5C-F54C613D0DAC}" type="presOf" srcId="{13878386-0FF0-6345-9448-67E23AF453FE}" destId="{4A137F72-E864-FC41-B023-4F285829150A}" srcOrd="0" destOrd="0" presId="urn:microsoft.com/office/officeart/2005/8/layout/radial1"/>
    <dgm:cxn modelId="{34E0BDBD-FDBF-6F44-84D2-B2EBC591A7EA}" type="presOf" srcId="{7B566141-652B-6240-A88D-D0234C915E2C}" destId="{23ABCB8F-F94A-8940-8605-FA0CFDD6ABEB}" srcOrd="0" destOrd="0" presId="urn:microsoft.com/office/officeart/2005/8/layout/radial1"/>
    <dgm:cxn modelId="{7D961CC9-E681-E14A-A74D-FCA4F4A6D244}" type="presOf" srcId="{87028C61-F15C-6347-97A3-13066C0A315F}" destId="{139F02D0-482D-384E-92EC-47B0F818A6E1}" srcOrd="0" destOrd="0" presId="urn:microsoft.com/office/officeart/2005/8/layout/radial1"/>
    <dgm:cxn modelId="{857812D7-234E-644D-B5C5-EBCB9202580C}" type="presOf" srcId="{87028C61-F15C-6347-97A3-13066C0A315F}" destId="{56EC6A04-5AC4-374E-B46D-615A31438DB5}" srcOrd="1" destOrd="0" presId="urn:microsoft.com/office/officeart/2005/8/layout/radial1"/>
    <dgm:cxn modelId="{B73B1FDF-F522-9243-9C97-6329F37F873E}" srcId="{13878386-0FF0-6345-9448-67E23AF453FE}" destId="{5811BCB5-B39A-DA47-AD93-8E4BCF11AFA9}" srcOrd="2" destOrd="0" parTransId="{AAF13967-35E1-CD43-A699-6ECFB73141D0}" sibTransId="{E254DCDA-A988-BC4F-89F2-113D78C2DF81}"/>
    <dgm:cxn modelId="{829594E3-EFD3-8642-8DD0-D72E8FE79EEF}" type="presOf" srcId="{AAF13967-35E1-CD43-A699-6ECFB73141D0}" destId="{513FFACB-6DBE-7D4B-A0DC-754D82277E8E}" srcOrd="1" destOrd="0" presId="urn:microsoft.com/office/officeart/2005/8/layout/radial1"/>
    <dgm:cxn modelId="{E708D4FC-27EE-BC48-8F0B-C7CCD3E97A34}" type="presOf" srcId="{7B566141-652B-6240-A88D-D0234C915E2C}" destId="{159A1C53-852F-6C45-9DAC-650B9E33D9D9}" srcOrd="1" destOrd="0" presId="urn:microsoft.com/office/officeart/2005/8/layout/radial1"/>
    <dgm:cxn modelId="{BB3C8747-760A-9D4A-BF36-BB490E563ED6}" type="presParOf" srcId="{B2069032-6864-6641-9581-D803C6E3170F}" destId="{4A137F72-E864-FC41-B023-4F285829150A}" srcOrd="0" destOrd="0" presId="urn:microsoft.com/office/officeart/2005/8/layout/radial1"/>
    <dgm:cxn modelId="{F7FD330D-2529-BA42-BC75-39DD487DFE7C}" type="presParOf" srcId="{B2069032-6864-6641-9581-D803C6E3170F}" destId="{23ABCB8F-F94A-8940-8605-FA0CFDD6ABEB}" srcOrd="1" destOrd="0" presId="urn:microsoft.com/office/officeart/2005/8/layout/radial1"/>
    <dgm:cxn modelId="{B59C4E0E-35C2-5648-A47F-2830D4853A24}" type="presParOf" srcId="{23ABCB8F-F94A-8940-8605-FA0CFDD6ABEB}" destId="{159A1C53-852F-6C45-9DAC-650B9E33D9D9}" srcOrd="0" destOrd="0" presId="urn:microsoft.com/office/officeart/2005/8/layout/radial1"/>
    <dgm:cxn modelId="{E920320D-B3E4-8D45-B2B1-139CCDD0B3FD}" type="presParOf" srcId="{B2069032-6864-6641-9581-D803C6E3170F}" destId="{DBBAC75C-939D-2A46-BBAC-DA08E4461435}" srcOrd="2" destOrd="0" presId="urn:microsoft.com/office/officeart/2005/8/layout/radial1"/>
    <dgm:cxn modelId="{83385CF4-50D3-2242-9E39-7719C49A593A}" type="presParOf" srcId="{B2069032-6864-6641-9581-D803C6E3170F}" destId="{C7683012-D64F-7944-BBE2-0D3718E76DB2}" srcOrd="3" destOrd="0" presId="urn:microsoft.com/office/officeart/2005/8/layout/radial1"/>
    <dgm:cxn modelId="{F62ABB71-97BE-4F48-8352-9841DB18B975}" type="presParOf" srcId="{C7683012-D64F-7944-BBE2-0D3718E76DB2}" destId="{63CBB36C-8F28-704F-9D09-3B2138FC5013}" srcOrd="0" destOrd="0" presId="urn:microsoft.com/office/officeart/2005/8/layout/radial1"/>
    <dgm:cxn modelId="{4D7FC6D0-42FD-EF4E-92BD-42E7E37BB660}" type="presParOf" srcId="{B2069032-6864-6641-9581-D803C6E3170F}" destId="{70232E88-94A9-7C47-9467-6E76A3635DDC}" srcOrd="4" destOrd="0" presId="urn:microsoft.com/office/officeart/2005/8/layout/radial1"/>
    <dgm:cxn modelId="{A2DD94B9-895F-0941-95C6-AF7CAFE9045D}" type="presParOf" srcId="{B2069032-6864-6641-9581-D803C6E3170F}" destId="{13DCA8AD-FB4C-6C40-B054-B4565E6353E8}" srcOrd="5" destOrd="0" presId="urn:microsoft.com/office/officeart/2005/8/layout/radial1"/>
    <dgm:cxn modelId="{2397919B-6649-9445-AE94-2CCA48F00FEB}" type="presParOf" srcId="{13DCA8AD-FB4C-6C40-B054-B4565E6353E8}" destId="{513FFACB-6DBE-7D4B-A0DC-754D82277E8E}" srcOrd="0" destOrd="0" presId="urn:microsoft.com/office/officeart/2005/8/layout/radial1"/>
    <dgm:cxn modelId="{A8DF11C5-6233-8F46-8171-CF55E39928E7}" type="presParOf" srcId="{B2069032-6864-6641-9581-D803C6E3170F}" destId="{65CA732D-5316-9942-B267-94A971EAFA1C}" srcOrd="6" destOrd="0" presId="urn:microsoft.com/office/officeart/2005/8/layout/radial1"/>
    <dgm:cxn modelId="{6414C6E2-D0E7-9249-BD97-CA25F6010270}" type="presParOf" srcId="{B2069032-6864-6641-9581-D803C6E3170F}" destId="{139F02D0-482D-384E-92EC-47B0F818A6E1}" srcOrd="7" destOrd="0" presId="urn:microsoft.com/office/officeart/2005/8/layout/radial1"/>
    <dgm:cxn modelId="{3CF79A83-D59D-694B-887C-B2C6BA46E2FA}" type="presParOf" srcId="{139F02D0-482D-384E-92EC-47B0F818A6E1}" destId="{56EC6A04-5AC4-374E-B46D-615A31438DB5}" srcOrd="0" destOrd="0" presId="urn:microsoft.com/office/officeart/2005/8/layout/radial1"/>
    <dgm:cxn modelId="{E15C1DC2-E868-B540-BCCA-DD902ED18E1C}" type="presParOf" srcId="{B2069032-6864-6641-9581-D803C6E3170F}" destId="{F46A32B0-50DC-E341-AF8F-9863AD2CEF3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86BBC-69EC-9541-84A1-2B61AA8CB9BC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3878386-0FF0-6345-9448-67E23AF453FE}">
      <dgm:prSet phldrT="[Texto]"/>
      <dgm:spPr/>
      <dgm:t>
        <a:bodyPr/>
        <a:lstStyle/>
        <a:p>
          <a:r>
            <a:rPr lang="pt-BR" dirty="0"/>
            <a:t>Daily activities</a:t>
          </a:r>
        </a:p>
      </dgm:t>
    </dgm:pt>
    <dgm:pt modelId="{FEEC1ADE-7B04-7E47-B574-1EF0E90A9C09}" type="parTrans" cxnId="{ACF17D0E-8188-ED4E-A056-77C48518CC9B}">
      <dgm:prSet/>
      <dgm:spPr/>
      <dgm:t>
        <a:bodyPr/>
        <a:lstStyle/>
        <a:p>
          <a:endParaRPr lang="pt-BR"/>
        </a:p>
      </dgm:t>
    </dgm:pt>
    <dgm:pt modelId="{45804492-3231-7246-99DE-3A340976BC19}" type="sibTrans" cxnId="{ACF17D0E-8188-ED4E-A056-77C48518CC9B}">
      <dgm:prSet/>
      <dgm:spPr/>
      <dgm:t>
        <a:bodyPr/>
        <a:lstStyle/>
        <a:p>
          <a:endParaRPr lang="pt-BR"/>
        </a:p>
      </dgm:t>
    </dgm:pt>
    <dgm:pt modelId="{5B5D797C-A4A7-F743-9873-2B2C5613EF28}">
      <dgm:prSet phldrT="[Texto]"/>
      <dgm:spPr/>
      <dgm:t>
        <a:bodyPr/>
        <a:lstStyle/>
        <a:p>
          <a:r>
            <a:rPr lang="pt-BR" dirty="0"/>
            <a:t>take/have a shower</a:t>
          </a:r>
        </a:p>
      </dgm:t>
    </dgm:pt>
    <dgm:pt modelId="{7B566141-652B-6240-A88D-D0234C915E2C}" type="parTrans" cxnId="{8FB46B02-8312-CA4F-96F7-85904184946C}">
      <dgm:prSet/>
      <dgm:spPr/>
      <dgm:t>
        <a:bodyPr/>
        <a:lstStyle/>
        <a:p>
          <a:endParaRPr lang="pt-BR"/>
        </a:p>
      </dgm:t>
    </dgm:pt>
    <dgm:pt modelId="{4B5DC2C3-6295-EE4A-BCF0-0BAD640A1032}" type="sibTrans" cxnId="{8FB46B02-8312-CA4F-96F7-85904184946C}">
      <dgm:prSet/>
      <dgm:spPr/>
      <dgm:t>
        <a:bodyPr/>
        <a:lstStyle/>
        <a:p>
          <a:endParaRPr lang="pt-BR"/>
        </a:p>
      </dgm:t>
    </dgm:pt>
    <dgm:pt modelId="{BE113177-352B-A74D-A3ED-572DF5F53CE5}">
      <dgm:prSet phldrT="[Texto]"/>
      <dgm:spPr/>
      <dgm:t>
        <a:bodyPr/>
        <a:lstStyle/>
        <a:p>
          <a:r>
            <a:rPr lang="pt-BR" dirty="0"/>
            <a:t>stretch</a:t>
          </a:r>
        </a:p>
      </dgm:t>
    </dgm:pt>
    <dgm:pt modelId="{B9A7CC5A-B197-6540-A79E-870F0BBCCB51}" type="parTrans" cxnId="{798C9155-0735-C84E-AF03-E4E2B623D635}">
      <dgm:prSet/>
      <dgm:spPr/>
      <dgm:t>
        <a:bodyPr/>
        <a:lstStyle/>
        <a:p>
          <a:endParaRPr lang="pt-BR"/>
        </a:p>
      </dgm:t>
    </dgm:pt>
    <dgm:pt modelId="{376181EB-439B-F54E-84A4-2F0A730DB02E}" type="sibTrans" cxnId="{798C9155-0735-C84E-AF03-E4E2B623D635}">
      <dgm:prSet/>
      <dgm:spPr/>
      <dgm:t>
        <a:bodyPr/>
        <a:lstStyle/>
        <a:p>
          <a:endParaRPr lang="pt-BR"/>
        </a:p>
      </dgm:t>
    </dgm:pt>
    <dgm:pt modelId="{5811BCB5-B39A-DA47-AD93-8E4BCF11AFA9}">
      <dgm:prSet phldrT="[Texto]"/>
      <dgm:spPr/>
      <dgm:t>
        <a:bodyPr/>
        <a:lstStyle/>
        <a:p>
          <a:r>
            <a:rPr lang="pt-BR" dirty="0"/>
            <a:t>have/eat breakfast</a:t>
          </a:r>
        </a:p>
      </dgm:t>
    </dgm:pt>
    <dgm:pt modelId="{AAF13967-35E1-CD43-A699-6ECFB73141D0}" type="parTrans" cxnId="{B73B1FDF-F522-9243-9C97-6329F37F873E}">
      <dgm:prSet/>
      <dgm:spPr/>
      <dgm:t>
        <a:bodyPr/>
        <a:lstStyle/>
        <a:p>
          <a:endParaRPr lang="pt-BR"/>
        </a:p>
      </dgm:t>
    </dgm:pt>
    <dgm:pt modelId="{E254DCDA-A988-BC4F-89F2-113D78C2DF81}" type="sibTrans" cxnId="{B73B1FDF-F522-9243-9C97-6329F37F873E}">
      <dgm:prSet/>
      <dgm:spPr/>
      <dgm:t>
        <a:bodyPr/>
        <a:lstStyle/>
        <a:p>
          <a:endParaRPr lang="pt-BR"/>
        </a:p>
      </dgm:t>
    </dgm:pt>
    <dgm:pt modelId="{3627FED2-15BF-314E-A698-B962255C5FC7}">
      <dgm:prSet phldrT="[Texto]"/>
      <dgm:spPr/>
      <dgm:t>
        <a:bodyPr/>
        <a:lstStyle/>
        <a:p>
          <a:r>
            <a:rPr lang="pt-BR" dirty="0"/>
            <a:t>wash face</a:t>
          </a:r>
        </a:p>
      </dgm:t>
    </dgm:pt>
    <dgm:pt modelId="{87028C61-F15C-6347-97A3-13066C0A315F}" type="parTrans" cxnId="{483253A0-947C-E147-A1B5-4DA0488BBA7B}">
      <dgm:prSet/>
      <dgm:spPr/>
      <dgm:t>
        <a:bodyPr/>
        <a:lstStyle/>
        <a:p>
          <a:endParaRPr lang="pt-BR"/>
        </a:p>
      </dgm:t>
    </dgm:pt>
    <dgm:pt modelId="{E81C995F-C9A9-F747-9623-3A473B165CA1}" type="sibTrans" cxnId="{483253A0-947C-E147-A1B5-4DA0488BBA7B}">
      <dgm:prSet/>
      <dgm:spPr/>
      <dgm:t>
        <a:bodyPr/>
        <a:lstStyle/>
        <a:p>
          <a:endParaRPr lang="pt-BR"/>
        </a:p>
      </dgm:t>
    </dgm:pt>
    <dgm:pt modelId="{D2E05909-8C45-A840-AEAA-9AED8A139E2E}">
      <dgm:prSet phldrT="[Texto]"/>
      <dgm:spPr/>
      <dgm:t>
        <a:bodyPr/>
        <a:lstStyle/>
        <a:p>
          <a:r>
            <a:rPr lang="pt-BR" dirty="0"/>
            <a:t>clean all dishes</a:t>
          </a:r>
        </a:p>
      </dgm:t>
    </dgm:pt>
    <dgm:pt modelId="{124F4EBA-8A1E-614D-B8CC-1F8D278B9196}" type="parTrans" cxnId="{997ADB35-D6B3-5040-AE35-03A8C2E9EBEF}">
      <dgm:prSet/>
      <dgm:spPr/>
      <dgm:t>
        <a:bodyPr/>
        <a:lstStyle/>
        <a:p>
          <a:endParaRPr lang="pt-BR"/>
        </a:p>
      </dgm:t>
    </dgm:pt>
    <dgm:pt modelId="{A47E698F-83A6-DF48-80D2-A53D85C76444}" type="sibTrans" cxnId="{997ADB35-D6B3-5040-AE35-03A8C2E9EBEF}">
      <dgm:prSet/>
      <dgm:spPr/>
      <dgm:t>
        <a:bodyPr/>
        <a:lstStyle/>
        <a:p>
          <a:endParaRPr lang="pt-BR"/>
        </a:p>
      </dgm:t>
    </dgm:pt>
    <dgm:pt modelId="{B20D172A-A2D8-384F-9912-6ECB5416D512}">
      <dgm:prSet phldrT="[Texto]"/>
      <dgm:spPr/>
      <dgm:t>
        <a:bodyPr/>
        <a:lstStyle/>
        <a:p>
          <a:r>
            <a:rPr lang="pt-BR" dirty="0"/>
            <a:t>walk/ go for a walk</a:t>
          </a:r>
        </a:p>
      </dgm:t>
    </dgm:pt>
    <dgm:pt modelId="{A05ACA42-4A82-3C4E-8AD5-F0DB61A73F52}" type="parTrans" cxnId="{91F1B2D5-D0D9-0744-99B9-77331B2E8EA1}">
      <dgm:prSet/>
      <dgm:spPr/>
      <dgm:t>
        <a:bodyPr/>
        <a:lstStyle/>
        <a:p>
          <a:endParaRPr lang="pt-BR"/>
        </a:p>
      </dgm:t>
    </dgm:pt>
    <dgm:pt modelId="{F042F74D-1AE2-A44B-B60C-F1AFA1C67547}" type="sibTrans" cxnId="{91F1B2D5-D0D9-0744-99B9-77331B2E8EA1}">
      <dgm:prSet/>
      <dgm:spPr/>
      <dgm:t>
        <a:bodyPr/>
        <a:lstStyle/>
        <a:p>
          <a:endParaRPr lang="pt-BR"/>
        </a:p>
      </dgm:t>
    </dgm:pt>
    <dgm:pt modelId="{D68988B1-A03B-F14F-8E9F-1BBA19BF8C0B}">
      <dgm:prSet phldrT="[Texto]"/>
      <dgm:spPr/>
      <dgm:t>
        <a:bodyPr/>
        <a:lstStyle/>
        <a:p>
          <a:r>
            <a:rPr lang="pt-BR" dirty="0"/>
            <a:t>read (a book)</a:t>
          </a:r>
        </a:p>
      </dgm:t>
    </dgm:pt>
    <dgm:pt modelId="{E84C01BB-31BD-6149-A22C-FE7688C25AF4}" type="parTrans" cxnId="{9C14DB0E-F98A-1447-AD9E-CFA2A52075C1}">
      <dgm:prSet/>
      <dgm:spPr/>
      <dgm:t>
        <a:bodyPr/>
        <a:lstStyle/>
        <a:p>
          <a:endParaRPr lang="pt-BR"/>
        </a:p>
      </dgm:t>
    </dgm:pt>
    <dgm:pt modelId="{78DB9FE6-2C95-4448-B984-5633F5277D9E}" type="sibTrans" cxnId="{9C14DB0E-F98A-1447-AD9E-CFA2A52075C1}">
      <dgm:prSet/>
      <dgm:spPr/>
      <dgm:t>
        <a:bodyPr/>
        <a:lstStyle/>
        <a:p>
          <a:endParaRPr lang="pt-BR"/>
        </a:p>
      </dgm:t>
    </dgm:pt>
    <dgm:pt modelId="{B2069032-6864-6641-9581-D803C6E3170F}" type="pres">
      <dgm:prSet presAssocID="{C7886BBC-69EC-9541-84A1-2B61AA8CB9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37F72-E864-FC41-B023-4F285829150A}" type="pres">
      <dgm:prSet presAssocID="{13878386-0FF0-6345-9448-67E23AF453FE}" presName="centerShape" presStyleLbl="node0" presStyleIdx="0" presStyleCnt="1"/>
      <dgm:spPr/>
    </dgm:pt>
    <dgm:pt modelId="{23ABCB8F-F94A-8940-8605-FA0CFDD6ABEB}" type="pres">
      <dgm:prSet presAssocID="{7B566141-652B-6240-A88D-D0234C915E2C}" presName="Name9" presStyleLbl="parChTrans1D2" presStyleIdx="0" presStyleCnt="7"/>
      <dgm:spPr/>
    </dgm:pt>
    <dgm:pt modelId="{159A1C53-852F-6C45-9DAC-650B9E33D9D9}" type="pres">
      <dgm:prSet presAssocID="{7B566141-652B-6240-A88D-D0234C915E2C}" presName="connTx" presStyleLbl="parChTrans1D2" presStyleIdx="0" presStyleCnt="7"/>
      <dgm:spPr/>
    </dgm:pt>
    <dgm:pt modelId="{DBBAC75C-939D-2A46-BBAC-DA08E4461435}" type="pres">
      <dgm:prSet presAssocID="{5B5D797C-A4A7-F743-9873-2B2C5613EF28}" presName="node" presStyleLbl="node1" presStyleIdx="0" presStyleCnt="7">
        <dgm:presLayoutVars>
          <dgm:bulletEnabled val="1"/>
        </dgm:presLayoutVars>
      </dgm:prSet>
      <dgm:spPr/>
    </dgm:pt>
    <dgm:pt modelId="{C7683012-D64F-7944-BBE2-0D3718E76DB2}" type="pres">
      <dgm:prSet presAssocID="{B9A7CC5A-B197-6540-A79E-870F0BBCCB51}" presName="Name9" presStyleLbl="parChTrans1D2" presStyleIdx="1" presStyleCnt="7"/>
      <dgm:spPr/>
    </dgm:pt>
    <dgm:pt modelId="{63CBB36C-8F28-704F-9D09-3B2138FC5013}" type="pres">
      <dgm:prSet presAssocID="{B9A7CC5A-B197-6540-A79E-870F0BBCCB51}" presName="connTx" presStyleLbl="parChTrans1D2" presStyleIdx="1" presStyleCnt="7"/>
      <dgm:spPr/>
    </dgm:pt>
    <dgm:pt modelId="{70232E88-94A9-7C47-9467-6E76A3635DDC}" type="pres">
      <dgm:prSet presAssocID="{BE113177-352B-A74D-A3ED-572DF5F53CE5}" presName="node" presStyleLbl="node1" presStyleIdx="1" presStyleCnt="7">
        <dgm:presLayoutVars>
          <dgm:bulletEnabled val="1"/>
        </dgm:presLayoutVars>
      </dgm:prSet>
      <dgm:spPr/>
    </dgm:pt>
    <dgm:pt modelId="{13DCA8AD-FB4C-6C40-B054-B4565E6353E8}" type="pres">
      <dgm:prSet presAssocID="{AAF13967-35E1-CD43-A699-6ECFB73141D0}" presName="Name9" presStyleLbl="parChTrans1D2" presStyleIdx="2" presStyleCnt="7"/>
      <dgm:spPr/>
    </dgm:pt>
    <dgm:pt modelId="{513FFACB-6DBE-7D4B-A0DC-754D82277E8E}" type="pres">
      <dgm:prSet presAssocID="{AAF13967-35E1-CD43-A699-6ECFB73141D0}" presName="connTx" presStyleLbl="parChTrans1D2" presStyleIdx="2" presStyleCnt="7"/>
      <dgm:spPr/>
    </dgm:pt>
    <dgm:pt modelId="{65CA732D-5316-9942-B267-94A971EAFA1C}" type="pres">
      <dgm:prSet presAssocID="{5811BCB5-B39A-DA47-AD93-8E4BCF11AFA9}" presName="node" presStyleLbl="node1" presStyleIdx="2" presStyleCnt="7">
        <dgm:presLayoutVars>
          <dgm:bulletEnabled val="1"/>
        </dgm:presLayoutVars>
      </dgm:prSet>
      <dgm:spPr/>
    </dgm:pt>
    <dgm:pt modelId="{139F02D0-482D-384E-92EC-47B0F818A6E1}" type="pres">
      <dgm:prSet presAssocID="{87028C61-F15C-6347-97A3-13066C0A315F}" presName="Name9" presStyleLbl="parChTrans1D2" presStyleIdx="3" presStyleCnt="7"/>
      <dgm:spPr/>
    </dgm:pt>
    <dgm:pt modelId="{56EC6A04-5AC4-374E-B46D-615A31438DB5}" type="pres">
      <dgm:prSet presAssocID="{87028C61-F15C-6347-97A3-13066C0A315F}" presName="connTx" presStyleLbl="parChTrans1D2" presStyleIdx="3" presStyleCnt="7"/>
      <dgm:spPr/>
    </dgm:pt>
    <dgm:pt modelId="{F46A32B0-50DC-E341-AF8F-9863AD2CEF3E}" type="pres">
      <dgm:prSet presAssocID="{3627FED2-15BF-314E-A698-B962255C5FC7}" presName="node" presStyleLbl="node1" presStyleIdx="3" presStyleCnt="7">
        <dgm:presLayoutVars>
          <dgm:bulletEnabled val="1"/>
        </dgm:presLayoutVars>
      </dgm:prSet>
      <dgm:spPr/>
    </dgm:pt>
    <dgm:pt modelId="{3580C4F6-360E-B04D-BEC7-4458E413B12E}" type="pres">
      <dgm:prSet presAssocID="{124F4EBA-8A1E-614D-B8CC-1F8D278B9196}" presName="Name9" presStyleLbl="parChTrans1D2" presStyleIdx="4" presStyleCnt="7"/>
      <dgm:spPr/>
    </dgm:pt>
    <dgm:pt modelId="{FB8FA678-B40C-E74F-94A0-3AF7ABB048EB}" type="pres">
      <dgm:prSet presAssocID="{124F4EBA-8A1E-614D-B8CC-1F8D278B9196}" presName="connTx" presStyleLbl="parChTrans1D2" presStyleIdx="4" presStyleCnt="7"/>
      <dgm:spPr/>
    </dgm:pt>
    <dgm:pt modelId="{24ACD705-96BA-8948-883B-1D26C70B8B4D}" type="pres">
      <dgm:prSet presAssocID="{D2E05909-8C45-A840-AEAA-9AED8A139E2E}" presName="node" presStyleLbl="node1" presStyleIdx="4" presStyleCnt="7">
        <dgm:presLayoutVars>
          <dgm:bulletEnabled val="1"/>
        </dgm:presLayoutVars>
      </dgm:prSet>
      <dgm:spPr/>
    </dgm:pt>
    <dgm:pt modelId="{96EF66A1-AFE0-7A47-A97E-9EC149C33A20}" type="pres">
      <dgm:prSet presAssocID="{A05ACA42-4A82-3C4E-8AD5-F0DB61A73F52}" presName="Name9" presStyleLbl="parChTrans1D2" presStyleIdx="5" presStyleCnt="7"/>
      <dgm:spPr/>
    </dgm:pt>
    <dgm:pt modelId="{C1473F8D-5A1F-3E4F-B672-76D3EE676A72}" type="pres">
      <dgm:prSet presAssocID="{A05ACA42-4A82-3C4E-8AD5-F0DB61A73F52}" presName="connTx" presStyleLbl="parChTrans1D2" presStyleIdx="5" presStyleCnt="7"/>
      <dgm:spPr/>
    </dgm:pt>
    <dgm:pt modelId="{D0D3A985-BB4B-2A48-944C-292B51001407}" type="pres">
      <dgm:prSet presAssocID="{B20D172A-A2D8-384F-9912-6ECB5416D512}" presName="node" presStyleLbl="node1" presStyleIdx="5" presStyleCnt="7">
        <dgm:presLayoutVars>
          <dgm:bulletEnabled val="1"/>
        </dgm:presLayoutVars>
      </dgm:prSet>
      <dgm:spPr/>
    </dgm:pt>
    <dgm:pt modelId="{150C06CD-BC50-024F-8AD1-F6D0132D46CC}" type="pres">
      <dgm:prSet presAssocID="{E84C01BB-31BD-6149-A22C-FE7688C25AF4}" presName="Name9" presStyleLbl="parChTrans1D2" presStyleIdx="6" presStyleCnt="7"/>
      <dgm:spPr/>
    </dgm:pt>
    <dgm:pt modelId="{D7D00439-E22C-4043-A82C-A04A112A958F}" type="pres">
      <dgm:prSet presAssocID="{E84C01BB-31BD-6149-A22C-FE7688C25AF4}" presName="connTx" presStyleLbl="parChTrans1D2" presStyleIdx="6" presStyleCnt="7"/>
      <dgm:spPr/>
    </dgm:pt>
    <dgm:pt modelId="{68C3D802-9E20-1449-BF30-637835687ED8}" type="pres">
      <dgm:prSet presAssocID="{D68988B1-A03B-F14F-8E9F-1BBA19BF8C0B}" presName="node" presStyleLbl="node1" presStyleIdx="6" presStyleCnt="7">
        <dgm:presLayoutVars>
          <dgm:bulletEnabled val="1"/>
        </dgm:presLayoutVars>
      </dgm:prSet>
      <dgm:spPr/>
    </dgm:pt>
  </dgm:ptLst>
  <dgm:cxnLst>
    <dgm:cxn modelId="{70971700-80DF-B24D-86C5-800A4414897C}" type="presOf" srcId="{3627FED2-15BF-314E-A698-B962255C5FC7}" destId="{F46A32B0-50DC-E341-AF8F-9863AD2CEF3E}" srcOrd="0" destOrd="0" presId="urn:microsoft.com/office/officeart/2005/8/layout/radial1"/>
    <dgm:cxn modelId="{8FB46B02-8312-CA4F-96F7-85904184946C}" srcId="{13878386-0FF0-6345-9448-67E23AF453FE}" destId="{5B5D797C-A4A7-F743-9873-2B2C5613EF28}" srcOrd="0" destOrd="0" parTransId="{7B566141-652B-6240-A88D-D0234C915E2C}" sibTransId="{4B5DC2C3-6295-EE4A-BCF0-0BAD640A1032}"/>
    <dgm:cxn modelId="{3DD2F805-E8C8-8540-ADDC-2F1A55F5DD01}" type="presOf" srcId="{C7886BBC-69EC-9541-84A1-2B61AA8CB9BC}" destId="{B2069032-6864-6641-9581-D803C6E3170F}" srcOrd="0" destOrd="0" presId="urn:microsoft.com/office/officeart/2005/8/layout/radial1"/>
    <dgm:cxn modelId="{D7CB780C-2A9E-0A42-A5DD-F113458BC845}" type="presOf" srcId="{A05ACA42-4A82-3C4E-8AD5-F0DB61A73F52}" destId="{96EF66A1-AFE0-7A47-A97E-9EC149C33A20}" srcOrd="0" destOrd="0" presId="urn:microsoft.com/office/officeart/2005/8/layout/radial1"/>
    <dgm:cxn modelId="{BD50BD0D-24CD-4A4C-AA66-B1F88659E2BE}" type="presOf" srcId="{D2E05909-8C45-A840-AEAA-9AED8A139E2E}" destId="{24ACD705-96BA-8948-883B-1D26C70B8B4D}" srcOrd="0" destOrd="0" presId="urn:microsoft.com/office/officeart/2005/8/layout/radial1"/>
    <dgm:cxn modelId="{ACF17D0E-8188-ED4E-A056-77C48518CC9B}" srcId="{C7886BBC-69EC-9541-84A1-2B61AA8CB9BC}" destId="{13878386-0FF0-6345-9448-67E23AF453FE}" srcOrd="0" destOrd="0" parTransId="{FEEC1ADE-7B04-7E47-B574-1EF0E90A9C09}" sibTransId="{45804492-3231-7246-99DE-3A340976BC19}"/>
    <dgm:cxn modelId="{9C14DB0E-F98A-1447-AD9E-CFA2A52075C1}" srcId="{13878386-0FF0-6345-9448-67E23AF453FE}" destId="{D68988B1-A03B-F14F-8E9F-1BBA19BF8C0B}" srcOrd="6" destOrd="0" parTransId="{E84C01BB-31BD-6149-A22C-FE7688C25AF4}" sibTransId="{78DB9FE6-2C95-4448-B984-5633F5277D9E}"/>
    <dgm:cxn modelId="{42F65815-3081-1040-894B-B7CDAB3AF8A7}" type="presOf" srcId="{5811BCB5-B39A-DA47-AD93-8E4BCF11AFA9}" destId="{65CA732D-5316-9942-B267-94A971EAFA1C}" srcOrd="0" destOrd="0" presId="urn:microsoft.com/office/officeart/2005/8/layout/radial1"/>
    <dgm:cxn modelId="{4951B525-5118-BA4E-A97D-AA3FAB5BEB1E}" type="presOf" srcId="{D68988B1-A03B-F14F-8E9F-1BBA19BF8C0B}" destId="{68C3D802-9E20-1449-BF30-637835687ED8}" srcOrd="0" destOrd="0" presId="urn:microsoft.com/office/officeart/2005/8/layout/radial1"/>
    <dgm:cxn modelId="{C510CC29-2CEF-2841-80FC-874DCAFF71AD}" type="presOf" srcId="{B20D172A-A2D8-384F-9912-6ECB5416D512}" destId="{D0D3A985-BB4B-2A48-944C-292B51001407}" srcOrd="0" destOrd="0" presId="urn:microsoft.com/office/officeart/2005/8/layout/radial1"/>
    <dgm:cxn modelId="{E5A0812F-D1BE-6044-90A4-9860B5E450A4}" type="presOf" srcId="{A05ACA42-4A82-3C4E-8AD5-F0DB61A73F52}" destId="{C1473F8D-5A1F-3E4F-B672-76D3EE676A72}" srcOrd="1" destOrd="0" presId="urn:microsoft.com/office/officeart/2005/8/layout/radial1"/>
    <dgm:cxn modelId="{88228632-091F-B742-8C83-8A017F446A5F}" type="presOf" srcId="{E84C01BB-31BD-6149-A22C-FE7688C25AF4}" destId="{D7D00439-E22C-4043-A82C-A04A112A958F}" srcOrd="1" destOrd="0" presId="urn:microsoft.com/office/officeart/2005/8/layout/radial1"/>
    <dgm:cxn modelId="{997ADB35-D6B3-5040-AE35-03A8C2E9EBEF}" srcId="{13878386-0FF0-6345-9448-67E23AF453FE}" destId="{D2E05909-8C45-A840-AEAA-9AED8A139E2E}" srcOrd="4" destOrd="0" parTransId="{124F4EBA-8A1E-614D-B8CC-1F8D278B9196}" sibTransId="{A47E698F-83A6-DF48-80D2-A53D85C76444}"/>
    <dgm:cxn modelId="{8AF2843F-6BA0-8142-A4A9-3D5CDA063FBF}" type="presOf" srcId="{124F4EBA-8A1E-614D-B8CC-1F8D278B9196}" destId="{FB8FA678-B40C-E74F-94A0-3AF7ABB048EB}" srcOrd="1" destOrd="0" presId="urn:microsoft.com/office/officeart/2005/8/layout/radial1"/>
    <dgm:cxn modelId="{8757195D-B63B-AD41-BAF0-0DB5A5C26196}" type="presOf" srcId="{5B5D797C-A4A7-F743-9873-2B2C5613EF28}" destId="{DBBAC75C-939D-2A46-BBAC-DA08E4461435}" srcOrd="0" destOrd="0" presId="urn:microsoft.com/office/officeart/2005/8/layout/radial1"/>
    <dgm:cxn modelId="{F69D8E60-C959-A24D-89A1-A62C3CA08D7C}" type="presOf" srcId="{B9A7CC5A-B197-6540-A79E-870F0BBCCB51}" destId="{C7683012-D64F-7944-BBE2-0D3718E76DB2}" srcOrd="0" destOrd="0" presId="urn:microsoft.com/office/officeart/2005/8/layout/radial1"/>
    <dgm:cxn modelId="{FBFEF745-AD3E-B142-B8A6-53788642A823}" type="presOf" srcId="{BE113177-352B-A74D-A3ED-572DF5F53CE5}" destId="{70232E88-94A9-7C47-9467-6E76A3635DDC}" srcOrd="0" destOrd="0" presId="urn:microsoft.com/office/officeart/2005/8/layout/radial1"/>
    <dgm:cxn modelId="{798C9155-0735-C84E-AF03-E4E2B623D635}" srcId="{13878386-0FF0-6345-9448-67E23AF453FE}" destId="{BE113177-352B-A74D-A3ED-572DF5F53CE5}" srcOrd="1" destOrd="0" parTransId="{B9A7CC5A-B197-6540-A79E-870F0BBCCB51}" sibTransId="{376181EB-439B-F54E-84A4-2F0A730DB02E}"/>
    <dgm:cxn modelId="{8916DF55-A648-8E4E-A2EF-ABDC0425F7D3}" type="presOf" srcId="{124F4EBA-8A1E-614D-B8CC-1F8D278B9196}" destId="{3580C4F6-360E-B04D-BEC7-4458E413B12E}" srcOrd="0" destOrd="0" presId="urn:microsoft.com/office/officeart/2005/8/layout/radial1"/>
    <dgm:cxn modelId="{57D7FE78-C868-F843-985F-0AE5E729BEC5}" type="presOf" srcId="{B9A7CC5A-B197-6540-A79E-870F0BBCCB51}" destId="{63CBB36C-8F28-704F-9D09-3B2138FC5013}" srcOrd="1" destOrd="0" presId="urn:microsoft.com/office/officeart/2005/8/layout/radial1"/>
    <dgm:cxn modelId="{4A82588A-E1C9-7B47-B4E2-8D41F0D67E30}" type="presOf" srcId="{E84C01BB-31BD-6149-A22C-FE7688C25AF4}" destId="{150C06CD-BC50-024F-8AD1-F6D0132D46CC}" srcOrd="0" destOrd="0" presId="urn:microsoft.com/office/officeart/2005/8/layout/radial1"/>
    <dgm:cxn modelId="{CA5E289A-8A1D-3144-AAB6-328724F86624}" type="presOf" srcId="{AAF13967-35E1-CD43-A699-6ECFB73141D0}" destId="{13DCA8AD-FB4C-6C40-B054-B4565E6353E8}" srcOrd="0" destOrd="0" presId="urn:microsoft.com/office/officeart/2005/8/layout/radial1"/>
    <dgm:cxn modelId="{483253A0-947C-E147-A1B5-4DA0488BBA7B}" srcId="{13878386-0FF0-6345-9448-67E23AF453FE}" destId="{3627FED2-15BF-314E-A698-B962255C5FC7}" srcOrd="3" destOrd="0" parTransId="{87028C61-F15C-6347-97A3-13066C0A315F}" sibTransId="{E81C995F-C9A9-F747-9623-3A473B165CA1}"/>
    <dgm:cxn modelId="{EF5B31B9-9B09-4146-8E5C-F54C613D0DAC}" type="presOf" srcId="{13878386-0FF0-6345-9448-67E23AF453FE}" destId="{4A137F72-E864-FC41-B023-4F285829150A}" srcOrd="0" destOrd="0" presId="urn:microsoft.com/office/officeart/2005/8/layout/radial1"/>
    <dgm:cxn modelId="{34E0BDBD-FDBF-6F44-84D2-B2EBC591A7EA}" type="presOf" srcId="{7B566141-652B-6240-A88D-D0234C915E2C}" destId="{23ABCB8F-F94A-8940-8605-FA0CFDD6ABEB}" srcOrd="0" destOrd="0" presId="urn:microsoft.com/office/officeart/2005/8/layout/radial1"/>
    <dgm:cxn modelId="{7D961CC9-E681-E14A-A74D-FCA4F4A6D244}" type="presOf" srcId="{87028C61-F15C-6347-97A3-13066C0A315F}" destId="{139F02D0-482D-384E-92EC-47B0F818A6E1}" srcOrd="0" destOrd="0" presId="urn:microsoft.com/office/officeart/2005/8/layout/radial1"/>
    <dgm:cxn modelId="{91F1B2D5-D0D9-0744-99B9-77331B2E8EA1}" srcId="{13878386-0FF0-6345-9448-67E23AF453FE}" destId="{B20D172A-A2D8-384F-9912-6ECB5416D512}" srcOrd="5" destOrd="0" parTransId="{A05ACA42-4A82-3C4E-8AD5-F0DB61A73F52}" sibTransId="{F042F74D-1AE2-A44B-B60C-F1AFA1C67547}"/>
    <dgm:cxn modelId="{857812D7-234E-644D-B5C5-EBCB9202580C}" type="presOf" srcId="{87028C61-F15C-6347-97A3-13066C0A315F}" destId="{56EC6A04-5AC4-374E-B46D-615A31438DB5}" srcOrd="1" destOrd="0" presId="urn:microsoft.com/office/officeart/2005/8/layout/radial1"/>
    <dgm:cxn modelId="{B73B1FDF-F522-9243-9C97-6329F37F873E}" srcId="{13878386-0FF0-6345-9448-67E23AF453FE}" destId="{5811BCB5-B39A-DA47-AD93-8E4BCF11AFA9}" srcOrd="2" destOrd="0" parTransId="{AAF13967-35E1-CD43-A699-6ECFB73141D0}" sibTransId="{E254DCDA-A988-BC4F-89F2-113D78C2DF81}"/>
    <dgm:cxn modelId="{829594E3-EFD3-8642-8DD0-D72E8FE79EEF}" type="presOf" srcId="{AAF13967-35E1-CD43-A699-6ECFB73141D0}" destId="{513FFACB-6DBE-7D4B-A0DC-754D82277E8E}" srcOrd="1" destOrd="0" presId="urn:microsoft.com/office/officeart/2005/8/layout/radial1"/>
    <dgm:cxn modelId="{E708D4FC-27EE-BC48-8F0B-C7CCD3E97A34}" type="presOf" srcId="{7B566141-652B-6240-A88D-D0234C915E2C}" destId="{159A1C53-852F-6C45-9DAC-650B9E33D9D9}" srcOrd="1" destOrd="0" presId="urn:microsoft.com/office/officeart/2005/8/layout/radial1"/>
    <dgm:cxn modelId="{BB3C8747-760A-9D4A-BF36-BB490E563ED6}" type="presParOf" srcId="{B2069032-6864-6641-9581-D803C6E3170F}" destId="{4A137F72-E864-FC41-B023-4F285829150A}" srcOrd="0" destOrd="0" presId="urn:microsoft.com/office/officeart/2005/8/layout/radial1"/>
    <dgm:cxn modelId="{F7FD330D-2529-BA42-BC75-39DD487DFE7C}" type="presParOf" srcId="{B2069032-6864-6641-9581-D803C6E3170F}" destId="{23ABCB8F-F94A-8940-8605-FA0CFDD6ABEB}" srcOrd="1" destOrd="0" presId="urn:microsoft.com/office/officeart/2005/8/layout/radial1"/>
    <dgm:cxn modelId="{B59C4E0E-35C2-5648-A47F-2830D4853A24}" type="presParOf" srcId="{23ABCB8F-F94A-8940-8605-FA0CFDD6ABEB}" destId="{159A1C53-852F-6C45-9DAC-650B9E33D9D9}" srcOrd="0" destOrd="0" presId="urn:microsoft.com/office/officeart/2005/8/layout/radial1"/>
    <dgm:cxn modelId="{E920320D-B3E4-8D45-B2B1-139CCDD0B3FD}" type="presParOf" srcId="{B2069032-6864-6641-9581-D803C6E3170F}" destId="{DBBAC75C-939D-2A46-BBAC-DA08E4461435}" srcOrd="2" destOrd="0" presId="urn:microsoft.com/office/officeart/2005/8/layout/radial1"/>
    <dgm:cxn modelId="{83385CF4-50D3-2242-9E39-7719C49A593A}" type="presParOf" srcId="{B2069032-6864-6641-9581-D803C6E3170F}" destId="{C7683012-D64F-7944-BBE2-0D3718E76DB2}" srcOrd="3" destOrd="0" presId="urn:microsoft.com/office/officeart/2005/8/layout/radial1"/>
    <dgm:cxn modelId="{F62ABB71-97BE-4F48-8352-9841DB18B975}" type="presParOf" srcId="{C7683012-D64F-7944-BBE2-0D3718E76DB2}" destId="{63CBB36C-8F28-704F-9D09-3B2138FC5013}" srcOrd="0" destOrd="0" presId="urn:microsoft.com/office/officeart/2005/8/layout/radial1"/>
    <dgm:cxn modelId="{4D7FC6D0-42FD-EF4E-92BD-42E7E37BB660}" type="presParOf" srcId="{B2069032-6864-6641-9581-D803C6E3170F}" destId="{70232E88-94A9-7C47-9467-6E76A3635DDC}" srcOrd="4" destOrd="0" presId="urn:microsoft.com/office/officeart/2005/8/layout/radial1"/>
    <dgm:cxn modelId="{A2DD94B9-895F-0941-95C6-AF7CAFE9045D}" type="presParOf" srcId="{B2069032-6864-6641-9581-D803C6E3170F}" destId="{13DCA8AD-FB4C-6C40-B054-B4565E6353E8}" srcOrd="5" destOrd="0" presId="urn:microsoft.com/office/officeart/2005/8/layout/radial1"/>
    <dgm:cxn modelId="{2397919B-6649-9445-AE94-2CCA48F00FEB}" type="presParOf" srcId="{13DCA8AD-FB4C-6C40-B054-B4565E6353E8}" destId="{513FFACB-6DBE-7D4B-A0DC-754D82277E8E}" srcOrd="0" destOrd="0" presId="urn:microsoft.com/office/officeart/2005/8/layout/radial1"/>
    <dgm:cxn modelId="{A8DF11C5-6233-8F46-8171-CF55E39928E7}" type="presParOf" srcId="{B2069032-6864-6641-9581-D803C6E3170F}" destId="{65CA732D-5316-9942-B267-94A971EAFA1C}" srcOrd="6" destOrd="0" presId="urn:microsoft.com/office/officeart/2005/8/layout/radial1"/>
    <dgm:cxn modelId="{6414C6E2-D0E7-9249-BD97-CA25F6010270}" type="presParOf" srcId="{B2069032-6864-6641-9581-D803C6E3170F}" destId="{139F02D0-482D-384E-92EC-47B0F818A6E1}" srcOrd="7" destOrd="0" presId="urn:microsoft.com/office/officeart/2005/8/layout/radial1"/>
    <dgm:cxn modelId="{3CF79A83-D59D-694B-887C-B2C6BA46E2FA}" type="presParOf" srcId="{139F02D0-482D-384E-92EC-47B0F818A6E1}" destId="{56EC6A04-5AC4-374E-B46D-615A31438DB5}" srcOrd="0" destOrd="0" presId="urn:microsoft.com/office/officeart/2005/8/layout/radial1"/>
    <dgm:cxn modelId="{E15C1DC2-E868-B540-BCCA-DD902ED18E1C}" type="presParOf" srcId="{B2069032-6864-6641-9581-D803C6E3170F}" destId="{F46A32B0-50DC-E341-AF8F-9863AD2CEF3E}" srcOrd="8" destOrd="0" presId="urn:microsoft.com/office/officeart/2005/8/layout/radial1"/>
    <dgm:cxn modelId="{0A88F487-7D87-D445-BE69-98CD7245986F}" type="presParOf" srcId="{B2069032-6864-6641-9581-D803C6E3170F}" destId="{3580C4F6-360E-B04D-BEC7-4458E413B12E}" srcOrd="9" destOrd="0" presId="urn:microsoft.com/office/officeart/2005/8/layout/radial1"/>
    <dgm:cxn modelId="{D5302055-3ED5-6244-B74C-6A3841DCC7FB}" type="presParOf" srcId="{3580C4F6-360E-B04D-BEC7-4458E413B12E}" destId="{FB8FA678-B40C-E74F-94A0-3AF7ABB048EB}" srcOrd="0" destOrd="0" presId="urn:microsoft.com/office/officeart/2005/8/layout/radial1"/>
    <dgm:cxn modelId="{646D1960-F1D3-9D4A-AEF4-B75DFB3B0D1B}" type="presParOf" srcId="{B2069032-6864-6641-9581-D803C6E3170F}" destId="{24ACD705-96BA-8948-883B-1D26C70B8B4D}" srcOrd="10" destOrd="0" presId="urn:microsoft.com/office/officeart/2005/8/layout/radial1"/>
    <dgm:cxn modelId="{868AC83B-64E3-D144-81EB-EF1222C39B8A}" type="presParOf" srcId="{B2069032-6864-6641-9581-D803C6E3170F}" destId="{96EF66A1-AFE0-7A47-A97E-9EC149C33A20}" srcOrd="11" destOrd="0" presId="urn:microsoft.com/office/officeart/2005/8/layout/radial1"/>
    <dgm:cxn modelId="{043CDF07-429B-844B-8304-766C5E1FF7F0}" type="presParOf" srcId="{96EF66A1-AFE0-7A47-A97E-9EC149C33A20}" destId="{C1473F8D-5A1F-3E4F-B672-76D3EE676A72}" srcOrd="0" destOrd="0" presId="urn:microsoft.com/office/officeart/2005/8/layout/radial1"/>
    <dgm:cxn modelId="{6371296D-2F9C-BD45-BC59-1CAF1D00439D}" type="presParOf" srcId="{B2069032-6864-6641-9581-D803C6E3170F}" destId="{D0D3A985-BB4B-2A48-944C-292B51001407}" srcOrd="12" destOrd="0" presId="urn:microsoft.com/office/officeart/2005/8/layout/radial1"/>
    <dgm:cxn modelId="{8CBE38FC-F3BC-EF4E-86F2-F805F888F66A}" type="presParOf" srcId="{B2069032-6864-6641-9581-D803C6E3170F}" destId="{150C06CD-BC50-024F-8AD1-F6D0132D46CC}" srcOrd="13" destOrd="0" presId="urn:microsoft.com/office/officeart/2005/8/layout/radial1"/>
    <dgm:cxn modelId="{E96FBFEA-64E7-DA43-A71B-BFC2E52F6380}" type="presParOf" srcId="{150C06CD-BC50-024F-8AD1-F6D0132D46CC}" destId="{D7D00439-E22C-4043-A82C-A04A112A958F}" srcOrd="0" destOrd="0" presId="urn:microsoft.com/office/officeart/2005/8/layout/radial1"/>
    <dgm:cxn modelId="{167C649E-7EA4-AB41-BC25-B1868C174EDD}" type="presParOf" srcId="{B2069032-6864-6641-9581-D803C6E3170F}" destId="{68C3D802-9E20-1449-BF30-637835687ED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86BBC-69EC-9541-84A1-2B61AA8CB9BC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3878386-0FF0-6345-9448-67E23AF453FE}">
      <dgm:prSet phldrT="[Texto]"/>
      <dgm:spPr/>
      <dgm:t>
        <a:bodyPr/>
        <a:lstStyle/>
        <a:p>
          <a:r>
            <a:rPr lang="pt-BR" dirty="0"/>
            <a:t>Digital devices</a:t>
          </a:r>
        </a:p>
      </dgm:t>
    </dgm:pt>
    <dgm:pt modelId="{45804492-3231-7246-99DE-3A340976BC19}" type="sibTrans" cxnId="{ACF17D0E-8188-ED4E-A056-77C48518CC9B}">
      <dgm:prSet/>
      <dgm:spPr/>
      <dgm:t>
        <a:bodyPr/>
        <a:lstStyle/>
        <a:p>
          <a:endParaRPr lang="pt-BR"/>
        </a:p>
      </dgm:t>
    </dgm:pt>
    <dgm:pt modelId="{FEEC1ADE-7B04-7E47-B574-1EF0E90A9C09}" type="parTrans" cxnId="{ACF17D0E-8188-ED4E-A056-77C48518CC9B}">
      <dgm:prSet/>
      <dgm:spPr/>
      <dgm:t>
        <a:bodyPr/>
        <a:lstStyle/>
        <a:p>
          <a:endParaRPr lang="pt-BR"/>
        </a:p>
      </dgm:t>
    </dgm:pt>
    <dgm:pt modelId="{5B5D797C-A4A7-F743-9873-2B2C5613EF28}">
      <dgm:prSet phldrT="[Texto]"/>
      <dgm:spPr/>
      <dgm:t>
        <a:bodyPr/>
        <a:lstStyle/>
        <a:p>
          <a:r>
            <a:rPr lang="pt-BR" dirty="0"/>
            <a:t>mobile (phone)/ cell (phone)</a:t>
          </a:r>
        </a:p>
      </dgm:t>
    </dgm:pt>
    <dgm:pt modelId="{4B5DC2C3-6295-EE4A-BCF0-0BAD640A1032}" type="sibTrans" cxnId="{8FB46B02-8312-CA4F-96F7-85904184946C}">
      <dgm:prSet/>
      <dgm:spPr/>
      <dgm:t>
        <a:bodyPr/>
        <a:lstStyle/>
        <a:p>
          <a:endParaRPr lang="pt-BR"/>
        </a:p>
      </dgm:t>
    </dgm:pt>
    <dgm:pt modelId="{7B566141-652B-6240-A88D-D0234C915E2C}" type="parTrans" cxnId="{8FB46B02-8312-CA4F-96F7-85904184946C}">
      <dgm:prSet/>
      <dgm:spPr/>
      <dgm:t>
        <a:bodyPr/>
        <a:lstStyle/>
        <a:p>
          <a:endParaRPr lang="pt-BR"/>
        </a:p>
      </dgm:t>
    </dgm:pt>
    <dgm:pt modelId="{0696AAD3-1E8B-F845-93F6-00D66FB1D270}">
      <dgm:prSet phldrT="[Texto]"/>
      <dgm:spPr/>
      <dgm:t>
        <a:bodyPr/>
        <a:lstStyle/>
        <a:p>
          <a:r>
            <a:rPr lang="pt-BR" dirty="0"/>
            <a:t>computer</a:t>
          </a:r>
        </a:p>
      </dgm:t>
    </dgm:pt>
    <dgm:pt modelId="{4C32E040-1F5F-1C4D-95F8-B3359F31FEEE}" type="parTrans" cxnId="{5B74EC43-8B4D-F14A-A6E8-A179C1BE8809}">
      <dgm:prSet/>
      <dgm:spPr/>
      <dgm:t>
        <a:bodyPr/>
        <a:lstStyle/>
        <a:p>
          <a:endParaRPr lang="pt-BR"/>
        </a:p>
      </dgm:t>
    </dgm:pt>
    <dgm:pt modelId="{5A157FDF-8D2B-4F43-B1F0-36C848AF7CA3}" type="sibTrans" cxnId="{5B74EC43-8B4D-F14A-A6E8-A179C1BE8809}">
      <dgm:prSet/>
      <dgm:spPr/>
    </dgm:pt>
    <dgm:pt modelId="{AACAA19C-E3E5-7D4D-A76B-2508207770AD}">
      <dgm:prSet phldrT="[Texto]"/>
      <dgm:spPr/>
      <dgm:t>
        <a:bodyPr/>
        <a:lstStyle/>
        <a:p>
          <a:r>
            <a:rPr lang="pt-BR" dirty="0"/>
            <a:t>television/ TV</a:t>
          </a:r>
        </a:p>
      </dgm:t>
    </dgm:pt>
    <dgm:pt modelId="{D587B566-37A0-414D-B4A0-409256B8B62E}" type="parTrans" cxnId="{515AF58B-73DC-2842-AC89-9A7EF6C20EDC}">
      <dgm:prSet/>
      <dgm:spPr/>
      <dgm:t>
        <a:bodyPr/>
        <a:lstStyle/>
        <a:p>
          <a:endParaRPr lang="pt-BR"/>
        </a:p>
      </dgm:t>
    </dgm:pt>
    <dgm:pt modelId="{95EC3551-2B39-7B4F-A118-5F28AAD6CCA4}" type="sibTrans" cxnId="{515AF58B-73DC-2842-AC89-9A7EF6C20EDC}">
      <dgm:prSet/>
      <dgm:spPr/>
    </dgm:pt>
    <dgm:pt modelId="{4948BD41-9BC9-A64B-8618-73C4AE8C0E3D}">
      <dgm:prSet phldrT="[Texto]"/>
      <dgm:spPr/>
      <dgm:t>
        <a:bodyPr/>
        <a:lstStyle/>
        <a:p>
          <a:r>
            <a:rPr lang="pt-BR" dirty="0"/>
            <a:t>tablet</a:t>
          </a:r>
        </a:p>
      </dgm:t>
    </dgm:pt>
    <dgm:pt modelId="{112E8B64-CDD6-E84B-B913-3784E65CF70E}" type="parTrans" cxnId="{EE67AAF5-C778-F345-AFBD-B1CADDB3486B}">
      <dgm:prSet/>
      <dgm:spPr/>
      <dgm:t>
        <a:bodyPr/>
        <a:lstStyle/>
        <a:p>
          <a:endParaRPr lang="pt-BR"/>
        </a:p>
      </dgm:t>
    </dgm:pt>
    <dgm:pt modelId="{977C2BA7-7B40-1643-A80C-D833A89FE808}" type="sibTrans" cxnId="{EE67AAF5-C778-F345-AFBD-B1CADDB3486B}">
      <dgm:prSet/>
      <dgm:spPr/>
    </dgm:pt>
    <dgm:pt modelId="{B2069032-6864-6641-9581-D803C6E3170F}" type="pres">
      <dgm:prSet presAssocID="{C7886BBC-69EC-9541-84A1-2B61AA8CB9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37F72-E864-FC41-B023-4F285829150A}" type="pres">
      <dgm:prSet presAssocID="{13878386-0FF0-6345-9448-67E23AF453FE}" presName="centerShape" presStyleLbl="node0" presStyleIdx="0" presStyleCnt="1"/>
      <dgm:spPr/>
    </dgm:pt>
    <dgm:pt modelId="{23ABCB8F-F94A-8940-8605-FA0CFDD6ABEB}" type="pres">
      <dgm:prSet presAssocID="{7B566141-652B-6240-A88D-D0234C915E2C}" presName="Name9" presStyleLbl="parChTrans1D2" presStyleIdx="0" presStyleCnt="4"/>
      <dgm:spPr/>
    </dgm:pt>
    <dgm:pt modelId="{159A1C53-852F-6C45-9DAC-650B9E33D9D9}" type="pres">
      <dgm:prSet presAssocID="{7B566141-652B-6240-A88D-D0234C915E2C}" presName="connTx" presStyleLbl="parChTrans1D2" presStyleIdx="0" presStyleCnt="4"/>
      <dgm:spPr/>
    </dgm:pt>
    <dgm:pt modelId="{DBBAC75C-939D-2A46-BBAC-DA08E4461435}" type="pres">
      <dgm:prSet presAssocID="{5B5D797C-A4A7-F743-9873-2B2C5613EF28}" presName="node" presStyleLbl="node1" presStyleIdx="0" presStyleCnt="4">
        <dgm:presLayoutVars>
          <dgm:bulletEnabled val="1"/>
        </dgm:presLayoutVars>
      </dgm:prSet>
      <dgm:spPr/>
    </dgm:pt>
    <dgm:pt modelId="{3FAB96E0-C84A-3048-B2D5-F68594CE14B5}" type="pres">
      <dgm:prSet presAssocID="{4C32E040-1F5F-1C4D-95F8-B3359F31FEEE}" presName="Name9" presStyleLbl="parChTrans1D2" presStyleIdx="1" presStyleCnt="4"/>
      <dgm:spPr/>
    </dgm:pt>
    <dgm:pt modelId="{11CF6E5E-D976-D340-A554-48EE90ED9FB7}" type="pres">
      <dgm:prSet presAssocID="{4C32E040-1F5F-1C4D-95F8-B3359F31FEEE}" presName="connTx" presStyleLbl="parChTrans1D2" presStyleIdx="1" presStyleCnt="4"/>
      <dgm:spPr/>
    </dgm:pt>
    <dgm:pt modelId="{8C3BE212-46B1-CC40-A22C-A9E55F8872A4}" type="pres">
      <dgm:prSet presAssocID="{0696AAD3-1E8B-F845-93F6-00D66FB1D270}" presName="node" presStyleLbl="node1" presStyleIdx="1" presStyleCnt="4">
        <dgm:presLayoutVars>
          <dgm:bulletEnabled val="1"/>
        </dgm:presLayoutVars>
      </dgm:prSet>
      <dgm:spPr/>
    </dgm:pt>
    <dgm:pt modelId="{2F740F2F-12CA-E149-B077-CB41A76B6DCE}" type="pres">
      <dgm:prSet presAssocID="{D587B566-37A0-414D-B4A0-409256B8B62E}" presName="Name9" presStyleLbl="parChTrans1D2" presStyleIdx="2" presStyleCnt="4"/>
      <dgm:spPr/>
    </dgm:pt>
    <dgm:pt modelId="{5EE94530-D270-DC40-B669-ECB3E6A7FABF}" type="pres">
      <dgm:prSet presAssocID="{D587B566-37A0-414D-B4A0-409256B8B62E}" presName="connTx" presStyleLbl="parChTrans1D2" presStyleIdx="2" presStyleCnt="4"/>
      <dgm:spPr/>
    </dgm:pt>
    <dgm:pt modelId="{E784D829-EC81-E04B-97D4-DB6F8F715B54}" type="pres">
      <dgm:prSet presAssocID="{AACAA19C-E3E5-7D4D-A76B-2508207770AD}" presName="node" presStyleLbl="node1" presStyleIdx="2" presStyleCnt="4">
        <dgm:presLayoutVars>
          <dgm:bulletEnabled val="1"/>
        </dgm:presLayoutVars>
      </dgm:prSet>
      <dgm:spPr/>
    </dgm:pt>
    <dgm:pt modelId="{AC7F69CB-9FCC-AB49-8215-9848608E6356}" type="pres">
      <dgm:prSet presAssocID="{112E8B64-CDD6-E84B-B913-3784E65CF70E}" presName="Name9" presStyleLbl="parChTrans1D2" presStyleIdx="3" presStyleCnt="4"/>
      <dgm:spPr/>
    </dgm:pt>
    <dgm:pt modelId="{D4ACA022-2DDA-1D4F-8401-B629EA53BD6E}" type="pres">
      <dgm:prSet presAssocID="{112E8B64-CDD6-E84B-B913-3784E65CF70E}" presName="connTx" presStyleLbl="parChTrans1D2" presStyleIdx="3" presStyleCnt="4"/>
      <dgm:spPr/>
    </dgm:pt>
    <dgm:pt modelId="{0E2956D9-F0AB-D84D-96F1-5DCDA285AAF3}" type="pres">
      <dgm:prSet presAssocID="{4948BD41-9BC9-A64B-8618-73C4AE8C0E3D}" presName="node" presStyleLbl="node1" presStyleIdx="3" presStyleCnt="4">
        <dgm:presLayoutVars>
          <dgm:bulletEnabled val="1"/>
        </dgm:presLayoutVars>
      </dgm:prSet>
      <dgm:spPr/>
    </dgm:pt>
  </dgm:ptLst>
  <dgm:cxnLst>
    <dgm:cxn modelId="{8FB46B02-8312-CA4F-96F7-85904184946C}" srcId="{13878386-0FF0-6345-9448-67E23AF453FE}" destId="{5B5D797C-A4A7-F743-9873-2B2C5613EF28}" srcOrd="0" destOrd="0" parTransId="{7B566141-652B-6240-A88D-D0234C915E2C}" sibTransId="{4B5DC2C3-6295-EE4A-BCF0-0BAD640A1032}"/>
    <dgm:cxn modelId="{3DD2F805-E8C8-8540-ADDC-2F1A55F5DD01}" type="presOf" srcId="{C7886BBC-69EC-9541-84A1-2B61AA8CB9BC}" destId="{B2069032-6864-6641-9581-D803C6E3170F}" srcOrd="0" destOrd="0" presId="urn:microsoft.com/office/officeart/2005/8/layout/radial1"/>
    <dgm:cxn modelId="{ACF17D0E-8188-ED4E-A056-77C48518CC9B}" srcId="{C7886BBC-69EC-9541-84A1-2B61AA8CB9BC}" destId="{13878386-0FF0-6345-9448-67E23AF453FE}" srcOrd="0" destOrd="0" parTransId="{FEEC1ADE-7B04-7E47-B574-1EF0E90A9C09}" sibTransId="{45804492-3231-7246-99DE-3A340976BC19}"/>
    <dgm:cxn modelId="{BE1C8D11-C05F-3E49-836D-325DAC4FDB78}" type="presOf" srcId="{D587B566-37A0-414D-B4A0-409256B8B62E}" destId="{2F740F2F-12CA-E149-B077-CB41A76B6DCE}" srcOrd="0" destOrd="0" presId="urn:microsoft.com/office/officeart/2005/8/layout/radial1"/>
    <dgm:cxn modelId="{C89D4C22-0D6D-8C48-A8F8-9550866C6142}" type="presOf" srcId="{D587B566-37A0-414D-B4A0-409256B8B62E}" destId="{5EE94530-D270-DC40-B669-ECB3E6A7FABF}" srcOrd="1" destOrd="0" presId="urn:microsoft.com/office/officeart/2005/8/layout/radial1"/>
    <dgm:cxn modelId="{8757195D-B63B-AD41-BAF0-0DB5A5C26196}" type="presOf" srcId="{5B5D797C-A4A7-F743-9873-2B2C5613EF28}" destId="{DBBAC75C-939D-2A46-BBAC-DA08E4461435}" srcOrd="0" destOrd="0" presId="urn:microsoft.com/office/officeart/2005/8/layout/radial1"/>
    <dgm:cxn modelId="{5B74EC43-8B4D-F14A-A6E8-A179C1BE8809}" srcId="{13878386-0FF0-6345-9448-67E23AF453FE}" destId="{0696AAD3-1E8B-F845-93F6-00D66FB1D270}" srcOrd="1" destOrd="0" parTransId="{4C32E040-1F5F-1C4D-95F8-B3359F31FEEE}" sibTransId="{5A157FDF-8D2B-4F43-B1F0-36C848AF7CA3}"/>
    <dgm:cxn modelId="{D17CE973-598D-174A-8DF2-3A0DB76AB0FF}" type="presOf" srcId="{4C32E040-1F5F-1C4D-95F8-B3359F31FEEE}" destId="{3FAB96E0-C84A-3048-B2D5-F68594CE14B5}" srcOrd="0" destOrd="0" presId="urn:microsoft.com/office/officeart/2005/8/layout/radial1"/>
    <dgm:cxn modelId="{515AF58B-73DC-2842-AC89-9A7EF6C20EDC}" srcId="{13878386-0FF0-6345-9448-67E23AF453FE}" destId="{AACAA19C-E3E5-7D4D-A76B-2508207770AD}" srcOrd="2" destOrd="0" parTransId="{D587B566-37A0-414D-B4A0-409256B8B62E}" sibTransId="{95EC3551-2B39-7B4F-A118-5F28AAD6CCA4}"/>
    <dgm:cxn modelId="{94D0E29D-86AA-A648-88DF-D0DC9C341E59}" type="presOf" srcId="{AACAA19C-E3E5-7D4D-A76B-2508207770AD}" destId="{E784D829-EC81-E04B-97D4-DB6F8F715B54}" srcOrd="0" destOrd="0" presId="urn:microsoft.com/office/officeart/2005/8/layout/radial1"/>
    <dgm:cxn modelId="{E2E591B3-B668-D649-8A98-2A2664A7C812}" type="presOf" srcId="{112E8B64-CDD6-E84B-B913-3784E65CF70E}" destId="{AC7F69CB-9FCC-AB49-8215-9848608E6356}" srcOrd="0" destOrd="0" presId="urn:microsoft.com/office/officeart/2005/8/layout/radial1"/>
    <dgm:cxn modelId="{3E9FD7B5-C4AE-2C4F-BAAB-A7D3A7AFEBD4}" type="presOf" srcId="{4948BD41-9BC9-A64B-8618-73C4AE8C0E3D}" destId="{0E2956D9-F0AB-D84D-96F1-5DCDA285AAF3}" srcOrd="0" destOrd="0" presId="urn:microsoft.com/office/officeart/2005/8/layout/radial1"/>
    <dgm:cxn modelId="{EF5B31B9-9B09-4146-8E5C-F54C613D0DAC}" type="presOf" srcId="{13878386-0FF0-6345-9448-67E23AF453FE}" destId="{4A137F72-E864-FC41-B023-4F285829150A}" srcOrd="0" destOrd="0" presId="urn:microsoft.com/office/officeart/2005/8/layout/radial1"/>
    <dgm:cxn modelId="{34E0BDBD-FDBF-6F44-84D2-B2EBC591A7EA}" type="presOf" srcId="{7B566141-652B-6240-A88D-D0234C915E2C}" destId="{23ABCB8F-F94A-8940-8605-FA0CFDD6ABEB}" srcOrd="0" destOrd="0" presId="urn:microsoft.com/office/officeart/2005/8/layout/radial1"/>
    <dgm:cxn modelId="{F3A836C7-98F9-2D47-B88A-002F9F234E37}" type="presOf" srcId="{112E8B64-CDD6-E84B-B913-3784E65CF70E}" destId="{D4ACA022-2DDA-1D4F-8401-B629EA53BD6E}" srcOrd="1" destOrd="0" presId="urn:microsoft.com/office/officeart/2005/8/layout/radial1"/>
    <dgm:cxn modelId="{93EF30E3-2401-D542-8C19-3BE762073344}" type="presOf" srcId="{4C32E040-1F5F-1C4D-95F8-B3359F31FEEE}" destId="{11CF6E5E-D976-D340-A554-48EE90ED9FB7}" srcOrd="1" destOrd="0" presId="urn:microsoft.com/office/officeart/2005/8/layout/radial1"/>
    <dgm:cxn modelId="{EE67AAF5-C778-F345-AFBD-B1CADDB3486B}" srcId="{13878386-0FF0-6345-9448-67E23AF453FE}" destId="{4948BD41-9BC9-A64B-8618-73C4AE8C0E3D}" srcOrd="3" destOrd="0" parTransId="{112E8B64-CDD6-E84B-B913-3784E65CF70E}" sibTransId="{977C2BA7-7B40-1643-A80C-D833A89FE808}"/>
    <dgm:cxn modelId="{50A3C1F6-2F21-FE4E-A411-93C11806166A}" type="presOf" srcId="{0696AAD3-1E8B-F845-93F6-00D66FB1D270}" destId="{8C3BE212-46B1-CC40-A22C-A9E55F8872A4}" srcOrd="0" destOrd="0" presId="urn:microsoft.com/office/officeart/2005/8/layout/radial1"/>
    <dgm:cxn modelId="{E708D4FC-27EE-BC48-8F0B-C7CCD3E97A34}" type="presOf" srcId="{7B566141-652B-6240-A88D-D0234C915E2C}" destId="{159A1C53-852F-6C45-9DAC-650B9E33D9D9}" srcOrd="1" destOrd="0" presId="urn:microsoft.com/office/officeart/2005/8/layout/radial1"/>
    <dgm:cxn modelId="{BB3C8747-760A-9D4A-BF36-BB490E563ED6}" type="presParOf" srcId="{B2069032-6864-6641-9581-D803C6E3170F}" destId="{4A137F72-E864-FC41-B023-4F285829150A}" srcOrd="0" destOrd="0" presId="urn:microsoft.com/office/officeart/2005/8/layout/radial1"/>
    <dgm:cxn modelId="{F7FD330D-2529-BA42-BC75-39DD487DFE7C}" type="presParOf" srcId="{B2069032-6864-6641-9581-D803C6E3170F}" destId="{23ABCB8F-F94A-8940-8605-FA0CFDD6ABEB}" srcOrd="1" destOrd="0" presId="urn:microsoft.com/office/officeart/2005/8/layout/radial1"/>
    <dgm:cxn modelId="{B59C4E0E-35C2-5648-A47F-2830D4853A24}" type="presParOf" srcId="{23ABCB8F-F94A-8940-8605-FA0CFDD6ABEB}" destId="{159A1C53-852F-6C45-9DAC-650B9E33D9D9}" srcOrd="0" destOrd="0" presId="urn:microsoft.com/office/officeart/2005/8/layout/radial1"/>
    <dgm:cxn modelId="{E920320D-B3E4-8D45-B2B1-139CCDD0B3FD}" type="presParOf" srcId="{B2069032-6864-6641-9581-D803C6E3170F}" destId="{DBBAC75C-939D-2A46-BBAC-DA08E4461435}" srcOrd="2" destOrd="0" presId="urn:microsoft.com/office/officeart/2005/8/layout/radial1"/>
    <dgm:cxn modelId="{8A0B51AD-C874-5D43-99E0-6B3D764529F0}" type="presParOf" srcId="{B2069032-6864-6641-9581-D803C6E3170F}" destId="{3FAB96E0-C84A-3048-B2D5-F68594CE14B5}" srcOrd="3" destOrd="0" presId="urn:microsoft.com/office/officeart/2005/8/layout/radial1"/>
    <dgm:cxn modelId="{48F748A3-C4CA-324F-91E5-EE6D12256EEB}" type="presParOf" srcId="{3FAB96E0-C84A-3048-B2D5-F68594CE14B5}" destId="{11CF6E5E-D976-D340-A554-48EE90ED9FB7}" srcOrd="0" destOrd="0" presId="urn:microsoft.com/office/officeart/2005/8/layout/radial1"/>
    <dgm:cxn modelId="{7B0FA89F-A9A9-5E41-B1FB-93E319F9E73A}" type="presParOf" srcId="{B2069032-6864-6641-9581-D803C6E3170F}" destId="{8C3BE212-46B1-CC40-A22C-A9E55F8872A4}" srcOrd="4" destOrd="0" presId="urn:microsoft.com/office/officeart/2005/8/layout/radial1"/>
    <dgm:cxn modelId="{F36F9488-4033-5740-BDCF-6E2A37A48579}" type="presParOf" srcId="{B2069032-6864-6641-9581-D803C6E3170F}" destId="{2F740F2F-12CA-E149-B077-CB41A76B6DCE}" srcOrd="5" destOrd="0" presId="urn:microsoft.com/office/officeart/2005/8/layout/radial1"/>
    <dgm:cxn modelId="{9D509B29-E7D7-7841-96D2-B8EAEB00FA17}" type="presParOf" srcId="{2F740F2F-12CA-E149-B077-CB41A76B6DCE}" destId="{5EE94530-D270-DC40-B669-ECB3E6A7FABF}" srcOrd="0" destOrd="0" presId="urn:microsoft.com/office/officeart/2005/8/layout/radial1"/>
    <dgm:cxn modelId="{9831CAB9-9B15-D045-B081-EE7F8AAB0873}" type="presParOf" srcId="{B2069032-6864-6641-9581-D803C6E3170F}" destId="{E784D829-EC81-E04B-97D4-DB6F8F715B54}" srcOrd="6" destOrd="0" presId="urn:microsoft.com/office/officeart/2005/8/layout/radial1"/>
    <dgm:cxn modelId="{262455C6-B8EA-B24E-8127-FA61DB0CB43D}" type="presParOf" srcId="{B2069032-6864-6641-9581-D803C6E3170F}" destId="{AC7F69CB-9FCC-AB49-8215-9848608E6356}" srcOrd="7" destOrd="0" presId="urn:microsoft.com/office/officeart/2005/8/layout/radial1"/>
    <dgm:cxn modelId="{B3498A02-FE20-FD41-B904-5B6E59FDE097}" type="presParOf" srcId="{AC7F69CB-9FCC-AB49-8215-9848608E6356}" destId="{D4ACA022-2DDA-1D4F-8401-B629EA53BD6E}" srcOrd="0" destOrd="0" presId="urn:microsoft.com/office/officeart/2005/8/layout/radial1"/>
    <dgm:cxn modelId="{69A7A1F0-A243-2B4A-9352-D8DDE5222DD3}" type="presParOf" srcId="{B2069032-6864-6641-9581-D803C6E3170F}" destId="{0E2956D9-F0AB-D84D-96F1-5DCDA285AAF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886BBC-69EC-9541-84A1-2B61AA8CB9BC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3878386-0FF0-6345-9448-67E23AF453FE}">
      <dgm:prSet phldrT="[Texto]"/>
      <dgm:spPr/>
      <dgm:t>
        <a:bodyPr/>
        <a:lstStyle/>
        <a:p>
          <a:r>
            <a:rPr lang="pt-BR" dirty="0"/>
            <a:t>Daily activities</a:t>
          </a:r>
        </a:p>
      </dgm:t>
    </dgm:pt>
    <dgm:pt modelId="{FEEC1ADE-7B04-7E47-B574-1EF0E90A9C09}" type="parTrans" cxnId="{ACF17D0E-8188-ED4E-A056-77C48518CC9B}">
      <dgm:prSet/>
      <dgm:spPr/>
      <dgm:t>
        <a:bodyPr/>
        <a:lstStyle/>
        <a:p>
          <a:endParaRPr lang="pt-BR"/>
        </a:p>
      </dgm:t>
    </dgm:pt>
    <dgm:pt modelId="{45804492-3231-7246-99DE-3A340976BC19}" type="sibTrans" cxnId="{ACF17D0E-8188-ED4E-A056-77C48518CC9B}">
      <dgm:prSet/>
      <dgm:spPr/>
      <dgm:t>
        <a:bodyPr/>
        <a:lstStyle/>
        <a:p>
          <a:endParaRPr lang="pt-BR"/>
        </a:p>
      </dgm:t>
    </dgm:pt>
    <dgm:pt modelId="{5B5D797C-A4A7-F743-9873-2B2C5613EF28}">
      <dgm:prSet phldrT="[Texto]"/>
      <dgm:spPr/>
      <dgm:t>
        <a:bodyPr/>
        <a:lstStyle/>
        <a:p>
          <a:r>
            <a:rPr lang="pt-BR" dirty="0"/>
            <a:t>take/have a shower</a:t>
          </a:r>
        </a:p>
      </dgm:t>
    </dgm:pt>
    <dgm:pt modelId="{7B566141-652B-6240-A88D-D0234C915E2C}" type="parTrans" cxnId="{8FB46B02-8312-CA4F-96F7-85904184946C}">
      <dgm:prSet/>
      <dgm:spPr/>
      <dgm:t>
        <a:bodyPr/>
        <a:lstStyle/>
        <a:p>
          <a:endParaRPr lang="pt-BR"/>
        </a:p>
      </dgm:t>
    </dgm:pt>
    <dgm:pt modelId="{4B5DC2C3-6295-EE4A-BCF0-0BAD640A1032}" type="sibTrans" cxnId="{8FB46B02-8312-CA4F-96F7-85904184946C}">
      <dgm:prSet/>
      <dgm:spPr/>
      <dgm:t>
        <a:bodyPr/>
        <a:lstStyle/>
        <a:p>
          <a:endParaRPr lang="pt-BR"/>
        </a:p>
      </dgm:t>
    </dgm:pt>
    <dgm:pt modelId="{BE113177-352B-A74D-A3ED-572DF5F53CE5}">
      <dgm:prSet phldrT="[Texto]"/>
      <dgm:spPr/>
      <dgm:t>
        <a:bodyPr/>
        <a:lstStyle/>
        <a:p>
          <a:r>
            <a:rPr lang="pt-BR" dirty="0"/>
            <a:t>have/eat breakfast</a:t>
          </a:r>
        </a:p>
      </dgm:t>
    </dgm:pt>
    <dgm:pt modelId="{B9A7CC5A-B197-6540-A79E-870F0BBCCB51}" type="parTrans" cxnId="{798C9155-0735-C84E-AF03-E4E2B623D635}">
      <dgm:prSet/>
      <dgm:spPr/>
      <dgm:t>
        <a:bodyPr/>
        <a:lstStyle/>
        <a:p>
          <a:endParaRPr lang="pt-BR"/>
        </a:p>
      </dgm:t>
    </dgm:pt>
    <dgm:pt modelId="{376181EB-439B-F54E-84A4-2F0A730DB02E}" type="sibTrans" cxnId="{798C9155-0735-C84E-AF03-E4E2B623D635}">
      <dgm:prSet/>
      <dgm:spPr/>
      <dgm:t>
        <a:bodyPr/>
        <a:lstStyle/>
        <a:p>
          <a:endParaRPr lang="pt-BR"/>
        </a:p>
      </dgm:t>
    </dgm:pt>
    <dgm:pt modelId="{3627FED2-15BF-314E-A698-B962255C5FC7}">
      <dgm:prSet phldrT="[Texto]"/>
      <dgm:spPr/>
      <dgm:t>
        <a:bodyPr/>
        <a:lstStyle/>
        <a:p>
          <a:r>
            <a:rPr lang="pt-BR" dirty="0"/>
            <a:t>wash face</a:t>
          </a:r>
        </a:p>
      </dgm:t>
    </dgm:pt>
    <dgm:pt modelId="{87028C61-F15C-6347-97A3-13066C0A315F}" type="parTrans" cxnId="{483253A0-947C-E147-A1B5-4DA0488BBA7B}">
      <dgm:prSet/>
      <dgm:spPr/>
      <dgm:t>
        <a:bodyPr/>
        <a:lstStyle/>
        <a:p>
          <a:endParaRPr lang="pt-BR"/>
        </a:p>
      </dgm:t>
    </dgm:pt>
    <dgm:pt modelId="{E81C995F-C9A9-F747-9623-3A473B165CA1}" type="sibTrans" cxnId="{483253A0-947C-E147-A1B5-4DA0488BBA7B}">
      <dgm:prSet/>
      <dgm:spPr/>
      <dgm:t>
        <a:bodyPr/>
        <a:lstStyle/>
        <a:p>
          <a:endParaRPr lang="pt-BR"/>
        </a:p>
      </dgm:t>
    </dgm:pt>
    <dgm:pt modelId="{D68988B1-A03B-F14F-8E9F-1BBA19BF8C0B}">
      <dgm:prSet phldrT="[Texto]"/>
      <dgm:spPr/>
      <dgm:t>
        <a:bodyPr/>
        <a:lstStyle/>
        <a:p>
          <a:r>
            <a:rPr lang="pt-BR" dirty="0"/>
            <a:t>read (a book)</a:t>
          </a:r>
        </a:p>
      </dgm:t>
    </dgm:pt>
    <dgm:pt modelId="{E84C01BB-31BD-6149-A22C-FE7688C25AF4}" type="parTrans" cxnId="{9C14DB0E-F98A-1447-AD9E-CFA2A52075C1}">
      <dgm:prSet/>
      <dgm:spPr/>
      <dgm:t>
        <a:bodyPr/>
        <a:lstStyle/>
        <a:p>
          <a:endParaRPr lang="pt-BR"/>
        </a:p>
      </dgm:t>
    </dgm:pt>
    <dgm:pt modelId="{78DB9FE6-2C95-4448-B984-5633F5277D9E}" type="sibTrans" cxnId="{9C14DB0E-F98A-1447-AD9E-CFA2A52075C1}">
      <dgm:prSet/>
      <dgm:spPr/>
      <dgm:t>
        <a:bodyPr/>
        <a:lstStyle/>
        <a:p>
          <a:endParaRPr lang="pt-BR"/>
        </a:p>
      </dgm:t>
    </dgm:pt>
    <dgm:pt modelId="{15B2D502-BCCD-1947-9027-F669E686E602}">
      <dgm:prSet phldrT="[Texto]"/>
      <dgm:spPr/>
      <dgm:t>
        <a:bodyPr/>
        <a:lstStyle/>
        <a:p>
          <a:r>
            <a:rPr lang="pt-BR" dirty="0"/>
            <a:t>walk/ go for a walk</a:t>
          </a:r>
        </a:p>
      </dgm:t>
    </dgm:pt>
    <dgm:pt modelId="{AB5E4032-0BCE-7743-8AF8-FBF169F7D740}" type="parTrans" cxnId="{40642A3B-20D1-274C-BAB5-1ED6FA3CA7A6}">
      <dgm:prSet/>
      <dgm:spPr/>
      <dgm:t>
        <a:bodyPr/>
        <a:lstStyle/>
        <a:p>
          <a:endParaRPr lang="pt-BR"/>
        </a:p>
      </dgm:t>
    </dgm:pt>
    <dgm:pt modelId="{0E37E03F-CD32-534A-9E8A-669B27A11883}" type="sibTrans" cxnId="{40642A3B-20D1-274C-BAB5-1ED6FA3CA7A6}">
      <dgm:prSet/>
      <dgm:spPr/>
      <dgm:t>
        <a:bodyPr/>
        <a:lstStyle/>
        <a:p>
          <a:endParaRPr lang="pt-BR"/>
        </a:p>
      </dgm:t>
    </dgm:pt>
    <dgm:pt modelId="{BA4A0CE1-C1A7-BF4B-B9C1-5D2BF1BAE254}">
      <dgm:prSet phldrT="[Texto]"/>
      <dgm:spPr/>
      <dgm:t>
        <a:bodyPr/>
        <a:lstStyle/>
        <a:p>
          <a:r>
            <a:rPr lang="pt-BR" dirty="0"/>
            <a:t>stretch</a:t>
          </a:r>
        </a:p>
      </dgm:t>
    </dgm:pt>
    <dgm:pt modelId="{2D97C675-0DB1-C44D-B149-32C255D94459}" type="parTrans" cxnId="{D7C30BFB-4F73-884E-8325-902F752443D2}">
      <dgm:prSet/>
      <dgm:spPr/>
      <dgm:t>
        <a:bodyPr/>
        <a:lstStyle/>
        <a:p>
          <a:endParaRPr lang="pt-BR"/>
        </a:p>
      </dgm:t>
    </dgm:pt>
    <dgm:pt modelId="{9EE635B4-517D-CE4C-A5B1-7455CDDBB99B}" type="sibTrans" cxnId="{D7C30BFB-4F73-884E-8325-902F752443D2}">
      <dgm:prSet/>
      <dgm:spPr/>
      <dgm:t>
        <a:bodyPr/>
        <a:lstStyle/>
        <a:p>
          <a:endParaRPr lang="pt-BR"/>
        </a:p>
      </dgm:t>
    </dgm:pt>
    <dgm:pt modelId="{B2069032-6864-6641-9581-D803C6E3170F}" type="pres">
      <dgm:prSet presAssocID="{C7886BBC-69EC-9541-84A1-2B61AA8CB9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37F72-E864-FC41-B023-4F285829150A}" type="pres">
      <dgm:prSet presAssocID="{13878386-0FF0-6345-9448-67E23AF453FE}" presName="centerShape" presStyleLbl="node0" presStyleIdx="0" presStyleCnt="1"/>
      <dgm:spPr/>
    </dgm:pt>
    <dgm:pt modelId="{23ABCB8F-F94A-8940-8605-FA0CFDD6ABEB}" type="pres">
      <dgm:prSet presAssocID="{7B566141-652B-6240-A88D-D0234C915E2C}" presName="Name9" presStyleLbl="parChTrans1D2" presStyleIdx="0" presStyleCnt="6"/>
      <dgm:spPr/>
    </dgm:pt>
    <dgm:pt modelId="{159A1C53-852F-6C45-9DAC-650B9E33D9D9}" type="pres">
      <dgm:prSet presAssocID="{7B566141-652B-6240-A88D-D0234C915E2C}" presName="connTx" presStyleLbl="parChTrans1D2" presStyleIdx="0" presStyleCnt="6"/>
      <dgm:spPr/>
    </dgm:pt>
    <dgm:pt modelId="{DBBAC75C-939D-2A46-BBAC-DA08E4461435}" type="pres">
      <dgm:prSet presAssocID="{5B5D797C-A4A7-F743-9873-2B2C5613EF28}" presName="node" presStyleLbl="node1" presStyleIdx="0" presStyleCnt="6">
        <dgm:presLayoutVars>
          <dgm:bulletEnabled val="1"/>
        </dgm:presLayoutVars>
      </dgm:prSet>
      <dgm:spPr/>
    </dgm:pt>
    <dgm:pt modelId="{DE32A95F-A802-E942-9A03-B6E1EB8968B2}" type="pres">
      <dgm:prSet presAssocID="{AB5E4032-0BCE-7743-8AF8-FBF169F7D740}" presName="Name9" presStyleLbl="parChTrans1D2" presStyleIdx="1" presStyleCnt="6"/>
      <dgm:spPr/>
    </dgm:pt>
    <dgm:pt modelId="{A0A2AFC3-D87D-F94E-84EA-9D0E0398F6F6}" type="pres">
      <dgm:prSet presAssocID="{AB5E4032-0BCE-7743-8AF8-FBF169F7D740}" presName="connTx" presStyleLbl="parChTrans1D2" presStyleIdx="1" presStyleCnt="6"/>
      <dgm:spPr/>
    </dgm:pt>
    <dgm:pt modelId="{4ED78A43-405D-CB4F-A856-43985BFF5762}" type="pres">
      <dgm:prSet presAssocID="{15B2D502-BCCD-1947-9027-F669E686E602}" presName="node" presStyleLbl="node1" presStyleIdx="1" presStyleCnt="6">
        <dgm:presLayoutVars>
          <dgm:bulletEnabled val="1"/>
        </dgm:presLayoutVars>
      </dgm:prSet>
      <dgm:spPr/>
    </dgm:pt>
    <dgm:pt modelId="{C7683012-D64F-7944-BBE2-0D3718E76DB2}" type="pres">
      <dgm:prSet presAssocID="{B9A7CC5A-B197-6540-A79E-870F0BBCCB51}" presName="Name9" presStyleLbl="parChTrans1D2" presStyleIdx="2" presStyleCnt="6"/>
      <dgm:spPr/>
    </dgm:pt>
    <dgm:pt modelId="{63CBB36C-8F28-704F-9D09-3B2138FC5013}" type="pres">
      <dgm:prSet presAssocID="{B9A7CC5A-B197-6540-A79E-870F0BBCCB51}" presName="connTx" presStyleLbl="parChTrans1D2" presStyleIdx="2" presStyleCnt="6"/>
      <dgm:spPr/>
    </dgm:pt>
    <dgm:pt modelId="{70232E88-94A9-7C47-9467-6E76A3635DDC}" type="pres">
      <dgm:prSet presAssocID="{BE113177-352B-A74D-A3ED-572DF5F53CE5}" presName="node" presStyleLbl="node1" presStyleIdx="2" presStyleCnt="6">
        <dgm:presLayoutVars>
          <dgm:bulletEnabled val="1"/>
        </dgm:presLayoutVars>
      </dgm:prSet>
      <dgm:spPr/>
    </dgm:pt>
    <dgm:pt modelId="{139F02D0-482D-384E-92EC-47B0F818A6E1}" type="pres">
      <dgm:prSet presAssocID="{87028C61-F15C-6347-97A3-13066C0A315F}" presName="Name9" presStyleLbl="parChTrans1D2" presStyleIdx="3" presStyleCnt="6"/>
      <dgm:spPr/>
    </dgm:pt>
    <dgm:pt modelId="{56EC6A04-5AC4-374E-B46D-615A31438DB5}" type="pres">
      <dgm:prSet presAssocID="{87028C61-F15C-6347-97A3-13066C0A315F}" presName="connTx" presStyleLbl="parChTrans1D2" presStyleIdx="3" presStyleCnt="6"/>
      <dgm:spPr/>
    </dgm:pt>
    <dgm:pt modelId="{F46A32B0-50DC-E341-AF8F-9863AD2CEF3E}" type="pres">
      <dgm:prSet presAssocID="{3627FED2-15BF-314E-A698-B962255C5FC7}" presName="node" presStyleLbl="node1" presStyleIdx="3" presStyleCnt="6">
        <dgm:presLayoutVars>
          <dgm:bulletEnabled val="1"/>
        </dgm:presLayoutVars>
      </dgm:prSet>
      <dgm:spPr/>
    </dgm:pt>
    <dgm:pt modelId="{150C06CD-BC50-024F-8AD1-F6D0132D46CC}" type="pres">
      <dgm:prSet presAssocID="{E84C01BB-31BD-6149-A22C-FE7688C25AF4}" presName="Name9" presStyleLbl="parChTrans1D2" presStyleIdx="4" presStyleCnt="6"/>
      <dgm:spPr/>
    </dgm:pt>
    <dgm:pt modelId="{D7D00439-E22C-4043-A82C-A04A112A958F}" type="pres">
      <dgm:prSet presAssocID="{E84C01BB-31BD-6149-A22C-FE7688C25AF4}" presName="connTx" presStyleLbl="parChTrans1D2" presStyleIdx="4" presStyleCnt="6"/>
      <dgm:spPr/>
    </dgm:pt>
    <dgm:pt modelId="{68C3D802-9E20-1449-BF30-637835687ED8}" type="pres">
      <dgm:prSet presAssocID="{D68988B1-A03B-F14F-8E9F-1BBA19BF8C0B}" presName="node" presStyleLbl="node1" presStyleIdx="4" presStyleCnt="6">
        <dgm:presLayoutVars>
          <dgm:bulletEnabled val="1"/>
        </dgm:presLayoutVars>
      </dgm:prSet>
      <dgm:spPr/>
    </dgm:pt>
    <dgm:pt modelId="{67ABCCB8-B577-1C4B-A2DD-71C88D6CFBBF}" type="pres">
      <dgm:prSet presAssocID="{2D97C675-0DB1-C44D-B149-32C255D94459}" presName="Name9" presStyleLbl="parChTrans1D2" presStyleIdx="5" presStyleCnt="6"/>
      <dgm:spPr/>
    </dgm:pt>
    <dgm:pt modelId="{F0374B80-CFDD-E34F-BDE6-FF230995D285}" type="pres">
      <dgm:prSet presAssocID="{2D97C675-0DB1-C44D-B149-32C255D94459}" presName="connTx" presStyleLbl="parChTrans1D2" presStyleIdx="5" presStyleCnt="6"/>
      <dgm:spPr/>
    </dgm:pt>
    <dgm:pt modelId="{34FFFB95-38F9-BD4A-926B-FBD47A0E1F5F}" type="pres">
      <dgm:prSet presAssocID="{BA4A0CE1-C1A7-BF4B-B9C1-5D2BF1BAE254}" presName="node" presStyleLbl="node1" presStyleIdx="5" presStyleCnt="6">
        <dgm:presLayoutVars>
          <dgm:bulletEnabled val="1"/>
        </dgm:presLayoutVars>
      </dgm:prSet>
      <dgm:spPr/>
    </dgm:pt>
  </dgm:ptLst>
  <dgm:cxnLst>
    <dgm:cxn modelId="{70971700-80DF-B24D-86C5-800A4414897C}" type="presOf" srcId="{3627FED2-15BF-314E-A698-B962255C5FC7}" destId="{F46A32B0-50DC-E341-AF8F-9863AD2CEF3E}" srcOrd="0" destOrd="0" presId="urn:microsoft.com/office/officeart/2005/8/layout/radial1"/>
    <dgm:cxn modelId="{8FB46B02-8312-CA4F-96F7-85904184946C}" srcId="{13878386-0FF0-6345-9448-67E23AF453FE}" destId="{5B5D797C-A4A7-F743-9873-2B2C5613EF28}" srcOrd="0" destOrd="0" parTransId="{7B566141-652B-6240-A88D-D0234C915E2C}" sibTransId="{4B5DC2C3-6295-EE4A-BCF0-0BAD640A1032}"/>
    <dgm:cxn modelId="{3DD2F805-E8C8-8540-ADDC-2F1A55F5DD01}" type="presOf" srcId="{C7886BBC-69EC-9541-84A1-2B61AA8CB9BC}" destId="{B2069032-6864-6641-9581-D803C6E3170F}" srcOrd="0" destOrd="0" presId="urn:microsoft.com/office/officeart/2005/8/layout/radial1"/>
    <dgm:cxn modelId="{ACF17D0E-8188-ED4E-A056-77C48518CC9B}" srcId="{C7886BBC-69EC-9541-84A1-2B61AA8CB9BC}" destId="{13878386-0FF0-6345-9448-67E23AF453FE}" srcOrd="0" destOrd="0" parTransId="{FEEC1ADE-7B04-7E47-B574-1EF0E90A9C09}" sibTransId="{45804492-3231-7246-99DE-3A340976BC19}"/>
    <dgm:cxn modelId="{9C14DB0E-F98A-1447-AD9E-CFA2A52075C1}" srcId="{13878386-0FF0-6345-9448-67E23AF453FE}" destId="{D68988B1-A03B-F14F-8E9F-1BBA19BF8C0B}" srcOrd="4" destOrd="0" parTransId="{E84C01BB-31BD-6149-A22C-FE7688C25AF4}" sibTransId="{78DB9FE6-2C95-4448-B984-5633F5277D9E}"/>
    <dgm:cxn modelId="{4951B525-5118-BA4E-A97D-AA3FAB5BEB1E}" type="presOf" srcId="{D68988B1-A03B-F14F-8E9F-1BBA19BF8C0B}" destId="{68C3D802-9E20-1449-BF30-637835687ED8}" srcOrd="0" destOrd="0" presId="urn:microsoft.com/office/officeart/2005/8/layout/radial1"/>
    <dgm:cxn modelId="{88228632-091F-B742-8C83-8A017F446A5F}" type="presOf" srcId="{E84C01BB-31BD-6149-A22C-FE7688C25AF4}" destId="{D7D00439-E22C-4043-A82C-A04A112A958F}" srcOrd="1" destOrd="0" presId="urn:microsoft.com/office/officeart/2005/8/layout/radial1"/>
    <dgm:cxn modelId="{40642A3B-20D1-274C-BAB5-1ED6FA3CA7A6}" srcId="{13878386-0FF0-6345-9448-67E23AF453FE}" destId="{15B2D502-BCCD-1947-9027-F669E686E602}" srcOrd="1" destOrd="0" parTransId="{AB5E4032-0BCE-7743-8AF8-FBF169F7D740}" sibTransId="{0E37E03F-CD32-534A-9E8A-669B27A11883}"/>
    <dgm:cxn modelId="{8757195D-B63B-AD41-BAF0-0DB5A5C26196}" type="presOf" srcId="{5B5D797C-A4A7-F743-9873-2B2C5613EF28}" destId="{DBBAC75C-939D-2A46-BBAC-DA08E4461435}" srcOrd="0" destOrd="0" presId="urn:microsoft.com/office/officeart/2005/8/layout/radial1"/>
    <dgm:cxn modelId="{F69D8E60-C959-A24D-89A1-A62C3CA08D7C}" type="presOf" srcId="{B9A7CC5A-B197-6540-A79E-870F0BBCCB51}" destId="{C7683012-D64F-7944-BBE2-0D3718E76DB2}" srcOrd="0" destOrd="0" presId="urn:microsoft.com/office/officeart/2005/8/layout/radial1"/>
    <dgm:cxn modelId="{FBFEF745-AD3E-B142-B8A6-53788642A823}" type="presOf" srcId="{BE113177-352B-A74D-A3ED-572DF5F53CE5}" destId="{70232E88-94A9-7C47-9467-6E76A3635DDC}" srcOrd="0" destOrd="0" presId="urn:microsoft.com/office/officeart/2005/8/layout/radial1"/>
    <dgm:cxn modelId="{8457D34D-61F7-0542-93FC-7FA1213BCCDD}" type="presOf" srcId="{BA4A0CE1-C1A7-BF4B-B9C1-5D2BF1BAE254}" destId="{34FFFB95-38F9-BD4A-926B-FBD47A0E1F5F}" srcOrd="0" destOrd="0" presId="urn:microsoft.com/office/officeart/2005/8/layout/radial1"/>
    <dgm:cxn modelId="{798C9155-0735-C84E-AF03-E4E2B623D635}" srcId="{13878386-0FF0-6345-9448-67E23AF453FE}" destId="{BE113177-352B-A74D-A3ED-572DF5F53CE5}" srcOrd="2" destOrd="0" parTransId="{B9A7CC5A-B197-6540-A79E-870F0BBCCB51}" sibTransId="{376181EB-439B-F54E-84A4-2F0A730DB02E}"/>
    <dgm:cxn modelId="{57D7FE78-C868-F843-985F-0AE5E729BEC5}" type="presOf" srcId="{B9A7CC5A-B197-6540-A79E-870F0BBCCB51}" destId="{63CBB36C-8F28-704F-9D09-3B2138FC5013}" srcOrd="1" destOrd="0" presId="urn:microsoft.com/office/officeart/2005/8/layout/radial1"/>
    <dgm:cxn modelId="{4A82588A-E1C9-7B47-B4E2-8D41F0D67E30}" type="presOf" srcId="{E84C01BB-31BD-6149-A22C-FE7688C25AF4}" destId="{150C06CD-BC50-024F-8AD1-F6D0132D46CC}" srcOrd="0" destOrd="0" presId="urn:microsoft.com/office/officeart/2005/8/layout/radial1"/>
    <dgm:cxn modelId="{0817149D-FD7C-A649-A641-00D2D72D5E35}" type="presOf" srcId="{2D97C675-0DB1-C44D-B149-32C255D94459}" destId="{F0374B80-CFDD-E34F-BDE6-FF230995D285}" srcOrd="1" destOrd="0" presId="urn:microsoft.com/office/officeart/2005/8/layout/radial1"/>
    <dgm:cxn modelId="{483253A0-947C-E147-A1B5-4DA0488BBA7B}" srcId="{13878386-0FF0-6345-9448-67E23AF453FE}" destId="{3627FED2-15BF-314E-A698-B962255C5FC7}" srcOrd="3" destOrd="0" parTransId="{87028C61-F15C-6347-97A3-13066C0A315F}" sibTransId="{E81C995F-C9A9-F747-9623-3A473B165CA1}"/>
    <dgm:cxn modelId="{452D16A5-4278-7445-8558-29C8E9B26ABE}" type="presOf" srcId="{AB5E4032-0BCE-7743-8AF8-FBF169F7D740}" destId="{A0A2AFC3-D87D-F94E-84EA-9D0E0398F6F6}" srcOrd="1" destOrd="0" presId="urn:microsoft.com/office/officeart/2005/8/layout/radial1"/>
    <dgm:cxn modelId="{D7A34EAA-E8C7-ED4C-9860-A01E9CACC819}" type="presOf" srcId="{2D97C675-0DB1-C44D-B149-32C255D94459}" destId="{67ABCCB8-B577-1C4B-A2DD-71C88D6CFBBF}" srcOrd="0" destOrd="0" presId="urn:microsoft.com/office/officeart/2005/8/layout/radial1"/>
    <dgm:cxn modelId="{EF5B31B9-9B09-4146-8E5C-F54C613D0DAC}" type="presOf" srcId="{13878386-0FF0-6345-9448-67E23AF453FE}" destId="{4A137F72-E864-FC41-B023-4F285829150A}" srcOrd="0" destOrd="0" presId="urn:microsoft.com/office/officeart/2005/8/layout/radial1"/>
    <dgm:cxn modelId="{34E0BDBD-FDBF-6F44-84D2-B2EBC591A7EA}" type="presOf" srcId="{7B566141-652B-6240-A88D-D0234C915E2C}" destId="{23ABCB8F-F94A-8940-8605-FA0CFDD6ABEB}" srcOrd="0" destOrd="0" presId="urn:microsoft.com/office/officeart/2005/8/layout/radial1"/>
    <dgm:cxn modelId="{9D5544C7-AAE2-3B40-B0ED-BF343437F885}" type="presOf" srcId="{15B2D502-BCCD-1947-9027-F669E686E602}" destId="{4ED78A43-405D-CB4F-A856-43985BFF5762}" srcOrd="0" destOrd="0" presId="urn:microsoft.com/office/officeart/2005/8/layout/radial1"/>
    <dgm:cxn modelId="{7D961CC9-E681-E14A-A74D-FCA4F4A6D244}" type="presOf" srcId="{87028C61-F15C-6347-97A3-13066C0A315F}" destId="{139F02D0-482D-384E-92EC-47B0F818A6E1}" srcOrd="0" destOrd="0" presId="urn:microsoft.com/office/officeart/2005/8/layout/radial1"/>
    <dgm:cxn modelId="{120775CE-FC5C-9B46-BA70-B41626E88F61}" type="presOf" srcId="{AB5E4032-0BCE-7743-8AF8-FBF169F7D740}" destId="{DE32A95F-A802-E942-9A03-B6E1EB8968B2}" srcOrd="0" destOrd="0" presId="urn:microsoft.com/office/officeart/2005/8/layout/radial1"/>
    <dgm:cxn modelId="{857812D7-234E-644D-B5C5-EBCB9202580C}" type="presOf" srcId="{87028C61-F15C-6347-97A3-13066C0A315F}" destId="{56EC6A04-5AC4-374E-B46D-615A31438DB5}" srcOrd="1" destOrd="0" presId="urn:microsoft.com/office/officeart/2005/8/layout/radial1"/>
    <dgm:cxn modelId="{D7C30BFB-4F73-884E-8325-902F752443D2}" srcId="{13878386-0FF0-6345-9448-67E23AF453FE}" destId="{BA4A0CE1-C1A7-BF4B-B9C1-5D2BF1BAE254}" srcOrd="5" destOrd="0" parTransId="{2D97C675-0DB1-C44D-B149-32C255D94459}" sibTransId="{9EE635B4-517D-CE4C-A5B1-7455CDDBB99B}"/>
    <dgm:cxn modelId="{E708D4FC-27EE-BC48-8F0B-C7CCD3E97A34}" type="presOf" srcId="{7B566141-652B-6240-A88D-D0234C915E2C}" destId="{159A1C53-852F-6C45-9DAC-650B9E33D9D9}" srcOrd="1" destOrd="0" presId="urn:microsoft.com/office/officeart/2005/8/layout/radial1"/>
    <dgm:cxn modelId="{BB3C8747-760A-9D4A-BF36-BB490E563ED6}" type="presParOf" srcId="{B2069032-6864-6641-9581-D803C6E3170F}" destId="{4A137F72-E864-FC41-B023-4F285829150A}" srcOrd="0" destOrd="0" presId="urn:microsoft.com/office/officeart/2005/8/layout/radial1"/>
    <dgm:cxn modelId="{F7FD330D-2529-BA42-BC75-39DD487DFE7C}" type="presParOf" srcId="{B2069032-6864-6641-9581-D803C6E3170F}" destId="{23ABCB8F-F94A-8940-8605-FA0CFDD6ABEB}" srcOrd="1" destOrd="0" presId="urn:microsoft.com/office/officeart/2005/8/layout/radial1"/>
    <dgm:cxn modelId="{B59C4E0E-35C2-5648-A47F-2830D4853A24}" type="presParOf" srcId="{23ABCB8F-F94A-8940-8605-FA0CFDD6ABEB}" destId="{159A1C53-852F-6C45-9DAC-650B9E33D9D9}" srcOrd="0" destOrd="0" presId="urn:microsoft.com/office/officeart/2005/8/layout/radial1"/>
    <dgm:cxn modelId="{E920320D-B3E4-8D45-B2B1-139CCDD0B3FD}" type="presParOf" srcId="{B2069032-6864-6641-9581-D803C6E3170F}" destId="{DBBAC75C-939D-2A46-BBAC-DA08E4461435}" srcOrd="2" destOrd="0" presId="urn:microsoft.com/office/officeart/2005/8/layout/radial1"/>
    <dgm:cxn modelId="{E1DA7930-3224-604C-8CC9-F3E2AF2C7A0F}" type="presParOf" srcId="{B2069032-6864-6641-9581-D803C6E3170F}" destId="{DE32A95F-A802-E942-9A03-B6E1EB8968B2}" srcOrd="3" destOrd="0" presId="urn:microsoft.com/office/officeart/2005/8/layout/radial1"/>
    <dgm:cxn modelId="{54620640-DE2F-104B-8D45-7E61E17B1651}" type="presParOf" srcId="{DE32A95F-A802-E942-9A03-B6E1EB8968B2}" destId="{A0A2AFC3-D87D-F94E-84EA-9D0E0398F6F6}" srcOrd="0" destOrd="0" presId="urn:microsoft.com/office/officeart/2005/8/layout/radial1"/>
    <dgm:cxn modelId="{C4741E8C-A3B9-A348-BD8A-116AAF6E28C3}" type="presParOf" srcId="{B2069032-6864-6641-9581-D803C6E3170F}" destId="{4ED78A43-405D-CB4F-A856-43985BFF5762}" srcOrd="4" destOrd="0" presId="urn:microsoft.com/office/officeart/2005/8/layout/radial1"/>
    <dgm:cxn modelId="{83385CF4-50D3-2242-9E39-7719C49A593A}" type="presParOf" srcId="{B2069032-6864-6641-9581-D803C6E3170F}" destId="{C7683012-D64F-7944-BBE2-0D3718E76DB2}" srcOrd="5" destOrd="0" presId="urn:microsoft.com/office/officeart/2005/8/layout/radial1"/>
    <dgm:cxn modelId="{F62ABB71-97BE-4F48-8352-9841DB18B975}" type="presParOf" srcId="{C7683012-D64F-7944-BBE2-0D3718E76DB2}" destId="{63CBB36C-8F28-704F-9D09-3B2138FC5013}" srcOrd="0" destOrd="0" presId="urn:microsoft.com/office/officeart/2005/8/layout/radial1"/>
    <dgm:cxn modelId="{4D7FC6D0-42FD-EF4E-92BD-42E7E37BB660}" type="presParOf" srcId="{B2069032-6864-6641-9581-D803C6E3170F}" destId="{70232E88-94A9-7C47-9467-6E76A3635DDC}" srcOrd="6" destOrd="0" presId="urn:microsoft.com/office/officeart/2005/8/layout/radial1"/>
    <dgm:cxn modelId="{6414C6E2-D0E7-9249-BD97-CA25F6010270}" type="presParOf" srcId="{B2069032-6864-6641-9581-D803C6E3170F}" destId="{139F02D0-482D-384E-92EC-47B0F818A6E1}" srcOrd="7" destOrd="0" presId="urn:microsoft.com/office/officeart/2005/8/layout/radial1"/>
    <dgm:cxn modelId="{3CF79A83-D59D-694B-887C-B2C6BA46E2FA}" type="presParOf" srcId="{139F02D0-482D-384E-92EC-47B0F818A6E1}" destId="{56EC6A04-5AC4-374E-B46D-615A31438DB5}" srcOrd="0" destOrd="0" presId="urn:microsoft.com/office/officeart/2005/8/layout/radial1"/>
    <dgm:cxn modelId="{E15C1DC2-E868-B540-BCCA-DD902ED18E1C}" type="presParOf" srcId="{B2069032-6864-6641-9581-D803C6E3170F}" destId="{F46A32B0-50DC-E341-AF8F-9863AD2CEF3E}" srcOrd="8" destOrd="0" presId="urn:microsoft.com/office/officeart/2005/8/layout/radial1"/>
    <dgm:cxn modelId="{8CBE38FC-F3BC-EF4E-86F2-F805F888F66A}" type="presParOf" srcId="{B2069032-6864-6641-9581-D803C6E3170F}" destId="{150C06CD-BC50-024F-8AD1-F6D0132D46CC}" srcOrd="9" destOrd="0" presId="urn:microsoft.com/office/officeart/2005/8/layout/radial1"/>
    <dgm:cxn modelId="{E96FBFEA-64E7-DA43-A71B-BFC2E52F6380}" type="presParOf" srcId="{150C06CD-BC50-024F-8AD1-F6D0132D46CC}" destId="{D7D00439-E22C-4043-A82C-A04A112A958F}" srcOrd="0" destOrd="0" presId="urn:microsoft.com/office/officeart/2005/8/layout/radial1"/>
    <dgm:cxn modelId="{167C649E-7EA4-AB41-BC25-B1868C174EDD}" type="presParOf" srcId="{B2069032-6864-6641-9581-D803C6E3170F}" destId="{68C3D802-9E20-1449-BF30-637835687ED8}" srcOrd="10" destOrd="0" presId="urn:microsoft.com/office/officeart/2005/8/layout/radial1"/>
    <dgm:cxn modelId="{9CFE7735-410D-D740-85C3-5601B1D73333}" type="presParOf" srcId="{B2069032-6864-6641-9581-D803C6E3170F}" destId="{67ABCCB8-B577-1C4B-A2DD-71C88D6CFBBF}" srcOrd="11" destOrd="0" presId="urn:microsoft.com/office/officeart/2005/8/layout/radial1"/>
    <dgm:cxn modelId="{DA73894D-D58C-7649-B359-9E6F3516EA25}" type="presParOf" srcId="{67ABCCB8-B577-1C4B-A2DD-71C88D6CFBBF}" destId="{F0374B80-CFDD-E34F-BDE6-FF230995D285}" srcOrd="0" destOrd="0" presId="urn:microsoft.com/office/officeart/2005/8/layout/radial1"/>
    <dgm:cxn modelId="{6D128F30-43A5-504D-97B1-8DB6A00B9F68}" type="presParOf" srcId="{B2069032-6864-6641-9581-D803C6E3170F}" destId="{34FFFB95-38F9-BD4A-926B-FBD47A0E1F5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7F72-E864-FC41-B023-4F285829150A}">
      <dsp:nvSpPr>
        <dsp:cNvPr id="0" name=""/>
        <dsp:cNvSpPr/>
      </dsp:nvSpPr>
      <dsp:spPr>
        <a:xfrm>
          <a:off x="3130768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Digital devices</a:t>
          </a:r>
        </a:p>
      </dsp:txBody>
      <dsp:txXfrm>
        <a:off x="3379192" y="2480731"/>
        <a:ext cx="1199495" cy="1199495"/>
      </dsp:txXfrm>
    </dsp:sp>
    <dsp:sp modelId="{23ABCB8F-F94A-8940-8605-FA0CFDD6ABEB}">
      <dsp:nvSpPr>
        <dsp:cNvPr id="0" name=""/>
        <dsp:cNvSpPr/>
      </dsp:nvSpPr>
      <dsp:spPr>
        <a:xfrm rot="16200000">
          <a:off x="3722732" y="1956915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1963289"/>
        <a:ext cx="25620" cy="25620"/>
      </dsp:txXfrm>
    </dsp:sp>
    <dsp:sp modelId="{DBBAC75C-939D-2A46-BBAC-DA08E4461435}">
      <dsp:nvSpPr>
        <dsp:cNvPr id="0" name=""/>
        <dsp:cNvSpPr/>
      </dsp:nvSpPr>
      <dsp:spPr>
        <a:xfrm>
          <a:off x="3130768" y="23549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timer</a:t>
          </a:r>
        </a:p>
      </dsp:txBody>
      <dsp:txXfrm>
        <a:off x="3379192" y="271973"/>
        <a:ext cx="1199495" cy="1199495"/>
      </dsp:txXfrm>
    </dsp:sp>
    <dsp:sp modelId="{C7683012-D64F-7944-BBE2-0D3718E76DB2}">
      <dsp:nvSpPr>
        <dsp:cNvPr id="0" name=""/>
        <dsp:cNvSpPr/>
      </dsp:nvSpPr>
      <dsp:spPr>
        <a:xfrm>
          <a:off x="4827111" y="306129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070508" y="3067668"/>
        <a:ext cx="25620" cy="25620"/>
      </dsp:txXfrm>
    </dsp:sp>
    <dsp:sp modelId="{70232E88-94A9-7C47-9467-6E76A3635DDC}">
      <dsp:nvSpPr>
        <dsp:cNvPr id="0" name=""/>
        <dsp:cNvSpPr/>
      </dsp:nvSpPr>
      <dsp:spPr>
        <a:xfrm>
          <a:off x="5339526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television/ TV</a:t>
          </a:r>
        </a:p>
      </dsp:txBody>
      <dsp:txXfrm>
        <a:off x="5587950" y="2480731"/>
        <a:ext cx="1199495" cy="1199495"/>
      </dsp:txXfrm>
    </dsp:sp>
    <dsp:sp modelId="{13DCA8AD-FB4C-6C40-B054-B4565E6353E8}">
      <dsp:nvSpPr>
        <dsp:cNvPr id="0" name=""/>
        <dsp:cNvSpPr/>
      </dsp:nvSpPr>
      <dsp:spPr>
        <a:xfrm rot="5400000">
          <a:off x="3722732" y="416567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4172047"/>
        <a:ext cx="25620" cy="25620"/>
      </dsp:txXfrm>
    </dsp:sp>
    <dsp:sp modelId="{65CA732D-5316-9942-B267-94A971EAFA1C}">
      <dsp:nvSpPr>
        <dsp:cNvPr id="0" name=""/>
        <dsp:cNvSpPr/>
      </dsp:nvSpPr>
      <dsp:spPr>
        <a:xfrm>
          <a:off x="3130768" y="4441065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computer</a:t>
          </a:r>
        </a:p>
      </dsp:txBody>
      <dsp:txXfrm>
        <a:off x="3379192" y="4689489"/>
        <a:ext cx="1199495" cy="1199495"/>
      </dsp:txXfrm>
    </dsp:sp>
    <dsp:sp modelId="{139F02D0-482D-384E-92EC-47B0F818A6E1}">
      <dsp:nvSpPr>
        <dsp:cNvPr id="0" name=""/>
        <dsp:cNvSpPr/>
      </dsp:nvSpPr>
      <dsp:spPr>
        <a:xfrm rot="10800000">
          <a:off x="2618353" y="306129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861750" y="3067668"/>
        <a:ext cx="25620" cy="25620"/>
      </dsp:txXfrm>
    </dsp:sp>
    <dsp:sp modelId="{F46A32B0-50DC-E341-AF8F-9863AD2CEF3E}">
      <dsp:nvSpPr>
        <dsp:cNvPr id="0" name=""/>
        <dsp:cNvSpPr/>
      </dsp:nvSpPr>
      <dsp:spPr>
        <a:xfrm>
          <a:off x="922010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Mobile (phone)/ cell (phone)</a:t>
          </a:r>
        </a:p>
      </dsp:txBody>
      <dsp:txXfrm>
        <a:off x="1170434" y="2480731"/>
        <a:ext cx="1199495" cy="1199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7F72-E864-FC41-B023-4F285829150A}">
      <dsp:nvSpPr>
        <dsp:cNvPr id="0" name=""/>
        <dsp:cNvSpPr/>
      </dsp:nvSpPr>
      <dsp:spPr>
        <a:xfrm>
          <a:off x="3185706" y="2405112"/>
          <a:ext cx="1586466" cy="15864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Daily activities</a:t>
          </a:r>
        </a:p>
      </dsp:txBody>
      <dsp:txXfrm>
        <a:off x="3418039" y="2637445"/>
        <a:ext cx="1121800" cy="1121800"/>
      </dsp:txXfrm>
    </dsp:sp>
    <dsp:sp modelId="{23ABCB8F-F94A-8940-8605-FA0CFDD6ABEB}">
      <dsp:nvSpPr>
        <dsp:cNvPr id="0" name=""/>
        <dsp:cNvSpPr/>
      </dsp:nvSpPr>
      <dsp:spPr>
        <a:xfrm rot="16200000">
          <a:off x="3581967" y="1990198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59091" y="1988292"/>
        <a:ext cx="39697" cy="39697"/>
      </dsp:txXfrm>
    </dsp:sp>
    <dsp:sp modelId="{DBBAC75C-939D-2A46-BBAC-DA08E4461435}">
      <dsp:nvSpPr>
        <dsp:cNvPr id="0" name=""/>
        <dsp:cNvSpPr/>
      </dsp:nvSpPr>
      <dsp:spPr>
        <a:xfrm>
          <a:off x="3185706" y="24701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take/have a shower</a:t>
          </a:r>
        </a:p>
      </dsp:txBody>
      <dsp:txXfrm>
        <a:off x="3418039" y="257034"/>
        <a:ext cx="1121800" cy="1121800"/>
      </dsp:txXfrm>
    </dsp:sp>
    <dsp:sp modelId="{C7683012-D64F-7944-BBE2-0D3718E76DB2}">
      <dsp:nvSpPr>
        <dsp:cNvPr id="0" name=""/>
        <dsp:cNvSpPr/>
      </dsp:nvSpPr>
      <dsp:spPr>
        <a:xfrm rot="19285714">
          <a:off x="4512508" y="2438323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89631" y="2436416"/>
        <a:ext cx="39697" cy="39697"/>
      </dsp:txXfrm>
    </dsp:sp>
    <dsp:sp modelId="{70232E88-94A9-7C47-9467-6E76A3635DDC}">
      <dsp:nvSpPr>
        <dsp:cNvPr id="0" name=""/>
        <dsp:cNvSpPr/>
      </dsp:nvSpPr>
      <dsp:spPr>
        <a:xfrm>
          <a:off x="5046787" y="920950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147116"/>
                <a:satOff val="703"/>
                <a:lumOff val="98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147116"/>
                <a:satOff val="703"/>
                <a:lumOff val="98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stretch</a:t>
          </a:r>
        </a:p>
      </dsp:txBody>
      <dsp:txXfrm>
        <a:off x="5279120" y="1153283"/>
        <a:ext cx="1121800" cy="1121800"/>
      </dsp:txXfrm>
    </dsp:sp>
    <dsp:sp modelId="{13DCA8AD-FB4C-6C40-B054-B4565E6353E8}">
      <dsp:nvSpPr>
        <dsp:cNvPr id="0" name=""/>
        <dsp:cNvSpPr/>
      </dsp:nvSpPr>
      <dsp:spPr>
        <a:xfrm rot="771429">
          <a:off x="4742332" y="3445249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119456" y="3443343"/>
        <a:ext cx="39697" cy="39697"/>
      </dsp:txXfrm>
    </dsp:sp>
    <dsp:sp modelId="{65CA732D-5316-9942-B267-94A971EAFA1C}">
      <dsp:nvSpPr>
        <dsp:cNvPr id="0" name=""/>
        <dsp:cNvSpPr/>
      </dsp:nvSpPr>
      <dsp:spPr>
        <a:xfrm>
          <a:off x="5506436" y="2934804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have/eat breakfast</a:t>
          </a:r>
        </a:p>
      </dsp:txBody>
      <dsp:txXfrm>
        <a:off x="5738769" y="3167137"/>
        <a:ext cx="1121800" cy="1121800"/>
      </dsp:txXfrm>
    </dsp:sp>
    <dsp:sp modelId="{139F02D0-482D-384E-92EC-47B0F818A6E1}">
      <dsp:nvSpPr>
        <dsp:cNvPr id="0" name=""/>
        <dsp:cNvSpPr/>
      </dsp:nvSpPr>
      <dsp:spPr>
        <a:xfrm rot="3857143">
          <a:off x="4098378" y="4252742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75502" y="4250836"/>
        <a:ext cx="39697" cy="39697"/>
      </dsp:txXfrm>
    </dsp:sp>
    <dsp:sp modelId="{F46A32B0-50DC-E341-AF8F-9863AD2CEF3E}">
      <dsp:nvSpPr>
        <dsp:cNvPr id="0" name=""/>
        <dsp:cNvSpPr/>
      </dsp:nvSpPr>
      <dsp:spPr>
        <a:xfrm>
          <a:off x="4218528" y="4549789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wash face</a:t>
          </a:r>
        </a:p>
      </dsp:txBody>
      <dsp:txXfrm>
        <a:off x="4450861" y="4782122"/>
        <a:ext cx="1121800" cy="1121800"/>
      </dsp:txXfrm>
    </dsp:sp>
    <dsp:sp modelId="{3580C4F6-360E-B04D-BEC7-4458E413B12E}">
      <dsp:nvSpPr>
        <dsp:cNvPr id="0" name=""/>
        <dsp:cNvSpPr/>
      </dsp:nvSpPr>
      <dsp:spPr>
        <a:xfrm rot="6942857">
          <a:off x="3065556" y="4252742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442680" y="4250836"/>
        <a:ext cx="39697" cy="39697"/>
      </dsp:txXfrm>
    </dsp:sp>
    <dsp:sp modelId="{24ACD705-96BA-8948-883B-1D26C70B8B4D}">
      <dsp:nvSpPr>
        <dsp:cNvPr id="0" name=""/>
        <dsp:cNvSpPr/>
      </dsp:nvSpPr>
      <dsp:spPr>
        <a:xfrm>
          <a:off x="2152884" y="4549789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clean all dishes</a:t>
          </a:r>
        </a:p>
      </dsp:txBody>
      <dsp:txXfrm>
        <a:off x="2385217" y="4782122"/>
        <a:ext cx="1121800" cy="1121800"/>
      </dsp:txXfrm>
    </dsp:sp>
    <dsp:sp modelId="{96EF66A1-AFE0-7A47-A97E-9EC149C33A20}">
      <dsp:nvSpPr>
        <dsp:cNvPr id="0" name=""/>
        <dsp:cNvSpPr/>
      </dsp:nvSpPr>
      <dsp:spPr>
        <a:xfrm rot="10028571">
          <a:off x="2421602" y="3445249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798726" y="3443343"/>
        <a:ext cx="39697" cy="39697"/>
      </dsp:txXfrm>
    </dsp:sp>
    <dsp:sp modelId="{D0D3A985-BB4B-2A48-944C-292B51001407}">
      <dsp:nvSpPr>
        <dsp:cNvPr id="0" name=""/>
        <dsp:cNvSpPr/>
      </dsp:nvSpPr>
      <dsp:spPr>
        <a:xfrm>
          <a:off x="864976" y="2934804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735580"/>
                <a:satOff val="3515"/>
                <a:lumOff val="4902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735580"/>
                <a:satOff val="3515"/>
                <a:lumOff val="4902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walk/ go for a walk</a:t>
          </a:r>
        </a:p>
      </dsp:txBody>
      <dsp:txXfrm>
        <a:off x="1097309" y="3167137"/>
        <a:ext cx="1121800" cy="1121800"/>
      </dsp:txXfrm>
    </dsp:sp>
    <dsp:sp modelId="{150C06CD-BC50-024F-8AD1-F6D0132D46CC}">
      <dsp:nvSpPr>
        <dsp:cNvPr id="0" name=""/>
        <dsp:cNvSpPr/>
      </dsp:nvSpPr>
      <dsp:spPr>
        <a:xfrm rot="13114286">
          <a:off x="2651427" y="2438323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028551" y="2436416"/>
        <a:ext cx="39697" cy="39697"/>
      </dsp:txXfrm>
    </dsp:sp>
    <dsp:sp modelId="{68C3D802-9E20-1449-BF30-637835687ED8}">
      <dsp:nvSpPr>
        <dsp:cNvPr id="0" name=""/>
        <dsp:cNvSpPr/>
      </dsp:nvSpPr>
      <dsp:spPr>
        <a:xfrm>
          <a:off x="1324625" y="920950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read (a book)</a:t>
          </a:r>
        </a:p>
      </dsp:txBody>
      <dsp:txXfrm>
        <a:off x="1556958" y="1153283"/>
        <a:ext cx="1121800" cy="1121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7F72-E864-FC41-B023-4F285829150A}">
      <dsp:nvSpPr>
        <dsp:cNvPr id="0" name=""/>
        <dsp:cNvSpPr/>
      </dsp:nvSpPr>
      <dsp:spPr>
        <a:xfrm>
          <a:off x="3130768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Digital devices</a:t>
          </a:r>
        </a:p>
      </dsp:txBody>
      <dsp:txXfrm>
        <a:off x="3379192" y="2480731"/>
        <a:ext cx="1199495" cy="1199495"/>
      </dsp:txXfrm>
    </dsp:sp>
    <dsp:sp modelId="{23ABCB8F-F94A-8940-8605-FA0CFDD6ABEB}">
      <dsp:nvSpPr>
        <dsp:cNvPr id="0" name=""/>
        <dsp:cNvSpPr/>
      </dsp:nvSpPr>
      <dsp:spPr>
        <a:xfrm rot="16200000">
          <a:off x="3722732" y="1956915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1963289"/>
        <a:ext cx="25620" cy="25620"/>
      </dsp:txXfrm>
    </dsp:sp>
    <dsp:sp modelId="{DBBAC75C-939D-2A46-BBAC-DA08E4461435}">
      <dsp:nvSpPr>
        <dsp:cNvPr id="0" name=""/>
        <dsp:cNvSpPr/>
      </dsp:nvSpPr>
      <dsp:spPr>
        <a:xfrm>
          <a:off x="3130768" y="23549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mobile (phone)/ cell (phone)</a:t>
          </a:r>
        </a:p>
      </dsp:txBody>
      <dsp:txXfrm>
        <a:off x="3379192" y="271973"/>
        <a:ext cx="1199495" cy="1199495"/>
      </dsp:txXfrm>
    </dsp:sp>
    <dsp:sp modelId="{3FAB96E0-C84A-3048-B2D5-F68594CE14B5}">
      <dsp:nvSpPr>
        <dsp:cNvPr id="0" name=""/>
        <dsp:cNvSpPr/>
      </dsp:nvSpPr>
      <dsp:spPr>
        <a:xfrm>
          <a:off x="4827111" y="306129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070508" y="3067668"/>
        <a:ext cx="25620" cy="25620"/>
      </dsp:txXfrm>
    </dsp:sp>
    <dsp:sp modelId="{8C3BE212-46B1-CC40-A22C-A9E55F8872A4}">
      <dsp:nvSpPr>
        <dsp:cNvPr id="0" name=""/>
        <dsp:cNvSpPr/>
      </dsp:nvSpPr>
      <dsp:spPr>
        <a:xfrm>
          <a:off x="5339526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computer</a:t>
          </a:r>
        </a:p>
      </dsp:txBody>
      <dsp:txXfrm>
        <a:off x="5587950" y="2480731"/>
        <a:ext cx="1199495" cy="1199495"/>
      </dsp:txXfrm>
    </dsp:sp>
    <dsp:sp modelId="{2F740F2F-12CA-E149-B077-CB41A76B6DCE}">
      <dsp:nvSpPr>
        <dsp:cNvPr id="0" name=""/>
        <dsp:cNvSpPr/>
      </dsp:nvSpPr>
      <dsp:spPr>
        <a:xfrm rot="5400000">
          <a:off x="3722732" y="416567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4172047"/>
        <a:ext cx="25620" cy="25620"/>
      </dsp:txXfrm>
    </dsp:sp>
    <dsp:sp modelId="{E784D829-EC81-E04B-97D4-DB6F8F715B54}">
      <dsp:nvSpPr>
        <dsp:cNvPr id="0" name=""/>
        <dsp:cNvSpPr/>
      </dsp:nvSpPr>
      <dsp:spPr>
        <a:xfrm>
          <a:off x="3130768" y="4441065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television/ TV</a:t>
          </a:r>
        </a:p>
      </dsp:txBody>
      <dsp:txXfrm>
        <a:off x="3379192" y="4689489"/>
        <a:ext cx="1199495" cy="1199495"/>
      </dsp:txXfrm>
    </dsp:sp>
    <dsp:sp modelId="{AC7F69CB-9FCC-AB49-8215-9848608E6356}">
      <dsp:nvSpPr>
        <dsp:cNvPr id="0" name=""/>
        <dsp:cNvSpPr/>
      </dsp:nvSpPr>
      <dsp:spPr>
        <a:xfrm rot="10800000">
          <a:off x="2618353" y="306129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861750" y="3067668"/>
        <a:ext cx="25620" cy="25620"/>
      </dsp:txXfrm>
    </dsp:sp>
    <dsp:sp modelId="{0E2956D9-F0AB-D84D-96F1-5DCDA285AAF3}">
      <dsp:nvSpPr>
        <dsp:cNvPr id="0" name=""/>
        <dsp:cNvSpPr/>
      </dsp:nvSpPr>
      <dsp:spPr>
        <a:xfrm>
          <a:off x="922010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tablet</a:t>
          </a:r>
        </a:p>
      </dsp:txBody>
      <dsp:txXfrm>
        <a:off x="1170434" y="2480731"/>
        <a:ext cx="1199495" cy="1199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7F72-E864-FC41-B023-4F285829150A}">
      <dsp:nvSpPr>
        <dsp:cNvPr id="0" name=""/>
        <dsp:cNvSpPr/>
      </dsp:nvSpPr>
      <dsp:spPr>
        <a:xfrm>
          <a:off x="3130768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Daily activities</a:t>
          </a:r>
        </a:p>
      </dsp:txBody>
      <dsp:txXfrm>
        <a:off x="3379192" y="2480731"/>
        <a:ext cx="1199495" cy="1199495"/>
      </dsp:txXfrm>
    </dsp:sp>
    <dsp:sp modelId="{23ABCB8F-F94A-8940-8605-FA0CFDD6ABEB}">
      <dsp:nvSpPr>
        <dsp:cNvPr id="0" name=""/>
        <dsp:cNvSpPr/>
      </dsp:nvSpPr>
      <dsp:spPr>
        <a:xfrm rot="16200000">
          <a:off x="3722732" y="1956915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1963289"/>
        <a:ext cx="25620" cy="25620"/>
      </dsp:txXfrm>
    </dsp:sp>
    <dsp:sp modelId="{DBBAC75C-939D-2A46-BBAC-DA08E4461435}">
      <dsp:nvSpPr>
        <dsp:cNvPr id="0" name=""/>
        <dsp:cNvSpPr/>
      </dsp:nvSpPr>
      <dsp:spPr>
        <a:xfrm>
          <a:off x="3130768" y="23549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take/have a shower</a:t>
          </a:r>
        </a:p>
      </dsp:txBody>
      <dsp:txXfrm>
        <a:off x="3379192" y="271973"/>
        <a:ext cx="1199495" cy="1199495"/>
      </dsp:txXfrm>
    </dsp:sp>
    <dsp:sp modelId="{DE32A95F-A802-E942-9A03-B6E1EB8968B2}">
      <dsp:nvSpPr>
        <dsp:cNvPr id="0" name=""/>
        <dsp:cNvSpPr/>
      </dsp:nvSpPr>
      <dsp:spPr>
        <a:xfrm rot="19800000">
          <a:off x="4679153" y="250910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22549" y="2515479"/>
        <a:ext cx="25620" cy="25620"/>
      </dsp:txXfrm>
    </dsp:sp>
    <dsp:sp modelId="{4ED78A43-405D-CB4F-A856-43985BFF5762}">
      <dsp:nvSpPr>
        <dsp:cNvPr id="0" name=""/>
        <dsp:cNvSpPr/>
      </dsp:nvSpPr>
      <dsp:spPr>
        <a:xfrm>
          <a:off x="5043608" y="1127928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176539"/>
                <a:satOff val="844"/>
                <a:lumOff val="1177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176539"/>
                <a:satOff val="844"/>
                <a:lumOff val="1177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walk/ go for a walk</a:t>
          </a:r>
        </a:p>
      </dsp:txBody>
      <dsp:txXfrm>
        <a:off x="5292032" y="1376352"/>
        <a:ext cx="1199495" cy="1199495"/>
      </dsp:txXfrm>
    </dsp:sp>
    <dsp:sp modelId="{C7683012-D64F-7944-BBE2-0D3718E76DB2}">
      <dsp:nvSpPr>
        <dsp:cNvPr id="0" name=""/>
        <dsp:cNvSpPr/>
      </dsp:nvSpPr>
      <dsp:spPr>
        <a:xfrm rot="1800000">
          <a:off x="4679153" y="361348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22549" y="3619858"/>
        <a:ext cx="25620" cy="25620"/>
      </dsp:txXfrm>
    </dsp:sp>
    <dsp:sp modelId="{70232E88-94A9-7C47-9467-6E76A3635DDC}">
      <dsp:nvSpPr>
        <dsp:cNvPr id="0" name=""/>
        <dsp:cNvSpPr/>
      </dsp:nvSpPr>
      <dsp:spPr>
        <a:xfrm>
          <a:off x="5043608" y="3336686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353078"/>
                <a:satOff val="1687"/>
                <a:lumOff val="235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353078"/>
                <a:satOff val="1687"/>
                <a:lumOff val="235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have/eat breakfast</a:t>
          </a:r>
        </a:p>
      </dsp:txBody>
      <dsp:txXfrm>
        <a:off x="5292032" y="3585110"/>
        <a:ext cx="1199495" cy="1199495"/>
      </dsp:txXfrm>
    </dsp:sp>
    <dsp:sp modelId="{139F02D0-482D-384E-92EC-47B0F818A6E1}">
      <dsp:nvSpPr>
        <dsp:cNvPr id="0" name=""/>
        <dsp:cNvSpPr/>
      </dsp:nvSpPr>
      <dsp:spPr>
        <a:xfrm rot="5400000">
          <a:off x="3722732" y="416567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4172047"/>
        <a:ext cx="25620" cy="25620"/>
      </dsp:txXfrm>
    </dsp:sp>
    <dsp:sp modelId="{F46A32B0-50DC-E341-AF8F-9863AD2CEF3E}">
      <dsp:nvSpPr>
        <dsp:cNvPr id="0" name=""/>
        <dsp:cNvSpPr/>
      </dsp:nvSpPr>
      <dsp:spPr>
        <a:xfrm>
          <a:off x="3130768" y="4441065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529618"/>
                <a:satOff val="2531"/>
                <a:lumOff val="353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529618"/>
                <a:satOff val="2531"/>
                <a:lumOff val="353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wash face</a:t>
          </a:r>
        </a:p>
      </dsp:txBody>
      <dsp:txXfrm>
        <a:off x="3379192" y="4689489"/>
        <a:ext cx="1199495" cy="1199495"/>
      </dsp:txXfrm>
    </dsp:sp>
    <dsp:sp modelId="{150C06CD-BC50-024F-8AD1-F6D0132D46CC}">
      <dsp:nvSpPr>
        <dsp:cNvPr id="0" name=""/>
        <dsp:cNvSpPr/>
      </dsp:nvSpPr>
      <dsp:spPr>
        <a:xfrm rot="9000000">
          <a:off x="2766312" y="361348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009709" y="3619858"/>
        <a:ext cx="25620" cy="25620"/>
      </dsp:txXfrm>
    </dsp:sp>
    <dsp:sp modelId="{68C3D802-9E20-1449-BF30-637835687ED8}">
      <dsp:nvSpPr>
        <dsp:cNvPr id="0" name=""/>
        <dsp:cNvSpPr/>
      </dsp:nvSpPr>
      <dsp:spPr>
        <a:xfrm>
          <a:off x="1217927" y="3336686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706157"/>
                <a:satOff val="3374"/>
                <a:lumOff val="4706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706157"/>
                <a:satOff val="3374"/>
                <a:lumOff val="4706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read (a book)</a:t>
          </a:r>
        </a:p>
      </dsp:txBody>
      <dsp:txXfrm>
        <a:off x="1466351" y="3585110"/>
        <a:ext cx="1199495" cy="1199495"/>
      </dsp:txXfrm>
    </dsp:sp>
    <dsp:sp modelId="{67ABCCB8-B577-1C4B-A2DD-71C88D6CFBBF}">
      <dsp:nvSpPr>
        <dsp:cNvPr id="0" name=""/>
        <dsp:cNvSpPr/>
      </dsp:nvSpPr>
      <dsp:spPr>
        <a:xfrm rot="12600000">
          <a:off x="2766312" y="250910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009709" y="2515479"/>
        <a:ext cx="25620" cy="25620"/>
      </dsp:txXfrm>
    </dsp:sp>
    <dsp:sp modelId="{34FFFB95-38F9-BD4A-926B-FBD47A0E1F5F}">
      <dsp:nvSpPr>
        <dsp:cNvPr id="0" name=""/>
        <dsp:cNvSpPr/>
      </dsp:nvSpPr>
      <dsp:spPr>
        <a:xfrm>
          <a:off x="1217927" y="1127928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stretch</a:t>
          </a:r>
        </a:p>
      </dsp:txBody>
      <dsp:txXfrm>
        <a:off x="1466351" y="1376352"/>
        <a:ext cx="1199495" cy="1199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8º ano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WORD GROUPS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44E3FA3-A378-2309-4820-EDBEFFCC0D9A}"/>
              </a:ext>
            </a:extLst>
          </p:cNvPr>
          <p:cNvGraphicFramePr/>
          <p:nvPr/>
        </p:nvGraphicFramePr>
        <p:xfrm>
          <a:off x="4423073" y="494544"/>
          <a:ext cx="7957880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04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WORD FORMATION: PREFIXES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3EDE6B5-0B5D-FE8C-9689-59A7023D7571}"/>
              </a:ext>
            </a:extLst>
          </p:cNvPr>
          <p:cNvGrpSpPr/>
          <p:nvPr/>
        </p:nvGrpSpPr>
        <p:grpSpPr>
          <a:xfrm>
            <a:off x="4829047" y="2273300"/>
            <a:ext cx="7188200" cy="2311400"/>
            <a:chOff x="4829047" y="2273300"/>
            <a:chExt cx="7188200" cy="2311400"/>
          </a:xfrm>
        </p:grpSpPr>
        <p:pic>
          <p:nvPicPr>
            <p:cNvPr id="14" name="Imagem 13" descr="Gráfico de dispersão&#10;&#10;Descrição gerada automaticamente">
              <a:extLst>
                <a:ext uri="{FF2B5EF4-FFF2-40B4-BE49-F238E27FC236}">
                  <a16:creationId xmlns:a16="http://schemas.microsoft.com/office/drawing/2014/main" id="{BCB339D3-E7A2-E8F2-3527-BE776D1CD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9047" y="2273300"/>
              <a:ext cx="7188200" cy="2311400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DC01E90-BB4C-CAD0-F984-421A8C6FDF61}"/>
                </a:ext>
              </a:extLst>
            </p:cNvPr>
            <p:cNvSpPr txBox="1"/>
            <p:nvPr/>
          </p:nvSpPr>
          <p:spPr>
            <a:xfrm>
              <a:off x="6560472" y="2894587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re</a:t>
              </a:r>
              <a:r>
                <a:rPr lang="pt-BR" sz="2000" dirty="0">
                  <a:solidFill>
                    <a:srgbClr val="FF0000"/>
                  </a:solidFill>
                </a:rPr>
                <a:t>focus</a:t>
              </a:r>
            </a:p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re</a:t>
              </a:r>
              <a:r>
                <a:rPr lang="pt-BR" sz="2000" dirty="0">
                  <a:solidFill>
                    <a:srgbClr val="FF0000"/>
                  </a:solidFill>
                </a:rPr>
                <a:t>view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85EAC6B-53CF-A9B0-D15E-78D8BE780EE5}"/>
                </a:ext>
              </a:extLst>
            </p:cNvPr>
            <p:cNvSpPr txBox="1"/>
            <p:nvPr/>
          </p:nvSpPr>
          <p:spPr>
            <a:xfrm>
              <a:off x="6529912" y="3817975"/>
              <a:ext cx="1666875" cy="400110"/>
            </a:xfrm>
            <a:custGeom>
              <a:avLst/>
              <a:gdLst>
                <a:gd name="connsiteX0" fmla="*/ 0 w 1666875"/>
                <a:gd name="connsiteY0" fmla="*/ 0 h 400110"/>
                <a:gd name="connsiteX1" fmla="*/ 1666875 w 1666875"/>
                <a:gd name="connsiteY1" fmla="*/ 0 h 400110"/>
                <a:gd name="connsiteX2" fmla="*/ 1666875 w 1666875"/>
                <a:gd name="connsiteY2" fmla="*/ 400110 h 400110"/>
                <a:gd name="connsiteX3" fmla="*/ 0 w 1666875"/>
                <a:gd name="connsiteY3" fmla="*/ 400110 h 400110"/>
                <a:gd name="connsiteX4" fmla="*/ 0 w 1666875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5" h="400110" fill="none" extrusionOk="0">
                  <a:moveTo>
                    <a:pt x="0" y="0"/>
                  </a:moveTo>
                  <a:cubicBezTo>
                    <a:pt x="715207" y="133423"/>
                    <a:pt x="1254811" y="-60715"/>
                    <a:pt x="1666875" y="0"/>
                  </a:cubicBezTo>
                  <a:cubicBezTo>
                    <a:pt x="1649431" y="188354"/>
                    <a:pt x="1700283" y="268442"/>
                    <a:pt x="1666875" y="400110"/>
                  </a:cubicBezTo>
                  <a:cubicBezTo>
                    <a:pt x="1483120" y="476548"/>
                    <a:pt x="196459" y="368984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66875" h="400110" stroke="0" extrusionOk="0">
                  <a:moveTo>
                    <a:pt x="0" y="0"/>
                  </a:moveTo>
                  <a:cubicBezTo>
                    <a:pt x="284205" y="42701"/>
                    <a:pt x="848907" y="93756"/>
                    <a:pt x="1666875" y="0"/>
                  </a:cubicBezTo>
                  <a:cubicBezTo>
                    <a:pt x="1637912" y="83683"/>
                    <a:pt x="1636766" y="323643"/>
                    <a:pt x="1666875" y="400110"/>
                  </a:cubicBezTo>
                  <a:cubicBezTo>
                    <a:pt x="1135113" y="326016"/>
                    <a:pt x="302358" y="486795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dis</a:t>
              </a:r>
              <a:r>
                <a:rPr lang="pt-BR" sz="2000" dirty="0">
                  <a:solidFill>
                    <a:srgbClr val="FF0000"/>
                  </a:solidFill>
                </a:rPr>
                <a:t>connection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0E30E84-3240-CDCC-C265-7C2FC7BAB6D6}"/>
                </a:ext>
              </a:extLst>
            </p:cNvPr>
            <p:cNvSpPr txBox="1"/>
            <p:nvPr/>
          </p:nvSpPr>
          <p:spPr>
            <a:xfrm>
              <a:off x="8406532" y="3028890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verb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41FBDBF-66C2-D835-AC93-98000213C03A}"/>
                </a:ext>
              </a:extLst>
            </p:cNvPr>
            <p:cNvSpPr txBox="1"/>
            <p:nvPr/>
          </p:nvSpPr>
          <p:spPr>
            <a:xfrm>
              <a:off x="8406532" y="3817975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96182E4E-1256-EB48-EEC8-1E7C01BC121E}"/>
                </a:ext>
              </a:extLst>
            </p:cNvPr>
            <p:cNvSpPr txBox="1"/>
            <p:nvPr/>
          </p:nvSpPr>
          <p:spPr>
            <a:xfrm>
              <a:off x="10212784" y="3664087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3768C48-8CE6-001D-4C11-D969D226F01F}"/>
                </a:ext>
              </a:extLst>
            </p:cNvPr>
            <p:cNvSpPr txBox="1"/>
            <p:nvPr/>
          </p:nvSpPr>
          <p:spPr>
            <a:xfrm>
              <a:off x="10212784" y="2839970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02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present/</a:t>
            </a:r>
          </a:p>
          <a:p>
            <a:r>
              <a:rPr lang="en-US" sz="2400" dirty="0"/>
              <a:t>Present Continuous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1E0BEBC-7B60-83D9-E8A8-C55C7B87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97" y="891675"/>
            <a:ext cx="7251700" cy="2209800"/>
          </a:xfrm>
          <a:prstGeom prst="rect">
            <a:avLst/>
          </a:prstGeom>
        </p:spPr>
      </p:pic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280BADC-BA33-0874-F010-340B9BED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97" y="3101475"/>
            <a:ext cx="7061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present/</a:t>
            </a:r>
          </a:p>
          <a:p>
            <a:r>
              <a:rPr lang="en-US" sz="2400" dirty="0"/>
              <a:t>Present Continuous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227BEABB-26C1-26AF-646D-07F46E6C6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98" y="1392673"/>
            <a:ext cx="7374693" cy="44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4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99023" y="5850979"/>
            <a:ext cx="704824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HOW to focus in the age of distraction.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David Hopkins /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Education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&amp;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Leadership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9 dez. 2013.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www.dontwasteyourtime.co.uk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/social-network/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how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to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focus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-in-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-age-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distraction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18 maio 2022.</a:t>
            </a:r>
            <a:endParaRPr lang="pt-BR" sz="1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539124-2F9D-7172-FF86-6BFF7C27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023" y="643467"/>
            <a:ext cx="7048249" cy="513739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FBCD0DD4-B615-63CE-22C8-2D9065EBC17B}"/>
              </a:ext>
            </a:extLst>
          </p:cNvPr>
          <p:cNvGrpSpPr/>
          <p:nvPr/>
        </p:nvGrpSpPr>
        <p:grpSpPr>
          <a:xfrm>
            <a:off x="999833" y="3149275"/>
            <a:ext cx="2651242" cy="2215835"/>
            <a:chOff x="667900" y="3626397"/>
            <a:chExt cx="2651242" cy="221583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89D0E1E-72CA-CA0A-29A9-092E588125A3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1754326"/>
            </a:xfrm>
            <a:custGeom>
              <a:avLst/>
              <a:gdLst>
                <a:gd name="connsiteX0" fmla="*/ 0 w 2479897"/>
                <a:gd name="connsiteY0" fmla="*/ 0 h 1754326"/>
                <a:gd name="connsiteX1" fmla="*/ 2479897 w 2479897"/>
                <a:gd name="connsiteY1" fmla="*/ 0 h 1754326"/>
                <a:gd name="connsiteX2" fmla="*/ 2479897 w 2479897"/>
                <a:gd name="connsiteY2" fmla="*/ 1754326 h 1754326"/>
                <a:gd name="connsiteX3" fmla="*/ 0 w 2479897"/>
                <a:gd name="connsiteY3" fmla="*/ 1754326 h 1754326"/>
                <a:gd name="connsiteX4" fmla="*/ 0 w 2479897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1754326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393743" y="733881"/>
                    <a:pt x="2608880" y="965267"/>
                    <a:pt x="2479897" y="1754326"/>
                  </a:cubicBezTo>
                  <a:cubicBezTo>
                    <a:pt x="1885487" y="1706095"/>
                    <a:pt x="615490" y="1838781"/>
                    <a:pt x="0" y="1754326"/>
                  </a:cubicBezTo>
                  <a:cubicBezTo>
                    <a:pt x="130282" y="1391613"/>
                    <a:pt x="87306" y="793424"/>
                    <a:pt x="0" y="0"/>
                  </a:cubicBezTo>
                  <a:close/>
                </a:path>
                <a:path w="2479897" h="1754326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497171" y="469620"/>
                    <a:pt x="2368151" y="1143791"/>
                    <a:pt x="2479897" y="1754326"/>
                  </a:cubicBezTo>
                  <a:cubicBezTo>
                    <a:pt x="1449412" y="1888926"/>
                    <a:pt x="765963" y="1597130"/>
                    <a:pt x="0" y="1754326"/>
                  </a:cubicBezTo>
                  <a:cubicBezTo>
                    <a:pt x="111227" y="936605"/>
                    <a:pt x="-8620" y="29350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Note que o uso de cores em um mapa conceitual é importante para uma boa organização visual das</a:t>
              </a:r>
            </a:p>
            <a:p>
              <a:r>
                <a:rPr lang="pt-BR" dirty="0"/>
                <a:t>informações.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DEF3138B-6E0F-40B4-B91A-FAB30257A4D0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3CDB64-1256-0384-319C-B75B3E9AA025}"/>
              </a:ext>
            </a:extLst>
          </p:cNvPr>
          <p:cNvSpPr txBox="1"/>
          <p:nvPr/>
        </p:nvSpPr>
        <p:spPr>
          <a:xfrm rot="16200000">
            <a:off x="9555017" y="3175904"/>
            <a:ext cx="4783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© LEARNING FUNDAMENTALS WWW.LEARNINGFUNDAMENTALS.COM.AU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402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groups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30DADB-EA72-7B34-7DAA-C88E7F1CC18C}"/>
              </a:ext>
            </a:extLst>
          </p:cNvPr>
          <p:cNvGrpSpPr/>
          <p:nvPr/>
        </p:nvGrpSpPr>
        <p:grpSpPr>
          <a:xfrm>
            <a:off x="999833" y="4181553"/>
            <a:ext cx="2651242" cy="1938837"/>
            <a:chOff x="667900" y="3626397"/>
            <a:chExt cx="2651242" cy="193883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8D77C99-B749-9587-8944-63B8263952D4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1477328"/>
            </a:xfrm>
            <a:custGeom>
              <a:avLst/>
              <a:gdLst>
                <a:gd name="connsiteX0" fmla="*/ 0 w 2479897"/>
                <a:gd name="connsiteY0" fmla="*/ 0 h 1477328"/>
                <a:gd name="connsiteX1" fmla="*/ 2479897 w 2479897"/>
                <a:gd name="connsiteY1" fmla="*/ 0 h 1477328"/>
                <a:gd name="connsiteX2" fmla="*/ 2479897 w 2479897"/>
                <a:gd name="connsiteY2" fmla="*/ 1477328 h 1477328"/>
                <a:gd name="connsiteX3" fmla="*/ 0 w 2479897"/>
                <a:gd name="connsiteY3" fmla="*/ 1477328 h 1477328"/>
                <a:gd name="connsiteX4" fmla="*/ 0 w 2479897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1477328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502679" y="704010"/>
                    <a:pt x="2352955" y="1305905"/>
                    <a:pt x="2479897" y="1477328"/>
                  </a:cubicBezTo>
                  <a:cubicBezTo>
                    <a:pt x="1885487" y="1429097"/>
                    <a:pt x="615490" y="1561783"/>
                    <a:pt x="0" y="1477328"/>
                  </a:cubicBezTo>
                  <a:cubicBezTo>
                    <a:pt x="-111356" y="1179937"/>
                    <a:pt x="-105759" y="213824"/>
                    <a:pt x="0" y="0"/>
                  </a:cubicBezTo>
                  <a:close/>
                </a:path>
                <a:path w="2479897" h="1477328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423853" y="735153"/>
                    <a:pt x="2511077" y="1113412"/>
                    <a:pt x="2479897" y="1477328"/>
                  </a:cubicBezTo>
                  <a:cubicBezTo>
                    <a:pt x="1449412" y="1611928"/>
                    <a:pt x="765963" y="1320132"/>
                    <a:pt x="0" y="1477328"/>
                  </a:cubicBezTo>
                  <a:cubicBezTo>
                    <a:pt x="-79908" y="1020908"/>
                    <a:pt x="115447" y="63690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Agrupar palavras e</a:t>
              </a:r>
            </a:p>
            <a:p>
              <a:r>
                <a:rPr lang="pt-BR" dirty="0"/>
                <a:t>expressões por campo</a:t>
              </a:r>
            </a:p>
            <a:p>
              <a:r>
                <a:rPr lang="pt-BR" dirty="0"/>
                <a:t>semântico pode ajudar</a:t>
              </a:r>
            </a:p>
            <a:p>
              <a:r>
                <a:rPr lang="pt-BR" dirty="0"/>
                <a:t>você a ampliar e fixar o</a:t>
              </a:r>
            </a:p>
            <a:p>
              <a:r>
                <a:rPr lang="pt-BR" dirty="0"/>
                <a:t>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157A0E0A-26A1-DE19-46E2-0241289AC23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219BCFA9-DD56-3B6E-0520-913A393DC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569060"/>
              </p:ext>
            </p:extLst>
          </p:nvPr>
        </p:nvGraphicFramePr>
        <p:xfrm>
          <a:off x="4270673" y="342144"/>
          <a:ext cx="7957880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8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groups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30DADB-EA72-7B34-7DAA-C88E7F1CC18C}"/>
              </a:ext>
            </a:extLst>
          </p:cNvPr>
          <p:cNvGrpSpPr/>
          <p:nvPr/>
        </p:nvGrpSpPr>
        <p:grpSpPr>
          <a:xfrm>
            <a:off x="999833" y="4181553"/>
            <a:ext cx="2651242" cy="1938837"/>
            <a:chOff x="667900" y="3626397"/>
            <a:chExt cx="2651242" cy="193883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8D77C99-B749-9587-8944-63B8263952D4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1477328"/>
            </a:xfrm>
            <a:custGeom>
              <a:avLst/>
              <a:gdLst>
                <a:gd name="connsiteX0" fmla="*/ 0 w 2479897"/>
                <a:gd name="connsiteY0" fmla="*/ 0 h 1477328"/>
                <a:gd name="connsiteX1" fmla="*/ 2479897 w 2479897"/>
                <a:gd name="connsiteY1" fmla="*/ 0 h 1477328"/>
                <a:gd name="connsiteX2" fmla="*/ 2479897 w 2479897"/>
                <a:gd name="connsiteY2" fmla="*/ 1477328 h 1477328"/>
                <a:gd name="connsiteX3" fmla="*/ 0 w 2479897"/>
                <a:gd name="connsiteY3" fmla="*/ 1477328 h 1477328"/>
                <a:gd name="connsiteX4" fmla="*/ 0 w 2479897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1477328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502679" y="704010"/>
                    <a:pt x="2352955" y="1305905"/>
                    <a:pt x="2479897" y="1477328"/>
                  </a:cubicBezTo>
                  <a:cubicBezTo>
                    <a:pt x="1885487" y="1429097"/>
                    <a:pt x="615490" y="1561783"/>
                    <a:pt x="0" y="1477328"/>
                  </a:cubicBezTo>
                  <a:cubicBezTo>
                    <a:pt x="-111356" y="1179937"/>
                    <a:pt x="-105759" y="213824"/>
                    <a:pt x="0" y="0"/>
                  </a:cubicBezTo>
                  <a:close/>
                </a:path>
                <a:path w="2479897" h="1477328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423853" y="735153"/>
                    <a:pt x="2511077" y="1113412"/>
                    <a:pt x="2479897" y="1477328"/>
                  </a:cubicBezTo>
                  <a:cubicBezTo>
                    <a:pt x="1449412" y="1611928"/>
                    <a:pt x="765963" y="1320132"/>
                    <a:pt x="0" y="1477328"/>
                  </a:cubicBezTo>
                  <a:cubicBezTo>
                    <a:pt x="-79908" y="1020908"/>
                    <a:pt x="115447" y="63690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Agrupar palavras e</a:t>
              </a:r>
            </a:p>
            <a:p>
              <a:r>
                <a:rPr lang="pt-BR" dirty="0"/>
                <a:t>expressões por campo</a:t>
              </a:r>
            </a:p>
            <a:p>
              <a:r>
                <a:rPr lang="pt-BR" dirty="0"/>
                <a:t>semântico pode ajudar</a:t>
              </a:r>
            </a:p>
            <a:p>
              <a:r>
                <a:rPr lang="pt-BR" dirty="0"/>
                <a:t>você a ampliar e fixar o</a:t>
              </a:r>
            </a:p>
            <a:p>
              <a:r>
                <a:rPr lang="pt-BR" dirty="0"/>
                <a:t>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157A0E0A-26A1-DE19-46E2-0241289AC23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BA394C7-003A-E040-6136-87358A1E0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733112"/>
              </p:ext>
            </p:extLst>
          </p:nvPr>
        </p:nvGraphicFramePr>
        <p:xfrm>
          <a:off x="4270673" y="342144"/>
          <a:ext cx="7957880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40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3771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 / present continuous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ED87D0-B808-5551-34AC-E5E5B9AE7CEF}"/>
              </a:ext>
            </a:extLst>
          </p:cNvPr>
          <p:cNvSpPr txBox="1"/>
          <p:nvPr/>
        </p:nvSpPr>
        <p:spPr>
          <a:xfrm>
            <a:off x="194642" y="4611788"/>
            <a:ext cx="4261623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picture A the teacher is using the computer. In picture B she’s reading a book.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23C69B-2250-99A1-9E72-7D120C04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7" y="170106"/>
            <a:ext cx="5676900" cy="67071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5F1566-6ED9-D142-6B45-C055E1010956}"/>
              </a:ext>
            </a:extLst>
          </p:cNvPr>
          <p:cNvSpPr txBox="1"/>
          <p:nvPr/>
        </p:nvSpPr>
        <p:spPr>
          <a:xfrm rot="16200000">
            <a:off x="10160641" y="5388535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13631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3771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 / present continuous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3DBC94-2F6A-078A-9FB6-ACF3D721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7" y="170106"/>
            <a:ext cx="5676900" cy="67071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6ED87D0-B808-5551-34AC-E5E5B9AE7CEF}"/>
              </a:ext>
            </a:extLst>
          </p:cNvPr>
          <p:cNvSpPr txBox="1"/>
          <p:nvPr/>
        </p:nvSpPr>
        <p:spPr>
          <a:xfrm>
            <a:off x="194642" y="4611788"/>
            <a:ext cx="4261623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picture A the girl is using her cell/mobile (phone) and writing (on her notebook). In picture B she’s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only writing (on her notebook).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33DE9A-F22A-3248-0AFE-87C59AE1E8FD}"/>
              </a:ext>
            </a:extLst>
          </p:cNvPr>
          <p:cNvSpPr txBox="1"/>
          <p:nvPr/>
        </p:nvSpPr>
        <p:spPr>
          <a:xfrm rot="16200000">
            <a:off x="10160641" y="5388535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8131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3771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 / present continuous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3DBC94-2F6A-078A-9FB6-ACF3D721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7" y="170106"/>
            <a:ext cx="5676900" cy="67071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6ED87D0-B808-5551-34AC-E5E5B9AE7CEF}"/>
              </a:ext>
            </a:extLst>
          </p:cNvPr>
          <p:cNvSpPr txBox="1"/>
          <p:nvPr/>
        </p:nvSpPr>
        <p:spPr>
          <a:xfrm>
            <a:off x="194642" y="4611788"/>
            <a:ext cx="4261623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picture A the boy is writing (on his notebook). In picture B he’s drinking water.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E24F1C-AEA2-1256-DB4B-32C5CD43C5F9}"/>
              </a:ext>
            </a:extLst>
          </p:cNvPr>
          <p:cNvSpPr txBox="1"/>
          <p:nvPr/>
        </p:nvSpPr>
        <p:spPr>
          <a:xfrm rot="16200000">
            <a:off x="10160641" y="5388535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7397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3771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 / present continuous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3DBC94-2F6A-078A-9FB6-ACF3D721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7" y="170106"/>
            <a:ext cx="5676900" cy="67071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6ED87D0-B808-5551-34AC-E5E5B9AE7CEF}"/>
              </a:ext>
            </a:extLst>
          </p:cNvPr>
          <p:cNvSpPr txBox="1"/>
          <p:nvPr/>
        </p:nvSpPr>
        <p:spPr>
          <a:xfrm>
            <a:off x="194642" y="4611788"/>
            <a:ext cx="426162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picture A the man is cleaning the window. In picture B he’s listening to music.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3A8CE2-5175-5D97-831C-7A755066937F}"/>
              </a:ext>
            </a:extLst>
          </p:cNvPr>
          <p:cNvSpPr txBox="1"/>
          <p:nvPr/>
        </p:nvSpPr>
        <p:spPr>
          <a:xfrm rot="16200000">
            <a:off x="10160641" y="5388535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39272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WORD GROUPS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C225231-E46E-2DBD-5B36-BEDC02CE1580}"/>
              </a:ext>
            </a:extLst>
          </p:cNvPr>
          <p:cNvGraphicFramePr/>
          <p:nvPr/>
        </p:nvGraphicFramePr>
        <p:xfrm>
          <a:off x="4270673" y="342144"/>
          <a:ext cx="7957880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05932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10928</TotalTime>
  <Words>411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Helvetica</vt:lpstr>
      <vt:lpstr>HelveticaLTStd-Cond</vt:lpstr>
      <vt:lpstr>Pacote</vt:lpstr>
      <vt:lpstr>Língua inglesa</vt:lpstr>
      <vt:lpstr>UNIT 1</vt:lpstr>
      <vt:lpstr>UNIT 1</vt:lpstr>
      <vt:lpstr>UNIT 1</vt:lpstr>
      <vt:lpstr>UNIT 1</vt:lpstr>
      <vt:lpstr>UNIT 1</vt:lpstr>
      <vt:lpstr>UNIT 1</vt:lpstr>
      <vt:lpstr>UNIT 1</vt:lpstr>
      <vt:lpstr>VOCABULARY CORNER</vt:lpstr>
      <vt:lpstr>VOCABULARY CORNER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76</cp:revision>
  <dcterms:created xsi:type="dcterms:W3CDTF">2023-05-08T13:05:16Z</dcterms:created>
  <dcterms:modified xsi:type="dcterms:W3CDTF">2023-06-21T13:26:22Z</dcterms:modified>
</cp:coreProperties>
</file>