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79" r:id="rId4"/>
    <p:sldId id="408" r:id="rId5"/>
    <p:sldId id="407" r:id="rId6"/>
    <p:sldId id="370" r:id="rId7"/>
    <p:sldId id="382" r:id="rId8"/>
    <p:sldId id="314" r:id="rId9"/>
    <p:sldId id="395" r:id="rId10"/>
    <p:sldId id="295" r:id="rId11"/>
    <p:sldId id="40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can/could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123D278-50A8-2DEE-B896-F310453371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216" y="1780831"/>
            <a:ext cx="7323863" cy="32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can/could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5A4A48C-B172-3CE9-CD55-73C19600D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65" y="2161687"/>
            <a:ext cx="7104764" cy="2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768513" y="5573220"/>
            <a:ext cx="7271067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PRESS TRUST OF INDIA.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Meet the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artist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who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paints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with her toes and mouth.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HerStory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 set. 2019.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yourstory.com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/2016/08/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sheela-sharma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amp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21 jun. 2022.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58354A0-4B87-24F4-9374-BD30C0F01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04" y="1284780"/>
            <a:ext cx="7349876" cy="428844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9233157-5D86-0ABA-ECBB-020CDB021F3F}"/>
              </a:ext>
            </a:extLst>
          </p:cNvPr>
          <p:cNvGrpSpPr/>
          <p:nvPr/>
        </p:nvGrpSpPr>
        <p:grpSpPr>
          <a:xfrm>
            <a:off x="460852" y="3262387"/>
            <a:ext cx="3546589" cy="2396960"/>
            <a:chOff x="474502" y="2893601"/>
            <a:chExt cx="3546589" cy="239696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34FB02-6D55-5D66-00CF-D5B394ABCB89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938992"/>
            </a:xfrm>
            <a:custGeom>
              <a:avLst/>
              <a:gdLst>
                <a:gd name="connsiteX0" fmla="*/ 0 w 3371351"/>
                <a:gd name="connsiteY0" fmla="*/ 0 h 1938992"/>
                <a:gd name="connsiteX1" fmla="*/ 3371351 w 3371351"/>
                <a:gd name="connsiteY1" fmla="*/ 0 h 1938992"/>
                <a:gd name="connsiteX2" fmla="*/ 3371351 w 3371351"/>
                <a:gd name="connsiteY2" fmla="*/ 1938992 h 1938992"/>
                <a:gd name="connsiteX3" fmla="*/ 0 w 3371351"/>
                <a:gd name="connsiteY3" fmla="*/ 1938992 h 1938992"/>
                <a:gd name="connsiteX4" fmla="*/ 0 w 337135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938992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58990" y="752559"/>
                    <a:pt x="3298672" y="1500896"/>
                    <a:pt x="3371351" y="1938992"/>
                  </a:cubicBezTo>
                  <a:cubicBezTo>
                    <a:pt x="1944128" y="1890761"/>
                    <a:pt x="166023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371351" h="1938992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38469" y="562170"/>
                    <a:pt x="3456302" y="1716516"/>
                    <a:pt x="3371351" y="1938992"/>
                  </a:cubicBezTo>
                  <a:cubicBezTo>
                    <a:pt x="2262923" y="2073592"/>
                    <a:pt x="1003958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Procure observar o título, as</a:t>
              </a:r>
            </a:p>
            <a:p>
              <a:r>
                <a:rPr lang="pt-BR" sz="2000" dirty="0"/>
                <a:t>primeiras e as últimas frases</a:t>
              </a:r>
            </a:p>
            <a:p>
              <a:r>
                <a:rPr lang="pt-BR" sz="2000" dirty="0"/>
                <a:t>dos parágrafos e palavras-chave repetidas para ajudar</a:t>
              </a:r>
            </a:p>
            <a:p>
              <a:r>
                <a:rPr lang="pt-BR" sz="2000" dirty="0"/>
                <a:t>você a antecipar o sentido</a:t>
              </a:r>
            </a:p>
            <a:p>
              <a:r>
                <a:rPr lang="pt-BR" sz="2000" dirty="0"/>
                <a:t>global do texto.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CEA74156-B0FB-214B-EBF4-0E0E3A8555CD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abilities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EFF1FB-7D8D-5668-A498-051C84F686CB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77E5AA-5003-1A46-8BE5-DB586F1A5069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D7D459-E6B6-216D-933C-AEE1D839E129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draw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9E15C9-513F-0A43-D92C-D3A60B0E8E5D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fly a kite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1713F9-475E-71CD-2FB2-A50EB9F87C72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17474E-46DB-4ED2-B0A7-DE963B6DEDEB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soccer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AB699AF-0501-40C7-82B2-33C355E6C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77" y="2641361"/>
            <a:ext cx="1729450" cy="118068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96FFBFE-FF9F-8A11-0D1B-DDA39724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26" y="4684955"/>
            <a:ext cx="1729450" cy="116405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0BF7DB9-B510-8AA9-0E98-5B1F93FE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526" y="245954"/>
            <a:ext cx="1643346" cy="151246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4879207-89D5-D708-3886-5534303B45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934" y="4378757"/>
            <a:ext cx="1879114" cy="147025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A0D9199-A29A-A87A-ED18-49C391AD1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526" y="2309583"/>
            <a:ext cx="1643346" cy="151246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3BE24B5-C5E3-D446-ED57-F9B0D17F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697" y="259349"/>
            <a:ext cx="1643346" cy="15124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BC370B-F5F8-5C33-BF44-3E809E8DE188}"/>
              </a:ext>
            </a:extLst>
          </p:cNvPr>
          <p:cNvSpPr txBox="1"/>
          <p:nvPr/>
        </p:nvSpPr>
        <p:spPr>
          <a:xfrm rot="16200000">
            <a:off x="7923023" y="4773103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FOTOKOSTIC/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04FC92-A8C3-A4F0-0C91-3D960367535E}"/>
              </a:ext>
            </a:extLst>
          </p:cNvPr>
          <p:cNvSpPr txBox="1"/>
          <p:nvPr/>
        </p:nvSpPr>
        <p:spPr>
          <a:xfrm rot="16200000">
            <a:off x="7970687" y="2756711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IMAGES PRODUCTS/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E4D3E2-137A-8C8B-DDBE-3CC891573703}"/>
              </a:ext>
            </a:extLst>
          </p:cNvPr>
          <p:cNvSpPr txBox="1"/>
          <p:nvPr/>
        </p:nvSpPr>
        <p:spPr>
          <a:xfrm rot="16200000">
            <a:off x="7958939" y="659907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HAPPY TOGETHER/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48148A-DEC4-85C8-610C-DBC9F4FFCABC}"/>
              </a:ext>
            </a:extLst>
          </p:cNvPr>
          <p:cNvSpPr txBox="1"/>
          <p:nvPr/>
        </p:nvSpPr>
        <p:spPr>
          <a:xfrm rot="16200000">
            <a:off x="4812978" y="4799171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AFRICA STUDIO/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85C5A6-4230-6A6A-BBB0-125731B7FADD}"/>
              </a:ext>
            </a:extLst>
          </p:cNvPr>
          <p:cNvSpPr txBox="1"/>
          <p:nvPr/>
        </p:nvSpPr>
        <p:spPr>
          <a:xfrm rot="16200000">
            <a:off x="4801088" y="2643451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ALINA REYNBAKH/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827BF4-A23C-8D46-B9EE-24F2570D291F}"/>
              </a:ext>
            </a:extLst>
          </p:cNvPr>
          <p:cNvSpPr txBox="1"/>
          <p:nvPr/>
        </p:nvSpPr>
        <p:spPr>
          <a:xfrm rot="16200000">
            <a:off x="4774875" y="659907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ROCKETCLIPS, INC./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abilities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48CF88-8F92-2A4E-8730-3C1613624068}"/>
              </a:ext>
            </a:extLst>
          </p:cNvPr>
          <p:cNvSpPr txBox="1"/>
          <p:nvPr/>
        </p:nvSpPr>
        <p:spPr>
          <a:xfrm>
            <a:off x="5739681" y="1771005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the guitar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3C3DA0-98FF-C152-EEB1-B9E0AAAEFCAB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ride a bike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F401E1-4DF9-2B30-4303-48423C55DBE5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C48FF3-6217-4CC3-23B3-D73E32662602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speak English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A324CF-0E11-3084-080D-0C90462404C8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BA1B48-1FEB-3D62-D8DD-615FFF75871A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whistle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5548F8F-EF4F-3D97-0E84-680FB38D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52" y="4683577"/>
            <a:ext cx="1778743" cy="115377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8EECD5-E1DD-D932-03D8-496808BB4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15" y="4667552"/>
            <a:ext cx="1762718" cy="11698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7B65AA4-A0E3-D003-B66D-F3DF7F4910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403" y="2453297"/>
            <a:ext cx="1618496" cy="136348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228649C-8690-5A45-A30A-47783CA81E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252" y="2407669"/>
            <a:ext cx="1810792" cy="14068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E35086F-3224-BFFF-3341-4C2563D3A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52" y="68426"/>
            <a:ext cx="1714644" cy="16665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557367-C721-7281-23D7-9CA4A542E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252" y="223318"/>
            <a:ext cx="1810792" cy="153212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DD8493-95B7-F542-BA4D-3833A5CA53A2}"/>
              </a:ext>
            </a:extLst>
          </p:cNvPr>
          <p:cNvSpPr txBox="1"/>
          <p:nvPr/>
        </p:nvSpPr>
        <p:spPr>
          <a:xfrm rot="16200000">
            <a:off x="7758674" y="4682456"/>
            <a:ext cx="2040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MARLON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LOPEZ MMG1 DESIGN/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C64336-4AA4-5C3C-B94F-92025BB2CF25}"/>
              </a:ext>
            </a:extLst>
          </p:cNvPr>
          <p:cNvSpPr txBox="1"/>
          <p:nvPr/>
        </p:nvSpPr>
        <p:spPr>
          <a:xfrm rot="16200000">
            <a:off x="7856515" y="2681227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CESAR DINIZ/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PULSAR IMAGENS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8050A99-2D95-C04E-0E83-A132F6A62929}"/>
              </a:ext>
            </a:extLst>
          </p:cNvPr>
          <p:cNvSpPr txBox="1"/>
          <p:nvPr/>
        </p:nvSpPr>
        <p:spPr>
          <a:xfrm rot="16200000">
            <a:off x="7856515" y="619324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FLAMINGO IMAGES/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F560270-4BFE-9114-1368-040124BD328A}"/>
              </a:ext>
            </a:extLst>
          </p:cNvPr>
          <p:cNvSpPr txBox="1"/>
          <p:nvPr/>
        </p:nvSpPr>
        <p:spPr>
          <a:xfrm rot="16200000">
            <a:off x="4805514" y="4820068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2P2PLAY/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D0BF51-32EF-0F9F-8D34-FC2E3500AA9E}"/>
              </a:ext>
            </a:extLst>
          </p:cNvPr>
          <p:cNvSpPr txBox="1"/>
          <p:nvPr/>
        </p:nvSpPr>
        <p:spPr>
          <a:xfrm rot="16200000">
            <a:off x="4812978" y="2739569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JACEK CHABRASZEWSKI/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7D31CBF-670C-8E4B-C48E-7D77352A8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883" y="394866"/>
            <a:ext cx="368032" cy="14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abilities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06325D5-C5F0-9072-E562-6D15AFE25AEC}"/>
              </a:ext>
            </a:extLst>
          </p:cNvPr>
          <p:cNvGrpSpPr/>
          <p:nvPr/>
        </p:nvGrpSpPr>
        <p:grpSpPr>
          <a:xfrm>
            <a:off x="145812" y="3501769"/>
            <a:ext cx="4266859" cy="3036535"/>
            <a:chOff x="169703" y="2869579"/>
            <a:chExt cx="4266859" cy="303653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8EBEB11-A5E4-E14B-461A-03C2A7DBCD96}"/>
                </a:ext>
              </a:extLst>
            </p:cNvPr>
            <p:cNvSpPr txBox="1"/>
            <p:nvPr/>
          </p:nvSpPr>
          <p:spPr>
            <a:xfrm>
              <a:off x="262127" y="3351569"/>
              <a:ext cx="4174435" cy="2554545"/>
            </a:xfrm>
            <a:custGeom>
              <a:avLst/>
              <a:gdLst>
                <a:gd name="connsiteX0" fmla="*/ 0 w 4174435"/>
                <a:gd name="connsiteY0" fmla="*/ 0 h 2554545"/>
                <a:gd name="connsiteX1" fmla="*/ 4174435 w 4174435"/>
                <a:gd name="connsiteY1" fmla="*/ 0 h 2554545"/>
                <a:gd name="connsiteX2" fmla="*/ 4174435 w 4174435"/>
                <a:gd name="connsiteY2" fmla="*/ 2554545 h 2554545"/>
                <a:gd name="connsiteX3" fmla="*/ 0 w 4174435"/>
                <a:gd name="connsiteY3" fmla="*/ 2554545 h 2554545"/>
                <a:gd name="connsiteX4" fmla="*/ 0 w 4174435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435" h="2554545" fill="none" extrusionOk="0">
                  <a:moveTo>
                    <a:pt x="0" y="0"/>
                  </a:moveTo>
                  <a:cubicBezTo>
                    <a:pt x="701512" y="-49533"/>
                    <a:pt x="3433256" y="-14809"/>
                    <a:pt x="4174435" y="0"/>
                  </a:cubicBezTo>
                  <a:cubicBezTo>
                    <a:pt x="4262074" y="1036536"/>
                    <a:pt x="4101756" y="1402784"/>
                    <a:pt x="4174435" y="2554545"/>
                  </a:cubicBezTo>
                  <a:cubicBezTo>
                    <a:pt x="2989598" y="2506314"/>
                    <a:pt x="869598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4174435" h="2554545" stroke="0" extrusionOk="0">
                  <a:moveTo>
                    <a:pt x="0" y="0"/>
                  </a:moveTo>
                  <a:cubicBezTo>
                    <a:pt x="2037007" y="118645"/>
                    <a:pt x="3205530" y="116012"/>
                    <a:pt x="4174435" y="0"/>
                  </a:cubicBezTo>
                  <a:cubicBezTo>
                    <a:pt x="4041553" y="1203191"/>
                    <a:pt x="4259386" y="1803708"/>
                    <a:pt x="4174435" y="2554545"/>
                  </a:cubicBezTo>
                  <a:cubicBezTo>
                    <a:pt x="2729168" y="2689145"/>
                    <a:pt x="1779372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Estude combinações possíveis de palavras que costumam ser usadas</a:t>
              </a:r>
            </a:p>
            <a:p>
              <a:r>
                <a:rPr lang="pt-BR" sz="2000" dirty="0"/>
                <a:t>em inglês para aumentar seu vocabulário e utilize-as em seus textos. Organizar palavras e</a:t>
              </a:r>
            </a:p>
            <a:p>
              <a:r>
                <a:rPr lang="pt-BR" sz="2000" dirty="0"/>
                <a:t>expressões por campo semântico também pode ajudar você a ampliar</a:t>
              </a:r>
            </a:p>
            <a:p>
              <a:r>
                <a:rPr lang="pt-BR" sz="2000" dirty="0"/>
                <a:t>e fixar o 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A40ED5F4-9DE6-50BC-807A-E5B203CBBF2E}"/>
                </a:ext>
              </a:extLst>
            </p:cNvPr>
            <p:cNvSpPr/>
            <p:nvPr/>
          </p:nvSpPr>
          <p:spPr>
            <a:xfrm rot="21338555">
              <a:off x="169703" y="2869579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2D776A0E-C4B3-A37E-B8F9-FC2621F02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532" y="1192664"/>
            <a:ext cx="6938870" cy="447267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2BEB87-F028-961B-D1C1-3A5C2C1BE42E}"/>
              </a:ext>
            </a:extLst>
          </p:cNvPr>
          <p:cNvSpPr txBox="1"/>
          <p:nvPr/>
        </p:nvSpPr>
        <p:spPr>
          <a:xfrm>
            <a:off x="6453350" y="2034896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the tango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9B6231-69E8-4214-233A-323F729571D8}"/>
              </a:ext>
            </a:extLst>
          </p:cNvPr>
          <p:cNvSpPr txBox="1"/>
          <p:nvPr/>
        </p:nvSpPr>
        <p:spPr>
          <a:xfrm>
            <a:off x="6453349" y="3538664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 picture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01AA00-3C2F-4932-FFB4-B515DF00002B}"/>
              </a:ext>
            </a:extLst>
          </p:cNvPr>
          <p:cNvSpPr txBox="1"/>
          <p:nvPr/>
        </p:nvSpPr>
        <p:spPr>
          <a:xfrm>
            <a:off x="6453348" y="5042432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the piano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DCC7AD-D72F-D55D-6B5A-CB38BCAC5782}"/>
              </a:ext>
            </a:extLst>
          </p:cNvPr>
          <p:cNvSpPr txBox="1"/>
          <p:nvPr/>
        </p:nvSpPr>
        <p:spPr>
          <a:xfrm>
            <a:off x="10103302" y="2034896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 horse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4EFDA7-133A-D0FE-AF0E-96D578912D86}"/>
              </a:ext>
            </a:extLst>
          </p:cNvPr>
          <p:cNvSpPr txBox="1"/>
          <p:nvPr/>
        </p:nvSpPr>
        <p:spPr>
          <a:xfrm>
            <a:off x="9983733" y="3561747"/>
            <a:ext cx="1727652" cy="338554"/>
          </a:xfrm>
          <a:custGeom>
            <a:avLst/>
            <a:gdLst>
              <a:gd name="connsiteX0" fmla="*/ 0 w 1727652"/>
              <a:gd name="connsiteY0" fmla="*/ 0 h 338554"/>
              <a:gd name="connsiteX1" fmla="*/ 1727652 w 1727652"/>
              <a:gd name="connsiteY1" fmla="*/ 0 h 338554"/>
              <a:gd name="connsiteX2" fmla="*/ 1727652 w 1727652"/>
              <a:gd name="connsiteY2" fmla="*/ 338554 h 338554"/>
              <a:gd name="connsiteX3" fmla="*/ 0 w 1727652"/>
              <a:gd name="connsiteY3" fmla="*/ 338554 h 338554"/>
              <a:gd name="connsiteX4" fmla="*/ 0 w 1727652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652" h="338554" fill="none" extrusionOk="0">
                <a:moveTo>
                  <a:pt x="0" y="0"/>
                </a:moveTo>
                <a:cubicBezTo>
                  <a:pt x="858817" y="-41193"/>
                  <a:pt x="1517892" y="-141165"/>
                  <a:pt x="1727652" y="0"/>
                </a:cubicBezTo>
                <a:cubicBezTo>
                  <a:pt x="1701779" y="36233"/>
                  <a:pt x="1744611" y="275408"/>
                  <a:pt x="1727652" y="338554"/>
                </a:cubicBezTo>
                <a:cubicBezTo>
                  <a:pt x="1223760" y="222118"/>
                  <a:pt x="455744" y="382730"/>
                  <a:pt x="0" y="338554"/>
                </a:cubicBezTo>
                <a:cubicBezTo>
                  <a:pt x="-13286" y="220471"/>
                  <a:pt x="-22086" y="37880"/>
                  <a:pt x="0" y="0"/>
                </a:cubicBezTo>
                <a:close/>
              </a:path>
              <a:path w="1727652" h="338554" stroke="0" extrusionOk="0">
                <a:moveTo>
                  <a:pt x="0" y="0"/>
                </a:moveTo>
                <a:cubicBezTo>
                  <a:pt x="729802" y="-48012"/>
                  <a:pt x="1551823" y="-135658"/>
                  <a:pt x="1727652" y="0"/>
                </a:cubicBezTo>
                <a:cubicBezTo>
                  <a:pt x="1754935" y="165523"/>
                  <a:pt x="1725501" y="184246"/>
                  <a:pt x="1727652" y="338554"/>
                </a:cubicBezTo>
                <a:cubicBezTo>
                  <a:pt x="953369" y="409209"/>
                  <a:pt x="398967" y="491693"/>
                  <a:pt x="0" y="338554"/>
                </a:cubicBezTo>
                <a:cubicBezTo>
                  <a:pt x="-5108" y="236680"/>
                  <a:pt x="-2657" y="1267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Happy Birthday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F1162F-0C46-4F11-A78A-572FB3F43859}"/>
              </a:ext>
            </a:extLst>
          </p:cNvPr>
          <p:cNvSpPr txBox="1"/>
          <p:nvPr/>
        </p:nvSpPr>
        <p:spPr>
          <a:xfrm>
            <a:off x="10103301" y="5026367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Portuguese</a:t>
            </a:r>
          </a:p>
        </p:txBody>
      </p:sp>
    </p:spTree>
    <p:extLst>
      <p:ext uri="{BB962C8B-B14F-4D97-AF65-F5344CB8AC3E}">
        <p14:creationId xmlns:p14="http://schemas.microsoft.com/office/powerpoint/2010/main" val="255166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Can/could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A8EF87-A543-A10E-8348-3946D115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2508146"/>
            <a:ext cx="2677172" cy="19155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C83B9D-D3FC-6CB5-2860-B66F0061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4" y="4587492"/>
            <a:ext cx="2700251" cy="19155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7BE50C6-C577-B805-B1C0-B808823D69FF}"/>
              </a:ext>
            </a:extLst>
          </p:cNvPr>
          <p:cNvSpPr txBox="1"/>
          <p:nvPr/>
        </p:nvSpPr>
        <p:spPr>
          <a:xfrm>
            <a:off x="7974936" y="3715823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Stevie Wonder </a:t>
            </a:r>
            <a:r>
              <a:rPr lang="pt-BR" sz="2000" b="1" dirty="0">
                <a:solidFill>
                  <a:schemeClr val="accent1"/>
                </a:solidFill>
              </a:rPr>
              <a:t>can play the piano</a:t>
            </a:r>
            <a:r>
              <a:rPr lang="pt-BR" sz="2000" b="1" dirty="0"/>
              <a:t> and sing very well.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69F9DF-2D0C-536B-461B-051FE40A2B12}"/>
              </a:ext>
            </a:extLst>
          </p:cNvPr>
          <p:cNvSpPr txBox="1"/>
          <p:nvPr/>
        </p:nvSpPr>
        <p:spPr>
          <a:xfrm>
            <a:off x="7998012" y="5795169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Deborah Colker </a:t>
            </a:r>
            <a:r>
              <a:rPr lang="pt-BR" sz="2000" b="1" dirty="0">
                <a:solidFill>
                  <a:schemeClr val="accent1"/>
                </a:solidFill>
              </a:rPr>
              <a:t>can dance </a:t>
            </a:r>
            <a:r>
              <a:rPr lang="pt-BR" sz="2000" b="1" dirty="0"/>
              <a:t>really well.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B1B51C-F8DD-5592-847B-09F85B298D06}"/>
              </a:ext>
            </a:extLst>
          </p:cNvPr>
          <p:cNvSpPr txBox="1"/>
          <p:nvPr/>
        </p:nvSpPr>
        <p:spPr>
          <a:xfrm>
            <a:off x="7998012" y="1486798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Sebastião Salgado </a:t>
            </a:r>
            <a:r>
              <a:rPr lang="pt-BR" sz="2000" b="1" dirty="0">
                <a:solidFill>
                  <a:schemeClr val="accent1"/>
                </a:solidFill>
              </a:rPr>
              <a:t>can photograph</a:t>
            </a:r>
            <a:r>
              <a:rPr lang="pt-BR" sz="2000" b="1" dirty="0"/>
              <a:t> pretty well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1D33B3D-5028-34F8-1E05-FB4753F0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7" y="318375"/>
            <a:ext cx="2631409" cy="18763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F243CD-8CEB-7617-8D1B-3FBF43255BC5}"/>
              </a:ext>
            </a:extLst>
          </p:cNvPr>
          <p:cNvSpPr txBox="1"/>
          <p:nvPr/>
        </p:nvSpPr>
        <p:spPr>
          <a:xfrm rot="16200000">
            <a:off x="3649239" y="4948491"/>
            <a:ext cx="295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CAFI ESPETÁCULO: VELOX/CIA. DE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DANÇA DEBORAH COLKER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BEFC85-4700-AB83-1618-6A1C71B66EE7}"/>
              </a:ext>
            </a:extLst>
          </p:cNvPr>
          <p:cNvSpPr txBox="1"/>
          <p:nvPr/>
        </p:nvSpPr>
        <p:spPr>
          <a:xfrm rot="16200000">
            <a:off x="3626156" y="2665410"/>
            <a:ext cx="2955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BRENDAN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SMIALOWSKI /AFP VIA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22BCA6-F1C5-4A05-E007-994F0A226B89}"/>
              </a:ext>
            </a:extLst>
          </p:cNvPr>
          <p:cNvSpPr txBox="1"/>
          <p:nvPr/>
        </p:nvSpPr>
        <p:spPr>
          <a:xfrm rot="16200000">
            <a:off x="3764655" y="726788"/>
            <a:ext cx="2955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CORTESIA SEBASTIÃO SALGADO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48446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Can/could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460B79-9FD1-B9B8-3096-F4A2FABF917C}"/>
              </a:ext>
            </a:extLst>
          </p:cNvPr>
          <p:cNvSpPr txBox="1"/>
          <p:nvPr/>
        </p:nvSpPr>
        <p:spPr>
          <a:xfrm>
            <a:off x="7998011" y="2512406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Beatriz Milhazes </a:t>
            </a:r>
            <a:r>
              <a:rPr lang="pt-BR" sz="2000" b="1" dirty="0">
                <a:solidFill>
                  <a:schemeClr val="accent1"/>
                </a:solidFill>
              </a:rPr>
              <a:t>can paint </a:t>
            </a:r>
            <a:r>
              <a:rPr lang="pt-BR" sz="2000" b="1" dirty="0"/>
              <a:t>beautifully.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BE50C6-C577-B805-B1C0-B808823D69FF}"/>
              </a:ext>
            </a:extLst>
          </p:cNvPr>
          <p:cNvSpPr txBox="1"/>
          <p:nvPr/>
        </p:nvSpPr>
        <p:spPr>
          <a:xfrm>
            <a:off x="7974936" y="4905199"/>
            <a:ext cx="3550519" cy="400110"/>
          </a:xfrm>
          <a:custGeom>
            <a:avLst/>
            <a:gdLst>
              <a:gd name="connsiteX0" fmla="*/ 0 w 3550519"/>
              <a:gd name="connsiteY0" fmla="*/ 0 h 400110"/>
              <a:gd name="connsiteX1" fmla="*/ 3550519 w 3550519"/>
              <a:gd name="connsiteY1" fmla="*/ 0 h 400110"/>
              <a:gd name="connsiteX2" fmla="*/ 3550519 w 3550519"/>
              <a:gd name="connsiteY2" fmla="*/ 400110 h 400110"/>
              <a:gd name="connsiteX3" fmla="*/ 0 w 3550519"/>
              <a:gd name="connsiteY3" fmla="*/ 400110 h 400110"/>
              <a:gd name="connsiteX4" fmla="*/ 0 w 3550519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400110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33075" y="188354"/>
                  <a:pt x="3583927" y="268442"/>
                  <a:pt x="3550519" y="400110"/>
                </a:cubicBezTo>
                <a:cubicBezTo>
                  <a:pt x="2136055" y="351879"/>
                  <a:pt x="1532288" y="48456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3550519" h="400110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21556" y="83683"/>
                  <a:pt x="3520410" y="323643"/>
                  <a:pt x="3550519" y="400110"/>
                </a:cubicBezTo>
                <a:cubicBezTo>
                  <a:pt x="2673532" y="534710"/>
                  <a:pt x="1113393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Tessanne Chin </a:t>
            </a:r>
            <a:r>
              <a:rPr lang="pt-BR" sz="2000" b="1" dirty="0">
                <a:solidFill>
                  <a:schemeClr val="accent1"/>
                </a:solidFill>
              </a:rPr>
              <a:t>can sing </a:t>
            </a:r>
            <a:r>
              <a:rPr lang="pt-BR" sz="2000" b="1" dirty="0"/>
              <a:t>well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1FDCF9-3D88-A435-333D-E581FB6F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21101"/>
            <a:ext cx="2677173" cy="18991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6D6D46D-D6FE-6FE4-8AF8-7CD05337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3429000"/>
            <a:ext cx="2677173" cy="18763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B26443-DB47-9859-3CB3-6C3B9E6D6341}"/>
              </a:ext>
            </a:extLst>
          </p:cNvPr>
          <p:cNvSpPr txBox="1"/>
          <p:nvPr/>
        </p:nvSpPr>
        <p:spPr>
          <a:xfrm rot="16200000">
            <a:off x="3728491" y="3796524"/>
            <a:ext cx="2955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WIREIMAGE</a:t>
            </a:r>
            <a:endParaRPr lang="pt-BR" sz="9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61FEC4-0A67-C7E2-E630-6F2D7BDE9EA9}"/>
              </a:ext>
            </a:extLst>
          </p:cNvPr>
          <p:cNvSpPr txBox="1"/>
          <p:nvPr/>
        </p:nvSpPr>
        <p:spPr>
          <a:xfrm rot="16200000">
            <a:off x="3659241" y="1651831"/>
            <a:ext cx="295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MATT CROSSICK /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ALAMY/FOTOARENA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83497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abilities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A3AB2C-2EF1-1D76-B755-8719687F1987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33CAFC-4060-13A2-6F33-32CA7FB8D4BC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9E11AD-29CC-714F-2DE6-01ECEF94F7E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draw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CAD519-E473-5A1C-096E-0D5AA808A6F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fly a kite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987F8A-60B6-5A55-9239-2C1F40A8D42C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8568C5-8370-DC09-B52A-C9B7DC856148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soccer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CDD9ED3-A82A-3DB2-7144-DD9F765C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67" y="4432697"/>
            <a:ext cx="1781511" cy="142520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39CA56D-648D-0CE0-5F0A-91C7A651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67" y="2427267"/>
            <a:ext cx="1781511" cy="140971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BD8AE89-EB8F-EC05-D884-C416F2B7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106" y="345796"/>
            <a:ext cx="1750528" cy="14252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1D6FE52-DE34-F629-3A7B-DAED3D4E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517" y="4448189"/>
            <a:ext cx="1750528" cy="140971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E8B8905-3EDC-BD65-4C2D-BE8ACA780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535" y="2408496"/>
            <a:ext cx="1781511" cy="142520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C54FE9A-5317-FA9C-6431-7F1351779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534" y="333096"/>
            <a:ext cx="1781511" cy="14252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64F709-EA59-04D5-68CE-FC8D7F4C7552}"/>
              </a:ext>
            </a:extLst>
          </p:cNvPr>
          <p:cNvSpPr txBox="1"/>
          <p:nvPr/>
        </p:nvSpPr>
        <p:spPr>
          <a:xfrm rot="16200000">
            <a:off x="7759737" y="255552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HADKHANONG/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7A8C6D-90BB-6DDC-2DEF-FC295D98DA09}"/>
              </a:ext>
            </a:extLst>
          </p:cNvPr>
          <p:cNvSpPr txBox="1"/>
          <p:nvPr/>
        </p:nvSpPr>
        <p:spPr>
          <a:xfrm rot="16200000">
            <a:off x="7759737" y="520547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NIKS ADS/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2701B1-6D7A-8B53-58A6-357715F5AD77}"/>
              </a:ext>
            </a:extLst>
          </p:cNvPr>
          <p:cNvSpPr txBox="1"/>
          <p:nvPr/>
        </p:nvSpPr>
        <p:spPr>
          <a:xfrm rot="16200000">
            <a:off x="4627723" y="4546001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ESB PROFESSIONAL/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6B3C9D-7E12-7EEF-C0B0-91BC517EC0E0}"/>
              </a:ext>
            </a:extLst>
          </p:cNvPr>
          <p:cNvSpPr txBox="1"/>
          <p:nvPr/>
        </p:nvSpPr>
        <p:spPr>
          <a:xfrm rot="16200000">
            <a:off x="4595629" y="255552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MAVO/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0AB35D3-7D89-60F6-534C-62F568A9F83D}"/>
              </a:ext>
            </a:extLst>
          </p:cNvPr>
          <p:cNvSpPr txBox="1"/>
          <p:nvPr/>
        </p:nvSpPr>
        <p:spPr>
          <a:xfrm rot="16200000">
            <a:off x="4612442" y="446400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PARTY PEOPLE STUDIO/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4348704-A5D6-AB4C-22B8-B8BDFADA4FBD}"/>
              </a:ext>
            </a:extLst>
          </p:cNvPr>
          <p:cNvSpPr txBox="1"/>
          <p:nvPr/>
        </p:nvSpPr>
        <p:spPr>
          <a:xfrm rot="16200000">
            <a:off x="7759738" y="462179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VERVERIDIS VASILIS/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abilities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A3AB2C-2EF1-1D76-B755-8719687F1987}"/>
              </a:ext>
            </a:extLst>
          </p:cNvPr>
          <p:cNvSpPr txBox="1"/>
          <p:nvPr/>
        </p:nvSpPr>
        <p:spPr>
          <a:xfrm>
            <a:off x="5739680" y="1771005"/>
            <a:ext cx="2256003" cy="461665"/>
          </a:xfrm>
          <a:custGeom>
            <a:avLst/>
            <a:gdLst>
              <a:gd name="connsiteX0" fmla="*/ 0 w 2256003"/>
              <a:gd name="connsiteY0" fmla="*/ 0 h 461665"/>
              <a:gd name="connsiteX1" fmla="*/ 2256003 w 2256003"/>
              <a:gd name="connsiteY1" fmla="*/ 0 h 461665"/>
              <a:gd name="connsiteX2" fmla="*/ 2256003 w 2256003"/>
              <a:gd name="connsiteY2" fmla="*/ 461665 h 461665"/>
              <a:gd name="connsiteX3" fmla="*/ 0 w 2256003"/>
              <a:gd name="connsiteY3" fmla="*/ 461665 h 461665"/>
              <a:gd name="connsiteX4" fmla="*/ 0 w 22560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003" h="461665" fill="none" extrusionOk="0">
                <a:moveTo>
                  <a:pt x="0" y="0"/>
                </a:moveTo>
                <a:cubicBezTo>
                  <a:pt x="989734" y="-49533"/>
                  <a:pt x="1956820" y="-14809"/>
                  <a:pt x="2256003" y="0"/>
                </a:cubicBezTo>
                <a:cubicBezTo>
                  <a:pt x="2253855" y="186521"/>
                  <a:pt x="2253710" y="313513"/>
                  <a:pt x="2256003" y="461665"/>
                </a:cubicBezTo>
                <a:cubicBezTo>
                  <a:pt x="1197742" y="413434"/>
                  <a:pt x="3869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56003" h="461665" stroke="0" extrusionOk="0">
                <a:moveTo>
                  <a:pt x="0" y="0"/>
                </a:moveTo>
                <a:cubicBezTo>
                  <a:pt x="992618" y="118645"/>
                  <a:pt x="1862385" y="116012"/>
                  <a:pt x="2256003" y="0"/>
                </a:cubicBezTo>
                <a:cubicBezTo>
                  <a:pt x="2274749" y="143527"/>
                  <a:pt x="2229013" y="261265"/>
                  <a:pt x="2256003" y="461665"/>
                </a:cubicBezTo>
                <a:cubicBezTo>
                  <a:pt x="1530813" y="596265"/>
                  <a:pt x="100465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the guitar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33CAFC-4060-13A2-6F33-32CA7FB8D4BC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ride a bike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9E11AD-29CC-714F-2DE6-01ECEF94F7E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ride a horse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CAD519-E473-5A1C-096E-0D5AA808A6F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987F8A-60B6-5A55-9239-2C1F40A8D42C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8568C5-8370-DC09-B52A-C9B7DC856148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whistle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F0D732-1E1E-45F4-0AF3-5AB49A42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449" y="4425883"/>
            <a:ext cx="1779841" cy="14393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30B376-13CC-6A73-CD48-D4AB88CA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49" y="2403014"/>
            <a:ext cx="1779841" cy="14393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D97A4EB-3F28-5375-3202-76753D6A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449" y="320916"/>
            <a:ext cx="1779841" cy="14393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2100F0C-4FA6-8090-C29E-449CCE3E5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50" y="4425883"/>
            <a:ext cx="1779841" cy="14393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D8FADBF-F0D7-5038-DBC6-B90359F08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017" y="2386310"/>
            <a:ext cx="1764364" cy="14393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0D49DE0-8F3F-80D2-6744-190EB9EFA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550" y="336393"/>
            <a:ext cx="1779841" cy="142387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31B395-0CF4-E72B-84B7-8A8AC2634DAD}"/>
              </a:ext>
            </a:extLst>
          </p:cNvPr>
          <p:cNvSpPr txBox="1"/>
          <p:nvPr/>
        </p:nvSpPr>
        <p:spPr>
          <a:xfrm rot="16200000">
            <a:off x="7744586" y="4614391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ONGMOJI/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9382DD-1994-D444-96CC-9064D15EEDDC}"/>
              </a:ext>
            </a:extLst>
          </p:cNvPr>
          <p:cNvSpPr txBox="1"/>
          <p:nvPr/>
        </p:nvSpPr>
        <p:spPr>
          <a:xfrm rot="16200000">
            <a:off x="7727719" y="2599803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HALFPOINT/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1414F1B-0CEC-52F4-996C-730457AACD77}"/>
              </a:ext>
            </a:extLst>
          </p:cNvPr>
          <p:cNvSpPr txBox="1"/>
          <p:nvPr/>
        </p:nvSpPr>
        <p:spPr>
          <a:xfrm rot="16200000">
            <a:off x="7735571" y="472598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LIGHTFIELD STUDIOS/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BBE766-9229-10D6-A224-42A2E8D579E7}"/>
              </a:ext>
            </a:extLst>
          </p:cNvPr>
          <p:cNvSpPr txBox="1"/>
          <p:nvPr/>
        </p:nvSpPr>
        <p:spPr>
          <a:xfrm rot="16200000">
            <a:off x="4677511" y="4625877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SKUMER/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F63A711-85E6-7345-8AD0-6192D07C8F08}"/>
              </a:ext>
            </a:extLst>
          </p:cNvPr>
          <p:cNvSpPr txBox="1"/>
          <p:nvPr/>
        </p:nvSpPr>
        <p:spPr>
          <a:xfrm rot="16200000">
            <a:off x="4612441" y="2547998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PAVEL KOBYSH/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08CB69-7225-F3EC-F2E4-84E56F5E34C5}"/>
              </a:ext>
            </a:extLst>
          </p:cNvPr>
          <p:cNvSpPr txBox="1"/>
          <p:nvPr/>
        </p:nvSpPr>
        <p:spPr>
          <a:xfrm rot="16200000">
            <a:off x="4660645" y="600392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STOCKIMAGEFACTORY.COM/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49464186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420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Helvetica</vt:lpstr>
      <vt:lpstr>HelveticaLTStd-Cond</vt:lpstr>
      <vt:lpstr>Pacote</vt:lpstr>
      <vt:lpstr>Língua inglesa</vt:lpstr>
      <vt:lpstr>UNIT 8</vt:lpstr>
      <vt:lpstr>UNIT 8</vt:lpstr>
      <vt:lpstr>UNIT 8</vt:lpstr>
      <vt:lpstr>UNIT 8</vt:lpstr>
      <vt:lpstr>UNIT 8</vt:lpstr>
      <vt:lpstr>UNIT 8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53</cp:revision>
  <dcterms:created xsi:type="dcterms:W3CDTF">2023-05-08T13:05:16Z</dcterms:created>
  <dcterms:modified xsi:type="dcterms:W3CDTF">2023-06-21T12:55:33Z</dcterms:modified>
</cp:coreProperties>
</file>