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0" r:id="rId3"/>
    <p:sldId id="274" r:id="rId4"/>
    <p:sldId id="280" r:id="rId5"/>
    <p:sldId id="348" r:id="rId6"/>
    <p:sldId id="322" r:id="rId7"/>
    <p:sldId id="290" r:id="rId8"/>
    <p:sldId id="39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694CC-0DFF-A348-806A-21D1857145DA}" v="9" dt="2023-05-23T13:38:47.914"/>
    <p1510:client id="{B867D6AB-BB92-4B0E-863B-FBA713B709CF}" v="2" dt="2023-05-22T09:51:51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7"/>
    <p:restoredTop sz="96335"/>
  </p:normalViewPr>
  <p:slideViewPr>
    <p:cSldViewPr snapToGrid="0">
      <p:cViewPr varScale="1">
        <p:scale>
          <a:sx n="68" d="100"/>
          <a:sy n="68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b="1" i="0" dirty="0"/>
            <a:t>IN</a:t>
          </a:r>
          <a:endParaRPr lang="pt-BR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1" i="0" dirty="0"/>
            <a:t>ON</a:t>
          </a:r>
          <a:endParaRPr lang="pt-BR" i="0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CAA6F751-9CAE-0B43-A924-0BD47CB95A84}">
      <dgm:prSet/>
      <dgm:spPr/>
      <dgm:t>
        <a:bodyPr/>
        <a:lstStyle/>
        <a:p>
          <a:r>
            <a:rPr lang="pt-BR" b="1" i="0" dirty="0"/>
            <a:t>AT</a:t>
          </a:r>
          <a:endParaRPr lang="pt-BR" i="0" dirty="0"/>
        </a:p>
      </dgm:t>
    </dgm:pt>
    <dgm:pt modelId="{55886141-A571-0640-AD21-8421F464271D}" type="parTrans" cxnId="{6399E1C9-D6C1-6146-8F2A-487898D39FED}">
      <dgm:prSet/>
      <dgm:spPr/>
      <dgm:t>
        <a:bodyPr/>
        <a:lstStyle/>
        <a:p>
          <a:endParaRPr lang="pt-BR"/>
        </a:p>
      </dgm:t>
    </dgm:pt>
    <dgm:pt modelId="{233DE465-6F99-C04D-B23F-55751F53934E}" type="sibTrans" cxnId="{6399E1C9-D6C1-6146-8F2A-487898D39FED}">
      <dgm:prSet/>
      <dgm:spPr/>
      <dgm:t>
        <a:bodyPr/>
        <a:lstStyle/>
        <a:p>
          <a:endParaRPr lang="pt-BR"/>
        </a:p>
      </dgm:t>
    </dgm:pt>
    <dgm:pt modelId="{2D4B3A69-BF96-D84E-BCA0-2BC0B57802E9}">
      <dgm:prSet/>
      <dgm:spPr/>
      <dgm:t>
        <a:bodyPr/>
        <a:lstStyle/>
        <a:p>
          <a:r>
            <a:rPr lang="en-US" b="1" i="0" noProof="0" dirty="0"/>
            <a:t>years (</a:t>
          </a:r>
          <a:r>
            <a:rPr lang="en-US" b="1" i="1" noProof="0" dirty="0"/>
            <a:t>1937, 2020</a:t>
          </a:r>
          <a:r>
            <a:rPr lang="en-US" b="1" i="0" noProof="0" dirty="0"/>
            <a:t>)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4667E76A-44CD-7348-9ABF-16D27E377F68}">
      <dgm:prSet/>
      <dgm:spPr/>
      <dgm:t>
        <a:bodyPr/>
        <a:lstStyle/>
        <a:p>
          <a:r>
            <a:rPr lang="pt-BR" b="1" i="0" dirty="0"/>
            <a:t>dates (</a:t>
          </a:r>
          <a:r>
            <a:rPr lang="pt-BR" b="1" i="1" dirty="0"/>
            <a:t>May 3, my birthday</a:t>
          </a:r>
          <a:r>
            <a:rPr lang="pt-BR" b="1" i="0" dirty="0"/>
            <a:t>)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pt-BR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pt-BR"/>
        </a:p>
      </dgm:t>
    </dgm:pt>
    <dgm:pt modelId="{60E1F287-5A24-BA4C-AD8A-9232B1AFD4F0}">
      <dgm:prSet/>
      <dgm:spPr/>
      <dgm:t>
        <a:bodyPr/>
        <a:lstStyle/>
        <a:p>
          <a:r>
            <a:rPr lang="pt-BR" b="1" i="0" dirty="0"/>
            <a:t>ages (</a:t>
          </a:r>
          <a:r>
            <a:rPr lang="pt-BR" b="1" i="1" dirty="0"/>
            <a:t>12, eighteen</a:t>
          </a:r>
          <a:r>
            <a:rPr lang="pt-BR" b="1" i="0" dirty="0"/>
            <a:t>)</a:t>
          </a:r>
        </a:p>
      </dgm:t>
    </dgm:pt>
    <dgm:pt modelId="{363347D2-D09F-F042-A866-71B66E3941D0}" type="parTrans" cxnId="{B1E2F264-9B73-AC4A-A0B2-6E85184DA56A}">
      <dgm:prSet/>
      <dgm:spPr/>
      <dgm:t>
        <a:bodyPr/>
        <a:lstStyle/>
        <a:p>
          <a:endParaRPr lang="pt-BR"/>
        </a:p>
      </dgm:t>
    </dgm:pt>
    <dgm:pt modelId="{00C2316C-9CE0-4448-BAC3-A48BF9893DC7}" type="sibTrans" cxnId="{B1E2F264-9B73-AC4A-A0B2-6E85184DA56A}">
      <dgm:prSet/>
      <dgm:spPr/>
      <dgm:t>
        <a:bodyPr/>
        <a:lstStyle/>
        <a:p>
          <a:endParaRPr lang="pt-BR"/>
        </a:p>
      </dgm:t>
    </dgm:pt>
    <dgm:pt modelId="{788DAA0C-A7AC-1641-812F-62A45A04B89F}">
      <dgm:prSet/>
      <dgm:spPr/>
      <dgm:t>
        <a:bodyPr/>
        <a:lstStyle/>
        <a:p>
          <a:r>
            <a:rPr lang="pt-BR" b="1" i="0" dirty="0"/>
            <a:t>a specific time (</a:t>
          </a:r>
          <a:r>
            <a:rPr lang="pt-BR" b="1" i="1" dirty="0"/>
            <a:t>10 a.m., 3 o’clock</a:t>
          </a:r>
          <a:r>
            <a:rPr lang="pt-BR" b="1" i="0" dirty="0"/>
            <a:t>)</a:t>
          </a:r>
        </a:p>
      </dgm:t>
    </dgm:pt>
    <dgm:pt modelId="{BD0F7FA6-BE72-E34A-B069-A3D6D8E594FA}" type="parTrans" cxnId="{31CCFB60-817A-D64C-9134-A0F820D463E0}">
      <dgm:prSet/>
      <dgm:spPr/>
      <dgm:t>
        <a:bodyPr/>
        <a:lstStyle/>
        <a:p>
          <a:endParaRPr lang="pt-BR"/>
        </a:p>
      </dgm:t>
    </dgm:pt>
    <dgm:pt modelId="{4E69CA0A-A809-4044-87C6-3DD9C4D9464E}" type="sibTrans" cxnId="{31CCFB60-817A-D64C-9134-A0F820D463E0}">
      <dgm:prSet/>
      <dgm:spPr/>
      <dgm:t>
        <a:bodyPr/>
        <a:lstStyle/>
        <a:p>
          <a:endParaRPr lang="pt-BR"/>
        </a:p>
      </dgm:t>
    </dgm:pt>
    <dgm:pt modelId="{3A3FA1A1-6522-7A44-A0DE-78B8F723B4F4}">
      <dgm:prSet/>
      <dgm:spPr/>
      <dgm:t>
        <a:bodyPr/>
        <a:lstStyle/>
        <a:p>
          <a:r>
            <a:rPr lang="pt-BR" b="1" i="0" dirty="0"/>
            <a:t>days (</a:t>
          </a:r>
          <a:r>
            <a:rPr lang="pt-BR" b="1" i="1" dirty="0"/>
            <a:t>Sunday, Tuesdays</a:t>
          </a:r>
          <a:r>
            <a:rPr lang="pt-BR" b="1" i="0" dirty="0"/>
            <a:t>)</a:t>
          </a:r>
        </a:p>
      </dgm:t>
    </dgm:pt>
    <dgm:pt modelId="{72F19717-2E71-E54B-B5F9-EFD700AFBEE7}" type="parTrans" cxnId="{D654A9E3-465A-854F-8BAD-81D3C4BE7002}">
      <dgm:prSet/>
      <dgm:spPr/>
      <dgm:t>
        <a:bodyPr/>
        <a:lstStyle/>
        <a:p>
          <a:endParaRPr lang="pt-BR"/>
        </a:p>
      </dgm:t>
    </dgm:pt>
    <dgm:pt modelId="{693709A3-7332-3B4C-BB9E-2D5A3ADA0E5F}" type="sibTrans" cxnId="{D654A9E3-465A-854F-8BAD-81D3C4BE7002}">
      <dgm:prSet/>
      <dgm:spPr/>
      <dgm:t>
        <a:bodyPr/>
        <a:lstStyle/>
        <a:p>
          <a:endParaRPr lang="pt-BR"/>
        </a:p>
      </dgm:t>
    </dgm:pt>
    <dgm:pt modelId="{10550D99-8713-814C-8F09-3C8768C9263A}">
      <dgm:prSet/>
      <dgm:spPr/>
      <dgm:t>
        <a:bodyPr/>
        <a:lstStyle/>
        <a:p>
          <a:r>
            <a:rPr lang="en-US" b="1" i="0" noProof="0" dirty="0"/>
            <a:t>months (</a:t>
          </a:r>
          <a:r>
            <a:rPr lang="en-US" b="1" i="1" noProof="0" dirty="0"/>
            <a:t>May, December</a:t>
          </a:r>
          <a:r>
            <a:rPr lang="en-US" b="1" i="0" noProof="0" dirty="0"/>
            <a:t>)</a:t>
          </a:r>
        </a:p>
      </dgm:t>
    </dgm:pt>
    <dgm:pt modelId="{975B3D23-F410-E444-BED0-6A13C6E9FF23}" type="parTrans" cxnId="{7AB86B63-E798-E943-BBB8-E8AEA4DE214E}">
      <dgm:prSet/>
      <dgm:spPr/>
      <dgm:t>
        <a:bodyPr/>
        <a:lstStyle/>
        <a:p>
          <a:endParaRPr lang="pt-BR"/>
        </a:p>
      </dgm:t>
    </dgm:pt>
    <dgm:pt modelId="{A8C9239A-B3A7-E14B-8CA8-1D2A29E6ADCD}" type="sibTrans" cxnId="{7AB86B63-E798-E943-BBB8-E8AEA4DE214E}">
      <dgm:prSet/>
      <dgm:spPr/>
      <dgm:t>
        <a:bodyPr/>
        <a:lstStyle/>
        <a:p>
          <a:endParaRPr lang="pt-BR"/>
        </a:p>
      </dgm:t>
    </dgm:pt>
    <dgm:pt modelId="{70E1C5CD-2726-3A4A-8466-B778D140DFE6}">
      <dgm:prSet/>
      <dgm:spPr/>
      <dgm:t>
        <a:bodyPr/>
        <a:lstStyle/>
        <a:p>
          <a:r>
            <a:rPr lang="en-US" b="1" i="0" noProof="0" dirty="0"/>
            <a:t>centuries (</a:t>
          </a:r>
          <a:r>
            <a:rPr lang="en-US" b="1" i="1" noProof="0" dirty="0"/>
            <a:t>the XIX century, last century</a:t>
          </a:r>
          <a:r>
            <a:rPr lang="en-US" b="1" i="0" noProof="0" dirty="0"/>
            <a:t>)</a:t>
          </a:r>
        </a:p>
      </dgm:t>
    </dgm:pt>
    <dgm:pt modelId="{B6F486F7-8867-B144-B9FB-75B10EDE2E15}" type="parTrans" cxnId="{EB189868-63E6-D747-AA40-43555276E0BC}">
      <dgm:prSet/>
      <dgm:spPr/>
      <dgm:t>
        <a:bodyPr/>
        <a:lstStyle/>
        <a:p>
          <a:endParaRPr lang="pt-BR"/>
        </a:p>
      </dgm:t>
    </dgm:pt>
    <dgm:pt modelId="{9A49504E-FDFD-924F-9D44-2329C629AFA3}" type="sibTrans" cxnId="{EB189868-63E6-D747-AA40-43555276E0BC}">
      <dgm:prSet/>
      <dgm:spPr/>
      <dgm:t>
        <a:bodyPr/>
        <a:lstStyle/>
        <a:p>
          <a:endParaRPr lang="pt-BR"/>
        </a:p>
      </dgm:t>
    </dgm:pt>
    <dgm:pt modelId="{A320BAE8-CCDB-6442-8309-49D2CE0DE44B}">
      <dgm:prSet/>
      <dgm:spPr/>
      <dgm:t>
        <a:bodyPr/>
        <a:lstStyle/>
        <a:p>
          <a:r>
            <a:rPr lang="en-US" b="1" i="0" noProof="0" dirty="0"/>
            <a:t>seasons (</a:t>
          </a:r>
          <a:r>
            <a:rPr lang="en-US" b="1" i="1" noProof="0" dirty="0"/>
            <a:t>summer, winter</a:t>
          </a:r>
          <a:r>
            <a:rPr lang="en-US" b="1" i="0" noProof="0" dirty="0"/>
            <a:t>)</a:t>
          </a:r>
        </a:p>
      </dgm:t>
    </dgm:pt>
    <dgm:pt modelId="{CD49491F-35F2-6649-90F2-2D08B19EB378}" type="parTrans" cxnId="{E2485128-BCD6-5847-9BFE-D61E13B73DCA}">
      <dgm:prSet/>
      <dgm:spPr/>
      <dgm:t>
        <a:bodyPr/>
        <a:lstStyle/>
        <a:p>
          <a:endParaRPr lang="pt-BR"/>
        </a:p>
      </dgm:t>
    </dgm:pt>
    <dgm:pt modelId="{12225CFE-4A96-7243-840A-FCB2907966EF}" type="sibTrans" cxnId="{E2485128-BCD6-5847-9BFE-D61E13B73DCA}">
      <dgm:prSet/>
      <dgm:spPr/>
      <dgm:t>
        <a:bodyPr/>
        <a:lstStyle/>
        <a:p>
          <a:endParaRPr lang="pt-BR"/>
        </a:p>
      </dgm:t>
    </dgm:pt>
    <dgm:pt modelId="{539DA738-9237-024A-949D-6DBEA76E3EDA}">
      <dgm:prSet/>
      <dgm:spPr/>
      <dgm:t>
        <a:bodyPr/>
        <a:lstStyle/>
        <a:p>
          <a:r>
            <a:rPr lang="en-US" b="1" i="0" noProof="0" dirty="0"/>
            <a:t>long periods (</a:t>
          </a:r>
          <a:r>
            <a:rPr lang="en-US" b="1" i="1" noProof="0" dirty="0"/>
            <a:t>the past, the future</a:t>
          </a:r>
          <a:r>
            <a:rPr lang="en-US" b="1" i="0" noProof="0" dirty="0"/>
            <a:t>)</a:t>
          </a:r>
        </a:p>
      </dgm:t>
    </dgm:pt>
    <dgm:pt modelId="{7EF3FC15-BA32-ED4A-AFD3-AC2956DC8D74}" type="parTrans" cxnId="{75D99DA4-A876-D643-B495-329054DCB463}">
      <dgm:prSet/>
      <dgm:spPr/>
      <dgm:t>
        <a:bodyPr/>
        <a:lstStyle/>
        <a:p>
          <a:endParaRPr lang="pt-BR"/>
        </a:p>
      </dgm:t>
    </dgm:pt>
    <dgm:pt modelId="{74FDA496-8DCF-5D4C-9D88-9BF042221CBC}" type="sibTrans" cxnId="{75D99DA4-A876-D643-B495-329054DCB463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3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3">
        <dgm:presLayoutVars>
          <dgm:bulletEnabled val="1"/>
        </dgm:presLayoutVars>
      </dgm:prSet>
      <dgm:spPr/>
    </dgm:pt>
    <dgm:pt modelId="{CC27F79C-4F0A-934A-BF88-77B127913787}" type="pres">
      <dgm:prSet presAssocID="{FE98B8E5-892D-A149-A097-7B7BF3F7EAA6}" presName="sp" presStyleCnt="0"/>
      <dgm:spPr/>
    </dgm:pt>
    <dgm:pt modelId="{88F47577-72E1-CA44-8E80-69C0260EEC7A}" type="pres">
      <dgm:prSet presAssocID="{CAA6F751-9CAE-0B43-A924-0BD47CB95A84}" presName="linNode" presStyleCnt="0"/>
      <dgm:spPr/>
    </dgm:pt>
    <dgm:pt modelId="{046985A1-112D-F248-BB4D-C1B46EAC541B}" type="pres">
      <dgm:prSet presAssocID="{CAA6F751-9CAE-0B43-A924-0BD47CB95A8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9215DD1-876D-C344-A660-1646C755D479}" type="pres">
      <dgm:prSet presAssocID="{CAA6F751-9CAE-0B43-A924-0BD47CB95A8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6E04B20D-1C86-6C48-ADEF-186424535DCD}" type="presOf" srcId="{10550D99-8713-814C-8F09-3C8768C9263A}" destId="{3EDAF8DC-8AB5-7249-94D8-47A38AAB923B}" srcOrd="0" destOrd="1" presId="urn:microsoft.com/office/officeart/2005/8/layout/vList5"/>
    <dgm:cxn modelId="{B5C16E1F-A476-CD4E-A8B3-EF6D159846D5}" type="presOf" srcId="{788DAA0C-A7AC-1641-812F-62A45A04B89F}" destId="{19215DD1-876D-C344-A660-1646C755D479}" srcOrd="0" destOrd="1" presId="urn:microsoft.com/office/officeart/2005/8/layout/vList5"/>
    <dgm:cxn modelId="{E2485128-BCD6-5847-9BFE-D61E13B73DCA}" srcId="{AEDA1DC8-7E5B-164B-A2AB-A2033355013A}" destId="{A320BAE8-CCDB-6442-8309-49D2CE0DE44B}" srcOrd="3" destOrd="0" parTransId="{CD49491F-35F2-6649-90F2-2D08B19EB378}" sibTransId="{12225CFE-4A96-7243-840A-FCB2907966EF}"/>
    <dgm:cxn modelId="{668A222A-EDAF-C443-8F40-E687CF5A13EE}" type="presOf" srcId="{60E1F287-5A24-BA4C-AD8A-9232B1AFD4F0}" destId="{19215DD1-876D-C344-A660-1646C755D479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31CCFB60-817A-D64C-9134-A0F820D463E0}" srcId="{CAA6F751-9CAE-0B43-A924-0BD47CB95A84}" destId="{788DAA0C-A7AC-1641-812F-62A45A04B89F}" srcOrd="1" destOrd="0" parTransId="{BD0F7FA6-BE72-E34A-B069-A3D6D8E594FA}" sibTransId="{4E69CA0A-A809-4044-87C6-3DD9C4D9464E}"/>
    <dgm:cxn modelId="{C6426961-73DC-314A-9E96-B0B7E9466D85}" type="presOf" srcId="{3A3FA1A1-6522-7A44-A0DE-78B8F723B4F4}" destId="{8B22A342-B738-AC46-8FF7-2C63942AD017}" srcOrd="0" destOrd="1" presId="urn:microsoft.com/office/officeart/2005/8/layout/vList5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7AB86B63-E798-E943-BBB8-E8AEA4DE214E}" srcId="{AEDA1DC8-7E5B-164B-A2AB-A2033355013A}" destId="{10550D99-8713-814C-8F09-3C8768C9263A}" srcOrd="1" destOrd="0" parTransId="{975B3D23-F410-E444-BED0-6A13C6E9FF23}" sibTransId="{A8C9239A-B3A7-E14B-8CA8-1D2A29E6ADCD}"/>
    <dgm:cxn modelId="{83684F44-C83B-CB40-A12B-062D45C09824}" type="presOf" srcId="{A320BAE8-CCDB-6442-8309-49D2CE0DE44B}" destId="{3EDAF8DC-8AB5-7249-94D8-47A38AAB923B}" srcOrd="0" destOrd="3" presId="urn:microsoft.com/office/officeart/2005/8/layout/vList5"/>
    <dgm:cxn modelId="{B1E2F264-9B73-AC4A-A0B2-6E85184DA56A}" srcId="{CAA6F751-9CAE-0B43-A924-0BD47CB95A84}" destId="{60E1F287-5A24-BA4C-AD8A-9232B1AFD4F0}" srcOrd="0" destOrd="0" parTransId="{363347D2-D09F-F042-A866-71B66E3941D0}" sibTransId="{00C2316C-9CE0-4448-BAC3-A48BF9893DC7}"/>
    <dgm:cxn modelId="{EB189868-63E6-D747-AA40-43555276E0BC}" srcId="{AEDA1DC8-7E5B-164B-A2AB-A2033355013A}" destId="{70E1C5CD-2726-3A4A-8466-B778D140DFE6}" srcOrd="2" destOrd="0" parTransId="{B6F486F7-8867-B144-B9FB-75B10EDE2E15}" sibTransId="{9A49504E-FDFD-924F-9D44-2329C629AFA3}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75D99DA4-A876-D643-B495-329054DCB463}" srcId="{AEDA1DC8-7E5B-164B-A2AB-A2033355013A}" destId="{539DA738-9237-024A-949D-6DBEA76E3EDA}" srcOrd="4" destOrd="0" parTransId="{7EF3FC15-BA32-ED4A-AFD3-AC2956DC8D74}" sibTransId="{74FDA496-8DCF-5D4C-9D88-9BF042221CBC}"/>
    <dgm:cxn modelId="{6399E1C9-D6C1-6146-8F2A-487898D39FED}" srcId="{DC73AB19-F39D-1F44-BAF2-6DEBDCB3E114}" destId="{CAA6F751-9CAE-0B43-A924-0BD47CB95A84}" srcOrd="2" destOrd="0" parTransId="{55886141-A571-0640-AD21-8421F464271D}" sibTransId="{233DE465-6F99-C04D-B23F-55751F53934E}"/>
    <dgm:cxn modelId="{D8FC2DCC-D8A4-FF46-A508-C53D70105268}" type="presOf" srcId="{70E1C5CD-2726-3A4A-8466-B778D140DFE6}" destId="{3EDAF8DC-8AB5-7249-94D8-47A38AAB923B}" srcOrd="0" destOrd="2" presId="urn:microsoft.com/office/officeart/2005/8/layout/vList5"/>
    <dgm:cxn modelId="{BBB2E1CE-F26D-9144-9A24-9B3A846426B5}" type="presOf" srcId="{CAA6F751-9CAE-0B43-A924-0BD47CB95A84}" destId="{046985A1-112D-F248-BB4D-C1B46EAC541B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102EB1DB-B385-1A4B-9774-3CFB3BC43A42}" type="presOf" srcId="{539DA738-9237-024A-949D-6DBEA76E3EDA}" destId="{3EDAF8DC-8AB5-7249-94D8-47A38AAB923B}" srcOrd="0" destOrd="4" presId="urn:microsoft.com/office/officeart/2005/8/layout/vList5"/>
    <dgm:cxn modelId="{D654A9E3-465A-854F-8BAD-81D3C4BE7002}" srcId="{8842BD64-FA85-E940-87E9-91CDDCBF01B5}" destId="{3A3FA1A1-6522-7A44-A0DE-78B8F723B4F4}" srcOrd="1" destOrd="0" parTransId="{72F19717-2E71-E54B-B5F9-EFD700AFBEE7}" sibTransId="{693709A3-7332-3B4C-BB9E-2D5A3ADA0E5F}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  <dgm:cxn modelId="{24382B96-1D01-6249-A7CB-D164AC376040}" type="presParOf" srcId="{426758A8-6C45-F84E-A023-F42C3CC8ABFC}" destId="{CC27F79C-4F0A-934A-BF88-77B127913787}" srcOrd="3" destOrd="0" presId="urn:microsoft.com/office/officeart/2005/8/layout/vList5"/>
    <dgm:cxn modelId="{54468F9A-D300-9F4A-91BA-04E0CA666B46}" type="presParOf" srcId="{426758A8-6C45-F84E-A023-F42C3CC8ABFC}" destId="{88F47577-72E1-CA44-8E80-69C0260EEC7A}" srcOrd="4" destOrd="0" presId="urn:microsoft.com/office/officeart/2005/8/layout/vList5"/>
    <dgm:cxn modelId="{C14EA6C9-23CE-854B-B3E1-8E26A9FFF197}" type="presParOf" srcId="{88F47577-72E1-CA44-8E80-69C0260EEC7A}" destId="{046985A1-112D-F248-BB4D-C1B46EAC541B}" srcOrd="0" destOrd="0" presId="urn:microsoft.com/office/officeart/2005/8/layout/vList5"/>
    <dgm:cxn modelId="{AD767BBF-631E-304D-874E-BEA993D30265}" type="presParOf" srcId="{88F47577-72E1-CA44-8E80-69C0260EEC7A}" destId="{19215DD1-876D-C344-A660-1646C755D4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4118913" y="-1313367"/>
          <a:ext cx="1595874" cy="46276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noProof="0" dirty="0"/>
            <a:t>years (</a:t>
          </a:r>
          <a:r>
            <a:rPr lang="en-US" sz="1800" b="1" i="1" kern="1200" noProof="0" dirty="0"/>
            <a:t>1937, 2020</a:t>
          </a:r>
          <a:r>
            <a:rPr lang="en-US" sz="1800" b="1" i="0" kern="1200" noProof="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noProof="0" dirty="0"/>
            <a:t>months (</a:t>
          </a:r>
          <a:r>
            <a:rPr lang="en-US" sz="1800" b="1" i="1" kern="1200" noProof="0" dirty="0"/>
            <a:t>May, December</a:t>
          </a:r>
          <a:r>
            <a:rPr lang="en-US" sz="1800" b="1" i="0" kern="1200" noProof="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noProof="0" dirty="0"/>
            <a:t>centuries (</a:t>
          </a:r>
          <a:r>
            <a:rPr lang="en-US" sz="1800" b="1" i="1" kern="1200" noProof="0" dirty="0"/>
            <a:t>the XIX century, last century</a:t>
          </a:r>
          <a:r>
            <a:rPr lang="en-US" sz="1800" b="1" i="0" kern="1200" noProof="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noProof="0" dirty="0"/>
            <a:t>seasons (</a:t>
          </a:r>
          <a:r>
            <a:rPr lang="en-US" sz="1800" b="1" i="1" kern="1200" noProof="0" dirty="0"/>
            <a:t>summer, winter</a:t>
          </a:r>
          <a:r>
            <a:rPr lang="en-US" sz="1800" b="1" i="0" kern="1200" noProof="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noProof="0" dirty="0"/>
            <a:t>long periods (</a:t>
          </a:r>
          <a:r>
            <a:rPr lang="en-US" sz="1800" b="1" i="1" kern="1200" noProof="0" dirty="0"/>
            <a:t>the past, the future</a:t>
          </a:r>
          <a:r>
            <a:rPr lang="en-US" sz="1800" b="1" i="0" kern="1200" noProof="0" dirty="0"/>
            <a:t>)</a:t>
          </a:r>
        </a:p>
      </dsp:txBody>
      <dsp:txXfrm rot="-5400000">
        <a:off x="2603038" y="280412"/>
        <a:ext cx="4549720" cy="1440066"/>
      </dsp:txXfrm>
    </dsp:sp>
    <dsp:sp modelId="{F792A506-495D-FF41-B9A2-7D72A287CF41}">
      <dsp:nvSpPr>
        <dsp:cNvPr id="0" name=""/>
        <dsp:cNvSpPr/>
      </dsp:nvSpPr>
      <dsp:spPr>
        <a:xfrm>
          <a:off x="0" y="3022"/>
          <a:ext cx="2603038" cy="19948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b="1" i="0" kern="1200" dirty="0"/>
            <a:t>IN</a:t>
          </a:r>
          <a:endParaRPr lang="pt-BR" sz="6500" i="0" kern="1200" dirty="0"/>
        </a:p>
      </dsp:txBody>
      <dsp:txXfrm>
        <a:off x="97380" y="100402"/>
        <a:ext cx="2408278" cy="1800083"/>
      </dsp:txXfrm>
    </dsp:sp>
    <dsp:sp modelId="{8B22A342-B738-AC46-8FF7-2C63942AD017}">
      <dsp:nvSpPr>
        <dsp:cNvPr id="0" name=""/>
        <dsp:cNvSpPr/>
      </dsp:nvSpPr>
      <dsp:spPr>
        <a:xfrm rot="5400000">
          <a:off x="4118913" y="781217"/>
          <a:ext cx="1595874" cy="462762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i="0" kern="1200" dirty="0"/>
            <a:t>dates (</a:t>
          </a:r>
          <a:r>
            <a:rPr lang="pt-BR" sz="1800" b="1" i="1" kern="1200" dirty="0"/>
            <a:t>May 3, my birthday</a:t>
          </a:r>
          <a:r>
            <a:rPr lang="pt-BR" sz="1800" b="1" i="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i="0" kern="1200" dirty="0"/>
            <a:t>days (</a:t>
          </a:r>
          <a:r>
            <a:rPr lang="pt-BR" sz="1800" b="1" i="1" kern="1200" dirty="0"/>
            <a:t>Sunday, Tuesdays</a:t>
          </a:r>
          <a:r>
            <a:rPr lang="pt-BR" sz="1800" b="1" i="0" kern="1200" dirty="0"/>
            <a:t>)</a:t>
          </a:r>
        </a:p>
      </dsp:txBody>
      <dsp:txXfrm rot="-5400000">
        <a:off x="2603038" y="2374996"/>
        <a:ext cx="4549720" cy="1440066"/>
      </dsp:txXfrm>
    </dsp:sp>
    <dsp:sp modelId="{7E12625C-0170-CC44-A5C2-8E32F902590D}">
      <dsp:nvSpPr>
        <dsp:cNvPr id="0" name=""/>
        <dsp:cNvSpPr/>
      </dsp:nvSpPr>
      <dsp:spPr>
        <a:xfrm>
          <a:off x="0" y="2097608"/>
          <a:ext cx="2603038" cy="19948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b="1" i="0" kern="1200" dirty="0"/>
            <a:t>ON</a:t>
          </a:r>
          <a:endParaRPr lang="pt-BR" sz="6500" i="0" kern="1200" dirty="0"/>
        </a:p>
      </dsp:txBody>
      <dsp:txXfrm>
        <a:off x="97380" y="2194988"/>
        <a:ext cx="2408278" cy="1800083"/>
      </dsp:txXfrm>
    </dsp:sp>
    <dsp:sp modelId="{19215DD1-876D-C344-A660-1646C755D479}">
      <dsp:nvSpPr>
        <dsp:cNvPr id="0" name=""/>
        <dsp:cNvSpPr/>
      </dsp:nvSpPr>
      <dsp:spPr>
        <a:xfrm rot="5400000">
          <a:off x="4118913" y="2875803"/>
          <a:ext cx="1595874" cy="462762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i="0" kern="1200" dirty="0"/>
            <a:t>ages (</a:t>
          </a:r>
          <a:r>
            <a:rPr lang="pt-BR" sz="1800" b="1" i="1" kern="1200" dirty="0"/>
            <a:t>12, eighteen</a:t>
          </a:r>
          <a:r>
            <a:rPr lang="pt-BR" sz="1800" b="1" i="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i="0" kern="1200" dirty="0"/>
            <a:t>a specific time (</a:t>
          </a:r>
          <a:r>
            <a:rPr lang="pt-BR" sz="1800" b="1" i="1" kern="1200" dirty="0"/>
            <a:t>10 a.m., 3 o’clock</a:t>
          </a:r>
          <a:r>
            <a:rPr lang="pt-BR" sz="1800" b="1" i="0" kern="1200" dirty="0"/>
            <a:t>)</a:t>
          </a:r>
        </a:p>
      </dsp:txBody>
      <dsp:txXfrm rot="-5400000">
        <a:off x="2603038" y="4469582"/>
        <a:ext cx="4549720" cy="1440066"/>
      </dsp:txXfrm>
    </dsp:sp>
    <dsp:sp modelId="{046985A1-112D-F248-BB4D-C1B46EAC541B}">
      <dsp:nvSpPr>
        <dsp:cNvPr id="0" name=""/>
        <dsp:cNvSpPr/>
      </dsp:nvSpPr>
      <dsp:spPr>
        <a:xfrm>
          <a:off x="0" y="4192193"/>
          <a:ext cx="2603038" cy="19948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b="1" i="0" kern="1200" dirty="0"/>
            <a:t>AT</a:t>
          </a:r>
          <a:endParaRPr lang="pt-BR" sz="6500" i="0" kern="1200" dirty="0"/>
        </a:p>
      </dsp:txBody>
      <dsp:txXfrm>
        <a:off x="97380" y="4289573"/>
        <a:ext cx="2408278" cy="180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7º ano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D75FCF52-1A32-F4C5-7DD9-990A68D59944}"/>
              </a:ext>
            </a:extLst>
          </p:cNvPr>
          <p:cNvSpPr txBox="1"/>
          <p:nvPr/>
        </p:nvSpPr>
        <p:spPr>
          <a:xfrm>
            <a:off x="5476875" y="264583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pic>
        <p:nvPicPr>
          <p:cNvPr id="11" name="Imagem 10" descr="Uma imagem contendo Diagrama&#10;&#10;Descrição gerada automaticamente">
            <a:extLst>
              <a:ext uri="{FF2B5EF4-FFF2-40B4-BE49-F238E27FC236}">
                <a16:creationId xmlns:a16="http://schemas.microsoft.com/office/drawing/2014/main" id="{D89EA484-432A-4C23-1C92-7C68AD055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08" y="434463"/>
            <a:ext cx="7525722" cy="5545268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363992" y="5979731"/>
            <a:ext cx="6826926" cy="669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THE LIFE of Nelson Mandela.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Eyewitness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News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ewn.co.za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/2013/12/06/The-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life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of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-Nelson-Mandela. Acesso em: 22 jun. 2022.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999661-0667-DD71-D035-7F4FC9EC63F0}"/>
              </a:ext>
            </a:extLst>
          </p:cNvPr>
          <p:cNvSpPr txBox="1"/>
          <p:nvPr/>
        </p:nvSpPr>
        <p:spPr>
          <a:xfrm rot="16200000">
            <a:off x="3665928" y="4454766"/>
            <a:ext cx="28861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T. LESIA/SHUTTERSTOCK.COM; 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PER-ANDERS PETTERSSON/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GETTY IMAGES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420775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9E62F096-4B2C-53EA-27B5-7DCC274472C1}"/>
              </a:ext>
            </a:extLst>
          </p:cNvPr>
          <p:cNvSpPr txBox="1">
            <a:spLocks/>
          </p:cNvSpPr>
          <p:nvPr/>
        </p:nvSpPr>
        <p:spPr>
          <a:xfrm>
            <a:off x="5566459" y="5362207"/>
            <a:ext cx="5713376" cy="90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WASSERMAN, Dan. Nelson Mandela (1918-2013).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Star Tribune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6 dez. 2013.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www.startribune.com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/editorial-cartoon-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nelsonmandela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/234683131/. Acesso em: 22 jun. 2022.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0513CFA-172E-AF13-1E37-A0FBF50C5BC1}"/>
              </a:ext>
            </a:extLst>
          </p:cNvPr>
          <p:cNvGrpSpPr/>
          <p:nvPr/>
        </p:nvGrpSpPr>
        <p:grpSpPr>
          <a:xfrm>
            <a:off x="386669" y="2890702"/>
            <a:ext cx="2962588" cy="2400501"/>
            <a:chOff x="667900" y="3626397"/>
            <a:chExt cx="2962588" cy="2400501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DF68C4A-282A-E8EA-1E6D-63EDCE033A20}"/>
                </a:ext>
              </a:extLst>
            </p:cNvPr>
            <p:cNvSpPr txBox="1"/>
            <p:nvPr/>
          </p:nvSpPr>
          <p:spPr>
            <a:xfrm>
              <a:off x="839244" y="4087906"/>
              <a:ext cx="2791244" cy="1938992"/>
            </a:xfrm>
            <a:custGeom>
              <a:avLst/>
              <a:gdLst>
                <a:gd name="connsiteX0" fmla="*/ 0 w 2791244"/>
                <a:gd name="connsiteY0" fmla="*/ 0 h 1938992"/>
                <a:gd name="connsiteX1" fmla="*/ 2791244 w 2791244"/>
                <a:gd name="connsiteY1" fmla="*/ 0 h 1938992"/>
                <a:gd name="connsiteX2" fmla="*/ 2791244 w 2791244"/>
                <a:gd name="connsiteY2" fmla="*/ 1938992 h 1938992"/>
                <a:gd name="connsiteX3" fmla="*/ 0 w 2791244"/>
                <a:gd name="connsiteY3" fmla="*/ 1938992 h 1938992"/>
                <a:gd name="connsiteX4" fmla="*/ 0 w 2791244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244" h="1938992" fill="none" extrusionOk="0">
                  <a:moveTo>
                    <a:pt x="0" y="0"/>
                  </a:moveTo>
                  <a:cubicBezTo>
                    <a:pt x="1044940" y="-49533"/>
                    <a:pt x="1817361" y="-14809"/>
                    <a:pt x="2791244" y="0"/>
                  </a:cubicBezTo>
                  <a:cubicBezTo>
                    <a:pt x="2878883" y="752559"/>
                    <a:pt x="2718565" y="1500896"/>
                    <a:pt x="2791244" y="1938992"/>
                  </a:cubicBezTo>
                  <a:cubicBezTo>
                    <a:pt x="1809997" y="1890761"/>
                    <a:pt x="395360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2791244" h="1938992" stroke="0" extrusionOk="0">
                  <a:moveTo>
                    <a:pt x="0" y="0"/>
                  </a:moveTo>
                  <a:cubicBezTo>
                    <a:pt x="1029714" y="118645"/>
                    <a:pt x="2020663" y="116012"/>
                    <a:pt x="2791244" y="0"/>
                  </a:cubicBezTo>
                  <a:cubicBezTo>
                    <a:pt x="2658362" y="562170"/>
                    <a:pt x="2876195" y="1716516"/>
                    <a:pt x="2791244" y="1938992"/>
                  </a:cubicBezTo>
                  <a:cubicBezTo>
                    <a:pt x="1644218" y="2073592"/>
                    <a:pt x="590945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Busque sempre estabelecer</a:t>
              </a:r>
            </a:p>
            <a:p>
              <a:r>
                <a:rPr lang="pt-BR" sz="2000" dirty="0"/>
                <a:t>relações entre os textos que você lê para ampliar sua compreensão deles e do mundo.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42ED94E9-F868-2037-3CBD-6888DBC8571F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12D939DD-305C-18A6-08AA-2E0D4D3A5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459" y="914818"/>
            <a:ext cx="5713376" cy="445599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1596336-C08B-889C-D78C-9E06C4C5BB67}"/>
              </a:ext>
            </a:extLst>
          </p:cNvPr>
          <p:cNvSpPr txBox="1"/>
          <p:nvPr/>
        </p:nvSpPr>
        <p:spPr>
          <a:xfrm>
            <a:off x="3765568" y="4254910"/>
            <a:ext cx="1882677" cy="646331"/>
          </a:xfrm>
          <a:custGeom>
            <a:avLst/>
            <a:gdLst>
              <a:gd name="connsiteX0" fmla="*/ 0 w 1882677"/>
              <a:gd name="connsiteY0" fmla="*/ 0 h 646331"/>
              <a:gd name="connsiteX1" fmla="*/ 1882677 w 1882677"/>
              <a:gd name="connsiteY1" fmla="*/ 0 h 646331"/>
              <a:gd name="connsiteX2" fmla="*/ 1882677 w 1882677"/>
              <a:gd name="connsiteY2" fmla="*/ 646331 h 646331"/>
              <a:gd name="connsiteX3" fmla="*/ 0 w 1882677"/>
              <a:gd name="connsiteY3" fmla="*/ 646331 h 646331"/>
              <a:gd name="connsiteX4" fmla="*/ 0 w 1882677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677" h="646331" fill="none" extrusionOk="0">
                <a:moveTo>
                  <a:pt x="0" y="0"/>
                </a:moveTo>
                <a:cubicBezTo>
                  <a:pt x="345596" y="168209"/>
                  <a:pt x="1277794" y="124243"/>
                  <a:pt x="1882677" y="0"/>
                </a:cubicBezTo>
                <a:cubicBezTo>
                  <a:pt x="1897149" y="98201"/>
                  <a:pt x="1863764" y="333819"/>
                  <a:pt x="1882677" y="646331"/>
                </a:cubicBezTo>
                <a:cubicBezTo>
                  <a:pt x="1128024" y="814546"/>
                  <a:pt x="885271" y="809607"/>
                  <a:pt x="0" y="646331"/>
                </a:cubicBezTo>
                <a:cubicBezTo>
                  <a:pt x="46534" y="433830"/>
                  <a:pt x="35510" y="136178"/>
                  <a:pt x="0" y="0"/>
                </a:cubicBezTo>
                <a:close/>
              </a:path>
              <a:path w="1882677" h="646331" stroke="0" extrusionOk="0">
                <a:moveTo>
                  <a:pt x="0" y="0"/>
                </a:moveTo>
                <a:cubicBezTo>
                  <a:pt x="573447" y="155077"/>
                  <a:pt x="1530582" y="15690"/>
                  <a:pt x="1882677" y="0"/>
                </a:cubicBezTo>
                <a:cubicBezTo>
                  <a:pt x="1834943" y="166119"/>
                  <a:pt x="1922167" y="543217"/>
                  <a:pt x="1882677" y="646331"/>
                </a:cubicBezTo>
                <a:cubicBezTo>
                  <a:pt x="1193418" y="490852"/>
                  <a:pt x="828592" y="619135"/>
                  <a:pt x="0" y="646331"/>
                </a:cubicBezTo>
                <a:cubicBezTo>
                  <a:pt x="44741" y="534667"/>
                  <a:pt x="-25823" y="18907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effectLst/>
                <a:latin typeface="+mj-lt"/>
              </a:rPr>
              <a:t>“wins the Nobel</a:t>
            </a:r>
          </a:p>
          <a:p>
            <a:pPr algn="ctr"/>
            <a:r>
              <a:rPr lang="pt-BR" dirty="0">
                <a:effectLst/>
                <a:latin typeface="+mj-lt"/>
              </a:rPr>
              <a:t>Peace </a:t>
            </a:r>
            <a:r>
              <a:rPr lang="pt-BR" dirty="0" err="1">
                <a:effectLst/>
                <a:latin typeface="+mj-lt"/>
              </a:rPr>
              <a:t>Prize</a:t>
            </a:r>
            <a:r>
              <a:rPr lang="pt-BR" dirty="0">
                <a:effectLst/>
                <a:latin typeface="+mj-lt"/>
              </a:rPr>
              <a:t>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BCAC5F4-3987-4047-1EB5-54C089967701}"/>
              </a:ext>
            </a:extLst>
          </p:cNvPr>
          <p:cNvSpPr txBox="1"/>
          <p:nvPr/>
        </p:nvSpPr>
        <p:spPr>
          <a:xfrm>
            <a:off x="4007441" y="2603090"/>
            <a:ext cx="1798545" cy="646331"/>
          </a:xfrm>
          <a:custGeom>
            <a:avLst/>
            <a:gdLst>
              <a:gd name="connsiteX0" fmla="*/ 0 w 1798545"/>
              <a:gd name="connsiteY0" fmla="*/ 0 h 646331"/>
              <a:gd name="connsiteX1" fmla="*/ 1798545 w 1798545"/>
              <a:gd name="connsiteY1" fmla="*/ 0 h 646331"/>
              <a:gd name="connsiteX2" fmla="*/ 1798545 w 1798545"/>
              <a:gd name="connsiteY2" fmla="*/ 646331 h 646331"/>
              <a:gd name="connsiteX3" fmla="*/ 0 w 1798545"/>
              <a:gd name="connsiteY3" fmla="*/ 646331 h 646331"/>
              <a:gd name="connsiteX4" fmla="*/ 0 w 179854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545" h="646331" fill="none" extrusionOk="0">
                <a:moveTo>
                  <a:pt x="0" y="0"/>
                </a:moveTo>
                <a:cubicBezTo>
                  <a:pt x="776671" y="-42347"/>
                  <a:pt x="973123" y="153422"/>
                  <a:pt x="1798545" y="0"/>
                </a:cubicBezTo>
                <a:cubicBezTo>
                  <a:pt x="1813017" y="98201"/>
                  <a:pt x="1779632" y="333819"/>
                  <a:pt x="1798545" y="646331"/>
                </a:cubicBezTo>
                <a:cubicBezTo>
                  <a:pt x="1034563" y="759851"/>
                  <a:pt x="251473" y="610555"/>
                  <a:pt x="0" y="646331"/>
                </a:cubicBezTo>
                <a:cubicBezTo>
                  <a:pt x="46534" y="433830"/>
                  <a:pt x="35510" y="136178"/>
                  <a:pt x="0" y="0"/>
                </a:cubicBezTo>
                <a:close/>
              </a:path>
              <a:path w="1798545" h="646331" stroke="0" extrusionOk="0">
                <a:moveTo>
                  <a:pt x="0" y="0"/>
                </a:moveTo>
                <a:cubicBezTo>
                  <a:pt x="452951" y="-99861"/>
                  <a:pt x="1362415" y="141119"/>
                  <a:pt x="1798545" y="0"/>
                </a:cubicBezTo>
                <a:cubicBezTo>
                  <a:pt x="1750811" y="166119"/>
                  <a:pt x="1838035" y="543217"/>
                  <a:pt x="1798545" y="646331"/>
                </a:cubicBezTo>
                <a:cubicBezTo>
                  <a:pt x="1516640" y="726537"/>
                  <a:pt x="877113" y="683328"/>
                  <a:pt x="0" y="646331"/>
                </a:cubicBezTo>
                <a:cubicBezTo>
                  <a:pt x="44741" y="534667"/>
                  <a:pt x="-25823" y="18907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effectLst/>
                <a:latin typeface="+mj-lt"/>
              </a:rPr>
              <a:t>“co-founds ANC</a:t>
            </a:r>
          </a:p>
          <a:p>
            <a:pPr algn="ctr"/>
            <a:r>
              <a:rPr lang="pt-BR" dirty="0">
                <a:effectLst/>
                <a:latin typeface="+mj-lt"/>
              </a:rPr>
              <a:t>Youth League”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BE5E2C-FBDD-879A-FC30-390A35C481EB}"/>
              </a:ext>
            </a:extLst>
          </p:cNvPr>
          <p:cNvSpPr txBox="1"/>
          <p:nvPr/>
        </p:nvSpPr>
        <p:spPr>
          <a:xfrm>
            <a:off x="10385313" y="2519154"/>
            <a:ext cx="1634459" cy="646331"/>
          </a:xfrm>
          <a:custGeom>
            <a:avLst/>
            <a:gdLst>
              <a:gd name="connsiteX0" fmla="*/ 0 w 1634459"/>
              <a:gd name="connsiteY0" fmla="*/ 0 h 646331"/>
              <a:gd name="connsiteX1" fmla="*/ 1634459 w 1634459"/>
              <a:gd name="connsiteY1" fmla="*/ 0 h 646331"/>
              <a:gd name="connsiteX2" fmla="*/ 1634459 w 1634459"/>
              <a:gd name="connsiteY2" fmla="*/ 646331 h 646331"/>
              <a:gd name="connsiteX3" fmla="*/ 0 w 1634459"/>
              <a:gd name="connsiteY3" fmla="*/ 646331 h 646331"/>
              <a:gd name="connsiteX4" fmla="*/ 0 w 1634459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4459" h="646331" fill="none" extrusionOk="0">
                <a:moveTo>
                  <a:pt x="0" y="0"/>
                </a:moveTo>
                <a:cubicBezTo>
                  <a:pt x="591455" y="-19799"/>
                  <a:pt x="892103" y="92021"/>
                  <a:pt x="1634459" y="0"/>
                </a:cubicBezTo>
                <a:cubicBezTo>
                  <a:pt x="1648931" y="98201"/>
                  <a:pt x="1615546" y="333819"/>
                  <a:pt x="1634459" y="646331"/>
                </a:cubicBezTo>
                <a:cubicBezTo>
                  <a:pt x="1251685" y="584731"/>
                  <a:pt x="790511" y="627801"/>
                  <a:pt x="0" y="646331"/>
                </a:cubicBezTo>
                <a:cubicBezTo>
                  <a:pt x="46534" y="433830"/>
                  <a:pt x="35510" y="136178"/>
                  <a:pt x="0" y="0"/>
                </a:cubicBezTo>
                <a:close/>
              </a:path>
              <a:path w="1634459" h="646331" stroke="0" extrusionOk="0">
                <a:moveTo>
                  <a:pt x="0" y="0"/>
                </a:moveTo>
                <a:cubicBezTo>
                  <a:pt x="476753" y="-111768"/>
                  <a:pt x="825651" y="84501"/>
                  <a:pt x="1634459" y="0"/>
                </a:cubicBezTo>
                <a:cubicBezTo>
                  <a:pt x="1586725" y="166119"/>
                  <a:pt x="1673949" y="543217"/>
                  <a:pt x="1634459" y="646331"/>
                </a:cubicBezTo>
                <a:cubicBezTo>
                  <a:pt x="1139014" y="520062"/>
                  <a:pt x="306452" y="580660"/>
                  <a:pt x="0" y="646331"/>
                </a:cubicBezTo>
                <a:cubicBezTo>
                  <a:pt x="44741" y="534667"/>
                  <a:pt x="-25823" y="18907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effectLst/>
                <a:latin typeface="+mj-lt"/>
              </a:rPr>
              <a:t>“released from prison”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212F713-38E3-551E-69A3-87C0DD7FDF91}"/>
              </a:ext>
            </a:extLst>
          </p:cNvPr>
          <p:cNvSpPr txBox="1"/>
          <p:nvPr/>
        </p:nvSpPr>
        <p:spPr>
          <a:xfrm>
            <a:off x="7459682" y="1338469"/>
            <a:ext cx="1926930" cy="646331"/>
          </a:xfrm>
          <a:custGeom>
            <a:avLst/>
            <a:gdLst>
              <a:gd name="connsiteX0" fmla="*/ 0 w 1926930"/>
              <a:gd name="connsiteY0" fmla="*/ 0 h 646331"/>
              <a:gd name="connsiteX1" fmla="*/ 1926930 w 1926930"/>
              <a:gd name="connsiteY1" fmla="*/ 0 h 646331"/>
              <a:gd name="connsiteX2" fmla="*/ 1926930 w 1926930"/>
              <a:gd name="connsiteY2" fmla="*/ 646331 h 646331"/>
              <a:gd name="connsiteX3" fmla="*/ 0 w 1926930"/>
              <a:gd name="connsiteY3" fmla="*/ 646331 h 646331"/>
              <a:gd name="connsiteX4" fmla="*/ 0 w 192693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930" h="646331" fill="none" extrusionOk="0">
                <a:moveTo>
                  <a:pt x="0" y="0"/>
                </a:moveTo>
                <a:cubicBezTo>
                  <a:pt x="492112" y="-49533"/>
                  <a:pt x="1333518" y="-14809"/>
                  <a:pt x="1926930" y="0"/>
                </a:cubicBezTo>
                <a:cubicBezTo>
                  <a:pt x="1941402" y="98201"/>
                  <a:pt x="1908017" y="333819"/>
                  <a:pt x="1926930" y="646331"/>
                </a:cubicBezTo>
                <a:cubicBezTo>
                  <a:pt x="1490989" y="598100"/>
                  <a:pt x="786146" y="730786"/>
                  <a:pt x="0" y="646331"/>
                </a:cubicBezTo>
                <a:cubicBezTo>
                  <a:pt x="46534" y="433830"/>
                  <a:pt x="35510" y="136178"/>
                  <a:pt x="0" y="0"/>
                </a:cubicBezTo>
                <a:close/>
              </a:path>
              <a:path w="1926930" h="646331" stroke="0" extrusionOk="0">
                <a:moveTo>
                  <a:pt x="0" y="0"/>
                </a:moveTo>
                <a:cubicBezTo>
                  <a:pt x="846102" y="118645"/>
                  <a:pt x="1490038" y="116012"/>
                  <a:pt x="1926930" y="0"/>
                </a:cubicBezTo>
                <a:cubicBezTo>
                  <a:pt x="1879196" y="166119"/>
                  <a:pt x="1966420" y="543217"/>
                  <a:pt x="1926930" y="646331"/>
                </a:cubicBezTo>
                <a:cubicBezTo>
                  <a:pt x="1644146" y="780931"/>
                  <a:pt x="487336" y="489135"/>
                  <a:pt x="0" y="646331"/>
                </a:cubicBezTo>
                <a:cubicBezTo>
                  <a:pt x="44741" y="534667"/>
                  <a:pt x="-25823" y="18907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effectLst/>
                <a:latin typeface="+mj-lt"/>
              </a:rPr>
              <a:t>“sentenced to</a:t>
            </a:r>
          </a:p>
          <a:p>
            <a:pPr algn="ctr"/>
            <a:r>
              <a:rPr lang="pt-BR" dirty="0">
                <a:effectLst/>
                <a:latin typeface="+mj-lt"/>
              </a:rPr>
              <a:t>life imprisonment”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77389BD-9FB5-BC68-A7DD-6ED0468033CD}"/>
              </a:ext>
            </a:extLst>
          </p:cNvPr>
          <p:cNvSpPr txBox="1"/>
          <p:nvPr/>
        </p:nvSpPr>
        <p:spPr>
          <a:xfrm>
            <a:off x="7467618" y="5001477"/>
            <a:ext cx="2070926" cy="369332"/>
          </a:xfrm>
          <a:custGeom>
            <a:avLst/>
            <a:gdLst>
              <a:gd name="connsiteX0" fmla="*/ 0 w 2070926"/>
              <a:gd name="connsiteY0" fmla="*/ 0 h 369332"/>
              <a:gd name="connsiteX1" fmla="*/ 2070926 w 2070926"/>
              <a:gd name="connsiteY1" fmla="*/ 0 h 369332"/>
              <a:gd name="connsiteX2" fmla="*/ 2070926 w 2070926"/>
              <a:gd name="connsiteY2" fmla="*/ 369332 h 369332"/>
              <a:gd name="connsiteX3" fmla="*/ 0 w 2070926"/>
              <a:gd name="connsiteY3" fmla="*/ 369332 h 369332"/>
              <a:gd name="connsiteX4" fmla="*/ 0 w 2070926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926" h="369332" fill="none" extrusionOk="0">
                <a:moveTo>
                  <a:pt x="0" y="0"/>
                </a:moveTo>
                <a:cubicBezTo>
                  <a:pt x="463977" y="-49533"/>
                  <a:pt x="1703437" y="-14809"/>
                  <a:pt x="2070926" y="0"/>
                </a:cubicBezTo>
                <a:cubicBezTo>
                  <a:pt x="2060468" y="136842"/>
                  <a:pt x="2043703" y="302669"/>
                  <a:pt x="2070926" y="369332"/>
                </a:cubicBezTo>
                <a:cubicBezTo>
                  <a:pt x="1346824" y="321101"/>
                  <a:pt x="217076" y="453787"/>
                  <a:pt x="0" y="369332"/>
                </a:cubicBezTo>
                <a:cubicBezTo>
                  <a:pt x="-11636" y="186919"/>
                  <a:pt x="-6040" y="115751"/>
                  <a:pt x="0" y="0"/>
                </a:cubicBezTo>
                <a:close/>
              </a:path>
              <a:path w="2070926" h="369332" stroke="0" extrusionOk="0">
                <a:moveTo>
                  <a:pt x="0" y="0"/>
                </a:moveTo>
                <a:cubicBezTo>
                  <a:pt x="596669" y="118645"/>
                  <a:pt x="1261701" y="116012"/>
                  <a:pt x="2070926" y="0"/>
                </a:cubicBezTo>
                <a:cubicBezTo>
                  <a:pt x="2048122" y="167616"/>
                  <a:pt x="2068866" y="247698"/>
                  <a:pt x="2070926" y="369332"/>
                </a:cubicBezTo>
                <a:cubicBezTo>
                  <a:pt x="1720011" y="503932"/>
                  <a:pt x="741039" y="212136"/>
                  <a:pt x="0" y="369332"/>
                </a:cubicBezTo>
                <a:cubicBezTo>
                  <a:pt x="19812" y="326466"/>
                  <a:pt x="15727" y="93631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effectLst/>
                <a:latin typeface="+mj-lt"/>
              </a:rPr>
              <a:t>“elected president”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1CA0AD-445B-E3B8-CAD7-B1FA86B89509}"/>
              </a:ext>
            </a:extLst>
          </p:cNvPr>
          <p:cNvSpPr txBox="1"/>
          <p:nvPr/>
        </p:nvSpPr>
        <p:spPr>
          <a:xfrm rot="16200000">
            <a:off x="10077048" y="4040020"/>
            <a:ext cx="2405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DAN WASSERMAN/TCA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427915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DD4E5F0-0653-0E26-3FEA-BEC6CCA9BCFD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occupations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DAF374-3EAB-C3B6-A6FF-BEF6A9B05E22}"/>
              </a:ext>
            </a:extLst>
          </p:cNvPr>
          <p:cNvSpPr txBox="1"/>
          <p:nvPr/>
        </p:nvSpPr>
        <p:spPr>
          <a:xfrm>
            <a:off x="495839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architect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913811-1146-B87D-1758-C9BB9258631C}"/>
              </a:ext>
            </a:extLst>
          </p:cNvPr>
          <p:cNvSpPr txBox="1"/>
          <p:nvPr/>
        </p:nvSpPr>
        <p:spPr>
          <a:xfrm>
            <a:off x="495839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doctor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980F81F-2544-0608-56AA-C8F2FA202E6D}"/>
              </a:ext>
            </a:extLst>
          </p:cNvPr>
          <p:cNvSpPr txBox="1"/>
          <p:nvPr/>
        </p:nvSpPr>
        <p:spPr>
          <a:xfrm>
            <a:off x="4958393" y="56800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painter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91F47EF-EA54-66BD-F168-FF9607580541}"/>
              </a:ext>
            </a:extLst>
          </p:cNvPr>
          <p:cNvSpPr txBox="1"/>
          <p:nvPr/>
        </p:nvSpPr>
        <p:spPr>
          <a:xfrm>
            <a:off x="738703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pianist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05CCEB-13E2-C740-C1CF-7E39A6A2A12B}"/>
              </a:ext>
            </a:extLst>
          </p:cNvPr>
          <p:cNvSpPr txBox="1"/>
          <p:nvPr/>
        </p:nvSpPr>
        <p:spPr>
          <a:xfrm>
            <a:off x="738703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poet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6A0F003-AFE7-9ABD-B4AA-67D734EE27D3}"/>
              </a:ext>
            </a:extLst>
          </p:cNvPr>
          <p:cNvSpPr txBox="1"/>
          <p:nvPr/>
        </p:nvSpPr>
        <p:spPr>
          <a:xfrm>
            <a:off x="7387033" y="5680068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racing car driver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C113635-8A10-4D59-06CD-D26715A1DD21}"/>
              </a:ext>
            </a:extLst>
          </p:cNvPr>
          <p:cNvSpPr txBox="1"/>
          <p:nvPr/>
        </p:nvSpPr>
        <p:spPr>
          <a:xfrm>
            <a:off x="9768865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scholar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A243591-1D47-7004-005B-A7219BCBB8AF}"/>
              </a:ext>
            </a:extLst>
          </p:cNvPr>
          <p:cNvSpPr txBox="1"/>
          <p:nvPr/>
        </p:nvSpPr>
        <p:spPr>
          <a:xfrm>
            <a:off x="9768865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singer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DB4CF6A-BC41-5D96-80CF-77E58C0B131F}"/>
              </a:ext>
            </a:extLst>
          </p:cNvPr>
          <p:cNvSpPr txBox="1"/>
          <p:nvPr/>
        </p:nvSpPr>
        <p:spPr>
          <a:xfrm>
            <a:off x="9768865" y="5680067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writer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C2F466E7-AD88-E7EE-442D-05F4F79C6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958" y="261476"/>
            <a:ext cx="1717907" cy="1269757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9B7345B8-3568-179B-C350-D52F47CB5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958" y="2357223"/>
            <a:ext cx="1717907" cy="1269757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EFBA16EA-88B6-1871-16AD-AD6C77E79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412" y="4396672"/>
            <a:ext cx="1688030" cy="1254819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AE87CA05-969D-F839-E4BB-24D90455B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194" y="244810"/>
            <a:ext cx="1717907" cy="128469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99836937-A363-B176-1181-3546AE598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067" y="2342935"/>
            <a:ext cx="1717907" cy="1269757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22873C06-BAEF-F3D2-ABCF-463A1AB7DD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194" y="4359724"/>
            <a:ext cx="1717907" cy="126975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A4B8A151-C1C5-1870-5952-8DE8826BA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9430" y="2355544"/>
            <a:ext cx="1688030" cy="126975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A0CD2049-68EA-65E1-D6EF-1FB0AAC23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430" y="261475"/>
            <a:ext cx="1717907" cy="126975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085BA148-9735-B622-D4F7-C65D99822F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9430" y="4380001"/>
            <a:ext cx="1717907" cy="125481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74D180B-6EFF-0FF5-70C0-F2E4D72A924B}"/>
              </a:ext>
            </a:extLst>
          </p:cNvPr>
          <p:cNvSpPr txBox="1"/>
          <p:nvPr/>
        </p:nvSpPr>
        <p:spPr>
          <a:xfrm rot="16200000">
            <a:off x="8608468" y="260110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ABDUL HAFIZ AB HAMID/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C222178-4E45-BDEE-DB43-D77A5C69E8C8}"/>
              </a:ext>
            </a:extLst>
          </p:cNvPr>
          <p:cNvSpPr txBox="1"/>
          <p:nvPr/>
        </p:nvSpPr>
        <p:spPr>
          <a:xfrm rot="16200000">
            <a:off x="3824774" y="2309234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PROSTOCK-STUDIO/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3C33A25-D260-86F3-ACEE-AA2F0003B5EA}"/>
              </a:ext>
            </a:extLst>
          </p:cNvPr>
          <p:cNvSpPr txBox="1"/>
          <p:nvPr/>
        </p:nvSpPr>
        <p:spPr>
          <a:xfrm rot="16200000">
            <a:off x="3803099" y="4321142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AMEDEOEMAJA/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C614B55-2A26-6DF7-3639-3ABCAF71226D}"/>
              </a:ext>
            </a:extLst>
          </p:cNvPr>
          <p:cNvSpPr txBox="1"/>
          <p:nvPr/>
        </p:nvSpPr>
        <p:spPr>
          <a:xfrm rot="16200000">
            <a:off x="6225519" y="4385738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THOR JORGEN UDVANG/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C40B3A1-29DE-AB63-5FEA-0F19286666D2}"/>
              </a:ext>
            </a:extLst>
          </p:cNvPr>
          <p:cNvSpPr txBox="1"/>
          <p:nvPr/>
        </p:nvSpPr>
        <p:spPr>
          <a:xfrm rot="16200000">
            <a:off x="6204408" y="2297418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IGEL JARVIS/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7978B11-82F2-A508-C2BC-70A1CB39235B}"/>
              </a:ext>
            </a:extLst>
          </p:cNvPr>
          <p:cNvSpPr txBox="1"/>
          <p:nvPr/>
        </p:nvSpPr>
        <p:spPr>
          <a:xfrm rot="16200000">
            <a:off x="6218306" y="233834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CAFTOR/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016AC52-52D8-817F-2752-D52A4EA81066}"/>
              </a:ext>
            </a:extLst>
          </p:cNvPr>
          <p:cNvSpPr txBox="1"/>
          <p:nvPr/>
        </p:nvSpPr>
        <p:spPr>
          <a:xfrm rot="16200000">
            <a:off x="3795173" y="458801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BALANCEFORMCREATIVE/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755D7B1-8C57-CBBA-91F3-D45181F075EC}"/>
              </a:ext>
            </a:extLst>
          </p:cNvPr>
          <p:cNvSpPr txBox="1"/>
          <p:nvPr/>
        </p:nvSpPr>
        <p:spPr>
          <a:xfrm rot="16200000">
            <a:off x="8607267" y="4385737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EL_CIGARRITO/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70CA732-FDC4-1999-8C38-5ABBF5FA7E63}"/>
              </a:ext>
            </a:extLst>
          </p:cNvPr>
          <p:cNvSpPr txBox="1"/>
          <p:nvPr/>
        </p:nvSpPr>
        <p:spPr>
          <a:xfrm rot="16200000">
            <a:off x="8616681" y="2309235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BO1982//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55691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Prepositions of time (</a:t>
            </a:r>
            <a:r>
              <a:rPr lang="en-US" sz="2400" i="1" dirty="0"/>
              <a:t>in, on, at</a:t>
            </a:r>
            <a:r>
              <a:rPr lang="en-US" sz="2400" dirty="0"/>
              <a:t>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9FD3872-8B1C-3D7F-7108-3A56A4857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723284"/>
              </p:ext>
            </p:extLst>
          </p:nvPr>
        </p:nvGraphicFramePr>
        <p:xfrm>
          <a:off x="4783142" y="252781"/>
          <a:ext cx="7230663" cy="619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56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 occupations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B0A828E-431B-946C-D8FE-FABEB3FE49E1}"/>
              </a:ext>
            </a:extLst>
          </p:cNvPr>
          <p:cNvSpPr txBox="1"/>
          <p:nvPr/>
        </p:nvSpPr>
        <p:spPr>
          <a:xfrm>
            <a:off x="495839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architect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D4549C5-F99E-DA16-D347-D8822545FE87}"/>
              </a:ext>
            </a:extLst>
          </p:cNvPr>
          <p:cNvSpPr txBox="1"/>
          <p:nvPr/>
        </p:nvSpPr>
        <p:spPr>
          <a:xfrm>
            <a:off x="495839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doctor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4C263A5-90BA-11C4-39A5-8547300D56C8}"/>
              </a:ext>
            </a:extLst>
          </p:cNvPr>
          <p:cNvSpPr txBox="1"/>
          <p:nvPr/>
        </p:nvSpPr>
        <p:spPr>
          <a:xfrm>
            <a:off x="4958393" y="56800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painter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5B97C8B-86AC-5ABD-8E3A-7F96E0AEAF0C}"/>
              </a:ext>
            </a:extLst>
          </p:cNvPr>
          <p:cNvSpPr txBox="1"/>
          <p:nvPr/>
        </p:nvSpPr>
        <p:spPr>
          <a:xfrm>
            <a:off x="738703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pianist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725988D-07F0-E4D9-7997-AF78072C4944}"/>
              </a:ext>
            </a:extLst>
          </p:cNvPr>
          <p:cNvSpPr txBox="1"/>
          <p:nvPr/>
        </p:nvSpPr>
        <p:spPr>
          <a:xfrm>
            <a:off x="738703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poet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E591802-6184-76F6-A777-7132183ACDFF}"/>
              </a:ext>
            </a:extLst>
          </p:cNvPr>
          <p:cNvSpPr txBox="1"/>
          <p:nvPr/>
        </p:nvSpPr>
        <p:spPr>
          <a:xfrm>
            <a:off x="7387033" y="5680068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racing car driver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BB24169-E6BC-7C3D-AB3A-7229613413FD}"/>
              </a:ext>
            </a:extLst>
          </p:cNvPr>
          <p:cNvSpPr txBox="1"/>
          <p:nvPr/>
        </p:nvSpPr>
        <p:spPr>
          <a:xfrm>
            <a:off x="9768865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scholar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FC53156-C178-ED13-5547-820B155BA399}"/>
              </a:ext>
            </a:extLst>
          </p:cNvPr>
          <p:cNvSpPr txBox="1"/>
          <p:nvPr/>
        </p:nvSpPr>
        <p:spPr>
          <a:xfrm>
            <a:off x="9768865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singer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CFD6327-54AC-6366-39F1-F180657DBA1F}"/>
              </a:ext>
            </a:extLst>
          </p:cNvPr>
          <p:cNvSpPr txBox="1"/>
          <p:nvPr/>
        </p:nvSpPr>
        <p:spPr>
          <a:xfrm>
            <a:off x="9768865" y="5680067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writer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54823CE0-63F9-D422-3492-79518A3C3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958" y="261476"/>
            <a:ext cx="1717907" cy="1269757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52432D1-520F-AFCB-8557-7129ABBAC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958" y="2357223"/>
            <a:ext cx="1717907" cy="126975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951FA3DC-3DAB-1C4F-FC47-AFA7FD465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412" y="4396672"/>
            <a:ext cx="1688030" cy="1254819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B35E3AF-E88B-F9F8-4718-87E747D20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194" y="244810"/>
            <a:ext cx="1717907" cy="1284696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DD545D17-753A-CB84-66F0-299EF17FA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067" y="2342935"/>
            <a:ext cx="1717907" cy="126975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C85A5F6B-A4DC-19D1-F3C4-AD25D10DF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194" y="4359724"/>
            <a:ext cx="1717907" cy="1269757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4B58BD35-6863-FEDA-87E7-D097789119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9430" y="2332716"/>
            <a:ext cx="1688030" cy="1269757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0E347213-EE8C-178D-E382-8DCA86AEF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8566" y="312061"/>
            <a:ext cx="1717907" cy="1269757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F45A8BBB-E89B-A574-7923-6BF3D0D625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9430" y="4380001"/>
            <a:ext cx="1717907" cy="125481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2778CB2-B40C-FDFA-992B-958AEBE01848}"/>
              </a:ext>
            </a:extLst>
          </p:cNvPr>
          <p:cNvSpPr txBox="1"/>
          <p:nvPr/>
        </p:nvSpPr>
        <p:spPr>
          <a:xfrm rot="16200000">
            <a:off x="8608468" y="260110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ABDUL HAFIZ AB HAMID/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43D7CE-4D2C-2903-3189-A6349FEEEF6B}"/>
              </a:ext>
            </a:extLst>
          </p:cNvPr>
          <p:cNvSpPr txBox="1"/>
          <p:nvPr/>
        </p:nvSpPr>
        <p:spPr>
          <a:xfrm rot="16200000">
            <a:off x="3824774" y="2309234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PROSTOCK-STUDIO/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78DD04B-EE92-9FA3-98B0-BEA9E75897FC}"/>
              </a:ext>
            </a:extLst>
          </p:cNvPr>
          <p:cNvSpPr txBox="1"/>
          <p:nvPr/>
        </p:nvSpPr>
        <p:spPr>
          <a:xfrm rot="16200000">
            <a:off x="3803099" y="4321142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AMEDEOEMAJA/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D41DF8F-E0EB-DCA3-2560-98AF828B8D3A}"/>
              </a:ext>
            </a:extLst>
          </p:cNvPr>
          <p:cNvSpPr txBox="1"/>
          <p:nvPr/>
        </p:nvSpPr>
        <p:spPr>
          <a:xfrm rot="16200000">
            <a:off x="6225519" y="4385738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THOR JORGEN UDVANG/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56DD3F-852B-8A3E-672D-BFA588772F5D}"/>
              </a:ext>
            </a:extLst>
          </p:cNvPr>
          <p:cNvSpPr txBox="1"/>
          <p:nvPr/>
        </p:nvSpPr>
        <p:spPr>
          <a:xfrm rot="16200000">
            <a:off x="6204408" y="2297418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IGEL JARVIS/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514212E-B600-AFA7-45C1-CBF2AD3D5B4C}"/>
              </a:ext>
            </a:extLst>
          </p:cNvPr>
          <p:cNvSpPr txBox="1"/>
          <p:nvPr/>
        </p:nvSpPr>
        <p:spPr>
          <a:xfrm rot="16200000">
            <a:off x="6218306" y="233834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CAFTOR/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6A84E26-8D2B-2A76-391A-1865058E1A1B}"/>
              </a:ext>
            </a:extLst>
          </p:cNvPr>
          <p:cNvSpPr txBox="1"/>
          <p:nvPr/>
        </p:nvSpPr>
        <p:spPr>
          <a:xfrm rot="16200000">
            <a:off x="3795173" y="458801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BALANCEFORMCREATIVE/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CF03157-02F1-192A-3DBD-DC36E08F2D97}"/>
              </a:ext>
            </a:extLst>
          </p:cNvPr>
          <p:cNvSpPr txBox="1"/>
          <p:nvPr/>
        </p:nvSpPr>
        <p:spPr>
          <a:xfrm rot="16200000">
            <a:off x="8607267" y="4385737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EL_CIGARRITO/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291D22B-FE9F-06C5-BCE6-516C6AD92F37}"/>
              </a:ext>
            </a:extLst>
          </p:cNvPr>
          <p:cNvSpPr txBox="1"/>
          <p:nvPr/>
        </p:nvSpPr>
        <p:spPr>
          <a:xfrm rot="16200000">
            <a:off x="8616681" y="2309235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BO1982//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414276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</a:t>
            </a:r>
          </a:p>
          <a:p>
            <a:r>
              <a:rPr lang="en-US" sz="2400" dirty="0"/>
              <a:t>Simple past </a:t>
            </a:r>
          </a:p>
          <a:p>
            <a:r>
              <a:rPr lang="en-US" sz="2400" dirty="0"/>
              <a:t>(verb to be)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D9A5D122-6AF3-F101-E185-175273F9CB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275" y="1245507"/>
            <a:ext cx="7027745" cy="43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9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</a:t>
            </a:r>
          </a:p>
          <a:p>
            <a:r>
              <a:rPr lang="en-US" sz="2400" dirty="0"/>
              <a:t>Simple past </a:t>
            </a:r>
          </a:p>
          <a:p>
            <a:r>
              <a:rPr lang="en-US" sz="2400" dirty="0"/>
              <a:t>(verb to be)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CED9BAA3-CED5-0453-7871-28DDDF1F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346" y="1545499"/>
            <a:ext cx="6791603" cy="37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5495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7801</TotalTime>
  <Words>394</Words>
  <Application>Microsoft Office PowerPoint</Application>
  <PresentationFormat>Widescreen</PresentationFormat>
  <Paragraphs>102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Gill Sans MT</vt:lpstr>
      <vt:lpstr>Helvetica</vt:lpstr>
      <vt:lpstr>HelveticaLTStd-Cond</vt:lpstr>
      <vt:lpstr>Pacote</vt:lpstr>
      <vt:lpstr>Língua inglesa</vt:lpstr>
      <vt:lpstr>UNIT 4</vt:lpstr>
      <vt:lpstr>UNIT 4</vt:lpstr>
      <vt:lpstr>UNIT 4</vt:lpstr>
      <vt:lpstr>Unit 4</vt:lpstr>
      <vt:lpstr>VOCABULARY CORNER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53</cp:revision>
  <dcterms:created xsi:type="dcterms:W3CDTF">2023-05-08T13:05:16Z</dcterms:created>
  <dcterms:modified xsi:type="dcterms:W3CDTF">2023-06-21T12:49:38Z</dcterms:modified>
</cp:coreProperties>
</file>