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6" r:id="rId3"/>
    <p:sldId id="342" r:id="rId4"/>
    <p:sldId id="372" r:id="rId5"/>
    <p:sldId id="410" r:id="rId6"/>
    <p:sldId id="344" r:id="rId7"/>
    <p:sldId id="409" r:id="rId8"/>
    <p:sldId id="385" r:id="rId9"/>
    <p:sldId id="386" r:id="rId10"/>
    <p:sldId id="288" r:id="rId11"/>
    <p:sldId id="41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694CC-0DFF-A348-806A-21D1857145DA}" v="9" dt="2023-05-23T13:38:47.914"/>
    <p1510:client id="{B867D6AB-BB92-4B0E-863B-FBA713B709CF}" v="2" dt="2023-05-22T09:51:5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7"/>
    <p:restoredTop sz="96335"/>
  </p:normalViewPr>
  <p:slideViewPr>
    <p:cSldViewPr snapToGrid="0">
      <p:cViewPr varScale="1">
        <p:scale>
          <a:sx n="68" d="100"/>
          <a:sy n="68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7º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D75FCF52-1A32-F4C5-7DD9-990A68D59944}"/>
              </a:ext>
            </a:extLst>
          </p:cNvPr>
          <p:cNvSpPr txBox="1"/>
          <p:nvPr/>
        </p:nvSpPr>
        <p:spPr>
          <a:xfrm>
            <a:off x="5476875" y="264583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</a:t>
            </a:r>
          </a:p>
          <a:p>
            <a:r>
              <a:rPr lang="en-US" sz="2400" dirty="0"/>
              <a:t>Object pronouns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4546EBCC-FAA3-4668-42FC-C0C36E653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856" y="1621971"/>
            <a:ext cx="7348583" cy="36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3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</a:t>
            </a:r>
          </a:p>
          <a:p>
            <a:r>
              <a:rPr lang="en-US" sz="2400" dirty="0"/>
              <a:t>Object pronouns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4546EBCC-FAA3-4668-42FC-C0C36E653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856" y="1621971"/>
            <a:ext cx="7348583" cy="36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7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019196" y="5445536"/>
            <a:ext cx="7106459" cy="80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SPECIAL OLYMPICS. Mission. In: SPECIAL OLYMPICS. About. 2022. Disponível em: www.specialolympics.org/about/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mission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21 jun. 2022.</a:t>
            </a:r>
            <a:endParaRPr lang="pt-BR" sz="1200" dirty="0"/>
          </a:p>
        </p:txBody>
      </p:sp>
      <p:pic>
        <p:nvPicPr>
          <p:cNvPr id="7" name="Imagem 6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F84B250-7354-8126-3B8C-A43251D036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274" y="1226975"/>
            <a:ext cx="7067758" cy="4146418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66B3031-0358-1C75-946D-1A2B243D4D6D}"/>
              </a:ext>
            </a:extLst>
          </p:cNvPr>
          <p:cNvGrpSpPr/>
          <p:nvPr/>
        </p:nvGrpSpPr>
        <p:grpSpPr>
          <a:xfrm>
            <a:off x="643467" y="3348566"/>
            <a:ext cx="3266381" cy="1784948"/>
            <a:chOff x="667900" y="3626397"/>
            <a:chExt cx="3266381" cy="1784948"/>
          </a:xfrm>
        </p:grpSpPr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4E0DA6E4-99D6-9BA7-BF21-92DC177387C5}"/>
                </a:ext>
              </a:extLst>
            </p:cNvPr>
            <p:cNvSpPr txBox="1"/>
            <p:nvPr/>
          </p:nvSpPr>
          <p:spPr>
            <a:xfrm>
              <a:off x="839244" y="4087906"/>
              <a:ext cx="3095037" cy="1323439"/>
            </a:xfrm>
            <a:custGeom>
              <a:avLst/>
              <a:gdLst>
                <a:gd name="connsiteX0" fmla="*/ 0 w 3095037"/>
                <a:gd name="connsiteY0" fmla="*/ 0 h 1323439"/>
                <a:gd name="connsiteX1" fmla="*/ 3095037 w 3095037"/>
                <a:gd name="connsiteY1" fmla="*/ 0 h 1323439"/>
                <a:gd name="connsiteX2" fmla="*/ 3095037 w 3095037"/>
                <a:gd name="connsiteY2" fmla="*/ 1323439 h 1323439"/>
                <a:gd name="connsiteX3" fmla="*/ 0 w 3095037"/>
                <a:gd name="connsiteY3" fmla="*/ 1323439 h 1323439"/>
                <a:gd name="connsiteX4" fmla="*/ 0 w 3095037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037" h="1323439" fill="none" extrusionOk="0">
                  <a:moveTo>
                    <a:pt x="0" y="0"/>
                  </a:moveTo>
                  <a:cubicBezTo>
                    <a:pt x="1172685" y="-49533"/>
                    <a:pt x="1933357" y="-14809"/>
                    <a:pt x="3095037" y="0"/>
                  </a:cubicBezTo>
                  <a:cubicBezTo>
                    <a:pt x="3130868" y="344707"/>
                    <a:pt x="3069096" y="675326"/>
                    <a:pt x="3095037" y="1323439"/>
                  </a:cubicBezTo>
                  <a:cubicBezTo>
                    <a:pt x="2228131" y="1275208"/>
                    <a:pt x="336916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3095037" h="1323439" stroke="0" extrusionOk="0">
                  <a:moveTo>
                    <a:pt x="0" y="0"/>
                  </a:moveTo>
                  <a:cubicBezTo>
                    <a:pt x="804361" y="118645"/>
                    <a:pt x="2225840" y="116012"/>
                    <a:pt x="3095037" y="0"/>
                  </a:cubicBezTo>
                  <a:cubicBezTo>
                    <a:pt x="3007222" y="535917"/>
                    <a:pt x="3182922" y="914339"/>
                    <a:pt x="3095037" y="1323439"/>
                  </a:cubicBezTo>
                  <a:cubicBezTo>
                    <a:pt x="1921787" y="1458039"/>
                    <a:pt x="1226421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o português para fazer previsões sobre o texto e compreendê-lo.</a:t>
              </a:r>
            </a:p>
          </p:txBody>
        </p:sp>
        <p:sp>
          <p:nvSpPr>
            <p:cNvPr id="19" name="Pentágono 18">
              <a:extLst>
                <a:ext uri="{FF2B5EF4-FFF2-40B4-BE49-F238E27FC236}">
                  <a16:creationId xmlns:a16="http://schemas.microsoft.com/office/drawing/2014/main" id="{EA8E166C-4CFA-DED1-61D1-15305D30E282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71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sports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cycling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gymnastics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handball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judo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basketball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B01199-5853-1E6D-B567-E41725EB29FC}"/>
              </a:ext>
            </a:extLst>
          </p:cNvPr>
          <p:cNvSpPr txBox="1"/>
          <p:nvPr/>
        </p:nvSpPr>
        <p:spPr>
          <a:xfrm>
            <a:off x="8775737" y="5988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running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D01FB0-C0B4-0CD1-9F09-5FEB7AC0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936" y="544432"/>
            <a:ext cx="1861229" cy="13877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4B63BDD-235F-A68A-64B5-071B7B3A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36" y="2570449"/>
            <a:ext cx="1861229" cy="13877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D2F809-E057-69BC-5C84-4AFC1260E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271" y="4548972"/>
            <a:ext cx="1844902" cy="138775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9AB30DC-3CFB-8B9A-80A6-4CD4AE9B4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066" y="544432"/>
            <a:ext cx="1828576" cy="13877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4AB2462-AE61-6B85-6B5A-F8D3EA435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683" y="2557528"/>
            <a:ext cx="1861229" cy="13877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3A1361E-73D2-565C-3BAE-3DE8EF998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683" y="4555568"/>
            <a:ext cx="1877556" cy="138775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957C066-DD78-815E-03C5-A4033A8FC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836" y="382513"/>
            <a:ext cx="382100" cy="165165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5507A47-B788-9931-7C93-F2C74A329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836" y="2704968"/>
            <a:ext cx="382100" cy="12736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E1E9986C-B63C-45F6-5AD7-82159630D82B}"/>
              </a:ext>
            </a:extLst>
          </p:cNvPr>
          <p:cNvSpPr txBox="1"/>
          <p:nvPr/>
        </p:nvSpPr>
        <p:spPr>
          <a:xfrm rot="16200000">
            <a:off x="4948565" y="5092505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JUICE DASH/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5C47FA3-1EB9-A503-1497-820CA5EED4B7}"/>
              </a:ext>
            </a:extLst>
          </p:cNvPr>
          <p:cNvSpPr txBox="1"/>
          <p:nvPr/>
        </p:nvSpPr>
        <p:spPr>
          <a:xfrm rot="16200000">
            <a:off x="8256443" y="3104488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MASTER1305/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CA11AE5-D9D5-4E8F-F8BA-9BFCDB81B6EE}"/>
              </a:ext>
            </a:extLst>
          </p:cNvPr>
          <p:cNvSpPr txBox="1"/>
          <p:nvPr/>
        </p:nvSpPr>
        <p:spPr>
          <a:xfrm rot="16200000">
            <a:off x="8296416" y="5117479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ANTYPAN/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5345F744-5321-1639-DDE9-2D96AC6E51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5737" y="643467"/>
            <a:ext cx="335904" cy="12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sports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soccer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surfing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swimming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table tennis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skateboarding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4CDF90-FACF-9CF6-FF5E-01AFE6C62BB1}"/>
              </a:ext>
            </a:extLst>
          </p:cNvPr>
          <p:cNvSpPr txBox="1"/>
          <p:nvPr/>
        </p:nvSpPr>
        <p:spPr>
          <a:xfrm>
            <a:off x="8605360" y="5988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volleyball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CF6104-2C4D-997B-9F49-AF8C4A4D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048" y="646194"/>
            <a:ext cx="1769345" cy="13231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5AAEFEF-5A8A-1CE0-5B34-A0733D3A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35" y="2674427"/>
            <a:ext cx="1753958" cy="13077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96F16A-0C35-0C71-0F46-B0DC75C2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35" y="4658426"/>
            <a:ext cx="1753958" cy="13077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B4E4A6-6A9B-4B63-448D-88B85B39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945" y="636563"/>
            <a:ext cx="1769344" cy="13077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E6AAD6-9FB9-3134-D1F2-09E754458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375" y="2660452"/>
            <a:ext cx="1753958" cy="13077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23A03B-FB5E-E832-BD11-9E8859BC5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946" y="4676901"/>
            <a:ext cx="1769343" cy="129239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E822342-3035-FBEE-4E70-6C92CBF7B5B4}"/>
              </a:ext>
            </a:extLst>
          </p:cNvPr>
          <p:cNvSpPr txBox="1"/>
          <p:nvPr/>
        </p:nvSpPr>
        <p:spPr>
          <a:xfrm rot="16200000">
            <a:off x="8374818" y="1098899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ANNSCREATIONS/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8A2F6E2-0F9D-1693-580B-FA3359402695}"/>
              </a:ext>
            </a:extLst>
          </p:cNvPr>
          <p:cNvSpPr txBox="1"/>
          <p:nvPr/>
        </p:nvSpPr>
        <p:spPr>
          <a:xfrm rot="16200000">
            <a:off x="5112649" y="5186394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DENIS MOSKVINOV/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E927597-6030-FA3D-B341-5AEA3C7AB73C}"/>
              </a:ext>
            </a:extLst>
          </p:cNvPr>
          <p:cNvSpPr txBox="1"/>
          <p:nvPr/>
        </p:nvSpPr>
        <p:spPr>
          <a:xfrm rot="16200000">
            <a:off x="4800101" y="2830095"/>
            <a:ext cx="192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F1F71CE-44A7-A500-5111-69FD1080A6A7}"/>
              </a:ext>
            </a:extLst>
          </p:cNvPr>
          <p:cNvSpPr txBox="1"/>
          <p:nvPr/>
        </p:nvSpPr>
        <p:spPr>
          <a:xfrm rot="16200000">
            <a:off x="5021860" y="1089907"/>
            <a:ext cx="1715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LZF/SHUTTERSTOCK.COM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64A949-B231-DDDB-DCA4-2A5A5894C366}"/>
              </a:ext>
            </a:extLst>
          </p:cNvPr>
          <p:cNvSpPr txBox="1"/>
          <p:nvPr/>
        </p:nvSpPr>
        <p:spPr>
          <a:xfrm rot="16200000">
            <a:off x="8316524" y="3170206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SERGEY NOVIKOV/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E1A19D7-D9FB-90DA-27D3-DA17EC09789A}"/>
              </a:ext>
            </a:extLst>
          </p:cNvPr>
          <p:cNvSpPr txBox="1"/>
          <p:nvPr/>
        </p:nvSpPr>
        <p:spPr>
          <a:xfrm rot="16200000">
            <a:off x="8096352" y="4783776"/>
            <a:ext cx="192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33555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sports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1494327-8C70-8F7A-3953-6FBF228CBA69}"/>
              </a:ext>
            </a:extLst>
          </p:cNvPr>
          <p:cNvGrpSpPr/>
          <p:nvPr/>
        </p:nvGrpSpPr>
        <p:grpSpPr>
          <a:xfrm>
            <a:off x="426024" y="4059600"/>
            <a:ext cx="3798860" cy="2428987"/>
            <a:chOff x="666816" y="3597911"/>
            <a:chExt cx="2683034" cy="2428987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09B6023-ABF5-9DB0-5FF6-99A17017789E}"/>
                </a:ext>
              </a:extLst>
            </p:cNvPr>
            <p:cNvSpPr txBox="1"/>
            <p:nvPr/>
          </p:nvSpPr>
          <p:spPr>
            <a:xfrm>
              <a:off x="713357" y="4087906"/>
              <a:ext cx="2636493" cy="1938992"/>
            </a:xfrm>
            <a:custGeom>
              <a:avLst/>
              <a:gdLst>
                <a:gd name="connsiteX0" fmla="*/ 0 w 2636493"/>
                <a:gd name="connsiteY0" fmla="*/ 0 h 1938992"/>
                <a:gd name="connsiteX1" fmla="*/ 2636493 w 2636493"/>
                <a:gd name="connsiteY1" fmla="*/ 0 h 1938992"/>
                <a:gd name="connsiteX2" fmla="*/ 2636493 w 2636493"/>
                <a:gd name="connsiteY2" fmla="*/ 1938992 h 1938992"/>
                <a:gd name="connsiteX3" fmla="*/ 0 w 2636493"/>
                <a:gd name="connsiteY3" fmla="*/ 1938992 h 1938992"/>
                <a:gd name="connsiteX4" fmla="*/ 0 w 2636493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6493" h="1938992" fill="none" extrusionOk="0">
                  <a:moveTo>
                    <a:pt x="0" y="0"/>
                  </a:moveTo>
                  <a:cubicBezTo>
                    <a:pt x="275366" y="-49533"/>
                    <a:pt x="1774585" y="-14809"/>
                    <a:pt x="2636493" y="0"/>
                  </a:cubicBezTo>
                  <a:cubicBezTo>
                    <a:pt x="2724132" y="752559"/>
                    <a:pt x="2563814" y="1500896"/>
                    <a:pt x="2636493" y="1938992"/>
                  </a:cubicBezTo>
                  <a:cubicBezTo>
                    <a:pt x="1702638" y="1890761"/>
                    <a:pt x="1246425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2636493" h="1938992" stroke="0" extrusionOk="0">
                  <a:moveTo>
                    <a:pt x="0" y="0"/>
                  </a:moveTo>
                  <a:cubicBezTo>
                    <a:pt x="1266456" y="118645"/>
                    <a:pt x="1640757" y="116012"/>
                    <a:pt x="2636493" y="0"/>
                  </a:cubicBezTo>
                  <a:cubicBezTo>
                    <a:pt x="2503611" y="562170"/>
                    <a:pt x="2721444" y="1716516"/>
                    <a:pt x="2636493" y="1938992"/>
                  </a:cubicBezTo>
                  <a:cubicBezTo>
                    <a:pt x="2318682" y="2073592"/>
                    <a:pt x="1109431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PLAY 	</a:t>
              </a:r>
              <a:r>
                <a:rPr lang="pt-BR" sz="2000" dirty="0"/>
                <a:t>+ ball or team sports </a:t>
              </a:r>
            </a:p>
            <a:p>
              <a:r>
                <a:rPr lang="pt-BR" sz="2000" dirty="0"/>
                <a:t>		(</a:t>
              </a:r>
              <a:r>
                <a:rPr lang="pt-BR" sz="2000" i="1" dirty="0"/>
                <a:t>play basketball, soccer</a:t>
              </a:r>
              <a:r>
                <a:rPr lang="pt-BR" sz="2000" dirty="0"/>
                <a:t>)</a:t>
              </a:r>
            </a:p>
            <a:p>
              <a:r>
                <a:rPr lang="pt-BR" sz="2000" b="1" dirty="0"/>
                <a:t>DO 	</a:t>
              </a:r>
              <a:r>
                <a:rPr lang="pt-BR" sz="2000" dirty="0"/>
                <a:t>+ non-team sports</a:t>
              </a:r>
            </a:p>
            <a:p>
              <a:r>
                <a:rPr lang="pt-BR" sz="2000" b="1" dirty="0"/>
                <a:t>		</a:t>
              </a:r>
              <a:r>
                <a:rPr lang="pt-BR" sz="2000" dirty="0"/>
                <a:t>(</a:t>
              </a:r>
              <a:r>
                <a:rPr lang="pt-BR" sz="2000" i="1" dirty="0"/>
                <a:t>do gymnastics, judo</a:t>
              </a:r>
              <a:r>
                <a:rPr lang="pt-BR" sz="2000" dirty="0"/>
                <a:t>)</a:t>
              </a:r>
              <a:endParaRPr lang="pt-BR" sz="2000" b="1" dirty="0"/>
            </a:p>
            <a:p>
              <a:r>
                <a:rPr lang="pt-BR" sz="2000" b="1" dirty="0"/>
                <a:t>GO 	</a:t>
              </a:r>
              <a:r>
                <a:rPr lang="pt-BR" sz="2000" dirty="0"/>
                <a:t>+ sports that end in </a:t>
              </a:r>
              <a:r>
                <a:rPr lang="pt-BR" sz="2000" b="1" i="1" dirty="0"/>
                <a:t>–ing</a:t>
              </a:r>
            </a:p>
            <a:p>
              <a:r>
                <a:rPr lang="pt-BR" sz="2000" dirty="0"/>
                <a:t>		(</a:t>
              </a:r>
              <a:r>
                <a:rPr lang="pt-BR" sz="2000" i="1" dirty="0"/>
                <a:t>go cycling, swimming</a:t>
              </a:r>
              <a:r>
                <a:rPr lang="pt-BR" sz="2000" dirty="0"/>
                <a:t>)</a:t>
              </a:r>
            </a:p>
          </p:txBody>
        </p:sp>
        <p:sp>
          <p:nvSpPr>
            <p:cNvPr id="27" name="Pentágono 26">
              <a:extLst>
                <a:ext uri="{FF2B5EF4-FFF2-40B4-BE49-F238E27FC236}">
                  <a16:creationId xmlns:a16="http://schemas.microsoft.com/office/drawing/2014/main" id="{4758225E-8109-26D6-39FD-E1CA913BA21B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  <p:pic>
        <p:nvPicPr>
          <p:cNvPr id="20" name="Imagem 19" descr="Diagrama&#10;&#10;Descrição gerada automaticamente">
            <a:extLst>
              <a:ext uri="{FF2B5EF4-FFF2-40B4-BE49-F238E27FC236}">
                <a16:creationId xmlns:a16="http://schemas.microsoft.com/office/drawing/2014/main" id="{5E80999C-DEEE-ACC4-2B5D-DCAF66943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700" y="345428"/>
            <a:ext cx="3038549" cy="2110257"/>
          </a:xfrm>
          <a:prstGeom prst="rect">
            <a:avLst/>
          </a:prstGeom>
        </p:spPr>
      </p:pic>
      <p:pic>
        <p:nvPicPr>
          <p:cNvPr id="21" name="Imagem 20" descr="Diagrama&#10;&#10;Descrição gerada automaticamente">
            <a:extLst>
              <a:ext uri="{FF2B5EF4-FFF2-40B4-BE49-F238E27FC236}">
                <a16:creationId xmlns:a16="http://schemas.microsoft.com/office/drawing/2014/main" id="{522C876C-5096-9ED6-797A-EDB34D58B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490" y="2430752"/>
            <a:ext cx="2636669" cy="2110257"/>
          </a:xfrm>
          <a:prstGeom prst="rect">
            <a:avLst/>
          </a:prstGeom>
        </p:spPr>
      </p:pic>
      <p:pic>
        <p:nvPicPr>
          <p:cNvPr id="22" name="Imagem 21" descr="Diagrama&#10;&#10;Descrição gerada automaticamente">
            <a:extLst>
              <a:ext uri="{FF2B5EF4-FFF2-40B4-BE49-F238E27FC236}">
                <a16:creationId xmlns:a16="http://schemas.microsoft.com/office/drawing/2014/main" id="{B970C8C0-CEB6-E627-6A16-61CDDAD1A5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490" y="4549595"/>
            <a:ext cx="3022886" cy="211025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8F2348F7-1006-F66C-20E0-9DF3A8D4297C}"/>
              </a:ext>
            </a:extLst>
          </p:cNvPr>
          <p:cNvSpPr txBox="1"/>
          <p:nvPr/>
        </p:nvSpPr>
        <p:spPr>
          <a:xfrm>
            <a:off x="8420109" y="457755"/>
            <a:ext cx="1388140" cy="461665"/>
          </a:xfrm>
          <a:custGeom>
            <a:avLst/>
            <a:gdLst>
              <a:gd name="connsiteX0" fmla="*/ 0 w 1388140"/>
              <a:gd name="connsiteY0" fmla="*/ 0 h 461665"/>
              <a:gd name="connsiteX1" fmla="*/ 1388140 w 1388140"/>
              <a:gd name="connsiteY1" fmla="*/ 0 h 461665"/>
              <a:gd name="connsiteX2" fmla="*/ 1388140 w 1388140"/>
              <a:gd name="connsiteY2" fmla="*/ 461665 h 461665"/>
              <a:gd name="connsiteX3" fmla="*/ 0 w 1388140"/>
              <a:gd name="connsiteY3" fmla="*/ 461665 h 461665"/>
              <a:gd name="connsiteX4" fmla="*/ 0 w 13881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140" h="461665" fill="none" extrusionOk="0">
                <a:moveTo>
                  <a:pt x="0" y="0"/>
                </a:moveTo>
                <a:cubicBezTo>
                  <a:pt x="669403" y="87037"/>
                  <a:pt x="1091924" y="9575"/>
                  <a:pt x="1388140" y="0"/>
                </a:cubicBezTo>
                <a:cubicBezTo>
                  <a:pt x="1385992" y="186521"/>
                  <a:pt x="1385847" y="313513"/>
                  <a:pt x="1388140" y="461665"/>
                </a:cubicBezTo>
                <a:cubicBezTo>
                  <a:pt x="905485" y="538281"/>
                  <a:pt x="385572" y="58133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88140" h="461665" stroke="0" extrusionOk="0">
                <a:moveTo>
                  <a:pt x="0" y="0"/>
                </a:moveTo>
                <a:cubicBezTo>
                  <a:pt x="686497" y="46769"/>
                  <a:pt x="913866" y="94044"/>
                  <a:pt x="1388140" y="0"/>
                </a:cubicBezTo>
                <a:cubicBezTo>
                  <a:pt x="1406886" y="143527"/>
                  <a:pt x="1361150" y="261265"/>
                  <a:pt x="1388140" y="461665"/>
                </a:cubicBezTo>
                <a:cubicBezTo>
                  <a:pt x="701004" y="545413"/>
                  <a:pt x="574947" y="46478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soccer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16DC274-3B62-71E2-4A32-D3E282231AE5}"/>
              </a:ext>
            </a:extLst>
          </p:cNvPr>
          <p:cNvSpPr txBox="1"/>
          <p:nvPr/>
        </p:nvSpPr>
        <p:spPr>
          <a:xfrm>
            <a:off x="8420109" y="904151"/>
            <a:ext cx="1467050" cy="461665"/>
          </a:xfrm>
          <a:custGeom>
            <a:avLst/>
            <a:gdLst>
              <a:gd name="connsiteX0" fmla="*/ 0 w 1467050"/>
              <a:gd name="connsiteY0" fmla="*/ 0 h 461665"/>
              <a:gd name="connsiteX1" fmla="*/ 1467050 w 1467050"/>
              <a:gd name="connsiteY1" fmla="*/ 0 h 461665"/>
              <a:gd name="connsiteX2" fmla="*/ 1467050 w 1467050"/>
              <a:gd name="connsiteY2" fmla="*/ 461665 h 461665"/>
              <a:gd name="connsiteX3" fmla="*/ 0 w 1467050"/>
              <a:gd name="connsiteY3" fmla="*/ 461665 h 461665"/>
              <a:gd name="connsiteX4" fmla="*/ 0 w 146705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050" h="461665" fill="none" extrusionOk="0">
                <a:moveTo>
                  <a:pt x="0" y="0"/>
                </a:moveTo>
                <a:cubicBezTo>
                  <a:pt x="280062" y="73945"/>
                  <a:pt x="1316352" y="-45778"/>
                  <a:pt x="1467050" y="0"/>
                </a:cubicBezTo>
                <a:cubicBezTo>
                  <a:pt x="1464902" y="186521"/>
                  <a:pt x="1464757" y="313513"/>
                  <a:pt x="1467050" y="461665"/>
                </a:cubicBezTo>
                <a:cubicBezTo>
                  <a:pt x="1290206" y="549198"/>
                  <a:pt x="394613" y="37584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67050" h="461665" stroke="0" extrusionOk="0">
                <a:moveTo>
                  <a:pt x="0" y="0"/>
                </a:moveTo>
                <a:cubicBezTo>
                  <a:pt x="385294" y="-109415"/>
                  <a:pt x="813792" y="-855"/>
                  <a:pt x="1467050" y="0"/>
                </a:cubicBezTo>
                <a:cubicBezTo>
                  <a:pt x="1485796" y="143527"/>
                  <a:pt x="1440060" y="261265"/>
                  <a:pt x="1467050" y="461665"/>
                </a:cubicBezTo>
                <a:cubicBezTo>
                  <a:pt x="764122" y="422224"/>
                  <a:pt x="532589" y="55746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handball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CAA74FE-DFD1-9929-563F-28DD00AA5C1C}"/>
              </a:ext>
            </a:extLst>
          </p:cNvPr>
          <p:cNvSpPr txBox="1"/>
          <p:nvPr/>
        </p:nvSpPr>
        <p:spPr>
          <a:xfrm>
            <a:off x="8420109" y="1353136"/>
            <a:ext cx="1648924" cy="461665"/>
          </a:xfrm>
          <a:custGeom>
            <a:avLst/>
            <a:gdLst>
              <a:gd name="connsiteX0" fmla="*/ 0 w 1648924"/>
              <a:gd name="connsiteY0" fmla="*/ 0 h 461665"/>
              <a:gd name="connsiteX1" fmla="*/ 1648924 w 1648924"/>
              <a:gd name="connsiteY1" fmla="*/ 0 h 461665"/>
              <a:gd name="connsiteX2" fmla="*/ 1648924 w 1648924"/>
              <a:gd name="connsiteY2" fmla="*/ 461665 h 461665"/>
              <a:gd name="connsiteX3" fmla="*/ 0 w 1648924"/>
              <a:gd name="connsiteY3" fmla="*/ 461665 h 461665"/>
              <a:gd name="connsiteX4" fmla="*/ 0 w 16489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924" h="461665" fill="none" extrusionOk="0">
                <a:moveTo>
                  <a:pt x="0" y="0"/>
                </a:moveTo>
                <a:cubicBezTo>
                  <a:pt x="227215" y="69518"/>
                  <a:pt x="1279709" y="6054"/>
                  <a:pt x="1648924" y="0"/>
                </a:cubicBezTo>
                <a:cubicBezTo>
                  <a:pt x="1646776" y="186521"/>
                  <a:pt x="1646631" y="313513"/>
                  <a:pt x="1648924" y="461665"/>
                </a:cubicBezTo>
                <a:cubicBezTo>
                  <a:pt x="1283331" y="432627"/>
                  <a:pt x="514697" y="51013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48924" h="461665" stroke="0" extrusionOk="0">
                <a:moveTo>
                  <a:pt x="0" y="0"/>
                </a:moveTo>
                <a:cubicBezTo>
                  <a:pt x="182913" y="123279"/>
                  <a:pt x="936364" y="9552"/>
                  <a:pt x="1648924" y="0"/>
                </a:cubicBezTo>
                <a:cubicBezTo>
                  <a:pt x="1667670" y="143527"/>
                  <a:pt x="1621934" y="261265"/>
                  <a:pt x="1648924" y="461665"/>
                </a:cubicBezTo>
                <a:cubicBezTo>
                  <a:pt x="1413338" y="524860"/>
                  <a:pt x="673919" y="55917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table tennis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3AE2B25-D141-FDEA-0701-2A8BB206F33C}"/>
              </a:ext>
            </a:extLst>
          </p:cNvPr>
          <p:cNvSpPr txBox="1"/>
          <p:nvPr/>
        </p:nvSpPr>
        <p:spPr>
          <a:xfrm>
            <a:off x="8420109" y="1796168"/>
            <a:ext cx="1388140" cy="461665"/>
          </a:xfrm>
          <a:custGeom>
            <a:avLst/>
            <a:gdLst>
              <a:gd name="connsiteX0" fmla="*/ 0 w 1388140"/>
              <a:gd name="connsiteY0" fmla="*/ 0 h 461665"/>
              <a:gd name="connsiteX1" fmla="*/ 1388140 w 1388140"/>
              <a:gd name="connsiteY1" fmla="*/ 0 h 461665"/>
              <a:gd name="connsiteX2" fmla="*/ 1388140 w 1388140"/>
              <a:gd name="connsiteY2" fmla="*/ 461665 h 461665"/>
              <a:gd name="connsiteX3" fmla="*/ 0 w 1388140"/>
              <a:gd name="connsiteY3" fmla="*/ 461665 h 461665"/>
              <a:gd name="connsiteX4" fmla="*/ 0 w 13881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140" h="461665" fill="none" extrusionOk="0">
                <a:moveTo>
                  <a:pt x="0" y="0"/>
                </a:moveTo>
                <a:cubicBezTo>
                  <a:pt x="669403" y="87037"/>
                  <a:pt x="1091924" y="9575"/>
                  <a:pt x="1388140" y="0"/>
                </a:cubicBezTo>
                <a:cubicBezTo>
                  <a:pt x="1385992" y="186521"/>
                  <a:pt x="1385847" y="313513"/>
                  <a:pt x="1388140" y="461665"/>
                </a:cubicBezTo>
                <a:cubicBezTo>
                  <a:pt x="905485" y="538281"/>
                  <a:pt x="385572" y="58133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88140" h="461665" stroke="0" extrusionOk="0">
                <a:moveTo>
                  <a:pt x="0" y="0"/>
                </a:moveTo>
                <a:cubicBezTo>
                  <a:pt x="686497" y="46769"/>
                  <a:pt x="913866" y="94044"/>
                  <a:pt x="1388140" y="0"/>
                </a:cubicBezTo>
                <a:cubicBezTo>
                  <a:pt x="1406886" y="143527"/>
                  <a:pt x="1361150" y="261265"/>
                  <a:pt x="1388140" y="461665"/>
                </a:cubicBezTo>
                <a:cubicBezTo>
                  <a:pt x="701004" y="545413"/>
                  <a:pt x="574947" y="46478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volleyball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13995AC-1F5E-DA90-8C39-87B01FD450E1}"/>
              </a:ext>
            </a:extLst>
          </p:cNvPr>
          <p:cNvSpPr txBox="1"/>
          <p:nvPr/>
        </p:nvSpPr>
        <p:spPr>
          <a:xfrm>
            <a:off x="8508713" y="2976985"/>
            <a:ext cx="1560319" cy="461665"/>
          </a:xfrm>
          <a:custGeom>
            <a:avLst/>
            <a:gdLst>
              <a:gd name="connsiteX0" fmla="*/ 0 w 1560319"/>
              <a:gd name="connsiteY0" fmla="*/ 0 h 461665"/>
              <a:gd name="connsiteX1" fmla="*/ 1560319 w 1560319"/>
              <a:gd name="connsiteY1" fmla="*/ 0 h 461665"/>
              <a:gd name="connsiteX2" fmla="*/ 1560319 w 1560319"/>
              <a:gd name="connsiteY2" fmla="*/ 461665 h 461665"/>
              <a:gd name="connsiteX3" fmla="*/ 0 w 1560319"/>
              <a:gd name="connsiteY3" fmla="*/ 461665 h 461665"/>
              <a:gd name="connsiteX4" fmla="*/ 0 w 156031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319" h="461665" fill="none" extrusionOk="0">
                <a:moveTo>
                  <a:pt x="0" y="0"/>
                </a:moveTo>
                <a:cubicBezTo>
                  <a:pt x="322989" y="12671"/>
                  <a:pt x="1242153" y="37874"/>
                  <a:pt x="1560319" y="0"/>
                </a:cubicBezTo>
                <a:cubicBezTo>
                  <a:pt x="1558171" y="186521"/>
                  <a:pt x="1558026" y="313513"/>
                  <a:pt x="1560319" y="461665"/>
                </a:cubicBezTo>
                <a:cubicBezTo>
                  <a:pt x="1196691" y="397042"/>
                  <a:pt x="436996" y="59270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560319" h="461665" stroke="0" extrusionOk="0">
                <a:moveTo>
                  <a:pt x="0" y="0"/>
                </a:moveTo>
                <a:cubicBezTo>
                  <a:pt x="421998" y="39557"/>
                  <a:pt x="1088693" y="-94871"/>
                  <a:pt x="1560319" y="0"/>
                </a:cubicBezTo>
                <a:cubicBezTo>
                  <a:pt x="1579065" y="143527"/>
                  <a:pt x="1533329" y="261265"/>
                  <a:pt x="1560319" y="461665"/>
                </a:cubicBezTo>
                <a:cubicBezTo>
                  <a:pt x="1191621" y="559633"/>
                  <a:pt x="455194" y="37987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gymnastics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003B1C1-092C-F655-1069-6A00EFCF7942}"/>
              </a:ext>
            </a:extLst>
          </p:cNvPr>
          <p:cNvSpPr txBox="1"/>
          <p:nvPr/>
        </p:nvSpPr>
        <p:spPr>
          <a:xfrm>
            <a:off x="8508714" y="3423381"/>
            <a:ext cx="1467050" cy="461665"/>
          </a:xfrm>
          <a:custGeom>
            <a:avLst/>
            <a:gdLst>
              <a:gd name="connsiteX0" fmla="*/ 0 w 1467050"/>
              <a:gd name="connsiteY0" fmla="*/ 0 h 461665"/>
              <a:gd name="connsiteX1" fmla="*/ 1467050 w 1467050"/>
              <a:gd name="connsiteY1" fmla="*/ 0 h 461665"/>
              <a:gd name="connsiteX2" fmla="*/ 1467050 w 1467050"/>
              <a:gd name="connsiteY2" fmla="*/ 461665 h 461665"/>
              <a:gd name="connsiteX3" fmla="*/ 0 w 1467050"/>
              <a:gd name="connsiteY3" fmla="*/ 461665 h 461665"/>
              <a:gd name="connsiteX4" fmla="*/ 0 w 146705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050" h="461665" fill="none" extrusionOk="0">
                <a:moveTo>
                  <a:pt x="0" y="0"/>
                </a:moveTo>
                <a:cubicBezTo>
                  <a:pt x="280062" y="73945"/>
                  <a:pt x="1316352" y="-45778"/>
                  <a:pt x="1467050" y="0"/>
                </a:cubicBezTo>
                <a:cubicBezTo>
                  <a:pt x="1464902" y="186521"/>
                  <a:pt x="1464757" y="313513"/>
                  <a:pt x="1467050" y="461665"/>
                </a:cubicBezTo>
                <a:cubicBezTo>
                  <a:pt x="1290206" y="549198"/>
                  <a:pt x="394613" y="375844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467050" h="461665" stroke="0" extrusionOk="0">
                <a:moveTo>
                  <a:pt x="0" y="0"/>
                </a:moveTo>
                <a:cubicBezTo>
                  <a:pt x="385294" y="-109415"/>
                  <a:pt x="813792" y="-855"/>
                  <a:pt x="1467050" y="0"/>
                </a:cubicBezTo>
                <a:cubicBezTo>
                  <a:pt x="1485796" y="143527"/>
                  <a:pt x="1440060" y="261265"/>
                  <a:pt x="1467050" y="461665"/>
                </a:cubicBezTo>
                <a:cubicBezTo>
                  <a:pt x="764122" y="422224"/>
                  <a:pt x="532589" y="557461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judo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6F4E078-9D79-3AE6-918B-F400AF279E03}"/>
              </a:ext>
            </a:extLst>
          </p:cNvPr>
          <p:cNvSpPr txBox="1"/>
          <p:nvPr/>
        </p:nvSpPr>
        <p:spPr>
          <a:xfrm>
            <a:off x="8682645" y="4641731"/>
            <a:ext cx="1388140" cy="461665"/>
          </a:xfrm>
          <a:custGeom>
            <a:avLst/>
            <a:gdLst>
              <a:gd name="connsiteX0" fmla="*/ 0 w 1388140"/>
              <a:gd name="connsiteY0" fmla="*/ 0 h 461665"/>
              <a:gd name="connsiteX1" fmla="*/ 1388140 w 1388140"/>
              <a:gd name="connsiteY1" fmla="*/ 0 h 461665"/>
              <a:gd name="connsiteX2" fmla="*/ 1388140 w 1388140"/>
              <a:gd name="connsiteY2" fmla="*/ 461665 h 461665"/>
              <a:gd name="connsiteX3" fmla="*/ 0 w 1388140"/>
              <a:gd name="connsiteY3" fmla="*/ 461665 h 461665"/>
              <a:gd name="connsiteX4" fmla="*/ 0 w 138814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140" h="461665" fill="none" extrusionOk="0">
                <a:moveTo>
                  <a:pt x="0" y="0"/>
                </a:moveTo>
                <a:cubicBezTo>
                  <a:pt x="669403" y="87037"/>
                  <a:pt x="1091924" y="9575"/>
                  <a:pt x="1388140" y="0"/>
                </a:cubicBezTo>
                <a:cubicBezTo>
                  <a:pt x="1385992" y="186521"/>
                  <a:pt x="1385847" y="313513"/>
                  <a:pt x="1388140" y="461665"/>
                </a:cubicBezTo>
                <a:cubicBezTo>
                  <a:pt x="905485" y="538281"/>
                  <a:pt x="385572" y="58133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388140" h="461665" stroke="0" extrusionOk="0">
                <a:moveTo>
                  <a:pt x="0" y="0"/>
                </a:moveTo>
                <a:cubicBezTo>
                  <a:pt x="686497" y="46769"/>
                  <a:pt x="913866" y="94044"/>
                  <a:pt x="1388140" y="0"/>
                </a:cubicBezTo>
                <a:cubicBezTo>
                  <a:pt x="1406886" y="143527"/>
                  <a:pt x="1361150" y="261265"/>
                  <a:pt x="1388140" y="461665"/>
                </a:cubicBezTo>
                <a:cubicBezTo>
                  <a:pt x="701004" y="545413"/>
                  <a:pt x="574947" y="46478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running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B39D5E5-8546-2A36-AE2E-F3932D01E3C1}"/>
              </a:ext>
            </a:extLst>
          </p:cNvPr>
          <p:cNvSpPr txBox="1"/>
          <p:nvPr/>
        </p:nvSpPr>
        <p:spPr>
          <a:xfrm>
            <a:off x="8682645" y="5088127"/>
            <a:ext cx="2003076" cy="461665"/>
          </a:xfrm>
          <a:custGeom>
            <a:avLst/>
            <a:gdLst>
              <a:gd name="connsiteX0" fmla="*/ 0 w 2003076"/>
              <a:gd name="connsiteY0" fmla="*/ 0 h 461665"/>
              <a:gd name="connsiteX1" fmla="*/ 2003076 w 2003076"/>
              <a:gd name="connsiteY1" fmla="*/ 0 h 461665"/>
              <a:gd name="connsiteX2" fmla="*/ 2003076 w 2003076"/>
              <a:gd name="connsiteY2" fmla="*/ 461665 h 461665"/>
              <a:gd name="connsiteX3" fmla="*/ 0 w 2003076"/>
              <a:gd name="connsiteY3" fmla="*/ 461665 h 461665"/>
              <a:gd name="connsiteX4" fmla="*/ 0 w 20030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3076" h="461665" fill="none" extrusionOk="0">
                <a:moveTo>
                  <a:pt x="0" y="0"/>
                </a:moveTo>
                <a:cubicBezTo>
                  <a:pt x="745061" y="-49533"/>
                  <a:pt x="1153481" y="-14809"/>
                  <a:pt x="2003076" y="0"/>
                </a:cubicBezTo>
                <a:cubicBezTo>
                  <a:pt x="2000928" y="186521"/>
                  <a:pt x="2000783" y="313513"/>
                  <a:pt x="2003076" y="461665"/>
                </a:cubicBezTo>
                <a:cubicBezTo>
                  <a:pt x="1382661" y="413434"/>
                  <a:pt x="724070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003076" h="461665" stroke="0" extrusionOk="0">
                <a:moveTo>
                  <a:pt x="0" y="0"/>
                </a:moveTo>
                <a:cubicBezTo>
                  <a:pt x="306456" y="118645"/>
                  <a:pt x="1598792" y="116012"/>
                  <a:pt x="2003076" y="0"/>
                </a:cubicBezTo>
                <a:cubicBezTo>
                  <a:pt x="2021822" y="143527"/>
                  <a:pt x="1976086" y="261265"/>
                  <a:pt x="2003076" y="461665"/>
                </a:cubicBezTo>
                <a:cubicBezTo>
                  <a:pt x="1222147" y="596265"/>
                  <a:pt x="85855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skateboarding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0BBB45C-4C99-F3F1-67FD-506BB63C9FC1}"/>
              </a:ext>
            </a:extLst>
          </p:cNvPr>
          <p:cNvSpPr txBox="1"/>
          <p:nvPr/>
        </p:nvSpPr>
        <p:spPr>
          <a:xfrm>
            <a:off x="8682645" y="5537112"/>
            <a:ext cx="1648924" cy="461665"/>
          </a:xfrm>
          <a:custGeom>
            <a:avLst/>
            <a:gdLst>
              <a:gd name="connsiteX0" fmla="*/ 0 w 1648924"/>
              <a:gd name="connsiteY0" fmla="*/ 0 h 461665"/>
              <a:gd name="connsiteX1" fmla="*/ 1648924 w 1648924"/>
              <a:gd name="connsiteY1" fmla="*/ 0 h 461665"/>
              <a:gd name="connsiteX2" fmla="*/ 1648924 w 1648924"/>
              <a:gd name="connsiteY2" fmla="*/ 461665 h 461665"/>
              <a:gd name="connsiteX3" fmla="*/ 0 w 1648924"/>
              <a:gd name="connsiteY3" fmla="*/ 461665 h 461665"/>
              <a:gd name="connsiteX4" fmla="*/ 0 w 164892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924" h="461665" fill="none" extrusionOk="0">
                <a:moveTo>
                  <a:pt x="0" y="0"/>
                </a:moveTo>
                <a:cubicBezTo>
                  <a:pt x="227215" y="69518"/>
                  <a:pt x="1279709" y="6054"/>
                  <a:pt x="1648924" y="0"/>
                </a:cubicBezTo>
                <a:cubicBezTo>
                  <a:pt x="1646776" y="186521"/>
                  <a:pt x="1646631" y="313513"/>
                  <a:pt x="1648924" y="461665"/>
                </a:cubicBezTo>
                <a:cubicBezTo>
                  <a:pt x="1283331" y="432627"/>
                  <a:pt x="514697" y="510133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648924" h="461665" stroke="0" extrusionOk="0">
                <a:moveTo>
                  <a:pt x="0" y="0"/>
                </a:moveTo>
                <a:cubicBezTo>
                  <a:pt x="182913" y="123279"/>
                  <a:pt x="936364" y="9552"/>
                  <a:pt x="1648924" y="0"/>
                </a:cubicBezTo>
                <a:cubicBezTo>
                  <a:pt x="1667670" y="143527"/>
                  <a:pt x="1621934" y="261265"/>
                  <a:pt x="1648924" y="461665"/>
                </a:cubicBezTo>
                <a:cubicBezTo>
                  <a:pt x="1413338" y="524860"/>
                  <a:pt x="673919" y="55917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surfing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CD085B4-B9F4-5590-2001-E350640417E2}"/>
              </a:ext>
            </a:extLst>
          </p:cNvPr>
          <p:cNvSpPr txBox="1"/>
          <p:nvPr/>
        </p:nvSpPr>
        <p:spPr>
          <a:xfrm>
            <a:off x="8682644" y="5980144"/>
            <a:ext cx="1790425" cy="461665"/>
          </a:xfrm>
          <a:custGeom>
            <a:avLst/>
            <a:gdLst>
              <a:gd name="connsiteX0" fmla="*/ 0 w 1790425"/>
              <a:gd name="connsiteY0" fmla="*/ 0 h 461665"/>
              <a:gd name="connsiteX1" fmla="*/ 1790425 w 1790425"/>
              <a:gd name="connsiteY1" fmla="*/ 0 h 461665"/>
              <a:gd name="connsiteX2" fmla="*/ 1790425 w 1790425"/>
              <a:gd name="connsiteY2" fmla="*/ 461665 h 461665"/>
              <a:gd name="connsiteX3" fmla="*/ 0 w 1790425"/>
              <a:gd name="connsiteY3" fmla="*/ 461665 h 461665"/>
              <a:gd name="connsiteX4" fmla="*/ 0 w 179042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425" h="461665" fill="none" extrusionOk="0">
                <a:moveTo>
                  <a:pt x="0" y="0"/>
                </a:moveTo>
                <a:cubicBezTo>
                  <a:pt x="563336" y="74676"/>
                  <a:pt x="1592939" y="156603"/>
                  <a:pt x="1790425" y="0"/>
                </a:cubicBezTo>
                <a:cubicBezTo>
                  <a:pt x="1788277" y="186521"/>
                  <a:pt x="1788132" y="313513"/>
                  <a:pt x="1790425" y="461665"/>
                </a:cubicBezTo>
                <a:cubicBezTo>
                  <a:pt x="1124461" y="406370"/>
                  <a:pt x="697170" y="609931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1790425" h="461665" stroke="0" extrusionOk="0">
                <a:moveTo>
                  <a:pt x="0" y="0"/>
                </a:moveTo>
                <a:cubicBezTo>
                  <a:pt x="473290" y="55175"/>
                  <a:pt x="1587456" y="34567"/>
                  <a:pt x="1790425" y="0"/>
                </a:cubicBezTo>
                <a:cubicBezTo>
                  <a:pt x="1809171" y="143527"/>
                  <a:pt x="1763435" y="261265"/>
                  <a:pt x="1790425" y="461665"/>
                </a:cubicBezTo>
                <a:cubicBezTo>
                  <a:pt x="1263939" y="398502"/>
                  <a:pt x="585332" y="535845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402986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00CD555E-2B31-7964-5897-E453C037586F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Object pronouns</a:t>
            </a:r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D1E047A2-34BE-4518-E20C-89A91183322E}"/>
              </a:ext>
            </a:extLst>
          </p:cNvPr>
          <p:cNvGrpSpPr/>
          <p:nvPr/>
        </p:nvGrpSpPr>
        <p:grpSpPr>
          <a:xfrm>
            <a:off x="460852" y="4479392"/>
            <a:ext cx="3729204" cy="2089184"/>
            <a:chOff x="474502" y="2893601"/>
            <a:chExt cx="3729204" cy="2089184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C4F12C82-E628-BB14-D3D4-57BE86360AC0}"/>
                </a:ext>
              </a:extLst>
            </p:cNvPr>
            <p:cNvSpPr txBox="1"/>
            <p:nvPr/>
          </p:nvSpPr>
          <p:spPr>
            <a:xfrm>
              <a:off x="649740" y="3351569"/>
              <a:ext cx="3553966" cy="1631216"/>
            </a:xfrm>
            <a:custGeom>
              <a:avLst/>
              <a:gdLst>
                <a:gd name="connsiteX0" fmla="*/ 0 w 3553966"/>
                <a:gd name="connsiteY0" fmla="*/ 0 h 1631216"/>
                <a:gd name="connsiteX1" fmla="*/ 3553966 w 3553966"/>
                <a:gd name="connsiteY1" fmla="*/ 0 h 1631216"/>
                <a:gd name="connsiteX2" fmla="*/ 3553966 w 3553966"/>
                <a:gd name="connsiteY2" fmla="*/ 1631216 h 1631216"/>
                <a:gd name="connsiteX3" fmla="*/ 0 w 3553966"/>
                <a:gd name="connsiteY3" fmla="*/ 1631216 h 1631216"/>
                <a:gd name="connsiteX4" fmla="*/ 0 w 3553966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3966" h="1631216" fill="none" extrusionOk="0">
                  <a:moveTo>
                    <a:pt x="0" y="0"/>
                  </a:moveTo>
                  <a:cubicBezTo>
                    <a:pt x="733476" y="-49533"/>
                    <a:pt x="3161604" y="-14809"/>
                    <a:pt x="3553966" y="0"/>
                  </a:cubicBezTo>
                  <a:cubicBezTo>
                    <a:pt x="3523793" y="683410"/>
                    <a:pt x="3684029" y="853905"/>
                    <a:pt x="3553966" y="1631216"/>
                  </a:cubicBezTo>
                  <a:cubicBezTo>
                    <a:pt x="2046689" y="1582985"/>
                    <a:pt x="1094129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553966" h="1631216" stroke="0" extrusionOk="0">
                  <a:moveTo>
                    <a:pt x="0" y="0"/>
                  </a:moveTo>
                  <a:cubicBezTo>
                    <a:pt x="703843" y="118645"/>
                    <a:pt x="2195274" y="116012"/>
                    <a:pt x="3553966" y="0"/>
                  </a:cubicBezTo>
                  <a:cubicBezTo>
                    <a:pt x="3522324" y="320625"/>
                    <a:pt x="3581782" y="1228454"/>
                    <a:pt x="3553966" y="1631216"/>
                  </a:cubicBezTo>
                  <a:cubicBezTo>
                    <a:pt x="1887872" y="1765816"/>
                    <a:pt x="1567273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encontrar um pronome como </a:t>
              </a:r>
              <a:r>
                <a:rPr lang="pt-BR" sz="2000" b="1" i="1" dirty="0"/>
                <a:t>me</a:t>
              </a:r>
              <a:r>
                <a:rPr lang="pt-BR" sz="2000" dirty="0"/>
                <a:t>, </a:t>
              </a:r>
              <a:r>
                <a:rPr lang="pt-BR" sz="2000" b="1" i="1" dirty="0"/>
                <a:t>you</a:t>
              </a:r>
              <a:r>
                <a:rPr lang="pt-BR" sz="2000" dirty="0"/>
                <a:t>, </a:t>
              </a:r>
              <a:r>
                <a:rPr lang="pt-BR" sz="2000" b="1" i="1" dirty="0"/>
                <a:t>him</a:t>
              </a:r>
              <a:r>
                <a:rPr lang="pt-BR" sz="2000" dirty="0"/>
                <a:t>, </a:t>
              </a:r>
              <a:r>
                <a:rPr lang="pt-BR" sz="2000" b="1" i="1" dirty="0"/>
                <a:t>her</a:t>
              </a:r>
              <a:r>
                <a:rPr lang="pt-BR" sz="2000" dirty="0"/>
                <a:t>, </a:t>
              </a:r>
              <a:r>
                <a:rPr lang="pt-BR" sz="2000" b="1" i="1" dirty="0"/>
                <a:t>it</a:t>
              </a:r>
              <a:r>
                <a:rPr lang="pt-BR" sz="2000" dirty="0"/>
                <a:t>, </a:t>
              </a:r>
              <a:r>
                <a:rPr lang="pt-BR" sz="2000" b="1" i="1" dirty="0"/>
                <a:t>us</a:t>
              </a:r>
              <a:r>
                <a:rPr lang="pt-BR" sz="2000" dirty="0"/>
                <a:t> e </a:t>
              </a:r>
              <a:r>
                <a:rPr lang="pt-BR" sz="2000" b="1" i="1" dirty="0"/>
                <a:t>them </a:t>
              </a:r>
              <a:r>
                <a:rPr lang="pt-BR" sz="2000" dirty="0"/>
                <a:t>em uma frase, busque</a:t>
              </a:r>
            </a:p>
            <a:p>
              <a:r>
                <a:rPr lang="pt-BR" sz="2000" dirty="0"/>
                <a:t>identificar a que termo esse pronome se refere.</a:t>
              </a:r>
            </a:p>
          </p:txBody>
        </p:sp>
        <p:sp>
          <p:nvSpPr>
            <p:cNvPr id="28" name="Pentágono 27">
              <a:extLst>
                <a:ext uri="{FF2B5EF4-FFF2-40B4-BE49-F238E27FC236}">
                  <a16:creationId xmlns:a16="http://schemas.microsoft.com/office/drawing/2014/main" id="{13F5F03C-B057-0DC2-8DBB-3FA6BCD8F370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4247AC4A-8964-E81B-6E10-5D23A7720E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749" y="643467"/>
            <a:ext cx="7268797" cy="667136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FB1DC47-8271-6F6D-DF6B-319720E87F23}"/>
              </a:ext>
            </a:extLst>
          </p:cNvPr>
          <p:cNvGrpSpPr/>
          <p:nvPr/>
        </p:nvGrpSpPr>
        <p:grpSpPr>
          <a:xfrm>
            <a:off x="5688879" y="1341495"/>
            <a:ext cx="5468536" cy="5227081"/>
            <a:chOff x="6079997" y="1630919"/>
            <a:chExt cx="5468536" cy="5227081"/>
          </a:xfrm>
        </p:grpSpPr>
        <p:pic>
          <p:nvPicPr>
            <p:cNvPr id="5" name="Imagem 4" descr="Linha do tempo&#10;&#10;Descrição gerada automaticamente">
              <a:extLst>
                <a:ext uri="{FF2B5EF4-FFF2-40B4-BE49-F238E27FC236}">
                  <a16:creationId xmlns:a16="http://schemas.microsoft.com/office/drawing/2014/main" id="{68C1B8AC-1DF8-025F-2F3E-6821E04B2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997" y="1630919"/>
              <a:ext cx="4686300" cy="5118100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AD1CF91-001B-8289-2B5F-2C959D1466B9}"/>
                </a:ext>
              </a:extLst>
            </p:cNvPr>
            <p:cNvSpPr txBox="1"/>
            <p:nvPr/>
          </p:nvSpPr>
          <p:spPr>
            <a:xfrm>
              <a:off x="8606972" y="3086946"/>
              <a:ext cx="1364342" cy="400110"/>
            </a:xfrm>
            <a:custGeom>
              <a:avLst/>
              <a:gdLst>
                <a:gd name="connsiteX0" fmla="*/ 0 w 1364342"/>
                <a:gd name="connsiteY0" fmla="*/ 0 h 400110"/>
                <a:gd name="connsiteX1" fmla="*/ 1364342 w 1364342"/>
                <a:gd name="connsiteY1" fmla="*/ 0 h 400110"/>
                <a:gd name="connsiteX2" fmla="*/ 1364342 w 1364342"/>
                <a:gd name="connsiteY2" fmla="*/ 400110 h 400110"/>
                <a:gd name="connsiteX3" fmla="*/ 0 w 1364342"/>
                <a:gd name="connsiteY3" fmla="*/ 400110 h 400110"/>
                <a:gd name="connsiteX4" fmla="*/ 0 w 1364342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4342" h="400110" fill="none" extrusionOk="0">
                  <a:moveTo>
                    <a:pt x="0" y="0"/>
                  </a:moveTo>
                  <a:cubicBezTo>
                    <a:pt x="250670" y="-23989"/>
                    <a:pt x="1076764" y="100205"/>
                    <a:pt x="1364342" y="0"/>
                  </a:cubicBezTo>
                  <a:cubicBezTo>
                    <a:pt x="1346898" y="188354"/>
                    <a:pt x="1397750" y="268442"/>
                    <a:pt x="1364342" y="400110"/>
                  </a:cubicBezTo>
                  <a:cubicBezTo>
                    <a:pt x="868734" y="327485"/>
                    <a:pt x="502819" y="312191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364342" h="400110" stroke="0" extrusionOk="0">
                  <a:moveTo>
                    <a:pt x="0" y="0"/>
                  </a:moveTo>
                  <a:cubicBezTo>
                    <a:pt x="186420" y="71529"/>
                    <a:pt x="1147658" y="86322"/>
                    <a:pt x="1364342" y="0"/>
                  </a:cubicBezTo>
                  <a:cubicBezTo>
                    <a:pt x="1335379" y="83683"/>
                    <a:pt x="1334233" y="323643"/>
                    <a:pt x="1364342" y="400110"/>
                  </a:cubicBezTo>
                  <a:cubicBezTo>
                    <a:pt x="966347" y="517364"/>
                    <a:pt x="210866" y="357299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sports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4DA4D351-F5D5-DCCB-F8BA-464237496986}"/>
                </a:ext>
              </a:extLst>
            </p:cNvPr>
            <p:cNvSpPr txBox="1"/>
            <p:nvPr/>
          </p:nvSpPr>
          <p:spPr>
            <a:xfrm>
              <a:off x="9799447" y="3086946"/>
              <a:ext cx="1749086" cy="400110"/>
            </a:xfrm>
            <a:custGeom>
              <a:avLst/>
              <a:gdLst>
                <a:gd name="connsiteX0" fmla="*/ 0 w 1749086"/>
                <a:gd name="connsiteY0" fmla="*/ 0 h 400110"/>
                <a:gd name="connsiteX1" fmla="*/ 1749086 w 1749086"/>
                <a:gd name="connsiteY1" fmla="*/ 0 h 400110"/>
                <a:gd name="connsiteX2" fmla="*/ 1749086 w 1749086"/>
                <a:gd name="connsiteY2" fmla="*/ 400110 h 400110"/>
                <a:gd name="connsiteX3" fmla="*/ 0 w 1749086"/>
                <a:gd name="connsiteY3" fmla="*/ 400110 h 400110"/>
                <a:gd name="connsiteX4" fmla="*/ 0 w 1749086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086" h="400110" fill="none" extrusionOk="0">
                  <a:moveTo>
                    <a:pt x="0" y="0"/>
                  </a:moveTo>
                  <a:cubicBezTo>
                    <a:pt x="872642" y="-108928"/>
                    <a:pt x="1039918" y="57480"/>
                    <a:pt x="1749086" y="0"/>
                  </a:cubicBezTo>
                  <a:cubicBezTo>
                    <a:pt x="1731642" y="188354"/>
                    <a:pt x="1782494" y="268442"/>
                    <a:pt x="1749086" y="400110"/>
                  </a:cubicBezTo>
                  <a:cubicBezTo>
                    <a:pt x="1421614" y="429883"/>
                    <a:pt x="416201" y="39461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749086" h="400110" stroke="0" extrusionOk="0">
                  <a:moveTo>
                    <a:pt x="0" y="0"/>
                  </a:moveTo>
                  <a:cubicBezTo>
                    <a:pt x="370377" y="-101780"/>
                    <a:pt x="1414130" y="-65773"/>
                    <a:pt x="1749086" y="0"/>
                  </a:cubicBezTo>
                  <a:cubicBezTo>
                    <a:pt x="1720123" y="83683"/>
                    <a:pt x="1718977" y="323643"/>
                    <a:pt x="1749086" y="400110"/>
                  </a:cubicBezTo>
                  <a:cubicBezTo>
                    <a:pt x="1338513" y="257396"/>
                    <a:pt x="545083" y="257587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character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5D7FD2C-D2EF-5BCA-53BF-8C9F70033878}"/>
                </a:ext>
              </a:extLst>
            </p:cNvPr>
            <p:cNvSpPr txBox="1"/>
            <p:nvPr/>
          </p:nvSpPr>
          <p:spPr>
            <a:xfrm>
              <a:off x="8259282" y="4917982"/>
              <a:ext cx="1597568" cy="400110"/>
            </a:xfrm>
            <a:custGeom>
              <a:avLst/>
              <a:gdLst>
                <a:gd name="connsiteX0" fmla="*/ 0 w 1597568"/>
                <a:gd name="connsiteY0" fmla="*/ 0 h 400110"/>
                <a:gd name="connsiteX1" fmla="*/ 1597568 w 1597568"/>
                <a:gd name="connsiteY1" fmla="*/ 0 h 400110"/>
                <a:gd name="connsiteX2" fmla="*/ 1597568 w 1597568"/>
                <a:gd name="connsiteY2" fmla="*/ 400110 h 400110"/>
                <a:gd name="connsiteX3" fmla="*/ 0 w 1597568"/>
                <a:gd name="connsiteY3" fmla="*/ 400110 h 400110"/>
                <a:gd name="connsiteX4" fmla="*/ 0 w 1597568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568" h="400110" fill="none" extrusionOk="0">
                  <a:moveTo>
                    <a:pt x="0" y="0"/>
                  </a:moveTo>
                  <a:cubicBezTo>
                    <a:pt x="326804" y="1865"/>
                    <a:pt x="833768" y="27807"/>
                    <a:pt x="1597568" y="0"/>
                  </a:cubicBezTo>
                  <a:cubicBezTo>
                    <a:pt x="1580124" y="188354"/>
                    <a:pt x="1630976" y="268442"/>
                    <a:pt x="1597568" y="400110"/>
                  </a:cubicBezTo>
                  <a:cubicBezTo>
                    <a:pt x="1152309" y="361189"/>
                    <a:pt x="309901" y="308032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597568" h="400110" stroke="0" extrusionOk="0">
                  <a:moveTo>
                    <a:pt x="0" y="0"/>
                  </a:moveTo>
                  <a:cubicBezTo>
                    <a:pt x="455538" y="-127695"/>
                    <a:pt x="956716" y="89506"/>
                    <a:pt x="1597568" y="0"/>
                  </a:cubicBezTo>
                  <a:cubicBezTo>
                    <a:pt x="1568605" y="83683"/>
                    <a:pt x="1567459" y="323643"/>
                    <a:pt x="1597568" y="400110"/>
                  </a:cubicBezTo>
                  <a:cubicBezTo>
                    <a:pt x="1266461" y="522295"/>
                    <a:pt x="356161" y="396174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winners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7847D4B-EB91-4B82-66DA-5CC34976F414}"/>
                </a:ext>
              </a:extLst>
            </p:cNvPr>
            <p:cNvSpPr txBox="1"/>
            <p:nvPr/>
          </p:nvSpPr>
          <p:spPr>
            <a:xfrm>
              <a:off x="9684983" y="4917982"/>
              <a:ext cx="1749086" cy="400110"/>
            </a:xfrm>
            <a:custGeom>
              <a:avLst/>
              <a:gdLst>
                <a:gd name="connsiteX0" fmla="*/ 0 w 1749086"/>
                <a:gd name="connsiteY0" fmla="*/ 0 h 400110"/>
                <a:gd name="connsiteX1" fmla="*/ 1749086 w 1749086"/>
                <a:gd name="connsiteY1" fmla="*/ 0 h 400110"/>
                <a:gd name="connsiteX2" fmla="*/ 1749086 w 1749086"/>
                <a:gd name="connsiteY2" fmla="*/ 400110 h 400110"/>
                <a:gd name="connsiteX3" fmla="*/ 0 w 1749086"/>
                <a:gd name="connsiteY3" fmla="*/ 400110 h 400110"/>
                <a:gd name="connsiteX4" fmla="*/ 0 w 1749086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086" h="400110" fill="none" extrusionOk="0">
                  <a:moveTo>
                    <a:pt x="0" y="0"/>
                  </a:moveTo>
                  <a:cubicBezTo>
                    <a:pt x="872642" y="-108928"/>
                    <a:pt x="1039918" y="57480"/>
                    <a:pt x="1749086" y="0"/>
                  </a:cubicBezTo>
                  <a:cubicBezTo>
                    <a:pt x="1731642" y="188354"/>
                    <a:pt x="1782494" y="268442"/>
                    <a:pt x="1749086" y="400110"/>
                  </a:cubicBezTo>
                  <a:cubicBezTo>
                    <a:pt x="1421614" y="429883"/>
                    <a:pt x="416201" y="394618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1749086" h="400110" stroke="0" extrusionOk="0">
                  <a:moveTo>
                    <a:pt x="0" y="0"/>
                  </a:moveTo>
                  <a:cubicBezTo>
                    <a:pt x="370377" y="-101780"/>
                    <a:pt x="1414130" y="-65773"/>
                    <a:pt x="1749086" y="0"/>
                  </a:cubicBezTo>
                  <a:cubicBezTo>
                    <a:pt x="1720123" y="83683"/>
                    <a:pt x="1718977" y="323643"/>
                    <a:pt x="1749086" y="400110"/>
                  </a:cubicBezTo>
                  <a:cubicBezTo>
                    <a:pt x="1338513" y="257396"/>
                    <a:pt x="545083" y="257587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chances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17C48136-3C43-E992-7855-6CB292178912}"/>
                </a:ext>
              </a:extLst>
            </p:cNvPr>
            <p:cNvSpPr txBox="1"/>
            <p:nvPr/>
          </p:nvSpPr>
          <p:spPr>
            <a:xfrm>
              <a:off x="10559526" y="6457890"/>
              <a:ext cx="738579" cy="400110"/>
            </a:xfrm>
            <a:custGeom>
              <a:avLst/>
              <a:gdLst>
                <a:gd name="connsiteX0" fmla="*/ 0 w 738579"/>
                <a:gd name="connsiteY0" fmla="*/ 0 h 400110"/>
                <a:gd name="connsiteX1" fmla="*/ 738579 w 738579"/>
                <a:gd name="connsiteY1" fmla="*/ 0 h 400110"/>
                <a:gd name="connsiteX2" fmla="*/ 738579 w 738579"/>
                <a:gd name="connsiteY2" fmla="*/ 400110 h 400110"/>
                <a:gd name="connsiteX3" fmla="*/ 0 w 738579"/>
                <a:gd name="connsiteY3" fmla="*/ 400110 h 400110"/>
                <a:gd name="connsiteX4" fmla="*/ 0 w 738579"/>
                <a:gd name="connsiteY4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579" h="400110" fill="none" extrusionOk="0">
                  <a:moveTo>
                    <a:pt x="0" y="0"/>
                  </a:moveTo>
                  <a:cubicBezTo>
                    <a:pt x="260429" y="30068"/>
                    <a:pt x="591662" y="56994"/>
                    <a:pt x="738579" y="0"/>
                  </a:cubicBezTo>
                  <a:cubicBezTo>
                    <a:pt x="721135" y="188354"/>
                    <a:pt x="771987" y="268442"/>
                    <a:pt x="738579" y="400110"/>
                  </a:cubicBezTo>
                  <a:cubicBezTo>
                    <a:pt x="374084" y="412733"/>
                    <a:pt x="203584" y="404094"/>
                    <a:pt x="0" y="400110"/>
                  </a:cubicBezTo>
                  <a:cubicBezTo>
                    <a:pt x="6807" y="313366"/>
                    <a:pt x="-28259" y="156545"/>
                    <a:pt x="0" y="0"/>
                  </a:cubicBezTo>
                  <a:close/>
                </a:path>
                <a:path w="738579" h="400110" stroke="0" extrusionOk="0">
                  <a:moveTo>
                    <a:pt x="0" y="0"/>
                  </a:moveTo>
                  <a:cubicBezTo>
                    <a:pt x="250006" y="668"/>
                    <a:pt x="598314" y="-50450"/>
                    <a:pt x="738579" y="0"/>
                  </a:cubicBezTo>
                  <a:cubicBezTo>
                    <a:pt x="709616" y="83683"/>
                    <a:pt x="708470" y="323643"/>
                    <a:pt x="738579" y="400110"/>
                  </a:cubicBezTo>
                  <a:cubicBezTo>
                    <a:pt x="511118" y="337987"/>
                    <a:pt x="224875" y="345602"/>
                    <a:pt x="0" y="400110"/>
                  </a:cubicBezTo>
                  <a:cubicBezTo>
                    <a:pt x="-5127" y="280748"/>
                    <a:pt x="28726" y="6043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= 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3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F85B3C3-CF8B-E6C2-74E8-CF664E0D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093" y="643467"/>
            <a:ext cx="6756109" cy="2926443"/>
          </a:xfrm>
          <a:prstGeom prst="rect">
            <a:avLst/>
          </a:prstGeom>
        </p:spPr>
      </p:pic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E76AFD5-9722-2926-F59E-D20C44FC0772}"/>
              </a:ext>
            </a:extLst>
          </p:cNvPr>
          <p:cNvSpPr txBox="1">
            <a:spLocks/>
          </p:cNvSpPr>
          <p:nvPr/>
        </p:nvSpPr>
        <p:spPr>
          <a:xfrm>
            <a:off x="5045093" y="3569910"/>
            <a:ext cx="675610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PASS IT ON.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Marlon Shirley: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lost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leg, not heart. 1999-2022.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assets.passiton.com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billboards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new_images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medium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/overcoming_marlon_shirley.jpg?1558454270. Acesso em: 23 jun. 2022.</a:t>
            </a:r>
            <a:endParaRPr lang="pt-BR" sz="12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EFA149E-968F-8566-07BA-6C1E24CCCB61}"/>
              </a:ext>
            </a:extLst>
          </p:cNvPr>
          <p:cNvSpPr txBox="1"/>
          <p:nvPr/>
        </p:nvSpPr>
        <p:spPr>
          <a:xfrm>
            <a:off x="5045093" y="4572299"/>
            <a:ext cx="675610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Quem deve ser Marlon Shirley?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O que </a:t>
            </a:r>
            <a:r>
              <a:rPr lang="pt-BR" sz="2000" i="1" dirty="0">
                <a:solidFill>
                  <a:srgbClr val="2F2F2E"/>
                </a:solidFill>
                <a:effectLst/>
                <a:latin typeface="+mj-lt"/>
              </a:rPr>
              <a:t>“Lost leg, not heart.” </a:t>
            </a: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significa?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Qual valor ou princípio está sendo promovido no texto?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Na sua opinião, qual é o objetivo de textos como </a:t>
            </a:r>
            <a:r>
              <a:rPr lang="pt-BR" sz="2000" dirty="0">
                <a:solidFill>
                  <a:srgbClr val="2F2F2E"/>
                </a:solidFill>
                <a:latin typeface="+mj-lt"/>
              </a:rPr>
              <a:t>este</a:t>
            </a: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71AB91-2A1D-84A5-68DF-E8F8205921E8}"/>
              </a:ext>
            </a:extLst>
          </p:cNvPr>
          <p:cNvSpPr txBox="1"/>
          <p:nvPr/>
        </p:nvSpPr>
        <p:spPr>
          <a:xfrm rot="16200000">
            <a:off x="10565855" y="2256095"/>
            <a:ext cx="2630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HTTPS://WWW.PASSITON.COM/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67642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cycling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gymnastics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handball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judo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basketball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B01199-5853-1E6D-B567-E41725EB29FC}"/>
              </a:ext>
            </a:extLst>
          </p:cNvPr>
          <p:cNvSpPr txBox="1"/>
          <p:nvPr/>
        </p:nvSpPr>
        <p:spPr>
          <a:xfrm>
            <a:off x="8775737" y="5988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running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D01FB0-C0B4-0CD1-9F09-5FEB7AC0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936" y="544432"/>
            <a:ext cx="1861229" cy="13877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4B63BDD-235F-A68A-64B5-071B7B3A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36" y="2570449"/>
            <a:ext cx="1861229" cy="13877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D2F809-E057-69BC-5C84-4AFC1260E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271" y="4548972"/>
            <a:ext cx="1844902" cy="138775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9AB30DC-3CFB-8B9A-80A6-4CD4AE9B4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066" y="544432"/>
            <a:ext cx="1828576" cy="13877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4AB2462-AE61-6B85-6B5A-F8D3EA435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2683" y="2557528"/>
            <a:ext cx="1861229" cy="138775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3A1361E-73D2-565C-3BAE-3DE8EF998A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2683" y="4555568"/>
            <a:ext cx="1877556" cy="138775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9AD4E92-2DBD-8CD4-18DD-B7AD16B5CE84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SPORTS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6FDD1400-4752-ABB4-6A6F-4DD35DC43F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836" y="382513"/>
            <a:ext cx="382100" cy="165165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15C608A-92DA-6F34-50E9-C29EA2A389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9836" y="2704968"/>
            <a:ext cx="382100" cy="127366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6AACEB-40C5-2E3B-7A3B-D5B8F87FFA98}"/>
              </a:ext>
            </a:extLst>
          </p:cNvPr>
          <p:cNvSpPr txBox="1"/>
          <p:nvPr/>
        </p:nvSpPr>
        <p:spPr>
          <a:xfrm rot="16200000">
            <a:off x="4948565" y="5092505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JUICE DASH/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D3EBA48-84F8-54CB-FDF5-1AC7A050C3FD}"/>
              </a:ext>
            </a:extLst>
          </p:cNvPr>
          <p:cNvSpPr txBox="1"/>
          <p:nvPr/>
        </p:nvSpPr>
        <p:spPr>
          <a:xfrm rot="16200000">
            <a:off x="8256443" y="3104488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MASTER1305/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CC1FBCD-4DC6-DB4D-9364-EB81E5F6DB43}"/>
              </a:ext>
            </a:extLst>
          </p:cNvPr>
          <p:cNvSpPr txBox="1"/>
          <p:nvPr/>
        </p:nvSpPr>
        <p:spPr>
          <a:xfrm rot="16200000">
            <a:off x="8296416" y="5117479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ANTYPAN/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D895CCA4-6E7E-1B34-EC02-A5428C7920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5737" y="643467"/>
            <a:ext cx="335904" cy="12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9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VOCABULARY CORNER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5C63F-A2A7-4408-DDEC-5EF6F51A10F7}"/>
              </a:ext>
            </a:extLst>
          </p:cNvPr>
          <p:cNvSpPr txBox="1"/>
          <p:nvPr/>
        </p:nvSpPr>
        <p:spPr>
          <a:xfrm>
            <a:off x="5286784" y="4004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soccer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5101E16-6D4C-0308-11F1-CF10006044C0}"/>
              </a:ext>
            </a:extLst>
          </p:cNvPr>
          <p:cNvSpPr txBox="1"/>
          <p:nvPr/>
        </p:nvSpPr>
        <p:spPr>
          <a:xfrm>
            <a:off x="5359476" y="5988540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surfing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E1508F-079F-05D3-A31E-025502E4AA6C}"/>
              </a:ext>
            </a:extLst>
          </p:cNvPr>
          <p:cNvSpPr txBox="1"/>
          <p:nvPr/>
        </p:nvSpPr>
        <p:spPr>
          <a:xfrm>
            <a:off x="8562416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swimming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0180041-1256-118A-55DD-82F1E96B5BEB}"/>
              </a:ext>
            </a:extLst>
          </p:cNvPr>
          <p:cNvSpPr txBox="1"/>
          <p:nvPr/>
        </p:nvSpPr>
        <p:spPr>
          <a:xfrm>
            <a:off x="8605360" y="4004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table tennis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3C669C0-F614-5F3D-11E5-CF021A3B3740}"/>
              </a:ext>
            </a:extLst>
          </p:cNvPr>
          <p:cNvSpPr txBox="1"/>
          <p:nvPr/>
        </p:nvSpPr>
        <p:spPr>
          <a:xfrm>
            <a:off x="5228002" y="1984507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skateboarding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E4CDF90-FACF-9CF6-FF5E-01AFE6C62BB1}"/>
              </a:ext>
            </a:extLst>
          </p:cNvPr>
          <p:cNvSpPr txBox="1"/>
          <p:nvPr/>
        </p:nvSpPr>
        <p:spPr>
          <a:xfrm>
            <a:off x="8605360" y="5988539"/>
            <a:ext cx="3055876" cy="461665"/>
          </a:xfrm>
          <a:custGeom>
            <a:avLst/>
            <a:gdLst>
              <a:gd name="connsiteX0" fmla="*/ 0 w 3055876"/>
              <a:gd name="connsiteY0" fmla="*/ 0 h 461665"/>
              <a:gd name="connsiteX1" fmla="*/ 3055876 w 3055876"/>
              <a:gd name="connsiteY1" fmla="*/ 0 h 461665"/>
              <a:gd name="connsiteX2" fmla="*/ 3055876 w 3055876"/>
              <a:gd name="connsiteY2" fmla="*/ 461665 h 461665"/>
              <a:gd name="connsiteX3" fmla="*/ 0 w 3055876"/>
              <a:gd name="connsiteY3" fmla="*/ 461665 h 461665"/>
              <a:gd name="connsiteX4" fmla="*/ 0 w 305587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5876" h="461665" fill="none" extrusionOk="0">
                <a:moveTo>
                  <a:pt x="0" y="0"/>
                </a:moveTo>
                <a:cubicBezTo>
                  <a:pt x="464745" y="-49533"/>
                  <a:pt x="2240435" y="-14809"/>
                  <a:pt x="3055876" y="0"/>
                </a:cubicBezTo>
                <a:cubicBezTo>
                  <a:pt x="3053728" y="186521"/>
                  <a:pt x="3053583" y="313513"/>
                  <a:pt x="3055876" y="461665"/>
                </a:cubicBezTo>
                <a:cubicBezTo>
                  <a:pt x="1785265" y="413434"/>
                  <a:pt x="98105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3055876" h="461665" stroke="0" extrusionOk="0">
                <a:moveTo>
                  <a:pt x="0" y="0"/>
                </a:moveTo>
                <a:cubicBezTo>
                  <a:pt x="766475" y="118645"/>
                  <a:pt x="2574282" y="116012"/>
                  <a:pt x="3055876" y="0"/>
                </a:cubicBezTo>
                <a:cubicBezTo>
                  <a:pt x="3074622" y="143527"/>
                  <a:pt x="3028886" y="261265"/>
                  <a:pt x="3055876" y="461665"/>
                </a:cubicBezTo>
                <a:cubicBezTo>
                  <a:pt x="2007813" y="596265"/>
                  <a:pt x="103735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volleyball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CF6104-2C4D-997B-9F49-AF8C4A4D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048" y="646194"/>
            <a:ext cx="1769345" cy="132316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5AAEFEF-5A8A-1CE0-5B34-A0733D3A7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435" y="2674427"/>
            <a:ext cx="1753958" cy="130777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96F16A-0C35-0C71-0F46-B0DC75C29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35" y="4658426"/>
            <a:ext cx="1753958" cy="130777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EB4E4A6-6A9B-4B63-448D-88B85B390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7945" y="636563"/>
            <a:ext cx="1769344" cy="130777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E6AAD6-9FB9-3134-D1F2-09E754458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375" y="2660452"/>
            <a:ext cx="1753958" cy="130777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23A03B-FB5E-E832-BD11-9E8859BC5F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7946" y="4676901"/>
            <a:ext cx="1769343" cy="1292390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7BCFD8A9-7D75-F9DC-3F92-6FAE4080BBC6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2: SPORTS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7AC069-95F9-7E25-8A5B-621910404862}"/>
              </a:ext>
            </a:extLst>
          </p:cNvPr>
          <p:cNvSpPr txBox="1"/>
          <p:nvPr/>
        </p:nvSpPr>
        <p:spPr>
          <a:xfrm rot="16200000">
            <a:off x="8374818" y="1098899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ANNSCREATIONS/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058CA9C-E943-E8C8-4C2B-A769D0E4C29C}"/>
              </a:ext>
            </a:extLst>
          </p:cNvPr>
          <p:cNvSpPr txBox="1"/>
          <p:nvPr/>
        </p:nvSpPr>
        <p:spPr>
          <a:xfrm rot="16200000">
            <a:off x="5112649" y="5186394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DENIS MOSKVINOV/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60C0684-3C29-CA40-4E03-ADF6849D6839}"/>
              </a:ext>
            </a:extLst>
          </p:cNvPr>
          <p:cNvSpPr txBox="1"/>
          <p:nvPr/>
        </p:nvSpPr>
        <p:spPr>
          <a:xfrm rot="16200000">
            <a:off x="4800101" y="2830095"/>
            <a:ext cx="192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F3F214B-1CDA-321E-D7E6-5423FCAE042D}"/>
              </a:ext>
            </a:extLst>
          </p:cNvPr>
          <p:cNvSpPr txBox="1"/>
          <p:nvPr/>
        </p:nvSpPr>
        <p:spPr>
          <a:xfrm rot="16200000">
            <a:off x="5021860" y="1089907"/>
            <a:ext cx="1715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LZF/SHUTTERSTOCK.COM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75C6DAD-4E31-B487-08D8-8A6A8256D7DB}"/>
              </a:ext>
            </a:extLst>
          </p:cNvPr>
          <p:cNvSpPr txBox="1"/>
          <p:nvPr/>
        </p:nvSpPr>
        <p:spPr>
          <a:xfrm rot="16200000">
            <a:off x="8316524" y="3170206"/>
            <a:ext cx="143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SERGEY NOVIKOV/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1C88D47-B80A-0185-17A7-A4162DC5C521}"/>
              </a:ext>
            </a:extLst>
          </p:cNvPr>
          <p:cNvSpPr txBox="1"/>
          <p:nvPr/>
        </p:nvSpPr>
        <p:spPr>
          <a:xfrm rot="16200000">
            <a:off x="8096352" y="4783776"/>
            <a:ext cx="1928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MONKEY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BUSINESS IMAGES/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81624095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7801</TotalTime>
  <Words>432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Gill Sans MT</vt:lpstr>
      <vt:lpstr>Helvetica</vt:lpstr>
      <vt:lpstr>HelveticaLTStd-Cond</vt:lpstr>
      <vt:lpstr>Pacote</vt:lpstr>
      <vt:lpstr>Língua inglesa</vt:lpstr>
      <vt:lpstr>UNIT 2</vt:lpstr>
      <vt:lpstr>UNIT 2</vt:lpstr>
      <vt:lpstr>UNIT 2</vt:lpstr>
      <vt:lpstr>UNIT 2</vt:lpstr>
      <vt:lpstr>UNIT 2</vt:lpstr>
      <vt:lpstr>UNIT 2</vt:lpstr>
      <vt:lpstr>VOCABULARY CORNER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54</cp:revision>
  <dcterms:created xsi:type="dcterms:W3CDTF">2023-05-08T13:05:16Z</dcterms:created>
  <dcterms:modified xsi:type="dcterms:W3CDTF">2023-06-21T12:48:57Z</dcterms:modified>
</cp:coreProperties>
</file>