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364" r:id="rId4"/>
    <p:sldId id="360" r:id="rId5"/>
    <p:sldId id="362" r:id="rId6"/>
    <p:sldId id="363" r:id="rId7"/>
    <p:sldId id="365" r:id="rId8"/>
    <p:sldId id="367" r:id="rId9"/>
    <p:sldId id="3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C9356-C104-42D9-BD7D-A890EB394289}" type="doc">
      <dgm:prSet loTypeId="urn:microsoft.com/office/officeart/2005/8/layout/list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30F59EB-119F-4A5B-87A6-99E545C829FC}">
      <dgm:prSet/>
      <dgm:spPr>
        <a:solidFill>
          <a:schemeClr val="tx2"/>
        </a:solidFill>
      </dgm:spPr>
      <dgm:t>
        <a:bodyPr/>
        <a:lstStyle/>
        <a:p>
          <a:r>
            <a:rPr lang="en-US" i="1" noProof="0" dirty="0">
              <a:solidFill>
                <a:schemeClr val="bg1"/>
              </a:solidFill>
            </a:rPr>
            <a:t>Four tips for getting more precise results.  You can also combine them!</a:t>
          </a:r>
          <a:endParaRPr lang="en-US" noProof="0" dirty="0">
            <a:solidFill>
              <a:schemeClr val="bg1"/>
            </a:solidFill>
          </a:endParaRPr>
        </a:p>
      </dgm:t>
    </dgm:pt>
    <dgm:pt modelId="{5DC98618-9F29-4B29-8A48-C0BCE9F351F0}" type="parTrans" cxnId="{FBB52C6F-7B2E-4CA2-A28F-36605FE315C1}">
      <dgm:prSet/>
      <dgm:spPr/>
      <dgm:t>
        <a:bodyPr/>
        <a:lstStyle/>
        <a:p>
          <a:endParaRPr lang="en-US"/>
        </a:p>
      </dgm:t>
    </dgm:pt>
    <dgm:pt modelId="{0EE48C92-AB6B-4A31-95A2-D580E7C411B3}" type="sibTrans" cxnId="{FBB52C6F-7B2E-4CA2-A28F-36605FE315C1}">
      <dgm:prSet/>
      <dgm:spPr/>
      <dgm:t>
        <a:bodyPr/>
        <a:lstStyle/>
        <a:p>
          <a:endParaRPr lang="en-US"/>
        </a:p>
      </dgm:t>
    </dgm:pt>
    <dgm:pt modelId="{6E0DE4DC-78B0-4451-ABFA-D122E53AC4D3}">
      <dgm:prSet/>
      <dgm:spPr/>
      <dgm:t>
        <a:bodyPr/>
        <a:lstStyle/>
        <a:p>
          <a:r>
            <a:rPr lang="pt-BR" i="1" dirty="0"/>
            <a:t>a. Use </a:t>
          </a:r>
          <a:r>
            <a:rPr lang="pt-BR" b="1" i="1" dirty="0"/>
            <a:t>+</a:t>
          </a:r>
          <a:r>
            <a:rPr lang="pt-BR" i="1" dirty="0"/>
            <a:t> to include words in the results.</a:t>
          </a:r>
          <a:endParaRPr lang="en-US" dirty="0"/>
        </a:p>
      </dgm:t>
    </dgm:pt>
    <dgm:pt modelId="{8B12D01E-A0A3-45E8-808D-9FDBB90FD6F6}" type="parTrans" cxnId="{AB81328B-920A-405C-BE1F-A6657AE64C98}">
      <dgm:prSet/>
      <dgm:spPr/>
      <dgm:t>
        <a:bodyPr/>
        <a:lstStyle/>
        <a:p>
          <a:endParaRPr lang="en-US"/>
        </a:p>
      </dgm:t>
    </dgm:pt>
    <dgm:pt modelId="{28A39986-4270-44E6-BE6C-8D9A599AEF09}" type="sibTrans" cxnId="{AB81328B-920A-405C-BE1F-A6657AE64C98}">
      <dgm:prSet/>
      <dgm:spPr/>
      <dgm:t>
        <a:bodyPr/>
        <a:lstStyle/>
        <a:p>
          <a:endParaRPr lang="en-US"/>
        </a:p>
      </dgm:t>
    </dgm:pt>
    <dgm:pt modelId="{A5B96DE2-204A-426F-BBBA-47B75C3A2498}">
      <dgm:prSet/>
      <dgm:spPr/>
      <dgm:t>
        <a:bodyPr/>
        <a:lstStyle/>
        <a:p>
          <a:r>
            <a:rPr lang="pt-BR" i="1" dirty="0"/>
            <a:t>b. Use </a:t>
          </a:r>
          <a:r>
            <a:rPr lang="pt-BR" b="1" i="1" dirty="0"/>
            <a:t>-</a:t>
          </a:r>
          <a:r>
            <a:rPr lang="pt-BR" i="1" dirty="0"/>
            <a:t> to remove words from the results.</a:t>
          </a:r>
          <a:endParaRPr lang="en-US" dirty="0"/>
        </a:p>
      </dgm:t>
    </dgm:pt>
    <dgm:pt modelId="{CE39CAB2-2956-482C-8580-EFB213A74E6D}" type="parTrans" cxnId="{CF4B91C5-6712-4A57-98C3-E9A05262E425}">
      <dgm:prSet/>
      <dgm:spPr/>
      <dgm:t>
        <a:bodyPr/>
        <a:lstStyle/>
        <a:p>
          <a:endParaRPr lang="en-US"/>
        </a:p>
      </dgm:t>
    </dgm:pt>
    <dgm:pt modelId="{0E202A60-759B-4849-A306-B695E31E8E11}" type="sibTrans" cxnId="{CF4B91C5-6712-4A57-98C3-E9A05262E425}">
      <dgm:prSet/>
      <dgm:spPr/>
      <dgm:t>
        <a:bodyPr/>
        <a:lstStyle/>
        <a:p>
          <a:endParaRPr lang="en-US"/>
        </a:p>
      </dgm:t>
    </dgm:pt>
    <dgm:pt modelId="{14E230C8-DA36-4FC6-956A-59B55B7B5591}">
      <dgm:prSet/>
      <dgm:spPr/>
      <dgm:t>
        <a:bodyPr/>
        <a:lstStyle/>
        <a:p>
          <a:r>
            <a:rPr lang="pt-BR" i="1" dirty="0"/>
            <a:t>c. Use </a:t>
          </a:r>
          <a:r>
            <a:rPr lang="pt-BR" b="1" i="1" dirty="0"/>
            <a:t>“ ” </a:t>
          </a:r>
          <a:r>
            <a:rPr lang="pt-BR" i="1" dirty="0"/>
            <a:t>to search for specific terms or phrases.</a:t>
          </a:r>
          <a:endParaRPr lang="en-US" dirty="0"/>
        </a:p>
      </dgm:t>
    </dgm:pt>
    <dgm:pt modelId="{81BFCAD2-F49C-4E03-B396-CB8FFCC9B029}" type="parTrans" cxnId="{CDEC6ED8-2146-4F5E-8D9B-D1789D0429DC}">
      <dgm:prSet/>
      <dgm:spPr/>
      <dgm:t>
        <a:bodyPr/>
        <a:lstStyle/>
        <a:p>
          <a:endParaRPr lang="en-US"/>
        </a:p>
      </dgm:t>
    </dgm:pt>
    <dgm:pt modelId="{48E7C2F2-3954-4FA3-BD0E-E8A04623D837}" type="sibTrans" cxnId="{CDEC6ED8-2146-4F5E-8D9B-D1789D0429DC}">
      <dgm:prSet/>
      <dgm:spPr/>
      <dgm:t>
        <a:bodyPr/>
        <a:lstStyle/>
        <a:p>
          <a:endParaRPr lang="en-US"/>
        </a:p>
      </dgm:t>
    </dgm:pt>
    <dgm:pt modelId="{85C45311-9C32-4EBE-AD90-986CD01DF890}">
      <dgm:prSet/>
      <dgm:spPr/>
      <dgm:t>
        <a:bodyPr/>
        <a:lstStyle/>
        <a:p>
          <a:r>
            <a:rPr lang="pt-BR" i="1" dirty="0"/>
            <a:t>d. Use </a:t>
          </a:r>
          <a:r>
            <a:rPr lang="pt-BR" b="1" i="1" dirty="0"/>
            <a:t>*</a:t>
          </a:r>
          <a:r>
            <a:rPr lang="pt-BR" i="1" dirty="0"/>
            <a:t> to substitute for one or more characters/words.</a:t>
          </a:r>
          <a:endParaRPr lang="en-US" dirty="0"/>
        </a:p>
      </dgm:t>
    </dgm:pt>
    <dgm:pt modelId="{3E3DB895-09F9-48DA-9C32-7C44D8C312EC}" type="parTrans" cxnId="{DCD06E5F-3503-4EB9-9F25-6E17144129A5}">
      <dgm:prSet/>
      <dgm:spPr/>
      <dgm:t>
        <a:bodyPr/>
        <a:lstStyle/>
        <a:p>
          <a:endParaRPr lang="en-US"/>
        </a:p>
      </dgm:t>
    </dgm:pt>
    <dgm:pt modelId="{1A13A295-E3B3-4098-9636-576560A1C9C4}" type="sibTrans" cxnId="{DCD06E5F-3503-4EB9-9F25-6E17144129A5}">
      <dgm:prSet/>
      <dgm:spPr/>
      <dgm:t>
        <a:bodyPr/>
        <a:lstStyle/>
        <a:p>
          <a:endParaRPr lang="en-US"/>
        </a:p>
      </dgm:t>
    </dgm:pt>
    <dgm:pt modelId="{F743E76E-57AC-7D44-9F57-001250FA9A65}" type="pres">
      <dgm:prSet presAssocID="{100C9356-C104-42D9-BD7D-A890EB394289}" presName="linear" presStyleCnt="0">
        <dgm:presLayoutVars>
          <dgm:dir/>
          <dgm:animLvl val="lvl"/>
          <dgm:resizeHandles val="exact"/>
        </dgm:presLayoutVars>
      </dgm:prSet>
      <dgm:spPr/>
    </dgm:pt>
    <dgm:pt modelId="{2C1D3530-3FEB-8A4C-862F-AE318DA8AF79}" type="pres">
      <dgm:prSet presAssocID="{530F59EB-119F-4A5B-87A6-99E545C829FC}" presName="parentLin" presStyleCnt="0"/>
      <dgm:spPr/>
    </dgm:pt>
    <dgm:pt modelId="{82C25CAA-0B67-5F4B-8287-922A720A42EE}" type="pres">
      <dgm:prSet presAssocID="{530F59EB-119F-4A5B-87A6-99E545C829FC}" presName="parentLeftMargin" presStyleLbl="node1" presStyleIdx="0" presStyleCnt="5"/>
      <dgm:spPr/>
    </dgm:pt>
    <dgm:pt modelId="{30149717-1EA8-4146-87AA-9505D89886DA}" type="pres">
      <dgm:prSet presAssocID="{530F59EB-119F-4A5B-87A6-99E545C829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9492DB-3DE0-E946-AA2B-DBE66CB7CEC0}" type="pres">
      <dgm:prSet presAssocID="{530F59EB-119F-4A5B-87A6-99E545C829FC}" presName="negativeSpace" presStyleCnt="0"/>
      <dgm:spPr/>
    </dgm:pt>
    <dgm:pt modelId="{8BF226B1-DD2B-F440-8DC4-D7A3AB6B2204}" type="pres">
      <dgm:prSet presAssocID="{530F59EB-119F-4A5B-87A6-99E545C829FC}" presName="childText" presStyleLbl="conFgAcc1" presStyleIdx="0" presStyleCnt="5">
        <dgm:presLayoutVars>
          <dgm:bulletEnabled val="1"/>
        </dgm:presLayoutVars>
      </dgm:prSet>
      <dgm:spPr/>
    </dgm:pt>
    <dgm:pt modelId="{8AFF9B91-4CB9-5646-9E92-54C5E1961A54}" type="pres">
      <dgm:prSet presAssocID="{0EE48C92-AB6B-4A31-95A2-D580E7C411B3}" presName="spaceBetweenRectangles" presStyleCnt="0"/>
      <dgm:spPr/>
    </dgm:pt>
    <dgm:pt modelId="{F6A4071F-ABC1-1948-B858-C656EF2FA0A2}" type="pres">
      <dgm:prSet presAssocID="{6E0DE4DC-78B0-4451-ABFA-D122E53AC4D3}" presName="parentLin" presStyleCnt="0"/>
      <dgm:spPr/>
    </dgm:pt>
    <dgm:pt modelId="{E01CF616-D8C8-A243-8934-9A50F27D38B0}" type="pres">
      <dgm:prSet presAssocID="{6E0DE4DC-78B0-4451-ABFA-D122E53AC4D3}" presName="parentLeftMargin" presStyleLbl="node1" presStyleIdx="0" presStyleCnt="5"/>
      <dgm:spPr/>
    </dgm:pt>
    <dgm:pt modelId="{49AD6BD2-D277-E543-9DB9-3D7258AFFDEF}" type="pres">
      <dgm:prSet presAssocID="{6E0DE4DC-78B0-4451-ABFA-D122E53AC4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C8A35F-71FA-E348-B84A-1C166F92424E}" type="pres">
      <dgm:prSet presAssocID="{6E0DE4DC-78B0-4451-ABFA-D122E53AC4D3}" presName="negativeSpace" presStyleCnt="0"/>
      <dgm:spPr/>
    </dgm:pt>
    <dgm:pt modelId="{B65CB5A9-510F-E246-A263-5D2316404DA9}" type="pres">
      <dgm:prSet presAssocID="{6E0DE4DC-78B0-4451-ABFA-D122E53AC4D3}" presName="childText" presStyleLbl="conFgAcc1" presStyleIdx="1" presStyleCnt="5">
        <dgm:presLayoutVars>
          <dgm:bulletEnabled val="1"/>
        </dgm:presLayoutVars>
      </dgm:prSet>
      <dgm:spPr/>
    </dgm:pt>
    <dgm:pt modelId="{FF7CED34-9BE7-0542-8D4F-E932B535A2F4}" type="pres">
      <dgm:prSet presAssocID="{28A39986-4270-44E6-BE6C-8D9A599AEF09}" presName="spaceBetweenRectangles" presStyleCnt="0"/>
      <dgm:spPr/>
    </dgm:pt>
    <dgm:pt modelId="{9FBFE4E2-B8EC-3148-B2C0-38CAC72091C3}" type="pres">
      <dgm:prSet presAssocID="{A5B96DE2-204A-426F-BBBA-47B75C3A2498}" presName="parentLin" presStyleCnt="0"/>
      <dgm:spPr/>
    </dgm:pt>
    <dgm:pt modelId="{FF3E9D99-F178-9F4A-B7EB-35F0E96F645B}" type="pres">
      <dgm:prSet presAssocID="{A5B96DE2-204A-426F-BBBA-47B75C3A2498}" presName="parentLeftMargin" presStyleLbl="node1" presStyleIdx="1" presStyleCnt="5"/>
      <dgm:spPr/>
    </dgm:pt>
    <dgm:pt modelId="{72481B02-40BA-514F-B204-4B2BCB34B4F8}" type="pres">
      <dgm:prSet presAssocID="{A5B96DE2-204A-426F-BBBA-47B75C3A24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AE4DB9-EFAB-7E4F-8446-5869484F67BB}" type="pres">
      <dgm:prSet presAssocID="{A5B96DE2-204A-426F-BBBA-47B75C3A2498}" presName="negativeSpace" presStyleCnt="0"/>
      <dgm:spPr/>
    </dgm:pt>
    <dgm:pt modelId="{82002EB6-A658-8F4E-B9A2-60E763DFFB51}" type="pres">
      <dgm:prSet presAssocID="{A5B96DE2-204A-426F-BBBA-47B75C3A2498}" presName="childText" presStyleLbl="conFgAcc1" presStyleIdx="2" presStyleCnt="5">
        <dgm:presLayoutVars>
          <dgm:bulletEnabled val="1"/>
        </dgm:presLayoutVars>
      </dgm:prSet>
      <dgm:spPr/>
    </dgm:pt>
    <dgm:pt modelId="{86E3D0DA-865D-8449-8601-6831EADB67E0}" type="pres">
      <dgm:prSet presAssocID="{0E202A60-759B-4849-A306-B695E31E8E11}" presName="spaceBetweenRectangles" presStyleCnt="0"/>
      <dgm:spPr/>
    </dgm:pt>
    <dgm:pt modelId="{DB702743-B696-7B43-9952-55C82A1C08B4}" type="pres">
      <dgm:prSet presAssocID="{14E230C8-DA36-4FC6-956A-59B55B7B5591}" presName="parentLin" presStyleCnt="0"/>
      <dgm:spPr/>
    </dgm:pt>
    <dgm:pt modelId="{B77387ED-EEB7-4449-B756-8D968409EE24}" type="pres">
      <dgm:prSet presAssocID="{14E230C8-DA36-4FC6-956A-59B55B7B5591}" presName="parentLeftMargin" presStyleLbl="node1" presStyleIdx="2" presStyleCnt="5"/>
      <dgm:spPr/>
    </dgm:pt>
    <dgm:pt modelId="{A2E65495-D6DC-E144-8036-A2BC9C1E3B5D}" type="pres">
      <dgm:prSet presAssocID="{14E230C8-DA36-4FC6-956A-59B55B7B55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AD1378-31D5-814D-8226-5B748DC9BA87}" type="pres">
      <dgm:prSet presAssocID="{14E230C8-DA36-4FC6-956A-59B55B7B5591}" presName="negativeSpace" presStyleCnt="0"/>
      <dgm:spPr/>
    </dgm:pt>
    <dgm:pt modelId="{7DB6A730-6C74-7845-8F1E-6521931CA5CF}" type="pres">
      <dgm:prSet presAssocID="{14E230C8-DA36-4FC6-956A-59B55B7B5591}" presName="childText" presStyleLbl="conFgAcc1" presStyleIdx="3" presStyleCnt="5">
        <dgm:presLayoutVars>
          <dgm:bulletEnabled val="1"/>
        </dgm:presLayoutVars>
      </dgm:prSet>
      <dgm:spPr/>
    </dgm:pt>
    <dgm:pt modelId="{B7475100-541B-7145-A2AD-DABCBECEA63D}" type="pres">
      <dgm:prSet presAssocID="{48E7C2F2-3954-4FA3-BD0E-E8A04623D837}" presName="spaceBetweenRectangles" presStyleCnt="0"/>
      <dgm:spPr/>
    </dgm:pt>
    <dgm:pt modelId="{928EC056-9707-EA49-8949-BA8163F45582}" type="pres">
      <dgm:prSet presAssocID="{85C45311-9C32-4EBE-AD90-986CD01DF890}" presName="parentLin" presStyleCnt="0"/>
      <dgm:spPr/>
    </dgm:pt>
    <dgm:pt modelId="{61BD2658-88F6-494B-B088-083283839F3D}" type="pres">
      <dgm:prSet presAssocID="{85C45311-9C32-4EBE-AD90-986CD01DF890}" presName="parentLeftMargin" presStyleLbl="node1" presStyleIdx="3" presStyleCnt="5"/>
      <dgm:spPr/>
    </dgm:pt>
    <dgm:pt modelId="{A3F807FD-2005-784F-B174-E0196B2556F1}" type="pres">
      <dgm:prSet presAssocID="{85C45311-9C32-4EBE-AD90-986CD01DF89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F50EBFC-CD4D-8740-B9E8-D8B938E6ED0B}" type="pres">
      <dgm:prSet presAssocID="{85C45311-9C32-4EBE-AD90-986CD01DF890}" presName="negativeSpace" presStyleCnt="0"/>
      <dgm:spPr/>
    </dgm:pt>
    <dgm:pt modelId="{4E95DA68-F025-AC47-8FB8-1DD80D7091DB}" type="pres">
      <dgm:prSet presAssocID="{85C45311-9C32-4EBE-AD90-986CD01DF89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D48013-6B27-4D41-862A-9B7CCEDAADC4}" type="presOf" srcId="{14E230C8-DA36-4FC6-956A-59B55B7B5591}" destId="{A2E65495-D6DC-E144-8036-A2BC9C1E3B5D}" srcOrd="1" destOrd="0" presId="urn:microsoft.com/office/officeart/2005/8/layout/list1"/>
    <dgm:cxn modelId="{1476FA15-AC47-1C4F-B158-EF935F3B02CE}" type="presOf" srcId="{530F59EB-119F-4A5B-87A6-99E545C829FC}" destId="{82C25CAA-0B67-5F4B-8287-922A720A42EE}" srcOrd="0" destOrd="0" presId="urn:microsoft.com/office/officeart/2005/8/layout/list1"/>
    <dgm:cxn modelId="{05F41425-32A2-AE48-BC89-2E4A4602AAB7}" type="presOf" srcId="{85C45311-9C32-4EBE-AD90-986CD01DF890}" destId="{61BD2658-88F6-494B-B088-083283839F3D}" srcOrd="0" destOrd="0" presId="urn:microsoft.com/office/officeart/2005/8/layout/list1"/>
    <dgm:cxn modelId="{66B01D29-EFF6-1546-8AF0-E835CDEDE9AD}" type="presOf" srcId="{A5B96DE2-204A-426F-BBBA-47B75C3A2498}" destId="{72481B02-40BA-514F-B204-4B2BCB34B4F8}" srcOrd="1" destOrd="0" presId="urn:microsoft.com/office/officeart/2005/8/layout/list1"/>
    <dgm:cxn modelId="{70735C3C-DCB4-7D49-A349-CC6E9C9765F5}" type="presOf" srcId="{85C45311-9C32-4EBE-AD90-986CD01DF890}" destId="{A3F807FD-2005-784F-B174-E0196B2556F1}" srcOrd="1" destOrd="0" presId="urn:microsoft.com/office/officeart/2005/8/layout/list1"/>
    <dgm:cxn modelId="{DCD06E5F-3503-4EB9-9F25-6E17144129A5}" srcId="{100C9356-C104-42D9-BD7D-A890EB394289}" destId="{85C45311-9C32-4EBE-AD90-986CD01DF890}" srcOrd="4" destOrd="0" parTransId="{3E3DB895-09F9-48DA-9C32-7C44D8C312EC}" sibTransId="{1A13A295-E3B3-4098-9636-576560A1C9C4}"/>
    <dgm:cxn modelId="{EF1CAF66-1A43-A344-A2CF-0AEAA01BAF4F}" type="presOf" srcId="{100C9356-C104-42D9-BD7D-A890EB394289}" destId="{F743E76E-57AC-7D44-9F57-001250FA9A65}" srcOrd="0" destOrd="0" presId="urn:microsoft.com/office/officeart/2005/8/layout/list1"/>
    <dgm:cxn modelId="{60E55B47-4331-2A47-9CF6-B0DCDEBC726C}" type="presOf" srcId="{6E0DE4DC-78B0-4451-ABFA-D122E53AC4D3}" destId="{49AD6BD2-D277-E543-9DB9-3D7258AFFDEF}" srcOrd="1" destOrd="0" presId="urn:microsoft.com/office/officeart/2005/8/layout/list1"/>
    <dgm:cxn modelId="{FBB52C6F-7B2E-4CA2-A28F-36605FE315C1}" srcId="{100C9356-C104-42D9-BD7D-A890EB394289}" destId="{530F59EB-119F-4A5B-87A6-99E545C829FC}" srcOrd="0" destOrd="0" parTransId="{5DC98618-9F29-4B29-8A48-C0BCE9F351F0}" sibTransId="{0EE48C92-AB6B-4A31-95A2-D580E7C411B3}"/>
    <dgm:cxn modelId="{7A12A08A-1E43-0040-8F20-12F924DE0513}" type="presOf" srcId="{14E230C8-DA36-4FC6-956A-59B55B7B5591}" destId="{B77387ED-EEB7-4449-B756-8D968409EE24}" srcOrd="0" destOrd="0" presId="urn:microsoft.com/office/officeart/2005/8/layout/list1"/>
    <dgm:cxn modelId="{AB81328B-920A-405C-BE1F-A6657AE64C98}" srcId="{100C9356-C104-42D9-BD7D-A890EB394289}" destId="{6E0DE4DC-78B0-4451-ABFA-D122E53AC4D3}" srcOrd="1" destOrd="0" parTransId="{8B12D01E-A0A3-45E8-808D-9FDBB90FD6F6}" sibTransId="{28A39986-4270-44E6-BE6C-8D9A599AEF09}"/>
    <dgm:cxn modelId="{2128A6BB-55C4-EC4C-A9AC-39933737726B}" type="presOf" srcId="{530F59EB-119F-4A5B-87A6-99E545C829FC}" destId="{30149717-1EA8-4146-87AA-9505D89886DA}" srcOrd="1" destOrd="0" presId="urn:microsoft.com/office/officeart/2005/8/layout/list1"/>
    <dgm:cxn modelId="{CF4B91C5-6712-4A57-98C3-E9A05262E425}" srcId="{100C9356-C104-42D9-BD7D-A890EB394289}" destId="{A5B96DE2-204A-426F-BBBA-47B75C3A2498}" srcOrd="2" destOrd="0" parTransId="{CE39CAB2-2956-482C-8580-EFB213A74E6D}" sibTransId="{0E202A60-759B-4849-A306-B695E31E8E11}"/>
    <dgm:cxn modelId="{75FE57C8-DE43-0F49-BE7B-3BB1372122B1}" type="presOf" srcId="{A5B96DE2-204A-426F-BBBA-47B75C3A2498}" destId="{FF3E9D99-F178-9F4A-B7EB-35F0E96F645B}" srcOrd="0" destOrd="0" presId="urn:microsoft.com/office/officeart/2005/8/layout/list1"/>
    <dgm:cxn modelId="{8A442ACF-5EB8-3041-AD22-D996699388BB}" type="presOf" srcId="{6E0DE4DC-78B0-4451-ABFA-D122E53AC4D3}" destId="{E01CF616-D8C8-A243-8934-9A50F27D38B0}" srcOrd="0" destOrd="0" presId="urn:microsoft.com/office/officeart/2005/8/layout/list1"/>
    <dgm:cxn modelId="{CDEC6ED8-2146-4F5E-8D9B-D1789D0429DC}" srcId="{100C9356-C104-42D9-BD7D-A890EB394289}" destId="{14E230C8-DA36-4FC6-956A-59B55B7B5591}" srcOrd="3" destOrd="0" parTransId="{81BFCAD2-F49C-4E03-B396-CB8FFCC9B029}" sibTransId="{48E7C2F2-3954-4FA3-BD0E-E8A04623D837}"/>
    <dgm:cxn modelId="{4D703CC3-9105-BF43-A52B-92AC087E7136}" type="presParOf" srcId="{F743E76E-57AC-7D44-9F57-001250FA9A65}" destId="{2C1D3530-3FEB-8A4C-862F-AE318DA8AF79}" srcOrd="0" destOrd="0" presId="urn:microsoft.com/office/officeart/2005/8/layout/list1"/>
    <dgm:cxn modelId="{D3728DE3-D586-8B4B-AE4B-94D5A4C52378}" type="presParOf" srcId="{2C1D3530-3FEB-8A4C-862F-AE318DA8AF79}" destId="{82C25CAA-0B67-5F4B-8287-922A720A42EE}" srcOrd="0" destOrd="0" presId="urn:microsoft.com/office/officeart/2005/8/layout/list1"/>
    <dgm:cxn modelId="{2AFC0655-4104-3044-A4EC-8A6ECD8B85D7}" type="presParOf" srcId="{2C1D3530-3FEB-8A4C-862F-AE318DA8AF79}" destId="{30149717-1EA8-4146-87AA-9505D89886DA}" srcOrd="1" destOrd="0" presId="urn:microsoft.com/office/officeart/2005/8/layout/list1"/>
    <dgm:cxn modelId="{BF284FCA-BCAC-AA4D-8239-BAAAA2DE7A25}" type="presParOf" srcId="{F743E76E-57AC-7D44-9F57-001250FA9A65}" destId="{6D9492DB-3DE0-E946-AA2B-DBE66CB7CEC0}" srcOrd="1" destOrd="0" presId="urn:microsoft.com/office/officeart/2005/8/layout/list1"/>
    <dgm:cxn modelId="{CC89DA2F-3CB7-6442-BFD2-96A42A526697}" type="presParOf" srcId="{F743E76E-57AC-7D44-9F57-001250FA9A65}" destId="{8BF226B1-DD2B-F440-8DC4-D7A3AB6B2204}" srcOrd="2" destOrd="0" presId="urn:microsoft.com/office/officeart/2005/8/layout/list1"/>
    <dgm:cxn modelId="{61B89ADE-880B-554A-8883-7A892A4B22CE}" type="presParOf" srcId="{F743E76E-57AC-7D44-9F57-001250FA9A65}" destId="{8AFF9B91-4CB9-5646-9E92-54C5E1961A54}" srcOrd="3" destOrd="0" presId="urn:microsoft.com/office/officeart/2005/8/layout/list1"/>
    <dgm:cxn modelId="{B445F1B8-8E29-D342-88F7-7EFEE173CB61}" type="presParOf" srcId="{F743E76E-57AC-7D44-9F57-001250FA9A65}" destId="{F6A4071F-ABC1-1948-B858-C656EF2FA0A2}" srcOrd="4" destOrd="0" presId="urn:microsoft.com/office/officeart/2005/8/layout/list1"/>
    <dgm:cxn modelId="{501D9CD5-67BA-9F45-820C-3DB350356CD0}" type="presParOf" srcId="{F6A4071F-ABC1-1948-B858-C656EF2FA0A2}" destId="{E01CF616-D8C8-A243-8934-9A50F27D38B0}" srcOrd="0" destOrd="0" presId="urn:microsoft.com/office/officeart/2005/8/layout/list1"/>
    <dgm:cxn modelId="{A4E6EE3A-F8B1-EE4F-B68F-ED64EA15690E}" type="presParOf" srcId="{F6A4071F-ABC1-1948-B858-C656EF2FA0A2}" destId="{49AD6BD2-D277-E543-9DB9-3D7258AFFDEF}" srcOrd="1" destOrd="0" presId="urn:microsoft.com/office/officeart/2005/8/layout/list1"/>
    <dgm:cxn modelId="{5F10BCD0-D866-AA40-9C6F-107FB7346FA8}" type="presParOf" srcId="{F743E76E-57AC-7D44-9F57-001250FA9A65}" destId="{85C8A35F-71FA-E348-B84A-1C166F92424E}" srcOrd="5" destOrd="0" presId="urn:microsoft.com/office/officeart/2005/8/layout/list1"/>
    <dgm:cxn modelId="{AE19BEF5-EAFD-4944-90A4-B27EF3426BF8}" type="presParOf" srcId="{F743E76E-57AC-7D44-9F57-001250FA9A65}" destId="{B65CB5A9-510F-E246-A263-5D2316404DA9}" srcOrd="6" destOrd="0" presId="urn:microsoft.com/office/officeart/2005/8/layout/list1"/>
    <dgm:cxn modelId="{0F7DFAD2-3CED-7C45-9F4E-228B53234D57}" type="presParOf" srcId="{F743E76E-57AC-7D44-9F57-001250FA9A65}" destId="{FF7CED34-9BE7-0542-8D4F-E932B535A2F4}" srcOrd="7" destOrd="0" presId="urn:microsoft.com/office/officeart/2005/8/layout/list1"/>
    <dgm:cxn modelId="{DC9F5E6B-37EF-ED40-AD39-39B621B5A12A}" type="presParOf" srcId="{F743E76E-57AC-7D44-9F57-001250FA9A65}" destId="{9FBFE4E2-B8EC-3148-B2C0-38CAC72091C3}" srcOrd="8" destOrd="0" presId="urn:microsoft.com/office/officeart/2005/8/layout/list1"/>
    <dgm:cxn modelId="{6A0AAF89-2F62-9146-8F20-108B3638D86F}" type="presParOf" srcId="{9FBFE4E2-B8EC-3148-B2C0-38CAC72091C3}" destId="{FF3E9D99-F178-9F4A-B7EB-35F0E96F645B}" srcOrd="0" destOrd="0" presId="urn:microsoft.com/office/officeart/2005/8/layout/list1"/>
    <dgm:cxn modelId="{A26CEDBA-CFF7-3F41-814C-6CB1BBC8269A}" type="presParOf" srcId="{9FBFE4E2-B8EC-3148-B2C0-38CAC72091C3}" destId="{72481B02-40BA-514F-B204-4B2BCB34B4F8}" srcOrd="1" destOrd="0" presId="urn:microsoft.com/office/officeart/2005/8/layout/list1"/>
    <dgm:cxn modelId="{B3F55CF4-AC5E-A146-A9C8-276AAA14B338}" type="presParOf" srcId="{F743E76E-57AC-7D44-9F57-001250FA9A65}" destId="{D1AE4DB9-EFAB-7E4F-8446-5869484F67BB}" srcOrd="9" destOrd="0" presId="urn:microsoft.com/office/officeart/2005/8/layout/list1"/>
    <dgm:cxn modelId="{3499A9D2-2314-F748-A47B-DBECE00EA059}" type="presParOf" srcId="{F743E76E-57AC-7D44-9F57-001250FA9A65}" destId="{82002EB6-A658-8F4E-B9A2-60E763DFFB51}" srcOrd="10" destOrd="0" presId="urn:microsoft.com/office/officeart/2005/8/layout/list1"/>
    <dgm:cxn modelId="{7025DCF2-972C-9A40-B3DB-4620B4687189}" type="presParOf" srcId="{F743E76E-57AC-7D44-9F57-001250FA9A65}" destId="{86E3D0DA-865D-8449-8601-6831EADB67E0}" srcOrd="11" destOrd="0" presId="urn:microsoft.com/office/officeart/2005/8/layout/list1"/>
    <dgm:cxn modelId="{7CF23F1C-0196-2F40-BB2D-918EF23F4CA9}" type="presParOf" srcId="{F743E76E-57AC-7D44-9F57-001250FA9A65}" destId="{DB702743-B696-7B43-9952-55C82A1C08B4}" srcOrd="12" destOrd="0" presId="urn:microsoft.com/office/officeart/2005/8/layout/list1"/>
    <dgm:cxn modelId="{734DD100-15ED-1B4A-B3BF-8D928C8BD2FA}" type="presParOf" srcId="{DB702743-B696-7B43-9952-55C82A1C08B4}" destId="{B77387ED-EEB7-4449-B756-8D968409EE24}" srcOrd="0" destOrd="0" presId="urn:microsoft.com/office/officeart/2005/8/layout/list1"/>
    <dgm:cxn modelId="{4C567B83-B60C-F547-9268-9B2CEFDF8118}" type="presParOf" srcId="{DB702743-B696-7B43-9952-55C82A1C08B4}" destId="{A2E65495-D6DC-E144-8036-A2BC9C1E3B5D}" srcOrd="1" destOrd="0" presId="urn:microsoft.com/office/officeart/2005/8/layout/list1"/>
    <dgm:cxn modelId="{F87FE755-C723-C349-9ED2-997367600982}" type="presParOf" srcId="{F743E76E-57AC-7D44-9F57-001250FA9A65}" destId="{F5AD1378-31D5-814D-8226-5B748DC9BA87}" srcOrd="13" destOrd="0" presId="urn:microsoft.com/office/officeart/2005/8/layout/list1"/>
    <dgm:cxn modelId="{AA5BA67C-B647-954D-B3AF-CF3FA4E5F88A}" type="presParOf" srcId="{F743E76E-57AC-7D44-9F57-001250FA9A65}" destId="{7DB6A730-6C74-7845-8F1E-6521931CA5CF}" srcOrd="14" destOrd="0" presId="urn:microsoft.com/office/officeart/2005/8/layout/list1"/>
    <dgm:cxn modelId="{FB252D5F-AC51-9E40-A7E8-5DAEB00264CE}" type="presParOf" srcId="{F743E76E-57AC-7D44-9F57-001250FA9A65}" destId="{B7475100-541B-7145-A2AD-DABCBECEA63D}" srcOrd="15" destOrd="0" presId="urn:microsoft.com/office/officeart/2005/8/layout/list1"/>
    <dgm:cxn modelId="{AD9A1058-F023-5543-8B3E-79972115AACD}" type="presParOf" srcId="{F743E76E-57AC-7D44-9F57-001250FA9A65}" destId="{928EC056-9707-EA49-8949-BA8163F45582}" srcOrd="16" destOrd="0" presId="urn:microsoft.com/office/officeart/2005/8/layout/list1"/>
    <dgm:cxn modelId="{48CCACBD-DF0A-7248-8693-8BD932B2D464}" type="presParOf" srcId="{928EC056-9707-EA49-8949-BA8163F45582}" destId="{61BD2658-88F6-494B-B088-083283839F3D}" srcOrd="0" destOrd="0" presId="urn:microsoft.com/office/officeart/2005/8/layout/list1"/>
    <dgm:cxn modelId="{F186CF2A-17C7-284D-A4D3-2B020A6E1509}" type="presParOf" srcId="{928EC056-9707-EA49-8949-BA8163F45582}" destId="{A3F807FD-2005-784F-B174-E0196B2556F1}" srcOrd="1" destOrd="0" presId="urn:microsoft.com/office/officeart/2005/8/layout/list1"/>
    <dgm:cxn modelId="{DC4D954B-A6EE-6F4A-993F-95785CC9587F}" type="presParOf" srcId="{F743E76E-57AC-7D44-9F57-001250FA9A65}" destId="{5F50EBFC-CD4D-8740-B9E8-D8B938E6ED0B}" srcOrd="17" destOrd="0" presId="urn:microsoft.com/office/officeart/2005/8/layout/list1"/>
    <dgm:cxn modelId="{3EB5AB0F-DBA8-9640-AA23-289A961872E7}" type="presParOf" srcId="{F743E76E-57AC-7D44-9F57-001250FA9A65}" destId="{4E95DA68-F025-AC47-8FB8-1DD80D7091D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b="1" i="0" noProof="0" dirty="0"/>
            <a:t>WHO</a:t>
          </a:r>
          <a:r>
            <a:rPr lang="en-US" i="0" noProof="0" dirty="0"/>
            <a:t> is the author of the website?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en-US" noProof="0" dirty="0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en-US" noProof="0" dirty="0"/>
        </a:p>
      </dgm:t>
    </dgm:pt>
    <dgm:pt modelId="{8842BD64-FA85-E940-87E9-91CDDCBF01B5}">
      <dgm:prSet/>
      <dgm:spPr/>
      <dgm:t>
        <a:bodyPr/>
        <a:lstStyle/>
        <a:p>
          <a:r>
            <a:rPr lang="en-US" b="1" i="0" noProof="0" dirty="0"/>
            <a:t>WHAT</a:t>
          </a:r>
          <a:r>
            <a:rPr lang="en-US" i="0" noProof="0" dirty="0"/>
            <a:t> is the purpose of the website?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en-US" noProof="0" dirty="0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en-US" noProof="0" dirty="0"/>
        </a:p>
      </dgm:t>
    </dgm:pt>
    <dgm:pt modelId="{CAA6F751-9CAE-0B43-A924-0BD47CB95A84}">
      <dgm:prSet/>
      <dgm:spPr/>
      <dgm:t>
        <a:bodyPr/>
        <a:lstStyle/>
        <a:p>
          <a:r>
            <a:rPr lang="en-US" b="1" i="0" noProof="0" dirty="0"/>
            <a:t>WHEN </a:t>
          </a:r>
          <a:r>
            <a:rPr lang="en-US" i="0" noProof="0" dirty="0"/>
            <a:t>was the website created?</a:t>
          </a:r>
        </a:p>
      </dgm:t>
    </dgm:pt>
    <dgm:pt modelId="{55886141-A571-0640-AD21-8421F464271D}" type="parTrans" cxnId="{6399E1C9-D6C1-6146-8F2A-487898D39FED}">
      <dgm:prSet/>
      <dgm:spPr/>
      <dgm:t>
        <a:bodyPr/>
        <a:lstStyle/>
        <a:p>
          <a:endParaRPr lang="en-US" noProof="0" dirty="0"/>
        </a:p>
      </dgm:t>
    </dgm:pt>
    <dgm:pt modelId="{233DE465-6F99-C04D-B23F-55751F53934E}" type="sibTrans" cxnId="{6399E1C9-D6C1-6146-8F2A-487898D39FED}">
      <dgm:prSet/>
      <dgm:spPr/>
      <dgm:t>
        <a:bodyPr/>
        <a:lstStyle/>
        <a:p>
          <a:endParaRPr lang="en-US" noProof="0" dirty="0"/>
        </a:p>
      </dgm:t>
    </dgm:pt>
    <dgm:pt modelId="{A208ACAA-5469-6847-9D41-7FBF9DF01CFB}">
      <dgm:prSet/>
      <dgm:spPr/>
      <dgm:t>
        <a:bodyPr/>
        <a:lstStyle/>
        <a:p>
          <a:r>
            <a:rPr lang="en-US" b="1" i="0" noProof="0" dirty="0"/>
            <a:t>WHY</a:t>
          </a:r>
          <a:r>
            <a:rPr lang="en-US" i="0" noProof="0" dirty="0"/>
            <a:t> is this website useful for my purposes?</a:t>
          </a:r>
        </a:p>
      </dgm:t>
    </dgm:pt>
    <dgm:pt modelId="{5514DD4F-CB4F-7844-8546-8F110B8DA833}" type="parTrans" cxnId="{2CB006B9-9335-1741-B472-6EB7278A7921}">
      <dgm:prSet/>
      <dgm:spPr/>
      <dgm:t>
        <a:bodyPr/>
        <a:lstStyle/>
        <a:p>
          <a:endParaRPr lang="en-US" noProof="0" dirty="0"/>
        </a:p>
      </dgm:t>
    </dgm:pt>
    <dgm:pt modelId="{F8B947C9-E6C2-994F-A5DC-FE7BD8D6C8E1}" type="sibTrans" cxnId="{2CB006B9-9335-1741-B472-6EB7278A7921}">
      <dgm:prSet/>
      <dgm:spPr/>
      <dgm:t>
        <a:bodyPr/>
        <a:lstStyle/>
        <a:p>
          <a:endParaRPr lang="en-US" noProof="0" dirty="0"/>
        </a:p>
      </dgm:t>
    </dgm:pt>
    <dgm:pt modelId="{8651B7B7-F47E-0446-A7E2-E36ADCD9998F}">
      <dgm:prSet/>
      <dgm:spPr/>
      <dgm:t>
        <a:bodyPr/>
        <a:lstStyle/>
        <a:p>
          <a:r>
            <a:rPr lang="en-US" b="1" i="0" noProof="0" dirty="0"/>
            <a:t>WHERE</a:t>
          </a:r>
          <a:r>
            <a:rPr lang="en-US" i="0" noProof="0" dirty="0"/>
            <a:t> does the content of the website come from?</a:t>
          </a:r>
        </a:p>
      </dgm:t>
    </dgm:pt>
    <dgm:pt modelId="{CFB28194-BAEA-3E49-B7E8-08A10286659E}" type="parTrans" cxnId="{E2C67631-759A-E249-BB90-1381567D8C43}">
      <dgm:prSet/>
      <dgm:spPr/>
      <dgm:t>
        <a:bodyPr/>
        <a:lstStyle/>
        <a:p>
          <a:endParaRPr lang="en-US" noProof="0" dirty="0"/>
        </a:p>
      </dgm:t>
    </dgm:pt>
    <dgm:pt modelId="{2A37FBA0-E86E-6A49-9D71-0D1667595748}" type="sibTrans" cxnId="{E2C67631-759A-E249-BB90-1381567D8C43}">
      <dgm:prSet/>
      <dgm:spPr/>
      <dgm:t>
        <a:bodyPr/>
        <a:lstStyle/>
        <a:p>
          <a:endParaRPr lang="en-US" noProof="0" dirty="0"/>
        </a:p>
      </dgm:t>
    </dgm:pt>
    <dgm:pt modelId="{2D4B3A69-BF96-D84E-BCA0-2BC0B57802E9}">
      <dgm:prSet/>
      <dgm:spPr/>
      <dgm:t>
        <a:bodyPr/>
        <a:lstStyle/>
        <a:p>
          <a:r>
            <a:rPr lang="en-US" b="1" i="0" noProof="0" dirty="0"/>
            <a:t>Are they experts?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en-US" noProof="0" dirty="0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en-US" noProof="0" dirty="0"/>
        </a:p>
      </dgm:t>
    </dgm:pt>
    <dgm:pt modelId="{1346A45C-B4C2-5444-A89C-0C3A9C27ABD6}">
      <dgm:prSet/>
      <dgm:spPr/>
      <dgm:t>
        <a:bodyPr/>
        <a:lstStyle/>
        <a:p>
          <a:r>
            <a:rPr lang="en-US" b="1" i="0" noProof="0" dirty="0"/>
            <a:t>Is there a link to find out more about them?</a:t>
          </a:r>
        </a:p>
      </dgm:t>
    </dgm:pt>
    <dgm:pt modelId="{11B1834D-8B5E-C646-8579-2B7975CA9665}" type="parTrans" cxnId="{2D1CAF91-BBB4-A343-BF43-0187FA51B10C}">
      <dgm:prSet/>
      <dgm:spPr/>
      <dgm:t>
        <a:bodyPr/>
        <a:lstStyle/>
        <a:p>
          <a:endParaRPr lang="en-US" noProof="0" dirty="0"/>
        </a:p>
      </dgm:t>
    </dgm:pt>
    <dgm:pt modelId="{16607D76-6A01-D743-807A-38FEE490CF49}" type="sibTrans" cxnId="{2D1CAF91-BBB4-A343-BF43-0187FA51B10C}">
      <dgm:prSet/>
      <dgm:spPr/>
      <dgm:t>
        <a:bodyPr/>
        <a:lstStyle/>
        <a:p>
          <a:endParaRPr lang="en-US" noProof="0" dirty="0"/>
        </a:p>
      </dgm:t>
    </dgm:pt>
    <dgm:pt modelId="{4667E76A-44CD-7348-9ABF-16D27E377F68}">
      <dgm:prSet/>
      <dgm:spPr/>
      <dgm:t>
        <a:bodyPr/>
        <a:lstStyle/>
        <a:p>
          <a:r>
            <a:rPr lang="en-US" b="1" i="0" noProof="0" dirty="0"/>
            <a:t>Is there relevant information in it?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en-US" noProof="0" dirty="0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en-US" noProof="0" dirty="0"/>
        </a:p>
      </dgm:t>
    </dgm:pt>
    <dgm:pt modelId="{F295FA8E-DF11-384F-A74E-3040788283A7}">
      <dgm:prSet/>
      <dgm:spPr/>
      <dgm:t>
        <a:bodyPr/>
        <a:lstStyle/>
        <a:p>
          <a:r>
            <a:rPr lang="en-US" b="1" i="0" noProof="0" dirty="0"/>
            <a:t>Is it different from other websites?</a:t>
          </a:r>
        </a:p>
      </dgm:t>
    </dgm:pt>
    <dgm:pt modelId="{695ADBFC-9FB1-D944-8AC4-8F81C291104F}" type="parTrans" cxnId="{0BAF736A-9F65-4C4D-A96A-BDCF64C241FA}">
      <dgm:prSet/>
      <dgm:spPr/>
      <dgm:t>
        <a:bodyPr/>
        <a:lstStyle/>
        <a:p>
          <a:endParaRPr lang="en-US" noProof="0" dirty="0"/>
        </a:p>
      </dgm:t>
    </dgm:pt>
    <dgm:pt modelId="{608A159D-CC30-1D41-A23C-EC8AE54CAE47}" type="sibTrans" cxnId="{0BAF736A-9F65-4C4D-A96A-BDCF64C241FA}">
      <dgm:prSet/>
      <dgm:spPr/>
      <dgm:t>
        <a:bodyPr/>
        <a:lstStyle/>
        <a:p>
          <a:endParaRPr lang="en-US" noProof="0" dirty="0"/>
        </a:p>
      </dgm:t>
    </dgm:pt>
    <dgm:pt modelId="{60E1F287-5A24-BA4C-AD8A-9232B1AFD4F0}">
      <dgm:prSet/>
      <dgm:spPr/>
      <dgm:t>
        <a:bodyPr/>
        <a:lstStyle/>
        <a:p>
          <a:r>
            <a:rPr lang="en-US" b="1" i="0" noProof="0" dirty="0"/>
            <a:t>Are dates included for the last update?</a:t>
          </a:r>
        </a:p>
      </dgm:t>
    </dgm:pt>
    <dgm:pt modelId="{363347D2-D09F-F042-A866-71B66E3941D0}" type="parTrans" cxnId="{B1E2F264-9B73-AC4A-A0B2-6E85184DA56A}">
      <dgm:prSet/>
      <dgm:spPr/>
      <dgm:t>
        <a:bodyPr/>
        <a:lstStyle/>
        <a:p>
          <a:endParaRPr lang="en-US" noProof="0" dirty="0"/>
        </a:p>
      </dgm:t>
    </dgm:pt>
    <dgm:pt modelId="{00C2316C-9CE0-4448-BAC3-A48BF9893DC7}" type="sibTrans" cxnId="{B1E2F264-9B73-AC4A-A0B2-6E85184DA56A}">
      <dgm:prSet/>
      <dgm:spPr/>
      <dgm:t>
        <a:bodyPr/>
        <a:lstStyle/>
        <a:p>
          <a:endParaRPr lang="en-US" noProof="0" dirty="0"/>
        </a:p>
      </dgm:t>
    </dgm:pt>
    <dgm:pt modelId="{2E33B48C-E504-DC41-BE0C-70E425EE1343}">
      <dgm:prSet/>
      <dgm:spPr/>
      <dgm:t>
        <a:bodyPr/>
        <a:lstStyle/>
        <a:p>
          <a:r>
            <a:rPr lang="en-US" b="1" i="0" noProof="0" dirty="0"/>
            <a:t>Are the links current and all functional?</a:t>
          </a:r>
        </a:p>
      </dgm:t>
    </dgm:pt>
    <dgm:pt modelId="{EBBC3DD7-EFE3-7448-B8A6-869672521601}" type="parTrans" cxnId="{AF580497-C8A8-B04F-B7FE-6A7ED5E4730F}">
      <dgm:prSet/>
      <dgm:spPr/>
      <dgm:t>
        <a:bodyPr/>
        <a:lstStyle/>
        <a:p>
          <a:endParaRPr lang="en-US" noProof="0" dirty="0"/>
        </a:p>
      </dgm:t>
    </dgm:pt>
    <dgm:pt modelId="{BB76588D-5087-E84C-8085-C5893353A0EB}" type="sibTrans" cxnId="{AF580497-C8A8-B04F-B7FE-6A7ED5E4730F}">
      <dgm:prSet/>
      <dgm:spPr/>
      <dgm:t>
        <a:bodyPr/>
        <a:lstStyle/>
        <a:p>
          <a:endParaRPr lang="en-US" noProof="0" dirty="0"/>
        </a:p>
      </dgm:t>
    </dgm:pt>
    <dgm:pt modelId="{6524B872-9CA2-FB4C-B8AB-A2D6919E31F7}">
      <dgm:prSet/>
      <dgm:spPr/>
      <dgm:t>
        <a:bodyPr/>
        <a:lstStyle/>
        <a:p>
          <a:r>
            <a:rPr lang="en-US" b="1" i="0" noProof="0" dirty="0"/>
            <a:t>Are sources of factual information or statistics mentioned?</a:t>
          </a:r>
        </a:p>
      </dgm:t>
    </dgm:pt>
    <dgm:pt modelId="{EFFA12C1-A09C-AB4A-BBE4-E3C327A49B68}" type="parTrans" cxnId="{DDC0CD3C-30E4-FF44-968A-BBC2DFB2E7C8}">
      <dgm:prSet/>
      <dgm:spPr/>
      <dgm:t>
        <a:bodyPr/>
        <a:lstStyle/>
        <a:p>
          <a:endParaRPr lang="en-US" noProof="0" dirty="0"/>
        </a:p>
      </dgm:t>
    </dgm:pt>
    <dgm:pt modelId="{E390CBF8-D233-AE41-BD2B-503D32750CBA}" type="sibTrans" cxnId="{DDC0CD3C-30E4-FF44-968A-BBC2DFB2E7C8}">
      <dgm:prSet/>
      <dgm:spPr/>
      <dgm:t>
        <a:bodyPr/>
        <a:lstStyle/>
        <a:p>
          <a:endParaRPr lang="en-US" noProof="0" dirty="0"/>
        </a:p>
      </dgm:t>
    </dgm:pt>
    <dgm:pt modelId="{1A3CB551-ABE3-B141-9568-4BBADD3E65EB}">
      <dgm:prSet/>
      <dgm:spPr/>
      <dgm:t>
        <a:bodyPr/>
        <a:lstStyle/>
        <a:p>
          <a:r>
            <a:rPr lang="en-US" b="1" i="0" noProof="0" dirty="0"/>
            <a:t>Is there a bibliography included?</a:t>
          </a:r>
        </a:p>
      </dgm:t>
    </dgm:pt>
    <dgm:pt modelId="{13D6DF75-41E3-2447-A14A-A656635B0192}" type="parTrans" cxnId="{A681F254-C7B5-9F43-9B86-27E11E161EFD}">
      <dgm:prSet/>
      <dgm:spPr/>
      <dgm:t>
        <a:bodyPr/>
        <a:lstStyle/>
        <a:p>
          <a:endParaRPr lang="en-US" noProof="0" dirty="0"/>
        </a:p>
      </dgm:t>
    </dgm:pt>
    <dgm:pt modelId="{9718CC80-50C3-3742-A81A-C5D00BEC5DE7}" type="sibTrans" cxnId="{A681F254-C7B5-9F43-9B86-27E11E161EFD}">
      <dgm:prSet/>
      <dgm:spPr/>
      <dgm:t>
        <a:bodyPr/>
        <a:lstStyle/>
        <a:p>
          <a:endParaRPr lang="en-US" noProof="0" dirty="0"/>
        </a:p>
      </dgm:t>
    </dgm:pt>
    <dgm:pt modelId="{FC3DFA15-374F-7243-9CA1-2CEEB4058EF5}">
      <dgm:prSet/>
      <dgm:spPr/>
      <dgm:t>
        <a:bodyPr/>
        <a:lstStyle/>
        <a:p>
          <a:r>
            <a:rPr lang="en-US" b="1" i="0" noProof="0" dirty="0"/>
            <a:t>Why should I use it?</a:t>
          </a:r>
        </a:p>
      </dgm:t>
    </dgm:pt>
    <dgm:pt modelId="{2B764AB0-C6EB-274E-8627-816325DFC0DB}" type="parTrans" cxnId="{5C94075D-16A2-3F49-872A-C0B92CA96150}">
      <dgm:prSet/>
      <dgm:spPr/>
      <dgm:t>
        <a:bodyPr/>
        <a:lstStyle/>
        <a:p>
          <a:endParaRPr lang="en-US" noProof="0" dirty="0"/>
        </a:p>
      </dgm:t>
    </dgm:pt>
    <dgm:pt modelId="{CCC9FFB6-0D48-D54A-A5BF-8BDC5B80B9C4}" type="sibTrans" cxnId="{5C94075D-16A2-3F49-872A-C0B92CA96150}">
      <dgm:prSet/>
      <dgm:spPr/>
      <dgm:t>
        <a:bodyPr/>
        <a:lstStyle/>
        <a:p>
          <a:endParaRPr lang="en-US" noProof="0" dirty="0"/>
        </a:p>
      </dgm:t>
    </dgm:pt>
    <dgm:pt modelId="{B2D5D0D8-8210-0143-B5AE-1BB0D68CB5B3}">
      <dgm:prSet/>
      <dgm:spPr/>
      <dgm:t>
        <a:bodyPr/>
        <a:lstStyle/>
        <a:p>
          <a:r>
            <a:rPr lang="en-US" b="1" i="0" noProof="0" dirty="0"/>
            <a:t>Is it better than any other?</a:t>
          </a:r>
        </a:p>
      </dgm:t>
    </dgm:pt>
    <dgm:pt modelId="{DED99E63-1BED-374C-9120-FE52DA1E551E}" type="parTrans" cxnId="{9E307A97-5C47-3C4D-A14F-E1CFA7788489}">
      <dgm:prSet/>
      <dgm:spPr/>
      <dgm:t>
        <a:bodyPr/>
        <a:lstStyle/>
        <a:p>
          <a:endParaRPr lang="en-US" noProof="0" dirty="0"/>
        </a:p>
      </dgm:t>
    </dgm:pt>
    <dgm:pt modelId="{E4F4F03D-F64E-5443-8F04-7071B0833376}" type="sibTrans" cxnId="{9E307A97-5C47-3C4D-A14F-E1CFA7788489}">
      <dgm:prSet/>
      <dgm:spPr/>
      <dgm:t>
        <a:bodyPr/>
        <a:lstStyle/>
        <a:p>
          <a:endParaRPr lang="en-US" noProof="0" dirty="0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5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5">
        <dgm:presLayoutVars>
          <dgm:bulletEnabled val="1"/>
        </dgm:presLayoutVars>
      </dgm:prSet>
      <dgm:spPr/>
    </dgm:pt>
    <dgm:pt modelId="{CC27F79C-4F0A-934A-BF88-77B127913787}" type="pres">
      <dgm:prSet presAssocID="{FE98B8E5-892D-A149-A097-7B7BF3F7EAA6}" presName="sp" presStyleCnt="0"/>
      <dgm:spPr/>
    </dgm:pt>
    <dgm:pt modelId="{88F47577-72E1-CA44-8E80-69C0260EEC7A}" type="pres">
      <dgm:prSet presAssocID="{CAA6F751-9CAE-0B43-A924-0BD47CB95A84}" presName="linNode" presStyleCnt="0"/>
      <dgm:spPr/>
    </dgm:pt>
    <dgm:pt modelId="{046985A1-112D-F248-BB4D-C1B46EAC541B}" type="pres">
      <dgm:prSet presAssocID="{CAA6F751-9CAE-0B43-A924-0BD47CB95A8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9215DD1-876D-C344-A660-1646C755D479}" type="pres">
      <dgm:prSet presAssocID="{CAA6F751-9CAE-0B43-A924-0BD47CB95A84}" presName="descendantText" presStyleLbl="alignAccFollowNode1" presStyleIdx="2" presStyleCnt="5">
        <dgm:presLayoutVars>
          <dgm:bulletEnabled val="1"/>
        </dgm:presLayoutVars>
      </dgm:prSet>
      <dgm:spPr/>
    </dgm:pt>
    <dgm:pt modelId="{D454CABD-C187-4F47-861A-AF5C71AF9F1C}" type="pres">
      <dgm:prSet presAssocID="{233DE465-6F99-C04D-B23F-55751F53934E}" presName="sp" presStyleCnt="0"/>
      <dgm:spPr/>
    </dgm:pt>
    <dgm:pt modelId="{D6D903FA-3A0C-6845-AEAF-537DB1C49529}" type="pres">
      <dgm:prSet presAssocID="{8651B7B7-F47E-0446-A7E2-E36ADCD9998F}" presName="linNode" presStyleCnt="0"/>
      <dgm:spPr/>
    </dgm:pt>
    <dgm:pt modelId="{54188DAC-E701-8E40-9BE9-294A6CD8ABA2}" type="pres">
      <dgm:prSet presAssocID="{8651B7B7-F47E-0446-A7E2-E36ADCD999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1EC8243-0F99-C34A-B2B6-176B9CF3D345}" type="pres">
      <dgm:prSet presAssocID="{8651B7B7-F47E-0446-A7E2-E36ADCD9998F}" presName="descendantText" presStyleLbl="alignAccFollowNode1" presStyleIdx="3" presStyleCnt="5">
        <dgm:presLayoutVars>
          <dgm:bulletEnabled val="1"/>
        </dgm:presLayoutVars>
      </dgm:prSet>
      <dgm:spPr/>
    </dgm:pt>
    <dgm:pt modelId="{DBD18EF7-C2F5-0647-85CA-1EF492B53A7A}" type="pres">
      <dgm:prSet presAssocID="{2A37FBA0-E86E-6A49-9D71-0D1667595748}" presName="sp" presStyleCnt="0"/>
      <dgm:spPr/>
    </dgm:pt>
    <dgm:pt modelId="{C8F991A9-7ED3-9649-A5E1-EF3701DD8287}" type="pres">
      <dgm:prSet presAssocID="{A208ACAA-5469-6847-9D41-7FBF9DF01CFB}" presName="linNode" presStyleCnt="0"/>
      <dgm:spPr/>
    </dgm:pt>
    <dgm:pt modelId="{59A3B4AF-F72C-3C4A-A7F6-9852F0035474}" type="pres">
      <dgm:prSet presAssocID="{A208ACAA-5469-6847-9D41-7FBF9DF01CFB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6C4692D-DEBA-5C45-9626-D9C4F6498744}" type="pres">
      <dgm:prSet presAssocID="{A208ACAA-5469-6847-9D41-7FBF9DF01CFB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8DEB201-D55A-3040-922F-A36367D33CAB}" type="presOf" srcId="{2E33B48C-E504-DC41-BE0C-70E425EE1343}" destId="{19215DD1-876D-C344-A660-1646C755D479}" srcOrd="0" destOrd="1" presId="urn:microsoft.com/office/officeart/2005/8/layout/vList5"/>
    <dgm:cxn modelId="{F5D0920A-B348-154D-8A08-74DA7BCCEACB}" type="presOf" srcId="{A208ACAA-5469-6847-9D41-7FBF9DF01CFB}" destId="{59A3B4AF-F72C-3C4A-A7F6-9852F0035474}" srcOrd="0" destOrd="0" presId="urn:microsoft.com/office/officeart/2005/8/layout/vList5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8B4A7C24-6294-5D48-AE3A-772CA792C5F4}" type="presOf" srcId="{1A3CB551-ABE3-B141-9568-4BBADD3E65EB}" destId="{21EC8243-0F99-C34A-B2B6-176B9CF3D345}" srcOrd="0" destOrd="1" presId="urn:microsoft.com/office/officeart/2005/8/layout/vList5"/>
    <dgm:cxn modelId="{668A222A-EDAF-C443-8F40-E687CF5A13EE}" type="presOf" srcId="{60E1F287-5A24-BA4C-AD8A-9232B1AFD4F0}" destId="{19215DD1-876D-C344-A660-1646C755D479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E2C67631-759A-E249-BB90-1381567D8C43}" srcId="{DC73AB19-F39D-1F44-BAF2-6DEBDCB3E114}" destId="{8651B7B7-F47E-0446-A7E2-E36ADCD9998F}" srcOrd="3" destOrd="0" parTransId="{CFB28194-BAEA-3E49-B7E8-08A10286659E}" sibTransId="{2A37FBA0-E86E-6A49-9D71-0D1667595748}"/>
    <dgm:cxn modelId="{DDC0CD3C-30E4-FF44-968A-BBC2DFB2E7C8}" srcId="{8651B7B7-F47E-0446-A7E2-E36ADCD9998F}" destId="{6524B872-9CA2-FB4C-B8AB-A2D6919E31F7}" srcOrd="0" destOrd="0" parTransId="{EFFA12C1-A09C-AB4A-BBE4-E3C327A49B68}" sibTransId="{E390CBF8-D233-AE41-BD2B-503D32750CBA}"/>
    <dgm:cxn modelId="{5C94075D-16A2-3F49-872A-C0B92CA96150}" srcId="{A208ACAA-5469-6847-9D41-7FBF9DF01CFB}" destId="{FC3DFA15-374F-7243-9CA1-2CEEB4058EF5}" srcOrd="0" destOrd="0" parTransId="{2B764AB0-C6EB-274E-8627-816325DFC0DB}" sibTransId="{CCC9FFB6-0D48-D54A-A5BF-8BDC5B80B9C4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B1E2F264-9B73-AC4A-A0B2-6E85184DA56A}" srcId="{CAA6F751-9CAE-0B43-A924-0BD47CB95A84}" destId="{60E1F287-5A24-BA4C-AD8A-9232B1AFD4F0}" srcOrd="0" destOrd="0" parTransId="{363347D2-D09F-F042-A866-71B66E3941D0}" sibTransId="{00C2316C-9CE0-4448-BAC3-A48BF9893DC7}"/>
    <dgm:cxn modelId="{0BAF736A-9F65-4C4D-A96A-BDCF64C241FA}" srcId="{8842BD64-FA85-E940-87E9-91CDDCBF01B5}" destId="{F295FA8E-DF11-384F-A74E-3040788283A7}" srcOrd="1" destOrd="0" parTransId="{695ADBFC-9FB1-D944-8AC4-8F81C291104F}" sibTransId="{608A159D-CC30-1D41-A23C-EC8AE54CAE47}"/>
    <dgm:cxn modelId="{A681F254-C7B5-9F43-9B86-27E11E161EFD}" srcId="{8651B7B7-F47E-0446-A7E2-E36ADCD9998F}" destId="{1A3CB551-ABE3-B141-9568-4BBADD3E65EB}" srcOrd="1" destOrd="0" parTransId="{13D6DF75-41E3-2447-A14A-A656635B0192}" sibTransId="{9718CC80-50C3-3742-A81A-C5D00BEC5DE7}"/>
    <dgm:cxn modelId="{2DC59477-EE18-1245-957D-0A5AC3EDAB6E}" type="presOf" srcId="{6524B872-9CA2-FB4C-B8AB-A2D6919E31F7}" destId="{21EC8243-0F99-C34A-B2B6-176B9CF3D345}" srcOrd="0" destOrd="0" presId="urn:microsoft.com/office/officeart/2005/8/layout/vList5"/>
    <dgm:cxn modelId="{50FF7379-560F-8845-93F9-1DEEEEDF2019}" type="presOf" srcId="{F295FA8E-DF11-384F-A74E-3040788283A7}" destId="{8B22A342-B738-AC46-8FF7-2C63942AD017}" srcOrd="0" destOrd="1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7412CF8A-DB08-0249-A78C-B017D02354E9}" type="presOf" srcId="{1346A45C-B4C2-5444-A89C-0C3A9C27ABD6}" destId="{3EDAF8DC-8AB5-7249-94D8-47A38AAB923B}" srcOrd="0" destOrd="1" presId="urn:microsoft.com/office/officeart/2005/8/layout/vList5"/>
    <dgm:cxn modelId="{2D1CAF91-BBB4-A343-BF43-0187FA51B10C}" srcId="{AEDA1DC8-7E5B-164B-A2AB-A2033355013A}" destId="{1346A45C-B4C2-5444-A89C-0C3A9C27ABD6}" srcOrd="1" destOrd="0" parTransId="{11B1834D-8B5E-C646-8579-2B7975CA9665}" sibTransId="{16607D76-6A01-D743-807A-38FEE490CF49}"/>
    <dgm:cxn modelId="{AF580497-C8A8-B04F-B7FE-6A7ED5E4730F}" srcId="{CAA6F751-9CAE-0B43-A924-0BD47CB95A84}" destId="{2E33B48C-E504-DC41-BE0C-70E425EE1343}" srcOrd="1" destOrd="0" parTransId="{EBBC3DD7-EFE3-7448-B8A6-869672521601}" sibTransId="{BB76588D-5087-E84C-8085-C5893353A0EB}"/>
    <dgm:cxn modelId="{9E307A97-5C47-3C4D-A14F-E1CFA7788489}" srcId="{A208ACAA-5469-6847-9D41-7FBF9DF01CFB}" destId="{B2D5D0D8-8210-0143-B5AE-1BB0D68CB5B3}" srcOrd="1" destOrd="0" parTransId="{DED99E63-1BED-374C-9120-FE52DA1E551E}" sibTransId="{E4F4F03D-F64E-5443-8F04-7071B0833376}"/>
    <dgm:cxn modelId="{6BFB85B1-5FEB-5446-97CD-DC52E2581802}" type="presOf" srcId="{B2D5D0D8-8210-0143-B5AE-1BB0D68CB5B3}" destId="{E6C4692D-DEBA-5C45-9626-D9C4F6498744}" srcOrd="0" destOrd="1" presId="urn:microsoft.com/office/officeart/2005/8/layout/vList5"/>
    <dgm:cxn modelId="{2CB006B9-9335-1741-B472-6EB7278A7921}" srcId="{DC73AB19-F39D-1F44-BAF2-6DEBDCB3E114}" destId="{A208ACAA-5469-6847-9D41-7FBF9DF01CFB}" srcOrd="4" destOrd="0" parTransId="{5514DD4F-CB4F-7844-8546-8F110B8DA833}" sibTransId="{F8B947C9-E6C2-994F-A5DC-FE7BD8D6C8E1}"/>
    <dgm:cxn modelId="{55D07CB9-E2C6-1649-A6BC-21DD03C69C21}" type="presOf" srcId="{FC3DFA15-374F-7243-9CA1-2CEEB4058EF5}" destId="{E6C4692D-DEBA-5C45-9626-D9C4F6498744}" srcOrd="0" destOrd="0" presId="urn:microsoft.com/office/officeart/2005/8/layout/vList5"/>
    <dgm:cxn modelId="{C0D903BE-7DD9-D044-8656-E897DF3C9480}" type="presOf" srcId="{8651B7B7-F47E-0446-A7E2-E36ADCD9998F}" destId="{54188DAC-E701-8E40-9BE9-294A6CD8ABA2}" srcOrd="0" destOrd="0" presId="urn:microsoft.com/office/officeart/2005/8/layout/vList5"/>
    <dgm:cxn modelId="{6399E1C9-D6C1-6146-8F2A-487898D39FED}" srcId="{DC73AB19-F39D-1F44-BAF2-6DEBDCB3E114}" destId="{CAA6F751-9CAE-0B43-A924-0BD47CB95A84}" srcOrd="2" destOrd="0" parTransId="{55886141-A571-0640-AD21-8421F464271D}" sibTransId="{233DE465-6F99-C04D-B23F-55751F53934E}"/>
    <dgm:cxn modelId="{BBB2E1CE-F26D-9144-9A24-9B3A846426B5}" type="presOf" srcId="{CAA6F751-9CAE-0B43-A924-0BD47CB95A84}" destId="{046985A1-112D-F248-BB4D-C1B46EAC541B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24382B96-1D01-6249-A7CB-D164AC376040}" type="presParOf" srcId="{426758A8-6C45-F84E-A023-F42C3CC8ABFC}" destId="{CC27F79C-4F0A-934A-BF88-77B127913787}" srcOrd="3" destOrd="0" presId="urn:microsoft.com/office/officeart/2005/8/layout/vList5"/>
    <dgm:cxn modelId="{54468F9A-D300-9F4A-91BA-04E0CA666B46}" type="presParOf" srcId="{426758A8-6C45-F84E-A023-F42C3CC8ABFC}" destId="{88F47577-72E1-CA44-8E80-69C0260EEC7A}" srcOrd="4" destOrd="0" presId="urn:microsoft.com/office/officeart/2005/8/layout/vList5"/>
    <dgm:cxn modelId="{C14EA6C9-23CE-854B-B3E1-8E26A9FFF197}" type="presParOf" srcId="{88F47577-72E1-CA44-8E80-69C0260EEC7A}" destId="{046985A1-112D-F248-BB4D-C1B46EAC541B}" srcOrd="0" destOrd="0" presId="urn:microsoft.com/office/officeart/2005/8/layout/vList5"/>
    <dgm:cxn modelId="{AD767BBF-631E-304D-874E-BEA993D30265}" type="presParOf" srcId="{88F47577-72E1-CA44-8E80-69C0260EEC7A}" destId="{19215DD1-876D-C344-A660-1646C755D479}" srcOrd="1" destOrd="0" presId="urn:microsoft.com/office/officeart/2005/8/layout/vList5"/>
    <dgm:cxn modelId="{DB375038-BE96-9447-A7D7-24D681A50546}" type="presParOf" srcId="{426758A8-6C45-F84E-A023-F42C3CC8ABFC}" destId="{D454CABD-C187-4F47-861A-AF5C71AF9F1C}" srcOrd="5" destOrd="0" presId="urn:microsoft.com/office/officeart/2005/8/layout/vList5"/>
    <dgm:cxn modelId="{7CB56DE0-0E49-7946-9A78-9070FBA6DCFB}" type="presParOf" srcId="{426758A8-6C45-F84E-A023-F42C3CC8ABFC}" destId="{D6D903FA-3A0C-6845-AEAF-537DB1C49529}" srcOrd="6" destOrd="0" presId="urn:microsoft.com/office/officeart/2005/8/layout/vList5"/>
    <dgm:cxn modelId="{452F8009-6C9A-5E46-B296-BAAF514CB869}" type="presParOf" srcId="{D6D903FA-3A0C-6845-AEAF-537DB1C49529}" destId="{54188DAC-E701-8E40-9BE9-294A6CD8ABA2}" srcOrd="0" destOrd="0" presId="urn:microsoft.com/office/officeart/2005/8/layout/vList5"/>
    <dgm:cxn modelId="{33B64DA8-BDC2-0E40-8F17-4E4B7E53D350}" type="presParOf" srcId="{D6D903FA-3A0C-6845-AEAF-537DB1C49529}" destId="{21EC8243-0F99-C34A-B2B6-176B9CF3D345}" srcOrd="1" destOrd="0" presId="urn:microsoft.com/office/officeart/2005/8/layout/vList5"/>
    <dgm:cxn modelId="{7B48BDC4-F6E2-C349-B25D-DC11514D8CCB}" type="presParOf" srcId="{426758A8-6C45-F84E-A023-F42C3CC8ABFC}" destId="{DBD18EF7-C2F5-0647-85CA-1EF492B53A7A}" srcOrd="7" destOrd="0" presId="urn:microsoft.com/office/officeart/2005/8/layout/vList5"/>
    <dgm:cxn modelId="{60DA4B42-E799-D64A-92A4-9F9E6DDE83CC}" type="presParOf" srcId="{426758A8-6C45-F84E-A023-F42C3CC8ABFC}" destId="{C8F991A9-7ED3-9649-A5E1-EF3701DD8287}" srcOrd="8" destOrd="0" presId="urn:microsoft.com/office/officeart/2005/8/layout/vList5"/>
    <dgm:cxn modelId="{92A1A201-0806-EE47-AA83-5F45E2822FAA}" type="presParOf" srcId="{C8F991A9-7ED3-9649-A5E1-EF3701DD8287}" destId="{59A3B4AF-F72C-3C4A-A7F6-9852F0035474}" srcOrd="0" destOrd="0" presId="urn:microsoft.com/office/officeart/2005/8/layout/vList5"/>
    <dgm:cxn modelId="{3699940B-C5F8-9047-9DD6-8C87489B2275}" type="presParOf" srcId="{C8F991A9-7ED3-9649-A5E1-EF3701DD8287}" destId="{E6C4692D-DEBA-5C45-9626-D9C4F64987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lProcess3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dirty="0"/>
            <a:t>.edu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5FF91609-E233-3741-AFDD-5342AEA773AC}">
      <dgm:prSet/>
      <dgm:spPr/>
      <dgm:t>
        <a:bodyPr/>
        <a:lstStyle/>
        <a:p>
          <a:r>
            <a:rPr lang="pt-BR" dirty="0"/>
            <a:t>.org</a:t>
          </a:r>
        </a:p>
      </dgm:t>
    </dgm:pt>
    <dgm:pt modelId="{345000EB-4069-3545-A320-B1041E1D9C08}" type="parTrans" cxnId="{24B1F37C-2C6C-A84E-82C3-B9CEBCB9E031}">
      <dgm:prSet/>
      <dgm:spPr/>
      <dgm:t>
        <a:bodyPr/>
        <a:lstStyle/>
        <a:p>
          <a:endParaRPr lang="pt-BR"/>
        </a:p>
      </dgm:t>
    </dgm:pt>
    <dgm:pt modelId="{87290C8C-6FA9-F543-A078-8F87ABF4B375}" type="sibTrans" cxnId="{24B1F37C-2C6C-A84E-82C3-B9CEBCB9E031}">
      <dgm:prSet/>
      <dgm:spPr/>
      <dgm:t>
        <a:bodyPr/>
        <a:lstStyle/>
        <a:p>
          <a:endParaRPr lang="pt-BR"/>
        </a:p>
      </dgm:t>
    </dgm:pt>
    <dgm:pt modelId="{C0973E98-5D04-F74B-92FF-433F5DB14521}">
      <dgm:prSet/>
      <dgm:spPr/>
      <dgm:t>
        <a:bodyPr/>
        <a:lstStyle/>
        <a:p>
          <a:r>
            <a:rPr lang="pt-BR" dirty="0"/>
            <a:t>.gov</a:t>
          </a:r>
        </a:p>
      </dgm:t>
    </dgm:pt>
    <dgm:pt modelId="{D4F79725-F4FA-3649-9B1A-E3D7E2C872A9}" type="parTrans" cxnId="{736E8F88-FEFA-D540-94AD-9835413D8ACF}">
      <dgm:prSet/>
      <dgm:spPr/>
      <dgm:t>
        <a:bodyPr/>
        <a:lstStyle/>
        <a:p>
          <a:endParaRPr lang="pt-BR"/>
        </a:p>
      </dgm:t>
    </dgm:pt>
    <dgm:pt modelId="{F7FA30B4-7C3C-D048-9279-5BE5E06A1FBA}" type="sibTrans" cxnId="{736E8F88-FEFA-D540-94AD-9835413D8ACF}">
      <dgm:prSet/>
      <dgm:spPr/>
      <dgm:t>
        <a:bodyPr/>
        <a:lstStyle/>
        <a:p>
          <a:endParaRPr lang="pt-BR"/>
        </a:p>
      </dgm:t>
    </dgm:pt>
    <dgm:pt modelId="{E4E798EE-B921-344F-BC44-760449E59B62}">
      <dgm:prSet/>
      <dgm:spPr/>
      <dgm:t>
        <a:bodyPr/>
        <a:lstStyle/>
        <a:p>
          <a:r>
            <a:rPr lang="pt-BR" b="1" dirty="0"/>
            <a:t>an educational website</a:t>
          </a:r>
        </a:p>
      </dgm:t>
    </dgm:pt>
    <dgm:pt modelId="{57FBBF99-DA7D-E541-B844-71BBBFC6AEA3}" type="parTrans" cxnId="{4B978B0E-4396-8C47-9053-4A48878743A7}">
      <dgm:prSet/>
      <dgm:spPr/>
      <dgm:t>
        <a:bodyPr/>
        <a:lstStyle/>
        <a:p>
          <a:endParaRPr lang="pt-BR"/>
        </a:p>
      </dgm:t>
    </dgm:pt>
    <dgm:pt modelId="{D2551249-3F31-5C44-B8D1-1D2C29572BC5}" type="sibTrans" cxnId="{4B978B0E-4396-8C47-9053-4A48878743A7}">
      <dgm:prSet/>
      <dgm:spPr/>
      <dgm:t>
        <a:bodyPr/>
        <a:lstStyle/>
        <a:p>
          <a:endParaRPr lang="pt-BR"/>
        </a:p>
      </dgm:t>
    </dgm:pt>
    <dgm:pt modelId="{36517516-2E3C-9C4C-A3E9-56F3786A1C00}">
      <dgm:prSet/>
      <dgm:spPr/>
      <dgm:t>
        <a:bodyPr/>
        <a:lstStyle/>
        <a:p>
          <a:r>
            <a:rPr lang="pt-BR" b="1" dirty="0"/>
            <a:t>a nonprofit website</a:t>
          </a:r>
        </a:p>
      </dgm:t>
    </dgm:pt>
    <dgm:pt modelId="{BA37C91B-44F6-0C44-B0CA-9FAA9F8A3D4D}" type="parTrans" cxnId="{F76228CA-A6EF-0540-A948-105DBBDC8F7A}">
      <dgm:prSet/>
      <dgm:spPr/>
      <dgm:t>
        <a:bodyPr/>
        <a:lstStyle/>
        <a:p>
          <a:endParaRPr lang="pt-BR"/>
        </a:p>
      </dgm:t>
    </dgm:pt>
    <dgm:pt modelId="{F217830E-6053-0A4B-AABB-D2E387DD8C57}" type="sibTrans" cxnId="{F76228CA-A6EF-0540-A948-105DBBDC8F7A}">
      <dgm:prSet/>
      <dgm:spPr/>
      <dgm:t>
        <a:bodyPr/>
        <a:lstStyle/>
        <a:p>
          <a:endParaRPr lang="pt-BR"/>
        </a:p>
      </dgm:t>
    </dgm:pt>
    <dgm:pt modelId="{99D31779-06BB-914E-8046-C1DF7208C262}">
      <dgm:prSet/>
      <dgm:spPr/>
      <dgm:t>
        <a:bodyPr/>
        <a:lstStyle/>
        <a:p>
          <a:r>
            <a:rPr lang="pt-BR" b="1" dirty="0"/>
            <a:t>a federal government website</a:t>
          </a:r>
        </a:p>
      </dgm:t>
    </dgm:pt>
    <dgm:pt modelId="{94A3724B-E339-8C4E-8DB5-F76B5448BC26}" type="parTrans" cxnId="{C8D32032-8DBC-0A44-91B2-76A2D7F57586}">
      <dgm:prSet/>
      <dgm:spPr/>
      <dgm:t>
        <a:bodyPr/>
        <a:lstStyle/>
        <a:p>
          <a:endParaRPr lang="pt-BR"/>
        </a:p>
      </dgm:t>
    </dgm:pt>
    <dgm:pt modelId="{52BAB3F9-6A52-5840-ACF8-6A3714639AE3}" type="sibTrans" cxnId="{C8D32032-8DBC-0A44-91B2-76A2D7F57586}">
      <dgm:prSet/>
      <dgm:spPr/>
      <dgm:t>
        <a:bodyPr/>
        <a:lstStyle/>
        <a:p>
          <a:endParaRPr lang="pt-BR"/>
        </a:p>
      </dgm:t>
    </dgm:pt>
    <dgm:pt modelId="{22E1EE1C-B401-6741-9D0D-3EFEA44089D3}">
      <dgm:prSet/>
      <dgm:spPr/>
      <dgm:t>
        <a:bodyPr/>
        <a:lstStyle/>
        <a:p>
          <a:r>
            <a:rPr lang="pt-BR" dirty="0"/>
            <a:t>.com</a:t>
          </a:r>
        </a:p>
      </dgm:t>
    </dgm:pt>
    <dgm:pt modelId="{0747358E-B168-2A48-BAE4-4969B0C8D785}" type="parTrans" cxnId="{5204E64F-E7B0-AB43-B86D-F34F70C4542B}">
      <dgm:prSet/>
      <dgm:spPr/>
      <dgm:t>
        <a:bodyPr/>
        <a:lstStyle/>
        <a:p>
          <a:endParaRPr lang="pt-BR"/>
        </a:p>
      </dgm:t>
    </dgm:pt>
    <dgm:pt modelId="{3AE18E29-E642-2A4A-B034-D50FE5F9A823}" type="sibTrans" cxnId="{5204E64F-E7B0-AB43-B86D-F34F70C4542B}">
      <dgm:prSet/>
      <dgm:spPr/>
      <dgm:t>
        <a:bodyPr/>
        <a:lstStyle/>
        <a:p>
          <a:endParaRPr lang="pt-BR"/>
        </a:p>
      </dgm:t>
    </dgm:pt>
    <dgm:pt modelId="{9BE95146-F2D9-E049-84A2-21B68A7CD04F}">
      <dgm:prSet/>
      <dgm:spPr/>
      <dgm:t>
        <a:bodyPr/>
        <a:lstStyle/>
        <a:p>
          <a:r>
            <a:rPr lang="pt-BR" b="1" dirty="0"/>
            <a:t>a commercial website</a:t>
          </a:r>
        </a:p>
      </dgm:t>
    </dgm:pt>
    <dgm:pt modelId="{0625A968-B1DE-D946-82C8-C38BD58D788A}" type="parTrans" cxnId="{6956B5BE-570C-0F40-AC6D-D6745E690EBA}">
      <dgm:prSet/>
      <dgm:spPr/>
      <dgm:t>
        <a:bodyPr/>
        <a:lstStyle/>
        <a:p>
          <a:endParaRPr lang="pt-BR"/>
        </a:p>
      </dgm:t>
    </dgm:pt>
    <dgm:pt modelId="{73865AC3-4D75-6746-AC7B-A1BCD65A7BA6}" type="sibTrans" cxnId="{6956B5BE-570C-0F40-AC6D-D6745E690EBA}">
      <dgm:prSet/>
      <dgm:spPr/>
      <dgm:t>
        <a:bodyPr/>
        <a:lstStyle/>
        <a:p>
          <a:endParaRPr lang="pt-BR"/>
        </a:p>
      </dgm:t>
    </dgm:pt>
    <dgm:pt modelId="{A31E823A-7FDE-7040-A067-9325521EDA63}" type="pres">
      <dgm:prSet presAssocID="{DC73AB19-F39D-1F44-BAF2-6DEBDCB3E11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BDB4204-3011-D944-BE20-4104AE04384F}" type="pres">
      <dgm:prSet presAssocID="{AEDA1DC8-7E5B-164B-A2AB-A2033355013A}" presName="horFlow" presStyleCnt="0"/>
      <dgm:spPr/>
    </dgm:pt>
    <dgm:pt modelId="{EEF2E4CB-0ED4-C145-AAE9-59C175A714D5}" type="pres">
      <dgm:prSet presAssocID="{AEDA1DC8-7E5B-164B-A2AB-A2033355013A}" presName="bigChev" presStyleLbl="node1" presStyleIdx="0" presStyleCnt="4" custScaleX="79219"/>
      <dgm:spPr/>
    </dgm:pt>
    <dgm:pt modelId="{D1A17E09-D785-D84A-8611-17A9CBCCED35}" type="pres">
      <dgm:prSet presAssocID="{57FBBF99-DA7D-E541-B844-71BBBFC6AEA3}" presName="parTrans" presStyleCnt="0"/>
      <dgm:spPr/>
    </dgm:pt>
    <dgm:pt modelId="{114F3F84-7821-6E44-85D9-BA01DCB341C4}" type="pres">
      <dgm:prSet presAssocID="{E4E798EE-B921-344F-BC44-760449E59B62}" presName="node" presStyleLbl="alignAccFollowNode1" presStyleIdx="0" presStyleCnt="4" custScaleX="122714">
        <dgm:presLayoutVars>
          <dgm:bulletEnabled val="1"/>
        </dgm:presLayoutVars>
      </dgm:prSet>
      <dgm:spPr/>
    </dgm:pt>
    <dgm:pt modelId="{8ED14857-60C2-B24A-9F69-FF64C49DE983}" type="pres">
      <dgm:prSet presAssocID="{AEDA1DC8-7E5B-164B-A2AB-A2033355013A}" presName="vSp" presStyleCnt="0"/>
      <dgm:spPr/>
    </dgm:pt>
    <dgm:pt modelId="{066223A7-2D66-8B44-B2F8-36B53524C2EB}" type="pres">
      <dgm:prSet presAssocID="{5FF91609-E233-3741-AFDD-5342AEA773AC}" presName="horFlow" presStyleCnt="0"/>
      <dgm:spPr/>
    </dgm:pt>
    <dgm:pt modelId="{F86782E3-DF5F-C04D-BB8E-480BFFBEAEE8}" type="pres">
      <dgm:prSet presAssocID="{5FF91609-E233-3741-AFDD-5342AEA773AC}" presName="bigChev" presStyleLbl="node1" presStyleIdx="1" presStyleCnt="4" custScaleX="79219"/>
      <dgm:spPr/>
    </dgm:pt>
    <dgm:pt modelId="{E0FBEF41-3E02-0446-AA50-CB6BB280A6AD}" type="pres">
      <dgm:prSet presAssocID="{BA37C91B-44F6-0C44-B0CA-9FAA9F8A3D4D}" presName="parTrans" presStyleCnt="0"/>
      <dgm:spPr/>
    </dgm:pt>
    <dgm:pt modelId="{720B5945-F592-AD4B-B6AE-6112DF202C06}" type="pres">
      <dgm:prSet presAssocID="{36517516-2E3C-9C4C-A3E9-56F3786A1C00}" presName="node" presStyleLbl="alignAccFollowNode1" presStyleIdx="1" presStyleCnt="4" custScaleX="122714">
        <dgm:presLayoutVars>
          <dgm:bulletEnabled val="1"/>
        </dgm:presLayoutVars>
      </dgm:prSet>
      <dgm:spPr/>
    </dgm:pt>
    <dgm:pt modelId="{4A8FEE59-C2DF-954F-996D-01531D3339A4}" type="pres">
      <dgm:prSet presAssocID="{5FF91609-E233-3741-AFDD-5342AEA773AC}" presName="vSp" presStyleCnt="0"/>
      <dgm:spPr/>
    </dgm:pt>
    <dgm:pt modelId="{CFCE4FC7-60AB-4548-B41E-30F4D063AB20}" type="pres">
      <dgm:prSet presAssocID="{C0973E98-5D04-F74B-92FF-433F5DB14521}" presName="horFlow" presStyleCnt="0"/>
      <dgm:spPr/>
    </dgm:pt>
    <dgm:pt modelId="{9575AC03-4C77-E043-BCFC-F5473D0477DA}" type="pres">
      <dgm:prSet presAssocID="{C0973E98-5D04-F74B-92FF-433F5DB14521}" presName="bigChev" presStyleLbl="node1" presStyleIdx="2" presStyleCnt="4" custScaleX="79219"/>
      <dgm:spPr/>
    </dgm:pt>
    <dgm:pt modelId="{63145CBC-CFD9-9F4F-AAC1-DC9DE4FF4BF4}" type="pres">
      <dgm:prSet presAssocID="{94A3724B-E339-8C4E-8DB5-F76B5448BC26}" presName="parTrans" presStyleCnt="0"/>
      <dgm:spPr/>
    </dgm:pt>
    <dgm:pt modelId="{985EAFBC-DF97-3542-A8D5-BFD72FE2C829}" type="pres">
      <dgm:prSet presAssocID="{99D31779-06BB-914E-8046-C1DF7208C262}" presName="node" presStyleLbl="alignAccFollowNode1" presStyleIdx="2" presStyleCnt="4" custScaleX="122714">
        <dgm:presLayoutVars>
          <dgm:bulletEnabled val="1"/>
        </dgm:presLayoutVars>
      </dgm:prSet>
      <dgm:spPr/>
    </dgm:pt>
    <dgm:pt modelId="{BD7E6058-0A38-2845-BEAA-D711EFAD2594}" type="pres">
      <dgm:prSet presAssocID="{C0973E98-5D04-F74B-92FF-433F5DB14521}" presName="vSp" presStyleCnt="0"/>
      <dgm:spPr/>
    </dgm:pt>
    <dgm:pt modelId="{DE11E6F4-AF3A-474F-946E-663556CC6A8C}" type="pres">
      <dgm:prSet presAssocID="{22E1EE1C-B401-6741-9D0D-3EFEA44089D3}" presName="horFlow" presStyleCnt="0"/>
      <dgm:spPr/>
    </dgm:pt>
    <dgm:pt modelId="{3A545C33-778E-5141-8DDD-06ECF959CBB1}" type="pres">
      <dgm:prSet presAssocID="{22E1EE1C-B401-6741-9D0D-3EFEA44089D3}" presName="bigChev" presStyleLbl="node1" presStyleIdx="3" presStyleCnt="4" custScaleX="79219"/>
      <dgm:spPr/>
    </dgm:pt>
    <dgm:pt modelId="{405C0BD6-5209-2249-8FDA-5AA162411CCA}" type="pres">
      <dgm:prSet presAssocID="{0625A968-B1DE-D946-82C8-C38BD58D788A}" presName="parTrans" presStyleCnt="0"/>
      <dgm:spPr/>
    </dgm:pt>
    <dgm:pt modelId="{D9275256-4A2D-8940-BA0E-DF4132328CF8}" type="pres">
      <dgm:prSet presAssocID="{9BE95146-F2D9-E049-84A2-21B68A7CD04F}" presName="node" presStyleLbl="alignAccFollowNode1" presStyleIdx="3" presStyleCnt="4" custScaleX="122714">
        <dgm:presLayoutVars>
          <dgm:bulletEnabled val="1"/>
        </dgm:presLayoutVars>
      </dgm:prSet>
      <dgm:spPr/>
    </dgm:pt>
  </dgm:ptLst>
  <dgm:cxnLst>
    <dgm:cxn modelId="{4B978B0E-4396-8C47-9053-4A48878743A7}" srcId="{AEDA1DC8-7E5B-164B-A2AB-A2033355013A}" destId="{E4E798EE-B921-344F-BC44-760449E59B62}" srcOrd="0" destOrd="0" parTransId="{57FBBF99-DA7D-E541-B844-71BBBFC6AEA3}" sibTransId="{D2551249-3F31-5C44-B8D1-1D2C29572BC5}"/>
    <dgm:cxn modelId="{492AC116-F831-064D-9E19-9C8E4F8728ED}" type="presOf" srcId="{22E1EE1C-B401-6741-9D0D-3EFEA44089D3}" destId="{3A545C33-778E-5141-8DDD-06ECF959CBB1}" srcOrd="0" destOrd="0" presId="urn:microsoft.com/office/officeart/2005/8/layout/lProcess3"/>
    <dgm:cxn modelId="{C8D32032-8DBC-0A44-91B2-76A2D7F57586}" srcId="{C0973E98-5D04-F74B-92FF-433F5DB14521}" destId="{99D31779-06BB-914E-8046-C1DF7208C262}" srcOrd="0" destOrd="0" parTransId="{94A3724B-E339-8C4E-8DB5-F76B5448BC26}" sibTransId="{52BAB3F9-6A52-5840-ACF8-6A3714639AE3}"/>
    <dgm:cxn modelId="{35D6673D-C51D-CD49-BC58-B3B1D5DDF729}" type="presOf" srcId="{C0973E98-5D04-F74B-92FF-433F5DB14521}" destId="{9575AC03-4C77-E043-BCFC-F5473D0477DA}" srcOrd="0" destOrd="0" presId="urn:microsoft.com/office/officeart/2005/8/layout/lProcess3"/>
    <dgm:cxn modelId="{2E458849-D7EC-B249-BF5B-FCD66175AB5F}" type="presOf" srcId="{AEDA1DC8-7E5B-164B-A2AB-A2033355013A}" destId="{EEF2E4CB-0ED4-C145-AAE9-59C175A714D5}" srcOrd="0" destOrd="0" presId="urn:microsoft.com/office/officeart/2005/8/layout/lProcess3"/>
    <dgm:cxn modelId="{5204E64F-E7B0-AB43-B86D-F34F70C4542B}" srcId="{DC73AB19-F39D-1F44-BAF2-6DEBDCB3E114}" destId="{22E1EE1C-B401-6741-9D0D-3EFEA44089D3}" srcOrd="3" destOrd="0" parTransId="{0747358E-B168-2A48-BAE4-4969B0C8D785}" sibTransId="{3AE18E29-E642-2A4A-B034-D50FE5F9A823}"/>
    <dgm:cxn modelId="{34D3A373-3268-064B-BB54-8D8FF33E5D6A}" type="presOf" srcId="{E4E798EE-B921-344F-BC44-760449E59B62}" destId="{114F3F84-7821-6E44-85D9-BA01DCB341C4}" srcOrd="0" destOrd="0" presId="urn:microsoft.com/office/officeart/2005/8/layout/lProcess3"/>
    <dgm:cxn modelId="{24B1F37C-2C6C-A84E-82C3-B9CEBCB9E031}" srcId="{DC73AB19-F39D-1F44-BAF2-6DEBDCB3E114}" destId="{5FF91609-E233-3741-AFDD-5342AEA773AC}" srcOrd="1" destOrd="0" parTransId="{345000EB-4069-3545-A320-B1041E1D9C08}" sibTransId="{87290C8C-6FA9-F543-A078-8F87ABF4B375}"/>
    <dgm:cxn modelId="{736E8F88-FEFA-D540-94AD-9835413D8ACF}" srcId="{DC73AB19-F39D-1F44-BAF2-6DEBDCB3E114}" destId="{C0973E98-5D04-F74B-92FF-433F5DB14521}" srcOrd="2" destOrd="0" parTransId="{D4F79725-F4FA-3649-9B1A-E3D7E2C872A9}" sibTransId="{F7FA30B4-7C3C-D048-9279-5BE5E06A1FBA}"/>
    <dgm:cxn modelId="{1AAD3E94-613D-E64B-905F-B3897C7635BD}" type="presOf" srcId="{DC73AB19-F39D-1F44-BAF2-6DEBDCB3E114}" destId="{A31E823A-7FDE-7040-A067-9325521EDA63}" srcOrd="0" destOrd="0" presId="urn:microsoft.com/office/officeart/2005/8/layout/lProcess3"/>
    <dgm:cxn modelId="{F62B4E9D-1E32-8545-A1CA-5EF28A740438}" type="presOf" srcId="{36517516-2E3C-9C4C-A3E9-56F3786A1C00}" destId="{720B5945-F592-AD4B-B6AE-6112DF202C06}" srcOrd="0" destOrd="0" presId="urn:microsoft.com/office/officeart/2005/8/layout/lProcess3"/>
    <dgm:cxn modelId="{D7EC98A2-C1FC-D347-9307-F9653E795A9F}" type="presOf" srcId="{5FF91609-E233-3741-AFDD-5342AEA773AC}" destId="{F86782E3-DF5F-C04D-BB8E-480BFFBEAEE8}" srcOrd="0" destOrd="0" presId="urn:microsoft.com/office/officeart/2005/8/layout/lProcess3"/>
    <dgm:cxn modelId="{6956B5BE-570C-0F40-AC6D-D6745E690EBA}" srcId="{22E1EE1C-B401-6741-9D0D-3EFEA44089D3}" destId="{9BE95146-F2D9-E049-84A2-21B68A7CD04F}" srcOrd="0" destOrd="0" parTransId="{0625A968-B1DE-D946-82C8-C38BD58D788A}" sibTransId="{73865AC3-4D75-6746-AC7B-A1BCD65A7BA6}"/>
    <dgm:cxn modelId="{F76228CA-A6EF-0540-A948-105DBBDC8F7A}" srcId="{5FF91609-E233-3741-AFDD-5342AEA773AC}" destId="{36517516-2E3C-9C4C-A3E9-56F3786A1C00}" srcOrd="0" destOrd="0" parTransId="{BA37C91B-44F6-0C44-B0CA-9FAA9F8A3D4D}" sibTransId="{F217830E-6053-0A4B-AABB-D2E387DD8C57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777A8DEB-80F1-EE47-A7DC-0C16E7D5ED40}" type="presOf" srcId="{9BE95146-F2D9-E049-84A2-21B68A7CD04F}" destId="{D9275256-4A2D-8940-BA0E-DF4132328CF8}" srcOrd="0" destOrd="0" presId="urn:microsoft.com/office/officeart/2005/8/layout/lProcess3"/>
    <dgm:cxn modelId="{C69DFEFA-1D19-AE4F-A5F0-680E7497A8E6}" type="presOf" srcId="{99D31779-06BB-914E-8046-C1DF7208C262}" destId="{985EAFBC-DF97-3542-A8D5-BFD72FE2C829}" srcOrd="0" destOrd="0" presId="urn:microsoft.com/office/officeart/2005/8/layout/lProcess3"/>
    <dgm:cxn modelId="{8E7CECF2-6014-A947-9A4B-A75D19AFA99C}" type="presParOf" srcId="{A31E823A-7FDE-7040-A067-9325521EDA63}" destId="{DBDB4204-3011-D944-BE20-4104AE04384F}" srcOrd="0" destOrd="0" presId="urn:microsoft.com/office/officeart/2005/8/layout/lProcess3"/>
    <dgm:cxn modelId="{15BBFF3F-139F-AB45-9AAC-59EC60200E0D}" type="presParOf" srcId="{DBDB4204-3011-D944-BE20-4104AE04384F}" destId="{EEF2E4CB-0ED4-C145-AAE9-59C175A714D5}" srcOrd="0" destOrd="0" presId="urn:microsoft.com/office/officeart/2005/8/layout/lProcess3"/>
    <dgm:cxn modelId="{3E5AAA94-94CB-B14C-A04C-75E52E5DC855}" type="presParOf" srcId="{DBDB4204-3011-D944-BE20-4104AE04384F}" destId="{D1A17E09-D785-D84A-8611-17A9CBCCED35}" srcOrd="1" destOrd="0" presId="urn:microsoft.com/office/officeart/2005/8/layout/lProcess3"/>
    <dgm:cxn modelId="{473B7D6E-397C-8B40-B565-3A0B596FE446}" type="presParOf" srcId="{DBDB4204-3011-D944-BE20-4104AE04384F}" destId="{114F3F84-7821-6E44-85D9-BA01DCB341C4}" srcOrd="2" destOrd="0" presId="urn:microsoft.com/office/officeart/2005/8/layout/lProcess3"/>
    <dgm:cxn modelId="{3D5EEF8A-4D13-D94D-9AF7-74D8EC9F3716}" type="presParOf" srcId="{A31E823A-7FDE-7040-A067-9325521EDA63}" destId="{8ED14857-60C2-B24A-9F69-FF64C49DE983}" srcOrd="1" destOrd="0" presId="urn:microsoft.com/office/officeart/2005/8/layout/lProcess3"/>
    <dgm:cxn modelId="{A1A897F9-CCAC-B94E-8930-3E6C5A8FAA4A}" type="presParOf" srcId="{A31E823A-7FDE-7040-A067-9325521EDA63}" destId="{066223A7-2D66-8B44-B2F8-36B53524C2EB}" srcOrd="2" destOrd="0" presId="urn:microsoft.com/office/officeart/2005/8/layout/lProcess3"/>
    <dgm:cxn modelId="{9BDAF297-D249-B24B-889C-442E682D6FA8}" type="presParOf" srcId="{066223A7-2D66-8B44-B2F8-36B53524C2EB}" destId="{F86782E3-DF5F-C04D-BB8E-480BFFBEAEE8}" srcOrd="0" destOrd="0" presId="urn:microsoft.com/office/officeart/2005/8/layout/lProcess3"/>
    <dgm:cxn modelId="{5021CE64-6772-8348-8FD1-5294B54815B8}" type="presParOf" srcId="{066223A7-2D66-8B44-B2F8-36B53524C2EB}" destId="{E0FBEF41-3E02-0446-AA50-CB6BB280A6AD}" srcOrd="1" destOrd="0" presId="urn:microsoft.com/office/officeart/2005/8/layout/lProcess3"/>
    <dgm:cxn modelId="{1B789F2D-8421-4445-84F8-2B5A08BF59A3}" type="presParOf" srcId="{066223A7-2D66-8B44-B2F8-36B53524C2EB}" destId="{720B5945-F592-AD4B-B6AE-6112DF202C06}" srcOrd="2" destOrd="0" presId="urn:microsoft.com/office/officeart/2005/8/layout/lProcess3"/>
    <dgm:cxn modelId="{484B7928-1096-A84E-BDEF-127928CACC94}" type="presParOf" srcId="{A31E823A-7FDE-7040-A067-9325521EDA63}" destId="{4A8FEE59-C2DF-954F-996D-01531D3339A4}" srcOrd="3" destOrd="0" presId="urn:microsoft.com/office/officeart/2005/8/layout/lProcess3"/>
    <dgm:cxn modelId="{BDCE615D-2D25-B140-9E9F-1D04EB4081F2}" type="presParOf" srcId="{A31E823A-7FDE-7040-A067-9325521EDA63}" destId="{CFCE4FC7-60AB-4548-B41E-30F4D063AB20}" srcOrd="4" destOrd="0" presId="urn:microsoft.com/office/officeart/2005/8/layout/lProcess3"/>
    <dgm:cxn modelId="{04B847E1-CDB7-EC4D-B28F-76610F38FE41}" type="presParOf" srcId="{CFCE4FC7-60AB-4548-B41E-30F4D063AB20}" destId="{9575AC03-4C77-E043-BCFC-F5473D0477DA}" srcOrd="0" destOrd="0" presId="urn:microsoft.com/office/officeart/2005/8/layout/lProcess3"/>
    <dgm:cxn modelId="{076A1221-0896-3A40-9406-D960406AD8A9}" type="presParOf" srcId="{CFCE4FC7-60AB-4548-B41E-30F4D063AB20}" destId="{63145CBC-CFD9-9F4F-AAC1-DC9DE4FF4BF4}" srcOrd="1" destOrd="0" presId="urn:microsoft.com/office/officeart/2005/8/layout/lProcess3"/>
    <dgm:cxn modelId="{7A110CCE-0428-BE41-8A76-805A644A236E}" type="presParOf" srcId="{CFCE4FC7-60AB-4548-B41E-30F4D063AB20}" destId="{985EAFBC-DF97-3542-A8D5-BFD72FE2C829}" srcOrd="2" destOrd="0" presId="urn:microsoft.com/office/officeart/2005/8/layout/lProcess3"/>
    <dgm:cxn modelId="{255D2AD0-D0B6-A141-B345-6AE0C12ABD5A}" type="presParOf" srcId="{A31E823A-7FDE-7040-A067-9325521EDA63}" destId="{BD7E6058-0A38-2845-BEAA-D711EFAD2594}" srcOrd="5" destOrd="0" presId="urn:microsoft.com/office/officeart/2005/8/layout/lProcess3"/>
    <dgm:cxn modelId="{9FD9AFCF-2703-0849-B142-36DA09C29565}" type="presParOf" srcId="{A31E823A-7FDE-7040-A067-9325521EDA63}" destId="{DE11E6F4-AF3A-474F-946E-663556CC6A8C}" srcOrd="6" destOrd="0" presId="urn:microsoft.com/office/officeart/2005/8/layout/lProcess3"/>
    <dgm:cxn modelId="{037284C9-2A05-5144-9C19-E5C6E3C84732}" type="presParOf" srcId="{DE11E6F4-AF3A-474F-946E-663556CC6A8C}" destId="{3A545C33-778E-5141-8DDD-06ECF959CBB1}" srcOrd="0" destOrd="0" presId="urn:microsoft.com/office/officeart/2005/8/layout/lProcess3"/>
    <dgm:cxn modelId="{EE204492-3B86-714B-8151-23E423DFDD75}" type="presParOf" srcId="{DE11E6F4-AF3A-474F-946E-663556CC6A8C}" destId="{405C0BD6-5209-2249-8FDA-5AA162411CCA}" srcOrd="1" destOrd="0" presId="urn:microsoft.com/office/officeart/2005/8/layout/lProcess3"/>
    <dgm:cxn modelId="{E74DE0E6-AA5B-7C46-BDA1-9DC2A69B1163}" type="presParOf" srcId="{DE11E6F4-AF3A-474F-946E-663556CC6A8C}" destId="{D9275256-4A2D-8940-BA0E-DF4132328CF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26B1-DD2B-F440-8DC4-D7A3AB6B2204}">
      <dsp:nvSpPr>
        <dsp:cNvPr id="0" name=""/>
        <dsp:cNvSpPr/>
      </dsp:nvSpPr>
      <dsp:spPr>
        <a:xfrm>
          <a:off x="0" y="1472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49717-1EA8-4146-87AA-9505D89886DA}">
      <dsp:nvSpPr>
        <dsp:cNvPr id="0" name=""/>
        <dsp:cNvSpPr/>
      </dsp:nvSpPr>
      <dsp:spPr>
        <a:xfrm>
          <a:off x="336737" y="1103274"/>
          <a:ext cx="4714325" cy="738000"/>
        </a:xfrm>
        <a:prstGeom prst="roundRect">
          <a:avLst/>
        </a:prstGeom>
        <a:solidFill>
          <a:schemeClr val="tx2"/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noProof="0" dirty="0">
              <a:solidFill>
                <a:schemeClr val="bg1"/>
              </a:solidFill>
            </a:rPr>
            <a:t>Four tips for getting more precise results.  You can also combine them!</a:t>
          </a:r>
          <a:endParaRPr lang="en-US" sz="2500" kern="1200" noProof="0" dirty="0">
            <a:solidFill>
              <a:schemeClr val="bg1"/>
            </a:solidFill>
          </a:endParaRPr>
        </a:p>
      </dsp:txBody>
      <dsp:txXfrm>
        <a:off x="372763" y="1139300"/>
        <a:ext cx="4642273" cy="665948"/>
      </dsp:txXfrm>
    </dsp:sp>
    <dsp:sp modelId="{B65CB5A9-510F-E246-A263-5D2316404DA9}">
      <dsp:nvSpPr>
        <dsp:cNvPr id="0" name=""/>
        <dsp:cNvSpPr/>
      </dsp:nvSpPr>
      <dsp:spPr>
        <a:xfrm>
          <a:off x="0" y="2606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D6BD2-D277-E543-9DB9-3D7258AFFDEF}">
      <dsp:nvSpPr>
        <dsp:cNvPr id="0" name=""/>
        <dsp:cNvSpPr/>
      </dsp:nvSpPr>
      <dsp:spPr>
        <a:xfrm>
          <a:off x="336737" y="2237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a. Use </a:t>
          </a:r>
          <a:r>
            <a:rPr lang="pt-BR" sz="2500" b="1" i="1" kern="1200" dirty="0"/>
            <a:t>+</a:t>
          </a:r>
          <a:r>
            <a:rPr lang="pt-BR" sz="2500" i="1" kern="1200" dirty="0"/>
            <a:t> to include words in the results.</a:t>
          </a:r>
          <a:endParaRPr lang="en-US" sz="2500" kern="1200" dirty="0"/>
        </a:p>
      </dsp:txBody>
      <dsp:txXfrm>
        <a:off x="372763" y="2273300"/>
        <a:ext cx="4642273" cy="665948"/>
      </dsp:txXfrm>
    </dsp:sp>
    <dsp:sp modelId="{82002EB6-A658-8F4E-B9A2-60E763DFFB51}">
      <dsp:nvSpPr>
        <dsp:cNvPr id="0" name=""/>
        <dsp:cNvSpPr/>
      </dsp:nvSpPr>
      <dsp:spPr>
        <a:xfrm>
          <a:off x="0" y="3740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81B02-40BA-514F-B204-4B2BCB34B4F8}">
      <dsp:nvSpPr>
        <dsp:cNvPr id="0" name=""/>
        <dsp:cNvSpPr/>
      </dsp:nvSpPr>
      <dsp:spPr>
        <a:xfrm>
          <a:off x="336737" y="3371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b. Use </a:t>
          </a:r>
          <a:r>
            <a:rPr lang="pt-BR" sz="2500" b="1" i="1" kern="1200" dirty="0"/>
            <a:t>-</a:t>
          </a:r>
          <a:r>
            <a:rPr lang="pt-BR" sz="2500" i="1" kern="1200" dirty="0"/>
            <a:t> to remove words from the results.</a:t>
          </a:r>
          <a:endParaRPr lang="en-US" sz="2500" kern="1200" dirty="0"/>
        </a:p>
      </dsp:txBody>
      <dsp:txXfrm>
        <a:off x="372763" y="3407300"/>
        <a:ext cx="4642273" cy="665948"/>
      </dsp:txXfrm>
    </dsp:sp>
    <dsp:sp modelId="{7DB6A730-6C74-7845-8F1E-6521931CA5CF}">
      <dsp:nvSpPr>
        <dsp:cNvPr id="0" name=""/>
        <dsp:cNvSpPr/>
      </dsp:nvSpPr>
      <dsp:spPr>
        <a:xfrm>
          <a:off x="0" y="4874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5495-D6DC-E144-8036-A2BC9C1E3B5D}">
      <dsp:nvSpPr>
        <dsp:cNvPr id="0" name=""/>
        <dsp:cNvSpPr/>
      </dsp:nvSpPr>
      <dsp:spPr>
        <a:xfrm>
          <a:off x="336737" y="4505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c. Use </a:t>
          </a:r>
          <a:r>
            <a:rPr lang="pt-BR" sz="2500" b="1" i="1" kern="1200" dirty="0"/>
            <a:t>“ ” </a:t>
          </a:r>
          <a:r>
            <a:rPr lang="pt-BR" sz="2500" i="1" kern="1200" dirty="0"/>
            <a:t>to search for specific terms or phrases.</a:t>
          </a:r>
          <a:endParaRPr lang="en-US" sz="2500" kern="1200" dirty="0"/>
        </a:p>
      </dsp:txBody>
      <dsp:txXfrm>
        <a:off x="372763" y="4541300"/>
        <a:ext cx="4642273" cy="665948"/>
      </dsp:txXfrm>
    </dsp:sp>
    <dsp:sp modelId="{4E95DA68-F025-AC47-8FB8-1DD80D7091DB}">
      <dsp:nvSpPr>
        <dsp:cNvPr id="0" name=""/>
        <dsp:cNvSpPr/>
      </dsp:nvSpPr>
      <dsp:spPr>
        <a:xfrm>
          <a:off x="0" y="6008274"/>
          <a:ext cx="673475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07FD-2005-784F-B174-E0196B2556F1}">
      <dsp:nvSpPr>
        <dsp:cNvPr id="0" name=""/>
        <dsp:cNvSpPr/>
      </dsp:nvSpPr>
      <dsp:spPr>
        <a:xfrm>
          <a:off x="336737" y="5639274"/>
          <a:ext cx="471432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8190" tIns="0" rIns="178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d. Use </a:t>
          </a:r>
          <a:r>
            <a:rPr lang="pt-BR" sz="2500" b="1" i="1" kern="1200" dirty="0"/>
            <a:t>*</a:t>
          </a:r>
          <a:r>
            <a:rPr lang="pt-BR" sz="2500" i="1" kern="1200" dirty="0"/>
            <a:t> to substitute for one or more characters/words.</a:t>
          </a:r>
          <a:endParaRPr lang="en-US" sz="2500" kern="1200" dirty="0"/>
        </a:p>
      </dsp:txBody>
      <dsp:txXfrm>
        <a:off x="372763" y="5675300"/>
        <a:ext cx="4642273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476421" y="-1760756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they experts?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there a link to find out more about them?</a:t>
          </a:r>
        </a:p>
      </dsp:txBody>
      <dsp:txXfrm rot="-5400000">
        <a:off x="2603038" y="155627"/>
        <a:ext cx="4584624" cy="794858"/>
      </dsp:txXfrm>
    </dsp:sp>
    <dsp:sp modelId="{F792A506-495D-FF41-B9A2-7D72A287CF41}">
      <dsp:nvSpPr>
        <dsp:cNvPr id="0" name=""/>
        <dsp:cNvSpPr/>
      </dsp:nvSpPr>
      <dsp:spPr>
        <a:xfrm>
          <a:off x="0" y="2518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WHO</a:t>
          </a:r>
          <a:r>
            <a:rPr lang="en-US" sz="2200" i="0" kern="1200" noProof="0" dirty="0"/>
            <a:t> is the author of the website?</a:t>
          </a:r>
        </a:p>
      </dsp:txBody>
      <dsp:txXfrm>
        <a:off x="53750" y="56268"/>
        <a:ext cx="2495538" cy="993573"/>
      </dsp:txXfrm>
    </dsp:sp>
    <dsp:sp modelId="{8B22A342-B738-AC46-8FF7-2C63942AD017}">
      <dsp:nvSpPr>
        <dsp:cNvPr id="0" name=""/>
        <dsp:cNvSpPr/>
      </dsp:nvSpPr>
      <dsp:spPr>
        <a:xfrm rot="5400000">
          <a:off x="4476421" y="-604629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there relevant information in it?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it different from other websites?</a:t>
          </a:r>
        </a:p>
      </dsp:txBody>
      <dsp:txXfrm rot="-5400000">
        <a:off x="2603038" y="1311754"/>
        <a:ext cx="4584624" cy="794858"/>
      </dsp:txXfrm>
    </dsp:sp>
    <dsp:sp modelId="{7E12625C-0170-CC44-A5C2-8E32F902590D}">
      <dsp:nvSpPr>
        <dsp:cNvPr id="0" name=""/>
        <dsp:cNvSpPr/>
      </dsp:nvSpPr>
      <dsp:spPr>
        <a:xfrm>
          <a:off x="0" y="1158645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WHAT</a:t>
          </a:r>
          <a:r>
            <a:rPr lang="en-US" sz="2200" i="0" kern="1200" noProof="0" dirty="0"/>
            <a:t> is the purpose of the website?</a:t>
          </a:r>
        </a:p>
      </dsp:txBody>
      <dsp:txXfrm>
        <a:off x="53750" y="1212395"/>
        <a:ext cx="2495538" cy="993573"/>
      </dsp:txXfrm>
    </dsp:sp>
    <dsp:sp modelId="{19215DD1-876D-C344-A660-1646C755D479}">
      <dsp:nvSpPr>
        <dsp:cNvPr id="0" name=""/>
        <dsp:cNvSpPr/>
      </dsp:nvSpPr>
      <dsp:spPr>
        <a:xfrm rot="5400000">
          <a:off x="4476421" y="551497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dates included for the last update?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the links current and all functional?</a:t>
          </a:r>
        </a:p>
      </dsp:txBody>
      <dsp:txXfrm rot="-5400000">
        <a:off x="2603038" y="2467880"/>
        <a:ext cx="4584624" cy="794858"/>
      </dsp:txXfrm>
    </dsp:sp>
    <dsp:sp modelId="{046985A1-112D-F248-BB4D-C1B46EAC541B}">
      <dsp:nvSpPr>
        <dsp:cNvPr id="0" name=""/>
        <dsp:cNvSpPr/>
      </dsp:nvSpPr>
      <dsp:spPr>
        <a:xfrm>
          <a:off x="0" y="2314773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WHEN </a:t>
          </a:r>
          <a:r>
            <a:rPr lang="en-US" sz="2200" i="0" kern="1200" noProof="0" dirty="0"/>
            <a:t>was the website created?</a:t>
          </a:r>
        </a:p>
      </dsp:txBody>
      <dsp:txXfrm>
        <a:off x="53750" y="2368523"/>
        <a:ext cx="2495538" cy="993573"/>
      </dsp:txXfrm>
    </dsp:sp>
    <dsp:sp modelId="{21EC8243-0F99-C34A-B2B6-176B9CF3D345}">
      <dsp:nvSpPr>
        <dsp:cNvPr id="0" name=""/>
        <dsp:cNvSpPr/>
      </dsp:nvSpPr>
      <dsp:spPr>
        <a:xfrm rot="5400000">
          <a:off x="4476421" y="1707625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Are sources of factual information or statistics mentioned?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there a bibliography included?</a:t>
          </a:r>
        </a:p>
      </dsp:txBody>
      <dsp:txXfrm rot="-5400000">
        <a:off x="2603038" y="3624008"/>
        <a:ext cx="4584624" cy="794858"/>
      </dsp:txXfrm>
    </dsp:sp>
    <dsp:sp modelId="{54188DAC-E701-8E40-9BE9-294A6CD8ABA2}">
      <dsp:nvSpPr>
        <dsp:cNvPr id="0" name=""/>
        <dsp:cNvSpPr/>
      </dsp:nvSpPr>
      <dsp:spPr>
        <a:xfrm>
          <a:off x="0" y="3470900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WHERE</a:t>
          </a:r>
          <a:r>
            <a:rPr lang="en-US" sz="2200" i="0" kern="1200" noProof="0" dirty="0"/>
            <a:t> does the content of the website come from?</a:t>
          </a:r>
        </a:p>
      </dsp:txBody>
      <dsp:txXfrm>
        <a:off x="53750" y="3524650"/>
        <a:ext cx="2495538" cy="993573"/>
      </dsp:txXfrm>
    </dsp:sp>
    <dsp:sp modelId="{E6C4692D-DEBA-5C45-9626-D9C4F6498744}">
      <dsp:nvSpPr>
        <dsp:cNvPr id="0" name=""/>
        <dsp:cNvSpPr/>
      </dsp:nvSpPr>
      <dsp:spPr>
        <a:xfrm rot="5400000">
          <a:off x="4476421" y="2863752"/>
          <a:ext cx="880858" cy="4627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Why should I use it?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noProof="0" dirty="0"/>
            <a:t>Is it better than any other?</a:t>
          </a:r>
        </a:p>
      </dsp:txBody>
      <dsp:txXfrm rot="-5400000">
        <a:off x="2603038" y="4780135"/>
        <a:ext cx="4584624" cy="794858"/>
      </dsp:txXfrm>
    </dsp:sp>
    <dsp:sp modelId="{59A3B4AF-F72C-3C4A-A7F6-9852F0035474}">
      <dsp:nvSpPr>
        <dsp:cNvPr id="0" name=""/>
        <dsp:cNvSpPr/>
      </dsp:nvSpPr>
      <dsp:spPr>
        <a:xfrm>
          <a:off x="0" y="4627027"/>
          <a:ext cx="2603038" cy="1101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noProof="0" dirty="0"/>
            <a:t>WHY</a:t>
          </a:r>
          <a:r>
            <a:rPr lang="en-US" sz="2200" i="0" kern="1200" noProof="0" dirty="0"/>
            <a:t> is this website useful for my purposes?</a:t>
          </a:r>
        </a:p>
      </dsp:txBody>
      <dsp:txXfrm>
        <a:off x="53750" y="4680777"/>
        <a:ext cx="2495538" cy="993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E4CB-0ED4-C145-AAE9-59C175A714D5}">
      <dsp:nvSpPr>
        <dsp:cNvPr id="0" name=""/>
        <dsp:cNvSpPr/>
      </dsp:nvSpPr>
      <dsp:spPr>
        <a:xfrm>
          <a:off x="942095" y="2573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.edu</a:t>
          </a:r>
        </a:p>
      </dsp:txBody>
      <dsp:txXfrm>
        <a:off x="1578309" y="2573"/>
        <a:ext cx="1247583" cy="1272427"/>
      </dsp:txXfrm>
    </dsp:sp>
    <dsp:sp modelId="{114F3F84-7821-6E44-85D9-BA01DCB341C4}">
      <dsp:nvSpPr>
        <dsp:cNvPr id="0" name=""/>
        <dsp:cNvSpPr/>
      </dsp:nvSpPr>
      <dsp:spPr>
        <a:xfrm>
          <a:off x="3048566" y="110729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an educational website</a:t>
          </a:r>
        </a:p>
      </dsp:txBody>
      <dsp:txXfrm>
        <a:off x="3576623" y="110729"/>
        <a:ext cx="2183887" cy="1056114"/>
      </dsp:txXfrm>
    </dsp:sp>
    <dsp:sp modelId="{F86782E3-DF5F-C04D-BB8E-480BFFBEAEE8}">
      <dsp:nvSpPr>
        <dsp:cNvPr id="0" name=""/>
        <dsp:cNvSpPr/>
      </dsp:nvSpPr>
      <dsp:spPr>
        <a:xfrm>
          <a:off x="942095" y="1453140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.org</a:t>
          </a:r>
        </a:p>
      </dsp:txBody>
      <dsp:txXfrm>
        <a:off x="1578309" y="1453140"/>
        <a:ext cx="1247583" cy="1272427"/>
      </dsp:txXfrm>
    </dsp:sp>
    <dsp:sp modelId="{720B5945-F592-AD4B-B6AE-6112DF202C06}">
      <dsp:nvSpPr>
        <dsp:cNvPr id="0" name=""/>
        <dsp:cNvSpPr/>
      </dsp:nvSpPr>
      <dsp:spPr>
        <a:xfrm>
          <a:off x="3048566" y="1561296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nonprofit website</a:t>
          </a:r>
        </a:p>
      </dsp:txBody>
      <dsp:txXfrm>
        <a:off x="3576623" y="1561296"/>
        <a:ext cx="2183887" cy="1056114"/>
      </dsp:txXfrm>
    </dsp:sp>
    <dsp:sp modelId="{9575AC03-4C77-E043-BCFC-F5473D0477DA}">
      <dsp:nvSpPr>
        <dsp:cNvPr id="0" name=""/>
        <dsp:cNvSpPr/>
      </dsp:nvSpPr>
      <dsp:spPr>
        <a:xfrm>
          <a:off x="942095" y="2903707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.gov</a:t>
          </a:r>
        </a:p>
      </dsp:txBody>
      <dsp:txXfrm>
        <a:off x="1578309" y="2903707"/>
        <a:ext cx="1247583" cy="1272427"/>
      </dsp:txXfrm>
    </dsp:sp>
    <dsp:sp modelId="{985EAFBC-DF97-3542-A8D5-BFD72FE2C829}">
      <dsp:nvSpPr>
        <dsp:cNvPr id="0" name=""/>
        <dsp:cNvSpPr/>
      </dsp:nvSpPr>
      <dsp:spPr>
        <a:xfrm>
          <a:off x="3048566" y="3011863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federal government website</a:t>
          </a:r>
        </a:p>
      </dsp:txBody>
      <dsp:txXfrm>
        <a:off x="3576623" y="3011863"/>
        <a:ext cx="2183887" cy="1056114"/>
      </dsp:txXfrm>
    </dsp:sp>
    <dsp:sp modelId="{3A545C33-778E-5141-8DDD-06ECF959CBB1}">
      <dsp:nvSpPr>
        <dsp:cNvPr id="0" name=""/>
        <dsp:cNvSpPr/>
      </dsp:nvSpPr>
      <dsp:spPr>
        <a:xfrm>
          <a:off x="942095" y="4354274"/>
          <a:ext cx="2520010" cy="12724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.com</a:t>
          </a:r>
        </a:p>
      </dsp:txBody>
      <dsp:txXfrm>
        <a:off x="1578309" y="4354274"/>
        <a:ext cx="1247583" cy="1272427"/>
      </dsp:txXfrm>
    </dsp:sp>
    <dsp:sp modelId="{D9275256-4A2D-8940-BA0E-DF4132328CF8}">
      <dsp:nvSpPr>
        <dsp:cNvPr id="0" name=""/>
        <dsp:cNvSpPr/>
      </dsp:nvSpPr>
      <dsp:spPr>
        <a:xfrm>
          <a:off x="3048566" y="4462430"/>
          <a:ext cx="3240001" cy="1056114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 commercial website</a:t>
          </a:r>
        </a:p>
      </dsp:txBody>
      <dsp:txXfrm>
        <a:off x="3576623" y="4462430"/>
        <a:ext cx="2183887" cy="105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1784948"/>
            <a:chOff x="667900" y="3626397"/>
            <a:chExt cx="3133135" cy="178494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323439"/>
            </a:xfrm>
            <a:custGeom>
              <a:avLst/>
              <a:gdLst>
                <a:gd name="connsiteX0" fmla="*/ 0 w 2961791"/>
                <a:gd name="connsiteY0" fmla="*/ 0 h 1323439"/>
                <a:gd name="connsiteX1" fmla="*/ 2961791 w 2961791"/>
                <a:gd name="connsiteY1" fmla="*/ 0 h 1323439"/>
                <a:gd name="connsiteX2" fmla="*/ 2961791 w 2961791"/>
                <a:gd name="connsiteY2" fmla="*/ 1323439 h 1323439"/>
                <a:gd name="connsiteX3" fmla="*/ 0 w 2961791"/>
                <a:gd name="connsiteY3" fmla="*/ 1323439 h 1323439"/>
                <a:gd name="connsiteX4" fmla="*/ 0 w 296179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32343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97622" y="344707"/>
                    <a:pt x="2935850" y="675326"/>
                    <a:pt x="2961791" y="1323439"/>
                  </a:cubicBezTo>
                  <a:cubicBezTo>
                    <a:pt x="2134064" y="1275208"/>
                    <a:pt x="613343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961791" h="132343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73976" y="535917"/>
                    <a:pt x="3049676" y="914339"/>
                    <a:pt x="2961791" y="1323439"/>
                  </a:cubicBezTo>
                  <a:cubicBezTo>
                    <a:pt x="1938139" y="1458039"/>
                    <a:pt x="73582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o inglês à sua</a:t>
              </a:r>
            </a:p>
            <a:p>
              <a:r>
                <a:rPr lang="pt-BR" sz="2000" dirty="0"/>
                <a:t>volta e veja o que você já</a:t>
              </a:r>
            </a:p>
            <a:p>
              <a:r>
                <a:rPr lang="pt-BR" sz="2000" dirty="0"/>
                <a:t>sabe devido à presença do</a:t>
              </a:r>
            </a:p>
            <a:p>
              <a:r>
                <a:rPr lang="pt-BR" sz="2000" dirty="0"/>
                <a:t>idioma no seu dia a dia.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4F070D-0CA2-B6D1-67A0-031E955172A9}"/>
              </a:ext>
            </a:extLst>
          </p:cNvPr>
          <p:cNvSpPr txBox="1">
            <a:spLocks/>
          </p:cNvSpPr>
          <p:nvPr/>
        </p:nvSpPr>
        <p:spPr>
          <a:xfrm>
            <a:off x="8699752" y="2719669"/>
            <a:ext cx="2936303" cy="19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WIKIMEDIA COMMONS.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Kachru's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three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circles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of English.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27 jun. 2017. 1 imagem. Disponível em: https://commons.wikimedia.org/wiki/File:Kachru%27s_three_circles_of_English.svg. Acesso em: 14 abr. 2022.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0A6C7D-F671-26C8-0592-B84197A249D2}"/>
              </a:ext>
            </a:extLst>
          </p:cNvPr>
          <p:cNvSpPr txBox="1"/>
          <p:nvPr/>
        </p:nvSpPr>
        <p:spPr>
          <a:xfrm>
            <a:off x="4884919" y="4329611"/>
            <a:ext cx="707645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Círculo interno (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Inner circle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):</a:t>
            </a:r>
          </a:p>
          <a:p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Países onde a língua inglesa é usada como primeira língua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first language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 ou língua materna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mother tongue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Círculo externo (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Outer circle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):</a:t>
            </a:r>
          </a:p>
          <a:p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Países onde a língua inglesa é usada como segunda língua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second language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Círculo em expansão (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Expanding circle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):</a:t>
            </a:r>
          </a:p>
          <a:p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Países onde a língua inglesa é usada como língua internacional (</a:t>
            </a:r>
            <a:r>
              <a:rPr lang="pt-BR" i="1" dirty="0">
                <a:solidFill>
                  <a:srgbClr val="2F2F2E"/>
                </a:solidFill>
                <a:effectLst/>
                <a:latin typeface="+mj-lt"/>
              </a:rPr>
              <a:t>international language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202621" y="45098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D8E772-5E20-D0F6-43A4-389C33E3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04" y="450984"/>
            <a:ext cx="35909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266381" cy="1477172"/>
            <a:chOff x="667900" y="3626397"/>
            <a:chExt cx="3266381" cy="147717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1015663"/>
            </a:xfrm>
            <a:custGeom>
              <a:avLst/>
              <a:gdLst>
                <a:gd name="connsiteX0" fmla="*/ 0 w 3095037"/>
                <a:gd name="connsiteY0" fmla="*/ 0 h 1015663"/>
                <a:gd name="connsiteX1" fmla="*/ 3095037 w 3095037"/>
                <a:gd name="connsiteY1" fmla="*/ 0 h 1015663"/>
                <a:gd name="connsiteX2" fmla="*/ 3095037 w 3095037"/>
                <a:gd name="connsiteY2" fmla="*/ 1015663 h 1015663"/>
                <a:gd name="connsiteX3" fmla="*/ 0 w 3095037"/>
                <a:gd name="connsiteY3" fmla="*/ 1015663 h 1015663"/>
                <a:gd name="connsiteX4" fmla="*/ 0 w 3095037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1015663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009789" y="249582"/>
                    <a:pt x="3175844" y="889491"/>
                    <a:pt x="3095037" y="1015663"/>
                  </a:cubicBezTo>
                  <a:cubicBezTo>
                    <a:pt x="2228131" y="967432"/>
                    <a:pt x="336916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095037" h="1015663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3063923" y="243736"/>
                    <a:pt x="3034807" y="806251"/>
                    <a:pt x="3095037" y="1015663"/>
                  </a:cubicBezTo>
                  <a:cubicBezTo>
                    <a:pt x="1921787" y="1150263"/>
                    <a:pt x="122642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Faça previsões sobre o</a:t>
              </a:r>
            </a:p>
            <a:p>
              <a:r>
                <a:rPr lang="pt-BR" sz="2000" dirty="0"/>
                <a:t>texto a partir do que você já conhece sobre o assunto.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4F070D-0CA2-B6D1-67A0-031E955172A9}"/>
              </a:ext>
            </a:extLst>
          </p:cNvPr>
          <p:cNvSpPr txBox="1">
            <a:spLocks/>
          </p:cNvSpPr>
          <p:nvPr/>
        </p:nvSpPr>
        <p:spPr>
          <a:xfrm>
            <a:off x="4973997" y="4736896"/>
            <a:ext cx="6403192" cy="19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CREATIVE CRIMINALS.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WWF: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Give a hand to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wildlife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creativecriminals.com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/print/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give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to-wildlife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14 abr. 2022.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202621" y="45098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C73334-787F-CA61-AA9D-63307C76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12" y="385783"/>
            <a:ext cx="5909205" cy="430700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538C6D48-8C4C-7CB5-BD27-FF3E852E6314}"/>
              </a:ext>
            </a:extLst>
          </p:cNvPr>
          <p:cNvGrpSpPr/>
          <p:nvPr/>
        </p:nvGrpSpPr>
        <p:grpSpPr>
          <a:xfrm>
            <a:off x="5068138" y="5302822"/>
            <a:ext cx="5820579" cy="1169395"/>
            <a:chOff x="667900" y="3626397"/>
            <a:chExt cx="5820579" cy="1169395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E9BAEC6-C4F1-96D7-2E49-05DB12C37A9D}"/>
                </a:ext>
              </a:extLst>
            </p:cNvPr>
            <p:cNvSpPr txBox="1"/>
            <p:nvPr/>
          </p:nvSpPr>
          <p:spPr>
            <a:xfrm>
              <a:off x="839244" y="4087906"/>
              <a:ext cx="5649235" cy="707886"/>
            </a:xfrm>
            <a:custGeom>
              <a:avLst/>
              <a:gdLst>
                <a:gd name="connsiteX0" fmla="*/ 0 w 5649235"/>
                <a:gd name="connsiteY0" fmla="*/ 0 h 707886"/>
                <a:gd name="connsiteX1" fmla="*/ 5649235 w 5649235"/>
                <a:gd name="connsiteY1" fmla="*/ 0 h 707886"/>
                <a:gd name="connsiteX2" fmla="*/ 5649235 w 5649235"/>
                <a:gd name="connsiteY2" fmla="*/ 707886 h 707886"/>
                <a:gd name="connsiteX3" fmla="*/ 0 w 5649235"/>
                <a:gd name="connsiteY3" fmla="*/ 707886 h 707886"/>
                <a:gd name="connsiteX4" fmla="*/ 0 w 5649235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9235" h="707886" fill="none" extrusionOk="0">
                  <a:moveTo>
                    <a:pt x="0" y="0"/>
                  </a:moveTo>
                  <a:cubicBezTo>
                    <a:pt x="2419377" y="-49533"/>
                    <a:pt x="3211531" y="-14809"/>
                    <a:pt x="5649235" y="0"/>
                  </a:cubicBezTo>
                  <a:cubicBezTo>
                    <a:pt x="5646338" y="241872"/>
                    <a:pt x="5601232" y="624090"/>
                    <a:pt x="5649235" y="707886"/>
                  </a:cubicBezTo>
                  <a:cubicBezTo>
                    <a:pt x="4366273" y="659655"/>
                    <a:pt x="1476788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5649235" h="707886" stroke="0" extrusionOk="0">
                  <a:moveTo>
                    <a:pt x="0" y="0"/>
                  </a:moveTo>
                  <a:cubicBezTo>
                    <a:pt x="2354572" y="118645"/>
                    <a:pt x="3853275" y="116012"/>
                    <a:pt x="5649235" y="0"/>
                  </a:cubicBezTo>
                  <a:cubicBezTo>
                    <a:pt x="5605825" y="186738"/>
                    <a:pt x="5703976" y="428844"/>
                    <a:pt x="5649235" y="707886"/>
                  </a:cubicBezTo>
                  <a:cubicBezTo>
                    <a:pt x="3526083" y="842486"/>
                    <a:pt x="1926087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 entre os elementos verbais (palavras) e não verbais (imagens).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57FB669B-2586-9B9F-5713-B2CAE6D8509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7A0035-6CF0-0651-555B-4252F8191900}"/>
              </a:ext>
            </a:extLst>
          </p:cNvPr>
          <p:cNvSpPr txBox="1"/>
          <p:nvPr/>
        </p:nvSpPr>
        <p:spPr>
          <a:xfrm rot="16200000">
            <a:off x="8500084" y="2206273"/>
            <a:ext cx="5008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WORLD WIDE FUND FOR NATURE - WWF. CRIAÇÃO: SAATCHI &amp; SAATCHI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62797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024821" y="4615956"/>
            <a:ext cx="4342257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GRAIMES, Nicola.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Kids’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fun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&amp;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healthy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cookbook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Nova York: DK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2007. p. 8.</a:t>
            </a:r>
            <a:endParaRPr lang="pt-BR" sz="12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2400501"/>
            <a:chOff x="667900" y="3626397"/>
            <a:chExt cx="3133135" cy="240050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938992"/>
            </a:xfrm>
            <a:custGeom>
              <a:avLst/>
              <a:gdLst>
                <a:gd name="connsiteX0" fmla="*/ 0 w 2961791"/>
                <a:gd name="connsiteY0" fmla="*/ 0 h 1938992"/>
                <a:gd name="connsiteX1" fmla="*/ 2961791 w 2961791"/>
                <a:gd name="connsiteY1" fmla="*/ 0 h 1938992"/>
                <a:gd name="connsiteX2" fmla="*/ 2961791 w 2961791"/>
                <a:gd name="connsiteY2" fmla="*/ 1938992 h 1938992"/>
                <a:gd name="connsiteX3" fmla="*/ 0 w 2961791"/>
                <a:gd name="connsiteY3" fmla="*/ 1938992 h 1938992"/>
                <a:gd name="connsiteX4" fmla="*/ 0 w 296179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93899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52559"/>
                    <a:pt x="2889112" y="1500896"/>
                    <a:pt x="2961791" y="1938992"/>
                  </a:cubicBezTo>
                  <a:cubicBezTo>
                    <a:pt x="2134064" y="1890761"/>
                    <a:pt x="61334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961791" h="193899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562170"/>
                    <a:pt x="3046742" y="1716516"/>
                    <a:pt x="2961791" y="1938992"/>
                  </a:cubicBezTo>
                  <a:cubicBezTo>
                    <a:pt x="1938139" y="2073592"/>
                    <a:pt x="73582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Ative seu conhecimento</a:t>
              </a:r>
            </a:p>
            <a:p>
              <a:r>
                <a:rPr lang="pt-BR" sz="2000" dirty="0"/>
                <a:t>prévio sobre o tema do</a:t>
              </a:r>
            </a:p>
            <a:p>
              <a:r>
                <a:rPr lang="pt-BR" sz="2000" dirty="0"/>
                <a:t>texto para favorecer o estabelecimento de</a:t>
              </a:r>
            </a:p>
            <a:p>
              <a:r>
                <a:rPr lang="pt-BR" sz="2000" dirty="0"/>
                <a:t>hipóteses sobre o que</a:t>
              </a:r>
            </a:p>
            <a:p>
              <a:r>
                <a:rPr lang="pt-BR" sz="2000" dirty="0"/>
                <a:t>será lido.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A4C28207-B185-38E8-B0BD-FF0D531F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21" y="643467"/>
            <a:ext cx="4445000" cy="38862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7AF631-36F0-11C2-FCD9-9492A1D61FC8}"/>
              </a:ext>
            </a:extLst>
          </p:cNvPr>
          <p:cNvSpPr txBox="1"/>
          <p:nvPr/>
        </p:nvSpPr>
        <p:spPr>
          <a:xfrm>
            <a:off x="5842849" y="1240066"/>
            <a:ext cx="3487748" cy="3139321"/>
          </a:xfrm>
          <a:prstGeom prst="rect">
            <a:avLst/>
          </a:prstGeom>
          <a:solidFill>
            <a:schemeClr val="bg1">
              <a:alpha val="8109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Why are fruits and vegetables</a:t>
            </a:r>
          </a:p>
          <a:p>
            <a:pPr algn="ctr"/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good for you?</a:t>
            </a:r>
          </a:p>
          <a:p>
            <a:pPr algn="just"/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Fruits and vegetables are good for you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because they provide </a:t>
            </a:r>
            <a:r>
              <a:rPr lang="en-US" dirty="0">
                <a:solidFill>
                  <a:srgbClr val="2F2F2E"/>
                </a:solidFill>
                <a:effectLst/>
                <a:highlight>
                  <a:srgbClr val="FFFF00"/>
                </a:highlight>
                <a:latin typeface="+mj-lt"/>
              </a:rPr>
              <a:t>important vitamins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, minerals, fiber, and natural plant compounds</a:t>
            </a:r>
          </a:p>
          <a:p>
            <a:pPr algn="just"/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known as phytochemicals. As well as their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highlight>
                  <a:srgbClr val="FFFF00"/>
                </a:highlight>
                <a:latin typeface="+mj-lt"/>
              </a:rPr>
              <a:t>health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 benefits, these phytochemicals are responsible for the color, taste and smell of a fruit or vegetable.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9330597" y="3915516"/>
            <a:ext cx="2485619" cy="2441469"/>
            <a:chOff x="667900" y="3626397"/>
            <a:chExt cx="3133135" cy="224241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780902"/>
            </a:xfrm>
            <a:custGeom>
              <a:avLst/>
              <a:gdLst>
                <a:gd name="connsiteX0" fmla="*/ 0 w 2961791"/>
                <a:gd name="connsiteY0" fmla="*/ 0 h 1780902"/>
                <a:gd name="connsiteX1" fmla="*/ 2961791 w 2961791"/>
                <a:gd name="connsiteY1" fmla="*/ 0 h 1780902"/>
                <a:gd name="connsiteX2" fmla="*/ 2961791 w 2961791"/>
                <a:gd name="connsiteY2" fmla="*/ 1780902 h 1780902"/>
                <a:gd name="connsiteX3" fmla="*/ 0 w 2961791"/>
                <a:gd name="connsiteY3" fmla="*/ 1780902 h 1780902"/>
                <a:gd name="connsiteX4" fmla="*/ 0 w 2961791"/>
                <a:gd name="connsiteY4" fmla="*/ 0 h 178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78090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07330" y="626479"/>
                    <a:pt x="2960978" y="1481434"/>
                    <a:pt x="2961791" y="1780902"/>
                  </a:cubicBezTo>
                  <a:cubicBezTo>
                    <a:pt x="2134064" y="1732671"/>
                    <a:pt x="613343" y="1865357"/>
                    <a:pt x="0" y="1780902"/>
                  </a:cubicBezTo>
                  <a:cubicBezTo>
                    <a:pt x="-103553" y="1062478"/>
                    <a:pt x="-64020" y="310963"/>
                    <a:pt x="0" y="0"/>
                  </a:cubicBezTo>
                  <a:close/>
                </a:path>
                <a:path w="2961791" h="178090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89000" y="681380"/>
                    <a:pt x="2954817" y="1112427"/>
                    <a:pt x="2961791" y="1780902"/>
                  </a:cubicBezTo>
                  <a:cubicBezTo>
                    <a:pt x="1938139" y="1915502"/>
                    <a:pt x="735825" y="1623706"/>
                    <a:pt x="0" y="1780902"/>
                  </a:cubicBezTo>
                  <a:cubicBezTo>
                    <a:pt x="-49026" y="1328838"/>
                    <a:pt x="-94440" y="23738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inferir o significado de</a:t>
              </a:r>
            </a:p>
            <a:p>
              <a:r>
                <a:rPr lang="pt-BR" sz="2000" dirty="0"/>
                <a:t>palavras-chave a partir da observação do contexto em que elas são utilizadas.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CACDF6-FC00-7CA4-3998-2EFA93FEEA6F}"/>
              </a:ext>
            </a:extLst>
          </p:cNvPr>
          <p:cNvGrpSpPr/>
          <p:nvPr/>
        </p:nvGrpSpPr>
        <p:grpSpPr>
          <a:xfrm>
            <a:off x="9295185" y="430644"/>
            <a:ext cx="2521031" cy="3016054"/>
            <a:chOff x="667900" y="3626397"/>
            <a:chExt cx="2521031" cy="3016054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50FA4C-50B5-DBCF-2C14-213BC4B4971A}"/>
                </a:ext>
              </a:extLst>
            </p:cNvPr>
            <p:cNvSpPr txBox="1"/>
            <p:nvPr/>
          </p:nvSpPr>
          <p:spPr>
            <a:xfrm>
              <a:off x="839244" y="4087906"/>
              <a:ext cx="2349687" cy="2554545"/>
            </a:xfrm>
            <a:custGeom>
              <a:avLst/>
              <a:gdLst>
                <a:gd name="connsiteX0" fmla="*/ 0 w 2349687"/>
                <a:gd name="connsiteY0" fmla="*/ 0 h 2554545"/>
                <a:gd name="connsiteX1" fmla="*/ 2349687 w 2349687"/>
                <a:gd name="connsiteY1" fmla="*/ 0 h 2554545"/>
                <a:gd name="connsiteX2" fmla="*/ 2349687 w 2349687"/>
                <a:gd name="connsiteY2" fmla="*/ 2554545 h 2554545"/>
                <a:gd name="connsiteX3" fmla="*/ 0 w 2349687"/>
                <a:gd name="connsiteY3" fmla="*/ 2554545 h 2554545"/>
                <a:gd name="connsiteX4" fmla="*/ 0 w 2349687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687" h="2554545" fill="none" extrusionOk="0">
                  <a:moveTo>
                    <a:pt x="0" y="0"/>
                  </a:moveTo>
                  <a:cubicBezTo>
                    <a:pt x="942081" y="-49533"/>
                    <a:pt x="1772364" y="-14809"/>
                    <a:pt x="2349687" y="0"/>
                  </a:cubicBezTo>
                  <a:cubicBezTo>
                    <a:pt x="2437326" y="1036536"/>
                    <a:pt x="2277008" y="1402784"/>
                    <a:pt x="2349687" y="2554545"/>
                  </a:cubicBezTo>
                  <a:cubicBezTo>
                    <a:pt x="1464686" y="2506314"/>
                    <a:pt x="1049709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349687" h="2554545" stroke="0" extrusionOk="0">
                  <a:moveTo>
                    <a:pt x="0" y="0"/>
                  </a:moveTo>
                  <a:cubicBezTo>
                    <a:pt x="803423" y="118645"/>
                    <a:pt x="1619397" y="116012"/>
                    <a:pt x="2349687" y="0"/>
                  </a:cubicBezTo>
                  <a:cubicBezTo>
                    <a:pt x="2216805" y="1203191"/>
                    <a:pt x="2434638" y="1803708"/>
                    <a:pt x="2349687" y="2554545"/>
                  </a:cubicBezTo>
                  <a:cubicBezTo>
                    <a:pt x="2082271" y="2689145"/>
                    <a:pt x="1045812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no vocabulário já</a:t>
              </a:r>
            </a:p>
            <a:p>
              <a:r>
                <a:rPr lang="pt-BR" sz="2000" dirty="0"/>
                <a:t>conhecido e em</a:t>
              </a:r>
            </a:p>
            <a:p>
              <a:r>
                <a:rPr lang="pt-BR" sz="2000" dirty="0"/>
                <a:t>palavras parecidas com o português para ajudar você na</a:t>
              </a:r>
            </a:p>
            <a:p>
              <a:r>
                <a:rPr lang="pt-BR" sz="2000" dirty="0"/>
                <a:t>compreensão do texto.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67974409-6158-1FEF-C9A0-D09DDCB341A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28875B-A61D-82B7-2A7B-B01B51F540E9}"/>
              </a:ext>
            </a:extLst>
          </p:cNvPr>
          <p:cNvSpPr txBox="1"/>
          <p:nvPr/>
        </p:nvSpPr>
        <p:spPr>
          <a:xfrm rot="16200000">
            <a:off x="3249973" y="2864916"/>
            <a:ext cx="327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ROMARIOIEN/SHUTTERSTOCK.COM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703626" y="5897021"/>
            <a:ext cx="3766195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NATIONAL GEOGRAPHIC MAGAZINE. Washington: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National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Geographic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Society, abr. 2021.</a:t>
            </a:r>
          </a:p>
          <a:p>
            <a:endParaRPr lang="pt-BR" sz="12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3016054"/>
            <a:chOff x="667900" y="3626397"/>
            <a:chExt cx="3133135" cy="30160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554545"/>
            </a:xfrm>
            <a:custGeom>
              <a:avLst/>
              <a:gdLst>
                <a:gd name="connsiteX0" fmla="*/ 0 w 2961791"/>
                <a:gd name="connsiteY0" fmla="*/ 0 h 2554545"/>
                <a:gd name="connsiteX1" fmla="*/ 2961791 w 2961791"/>
                <a:gd name="connsiteY1" fmla="*/ 0 h 2554545"/>
                <a:gd name="connsiteX2" fmla="*/ 2961791 w 2961791"/>
                <a:gd name="connsiteY2" fmla="*/ 2554545 h 2554545"/>
                <a:gd name="connsiteX3" fmla="*/ 0 w 2961791"/>
                <a:gd name="connsiteY3" fmla="*/ 2554545 h 2554545"/>
                <a:gd name="connsiteX4" fmla="*/ 0 w 296179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554545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036536"/>
                    <a:pt x="2889112" y="1402784"/>
                    <a:pt x="2961791" y="2554545"/>
                  </a:cubicBezTo>
                  <a:cubicBezTo>
                    <a:pt x="2134064" y="2506314"/>
                    <a:pt x="613343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961791" h="2554545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1203191"/>
                    <a:pt x="3046742" y="1803708"/>
                    <a:pt x="2961791" y="2554545"/>
                  </a:cubicBezTo>
                  <a:cubicBezTo>
                    <a:pt x="1938139" y="2689145"/>
                    <a:pt x="735825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Identifique se o texto é um anúncio, cartum, poema etc. para, com base no que você já sabe sobre esse gênero discursivo,</a:t>
              </a:r>
            </a:p>
            <a:p>
              <a:r>
                <a:rPr lang="pt-BR" sz="2000" dirty="0"/>
                <a:t>compreender melhor o texto, seus objetivos e sua</a:t>
              </a:r>
            </a:p>
            <a:p>
              <a:r>
                <a:rPr lang="pt-BR" sz="2000" dirty="0"/>
                <a:t>estrutura.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18F8C2F-30E6-D1EC-4769-8F85590F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26" y="285311"/>
            <a:ext cx="3766195" cy="5518234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8952583" y="1247316"/>
            <a:ext cx="3133135" cy="2092725"/>
            <a:chOff x="667900" y="3626397"/>
            <a:chExt cx="3133135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 entre os elementos verbais (palavras) e não verbais</a:t>
              </a:r>
            </a:p>
            <a:p>
              <a:r>
                <a:rPr lang="pt-BR" sz="2000" dirty="0"/>
                <a:t>(imagens, cores, tipos e tamanhos de fonte etc.).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CACDF6-FC00-7CA4-3998-2EFA93FEEA6F}"/>
              </a:ext>
            </a:extLst>
          </p:cNvPr>
          <p:cNvGrpSpPr/>
          <p:nvPr/>
        </p:nvGrpSpPr>
        <p:grpSpPr>
          <a:xfrm>
            <a:off x="9020030" y="3710635"/>
            <a:ext cx="2656963" cy="1784948"/>
            <a:chOff x="667900" y="3626397"/>
            <a:chExt cx="2656963" cy="1784948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50FA4C-50B5-DBCF-2C14-213BC4B4971A}"/>
                </a:ext>
              </a:extLst>
            </p:cNvPr>
            <p:cNvSpPr txBox="1"/>
            <p:nvPr/>
          </p:nvSpPr>
          <p:spPr>
            <a:xfrm>
              <a:off x="839244" y="4087906"/>
              <a:ext cx="2485619" cy="1323439"/>
            </a:xfrm>
            <a:custGeom>
              <a:avLst/>
              <a:gdLst>
                <a:gd name="connsiteX0" fmla="*/ 0 w 2485619"/>
                <a:gd name="connsiteY0" fmla="*/ 0 h 1323439"/>
                <a:gd name="connsiteX1" fmla="*/ 2485619 w 2485619"/>
                <a:gd name="connsiteY1" fmla="*/ 0 h 1323439"/>
                <a:gd name="connsiteX2" fmla="*/ 2485619 w 2485619"/>
                <a:gd name="connsiteY2" fmla="*/ 1323439 h 1323439"/>
                <a:gd name="connsiteX3" fmla="*/ 0 w 2485619"/>
                <a:gd name="connsiteY3" fmla="*/ 1323439 h 1323439"/>
                <a:gd name="connsiteX4" fmla="*/ 0 w 2485619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619" h="1323439" fill="none" extrusionOk="0">
                  <a:moveTo>
                    <a:pt x="0" y="0"/>
                  </a:moveTo>
                  <a:cubicBezTo>
                    <a:pt x="793036" y="-49533"/>
                    <a:pt x="2229308" y="-14809"/>
                    <a:pt x="2485619" y="0"/>
                  </a:cubicBezTo>
                  <a:cubicBezTo>
                    <a:pt x="2521450" y="344707"/>
                    <a:pt x="2459678" y="675326"/>
                    <a:pt x="2485619" y="1323439"/>
                  </a:cubicBezTo>
                  <a:cubicBezTo>
                    <a:pt x="1469998" y="1275208"/>
                    <a:pt x="962141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485619" h="1323439" stroke="0" extrusionOk="0">
                  <a:moveTo>
                    <a:pt x="0" y="0"/>
                  </a:moveTo>
                  <a:cubicBezTo>
                    <a:pt x="871476" y="118645"/>
                    <a:pt x="1664328" y="116012"/>
                    <a:pt x="2485619" y="0"/>
                  </a:cubicBezTo>
                  <a:cubicBezTo>
                    <a:pt x="2397804" y="535917"/>
                    <a:pt x="2573504" y="914339"/>
                    <a:pt x="2485619" y="1323439"/>
                  </a:cubicBezTo>
                  <a:cubicBezTo>
                    <a:pt x="1365329" y="1458039"/>
                    <a:pt x="647109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os</a:t>
              </a:r>
            </a:p>
            <a:p>
              <a:r>
                <a:rPr lang="pt-BR" sz="2000" dirty="0"/>
                <a:t>subtítulos ampliam/ detalham a ideia apresentada no título.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67974409-6158-1FEF-C9A0-D09DDCB341A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4001DA-A899-728C-CB0A-FEBE129B3BD5}"/>
              </a:ext>
            </a:extLst>
          </p:cNvPr>
          <p:cNvSpPr txBox="1"/>
          <p:nvPr/>
        </p:nvSpPr>
        <p:spPr>
          <a:xfrm rot="16200000">
            <a:off x="4217855" y="4315513"/>
            <a:ext cx="278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NATIONAL GEOGRAPHIC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8950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9837929" y="5851146"/>
            <a:ext cx="2175878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NEW AFRICAN. Londres: IC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Publications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dez. 2021/jan. 2022,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611.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14CF55-0F5B-F76E-E80A-E4D6B3489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59" y="368300"/>
            <a:ext cx="4775200" cy="61214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9751259" y="632670"/>
            <a:ext cx="2177873" cy="1477172"/>
            <a:chOff x="667900" y="3626397"/>
            <a:chExt cx="2177873" cy="147717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839245" y="4087906"/>
              <a:ext cx="2006528" cy="1015663"/>
            </a:xfrm>
            <a:custGeom>
              <a:avLst/>
              <a:gdLst>
                <a:gd name="connsiteX0" fmla="*/ 0 w 2006528"/>
                <a:gd name="connsiteY0" fmla="*/ 0 h 1015663"/>
                <a:gd name="connsiteX1" fmla="*/ 2006528 w 2006528"/>
                <a:gd name="connsiteY1" fmla="*/ 0 h 1015663"/>
                <a:gd name="connsiteX2" fmla="*/ 2006528 w 2006528"/>
                <a:gd name="connsiteY2" fmla="*/ 1015663 h 1015663"/>
                <a:gd name="connsiteX3" fmla="*/ 0 w 2006528"/>
                <a:gd name="connsiteY3" fmla="*/ 1015663 h 1015663"/>
                <a:gd name="connsiteX4" fmla="*/ 0 w 2006528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528" h="1015663" fill="none" extrusionOk="0">
                  <a:moveTo>
                    <a:pt x="0" y="0"/>
                  </a:moveTo>
                  <a:cubicBezTo>
                    <a:pt x="994774" y="-49533"/>
                    <a:pt x="1068027" y="-14809"/>
                    <a:pt x="2006528" y="0"/>
                  </a:cubicBezTo>
                  <a:cubicBezTo>
                    <a:pt x="1921280" y="249582"/>
                    <a:pt x="2087335" y="889491"/>
                    <a:pt x="2006528" y="1015663"/>
                  </a:cubicBezTo>
                  <a:cubicBezTo>
                    <a:pt x="1453984" y="967432"/>
                    <a:pt x="863141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006528" h="1015663" stroke="0" extrusionOk="0">
                  <a:moveTo>
                    <a:pt x="0" y="0"/>
                  </a:moveTo>
                  <a:cubicBezTo>
                    <a:pt x="280933" y="118645"/>
                    <a:pt x="1460779" y="116012"/>
                    <a:pt x="2006528" y="0"/>
                  </a:cubicBezTo>
                  <a:cubicBezTo>
                    <a:pt x="1975414" y="243736"/>
                    <a:pt x="1946298" y="806251"/>
                    <a:pt x="2006528" y="1015663"/>
                  </a:cubicBezTo>
                  <a:cubicBezTo>
                    <a:pt x="1661498" y="1150263"/>
                    <a:pt x="289837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o título</a:t>
              </a:r>
            </a:p>
            <a:p>
              <a:r>
                <a:rPr lang="pt-BR" sz="2000" dirty="0"/>
                <a:t>apresenta a ideia</a:t>
              </a:r>
            </a:p>
            <a:p>
              <a:r>
                <a:rPr lang="pt-BR" sz="2000" dirty="0"/>
                <a:t>geral do texto.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2CACDF6-FC00-7CA4-3998-2EFA93FEEA6F}"/>
              </a:ext>
            </a:extLst>
          </p:cNvPr>
          <p:cNvGrpSpPr/>
          <p:nvPr/>
        </p:nvGrpSpPr>
        <p:grpSpPr>
          <a:xfrm>
            <a:off x="9751259" y="3300784"/>
            <a:ext cx="2177873" cy="2400501"/>
            <a:chOff x="667900" y="3626397"/>
            <a:chExt cx="2177873" cy="2400501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50FA4C-50B5-DBCF-2C14-213BC4B4971A}"/>
                </a:ext>
              </a:extLst>
            </p:cNvPr>
            <p:cNvSpPr txBox="1"/>
            <p:nvPr/>
          </p:nvSpPr>
          <p:spPr>
            <a:xfrm>
              <a:off x="839245" y="4087906"/>
              <a:ext cx="2006528" cy="1938992"/>
            </a:xfrm>
            <a:custGeom>
              <a:avLst/>
              <a:gdLst>
                <a:gd name="connsiteX0" fmla="*/ 0 w 2006528"/>
                <a:gd name="connsiteY0" fmla="*/ 0 h 1938992"/>
                <a:gd name="connsiteX1" fmla="*/ 2006528 w 2006528"/>
                <a:gd name="connsiteY1" fmla="*/ 0 h 1938992"/>
                <a:gd name="connsiteX2" fmla="*/ 2006528 w 2006528"/>
                <a:gd name="connsiteY2" fmla="*/ 1938992 h 1938992"/>
                <a:gd name="connsiteX3" fmla="*/ 0 w 2006528"/>
                <a:gd name="connsiteY3" fmla="*/ 1938992 h 1938992"/>
                <a:gd name="connsiteX4" fmla="*/ 0 w 2006528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528" h="1938992" fill="none" extrusionOk="0">
                  <a:moveTo>
                    <a:pt x="0" y="0"/>
                  </a:moveTo>
                  <a:cubicBezTo>
                    <a:pt x="994774" y="-49533"/>
                    <a:pt x="1068027" y="-14809"/>
                    <a:pt x="2006528" y="0"/>
                  </a:cubicBezTo>
                  <a:cubicBezTo>
                    <a:pt x="2094167" y="752559"/>
                    <a:pt x="1933849" y="1500896"/>
                    <a:pt x="2006528" y="1938992"/>
                  </a:cubicBezTo>
                  <a:cubicBezTo>
                    <a:pt x="1453984" y="1890761"/>
                    <a:pt x="863141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006528" h="1938992" stroke="0" extrusionOk="0">
                  <a:moveTo>
                    <a:pt x="0" y="0"/>
                  </a:moveTo>
                  <a:cubicBezTo>
                    <a:pt x="280933" y="118645"/>
                    <a:pt x="1460779" y="116012"/>
                    <a:pt x="2006528" y="0"/>
                  </a:cubicBezTo>
                  <a:cubicBezTo>
                    <a:pt x="1873646" y="562170"/>
                    <a:pt x="2091479" y="1716516"/>
                    <a:pt x="2006528" y="1938992"/>
                  </a:cubicBezTo>
                  <a:cubicBezTo>
                    <a:pt x="1661498" y="2073592"/>
                    <a:pt x="289837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Identifique a fonte do texto para ajudar você a criar hipóteses sobre o que será lido.</a:t>
              </a:r>
            </a:p>
          </p:txBody>
        </p:sp>
        <p:sp>
          <p:nvSpPr>
            <p:cNvPr id="16" name="Pentágono 15">
              <a:extLst>
                <a:ext uri="{FF2B5EF4-FFF2-40B4-BE49-F238E27FC236}">
                  <a16:creationId xmlns:a16="http://schemas.microsoft.com/office/drawing/2014/main" id="{67974409-6158-1FEF-C9A0-D09DDCB341A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6AA9D9-9BFE-A4C9-0FC0-860C3E63E7EB}"/>
              </a:ext>
            </a:extLst>
          </p:cNvPr>
          <p:cNvSpPr txBox="1"/>
          <p:nvPr/>
        </p:nvSpPr>
        <p:spPr>
          <a:xfrm rot="16200000">
            <a:off x="3496191" y="5033378"/>
            <a:ext cx="278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IC PUBLISHING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02708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Doing research on the web</a:t>
            </a:r>
          </a:p>
        </p:txBody>
      </p:sp>
      <p:graphicFrame>
        <p:nvGraphicFramePr>
          <p:cNvPr id="21" name="CaixaDeTexto 18">
            <a:extLst>
              <a:ext uri="{FF2B5EF4-FFF2-40B4-BE49-F238E27FC236}">
                <a16:creationId xmlns:a16="http://schemas.microsoft.com/office/drawing/2014/main" id="{D372EB10-F89E-F81E-AF1C-9FC509565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782261"/>
              </p:ext>
            </p:extLst>
          </p:nvPr>
        </p:nvGraphicFramePr>
        <p:xfrm>
          <a:off x="5055772" y="-312049"/>
          <a:ext cx="6734750" cy="774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55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4783143" y="6134836"/>
            <a:ext cx="7230663" cy="87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Fonte de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pesquisa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: STARK STATE DIGITAL LIBRARY.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How to evaluate websites.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31 mar. 2020.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Disponível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em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: https://libguides.starkstate.edu/websites.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Acesso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em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: 14 abr. 2022.</a:t>
            </a:r>
            <a:endParaRPr lang="en-US" sz="12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Evaluating websites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E0A945F-D87C-D03F-322D-BCA4A69E9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046483"/>
              </p:ext>
            </p:extLst>
          </p:nvPr>
        </p:nvGraphicFramePr>
        <p:xfrm>
          <a:off x="4783142" y="252781"/>
          <a:ext cx="7230663" cy="573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25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266381" cy="1477172"/>
            <a:chOff x="667900" y="3626397"/>
            <a:chExt cx="3266381" cy="147717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1015663"/>
            </a:xfrm>
            <a:custGeom>
              <a:avLst/>
              <a:gdLst>
                <a:gd name="connsiteX0" fmla="*/ 0 w 3095037"/>
                <a:gd name="connsiteY0" fmla="*/ 0 h 1015663"/>
                <a:gd name="connsiteX1" fmla="*/ 3095037 w 3095037"/>
                <a:gd name="connsiteY1" fmla="*/ 0 h 1015663"/>
                <a:gd name="connsiteX2" fmla="*/ 3095037 w 3095037"/>
                <a:gd name="connsiteY2" fmla="*/ 1015663 h 1015663"/>
                <a:gd name="connsiteX3" fmla="*/ 0 w 3095037"/>
                <a:gd name="connsiteY3" fmla="*/ 1015663 h 1015663"/>
                <a:gd name="connsiteX4" fmla="*/ 0 w 3095037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1015663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009789" y="249582"/>
                    <a:pt x="3175844" y="889491"/>
                    <a:pt x="3095037" y="1015663"/>
                  </a:cubicBezTo>
                  <a:cubicBezTo>
                    <a:pt x="2228131" y="967432"/>
                    <a:pt x="336916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095037" h="1015663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3063923" y="243736"/>
                    <a:pt x="3034807" y="806251"/>
                    <a:pt x="3095037" y="1015663"/>
                  </a:cubicBezTo>
                  <a:cubicBezTo>
                    <a:pt x="1921787" y="1150263"/>
                    <a:pt x="122642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identificação do domínio</a:t>
              </a:r>
            </a:p>
            <a:p>
              <a:r>
                <a:rPr lang="pt-BR" sz="2000" dirty="0"/>
                <a:t>pode ajudar a avaliar a</a:t>
              </a:r>
            </a:p>
            <a:p>
              <a:r>
                <a:rPr lang="pt-BR" sz="2000" dirty="0"/>
                <a:t>confiabilidade do </a:t>
              </a:r>
              <a:r>
                <a:rPr lang="pt-BR" sz="2000" i="1" dirty="0"/>
                <a:t>site</a:t>
              </a:r>
              <a:r>
                <a:rPr lang="pt-BR" sz="2000" dirty="0"/>
                <a:t>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202621" y="45098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ED3D7D52-B4D5-A70B-9E69-64E36117E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90629"/>
              </p:ext>
            </p:extLst>
          </p:nvPr>
        </p:nvGraphicFramePr>
        <p:xfrm>
          <a:off x="4842274" y="777436"/>
          <a:ext cx="7230663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61267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806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Língua inglesa</vt:lpstr>
      <vt:lpstr>UNIT 0</vt:lpstr>
      <vt:lpstr>UNIT 0</vt:lpstr>
      <vt:lpstr>UNIT 0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52</cp:revision>
  <dcterms:created xsi:type="dcterms:W3CDTF">2023-05-08T13:05:16Z</dcterms:created>
  <dcterms:modified xsi:type="dcterms:W3CDTF">2023-06-21T12:41:00Z</dcterms:modified>
</cp:coreProperties>
</file>