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62" r:id="rId3"/>
    <p:sldId id="262" r:id="rId4"/>
    <p:sldId id="359" r:id="rId5"/>
    <p:sldId id="271" r:id="rId6"/>
    <p:sldId id="283" r:id="rId7"/>
    <p:sldId id="352" r:id="rId8"/>
    <p:sldId id="353" r:id="rId9"/>
    <p:sldId id="275" r:id="rId10"/>
    <p:sldId id="309" r:id="rId11"/>
    <p:sldId id="334" r:id="rId12"/>
    <p:sldId id="335" r:id="rId13"/>
    <p:sldId id="336" r:id="rId14"/>
    <p:sldId id="2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B4B73-00AD-42DA-B11B-4C5D18FD193A}" v="6" dt="2023-05-22T09:43:47.725"/>
    <p1510:client id="{8B371F3B-66F7-BB4C-3BB3-93B642EC9610}" v="50" dt="2023-05-23T13:36:0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97" autoAdjust="0"/>
    <p:restoredTop sz="96327"/>
  </p:normalViewPr>
  <p:slideViewPr>
    <p:cSldViewPr snapToGrid="0">
      <p:cViewPr varScale="1">
        <p:scale>
          <a:sx n="72" d="100"/>
          <a:sy n="72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 dirty="0">
                <a:solidFill>
                  <a:schemeClr val="tx1"/>
                </a:solidFill>
              </a:rPr>
              <a:t>Língua inglesa</a:t>
            </a:r>
            <a:endParaRPr lang="pt-BR" sz="480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6º ano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6BDAE2-BC3A-EB8E-AB03-6485BC4CDF31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animals and pets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9F4E11-E221-B4BB-64F9-2CB7578025FC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alligator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E601EF-0151-EC7D-F8F8-7717600DB785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bear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069508-4015-1FF7-16E9-7781D2B13E7D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canary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E557DF-6AD3-3D90-8313-F7BA77EA60F5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cat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BEF928-06BE-D145-696F-7523A89E29EC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chicken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F1C5C7-5B63-376B-FBEB-25CE3C62271E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cow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39A76F7-9E2E-9997-6111-F8031426B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337" y="643467"/>
            <a:ext cx="1916064" cy="127737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8B2584D-1091-C2E1-39D1-5EEFBBD95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82" y="2676715"/>
            <a:ext cx="1916064" cy="127737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D855BF5-7113-70FA-CE4A-8625CA735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82" y="4648007"/>
            <a:ext cx="1916064" cy="127737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B5A88AE-9450-4551-CF2D-20274072A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266" y="643467"/>
            <a:ext cx="1916064" cy="127737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E98E812-5E14-159C-6655-CFDFD72BC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529" y="2675788"/>
            <a:ext cx="1916064" cy="127737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8B9AD90-9FDA-726B-E4BB-0ECC627B9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0529" y="4616850"/>
            <a:ext cx="1916064" cy="130853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FCE7908-D6EE-C558-CC54-71B5F1CE4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714" y="676603"/>
            <a:ext cx="340623" cy="121110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C8AD641-BB76-4493-7F7F-0507008041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871" y="2631159"/>
            <a:ext cx="204995" cy="136663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8AE74CE-8591-53F2-B902-F54543A59C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5674" y="4576555"/>
            <a:ext cx="214192" cy="154218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49E650B-ACD3-B7A9-3780-8EF31B5094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9699" y="672611"/>
            <a:ext cx="355567" cy="121908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78347DD-B96B-8C80-7920-3D9A51278E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32404" y="2597470"/>
            <a:ext cx="176256" cy="154224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BBD7ED77-B550-2CC0-584B-4A70922185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3115" y="4906897"/>
            <a:ext cx="307414" cy="108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3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animals and pets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9F4E11-E221-B4BB-64F9-2CB7578025FC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E601EF-0151-EC7D-F8F8-7717600DB785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dolphin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069508-4015-1FF7-16E9-7781D2B13E7D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elephant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E557DF-6AD3-3D90-8313-F7BA77EA60F5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giraffe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BEF928-06BE-D145-696F-7523A89E29EC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goldfish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F1C5C7-5B63-376B-FBEB-25CE3C62271E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gorilla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D18D59-7B95-C37B-C91A-7C985BF50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338" y="585819"/>
            <a:ext cx="1916064" cy="129295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92FD26-8809-134A-3C40-21D8F705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269" y="2647302"/>
            <a:ext cx="1916064" cy="12773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3F11FBF-210B-6C20-D2B1-0EAB01DAB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396" y="4624594"/>
            <a:ext cx="1916064" cy="127737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AE99979-DEFB-A043-57C7-CB49497DF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267" y="624290"/>
            <a:ext cx="1916064" cy="12773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5092AB0-3F8E-46CD-CA91-CD2B78059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267" y="2627424"/>
            <a:ext cx="1916064" cy="12773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FBDE3CE-2F3F-2E4A-A683-2DEA9F89D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654" y="4609017"/>
            <a:ext cx="1916064" cy="129295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9AE7053-612F-E26A-9145-58BF9A8777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4796" y="530995"/>
            <a:ext cx="161541" cy="146396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769F906-22B1-11B0-FC69-F6B65DA6F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960" y="2632358"/>
            <a:ext cx="210050" cy="129232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74E1F130-3D81-3A85-935D-D03C6DE12837}"/>
              </a:ext>
            </a:extLst>
          </p:cNvPr>
          <p:cNvSpPr txBox="1"/>
          <p:nvPr/>
        </p:nvSpPr>
        <p:spPr>
          <a:xfrm rot="16200000">
            <a:off x="4497211" y="4542163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DMUSSMAN/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E171D3A-D2FB-E398-4BCD-D5E1BF81BAE5}"/>
              </a:ext>
            </a:extLst>
          </p:cNvPr>
          <p:cNvSpPr txBox="1"/>
          <p:nvPr/>
        </p:nvSpPr>
        <p:spPr>
          <a:xfrm rot="16200000">
            <a:off x="7726469" y="4542164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POPIK22/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4E8F614-1938-DCC2-D3A6-A3658E34F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811" y="645120"/>
            <a:ext cx="327843" cy="123571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0C81363-ECD8-8CD2-0C89-D34616CBA0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4060" y="2703818"/>
            <a:ext cx="315343" cy="11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7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animals and pets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9F4E11-E221-B4BB-64F9-2CB7578025FC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hamster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E601EF-0151-EC7D-F8F8-7717600DB785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horse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069508-4015-1FF7-16E9-7781D2B13E7D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lion</a:t>
            </a:r>
            <a:endParaRPr lang="pt-BR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E557DF-6AD3-3D90-8313-F7BA77EA60F5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macaw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BEF928-06BE-D145-696F-7523A89E29EC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monkey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F1C5C7-5B63-376B-FBEB-25CE3C62271E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penguin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07430E0-258D-FD50-9B34-5CB8BB68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578" y="544819"/>
            <a:ext cx="1916064" cy="12878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8F25120-81D5-D3FA-0184-78E3878D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80" y="2529326"/>
            <a:ext cx="1900804" cy="128784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C7332F3-CFDF-45BB-0E44-AF4EB068E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82" y="4553650"/>
            <a:ext cx="1900803" cy="131925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24C000A-E01E-D9C4-AF33-5A4B5F527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495" y="544819"/>
            <a:ext cx="1920836" cy="128784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EEE4C27-DE4C-3ABF-7C73-CF226C26A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863" y="2623886"/>
            <a:ext cx="1931769" cy="128784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80B79E7-97D4-53E2-31C8-362560001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863" y="4585061"/>
            <a:ext cx="1900803" cy="1287846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AFD8FCB6-A923-7E47-53AA-EC04A3A3B408}"/>
              </a:ext>
            </a:extLst>
          </p:cNvPr>
          <p:cNvSpPr txBox="1"/>
          <p:nvPr/>
        </p:nvSpPr>
        <p:spPr>
          <a:xfrm rot="16200000">
            <a:off x="4425890" y="2488464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FA01813/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E733B775-4AA4-06F0-B0FE-0720FBE56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4870" y="547145"/>
            <a:ext cx="374215" cy="124292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A151AE8-36C0-07FD-119F-45D2583C74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7236" y="4430679"/>
            <a:ext cx="327000" cy="1744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16E1D2F1-BCA4-3885-B660-C2B6189C2D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0349" y="466865"/>
            <a:ext cx="312514" cy="136580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CB9ECF0-6D50-C2CB-AA75-2938EE0D3D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1948" y="2663252"/>
            <a:ext cx="330915" cy="120911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7E88A36-F28F-D588-CBA2-2958FEAA14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1948" y="4710459"/>
            <a:ext cx="327000" cy="11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8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animals and pets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9F4E11-E221-B4BB-64F9-2CB7578025FC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pig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E601EF-0151-EC7D-F8F8-7717600DB785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rabbit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069508-4015-1FF7-16E9-7781D2B13E7D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shark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E557DF-6AD3-3D90-8313-F7BA77EA60F5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snake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BEF928-06BE-D145-696F-7523A89E29EC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tiger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F1C5C7-5B63-376B-FBEB-25CE3C62271E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turtle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259E3D6-2D37-B201-9880-1294D63A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337" y="638909"/>
            <a:ext cx="1922399" cy="12816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ADEE3D8-1A5D-627C-FFE1-9A844B39D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81" y="2659102"/>
            <a:ext cx="1916063" cy="127737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3772A36-2A42-D175-9481-E5A61E622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81" y="4594776"/>
            <a:ext cx="1916063" cy="130853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C11294A-95DB-D1E8-1858-B053E8CE9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265" y="609675"/>
            <a:ext cx="1916063" cy="130853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34DE572-F399-AD5E-2641-8D25FC8E8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265" y="2659102"/>
            <a:ext cx="1916063" cy="12773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6A4C9FB-340F-12A3-98D2-9388ED75E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265" y="4643103"/>
            <a:ext cx="1916063" cy="127737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8CA346B-1F94-46D3-4373-292EEE3DC0C2}"/>
              </a:ext>
            </a:extLst>
          </p:cNvPr>
          <p:cNvSpPr txBox="1"/>
          <p:nvPr/>
        </p:nvSpPr>
        <p:spPr>
          <a:xfrm rot="16200000">
            <a:off x="8159857" y="4984507"/>
            <a:ext cx="170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DAVID CARBO/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0A6B68D-222A-FBF2-3076-AF41F409F594}"/>
              </a:ext>
            </a:extLst>
          </p:cNvPr>
          <p:cNvSpPr txBox="1"/>
          <p:nvPr/>
        </p:nvSpPr>
        <p:spPr>
          <a:xfrm rot="16200000">
            <a:off x="4458222" y="4507758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KASCHIBO/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AF5D67D-F73A-CCCF-86E6-B624007C4758}"/>
              </a:ext>
            </a:extLst>
          </p:cNvPr>
          <p:cNvSpPr txBox="1"/>
          <p:nvPr/>
        </p:nvSpPr>
        <p:spPr>
          <a:xfrm rot="16200000">
            <a:off x="4462291" y="2566910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ROSELYNNE/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F52565B-DEFD-E641-4B3B-7DBADEEC02A3}"/>
              </a:ext>
            </a:extLst>
          </p:cNvPr>
          <p:cNvSpPr txBox="1"/>
          <p:nvPr/>
        </p:nvSpPr>
        <p:spPr>
          <a:xfrm rot="16200000">
            <a:off x="4393315" y="591265"/>
            <a:ext cx="25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KVASILEV/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C8883BA-EA20-5E1F-8915-94FEFC40F0DA}"/>
              </a:ext>
            </a:extLst>
          </p:cNvPr>
          <p:cNvSpPr txBox="1"/>
          <p:nvPr/>
        </p:nvSpPr>
        <p:spPr>
          <a:xfrm rot="16200000">
            <a:off x="8094382" y="2968131"/>
            <a:ext cx="18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THINKER360/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31C0784-B3DE-5EDC-6B18-E710A4D91581}"/>
              </a:ext>
            </a:extLst>
          </p:cNvPr>
          <p:cNvSpPr txBox="1"/>
          <p:nvPr/>
        </p:nvSpPr>
        <p:spPr>
          <a:xfrm rot="16200000">
            <a:off x="8160316" y="1002222"/>
            <a:ext cx="172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KEN GRIFFITHS/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41272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imperative</a:t>
            </a:r>
          </a:p>
        </p:txBody>
      </p:sp>
      <p:pic>
        <p:nvPicPr>
          <p:cNvPr id="5" name="Imagem 4" descr="Tabela&#10;&#10;Descrição gerada automaticamente com confiança média">
            <a:extLst>
              <a:ext uri="{FF2B5EF4-FFF2-40B4-BE49-F238E27FC236}">
                <a16:creationId xmlns:a16="http://schemas.microsoft.com/office/drawing/2014/main" id="{36218497-7A4B-048C-B40E-AF6CA347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47" y="2383273"/>
            <a:ext cx="7112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84A5F9-B632-3760-9B81-F551F47D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67" y="0"/>
            <a:ext cx="1816100" cy="201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CCAA08-0E55-F2C3-7E88-2028461F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66" y="2378075"/>
            <a:ext cx="1485900" cy="1701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829D10-AEA2-BFB3-0852-43BC067A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66" y="4438650"/>
            <a:ext cx="1739900" cy="1625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865685-C302-33E1-FE0A-AC83FB6B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792" y="88900"/>
            <a:ext cx="1600200" cy="1930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FAFF75-369F-2723-7292-DD9D1F15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942" y="2082256"/>
            <a:ext cx="1485900" cy="1930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A8B15C-CDE5-7AA9-92DF-8BCE31AF2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092" y="4247606"/>
            <a:ext cx="1485900" cy="19939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1D53AB-9AD7-6D26-8BA2-325F3E0FF5B8}"/>
              </a:ext>
            </a:extLst>
          </p:cNvPr>
          <p:cNvSpPr txBox="1"/>
          <p:nvPr/>
        </p:nvSpPr>
        <p:spPr>
          <a:xfrm>
            <a:off x="5258364" y="1851423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WORK in groups.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6F8748-483D-AD6C-203D-A5C0580B914E}"/>
              </a:ext>
            </a:extLst>
          </p:cNvPr>
          <p:cNvSpPr txBox="1"/>
          <p:nvPr/>
        </p:nvSpPr>
        <p:spPr>
          <a:xfrm>
            <a:off x="5258364" y="3865182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 the text.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386432-3D15-00C1-84F3-A00DB8F5CE5B}"/>
              </a:ext>
            </a:extLst>
          </p:cNvPr>
          <p:cNvSpPr txBox="1"/>
          <p:nvPr/>
        </p:nvSpPr>
        <p:spPr>
          <a:xfrm>
            <a:off x="5258364" y="5829921"/>
            <a:ext cx="2633022" cy="830997"/>
          </a:xfrm>
          <a:custGeom>
            <a:avLst/>
            <a:gdLst>
              <a:gd name="connsiteX0" fmla="*/ 0 w 2633022"/>
              <a:gd name="connsiteY0" fmla="*/ 0 h 830997"/>
              <a:gd name="connsiteX1" fmla="*/ 2633022 w 2633022"/>
              <a:gd name="connsiteY1" fmla="*/ 0 h 830997"/>
              <a:gd name="connsiteX2" fmla="*/ 2633022 w 2633022"/>
              <a:gd name="connsiteY2" fmla="*/ 830997 h 830997"/>
              <a:gd name="connsiteX3" fmla="*/ 0 w 2633022"/>
              <a:gd name="connsiteY3" fmla="*/ 830997 h 830997"/>
              <a:gd name="connsiteX4" fmla="*/ 0 w 263302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830997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597634" y="192764"/>
                  <a:pt x="2630729" y="611841"/>
                  <a:pt x="2633022" y="830997"/>
                </a:cubicBezTo>
                <a:cubicBezTo>
                  <a:pt x="2181723" y="782766"/>
                  <a:pt x="9664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633022" h="830997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35148" y="113011"/>
                  <a:pt x="2672512" y="601367"/>
                  <a:pt x="2633022" y="830997"/>
                </a:cubicBezTo>
                <a:cubicBezTo>
                  <a:pt x="1635459" y="965597"/>
                  <a:pt x="85127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WRITE your name on the board.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622B7F-62BB-7C1D-921F-34C665E017A0}"/>
              </a:ext>
            </a:extLst>
          </p:cNvPr>
          <p:cNvSpPr txBox="1"/>
          <p:nvPr/>
        </p:nvSpPr>
        <p:spPr>
          <a:xfrm>
            <a:off x="8693741" y="1835283"/>
            <a:ext cx="2894190" cy="461665"/>
          </a:xfrm>
          <a:custGeom>
            <a:avLst/>
            <a:gdLst>
              <a:gd name="connsiteX0" fmla="*/ 0 w 2894190"/>
              <a:gd name="connsiteY0" fmla="*/ 0 h 461665"/>
              <a:gd name="connsiteX1" fmla="*/ 2894190 w 2894190"/>
              <a:gd name="connsiteY1" fmla="*/ 0 h 461665"/>
              <a:gd name="connsiteX2" fmla="*/ 2894190 w 2894190"/>
              <a:gd name="connsiteY2" fmla="*/ 461665 h 461665"/>
              <a:gd name="connsiteX3" fmla="*/ 0 w 2894190"/>
              <a:gd name="connsiteY3" fmla="*/ 461665 h 461665"/>
              <a:gd name="connsiteX4" fmla="*/ 0 w 289419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90" h="461665" fill="none" extrusionOk="0">
                <a:moveTo>
                  <a:pt x="0" y="0"/>
                </a:moveTo>
                <a:cubicBezTo>
                  <a:pt x="583759" y="-49533"/>
                  <a:pt x="2488640" y="-14809"/>
                  <a:pt x="2894190" y="0"/>
                </a:cubicBezTo>
                <a:cubicBezTo>
                  <a:pt x="2892042" y="186521"/>
                  <a:pt x="2891897" y="313513"/>
                  <a:pt x="2894190" y="461665"/>
                </a:cubicBezTo>
                <a:cubicBezTo>
                  <a:pt x="2222498" y="413434"/>
                  <a:pt x="66762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90" h="461665" stroke="0" extrusionOk="0">
                <a:moveTo>
                  <a:pt x="0" y="0"/>
                </a:moveTo>
                <a:cubicBezTo>
                  <a:pt x="698452" y="118645"/>
                  <a:pt x="1962753" y="116012"/>
                  <a:pt x="2894190" y="0"/>
                </a:cubicBezTo>
                <a:cubicBezTo>
                  <a:pt x="2912936" y="143527"/>
                  <a:pt x="2867200" y="261265"/>
                  <a:pt x="2894190" y="461665"/>
                </a:cubicBezTo>
                <a:cubicBezTo>
                  <a:pt x="2205578" y="596265"/>
                  <a:pt x="7956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LOOK at the photos.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1DEDC4-9C5C-4B33-8517-262741F010D2}"/>
              </a:ext>
            </a:extLst>
          </p:cNvPr>
          <p:cNvSpPr txBox="1"/>
          <p:nvPr/>
        </p:nvSpPr>
        <p:spPr>
          <a:xfrm>
            <a:off x="8693740" y="3849042"/>
            <a:ext cx="2894189" cy="461665"/>
          </a:xfrm>
          <a:custGeom>
            <a:avLst/>
            <a:gdLst>
              <a:gd name="connsiteX0" fmla="*/ 0 w 2894189"/>
              <a:gd name="connsiteY0" fmla="*/ 0 h 461665"/>
              <a:gd name="connsiteX1" fmla="*/ 2894189 w 2894189"/>
              <a:gd name="connsiteY1" fmla="*/ 0 h 461665"/>
              <a:gd name="connsiteX2" fmla="*/ 2894189 w 2894189"/>
              <a:gd name="connsiteY2" fmla="*/ 461665 h 461665"/>
              <a:gd name="connsiteX3" fmla="*/ 0 w 2894189"/>
              <a:gd name="connsiteY3" fmla="*/ 461665 h 461665"/>
              <a:gd name="connsiteX4" fmla="*/ 0 w 28941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9" h="461665" fill="none" extrusionOk="0">
                <a:moveTo>
                  <a:pt x="0" y="0"/>
                </a:moveTo>
                <a:cubicBezTo>
                  <a:pt x="584674" y="-49533"/>
                  <a:pt x="2489783" y="-14809"/>
                  <a:pt x="2894189" y="0"/>
                </a:cubicBezTo>
                <a:cubicBezTo>
                  <a:pt x="2892041" y="186521"/>
                  <a:pt x="2891896" y="313513"/>
                  <a:pt x="2894189" y="461665"/>
                </a:cubicBezTo>
                <a:cubicBezTo>
                  <a:pt x="2221518" y="413434"/>
                  <a:pt x="66727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89" h="461665" stroke="0" extrusionOk="0">
                <a:moveTo>
                  <a:pt x="0" y="0"/>
                </a:moveTo>
                <a:cubicBezTo>
                  <a:pt x="698618" y="118645"/>
                  <a:pt x="1963263" y="116012"/>
                  <a:pt x="2894189" y="0"/>
                </a:cubicBezTo>
                <a:cubicBezTo>
                  <a:pt x="2912935" y="143527"/>
                  <a:pt x="2867199" y="261265"/>
                  <a:pt x="2894189" y="461665"/>
                </a:cubicBezTo>
                <a:cubicBezTo>
                  <a:pt x="2204846" y="596265"/>
                  <a:pt x="7944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LISTEN to the song.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B8E641-5467-5114-2225-9A14B14DBB4B}"/>
              </a:ext>
            </a:extLst>
          </p:cNvPr>
          <p:cNvSpPr txBox="1"/>
          <p:nvPr/>
        </p:nvSpPr>
        <p:spPr>
          <a:xfrm>
            <a:off x="8693741" y="5813781"/>
            <a:ext cx="2894188" cy="830997"/>
          </a:xfrm>
          <a:custGeom>
            <a:avLst/>
            <a:gdLst>
              <a:gd name="connsiteX0" fmla="*/ 0 w 2894188"/>
              <a:gd name="connsiteY0" fmla="*/ 0 h 830997"/>
              <a:gd name="connsiteX1" fmla="*/ 2894188 w 2894188"/>
              <a:gd name="connsiteY1" fmla="*/ 0 h 830997"/>
              <a:gd name="connsiteX2" fmla="*/ 2894188 w 2894188"/>
              <a:gd name="connsiteY2" fmla="*/ 830997 h 830997"/>
              <a:gd name="connsiteX3" fmla="*/ 0 w 2894188"/>
              <a:gd name="connsiteY3" fmla="*/ 830997 h 830997"/>
              <a:gd name="connsiteX4" fmla="*/ 0 w 28941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8" h="830997" fill="none" extrusionOk="0">
                <a:moveTo>
                  <a:pt x="0" y="0"/>
                </a:moveTo>
                <a:cubicBezTo>
                  <a:pt x="585590" y="-49533"/>
                  <a:pt x="2490926" y="-14809"/>
                  <a:pt x="2894188" y="0"/>
                </a:cubicBezTo>
                <a:cubicBezTo>
                  <a:pt x="2858800" y="192764"/>
                  <a:pt x="2891895" y="611841"/>
                  <a:pt x="2894188" y="830997"/>
                </a:cubicBezTo>
                <a:cubicBezTo>
                  <a:pt x="2220538" y="782766"/>
                  <a:pt x="6669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4188" h="830997" stroke="0" extrusionOk="0">
                <a:moveTo>
                  <a:pt x="0" y="0"/>
                </a:moveTo>
                <a:cubicBezTo>
                  <a:pt x="698784" y="118645"/>
                  <a:pt x="1963774" y="116012"/>
                  <a:pt x="2894188" y="0"/>
                </a:cubicBezTo>
                <a:cubicBezTo>
                  <a:pt x="2896314" y="113011"/>
                  <a:pt x="2933678" y="601367"/>
                  <a:pt x="2894188" y="830997"/>
                </a:cubicBezTo>
                <a:cubicBezTo>
                  <a:pt x="2204114" y="965597"/>
                  <a:pt x="79329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TALK to your classmate.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02A008-87B3-4488-CCEC-5AC0C0B0B5FA}"/>
              </a:ext>
            </a:extLst>
          </p:cNvPr>
          <p:cNvSpPr txBox="1"/>
          <p:nvPr/>
        </p:nvSpPr>
        <p:spPr>
          <a:xfrm rot="16200000">
            <a:off x="10313828" y="5172833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5546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F3312-C9B3-D5A5-05D6-C288EE63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11" y="638248"/>
            <a:ext cx="2985719" cy="24841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601030-3AD6-F997-990C-A360E1DB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930" y="4795399"/>
            <a:ext cx="2012925" cy="1991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3E48C8-D2EE-EB7D-F1A7-FBFA1B6EE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39" y="4169497"/>
            <a:ext cx="3105147" cy="262743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A66B4F-DFA1-DA04-8507-08B49B6F8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842" y="697962"/>
            <a:ext cx="2746861" cy="236468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FB1345-104E-1440-752B-48C437C72BD3}"/>
              </a:ext>
            </a:extLst>
          </p:cNvPr>
          <p:cNvSpPr txBox="1"/>
          <p:nvPr/>
        </p:nvSpPr>
        <p:spPr>
          <a:xfrm>
            <a:off x="830534" y="4333734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Excuse me.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1E6E5-4C40-EE88-C0F2-B3CFC60ECD57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I go to the toilet?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5940EA-37BD-C374-7B40-A45431D9FA3B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I’m sorry.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BBC5AE-2CB5-2C6D-4FFC-BD4050796292}"/>
              </a:ext>
            </a:extLst>
          </p:cNvPr>
          <p:cNvSpPr txBox="1"/>
          <p:nvPr/>
        </p:nvSpPr>
        <p:spPr>
          <a:xfrm>
            <a:off x="8718005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don’t understand.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20FAB8-751E-8151-B1E6-6DFD008628E7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 you say “</a:t>
            </a:r>
            <a:r>
              <a:rPr lang="en-US" sz="2400" dirty="0" err="1"/>
              <a:t>caneta</a:t>
            </a:r>
            <a:r>
              <a:rPr lang="en-US" sz="2400" dirty="0"/>
              <a:t>” in English?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F50A825-0BA3-3427-F5C7-AC48644DA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529" y="4362942"/>
            <a:ext cx="3110400" cy="22405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458D5D-139B-915F-4566-5B82A834F572}"/>
              </a:ext>
            </a:extLst>
          </p:cNvPr>
          <p:cNvSpPr txBox="1"/>
          <p:nvPr/>
        </p:nvSpPr>
        <p:spPr>
          <a:xfrm rot="16200000">
            <a:off x="10476598" y="5115399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795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CF070A-F3AD-E64A-373E-506E025E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01" y="1164762"/>
            <a:ext cx="2073566" cy="2264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26130A-FB6A-0034-44A4-3EA0A7B7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01" y="4509418"/>
            <a:ext cx="2258125" cy="18238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675605-886D-981E-1C14-B9CC16D78310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page?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9B5B42-000A-EA11-B158-114136BDDFFD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F57653-0271-5CBE-B8C6-C5E2C474E899}"/>
              </a:ext>
            </a:extLst>
          </p:cNvPr>
          <p:cNvSpPr txBox="1"/>
          <p:nvPr/>
        </p:nvSpPr>
        <p:spPr>
          <a:xfrm>
            <a:off x="8718005" y="467129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help me, please?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16F932-5B14-F23A-C3C7-19C90106F340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repeat that, please?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DD6BCAA-1E61-468B-2D60-F09B34F8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68" y="4284735"/>
            <a:ext cx="2171274" cy="21061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E5B0ABF-9F7E-4C44-485E-8A2ACBB9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33" y="803954"/>
            <a:ext cx="2800944" cy="24535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0B0D9B0-1CF4-B95C-DF73-E583EFF54747}"/>
              </a:ext>
            </a:extLst>
          </p:cNvPr>
          <p:cNvSpPr txBox="1"/>
          <p:nvPr/>
        </p:nvSpPr>
        <p:spPr>
          <a:xfrm rot="16200000">
            <a:off x="10518565" y="4920284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9243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9942597" y="4657427"/>
            <a:ext cx="1934664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PETA2.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NBA’s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Metta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World Peace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wants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peace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for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all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25 jul. 2013. Disponível em: https://www.peta2.com/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news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/mettaworld-peace-peta2-protect-animals-psa/. Acesso em: 7 jun. 2022.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F99980-F4F6-8491-85A0-F01545F0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902" y="372717"/>
            <a:ext cx="4639607" cy="61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DE104B86-7F8A-6122-5BC3-C9A887068919}"/>
              </a:ext>
            </a:extLst>
          </p:cNvPr>
          <p:cNvGrpSpPr/>
          <p:nvPr/>
        </p:nvGrpSpPr>
        <p:grpSpPr>
          <a:xfrm>
            <a:off x="474502" y="2893601"/>
            <a:ext cx="3729204" cy="3012513"/>
            <a:chOff x="474502" y="2893601"/>
            <a:chExt cx="3729204" cy="3012513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6FB9754-9FE7-30A0-3BDB-70AA65350A24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2554545"/>
            </a:xfrm>
            <a:custGeom>
              <a:avLst/>
              <a:gdLst>
                <a:gd name="connsiteX0" fmla="*/ 0 w 3553966"/>
                <a:gd name="connsiteY0" fmla="*/ 0 h 2554545"/>
                <a:gd name="connsiteX1" fmla="*/ 3553966 w 3553966"/>
                <a:gd name="connsiteY1" fmla="*/ 0 h 2554545"/>
                <a:gd name="connsiteX2" fmla="*/ 3553966 w 3553966"/>
                <a:gd name="connsiteY2" fmla="*/ 2554545 h 2554545"/>
                <a:gd name="connsiteX3" fmla="*/ 0 w 3553966"/>
                <a:gd name="connsiteY3" fmla="*/ 2554545 h 2554545"/>
                <a:gd name="connsiteX4" fmla="*/ 0 w 3553966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2554545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1036536"/>
                    <a:pt x="3481287" y="1402784"/>
                    <a:pt x="3553966" y="2554545"/>
                  </a:cubicBezTo>
                  <a:cubicBezTo>
                    <a:pt x="2046689" y="2506314"/>
                    <a:pt x="1094129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3553966" h="2554545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1203191"/>
                    <a:pt x="3638917" y="1803708"/>
                    <a:pt x="3553966" y="2554545"/>
                  </a:cubicBezTo>
                  <a:cubicBezTo>
                    <a:pt x="1887872" y="2689145"/>
                    <a:pt x="1567273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formular hipóteses sobre a finalidade de um texto em língua inglesa com base em sua estrutura, organização textual e elementos visuais (cores, tipos de fonte, imagens etc.). Na sua opinião, qual deve ser a finalidade deste texto?</a:t>
              </a:r>
            </a:p>
          </p:txBody>
        </p:sp>
        <p:sp>
          <p:nvSpPr>
            <p:cNvPr id="3" name="Pentágono 2">
              <a:extLst>
                <a:ext uri="{FF2B5EF4-FFF2-40B4-BE49-F238E27FC236}">
                  <a16:creationId xmlns:a16="http://schemas.microsoft.com/office/drawing/2014/main" id="{B7A34823-C5D7-D9A8-E79E-4C2EA00F9CA7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29BDCE-3B54-A7E1-C55B-6B9B8F941CD4}"/>
              </a:ext>
            </a:extLst>
          </p:cNvPr>
          <p:cNvSpPr txBox="1"/>
          <p:nvPr/>
        </p:nvSpPr>
        <p:spPr>
          <a:xfrm rot="16200000">
            <a:off x="2940930" y="4225201"/>
            <a:ext cx="4346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PEOPLE FOR THE ETHICAL TREATMENT OF ANIMALS/PETA2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857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9942597" y="4657427"/>
            <a:ext cx="1934664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PETA2.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NBA’s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Metta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World Peace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wants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peace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for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all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25 jul. 2013. Disponível em: https://www.peta2.com/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news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/mettaworld-peace-peta2-protect-animals-psa/. Acesso em: 7 jun. 2022.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F99980-F4F6-8491-85A0-F01545F0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902" y="372717"/>
            <a:ext cx="4639607" cy="61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B26ECA53-503E-F92A-6363-B01CF9AE1143}"/>
              </a:ext>
            </a:extLst>
          </p:cNvPr>
          <p:cNvGrpSpPr/>
          <p:nvPr/>
        </p:nvGrpSpPr>
        <p:grpSpPr>
          <a:xfrm>
            <a:off x="165083" y="2161969"/>
            <a:ext cx="4320741" cy="4244713"/>
            <a:chOff x="440929" y="3096814"/>
            <a:chExt cx="3756504" cy="424471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CADBB682-7255-3EB1-D265-57B47E8CEF5E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3600986"/>
            </a:xfrm>
            <a:custGeom>
              <a:avLst/>
              <a:gdLst>
                <a:gd name="connsiteX0" fmla="*/ 0 w 3553966"/>
                <a:gd name="connsiteY0" fmla="*/ 0 h 3600986"/>
                <a:gd name="connsiteX1" fmla="*/ 3553966 w 3553966"/>
                <a:gd name="connsiteY1" fmla="*/ 0 h 3600986"/>
                <a:gd name="connsiteX2" fmla="*/ 3553966 w 3553966"/>
                <a:gd name="connsiteY2" fmla="*/ 3600986 h 3600986"/>
                <a:gd name="connsiteX3" fmla="*/ 0 w 3553966"/>
                <a:gd name="connsiteY3" fmla="*/ 3600986 h 3600986"/>
                <a:gd name="connsiteX4" fmla="*/ 0 w 3553966"/>
                <a:gd name="connsiteY4" fmla="*/ 0 h 360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360098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365686"/>
                    <a:pt x="3481287" y="2997115"/>
                    <a:pt x="3553966" y="3600986"/>
                  </a:cubicBezTo>
                  <a:cubicBezTo>
                    <a:pt x="2046689" y="3552755"/>
                    <a:pt x="1094129" y="3685441"/>
                    <a:pt x="0" y="3600986"/>
                  </a:cubicBezTo>
                  <a:cubicBezTo>
                    <a:pt x="-38581" y="2388448"/>
                    <a:pt x="63341" y="1420189"/>
                    <a:pt x="0" y="0"/>
                  </a:cubicBezTo>
                  <a:close/>
                </a:path>
                <a:path w="3553966" h="360098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1061720"/>
                    <a:pt x="3638917" y="2105457"/>
                    <a:pt x="3553966" y="3600986"/>
                  </a:cubicBezTo>
                  <a:cubicBezTo>
                    <a:pt x="1887872" y="3735586"/>
                    <a:pt x="1567273" y="3443790"/>
                    <a:pt x="0" y="3600986"/>
                  </a:cubicBezTo>
                  <a:cubicBezTo>
                    <a:pt x="-20187" y="2191705"/>
                    <a:pt x="-152480" y="13267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O cartaz mostra um astro do basquete americano e faz um jogo de palavras com uma expressão usada no mundo esportivo. Nos esportes, o </a:t>
              </a:r>
              <a:r>
                <a:rPr lang="pt-BR" sz="1900" b="1" i="1" dirty="0"/>
                <a:t>home team </a:t>
              </a:r>
              <a:r>
                <a:rPr lang="pt-BR" sz="1900" dirty="0"/>
                <a:t>é o time da casa. Em sua opinião, a quem se refere a expressão </a:t>
              </a:r>
              <a:r>
                <a:rPr lang="pt-BR" sz="1900" i="1" dirty="0"/>
                <a:t>home team </a:t>
              </a:r>
              <a:r>
                <a:rPr lang="pt-BR" sz="1900" dirty="0"/>
                <a:t>na frase </a:t>
              </a:r>
              <a:r>
                <a:rPr lang="pt-BR" sz="1900" i="1" dirty="0"/>
                <a:t>“Guard the home team” </a:t>
              </a:r>
              <a:r>
                <a:rPr lang="pt-BR" sz="1900" dirty="0"/>
                <a:t>usada no cartaz? Você acha que o uso de jogos de palavras ajuda a chamar a atenção para um cartaz? Você já observou esse recurso em outros cartazes em inglês ou em português?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A78D8EF1-C510-C67D-24CA-0D804804845D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83DEBD-167B-2982-8E15-D09DDD7F3669}"/>
              </a:ext>
            </a:extLst>
          </p:cNvPr>
          <p:cNvSpPr txBox="1"/>
          <p:nvPr/>
        </p:nvSpPr>
        <p:spPr>
          <a:xfrm rot="16200000">
            <a:off x="2940930" y="4225201"/>
            <a:ext cx="4346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PEOPLE FOR THE ETHICAL TREATMENT OF ANIMALS/PETA2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58706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Animals and pets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EFD470-BF1F-7484-B7E7-CFC4D45218B2}"/>
              </a:ext>
            </a:extLst>
          </p:cNvPr>
          <p:cNvSpPr txBox="1"/>
          <p:nvPr/>
        </p:nvSpPr>
        <p:spPr>
          <a:xfrm>
            <a:off x="5223279" y="643467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0CE080-163F-B5B7-97AE-C6895E519C00}"/>
              </a:ext>
            </a:extLst>
          </p:cNvPr>
          <p:cNvSpPr txBox="1"/>
          <p:nvPr/>
        </p:nvSpPr>
        <p:spPr>
          <a:xfrm>
            <a:off x="6820945" y="643467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canary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D1C76B-1FE3-19A5-7886-A7212C44D843}"/>
              </a:ext>
            </a:extLst>
          </p:cNvPr>
          <p:cNvSpPr txBox="1"/>
          <p:nvPr/>
        </p:nvSpPr>
        <p:spPr>
          <a:xfrm>
            <a:off x="8576791" y="643467"/>
            <a:ext cx="1377514" cy="461665"/>
          </a:xfrm>
          <a:custGeom>
            <a:avLst/>
            <a:gdLst>
              <a:gd name="connsiteX0" fmla="*/ 0 w 1377514"/>
              <a:gd name="connsiteY0" fmla="*/ 0 h 461665"/>
              <a:gd name="connsiteX1" fmla="*/ 1377514 w 1377514"/>
              <a:gd name="connsiteY1" fmla="*/ 0 h 461665"/>
              <a:gd name="connsiteX2" fmla="*/ 1377514 w 1377514"/>
              <a:gd name="connsiteY2" fmla="*/ 461665 h 461665"/>
              <a:gd name="connsiteX3" fmla="*/ 0 w 1377514"/>
              <a:gd name="connsiteY3" fmla="*/ 461665 h 461665"/>
              <a:gd name="connsiteX4" fmla="*/ 0 w 13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4" h="461665" fill="none" extrusionOk="0">
                <a:moveTo>
                  <a:pt x="0" y="0"/>
                </a:moveTo>
                <a:cubicBezTo>
                  <a:pt x="564005" y="50447"/>
                  <a:pt x="1081192" y="103764"/>
                  <a:pt x="1377514" y="0"/>
                </a:cubicBezTo>
                <a:cubicBezTo>
                  <a:pt x="1375366" y="186521"/>
                  <a:pt x="1375221" y="313513"/>
                  <a:pt x="1377514" y="461665"/>
                </a:cubicBezTo>
                <a:cubicBezTo>
                  <a:pt x="691137" y="500288"/>
                  <a:pt x="354373" y="42821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4" h="461665" stroke="0" extrusionOk="0">
                <a:moveTo>
                  <a:pt x="0" y="0"/>
                </a:moveTo>
                <a:cubicBezTo>
                  <a:pt x="504984" y="-72412"/>
                  <a:pt x="1207236" y="83890"/>
                  <a:pt x="1377514" y="0"/>
                </a:cubicBezTo>
                <a:cubicBezTo>
                  <a:pt x="1396260" y="143527"/>
                  <a:pt x="1350524" y="261265"/>
                  <a:pt x="1377514" y="461665"/>
                </a:cubicBezTo>
                <a:cubicBezTo>
                  <a:pt x="1023364" y="481147"/>
                  <a:pt x="479999" y="56466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15F9C9-0E21-870D-8D0F-5FD3B7A8B30F}"/>
              </a:ext>
            </a:extLst>
          </p:cNvPr>
          <p:cNvSpPr txBox="1"/>
          <p:nvPr/>
        </p:nvSpPr>
        <p:spPr>
          <a:xfrm>
            <a:off x="10284923" y="643467"/>
            <a:ext cx="1377515" cy="461665"/>
          </a:xfrm>
          <a:custGeom>
            <a:avLst/>
            <a:gdLst>
              <a:gd name="connsiteX0" fmla="*/ 0 w 1377515"/>
              <a:gd name="connsiteY0" fmla="*/ 0 h 461665"/>
              <a:gd name="connsiteX1" fmla="*/ 1377515 w 1377515"/>
              <a:gd name="connsiteY1" fmla="*/ 0 h 461665"/>
              <a:gd name="connsiteX2" fmla="*/ 1377515 w 1377515"/>
              <a:gd name="connsiteY2" fmla="*/ 461665 h 461665"/>
              <a:gd name="connsiteX3" fmla="*/ 0 w 1377515"/>
              <a:gd name="connsiteY3" fmla="*/ 461665 h 461665"/>
              <a:gd name="connsiteX4" fmla="*/ 0 w 1377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5" h="461665" fill="none" extrusionOk="0">
                <a:moveTo>
                  <a:pt x="0" y="0"/>
                </a:moveTo>
                <a:cubicBezTo>
                  <a:pt x="562082" y="49651"/>
                  <a:pt x="1078790" y="101638"/>
                  <a:pt x="1377515" y="0"/>
                </a:cubicBezTo>
                <a:cubicBezTo>
                  <a:pt x="1375367" y="186521"/>
                  <a:pt x="1375222" y="313513"/>
                  <a:pt x="1377515" y="461665"/>
                </a:cubicBezTo>
                <a:cubicBezTo>
                  <a:pt x="693196" y="500315"/>
                  <a:pt x="355108" y="4291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5" h="461665" stroke="0" extrusionOk="0">
                <a:moveTo>
                  <a:pt x="0" y="0"/>
                </a:moveTo>
                <a:cubicBezTo>
                  <a:pt x="504636" y="-73318"/>
                  <a:pt x="1206164" y="82715"/>
                  <a:pt x="1377515" y="0"/>
                </a:cubicBezTo>
                <a:cubicBezTo>
                  <a:pt x="1396261" y="143527"/>
                  <a:pt x="1350525" y="261265"/>
                  <a:pt x="1377515" y="461665"/>
                </a:cubicBezTo>
                <a:cubicBezTo>
                  <a:pt x="1024902" y="482258"/>
                  <a:pt x="482464" y="56538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chicken</a:t>
            </a:r>
          </a:p>
        </p:txBody>
      </p:sp>
      <p:pic>
        <p:nvPicPr>
          <p:cNvPr id="8" name="Imagem 7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D8E5F8D0-1C42-1587-5866-F1DA47B8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247" y="2978402"/>
            <a:ext cx="7035800" cy="1342292"/>
          </a:xfrm>
          <a:prstGeom prst="rect">
            <a:avLst/>
          </a:prstGeom>
        </p:spPr>
      </p:pic>
      <p:pic>
        <p:nvPicPr>
          <p:cNvPr id="15" name="Imagem 14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304D6AA6-B43F-2A98-0AC7-367C2597BC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247" y="1105131"/>
            <a:ext cx="7038468" cy="1342800"/>
          </a:xfrm>
          <a:prstGeom prst="rect">
            <a:avLst/>
          </a:prstGeom>
        </p:spPr>
      </p:pic>
      <p:pic>
        <p:nvPicPr>
          <p:cNvPr id="18" name="Imagem 17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2F42BD0B-C520-545D-306E-685C56FC23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247" y="4920987"/>
            <a:ext cx="7035800" cy="134229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FCB76FB-C200-8EA6-E578-0EEE31169B1D}"/>
              </a:ext>
            </a:extLst>
          </p:cNvPr>
          <p:cNvSpPr txBox="1"/>
          <p:nvPr/>
        </p:nvSpPr>
        <p:spPr>
          <a:xfrm>
            <a:off x="5223279" y="2516737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dog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BD1589-5185-82C8-283B-FB379C3C3238}"/>
              </a:ext>
            </a:extLst>
          </p:cNvPr>
          <p:cNvSpPr txBox="1"/>
          <p:nvPr/>
        </p:nvSpPr>
        <p:spPr>
          <a:xfrm>
            <a:off x="6820945" y="2516737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goldfish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F6C7535-E273-8038-B60B-496C24928445}"/>
              </a:ext>
            </a:extLst>
          </p:cNvPr>
          <p:cNvSpPr txBox="1"/>
          <p:nvPr/>
        </p:nvSpPr>
        <p:spPr>
          <a:xfrm>
            <a:off x="8576791" y="2516737"/>
            <a:ext cx="1377514" cy="461665"/>
          </a:xfrm>
          <a:custGeom>
            <a:avLst/>
            <a:gdLst>
              <a:gd name="connsiteX0" fmla="*/ 0 w 1377514"/>
              <a:gd name="connsiteY0" fmla="*/ 0 h 461665"/>
              <a:gd name="connsiteX1" fmla="*/ 1377514 w 1377514"/>
              <a:gd name="connsiteY1" fmla="*/ 0 h 461665"/>
              <a:gd name="connsiteX2" fmla="*/ 1377514 w 1377514"/>
              <a:gd name="connsiteY2" fmla="*/ 461665 h 461665"/>
              <a:gd name="connsiteX3" fmla="*/ 0 w 1377514"/>
              <a:gd name="connsiteY3" fmla="*/ 461665 h 461665"/>
              <a:gd name="connsiteX4" fmla="*/ 0 w 13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4" h="461665" fill="none" extrusionOk="0">
                <a:moveTo>
                  <a:pt x="0" y="0"/>
                </a:moveTo>
                <a:cubicBezTo>
                  <a:pt x="564005" y="50447"/>
                  <a:pt x="1081192" y="103764"/>
                  <a:pt x="1377514" y="0"/>
                </a:cubicBezTo>
                <a:cubicBezTo>
                  <a:pt x="1375366" y="186521"/>
                  <a:pt x="1375221" y="313513"/>
                  <a:pt x="1377514" y="461665"/>
                </a:cubicBezTo>
                <a:cubicBezTo>
                  <a:pt x="691137" y="500288"/>
                  <a:pt x="354373" y="42821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4" h="461665" stroke="0" extrusionOk="0">
                <a:moveTo>
                  <a:pt x="0" y="0"/>
                </a:moveTo>
                <a:cubicBezTo>
                  <a:pt x="504984" y="-72412"/>
                  <a:pt x="1207236" y="83890"/>
                  <a:pt x="1377514" y="0"/>
                </a:cubicBezTo>
                <a:cubicBezTo>
                  <a:pt x="1396260" y="143527"/>
                  <a:pt x="1350524" y="261265"/>
                  <a:pt x="1377514" y="461665"/>
                </a:cubicBezTo>
                <a:cubicBezTo>
                  <a:pt x="1023364" y="481147"/>
                  <a:pt x="479999" y="56466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hamster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533B1C9-440F-7692-74D3-D5A2983C0635}"/>
              </a:ext>
            </a:extLst>
          </p:cNvPr>
          <p:cNvSpPr txBox="1"/>
          <p:nvPr/>
        </p:nvSpPr>
        <p:spPr>
          <a:xfrm>
            <a:off x="10284923" y="2516737"/>
            <a:ext cx="1377515" cy="461665"/>
          </a:xfrm>
          <a:custGeom>
            <a:avLst/>
            <a:gdLst>
              <a:gd name="connsiteX0" fmla="*/ 0 w 1377515"/>
              <a:gd name="connsiteY0" fmla="*/ 0 h 461665"/>
              <a:gd name="connsiteX1" fmla="*/ 1377515 w 1377515"/>
              <a:gd name="connsiteY1" fmla="*/ 0 h 461665"/>
              <a:gd name="connsiteX2" fmla="*/ 1377515 w 1377515"/>
              <a:gd name="connsiteY2" fmla="*/ 461665 h 461665"/>
              <a:gd name="connsiteX3" fmla="*/ 0 w 1377515"/>
              <a:gd name="connsiteY3" fmla="*/ 461665 h 461665"/>
              <a:gd name="connsiteX4" fmla="*/ 0 w 1377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5" h="461665" fill="none" extrusionOk="0">
                <a:moveTo>
                  <a:pt x="0" y="0"/>
                </a:moveTo>
                <a:cubicBezTo>
                  <a:pt x="562082" y="49651"/>
                  <a:pt x="1078790" y="101638"/>
                  <a:pt x="1377515" y="0"/>
                </a:cubicBezTo>
                <a:cubicBezTo>
                  <a:pt x="1375367" y="186521"/>
                  <a:pt x="1375222" y="313513"/>
                  <a:pt x="1377515" y="461665"/>
                </a:cubicBezTo>
                <a:cubicBezTo>
                  <a:pt x="693196" y="500315"/>
                  <a:pt x="355108" y="4291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5" h="461665" stroke="0" extrusionOk="0">
                <a:moveTo>
                  <a:pt x="0" y="0"/>
                </a:moveTo>
                <a:cubicBezTo>
                  <a:pt x="504636" y="-73318"/>
                  <a:pt x="1206164" y="82715"/>
                  <a:pt x="1377515" y="0"/>
                </a:cubicBezTo>
                <a:cubicBezTo>
                  <a:pt x="1396261" y="143527"/>
                  <a:pt x="1350525" y="261265"/>
                  <a:pt x="1377515" y="461665"/>
                </a:cubicBezTo>
                <a:cubicBezTo>
                  <a:pt x="1024902" y="482258"/>
                  <a:pt x="482464" y="56538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lion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7C9DB39-DAE4-D951-6705-9137B3647452}"/>
              </a:ext>
            </a:extLst>
          </p:cNvPr>
          <p:cNvSpPr txBox="1"/>
          <p:nvPr/>
        </p:nvSpPr>
        <p:spPr>
          <a:xfrm>
            <a:off x="5224996" y="4390008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macaw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3A2B766-8E59-1C63-3C25-BCA9E6CD34DB}"/>
              </a:ext>
            </a:extLst>
          </p:cNvPr>
          <p:cNvSpPr txBox="1"/>
          <p:nvPr/>
        </p:nvSpPr>
        <p:spPr>
          <a:xfrm>
            <a:off x="6822662" y="4390008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rabbit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8861444-90C9-C130-262E-BDB34F7C985D}"/>
              </a:ext>
            </a:extLst>
          </p:cNvPr>
          <p:cNvSpPr txBox="1"/>
          <p:nvPr/>
        </p:nvSpPr>
        <p:spPr>
          <a:xfrm>
            <a:off x="8578508" y="4390008"/>
            <a:ext cx="1377514" cy="461665"/>
          </a:xfrm>
          <a:custGeom>
            <a:avLst/>
            <a:gdLst>
              <a:gd name="connsiteX0" fmla="*/ 0 w 1377514"/>
              <a:gd name="connsiteY0" fmla="*/ 0 h 461665"/>
              <a:gd name="connsiteX1" fmla="*/ 1377514 w 1377514"/>
              <a:gd name="connsiteY1" fmla="*/ 0 h 461665"/>
              <a:gd name="connsiteX2" fmla="*/ 1377514 w 1377514"/>
              <a:gd name="connsiteY2" fmla="*/ 461665 h 461665"/>
              <a:gd name="connsiteX3" fmla="*/ 0 w 1377514"/>
              <a:gd name="connsiteY3" fmla="*/ 461665 h 461665"/>
              <a:gd name="connsiteX4" fmla="*/ 0 w 13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4" h="461665" fill="none" extrusionOk="0">
                <a:moveTo>
                  <a:pt x="0" y="0"/>
                </a:moveTo>
                <a:cubicBezTo>
                  <a:pt x="564005" y="50447"/>
                  <a:pt x="1081192" y="103764"/>
                  <a:pt x="1377514" y="0"/>
                </a:cubicBezTo>
                <a:cubicBezTo>
                  <a:pt x="1375366" y="186521"/>
                  <a:pt x="1375221" y="313513"/>
                  <a:pt x="1377514" y="461665"/>
                </a:cubicBezTo>
                <a:cubicBezTo>
                  <a:pt x="691137" y="500288"/>
                  <a:pt x="354373" y="42821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4" h="461665" stroke="0" extrusionOk="0">
                <a:moveTo>
                  <a:pt x="0" y="0"/>
                </a:moveTo>
                <a:cubicBezTo>
                  <a:pt x="504984" y="-72412"/>
                  <a:pt x="1207236" y="83890"/>
                  <a:pt x="1377514" y="0"/>
                </a:cubicBezTo>
                <a:cubicBezTo>
                  <a:pt x="1396260" y="143527"/>
                  <a:pt x="1350524" y="261265"/>
                  <a:pt x="1377514" y="461665"/>
                </a:cubicBezTo>
                <a:cubicBezTo>
                  <a:pt x="1023364" y="481147"/>
                  <a:pt x="479999" y="56466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shark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6E27DFE-6E36-EF2D-8672-0FBB24856643}"/>
              </a:ext>
            </a:extLst>
          </p:cNvPr>
          <p:cNvSpPr txBox="1"/>
          <p:nvPr/>
        </p:nvSpPr>
        <p:spPr>
          <a:xfrm>
            <a:off x="10286640" y="4390008"/>
            <a:ext cx="1377515" cy="461665"/>
          </a:xfrm>
          <a:custGeom>
            <a:avLst/>
            <a:gdLst>
              <a:gd name="connsiteX0" fmla="*/ 0 w 1377515"/>
              <a:gd name="connsiteY0" fmla="*/ 0 h 461665"/>
              <a:gd name="connsiteX1" fmla="*/ 1377515 w 1377515"/>
              <a:gd name="connsiteY1" fmla="*/ 0 h 461665"/>
              <a:gd name="connsiteX2" fmla="*/ 1377515 w 1377515"/>
              <a:gd name="connsiteY2" fmla="*/ 461665 h 461665"/>
              <a:gd name="connsiteX3" fmla="*/ 0 w 1377515"/>
              <a:gd name="connsiteY3" fmla="*/ 461665 h 461665"/>
              <a:gd name="connsiteX4" fmla="*/ 0 w 1377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5" h="461665" fill="none" extrusionOk="0">
                <a:moveTo>
                  <a:pt x="0" y="0"/>
                </a:moveTo>
                <a:cubicBezTo>
                  <a:pt x="562082" y="49651"/>
                  <a:pt x="1078790" y="101638"/>
                  <a:pt x="1377515" y="0"/>
                </a:cubicBezTo>
                <a:cubicBezTo>
                  <a:pt x="1375367" y="186521"/>
                  <a:pt x="1375222" y="313513"/>
                  <a:pt x="1377515" y="461665"/>
                </a:cubicBezTo>
                <a:cubicBezTo>
                  <a:pt x="693196" y="500315"/>
                  <a:pt x="355108" y="4291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5" h="461665" stroke="0" extrusionOk="0">
                <a:moveTo>
                  <a:pt x="0" y="0"/>
                </a:moveTo>
                <a:cubicBezTo>
                  <a:pt x="504636" y="-73318"/>
                  <a:pt x="1206164" y="82715"/>
                  <a:pt x="1377515" y="0"/>
                </a:cubicBezTo>
                <a:cubicBezTo>
                  <a:pt x="1396261" y="143527"/>
                  <a:pt x="1350525" y="261265"/>
                  <a:pt x="1377515" y="461665"/>
                </a:cubicBezTo>
                <a:cubicBezTo>
                  <a:pt x="1024902" y="482258"/>
                  <a:pt x="482464" y="56538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turtle</a:t>
            </a:r>
          </a:p>
        </p:txBody>
      </p:sp>
    </p:spTree>
    <p:extLst>
      <p:ext uri="{BB962C8B-B14F-4D97-AF65-F5344CB8AC3E}">
        <p14:creationId xmlns:p14="http://schemas.microsoft.com/office/powerpoint/2010/main" val="7802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Animals and pets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EFD470-BF1F-7484-B7E7-CFC4D45218B2}"/>
              </a:ext>
            </a:extLst>
          </p:cNvPr>
          <p:cNvSpPr txBox="1"/>
          <p:nvPr/>
        </p:nvSpPr>
        <p:spPr>
          <a:xfrm>
            <a:off x="5223279" y="643467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alligator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0CE080-163F-B5B7-97AE-C6895E519C00}"/>
              </a:ext>
            </a:extLst>
          </p:cNvPr>
          <p:cNvSpPr txBox="1"/>
          <p:nvPr/>
        </p:nvSpPr>
        <p:spPr>
          <a:xfrm>
            <a:off x="6820945" y="643467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gorilla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D1C76B-1FE3-19A5-7886-A7212C44D843}"/>
              </a:ext>
            </a:extLst>
          </p:cNvPr>
          <p:cNvSpPr txBox="1"/>
          <p:nvPr/>
        </p:nvSpPr>
        <p:spPr>
          <a:xfrm>
            <a:off x="8510335" y="643467"/>
            <a:ext cx="1487980" cy="461665"/>
          </a:xfrm>
          <a:custGeom>
            <a:avLst/>
            <a:gdLst>
              <a:gd name="connsiteX0" fmla="*/ 0 w 1487980"/>
              <a:gd name="connsiteY0" fmla="*/ 0 h 461665"/>
              <a:gd name="connsiteX1" fmla="*/ 1487980 w 1487980"/>
              <a:gd name="connsiteY1" fmla="*/ 0 h 461665"/>
              <a:gd name="connsiteX2" fmla="*/ 1487980 w 1487980"/>
              <a:gd name="connsiteY2" fmla="*/ 461665 h 461665"/>
              <a:gd name="connsiteX3" fmla="*/ 0 w 1487980"/>
              <a:gd name="connsiteY3" fmla="*/ 461665 h 461665"/>
              <a:gd name="connsiteX4" fmla="*/ 0 w 148798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980" h="461665" fill="none" extrusionOk="0">
                <a:moveTo>
                  <a:pt x="0" y="0"/>
                </a:moveTo>
                <a:cubicBezTo>
                  <a:pt x="566555" y="-35673"/>
                  <a:pt x="1120612" y="-30579"/>
                  <a:pt x="1487980" y="0"/>
                </a:cubicBezTo>
                <a:cubicBezTo>
                  <a:pt x="1485832" y="186521"/>
                  <a:pt x="1485687" y="313513"/>
                  <a:pt x="1487980" y="461665"/>
                </a:cubicBezTo>
                <a:cubicBezTo>
                  <a:pt x="1272679" y="546612"/>
                  <a:pt x="545402" y="39459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87980" h="461665" stroke="0" extrusionOk="0">
                <a:moveTo>
                  <a:pt x="0" y="0"/>
                </a:moveTo>
                <a:cubicBezTo>
                  <a:pt x="673035" y="32776"/>
                  <a:pt x="1153765" y="-55435"/>
                  <a:pt x="1487980" y="0"/>
                </a:cubicBezTo>
                <a:cubicBezTo>
                  <a:pt x="1506726" y="143527"/>
                  <a:pt x="1460990" y="261265"/>
                  <a:pt x="1487980" y="461665"/>
                </a:cubicBezTo>
                <a:cubicBezTo>
                  <a:pt x="1212741" y="565209"/>
                  <a:pt x="169248" y="50306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elephant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15F9C9-0E21-870D-8D0F-5FD3B7A8B30F}"/>
              </a:ext>
            </a:extLst>
          </p:cNvPr>
          <p:cNvSpPr txBox="1"/>
          <p:nvPr/>
        </p:nvSpPr>
        <p:spPr>
          <a:xfrm>
            <a:off x="10174459" y="643467"/>
            <a:ext cx="1487980" cy="461665"/>
          </a:xfrm>
          <a:custGeom>
            <a:avLst/>
            <a:gdLst>
              <a:gd name="connsiteX0" fmla="*/ 0 w 1487980"/>
              <a:gd name="connsiteY0" fmla="*/ 0 h 461665"/>
              <a:gd name="connsiteX1" fmla="*/ 1487980 w 1487980"/>
              <a:gd name="connsiteY1" fmla="*/ 0 h 461665"/>
              <a:gd name="connsiteX2" fmla="*/ 1487980 w 1487980"/>
              <a:gd name="connsiteY2" fmla="*/ 461665 h 461665"/>
              <a:gd name="connsiteX3" fmla="*/ 0 w 1487980"/>
              <a:gd name="connsiteY3" fmla="*/ 461665 h 461665"/>
              <a:gd name="connsiteX4" fmla="*/ 0 w 148798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980" h="461665" fill="none" extrusionOk="0">
                <a:moveTo>
                  <a:pt x="0" y="0"/>
                </a:moveTo>
                <a:cubicBezTo>
                  <a:pt x="566555" y="-35673"/>
                  <a:pt x="1120612" y="-30579"/>
                  <a:pt x="1487980" y="0"/>
                </a:cubicBezTo>
                <a:cubicBezTo>
                  <a:pt x="1485832" y="186521"/>
                  <a:pt x="1485687" y="313513"/>
                  <a:pt x="1487980" y="461665"/>
                </a:cubicBezTo>
                <a:cubicBezTo>
                  <a:pt x="1272679" y="546612"/>
                  <a:pt x="545402" y="39459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87980" h="461665" stroke="0" extrusionOk="0">
                <a:moveTo>
                  <a:pt x="0" y="0"/>
                </a:moveTo>
                <a:cubicBezTo>
                  <a:pt x="673035" y="32776"/>
                  <a:pt x="1153765" y="-55435"/>
                  <a:pt x="1487980" y="0"/>
                </a:cubicBezTo>
                <a:cubicBezTo>
                  <a:pt x="1506726" y="143527"/>
                  <a:pt x="1460990" y="261265"/>
                  <a:pt x="1487980" y="461665"/>
                </a:cubicBezTo>
                <a:cubicBezTo>
                  <a:pt x="1212741" y="565209"/>
                  <a:pt x="169248" y="50306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pig</a:t>
            </a:r>
            <a:endParaRPr lang="pt-BR" sz="24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FCB76FB-C200-8EA6-E578-0EEE31169B1D}"/>
              </a:ext>
            </a:extLst>
          </p:cNvPr>
          <p:cNvSpPr txBox="1"/>
          <p:nvPr/>
        </p:nvSpPr>
        <p:spPr>
          <a:xfrm>
            <a:off x="5223279" y="2516737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giraffe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BD1589-5185-82C8-283B-FB379C3C3238}"/>
              </a:ext>
            </a:extLst>
          </p:cNvPr>
          <p:cNvSpPr txBox="1"/>
          <p:nvPr/>
        </p:nvSpPr>
        <p:spPr>
          <a:xfrm>
            <a:off x="6820945" y="2516737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tiger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F6C7535-E273-8038-B60B-496C24928445}"/>
              </a:ext>
            </a:extLst>
          </p:cNvPr>
          <p:cNvSpPr txBox="1"/>
          <p:nvPr/>
        </p:nvSpPr>
        <p:spPr>
          <a:xfrm>
            <a:off x="8576791" y="2516737"/>
            <a:ext cx="1377514" cy="461665"/>
          </a:xfrm>
          <a:custGeom>
            <a:avLst/>
            <a:gdLst>
              <a:gd name="connsiteX0" fmla="*/ 0 w 1377514"/>
              <a:gd name="connsiteY0" fmla="*/ 0 h 461665"/>
              <a:gd name="connsiteX1" fmla="*/ 1377514 w 1377514"/>
              <a:gd name="connsiteY1" fmla="*/ 0 h 461665"/>
              <a:gd name="connsiteX2" fmla="*/ 1377514 w 1377514"/>
              <a:gd name="connsiteY2" fmla="*/ 461665 h 461665"/>
              <a:gd name="connsiteX3" fmla="*/ 0 w 1377514"/>
              <a:gd name="connsiteY3" fmla="*/ 461665 h 461665"/>
              <a:gd name="connsiteX4" fmla="*/ 0 w 13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4" h="461665" fill="none" extrusionOk="0">
                <a:moveTo>
                  <a:pt x="0" y="0"/>
                </a:moveTo>
                <a:cubicBezTo>
                  <a:pt x="564005" y="50447"/>
                  <a:pt x="1081192" y="103764"/>
                  <a:pt x="1377514" y="0"/>
                </a:cubicBezTo>
                <a:cubicBezTo>
                  <a:pt x="1375366" y="186521"/>
                  <a:pt x="1375221" y="313513"/>
                  <a:pt x="1377514" y="461665"/>
                </a:cubicBezTo>
                <a:cubicBezTo>
                  <a:pt x="691137" y="500288"/>
                  <a:pt x="354373" y="42821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4" h="461665" stroke="0" extrusionOk="0">
                <a:moveTo>
                  <a:pt x="0" y="0"/>
                </a:moveTo>
                <a:cubicBezTo>
                  <a:pt x="504984" y="-72412"/>
                  <a:pt x="1207236" y="83890"/>
                  <a:pt x="1377514" y="0"/>
                </a:cubicBezTo>
                <a:cubicBezTo>
                  <a:pt x="1396260" y="143527"/>
                  <a:pt x="1350524" y="261265"/>
                  <a:pt x="1377514" y="461665"/>
                </a:cubicBezTo>
                <a:cubicBezTo>
                  <a:pt x="1023364" y="481147"/>
                  <a:pt x="479999" y="56466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snake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533B1C9-440F-7692-74D3-D5A2983C0635}"/>
              </a:ext>
            </a:extLst>
          </p:cNvPr>
          <p:cNvSpPr txBox="1"/>
          <p:nvPr/>
        </p:nvSpPr>
        <p:spPr>
          <a:xfrm>
            <a:off x="10284923" y="2516737"/>
            <a:ext cx="1377515" cy="461665"/>
          </a:xfrm>
          <a:custGeom>
            <a:avLst/>
            <a:gdLst>
              <a:gd name="connsiteX0" fmla="*/ 0 w 1377515"/>
              <a:gd name="connsiteY0" fmla="*/ 0 h 461665"/>
              <a:gd name="connsiteX1" fmla="*/ 1377515 w 1377515"/>
              <a:gd name="connsiteY1" fmla="*/ 0 h 461665"/>
              <a:gd name="connsiteX2" fmla="*/ 1377515 w 1377515"/>
              <a:gd name="connsiteY2" fmla="*/ 461665 h 461665"/>
              <a:gd name="connsiteX3" fmla="*/ 0 w 1377515"/>
              <a:gd name="connsiteY3" fmla="*/ 461665 h 461665"/>
              <a:gd name="connsiteX4" fmla="*/ 0 w 1377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5" h="461665" fill="none" extrusionOk="0">
                <a:moveTo>
                  <a:pt x="0" y="0"/>
                </a:moveTo>
                <a:cubicBezTo>
                  <a:pt x="562082" y="49651"/>
                  <a:pt x="1078790" y="101638"/>
                  <a:pt x="1377515" y="0"/>
                </a:cubicBezTo>
                <a:cubicBezTo>
                  <a:pt x="1375367" y="186521"/>
                  <a:pt x="1375222" y="313513"/>
                  <a:pt x="1377515" y="461665"/>
                </a:cubicBezTo>
                <a:cubicBezTo>
                  <a:pt x="693196" y="500315"/>
                  <a:pt x="355108" y="4291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5" h="461665" stroke="0" extrusionOk="0">
                <a:moveTo>
                  <a:pt x="0" y="0"/>
                </a:moveTo>
                <a:cubicBezTo>
                  <a:pt x="504636" y="-73318"/>
                  <a:pt x="1206164" y="82715"/>
                  <a:pt x="1377515" y="0"/>
                </a:cubicBezTo>
                <a:cubicBezTo>
                  <a:pt x="1396261" y="143527"/>
                  <a:pt x="1350525" y="261265"/>
                  <a:pt x="1377515" y="461665"/>
                </a:cubicBezTo>
                <a:cubicBezTo>
                  <a:pt x="1024902" y="482258"/>
                  <a:pt x="482464" y="56538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dolphin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7C9DB39-DAE4-D951-6705-9137B3647452}"/>
              </a:ext>
            </a:extLst>
          </p:cNvPr>
          <p:cNvSpPr txBox="1"/>
          <p:nvPr/>
        </p:nvSpPr>
        <p:spPr>
          <a:xfrm>
            <a:off x="5224996" y="4390008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monkey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3A2B766-8E59-1C63-3C25-BCA9E6CD34DB}"/>
              </a:ext>
            </a:extLst>
          </p:cNvPr>
          <p:cNvSpPr txBox="1"/>
          <p:nvPr/>
        </p:nvSpPr>
        <p:spPr>
          <a:xfrm>
            <a:off x="6822662" y="4390008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horse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8861444-90C9-C130-262E-BDB34F7C985D}"/>
              </a:ext>
            </a:extLst>
          </p:cNvPr>
          <p:cNvSpPr txBox="1"/>
          <p:nvPr/>
        </p:nvSpPr>
        <p:spPr>
          <a:xfrm>
            <a:off x="8578508" y="4390008"/>
            <a:ext cx="1377514" cy="461665"/>
          </a:xfrm>
          <a:custGeom>
            <a:avLst/>
            <a:gdLst>
              <a:gd name="connsiteX0" fmla="*/ 0 w 1377514"/>
              <a:gd name="connsiteY0" fmla="*/ 0 h 461665"/>
              <a:gd name="connsiteX1" fmla="*/ 1377514 w 1377514"/>
              <a:gd name="connsiteY1" fmla="*/ 0 h 461665"/>
              <a:gd name="connsiteX2" fmla="*/ 1377514 w 1377514"/>
              <a:gd name="connsiteY2" fmla="*/ 461665 h 461665"/>
              <a:gd name="connsiteX3" fmla="*/ 0 w 1377514"/>
              <a:gd name="connsiteY3" fmla="*/ 461665 h 461665"/>
              <a:gd name="connsiteX4" fmla="*/ 0 w 13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4" h="461665" fill="none" extrusionOk="0">
                <a:moveTo>
                  <a:pt x="0" y="0"/>
                </a:moveTo>
                <a:cubicBezTo>
                  <a:pt x="564005" y="50447"/>
                  <a:pt x="1081192" y="103764"/>
                  <a:pt x="1377514" y="0"/>
                </a:cubicBezTo>
                <a:cubicBezTo>
                  <a:pt x="1375366" y="186521"/>
                  <a:pt x="1375221" y="313513"/>
                  <a:pt x="1377514" y="461665"/>
                </a:cubicBezTo>
                <a:cubicBezTo>
                  <a:pt x="691137" y="500288"/>
                  <a:pt x="354373" y="42821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4" h="461665" stroke="0" extrusionOk="0">
                <a:moveTo>
                  <a:pt x="0" y="0"/>
                </a:moveTo>
                <a:cubicBezTo>
                  <a:pt x="504984" y="-72412"/>
                  <a:pt x="1207236" y="83890"/>
                  <a:pt x="1377514" y="0"/>
                </a:cubicBezTo>
                <a:cubicBezTo>
                  <a:pt x="1396260" y="143527"/>
                  <a:pt x="1350524" y="261265"/>
                  <a:pt x="1377514" y="461665"/>
                </a:cubicBezTo>
                <a:cubicBezTo>
                  <a:pt x="1023364" y="481147"/>
                  <a:pt x="479999" y="56466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penguin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6E27DFE-6E36-EF2D-8672-0FBB24856643}"/>
              </a:ext>
            </a:extLst>
          </p:cNvPr>
          <p:cNvSpPr txBox="1"/>
          <p:nvPr/>
        </p:nvSpPr>
        <p:spPr>
          <a:xfrm>
            <a:off x="10284924" y="4390008"/>
            <a:ext cx="1379232" cy="461665"/>
          </a:xfrm>
          <a:custGeom>
            <a:avLst/>
            <a:gdLst>
              <a:gd name="connsiteX0" fmla="*/ 0 w 1379232"/>
              <a:gd name="connsiteY0" fmla="*/ 0 h 461665"/>
              <a:gd name="connsiteX1" fmla="*/ 1379232 w 1379232"/>
              <a:gd name="connsiteY1" fmla="*/ 0 h 461665"/>
              <a:gd name="connsiteX2" fmla="*/ 1379232 w 1379232"/>
              <a:gd name="connsiteY2" fmla="*/ 461665 h 461665"/>
              <a:gd name="connsiteX3" fmla="*/ 0 w 1379232"/>
              <a:gd name="connsiteY3" fmla="*/ 461665 h 461665"/>
              <a:gd name="connsiteX4" fmla="*/ 0 w 1379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232" h="461665" fill="none" extrusionOk="0">
                <a:moveTo>
                  <a:pt x="0" y="0"/>
                </a:moveTo>
                <a:cubicBezTo>
                  <a:pt x="569595" y="-75858"/>
                  <a:pt x="815210" y="-71614"/>
                  <a:pt x="1379232" y="0"/>
                </a:cubicBezTo>
                <a:cubicBezTo>
                  <a:pt x="1377084" y="186521"/>
                  <a:pt x="1376939" y="313513"/>
                  <a:pt x="1379232" y="461665"/>
                </a:cubicBezTo>
                <a:cubicBezTo>
                  <a:pt x="916790" y="546829"/>
                  <a:pt x="512856" y="57931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9232" h="461665" stroke="0" extrusionOk="0">
                <a:moveTo>
                  <a:pt x="0" y="0"/>
                </a:moveTo>
                <a:cubicBezTo>
                  <a:pt x="457611" y="109170"/>
                  <a:pt x="1019419" y="51729"/>
                  <a:pt x="1379232" y="0"/>
                </a:cubicBezTo>
                <a:cubicBezTo>
                  <a:pt x="1397978" y="143527"/>
                  <a:pt x="1352242" y="261265"/>
                  <a:pt x="1379232" y="461665"/>
                </a:cubicBezTo>
                <a:cubicBezTo>
                  <a:pt x="905977" y="404146"/>
                  <a:pt x="301146" y="559546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cow</a:t>
            </a:r>
          </a:p>
        </p:txBody>
      </p:sp>
      <p:pic>
        <p:nvPicPr>
          <p:cNvPr id="5" name="Imagem 4" descr="Rebanho de elefantes no mato&#10;&#10;Descrição gerada automaticamente com confiança média">
            <a:extLst>
              <a:ext uri="{FF2B5EF4-FFF2-40B4-BE49-F238E27FC236}">
                <a16:creationId xmlns:a16="http://schemas.microsoft.com/office/drawing/2014/main" id="{9AE963A7-40F7-478A-A769-5EBBC97C05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397" y="1174444"/>
            <a:ext cx="6667500" cy="1315939"/>
          </a:xfrm>
          <a:prstGeom prst="rect">
            <a:avLst/>
          </a:prstGeom>
        </p:spPr>
      </p:pic>
      <p:pic>
        <p:nvPicPr>
          <p:cNvPr id="13" name="Imagem 12" descr="Uma imagem contendo animal, foto, em pé, cachorro&#10;&#10;Descrição gerada automaticamente">
            <a:extLst>
              <a:ext uri="{FF2B5EF4-FFF2-40B4-BE49-F238E27FC236}">
                <a16:creationId xmlns:a16="http://schemas.microsoft.com/office/drawing/2014/main" id="{27705D32-9720-8BE9-7F61-C1D54FB7E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279" y="2978402"/>
            <a:ext cx="6604000" cy="1358900"/>
          </a:xfrm>
          <a:prstGeom prst="rect">
            <a:avLst/>
          </a:prstGeom>
        </p:spPr>
      </p:pic>
      <p:pic>
        <p:nvPicPr>
          <p:cNvPr id="16" name="Imagem 15" descr="Pássaro em cima de cavalo&#10;&#10;Descrição gerada automaticamente">
            <a:extLst>
              <a:ext uri="{FF2B5EF4-FFF2-40B4-BE49-F238E27FC236}">
                <a16:creationId xmlns:a16="http://schemas.microsoft.com/office/drawing/2014/main" id="{4389CE20-10C0-3C96-C3AC-7A8638041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991" y="4904379"/>
            <a:ext cx="6705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381730" y="4993482"/>
            <a:ext cx="6424207" cy="2403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HABRI.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Pets and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autism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2017. Infográfico.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habri.org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assets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/uploads/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HAB_The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-Pet-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Effect_Autism.png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7 jun. 2022.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0D05E6-6FFD-3C2E-5F1F-493BFEEF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017" y="338528"/>
            <a:ext cx="5966475" cy="46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D392E0C0-5281-437B-C86F-C99DDD1F8ED4}"/>
              </a:ext>
            </a:extLst>
          </p:cNvPr>
          <p:cNvGrpSpPr/>
          <p:nvPr/>
        </p:nvGrpSpPr>
        <p:grpSpPr>
          <a:xfrm>
            <a:off x="474502" y="2893601"/>
            <a:ext cx="3729204" cy="2089184"/>
            <a:chOff x="474502" y="2893601"/>
            <a:chExt cx="3729204" cy="208918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3E6C997-BB51-8B3D-EF50-8D8B81ACAF79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631216"/>
            </a:xfrm>
            <a:custGeom>
              <a:avLst/>
              <a:gdLst>
                <a:gd name="connsiteX0" fmla="*/ 0 w 3553966"/>
                <a:gd name="connsiteY0" fmla="*/ 0 h 1631216"/>
                <a:gd name="connsiteX1" fmla="*/ 3553966 w 3553966"/>
                <a:gd name="connsiteY1" fmla="*/ 0 h 1631216"/>
                <a:gd name="connsiteX2" fmla="*/ 3553966 w 3553966"/>
                <a:gd name="connsiteY2" fmla="*/ 1631216 h 1631216"/>
                <a:gd name="connsiteX3" fmla="*/ 0 w 3553966"/>
                <a:gd name="connsiteY3" fmla="*/ 1631216 h 1631216"/>
                <a:gd name="connsiteX4" fmla="*/ 0 w 355396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63121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23793" y="683410"/>
                    <a:pt x="3684029" y="853905"/>
                    <a:pt x="3553966" y="1631216"/>
                  </a:cubicBezTo>
                  <a:cubicBezTo>
                    <a:pt x="2046689" y="1582985"/>
                    <a:pt x="1094129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553966" h="163121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324" y="320625"/>
                    <a:pt x="3581782" y="1228454"/>
                    <a:pt x="3553966" y="1631216"/>
                  </a:cubicBezTo>
                  <a:cubicBezTo>
                    <a:pt x="1887872" y="1765816"/>
                    <a:pt x="1567273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vocabulário já</a:t>
              </a:r>
            </a:p>
            <a:p>
              <a:r>
                <a:rPr lang="pt-BR" sz="2000" dirty="0"/>
                <a:t>conhecido (</a:t>
              </a:r>
              <a:r>
                <a:rPr lang="pt-BR" sz="2000" i="1" dirty="0"/>
                <a:t>pets, talking</a:t>
              </a:r>
              <a:r>
                <a:rPr lang="pt-BR" sz="2000" dirty="0"/>
                <a:t>) e</a:t>
              </a:r>
            </a:p>
            <a:p>
              <a:r>
                <a:rPr lang="pt-BR" sz="2000" dirty="0"/>
                <a:t>em palavras parecidas com o</a:t>
              </a:r>
            </a:p>
            <a:p>
              <a:r>
                <a:rPr lang="pt-BR" sz="2000" dirty="0"/>
                <a:t>português (</a:t>
              </a:r>
              <a:r>
                <a:rPr lang="pt-BR" sz="2000" i="1" dirty="0"/>
                <a:t>isolation, contact</a:t>
              </a:r>
              <a:r>
                <a:rPr lang="pt-BR" sz="2000" dirty="0"/>
                <a:t>) para compreender melhor o texto.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9E702FE1-E6D5-5612-F012-971862FFEAF6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4E1F99D-90DE-0F29-E4DE-99F1EABD565A}"/>
              </a:ext>
            </a:extLst>
          </p:cNvPr>
          <p:cNvGrpSpPr/>
          <p:nvPr/>
        </p:nvGrpSpPr>
        <p:grpSpPr>
          <a:xfrm>
            <a:off x="8259273" y="5507013"/>
            <a:ext cx="3134219" cy="1197881"/>
            <a:chOff x="666816" y="3597911"/>
            <a:chExt cx="3134219" cy="119788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37A037A-ACA8-A248-E92B-12D54B51281C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707886"/>
            </a:xfrm>
            <a:custGeom>
              <a:avLst/>
              <a:gdLst>
                <a:gd name="connsiteX0" fmla="*/ 0 w 2961791"/>
                <a:gd name="connsiteY0" fmla="*/ 0 h 707886"/>
                <a:gd name="connsiteX1" fmla="*/ 2961791 w 2961791"/>
                <a:gd name="connsiteY1" fmla="*/ 0 h 707886"/>
                <a:gd name="connsiteX2" fmla="*/ 2961791 w 2961791"/>
                <a:gd name="connsiteY2" fmla="*/ 707886 h 707886"/>
                <a:gd name="connsiteX3" fmla="*/ 0 w 2961791"/>
                <a:gd name="connsiteY3" fmla="*/ 707886 h 707886"/>
                <a:gd name="connsiteX4" fmla="*/ 0 w 2961791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70788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58894" y="241872"/>
                    <a:pt x="2913788" y="624090"/>
                    <a:pt x="2961791" y="707886"/>
                  </a:cubicBezTo>
                  <a:cubicBezTo>
                    <a:pt x="2134064" y="659655"/>
                    <a:pt x="613343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2961791" h="70788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18381" y="186738"/>
                    <a:pt x="3016532" y="428844"/>
                    <a:pt x="2961791" y="707886"/>
                  </a:cubicBezTo>
                  <a:cubicBezTo>
                    <a:pt x="1938139" y="842486"/>
                    <a:pt x="735825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-  less </a:t>
              </a:r>
              <a:r>
                <a:rPr lang="pt-BR" sz="2000" dirty="0"/>
                <a:t>(= menos)</a:t>
              </a:r>
            </a:p>
            <a:p>
              <a:r>
                <a:rPr lang="pt-BR" sz="2000" b="1" dirty="0"/>
                <a:t>+ more </a:t>
              </a:r>
              <a:r>
                <a:rPr lang="pt-BR" sz="2000" dirty="0"/>
                <a:t>(= mais)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07EB2849-0350-24A7-4E52-BB822DB12F29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C48EAA-9E30-BC36-74AB-FFC2A4C3BD2B}"/>
              </a:ext>
            </a:extLst>
          </p:cNvPr>
          <p:cNvSpPr txBox="1"/>
          <p:nvPr/>
        </p:nvSpPr>
        <p:spPr>
          <a:xfrm rot="16200000">
            <a:off x="9487042" y="2781791"/>
            <a:ext cx="4087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HUMAN ANIMAL BOND RESEARCH INSTITUTE/HABRI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196827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2107</TotalTime>
  <Words>573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Helvetica</vt:lpstr>
      <vt:lpstr>HelveticaLTStd-Cond</vt:lpstr>
      <vt:lpstr>Pacote</vt:lpstr>
      <vt:lpstr>Língua inglesa</vt:lpstr>
      <vt:lpstr>CLASSROOM LANGUAGE</vt:lpstr>
      <vt:lpstr>CLASSROOM LANGUAGE</vt:lpstr>
      <vt:lpstr>CLASSROOM LANGUAGE</vt:lpstr>
      <vt:lpstr>UNIT 6</vt:lpstr>
      <vt:lpstr>UNIT 6</vt:lpstr>
      <vt:lpstr>UNIT 6</vt:lpstr>
      <vt:lpstr>UNIT 6</vt:lpstr>
      <vt:lpstr>UNIT 6</vt:lpstr>
      <vt:lpstr>VOCABULARY CORNER</vt:lpstr>
      <vt:lpstr>VOCABULARY CORNER</vt:lpstr>
      <vt:lpstr>VOCABULARY CORNER</vt:lpstr>
      <vt:lpstr>VOCABULARY CORNER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41</cp:revision>
  <dcterms:created xsi:type="dcterms:W3CDTF">2023-05-08T13:05:16Z</dcterms:created>
  <dcterms:modified xsi:type="dcterms:W3CDTF">2023-06-15T13:27:11Z</dcterms:modified>
</cp:coreProperties>
</file>