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362" r:id="rId3"/>
    <p:sldId id="262" r:id="rId4"/>
    <p:sldId id="359" r:id="rId5"/>
    <p:sldId id="270" r:id="rId6"/>
    <p:sldId id="273" r:id="rId7"/>
    <p:sldId id="280" r:id="rId8"/>
    <p:sldId id="348" r:id="rId9"/>
    <p:sldId id="349" r:id="rId10"/>
    <p:sldId id="274" r:id="rId11"/>
    <p:sldId id="307" r:id="rId12"/>
    <p:sldId id="332" r:id="rId13"/>
    <p:sldId id="308" r:id="rId14"/>
    <p:sldId id="333" r:id="rId15"/>
    <p:sldId id="292" r:id="rId16"/>
    <p:sldId id="29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C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B4B73-00AD-42DA-B11B-4C5D18FD193A}" v="6" dt="2023-05-22T09:43:47.725"/>
    <p1510:client id="{8B371F3B-66F7-BB4C-3BB3-93B642EC9610}" v="50" dt="2023-05-23T13:36:01.51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97" autoAdjust="0"/>
    <p:restoredTop sz="96327"/>
  </p:normalViewPr>
  <p:slideViewPr>
    <p:cSldViewPr snapToGrid="0">
      <p:cViewPr varScale="1">
        <p:scale>
          <a:sx n="72" d="100"/>
          <a:sy n="72" d="100"/>
        </p:scale>
        <p:origin x="1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5A219-A12C-4561-857F-81013BDB403A}" type="doc">
      <dgm:prSet loTypeId="urn:microsoft.com/office/officeart/2005/8/layout/vList5" loCatId="list" qsTypeId="urn:microsoft.com/office/officeart/2005/8/quickstyle/simple1" qsCatId="simple" csTypeId="urn:microsoft.com/office/officeart/2005/8/colors/accent0_2" csCatId="mainScheme"/>
      <dgm:spPr/>
      <dgm:t>
        <a:bodyPr/>
        <a:lstStyle/>
        <a:p>
          <a:endParaRPr lang="en-US"/>
        </a:p>
      </dgm:t>
    </dgm:pt>
    <dgm:pt modelId="{BB76E588-2B8D-4332-B94E-EF21D2A978C5}">
      <dgm:prSet custT="1"/>
      <dgm:spPr/>
      <dgm:t>
        <a:bodyPr/>
        <a:lstStyle/>
        <a:p>
          <a:r>
            <a:rPr lang="pt-BR" sz="2400" b="0" i="1" dirty="0">
              <a:solidFill>
                <a:schemeClr val="accent1"/>
              </a:solidFill>
            </a:rPr>
            <a:t>father </a:t>
          </a:r>
          <a:endParaRPr lang="en-US" sz="2400" b="0" dirty="0">
            <a:solidFill>
              <a:schemeClr val="accent1"/>
            </a:solidFill>
          </a:endParaRPr>
        </a:p>
      </dgm:t>
    </dgm:pt>
    <dgm:pt modelId="{41BD225C-76FD-4038-BE29-3CB353501E89}" type="parTrans" cxnId="{9506A485-0615-46E5-B230-0B0270784537}">
      <dgm:prSet/>
      <dgm:spPr/>
      <dgm:t>
        <a:bodyPr/>
        <a:lstStyle/>
        <a:p>
          <a:endParaRPr lang="en-US" sz="2400" b="0">
            <a:solidFill>
              <a:schemeClr val="accent1"/>
            </a:solidFill>
          </a:endParaRPr>
        </a:p>
      </dgm:t>
    </dgm:pt>
    <dgm:pt modelId="{09F4DC28-BE14-4C98-9AB0-3CEC15C9B9A0}" type="sibTrans" cxnId="{9506A485-0615-46E5-B230-0B0270784537}">
      <dgm:prSet/>
      <dgm:spPr/>
      <dgm:t>
        <a:bodyPr/>
        <a:lstStyle/>
        <a:p>
          <a:endParaRPr lang="en-US" sz="2400" b="0">
            <a:solidFill>
              <a:schemeClr val="accent1"/>
            </a:solidFill>
          </a:endParaRPr>
        </a:p>
      </dgm:t>
    </dgm:pt>
    <dgm:pt modelId="{352B3E62-3331-430C-9A3D-1828730A82A5}">
      <dgm:prSet custT="1"/>
      <dgm:spPr/>
      <dgm:t>
        <a:bodyPr/>
        <a:lstStyle/>
        <a:p>
          <a:r>
            <a:rPr lang="pt-BR" sz="2400" b="0" i="1" dirty="0">
              <a:solidFill>
                <a:schemeClr val="accent1"/>
              </a:solidFill>
            </a:rPr>
            <a:t>grandfather </a:t>
          </a:r>
          <a:endParaRPr lang="en-US" sz="2400" b="0" dirty="0">
            <a:solidFill>
              <a:schemeClr val="accent1"/>
            </a:solidFill>
          </a:endParaRPr>
        </a:p>
      </dgm:t>
    </dgm:pt>
    <dgm:pt modelId="{C60E34DF-ED6D-4140-AFD0-5A8DBDE806D3}" type="parTrans" cxnId="{0426F28F-BA41-4EA2-BF9A-3B0F70E5AC8D}">
      <dgm:prSet/>
      <dgm:spPr/>
      <dgm:t>
        <a:bodyPr/>
        <a:lstStyle/>
        <a:p>
          <a:endParaRPr lang="en-US" sz="2400" b="0">
            <a:solidFill>
              <a:schemeClr val="accent1"/>
            </a:solidFill>
          </a:endParaRPr>
        </a:p>
      </dgm:t>
    </dgm:pt>
    <dgm:pt modelId="{53BD2D0D-B0B3-4CB1-BF2C-6DD8B285855E}" type="sibTrans" cxnId="{0426F28F-BA41-4EA2-BF9A-3B0F70E5AC8D}">
      <dgm:prSet/>
      <dgm:spPr/>
      <dgm:t>
        <a:bodyPr/>
        <a:lstStyle/>
        <a:p>
          <a:endParaRPr lang="en-US" sz="2400" b="0">
            <a:solidFill>
              <a:schemeClr val="accent1"/>
            </a:solidFill>
          </a:endParaRPr>
        </a:p>
      </dgm:t>
    </dgm:pt>
    <dgm:pt modelId="{5FDA9442-4BE3-421E-8659-70A4FC1228A7}">
      <dgm:prSet custT="1"/>
      <dgm:spPr/>
      <dgm:t>
        <a:bodyPr/>
        <a:lstStyle/>
        <a:p>
          <a:r>
            <a:rPr lang="pt-BR" sz="2400" b="0" i="1">
              <a:solidFill>
                <a:schemeClr val="accent1"/>
              </a:solidFill>
            </a:rPr>
            <a:t>brother </a:t>
          </a:r>
          <a:endParaRPr lang="en-US" sz="2400" b="0">
            <a:solidFill>
              <a:schemeClr val="accent1"/>
            </a:solidFill>
          </a:endParaRPr>
        </a:p>
      </dgm:t>
    </dgm:pt>
    <dgm:pt modelId="{D1E5795B-0D18-4FDF-8EC5-F19EB7D23EC3}" type="parTrans" cxnId="{08D6823C-1977-4599-934A-48252D370FD6}">
      <dgm:prSet/>
      <dgm:spPr/>
      <dgm:t>
        <a:bodyPr/>
        <a:lstStyle/>
        <a:p>
          <a:endParaRPr lang="en-US" sz="2400" b="0">
            <a:solidFill>
              <a:schemeClr val="accent1"/>
            </a:solidFill>
          </a:endParaRPr>
        </a:p>
      </dgm:t>
    </dgm:pt>
    <dgm:pt modelId="{09B7E582-4230-4357-9CEC-630F77CC109F}" type="sibTrans" cxnId="{08D6823C-1977-4599-934A-48252D370FD6}">
      <dgm:prSet/>
      <dgm:spPr/>
      <dgm:t>
        <a:bodyPr/>
        <a:lstStyle/>
        <a:p>
          <a:endParaRPr lang="en-US" sz="2400" b="0">
            <a:solidFill>
              <a:schemeClr val="accent1"/>
            </a:solidFill>
          </a:endParaRPr>
        </a:p>
      </dgm:t>
    </dgm:pt>
    <dgm:pt modelId="{BB87C22E-2CEE-46C9-9BE8-9C571622558B}">
      <dgm:prSet custT="1"/>
      <dgm:spPr/>
      <dgm:t>
        <a:bodyPr/>
        <a:lstStyle/>
        <a:p>
          <a:r>
            <a:rPr lang="pt-BR" sz="2400" b="0" i="1">
              <a:solidFill>
                <a:schemeClr val="accent1"/>
              </a:solidFill>
            </a:rPr>
            <a:t>son </a:t>
          </a:r>
          <a:endParaRPr lang="en-US" sz="2400" b="0">
            <a:solidFill>
              <a:schemeClr val="accent1"/>
            </a:solidFill>
          </a:endParaRPr>
        </a:p>
      </dgm:t>
    </dgm:pt>
    <dgm:pt modelId="{632A7DD2-F470-4AC8-8573-74871703CFA7}" type="parTrans" cxnId="{FF05906E-907E-4DE7-A8A5-E65CFB71C1FA}">
      <dgm:prSet/>
      <dgm:spPr/>
      <dgm:t>
        <a:bodyPr/>
        <a:lstStyle/>
        <a:p>
          <a:endParaRPr lang="en-US" sz="2400" b="0">
            <a:solidFill>
              <a:schemeClr val="accent1"/>
            </a:solidFill>
          </a:endParaRPr>
        </a:p>
      </dgm:t>
    </dgm:pt>
    <dgm:pt modelId="{F40CDD38-6FC5-4901-A0E7-7C0F62C23094}" type="sibTrans" cxnId="{FF05906E-907E-4DE7-A8A5-E65CFB71C1FA}">
      <dgm:prSet/>
      <dgm:spPr/>
      <dgm:t>
        <a:bodyPr/>
        <a:lstStyle/>
        <a:p>
          <a:endParaRPr lang="en-US" sz="2400" b="0">
            <a:solidFill>
              <a:schemeClr val="accent1"/>
            </a:solidFill>
          </a:endParaRPr>
        </a:p>
      </dgm:t>
    </dgm:pt>
    <dgm:pt modelId="{BF88D775-BF78-4FA2-BB13-FBC323C115EA}">
      <dgm:prSet custT="1"/>
      <dgm:spPr/>
      <dgm:t>
        <a:bodyPr/>
        <a:lstStyle/>
        <a:p>
          <a:r>
            <a:rPr lang="pt-BR" sz="2400" b="0" i="1">
              <a:solidFill>
                <a:schemeClr val="accent1"/>
              </a:solidFill>
            </a:rPr>
            <a:t>grandson </a:t>
          </a:r>
          <a:endParaRPr lang="en-US" sz="2400" b="0">
            <a:solidFill>
              <a:schemeClr val="accent1"/>
            </a:solidFill>
          </a:endParaRPr>
        </a:p>
      </dgm:t>
    </dgm:pt>
    <dgm:pt modelId="{83CEF112-36C0-49A4-B9E8-D6F2DB63A28E}" type="parTrans" cxnId="{10E4A329-B86C-4B83-A204-01227BB7BF54}">
      <dgm:prSet/>
      <dgm:spPr/>
      <dgm:t>
        <a:bodyPr/>
        <a:lstStyle/>
        <a:p>
          <a:endParaRPr lang="en-US" sz="2400" b="0">
            <a:solidFill>
              <a:schemeClr val="accent1"/>
            </a:solidFill>
          </a:endParaRPr>
        </a:p>
      </dgm:t>
    </dgm:pt>
    <dgm:pt modelId="{CEC2EEC9-1C35-4436-AD0E-C73ED9ED7D28}" type="sibTrans" cxnId="{10E4A329-B86C-4B83-A204-01227BB7BF54}">
      <dgm:prSet/>
      <dgm:spPr/>
      <dgm:t>
        <a:bodyPr/>
        <a:lstStyle/>
        <a:p>
          <a:endParaRPr lang="en-US" sz="2400" b="0">
            <a:solidFill>
              <a:schemeClr val="accent1"/>
            </a:solidFill>
          </a:endParaRPr>
        </a:p>
      </dgm:t>
    </dgm:pt>
    <dgm:pt modelId="{6CB755BF-9C46-4BC7-A81B-66D6A3B41606}">
      <dgm:prSet custT="1"/>
      <dgm:spPr/>
      <dgm:t>
        <a:bodyPr/>
        <a:lstStyle/>
        <a:p>
          <a:r>
            <a:rPr lang="pt-BR" sz="2400" b="0" i="1" dirty="0">
              <a:solidFill>
                <a:schemeClr val="accent1"/>
              </a:solidFill>
            </a:rPr>
            <a:t>uncle </a:t>
          </a:r>
          <a:endParaRPr lang="en-US" sz="2400" b="0" dirty="0">
            <a:solidFill>
              <a:schemeClr val="accent1"/>
            </a:solidFill>
          </a:endParaRPr>
        </a:p>
      </dgm:t>
    </dgm:pt>
    <dgm:pt modelId="{E90083FA-3CC8-4654-B454-2A227CB82D45}" type="parTrans" cxnId="{C21A8C1F-7DD8-45C1-A102-D50EC04E9FF5}">
      <dgm:prSet/>
      <dgm:spPr/>
      <dgm:t>
        <a:bodyPr/>
        <a:lstStyle/>
        <a:p>
          <a:endParaRPr lang="en-US" sz="2400" b="0">
            <a:solidFill>
              <a:schemeClr val="accent1"/>
            </a:solidFill>
          </a:endParaRPr>
        </a:p>
      </dgm:t>
    </dgm:pt>
    <dgm:pt modelId="{1C5E075F-9D8A-475A-B97C-8F965ABCBDF1}" type="sibTrans" cxnId="{C21A8C1F-7DD8-45C1-A102-D50EC04E9FF5}">
      <dgm:prSet/>
      <dgm:spPr/>
      <dgm:t>
        <a:bodyPr/>
        <a:lstStyle/>
        <a:p>
          <a:endParaRPr lang="en-US" sz="2400" b="0">
            <a:solidFill>
              <a:schemeClr val="accent1"/>
            </a:solidFill>
          </a:endParaRPr>
        </a:p>
      </dgm:t>
    </dgm:pt>
    <dgm:pt modelId="{3DDF774F-F07C-44F5-BEDA-143A5E3425A6}">
      <dgm:prSet custT="1"/>
      <dgm:spPr/>
      <dgm:t>
        <a:bodyPr/>
        <a:lstStyle/>
        <a:p>
          <a:r>
            <a:rPr lang="pt-BR" sz="2400" b="0" i="1">
              <a:solidFill>
                <a:schemeClr val="accent1"/>
              </a:solidFill>
            </a:rPr>
            <a:t>nephew</a:t>
          </a:r>
          <a:endParaRPr lang="en-US" sz="2400" b="0">
            <a:solidFill>
              <a:schemeClr val="accent1"/>
            </a:solidFill>
          </a:endParaRPr>
        </a:p>
      </dgm:t>
    </dgm:pt>
    <dgm:pt modelId="{7F2A0CB6-C359-467F-AE3C-7EFD28C79AFB}" type="parTrans" cxnId="{123923F2-5D42-4DF8-9D8D-D2B908D58506}">
      <dgm:prSet/>
      <dgm:spPr/>
      <dgm:t>
        <a:bodyPr/>
        <a:lstStyle/>
        <a:p>
          <a:endParaRPr lang="en-US" sz="2400" b="0">
            <a:solidFill>
              <a:schemeClr val="accent1"/>
            </a:solidFill>
          </a:endParaRPr>
        </a:p>
      </dgm:t>
    </dgm:pt>
    <dgm:pt modelId="{AFDE7D7A-602E-46AC-BB6F-C2F6DCE6E36A}" type="sibTrans" cxnId="{123923F2-5D42-4DF8-9D8D-D2B908D58506}">
      <dgm:prSet/>
      <dgm:spPr/>
      <dgm:t>
        <a:bodyPr/>
        <a:lstStyle/>
        <a:p>
          <a:endParaRPr lang="en-US" sz="2400" b="0">
            <a:solidFill>
              <a:schemeClr val="accent1"/>
            </a:solidFill>
          </a:endParaRPr>
        </a:p>
      </dgm:t>
    </dgm:pt>
    <dgm:pt modelId="{71B3D452-EED3-BA4F-B26B-5F2D9F4E10E1}" type="pres">
      <dgm:prSet presAssocID="{5AD5A219-A12C-4561-857F-81013BDB403A}" presName="Name0" presStyleCnt="0">
        <dgm:presLayoutVars>
          <dgm:dir/>
          <dgm:animLvl val="lvl"/>
          <dgm:resizeHandles val="exact"/>
        </dgm:presLayoutVars>
      </dgm:prSet>
      <dgm:spPr/>
    </dgm:pt>
    <dgm:pt modelId="{27F2526E-A11A-6B45-8F35-5B2F5ED90108}" type="pres">
      <dgm:prSet presAssocID="{BB76E588-2B8D-4332-B94E-EF21D2A978C5}" presName="linNode" presStyleCnt="0"/>
      <dgm:spPr/>
    </dgm:pt>
    <dgm:pt modelId="{858DFCD4-3559-AF4B-BA4D-FC1D4D7D89D9}" type="pres">
      <dgm:prSet presAssocID="{BB76E588-2B8D-4332-B94E-EF21D2A978C5}" presName="parentText" presStyleLbl="node1" presStyleIdx="0" presStyleCnt="7">
        <dgm:presLayoutVars>
          <dgm:chMax val="1"/>
          <dgm:bulletEnabled val="1"/>
        </dgm:presLayoutVars>
      </dgm:prSet>
      <dgm:spPr/>
    </dgm:pt>
    <dgm:pt modelId="{C40C4EEC-0C5F-BB43-A2FF-8840603D2A4B}" type="pres">
      <dgm:prSet presAssocID="{09F4DC28-BE14-4C98-9AB0-3CEC15C9B9A0}" presName="sp" presStyleCnt="0"/>
      <dgm:spPr/>
    </dgm:pt>
    <dgm:pt modelId="{2E96EB5A-EFB2-A045-91EA-3BA9184B69FA}" type="pres">
      <dgm:prSet presAssocID="{352B3E62-3331-430C-9A3D-1828730A82A5}" presName="linNode" presStyleCnt="0"/>
      <dgm:spPr/>
    </dgm:pt>
    <dgm:pt modelId="{1589B0D5-46CB-AA46-B115-32AE4DA883A1}" type="pres">
      <dgm:prSet presAssocID="{352B3E62-3331-430C-9A3D-1828730A82A5}" presName="parentText" presStyleLbl="node1" presStyleIdx="1" presStyleCnt="7">
        <dgm:presLayoutVars>
          <dgm:chMax val="1"/>
          <dgm:bulletEnabled val="1"/>
        </dgm:presLayoutVars>
      </dgm:prSet>
      <dgm:spPr/>
    </dgm:pt>
    <dgm:pt modelId="{29E41071-62BF-9448-A531-3B1E5DE654DC}" type="pres">
      <dgm:prSet presAssocID="{53BD2D0D-B0B3-4CB1-BF2C-6DD8B285855E}" presName="sp" presStyleCnt="0"/>
      <dgm:spPr/>
    </dgm:pt>
    <dgm:pt modelId="{9B9B4E13-B964-3048-A48B-EAA8C38DFEAE}" type="pres">
      <dgm:prSet presAssocID="{5FDA9442-4BE3-421E-8659-70A4FC1228A7}" presName="linNode" presStyleCnt="0"/>
      <dgm:spPr/>
    </dgm:pt>
    <dgm:pt modelId="{9C9F3E21-66FB-C748-8BEA-970B11264012}" type="pres">
      <dgm:prSet presAssocID="{5FDA9442-4BE3-421E-8659-70A4FC1228A7}" presName="parentText" presStyleLbl="node1" presStyleIdx="2" presStyleCnt="7">
        <dgm:presLayoutVars>
          <dgm:chMax val="1"/>
          <dgm:bulletEnabled val="1"/>
        </dgm:presLayoutVars>
      </dgm:prSet>
      <dgm:spPr/>
    </dgm:pt>
    <dgm:pt modelId="{5093F431-22A2-4F4A-BAE1-D61465056791}" type="pres">
      <dgm:prSet presAssocID="{09B7E582-4230-4357-9CEC-630F77CC109F}" presName="sp" presStyleCnt="0"/>
      <dgm:spPr/>
    </dgm:pt>
    <dgm:pt modelId="{F9C490C0-D6A9-024B-9C81-0C65FAE37B48}" type="pres">
      <dgm:prSet presAssocID="{BB87C22E-2CEE-46C9-9BE8-9C571622558B}" presName="linNode" presStyleCnt="0"/>
      <dgm:spPr/>
    </dgm:pt>
    <dgm:pt modelId="{C9BFD74A-50D6-864B-ACB3-429870209ED0}" type="pres">
      <dgm:prSet presAssocID="{BB87C22E-2CEE-46C9-9BE8-9C571622558B}" presName="parentText" presStyleLbl="node1" presStyleIdx="3" presStyleCnt="7">
        <dgm:presLayoutVars>
          <dgm:chMax val="1"/>
          <dgm:bulletEnabled val="1"/>
        </dgm:presLayoutVars>
      </dgm:prSet>
      <dgm:spPr/>
    </dgm:pt>
    <dgm:pt modelId="{CF66FEE5-3C6D-8944-9CB1-35D94AFA739F}" type="pres">
      <dgm:prSet presAssocID="{F40CDD38-6FC5-4901-A0E7-7C0F62C23094}" presName="sp" presStyleCnt="0"/>
      <dgm:spPr/>
    </dgm:pt>
    <dgm:pt modelId="{02A357E9-96B8-EF48-9DA8-6F619E57E673}" type="pres">
      <dgm:prSet presAssocID="{BF88D775-BF78-4FA2-BB13-FBC323C115EA}" presName="linNode" presStyleCnt="0"/>
      <dgm:spPr/>
    </dgm:pt>
    <dgm:pt modelId="{EBBE804C-D1D4-D743-BC15-AD0A3E2BA49E}" type="pres">
      <dgm:prSet presAssocID="{BF88D775-BF78-4FA2-BB13-FBC323C115EA}" presName="parentText" presStyleLbl="node1" presStyleIdx="4" presStyleCnt="7">
        <dgm:presLayoutVars>
          <dgm:chMax val="1"/>
          <dgm:bulletEnabled val="1"/>
        </dgm:presLayoutVars>
      </dgm:prSet>
      <dgm:spPr/>
    </dgm:pt>
    <dgm:pt modelId="{5D6D5374-0305-5B48-9F6B-CFE4C00BADEF}" type="pres">
      <dgm:prSet presAssocID="{CEC2EEC9-1C35-4436-AD0E-C73ED9ED7D28}" presName="sp" presStyleCnt="0"/>
      <dgm:spPr/>
    </dgm:pt>
    <dgm:pt modelId="{DDE0E770-4523-7B4C-88E9-0DE375878921}" type="pres">
      <dgm:prSet presAssocID="{6CB755BF-9C46-4BC7-A81B-66D6A3B41606}" presName="linNode" presStyleCnt="0"/>
      <dgm:spPr/>
    </dgm:pt>
    <dgm:pt modelId="{7CE9F27C-18EB-FF44-A17E-AF2CF536B102}" type="pres">
      <dgm:prSet presAssocID="{6CB755BF-9C46-4BC7-A81B-66D6A3B41606}" presName="parentText" presStyleLbl="node1" presStyleIdx="5" presStyleCnt="7">
        <dgm:presLayoutVars>
          <dgm:chMax val="1"/>
          <dgm:bulletEnabled val="1"/>
        </dgm:presLayoutVars>
      </dgm:prSet>
      <dgm:spPr/>
    </dgm:pt>
    <dgm:pt modelId="{E682C58A-BBD9-5E49-A3CC-B6CA695A67BE}" type="pres">
      <dgm:prSet presAssocID="{1C5E075F-9D8A-475A-B97C-8F965ABCBDF1}" presName="sp" presStyleCnt="0"/>
      <dgm:spPr/>
    </dgm:pt>
    <dgm:pt modelId="{402500CD-6D45-014A-85A3-17D7F498DCEB}" type="pres">
      <dgm:prSet presAssocID="{3DDF774F-F07C-44F5-BEDA-143A5E3425A6}" presName="linNode" presStyleCnt="0"/>
      <dgm:spPr/>
    </dgm:pt>
    <dgm:pt modelId="{BBBE169A-A066-7E44-882F-BA0D7AB55A1D}" type="pres">
      <dgm:prSet presAssocID="{3DDF774F-F07C-44F5-BEDA-143A5E3425A6}" presName="parentText" presStyleLbl="node1" presStyleIdx="6" presStyleCnt="7">
        <dgm:presLayoutVars>
          <dgm:chMax val="1"/>
          <dgm:bulletEnabled val="1"/>
        </dgm:presLayoutVars>
      </dgm:prSet>
      <dgm:spPr/>
    </dgm:pt>
  </dgm:ptLst>
  <dgm:cxnLst>
    <dgm:cxn modelId="{50A9940B-DD1C-3E4C-BF22-0FFA5147D273}" type="presOf" srcId="{5AD5A219-A12C-4561-857F-81013BDB403A}" destId="{71B3D452-EED3-BA4F-B26B-5F2D9F4E10E1}" srcOrd="0" destOrd="0" presId="urn:microsoft.com/office/officeart/2005/8/layout/vList5"/>
    <dgm:cxn modelId="{C21A8C1F-7DD8-45C1-A102-D50EC04E9FF5}" srcId="{5AD5A219-A12C-4561-857F-81013BDB403A}" destId="{6CB755BF-9C46-4BC7-A81B-66D6A3B41606}" srcOrd="5" destOrd="0" parTransId="{E90083FA-3CC8-4654-B454-2A227CB82D45}" sibTransId="{1C5E075F-9D8A-475A-B97C-8F965ABCBDF1}"/>
    <dgm:cxn modelId="{10E4A329-B86C-4B83-A204-01227BB7BF54}" srcId="{5AD5A219-A12C-4561-857F-81013BDB403A}" destId="{BF88D775-BF78-4FA2-BB13-FBC323C115EA}" srcOrd="4" destOrd="0" parTransId="{83CEF112-36C0-49A4-B9E8-D6F2DB63A28E}" sibTransId="{CEC2EEC9-1C35-4436-AD0E-C73ED9ED7D28}"/>
    <dgm:cxn modelId="{08D6823C-1977-4599-934A-48252D370FD6}" srcId="{5AD5A219-A12C-4561-857F-81013BDB403A}" destId="{5FDA9442-4BE3-421E-8659-70A4FC1228A7}" srcOrd="2" destOrd="0" parTransId="{D1E5795B-0D18-4FDF-8EC5-F19EB7D23EC3}" sibTransId="{09B7E582-4230-4357-9CEC-630F77CC109F}"/>
    <dgm:cxn modelId="{FC612942-0C1D-6E40-8928-8D4A57D61E62}" type="presOf" srcId="{6CB755BF-9C46-4BC7-A81B-66D6A3B41606}" destId="{7CE9F27C-18EB-FF44-A17E-AF2CF536B102}" srcOrd="0" destOrd="0" presId="urn:microsoft.com/office/officeart/2005/8/layout/vList5"/>
    <dgm:cxn modelId="{22153964-C927-A44C-9477-429B93189765}" type="presOf" srcId="{BB87C22E-2CEE-46C9-9BE8-9C571622558B}" destId="{C9BFD74A-50D6-864B-ACB3-429870209ED0}" srcOrd="0" destOrd="0" presId="urn:microsoft.com/office/officeart/2005/8/layout/vList5"/>
    <dgm:cxn modelId="{FF05906E-907E-4DE7-A8A5-E65CFB71C1FA}" srcId="{5AD5A219-A12C-4561-857F-81013BDB403A}" destId="{BB87C22E-2CEE-46C9-9BE8-9C571622558B}" srcOrd="3" destOrd="0" parTransId="{632A7DD2-F470-4AC8-8573-74871703CFA7}" sibTransId="{F40CDD38-6FC5-4901-A0E7-7C0F62C23094}"/>
    <dgm:cxn modelId="{9506A485-0615-46E5-B230-0B0270784537}" srcId="{5AD5A219-A12C-4561-857F-81013BDB403A}" destId="{BB76E588-2B8D-4332-B94E-EF21D2A978C5}" srcOrd="0" destOrd="0" parTransId="{41BD225C-76FD-4038-BE29-3CB353501E89}" sibTransId="{09F4DC28-BE14-4C98-9AB0-3CEC15C9B9A0}"/>
    <dgm:cxn modelId="{0426F28F-BA41-4EA2-BF9A-3B0F70E5AC8D}" srcId="{5AD5A219-A12C-4561-857F-81013BDB403A}" destId="{352B3E62-3331-430C-9A3D-1828730A82A5}" srcOrd="1" destOrd="0" parTransId="{C60E34DF-ED6D-4140-AFD0-5A8DBDE806D3}" sibTransId="{53BD2D0D-B0B3-4CB1-BF2C-6DD8B285855E}"/>
    <dgm:cxn modelId="{CD4CE1A4-3396-2545-BE16-5E9D65C357A8}" type="presOf" srcId="{3DDF774F-F07C-44F5-BEDA-143A5E3425A6}" destId="{BBBE169A-A066-7E44-882F-BA0D7AB55A1D}" srcOrd="0" destOrd="0" presId="urn:microsoft.com/office/officeart/2005/8/layout/vList5"/>
    <dgm:cxn modelId="{7A6BEFAD-E481-BA47-93FA-75E7E6F9F01E}" type="presOf" srcId="{352B3E62-3331-430C-9A3D-1828730A82A5}" destId="{1589B0D5-46CB-AA46-B115-32AE4DA883A1}" srcOrd="0" destOrd="0" presId="urn:microsoft.com/office/officeart/2005/8/layout/vList5"/>
    <dgm:cxn modelId="{0A4337D9-F12F-F147-AC13-C33CC713E989}" type="presOf" srcId="{5FDA9442-4BE3-421E-8659-70A4FC1228A7}" destId="{9C9F3E21-66FB-C748-8BEA-970B11264012}" srcOrd="0" destOrd="0" presId="urn:microsoft.com/office/officeart/2005/8/layout/vList5"/>
    <dgm:cxn modelId="{B35641E1-BD57-0E40-88F1-0AFBF61D87BF}" type="presOf" srcId="{BF88D775-BF78-4FA2-BB13-FBC323C115EA}" destId="{EBBE804C-D1D4-D743-BC15-AD0A3E2BA49E}" srcOrd="0" destOrd="0" presId="urn:microsoft.com/office/officeart/2005/8/layout/vList5"/>
    <dgm:cxn modelId="{8F500BE7-FD47-F64C-BA42-024D4D2C984C}" type="presOf" srcId="{BB76E588-2B8D-4332-B94E-EF21D2A978C5}" destId="{858DFCD4-3559-AF4B-BA4D-FC1D4D7D89D9}" srcOrd="0" destOrd="0" presId="urn:microsoft.com/office/officeart/2005/8/layout/vList5"/>
    <dgm:cxn modelId="{123923F2-5D42-4DF8-9D8D-D2B908D58506}" srcId="{5AD5A219-A12C-4561-857F-81013BDB403A}" destId="{3DDF774F-F07C-44F5-BEDA-143A5E3425A6}" srcOrd="6" destOrd="0" parTransId="{7F2A0CB6-C359-467F-AE3C-7EFD28C79AFB}" sibTransId="{AFDE7D7A-602E-46AC-BB6F-C2F6DCE6E36A}"/>
    <dgm:cxn modelId="{BE482AE4-AE09-154E-90F6-9A03A7ACCA71}" type="presParOf" srcId="{71B3D452-EED3-BA4F-B26B-5F2D9F4E10E1}" destId="{27F2526E-A11A-6B45-8F35-5B2F5ED90108}" srcOrd="0" destOrd="0" presId="urn:microsoft.com/office/officeart/2005/8/layout/vList5"/>
    <dgm:cxn modelId="{F5968300-C493-9D4E-8005-1FFEA89913E6}" type="presParOf" srcId="{27F2526E-A11A-6B45-8F35-5B2F5ED90108}" destId="{858DFCD4-3559-AF4B-BA4D-FC1D4D7D89D9}" srcOrd="0" destOrd="0" presId="urn:microsoft.com/office/officeart/2005/8/layout/vList5"/>
    <dgm:cxn modelId="{45B0CEF0-F3BC-F240-9D99-651854EB2C1F}" type="presParOf" srcId="{71B3D452-EED3-BA4F-B26B-5F2D9F4E10E1}" destId="{C40C4EEC-0C5F-BB43-A2FF-8840603D2A4B}" srcOrd="1" destOrd="0" presId="urn:microsoft.com/office/officeart/2005/8/layout/vList5"/>
    <dgm:cxn modelId="{83A32FA1-4839-A645-8DBF-32F532648919}" type="presParOf" srcId="{71B3D452-EED3-BA4F-B26B-5F2D9F4E10E1}" destId="{2E96EB5A-EFB2-A045-91EA-3BA9184B69FA}" srcOrd="2" destOrd="0" presId="urn:microsoft.com/office/officeart/2005/8/layout/vList5"/>
    <dgm:cxn modelId="{673A7BA4-BE77-9848-AEAA-D16626F747D9}" type="presParOf" srcId="{2E96EB5A-EFB2-A045-91EA-3BA9184B69FA}" destId="{1589B0D5-46CB-AA46-B115-32AE4DA883A1}" srcOrd="0" destOrd="0" presId="urn:microsoft.com/office/officeart/2005/8/layout/vList5"/>
    <dgm:cxn modelId="{CBF49F91-67E7-2B47-A182-3436CECA9E8E}" type="presParOf" srcId="{71B3D452-EED3-BA4F-B26B-5F2D9F4E10E1}" destId="{29E41071-62BF-9448-A531-3B1E5DE654DC}" srcOrd="3" destOrd="0" presId="urn:microsoft.com/office/officeart/2005/8/layout/vList5"/>
    <dgm:cxn modelId="{8E769D1A-7F41-5E4B-83B1-1769C1A62973}" type="presParOf" srcId="{71B3D452-EED3-BA4F-B26B-5F2D9F4E10E1}" destId="{9B9B4E13-B964-3048-A48B-EAA8C38DFEAE}" srcOrd="4" destOrd="0" presId="urn:microsoft.com/office/officeart/2005/8/layout/vList5"/>
    <dgm:cxn modelId="{C933793F-9F7F-F840-B4A2-52FC113B1E8F}" type="presParOf" srcId="{9B9B4E13-B964-3048-A48B-EAA8C38DFEAE}" destId="{9C9F3E21-66FB-C748-8BEA-970B11264012}" srcOrd="0" destOrd="0" presId="urn:microsoft.com/office/officeart/2005/8/layout/vList5"/>
    <dgm:cxn modelId="{ACDFFE50-0DE6-5746-9FF1-66D1C8F19C4E}" type="presParOf" srcId="{71B3D452-EED3-BA4F-B26B-5F2D9F4E10E1}" destId="{5093F431-22A2-4F4A-BAE1-D61465056791}" srcOrd="5" destOrd="0" presId="urn:microsoft.com/office/officeart/2005/8/layout/vList5"/>
    <dgm:cxn modelId="{98C6420D-B840-5C41-8350-97003409EB44}" type="presParOf" srcId="{71B3D452-EED3-BA4F-B26B-5F2D9F4E10E1}" destId="{F9C490C0-D6A9-024B-9C81-0C65FAE37B48}" srcOrd="6" destOrd="0" presId="urn:microsoft.com/office/officeart/2005/8/layout/vList5"/>
    <dgm:cxn modelId="{F6436345-A091-FE44-AF16-B088B94A716F}" type="presParOf" srcId="{F9C490C0-D6A9-024B-9C81-0C65FAE37B48}" destId="{C9BFD74A-50D6-864B-ACB3-429870209ED0}" srcOrd="0" destOrd="0" presId="urn:microsoft.com/office/officeart/2005/8/layout/vList5"/>
    <dgm:cxn modelId="{DCD7EF1C-F030-6747-8BE9-2F0A2BD35722}" type="presParOf" srcId="{71B3D452-EED3-BA4F-B26B-5F2D9F4E10E1}" destId="{CF66FEE5-3C6D-8944-9CB1-35D94AFA739F}" srcOrd="7" destOrd="0" presId="urn:microsoft.com/office/officeart/2005/8/layout/vList5"/>
    <dgm:cxn modelId="{927028B4-6653-C741-A7AA-C93807FBF388}" type="presParOf" srcId="{71B3D452-EED3-BA4F-B26B-5F2D9F4E10E1}" destId="{02A357E9-96B8-EF48-9DA8-6F619E57E673}" srcOrd="8" destOrd="0" presId="urn:microsoft.com/office/officeart/2005/8/layout/vList5"/>
    <dgm:cxn modelId="{3911FB1D-E659-0743-9498-93911EF06636}" type="presParOf" srcId="{02A357E9-96B8-EF48-9DA8-6F619E57E673}" destId="{EBBE804C-D1D4-D743-BC15-AD0A3E2BA49E}" srcOrd="0" destOrd="0" presId="urn:microsoft.com/office/officeart/2005/8/layout/vList5"/>
    <dgm:cxn modelId="{1F7F938A-5642-D74C-B5BD-95C629C150EE}" type="presParOf" srcId="{71B3D452-EED3-BA4F-B26B-5F2D9F4E10E1}" destId="{5D6D5374-0305-5B48-9F6B-CFE4C00BADEF}" srcOrd="9" destOrd="0" presId="urn:microsoft.com/office/officeart/2005/8/layout/vList5"/>
    <dgm:cxn modelId="{712FB716-1D60-404C-A238-1618D6FDCCE6}" type="presParOf" srcId="{71B3D452-EED3-BA4F-B26B-5F2D9F4E10E1}" destId="{DDE0E770-4523-7B4C-88E9-0DE375878921}" srcOrd="10" destOrd="0" presId="urn:microsoft.com/office/officeart/2005/8/layout/vList5"/>
    <dgm:cxn modelId="{2137EA68-A6BD-6F45-854B-3B40189A568B}" type="presParOf" srcId="{DDE0E770-4523-7B4C-88E9-0DE375878921}" destId="{7CE9F27C-18EB-FF44-A17E-AF2CF536B102}" srcOrd="0" destOrd="0" presId="urn:microsoft.com/office/officeart/2005/8/layout/vList5"/>
    <dgm:cxn modelId="{92669710-B9BB-F444-B1F4-023DA17A511B}" type="presParOf" srcId="{71B3D452-EED3-BA4F-B26B-5F2D9F4E10E1}" destId="{E682C58A-BBD9-5E49-A3CC-B6CA695A67BE}" srcOrd="11" destOrd="0" presId="urn:microsoft.com/office/officeart/2005/8/layout/vList5"/>
    <dgm:cxn modelId="{CAB6CEFA-9789-CC4E-B85F-B2A85DDF26F0}" type="presParOf" srcId="{71B3D452-EED3-BA4F-B26B-5F2D9F4E10E1}" destId="{402500CD-6D45-014A-85A3-17D7F498DCEB}" srcOrd="12" destOrd="0" presId="urn:microsoft.com/office/officeart/2005/8/layout/vList5"/>
    <dgm:cxn modelId="{5B2E11E2-33B3-4641-B9CE-C737CAC91778}" type="presParOf" srcId="{402500CD-6D45-014A-85A3-17D7F498DCEB}" destId="{BBBE169A-A066-7E44-882F-BA0D7AB55A1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D5A219-A12C-4561-857F-81013BDB403A}"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B77CDC5C-D05D-4480-8560-EA86205EAD72}">
      <dgm:prSet custT="1"/>
      <dgm:spPr/>
      <dgm:t>
        <a:bodyPr/>
        <a:lstStyle/>
        <a:p>
          <a:r>
            <a:rPr lang="pt-BR" sz="2400" b="0" i="1" dirty="0">
              <a:solidFill>
                <a:srgbClr val="00B050"/>
              </a:solidFill>
            </a:rPr>
            <a:t>mother </a:t>
          </a:r>
          <a:endParaRPr lang="en-US" sz="2400" b="0" dirty="0">
            <a:solidFill>
              <a:srgbClr val="00B050"/>
            </a:solidFill>
          </a:endParaRPr>
        </a:p>
      </dgm:t>
    </dgm:pt>
    <dgm:pt modelId="{15501001-B4B2-4C89-B66B-11D8ED089831}" type="parTrans" cxnId="{A6128A99-D274-4F42-AA0C-C67EF99046B1}">
      <dgm:prSet/>
      <dgm:spPr/>
      <dgm:t>
        <a:bodyPr/>
        <a:lstStyle/>
        <a:p>
          <a:endParaRPr lang="en-US" sz="2400" b="0">
            <a:solidFill>
              <a:srgbClr val="00B050"/>
            </a:solidFill>
          </a:endParaRPr>
        </a:p>
      </dgm:t>
    </dgm:pt>
    <dgm:pt modelId="{DCA74539-5062-4488-88B6-A8B82D4EAC2D}" type="sibTrans" cxnId="{A6128A99-D274-4F42-AA0C-C67EF99046B1}">
      <dgm:prSet/>
      <dgm:spPr/>
      <dgm:t>
        <a:bodyPr/>
        <a:lstStyle/>
        <a:p>
          <a:endParaRPr lang="en-US" sz="2400" b="0">
            <a:solidFill>
              <a:srgbClr val="00B050"/>
            </a:solidFill>
          </a:endParaRPr>
        </a:p>
      </dgm:t>
    </dgm:pt>
    <dgm:pt modelId="{568099A1-D2BD-4E7F-A947-F8DAA6DC57C5}">
      <dgm:prSet custT="1"/>
      <dgm:spPr/>
      <dgm:t>
        <a:bodyPr/>
        <a:lstStyle/>
        <a:p>
          <a:r>
            <a:rPr lang="pt-BR" sz="2400" b="0" i="1" dirty="0">
              <a:solidFill>
                <a:srgbClr val="00B050"/>
              </a:solidFill>
            </a:rPr>
            <a:t>grandmother</a:t>
          </a:r>
          <a:endParaRPr lang="en-US" sz="2400" b="0" dirty="0">
            <a:solidFill>
              <a:srgbClr val="00B050"/>
            </a:solidFill>
          </a:endParaRPr>
        </a:p>
      </dgm:t>
    </dgm:pt>
    <dgm:pt modelId="{470F7BEC-10CA-4983-BA5B-5F888408B8E9}" type="parTrans" cxnId="{4378D401-C5D1-4EE9-AC41-AA51C49D69E1}">
      <dgm:prSet/>
      <dgm:spPr/>
      <dgm:t>
        <a:bodyPr/>
        <a:lstStyle/>
        <a:p>
          <a:endParaRPr lang="en-US" sz="2400" b="0">
            <a:solidFill>
              <a:srgbClr val="00B050"/>
            </a:solidFill>
          </a:endParaRPr>
        </a:p>
      </dgm:t>
    </dgm:pt>
    <dgm:pt modelId="{6026A444-0651-40C4-8300-FE9DA1049614}" type="sibTrans" cxnId="{4378D401-C5D1-4EE9-AC41-AA51C49D69E1}">
      <dgm:prSet/>
      <dgm:spPr/>
      <dgm:t>
        <a:bodyPr/>
        <a:lstStyle/>
        <a:p>
          <a:endParaRPr lang="en-US" sz="2400" b="0">
            <a:solidFill>
              <a:srgbClr val="00B050"/>
            </a:solidFill>
          </a:endParaRPr>
        </a:p>
      </dgm:t>
    </dgm:pt>
    <dgm:pt modelId="{B2C9AF4B-500B-41D8-85A1-C974AE6F8E6E}">
      <dgm:prSet custT="1"/>
      <dgm:spPr/>
      <dgm:t>
        <a:bodyPr/>
        <a:lstStyle/>
        <a:p>
          <a:r>
            <a:rPr lang="pt-BR" sz="2400" b="0" i="1" dirty="0">
              <a:solidFill>
                <a:srgbClr val="00B050"/>
              </a:solidFill>
            </a:rPr>
            <a:t>sister </a:t>
          </a:r>
          <a:endParaRPr lang="en-US" sz="2400" b="0" dirty="0">
            <a:solidFill>
              <a:srgbClr val="00B050"/>
            </a:solidFill>
          </a:endParaRPr>
        </a:p>
      </dgm:t>
    </dgm:pt>
    <dgm:pt modelId="{2EA2D4B4-3D60-41D6-A849-D22C141FD92A}" type="parTrans" cxnId="{1DA54532-3D3E-411B-8BEF-6A00A5CD7928}">
      <dgm:prSet/>
      <dgm:spPr/>
      <dgm:t>
        <a:bodyPr/>
        <a:lstStyle/>
        <a:p>
          <a:endParaRPr lang="en-US" sz="2400" b="0">
            <a:solidFill>
              <a:srgbClr val="00B050"/>
            </a:solidFill>
          </a:endParaRPr>
        </a:p>
      </dgm:t>
    </dgm:pt>
    <dgm:pt modelId="{A327CCA8-1EF4-4ECF-9370-C4FA264972BB}" type="sibTrans" cxnId="{1DA54532-3D3E-411B-8BEF-6A00A5CD7928}">
      <dgm:prSet/>
      <dgm:spPr/>
      <dgm:t>
        <a:bodyPr/>
        <a:lstStyle/>
        <a:p>
          <a:endParaRPr lang="en-US" sz="2400" b="0">
            <a:solidFill>
              <a:srgbClr val="00B050"/>
            </a:solidFill>
          </a:endParaRPr>
        </a:p>
      </dgm:t>
    </dgm:pt>
    <dgm:pt modelId="{0D705D13-1182-4DF0-BE03-7AF7085BF3ED}">
      <dgm:prSet custT="1"/>
      <dgm:spPr/>
      <dgm:t>
        <a:bodyPr/>
        <a:lstStyle/>
        <a:p>
          <a:r>
            <a:rPr lang="pt-BR" sz="2400" b="0" i="1" dirty="0">
              <a:solidFill>
                <a:srgbClr val="00B050"/>
              </a:solidFill>
            </a:rPr>
            <a:t>daughter </a:t>
          </a:r>
          <a:endParaRPr lang="en-US" sz="2400" b="0" dirty="0">
            <a:solidFill>
              <a:srgbClr val="00B050"/>
            </a:solidFill>
          </a:endParaRPr>
        </a:p>
      </dgm:t>
    </dgm:pt>
    <dgm:pt modelId="{DD1FE926-3E39-429F-9299-06702EE54ED4}" type="parTrans" cxnId="{9962EE77-817A-49AA-B89E-01354218EAC9}">
      <dgm:prSet/>
      <dgm:spPr/>
      <dgm:t>
        <a:bodyPr/>
        <a:lstStyle/>
        <a:p>
          <a:endParaRPr lang="en-US" sz="2400" b="0">
            <a:solidFill>
              <a:srgbClr val="00B050"/>
            </a:solidFill>
          </a:endParaRPr>
        </a:p>
      </dgm:t>
    </dgm:pt>
    <dgm:pt modelId="{AD21CC3A-72B2-42EB-AC9E-69087F0DBDB6}" type="sibTrans" cxnId="{9962EE77-817A-49AA-B89E-01354218EAC9}">
      <dgm:prSet/>
      <dgm:spPr/>
      <dgm:t>
        <a:bodyPr/>
        <a:lstStyle/>
        <a:p>
          <a:endParaRPr lang="en-US" sz="2400" b="0">
            <a:solidFill>
              <a:srgbClr val="00B050"/>
            </a:solidFill>
          </a:endParaRPr>
        </a:p>
      </dgm:t>
    </dgm:pt>
    <dgm:pt modelId="{DA359C74-132A-41DB-B05F-413D1CBE63E5}">
      <dgm:prSet custT="1"/>
      <dgm:spPr/>
      <dgm:t>
        <a:bodyPr/>
        <a:lstStyle/>
        <a:p>
          <a:r>
            <a:rPr lang="pt-BR" sz="2400" b="0" i="1">
              <a:solidFill>
                <a:srgbClr val="00B050"/>
              </a:solidFill>
            </a:rPr>
            <a:t>granddaughter </a:t>
          </a:r>
          <a:endParaRPr lang="en-US" sz="2400" b="0">
            <a:solidFill>
              <a:srgbClr val="00B050"/>
            </a:solidFill>
          </a:endParaRPr>
        </a:p>
      </dgm:t>
    </dgm:pt>
    <dgm:pt modelId="{8FF09115-0335-4955-A307-7836107ACC07}" type="parTrans" cxnId="{3C2CDF76-E4CD-42A3-B591-026BC51B4F7B}">
      <dgm:prSet/>
      <dgm:spPr/>
      <dgm:t>
        <a:bodyPr/>
        <a:lstStyle/>
        <a:p>
          <a:endParaRPr lang="en-US" sz="2400" b="0">
            <a:solidFill>
              <a:srgbClr val="00B050"/>
            </a:solidFill>
          </a:endParaRPr>
        </a:p>
      </dgm:t>
    </dgm:pt>
    <dgm:pt modelId="{D2F3FBA3-5ADF-4A76-8953-40592B7E3781}" type="sibTrans" cxnId="{3C2CDF76-E4CD-42A3-B591-026BC51B4F7B}">
      <dgm:prSet/>
      <dgm:spPr/>
      <dgm:t>
        <a:bodyPr/>
        <a:lstStyle/>
        <a:p>
          <a:endParaRPr lang="en-US" sz="2400" b="0">
            <a:solidFill>
              <a:srgbClr val="00B050"/>
            </a:solidFill>
          </a:endParaRPr>
        </a:p>
      </dgm:t>
    </dgm:pt>
    <dgm:pt modelId="{CDA9660A-2BDB-44CB-9A85-D4E3ACA44050}">
      <dgm:prSet custT="1"/>
      <dgm:spPr/>
      <dgm:t>
        <a:bodyPr/>
        <a:lstStyle/>
        <a:p>
          <a:r>
            <a:rPr lang="pt-BR" sz="2400" b="0" i="1" dirty="0">
              <a:solidFill>
                <a:srgbClr val="00B050"/>
              </a:solidFill>
            </a:rPr>
            <a:t>aunt </a:t>
          </a:r>
          <a:endParaRPr lang="en-US" sz="2400" b="0" dirty="0">
            <a:solidFill>
              <a:srgbClr val="00B050"/>
            </a:solidFill>
          </a:endParaRPr>
        </a:p>
      </dgm:t>
    </dgm:pt>
    <dgm:pt modelId="{0FB84A46-6179-40CD-95F9-CFAF3F01D702}" type="parTrans" cxnId="{AE155359-29BA-4239-B205-8BF234E8C7E5}">
      <dgm:prSet/>
      <dgm:spPr/>
      <dgm:t>
        <a:bodyPr/>
        <a:lstStyle/>
        <a:p>
          <a:endParaRPr lang="en-US" sz="2400" b="0">
            <a:solidFill>
              <a:srgbClr val="00B050"/>
            </a:solidFill>
          </a:endParaRPr>
        </a:p>
      </dgm:t>
    </dgm:pt>
    <dgm:pt modelId="{F7F033DF-1621-4B42-8DA4-4EF2AE37B697}" type="sibTrans" cxnId="{AE155359-29BA-4239-B205-8BF234E8C7E5}">
      <dgm:prSet/>
      <dgm:spPr/>
      <dgm:t>
        <a:bodyPr/>
        <a:lstStyle/>
        <a:p>
          <a:endParaRPr lang="en-US" sz="2400" b="0">
            <a:solidFill>
              <a:srgbClr val="00B050"/>
            </a:solidFill>
          </a:endParaRPr>
        </a:p>
      </dgm:t>
    </dgm:pt>
    <dgm:pt modelId="{CB931B9A-86EF-644D-879E-9EFAC6208A36}">
      <dgm:prSet custT="1"/>
      <dgm:spPr/>
      <dgm:t>
        <a:bodyPr/>
        <a:lstStyle/>
        <a:p>
          <a:r>
            <a:rPr lang="pt-BR" sz="2400" b="0" i="1" dirty="0">
              <a:solidFill>
                <a:srgbClr val="00B050"/>
              </a:solidFill>
            </a:rPr>
            <a:t>niece</a:t>
          </a:r>
          <a:endParaRPr lang="en-US" sz="2400" b="0" dirty="0">
            <a:solidFill>
              <a:srgbClr val="00B050"/>
            </a:solidFill>
          </a:endParaRPr>
        </a:p>
      </dgm:t>
    </dgm:pt>
    <dgm:pt modelId="{6E74F084-7B21-C847-A859-FB4DD74B3984}" type="parTrans" cxnId="{9C0EEC95-7D51-F744-ADC5-8A31DE33839F}">
      <dgm:prSet/>
      <dgm:spPr/>
      <dgm:t>
        <a:bodyPr/>
        <a:lstStyle/>
        <a:p>
          <a:endParaRPr lang="pt-BR" sz="2400" b="0">
            <a:solidFill>
              <a:srgbClr val="00B050"/>
            </a:solidFill>
          </a:endParaRPr>
        </a:p>
      </dgm:t>
    </dgm:pt>
    <dgm:pt modelId="{A3AB01DC-BA37-2D4B-820A-B5ACB3524102}" type="sibTrans" cxnId="{9C0EEC95-7D51-F744-ADC5-8A31DE33839F}">
      <dgm:prSet/>
      <dgm:spPr/>
      <dgm:t>
        <a:bodyPr/>
        <a:lstStyle/>
        <a:p>
          <a:endParaRPr lang="pt-BR" sz="2400" b="0">
            <a:solidFill>
              <a:srgbClr val="00B050"/>
            </a:solidFill>
          </a:endParaRPr>
        </a:p>
      </dgm:t>
    </dgm:pt>
    <dgm:pt modelId="{71B3D452-EED3-BA4F-B26B-5F2D9F4E10E1}" type="pres">
      <dgm:prSet presAssocID="{5AD5A219-A12C-4561-857F-81013BDB403A}" presName="Name0" presStyleCnt="0">
        <dgm:presLayoutVars>
          <dgm:dir/>
          <dgm:animLvl val="lvl"/>
          <dgm:resizeHandles val="exact"/>
        </dgm:presLayoutVars>
      </dgm:prSet>
      <dgm:spPr/>
    </dgm:pt>
    <dgm:pt modelId="{0A002AE9-EFBC-DF4C-8301-C2434CB61840}" type="pres">
      <dgm:prSet presAssocID="{B77CDC5C-D05D-4480-8560-EA86205EAD72}" presName="linNode" presStyleCnt="0"/>
      <dgm:spPr/>
    </dgm:pt>
    <dgm:pt modelId="{26C5DA6A-18D9-8049-BF26-2F77D98DB20E}" type="pres">
      <dgm:prSet presAssocID="{B77CDC5C-D05D-4480-8560-EA86205EAD72}" presName="parentText" presStyleLbl="node1" presStyleIdx="0" presStyleCnt="7">
        <dgm:presLayoutVars>
          <dgm:chMax val="1"/>
          <dgm:bulletEnabled val="1"/>
        </dgm:presLayoutVars>
      </dgm:prSet>
      <dgm:spPr/>
    </dgm:pt>
    <dgm:pt modelId="{60271DD7-D41B-AB4D-BEA3-FB8D04FFAD39}" type="pres">
      <dgm:prSet presAssocID="{DCA74539-5062-4488-88B6-A8B82D4EAC2D}" presName="sp" presStyleCnt="0"/>
      <dgm:spPr/>
    </dgm:pt>
    <dgm:pt modelId="{FA0F4E65-2E5A-5A4B-82E3-AFAE536F5575}" type="pres">
      <dgm:prSet presAssocID="{568099A1-D2BD-4E7F-A947-F8DAA6DC57C5}" presName="linNode" presStyleCnt="0"/>
      <dgm:spPr/>
    </dgm:pt>
    <dgm:pt modelId="{94BDAB75-BB03-DC4B-ADE5-236FBA5D6F2F}" type="pres">
      <dgm:prSet presAssocID="{568099A1-D2BD-4E7F-A947-F8DAA6DC57C5}" presName="parentText" presStyleLbl="node1" presStyleIdx="1" presStyleCnt="7">
        <dgm:presLayoutVars>
          <dgm:chMax val="1"/>
          <dgm:bulletEnabled val="1"/>
        </dgm:presLayoutVars>
      </dgm:prSet>
      <dgm:spPr/>
    </dgm:pt>
    <dgm:pt modelId="{7AF638FC-7A56-504E-AB77-67324586AC20}" type="pres">
      <dgm:prSet presAssocID="{6026A444-0651-40C4-8300-FE9DA1049614}" presName="sp" presStyleCnt="0"/>
      <dgm:spPr/>
    </dgm:pt>
    <dgm:pt modelId="{75EA7BD3-92A1-AE49-AF0C-4AA586C6180A}" type="pres">
      <dgm:prSet presAssocID="{B2C9AF4B-500B-41D8-85A1-C974AE6F8E6E}" presName="linNode" presStyleCnt="0"/>
      <dgm:spPr/>
    </dgm:pt>
    <dgm:pt modelId="{192C05EE-0132-844A-9DE7-EDAA89FECB4F}" type="pres">
      <dgm:prSet presAssocID="{B2C9AF4B-500B-41D8-85A1-C974AE6F8E6E}" presName="parentText" presStyleLbl="node1" presStyleIdx="2" presStyleCnt="7">
        <dgm:presLayoutVars>
          <dgm:chMax val="1"/>
          <dgm:bulletEnabled val="1"/>
        </dgm:presLayoutVars>
      </dgm:prSet>
      <dgm:spPr/>
    </dgm:pt>
    <dgm:pt modelId="{E5082543-E18C-CD43-B3F0-673B88CA1D7D}" type="pres">
      <dgm:prSet presAssocID="{A327CCA8-1EF4-4ECF-9370-C4FA264972BB}" presName="sp" presStyleCnt="0"/>
      <dgm:spPr/>
    </dgm:pt>
    <dgm:pt modelId="{4E8256D6-30FA-704F-8F46-76DBF548C3AF}" type="pres">
      <dgm:prSet presAssocID="{0D705D13-1182-4DF0-BE03-7AF7085BF3ED}" presName="linNode" presStyleCnt="0"/>
      <dgm:spPr/>
    </dgm:pt>
    <dgm:pt modelId="{435A5789-B077-9949-AC10-C16EB9C30EC8}" type="pres">
      <dgm:prSet presAssocID="{0D705D13-1182-4DF0-BE03-7AF7085BF3ED}" presName="parentText" presStyleLbl="node1" presStyleIdx="3" presStyleCnt="7">
        <dgm:presLayoutVars>
          <dgm:chMax val="1"/>
          <dgm:bulletEnabled val="1"/>
        </dgm:presLayoutVars>
      </dgm:prSet>
      <dgm:spPr/>
    </dgm:pt>
    <dgm:pt modelId="{892FD8E4-A288-E04B-B36B-063049AED90C}" type="pres">
      <dgm:prSet presAssocID="{AD21CC3A-72B2-42EB-AC9E-69087F0DBDB6}" presName="sp" presStyleCnt="0"/>
      <dgm:spPr/>
    </dgm:pt>
    <dgm:pt modelId="{A9DA4B72-40C9-8E44-9586-5D44B0A1D146}" type="pres">
      <dgm:prSet presAssocID="{DA359C74-132A-41DB-B05F-413D1CBE63E5}" presName="linNode" presStyleCnt="0"/>
      <dgm:spPr/>
    </dgm:pt>
    <dgm:pt modelId="{32EC7444-2A9B-4245-B422-22AA88F34251}" type="pres">
      <dgm:prSet presAssocID="{DA359C74-132A-41DB-B05F-413D1CBE63E5}" presName="parentText" presStyleLbl="node1" presStyleIdx="4" presStyleCnt="7">
        <dgm:presLayoutVars>
          <dgm:chMax val="1"/>
          <dgm:bulletEnabled val="1"/>
        </dgm:presLayoutVars>
      </dgm:prSet>
      <dgm:spPr/>
    </dgm:pt>
    <dgm:pt modelId="{FD55F0B9-8E0B-1E41-A6C7-52A25C92DF49}" type="pres">
      <dgm:prSet presAssocID="{D2F3FBA3-5ADF-4A76-8953-40592B7E3781}" presName="sp" presStyleCnt="0"/>
      <dgm:spPr/>
    </dgm:pt>
    <dgm:pt modelId="{4002D3C4-C136-7B44-9F40-66BD5CE9866E}" type="pres">
      <dgm:prSet presAssocID="{CDA9660A-2BDB-44CB-9A85-D4E3ACA44050}" presName="linNode" presStyleCnt="0"/>
      <dgm:spPr/>
    </dgm:pt>
    <dgm:pt modelId="{BF19E40C-B358-614E-9B28-7800A9982E79}" type="pres">
      <dgm:prSet presAssocID="{CDA9660A-2BDB-44CB-9A85-D4E3ACA44050}" presName="parentText" presStyleLbl="node1" presStyleIdx="5" presStyleCnt="7">
        <dgm:presLayoutVars>
          <dgm:chMax val="1"/>
          <dgm:bulletEnabled val="1"/>
        </dgm:presLayoutVars>
      </dgm:prSet>
      <dgm:spPr/>
    </dgm:pt>
    <dgm:pt modelId="{C22E6255-3D61-EA4F-A169-62D3815DB163}" type="pres">
      <dgm:prSet presAssocID="{F7F033DF-1621-4B42-8DA4-4EF2AE37B697}" presName="sp" presStyleCnt="0"/>
      <dgm:spPr/>
    </dgm:pt>
    <dgm:pt modelId="{9BBF88CC-D086-C247-9CBB-AF23010B5882}" type="pres">
      <dgm:prSet presAssocID="{CB931B9A-86EF-644D-879E-9EFAC6208A36}" presName="linNode" presStyleCnt="0"/>
      <dgm:spPr/>
    </dgm:pt>
    <dgm:pt modelId="{72EF0262-8008-EA4E-9233-0431A5FFCDEC}" type="pres">
      <dgm:prSet presAssocID="{CB931B9A-86EF-644D-879E-9EFAC6208A36}" presName="parentText" presStyleLbl="node1" presStyleIdx="6" presStyleCnt="7">
        <dgm:presLayoutVars>
          <dgm:chMax val="1"/>
          <dgm:bulletEnabled val="1"/>
        </dgm:presLayoutVars>
      </dgm:prSet>
      <dgm:spPr/>
    </dgm:pt>
  </dgm:ptLst>
  <dgm:cxnLst>
    <dgm:cxn modelId="{4378D401-C5D1-4EE9-AC41-AA51C49D69E1}" srcId="{5AD5A219-A12C-4561-857F-81013BDB403A}" destId="{568099A1-D2BD-4E7F-A947-F8DAA6DC57C5}" srcOrd="1" destOrd="0" parTransId="{470F7BEC-10CA-4983-BA5B-5F888408B8E9}" sibTransId="{6026A444-0651-40C4-8300-FE9DA1049614}"/>
    <dgm:cxn modelId="{897B8908-3245-4944-8427-C8FED345AF07}" type="presOf" srcId="{DA359C74-132A-41DB-B05F-413D1CBE63E5}" destId="{32EC7444-2A9B-4245-B422-22AA88F34251}" srcOrd="0" destOrd="0" presId="urn:microsoft.com/office/officeart/2005/8/layout/vList5"/>
    <dgm:cxn modelId="{82275F09-130C-1A45-AD37-A72E4966C668}" type="presOf" srcId="{B2C9AF4B-500B-41D8-85A1-C974AE6F8E6E}" destId="{192C05EE-0132-844A-9DE7-EDAA89FECB4F}" srcOrd="0" destOrd="0" presId="urn:microsoft.com/office/officeart/2005/8/layout/vList5"/>
    <dgm:cxn modelId="{50A9940B-DD1C-3E4C-BF22-0FFA5147D273}" type="presOf" srcId="{5AD5A219-A12C-4561-857F-81013BDB403A}" destId="{71B3D452-EED3-BA4F-B26B-5F2D9F4E10E1}" srcOrd="0" destOrd="0" presId="urn:microsoft.com/office/officeart/2005/8/layout/vList5"/>
    <dgm:cxn modelId="{1DA54532-3D3E-411B-8BEF-6A00A5CD7928}" srcId="{5AD5A219-A12C-4561-857F-81013BDB403A}" destId="{B2C9AF4B-500B-41D8-85A1-C974AE6F8E6E}" srcOrd="2" destOrd="0" parTransId="{2EA2D4B4-3D60-41D6-A849-D22C141FD92A}" sibTransId="{A327CCA8-1EF4-4ECF-9370-C4FA264972BB}"/>
    <dgm:cxn modelId="{65895873-D68A-EC4C-976E-4C2673DCB357}" type="presOf" srcId="{CDA9660A-2BDB-44CB-9A85-D4E3ACA44050}" destId="{BF19E40C-B358-614E-9B28-7800A9982E79}" srcOrd="0" destOrd="0" presId="urn:microsoft.com/office/officeart/2005/8/layout/vList5"/>
    <dgm:cxn modelId="{3C2CDF76-E4CD-42A3-B591-026BC51B4F7B}" srcId="{5AD5A219-A12C-4561-857F-81013BDB403A}" destId="{DA359C74-132A-41DB-B05F-413D1CBE63E5}" srcOrd="4" destOrd="0" parTransId="{8FF09115-0335-4955-A307-7836107ACC07}" sibTransId="{D2F3FBA3-5ADF-4A76-8953-40592B7E3781}"/>
    <dgm:cxn modelId="{9962EE77-817A-49AA-B89E-01354218EAC9}" srcId="{5AD5A219-A12C-4561-857F-81013BDB403A}" destId="{0D705D13-1182-4DF0-BE03-7AF7085BF3ED}" srcOrd="3" destOrd="0" parTransId="{DD1FE926-3E39-429F-9299-06702EE54ED4}" sibTransId="{AD21CC3A-72B2-42EB-AC9E-69087F0DBDB6}"/>
    <dgm:cxn modelId="{AE155359-29BA-4239-B205-8BF234E8C7E5}" srcId="{5AD5A219-A12C-4561-857F-81013BDB403A}" destId="{CDA9660A-2BDB-44CB-9A85-D4E3ACA44050}" srcOrd="5" destOrd="0" parTransId="{0FB84A46-6179-40CD-95F9-CFAF3F01D702}" sibTransId="{F7F033DF-1621-4B42-8DA4-4EF2AE37B697}"/>
    <dgm:cxn modelId="{9C0EEC95-7D51-F744-ADC5-8A31DE33839F}" srcId="{5AD5A219-A12C-4561-857F-81013BDB403A}" destId="{CB931B9A-86EF-644D-879E-9EFAC6208A36}" srcOrd="6" destOrd="0" parTransId="{6E74F084-7B21-C847-A859-FB4DD74B3984}" sibTransId="{A3AB01DC-BA37-2D4B-820A-B5ACB3524102}"/>
    <dgm:cxn modelId="{A6128A99-D274-4F42-AA0C-C67EF99046B1}" srcId="{5AD5A219-A12C-4561-857F-81013BDB403A}" destId="{B77CDC5C-D05D-4480-8560-EA86205EAD72}" srcOrd="0" destOrd="0" parTransId="{15501001-B4B2-4C89-B66B-11D8ED089831}" sibTransId="{DCA74539-5062-4488-88B6-A8B82D4EAC2D}"/>
    <dgm:cxn modelId="{C577E6B6-6C5F-DF44-9B4B-E008FA989280}" type="presOf" srcId="{0D705D13-1182-4DF0-BE03-7AF7085BF3ED}" destId="{435A5789-B077-9949-AC10-C16EB9C30EC8}" srcOrd="0" destOrd="0" presId="urn:microsoft.com/office/officeart/2005/8/layout/vList5"/>
    <dgm:cxn modelId="{433717C1-37CB-F544-9980-57954B379FB8}" type="presOf" srcId="{CB931B9A-86EF-644D-879E-9EFAC6208A36}" destId="{72EF0262-8008-EA4E-9233-0431A5FFCDEC}" srcOrd="0" destOrd="0" presId="urn:microsoft.com/office/officeart/2005/8/layout/vList5"/>
    <dgm:cxn modelId="{9C2094DC-CF4B-6C45-945C-6F0F6E218F9C}" type="presOf" srcId="{B77CDC5C-D05D-4480-8560-EA86205EAD72}" destId="{26C5DA6A-18D9-8049-BF26-2F77D98DB20E}" srcOrd="0" destOrd="0" presId="urn:microsoft.com/office/officeart/2005/8/layout/vList5"/>
    <dgm:cxn modelId="{5305F9E3-A61E-AE47-9C1B-54242627C258}" type="presOf" srcId="{568099A1-D2BD-4E7F-A947-F8DAA6DC57C5}" destId="{94BDAB75-BB03-DC4B-ADE5-236FBA5D6F2F}" srcOrd="0" destOrd="0" presId="urn:microsoft.com/office/officeart/2005/8/layout/vList5"/>
    <dgm:cxn modelId="{7E88D8ED-AF52-2B42-8C58-1B00044E271F}" type="presParOf" srcId="{71B3D452-EED3-BA4F-B26B-5F2D9F4E10E1}" destId="{0A002AE9-EFBC-DF4C-8301-C2434CB61840}" srcOrd="0" destOrd="0" presId="urn:microsoft.com/office/officeart/2005/8/layout/vList5"/>
    <dgm:cxn modelId="{6A0C5DBC-DA03-C844-9651-93EF1771A095}" type="presParOf" srcId="{0A002AE9-EFBC-DF4C-8301-C2434CB61840}" destId="{26C5DA6A-18D9-8049-BF26-2F77D98DB20E}" srcOrd="0" destOrd="0" presId="urn:microsoft.com/office/officeart/2005/8/layout/vList5"/>
    <dgm:cxn modelId="{B0CCE1BA-9EB2-054B-9E52-9116E84CCCB9}" type="presParOf" srcId="{71B3D452-EED3-BA4F-B26B-5F2D9F4E10E1}" destId="{60271DD7-D41B-AB4D-BEA3-FB8D04FFAD39}" srcOrd="1" destOrd="0" presId="urn:microsoft.com/office/officeart/2005/8/layout/vList5"/>
    <dgm:cxn modelId="{D987C1A7-3648-8C46-8D71-40CFBB41DFE4}" type="presParOf" srcId="{71B3D452-EED3-BA4F-B26B-5F2D9F4E10E1}" destId="{FA0F4E65-2E5A-5A4B-82E3-AFAE536F5575}" srcOrd="2" destOrd="0" presId="urn:microsoft.com/office/officeart/2005/8/layout/vList5"/>
    <dgm:cxn modelId="{3A638EDF-D118-B74F-B1DD-4C0BD7A4AF80}" type="presParOf" srcId="{FA0F4E65-2E5A-5A4B-82E3-AFAE536F5575}" destId="{94BDAB75-BB03-DC4B-ADE5-236FBA5D6F2F}" srcOrd="0" destOrd="0" presId="urn:microsoft.com/office/officeart/2005/8/layout/vList5"/>
    <dgm:cxn modelId="{A53E6313-D7AF-174C-8899-7A7F252CB626}" type="presParOf" srcId="{71B3D452-EED3-BA4F-B26B-5F2D9F4E10E1}" destId="{7AF638FC-7A56-504E-AB77-67324586AC20}" srcOrd="3" destOrd="0" presId="urn:microsoft.com/office/officeart/2005/8/layout/vList5"/>
    <dgm:cxn modelId="{566F1B70-2640-5947-B0E3-836BA2C38DEE}" type="presParOf" srcId="{71B3D452-EED3-BA4F-B26B-5F2D9F4E10E1}" destId="{75EA7BD3-92A1-AE49-AF0C-4AA586C6180A}" srcOrd="4" destOrd="0" presId="urn:microsoft.com/office/officeart/2005/8/layout/vList5"/>
    <dgm:cxn modelId="{5B2CF7F4-6B7A-A94A-AF93-90C42DDC08D7}" type="presParOf" srcId="{75EA7BD3-92A1-AE49-AF0C-4AA586C6180A}" destId="{192C05EE-0132-844A-9DE7-EDAA89FECB4F}" srcOrd="0" destOrd="0" presId="urn:microsoft.com/office/officeart/2005/8/layout/vList5"/>
    <dgm:cxn modelId="{5D593EAC-6407-3C4E-9568-32D9AFE5373F}" type="presParOf" srcId="{71B3D452-EED3-BA4F-B26B-5F2D9F4E10E1}" destId="{E5082543-E18C-CD43-B3F0-673B88CA1D7D}" srcOrd="5" destOrd="0" presId="urn:microsoft.com/office/officeart/2005/8/layout/vList5"/>
    <dgm:cxn modelId="{6DB96E41-87E6-6540-AE8A-651F0EF3A7CB}" type="presParOf" srcId="{71B3D452-EED3-BA4F-B26B-5F2D9F4E10E1}" destId="{4E8256D6-30FA-704F-8F46-76DBF548C3AF}" srcOrd="6" destOrd="0" presId="urn:microsoft.com/office/officeart/2005/8/layout/vList5"/>
    <dgm:cxn modelId="{D9A7DD9E-0A27-5745-A29A-62AD64CB37A6}" type="presParOf" srcId="{4E8256D6-30FA-704F-8F46-76DBF548C3AF}" destId="{435A5789-B077-9949-AC10-C16EB9C30EC8}" srcOrd="0" destOrd="0" presId="urn:microsoft.com/office/officeart/2005/8/layout/vList5"/>
    <dgm:cxn modelId="{62269E63-40A0-4048-9228-F451737358BA}" type="presParOf" srcId="{71B3D452-EED3-BA4F-B26B-5F2D9F4E10E1}" destId="{892FD8E4-A288-E04B-B36B-063049AED90C}" srcOrd="7" destOrd="0" presId="urn:microsoft.com/office/officeart/2005/8/layout/vList5"/>
    <dgm:cxn modelId="{314F0847-ADF8-334A-A79F-64E4FCFC9BFE}" type="presParOf" srcId="{71B3D452-EED3-BA4F-B26B-5F2D9F4E10E1}" destId="{A9DA4B72-40C9-8E44-9586-5D44B0A1D146}" srcOrd="8" destOrd="0" presId="urn:microsoft.com/office/officeart/2005/8/layout/vList5"/>
    <dgm:cxn modelId="{EEABDF2A-3549-F14D-A4F4-8DE87F910746}" type="presParOf" srcId="{A9DA4B72-40C9-8E44-9586-5D44B0A1D146}" destId="{32EC7444-2A9B-4245-B422-22AA88F34251}" srcOrd="0" destOrd="0" presId="urn:microsoft.com/office/officeart/2005/8/layout/vList5"/>
    <dgm:cxn modelId="{2CF1B588-9108-A641-ABF5-4D7FEDFB33C1}" type="presParOf" srcId="{71B3D452-EED3-BA4F-B26B-5F2D9F4E10E1}" destId="{FD55F0B9-8E0B-1E41-A6C7-52A25C92DF49}" srcOrd="9" destOrd="0" presId="urn:microsoft.com/office/officeart/2005/8/layout/vList5"/>
    <dgm:cxn modelId="{948BC302-5C4E-9F41-8FC3-2AC5237D2FED}" type="presParOf" srcId="{71B3D452-EED3-BA4F-B26B-5F2D9F4E10E1}" destId="{4002D3C4-C136-7B44-9F40-66BD5CE9866E}" srcOrd="10" destOrd="0" presId="urn:microsoft.com/office/officeart/2005/8/layout/vList5"/>
    <dgm:cxn modelId="{B0E47947-2C41-AF42-B0FD-0916E643D089}" type="presParOf" srcId="{4002D3C4-C136-7B44-9F40-66BD5CE9866E}" destId="{BF19E40C-B358-614E-9B28-7800A9982E79}" srcOrd="0" destOrd="0" presId="urn:microsoft.com/office/officeart/2005/8/layout/vList5"/>
    <dgm:cxn modelId="{A1AC8CEE-6D76-8447-9409-7454F7A0A325}" type="presParOf" srcId="{71B3D452-EED3-BA4F-B26B-5F2D9F4E10E1}" destId="{C22E6255-3D61-EA4F-A169-62D3815DB163}" srcOrd="11" destOrd="0" presId="urn:microsoft.com/office/officeart/2005/8/layout/vList5"/>
    <dgm:cxn modelId="{39417942-36B4-AA43-8F6C-E7E756C707AB}" type="presParOf" srcId="{71B3D452-EED3-BA4F-B26B-5F2D9F4E10E1}" destId="{9BBF88CC-D086-C247-9CBB-AF23010B5882}" srcOrd="12" destOrd="0" presId="urn:microsoft.com/office/officeart/2005/8/layout/vList5"/>
    <dgm:cxn modelId="{CA6FC045-5866-834C-93D4-291AA1C97458}" type="presParOf" srcId="{9BBF88CC-D086-C247-9CBB-AF23010B5882}" destId="{72EF0262-8008-EA4E-9233-0431A5FFCDEC}"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D5A219-A12C-4561-857F-81013BDB403A}"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B77CDC5C-D05D-4480-8560-EA86205EAD72}">
      <dgm:prSet custT="1"/>
      <dgm:spPr/>
      <dgm:t>
        <a:bodyPr/>
        <a:lstStyle/>
        <a:p>
          <a:r>
            <a:rPr lang="pt-BR" sz="2400" b="0" i="1" dirty="0">
              <a:solidFill>
                <a:srgbClr val="7030A0"/>
              </a:solidFill>
            </a:rPr>
            <a:t>parents</a:t>
          </a:r>
          <a:endParaRPr lang="en-US" sz="2400" b="0" dirty="0">
            <a:solidFill>
              <a:srgbClr val="7030A0"/>
            </a:solidFill>
          </a:endParaRPr>
        </a:p>
      </dgm:t>
    </dgm:pt>
    <dgm:pt modelId="{15501001-B4B2-4C89-B66B-11D8ED089831}" type="parTrans" cxnId="{A6128A99-D274-4F42-AA0C-C67EF99046B1}">
      <dgm:prSet/>
      <dgm:spPr/>
      <dgm:t>
        <a:bodyPr/>
        <a:lstStyle/>
        <a:p>
          <a:endParaRPr lang="en-US" sz="2400" b="0">
            <a:solidFill>
              <a:srgbClr val="7030A0"/>
            </a:solidFill>
          </a:endParaRPr>
        </a:p>
      </dgm:t>
    </dgm:pt>
    <dgm:pt modelId="{DCA74539-5062-4488-88B6-A8B82D4EAC2D}" type="sibTrans" cxnId="{A6128A99-D274-4F42-AA0C-C67EF99046B1}">
      <dgm:prSet/>
      <dgm:spPr/>
      <dgm:t>
        <a:bodyPr/>
        <a:lstStyle/>
        <a:p>
          <a:endParaRPr lang="en-US" sz="2400" b="0">
            <a:solidFill>
              <a:srgbClr val="7030A0"/>
            </a:solidFill>
          </a:endParaRPr>
        </a:p>
      </dgm:t>
    </dgm:pt>
    <dgm:pt modelId="{568099A1-D2BD-4E7F-A947-F8DAA6DC57C5}">
      <dgm:prSet custT="1"/>
      <dgm:spPr/>
      <dgm:t>
        <a:bodyPr/>
        <a:lstStyle/>
        <a:p>
          <a:r>
            <a:rPr lang="pt-BR" sz="2400" b="0" i="1" dirty="0">
              <a:solidFill>
                <a:srgbClr val="7030A0"/>
              </a:solidFill>
            </a:rPr>
            <a:t>grandparents</a:t>
          </a:r>
          <a:endParaRPr lang="en-US" sz="2400" b="0" dirty="0">
            <a:solidFill>
              <a:srgbClr val="7030A0"/>
            </a:solidFill>
          </a:endParaRPr>
        </a:p>
      </dgm:t>
    </dgm:pt>
    <dgm:pt modelId="{470F7BEC-10CA-4983-BA5B-5F888408B8E9}" type="parTrans" cxnId="{4378D401-C5D1-4EE9-AC41-AA51C49D69E1}">
      <dgm:prSet/>
      <dgm:spPr/>
      <dgm:t>
        <a:bodyPr/>
        <a:lstStyle/>
        <a:p>
          <a:endParaRPr lang="en-US" sz="2400" b="0">
            <a:solidFill>
              <a:srgbClr val="7030A0"/>
            </a:solidFill>
          </a:endParaRPr>
        </a:p>
      </dgm:t>
    </dgm:pt>
    <dgm:pt modelId="{6026A444-0651-40C4-8300-FE9DA1049614}" type="sibTrans" cxnId="{4378D401-C5D1-4EE9-AC41-AA51C49D69E1}">
      <dgm:prSet/>
      <dgm:spPr/>
      <dgm:t>
        <a:bodyPr/>
        <a:lstStyle/>
        <a:p>
          <a:endParaRPr lang="en-US" sz="2400" b="0">
            <a:solidFill>
              <a:srgbClr val="7030A0"/>
            </a:solidFill>
          </a:endParaRPr>
        </a:p>
      </dgm:t>
    </dgm:pt>
    <dgm:pt modelId="{B2C9AF4B-500B-41D8-85A1-C974AE6F8E6E}">
      <dgm:prSet custT="1"/>
      <dgm:spPr/>
      <dgm:t>
        <a:bodyPr/>
        <a:lstStyle/>
        <a:p>
          <a:r>
            <a:rPr lang="pt-BR" sz="2400" b="0" i="1" dirty="0">
              <a:solidFill>
                <a:srgbClr val="7030A0"/>
              </a:solidFill>
            </a:rPr>
            <a:t>children</a:t>
          </a:r>
          <a:endParaRPr lang="en-US" sz="2400" b="0" dirty="0">
            <a:solidFill>
              <a:srgbClr val="7030A0"/>
            </a:solidFill>
          </a:endParaRPr>
        </a:p>
      </dgm:t>
    </dgm:pt>
    <dgm:pt modelId="{2EA2D4B4-3D60-41D6-A849-D22C141FD92A}" type="parTrans" cxnId="{1DA54532-3D3E-411B-8BEF-6A00A5CD7928}">
      <dgm:prSet/>
      <dgm:spPr/>
      <dgm:t>
        <a:bodyPr/>
        <a:lstStyle/>
        <a:p>
          <a:endParaRPr lang="en-US" sz="2400" b="0">
            <a:solidFill>
              <a:srgbClr val="7030A0"/>
            </a:solidFill>
          </a:endParaRPr>
        </a:p>
      </dgm:t>
    </dgm:pt>
    <dgm:pt modelId="{A327CCA8-1EF4-4ECF-9370-C4FA264972BB}" type="sibTrans" cxnId="{1DA54532-3D3E-411B-8BEF-6A00A5CD7928}">
      <dgm:prSet/>
      <dgm:spPr/>
      <dgm:t>
        <a:bodyPr/>
        <a:lstStyle/>
        <a:p>
          <a:endParaRPr lang="en-US" sz="2400" b="0">
            <a:solidFill>
              <a:srgbClr val="7030A0"/>
            </a:solidFill>
          </a:endParaRPr>
        </a:p>
      </dgm:t>
    </dgm:pt>
    <dgm:pt modelId="{71B3D452-EED3-BA4F-B26B-5F2D9F4E10E1}" type="pres">
      <dgm:prSet presAssocID="{5AD5A219-A12C-4561-857F-81013BDB403A}" presName="Name0" presStyleCnt="0">
        <dgm:presLayoutVars>
          <dgm:dir/>
          <dgm:animLvl val="lvl"/>
          <dgm:resizeHandles val="exact"/>
        </dgm:presLayoutVars>
      </dgm:prSet>
      <dgm:spPr/>
    </dgm:pt>
    <dgm:pt modelId="{0A002AE9-EFBC-DF4C-8301-C2434CB61840}" type="pres">
      <dgm:prSet presAssocID="{B77CDC5C-D05D-4480-8560-EA86205EAD72}" presName="linNode" presStyleCnt="0"/>
      <dgm:spPr/>
    </dgm:pt>
    <dgm:pt modelId="{26C5DA6A-18D9-8049-BF26-2F77D98DB20E}" type="pres">
      <dgm:prSet presAssocID="{B77CDC5C-D05D-4480-8560-EA86205EAD72}" presName="parentText" presStyleLbl="node1" presStyleIdx="0" presStyleCnt="3">
        <dgm:presLayoutVars>
          <dgm:chMax val="1"/>
          <dgm:bulletEnabled val="1"/>
        </dgm:presLayoutVars>
      </dgm:prSet>
      <dgm:spPr/>
    </dgm:pt>
    <dgm:pt modelId="{60271DD7-D41B-AB4D-BEA3-FB8D04FFAD39}" type="pres">
      <dgm:prSet presAssocID="{DCA74539-5062-4488-88B6-A8B82D4EAC2D}" presName="sp" presStyleCnt="0"/>
      <dgm:spPr/>
    </dgm:pt>
    <dgm:pt modelId="{FA0F4E65-2E5A-5A4B-82E3-AFAE536F5575}" type="pres">
      <dgm:prSet presAssocID="{568099A1-D2BD-4E7F-A947-F8DAA6DC57C5}" presName="linNode" presStyleCnt="0"/>
      <dgm:spPr/>
    </dgm:pt>
    <dgm:pt modelId="{94BDAB75-BB03-DC4B-ADE5-236FBA5D6F2F}" type="pres">
      <dgm:prSet presAssocID="{568099A1-D2BD-4E7F-A947-F8DAA6DC57C5}" presName="parentText" presStyleLbl="node1" presStyleIdx="1" presStyleCnt="3">
        <dgm:presLayoutVars>
          <dgm:chMax val="1"/>
          <dgm:bulletEnabled val="1"/>
        </dgm:presLayoutVars>
      </dgm:prSet>
      <dgm:spPr/>
    </dgm:pt>
    <dgm:pt modelId="{7AF638FC-7A56-504E-AB77-67324586AC20}" type="pres">
      <dgm:prSet presAssocID="{6026A444-0651-40C4-8300-FE9DA1049614}" presName="sp" presStyleCnt="0"/>
      <dgm:spPr/>
    </dgm:pt>
    <dgm:pt modelId="{75EA7BD3-92A1-AE49-AF0C-4AA586C6180A}" type="pres">
      <dgm:prSet presAssocID="{B2C9AF4B-500B-41D8-85A1-C974AE6F8E6E}" presName="linNode" presStyleCnt="0"/>
      <dgm:spPr/>
    </dgm:pt>
    <dgm:pt modelId="{192C05EE-0132-844A-9DE7-EDAA89FECB4F}" type="pres">
      <dgm:prSet presAssocID="{B2C9AF4B-500B-41D8-85A1-C974AE6F8E6E}" presName="parentText" presStyleLbl="node1" presStyleIdx="2" presStyleCnt="3">
        <dgm:presLayoutVars>
          <dgm:chMax val="1"/>
          <dgm:bulletEnabled val="1"/>
        </dgm:presLayoutVars>
      </dgm:prSet>
      <dgm:spPr/>
    </dgm:pt>
  </dgm:ptLst>
  <dgm:cxnLst>
    <dgm:cxn modelId="{4378D401-C5D1-4EE9-AC41-AA51C49D69E1}" srcId="{5AD5A219-A12C-4561-857F-81013BDB403A}" destId="{568099A1-D2BD-4E7F-A947-F8DAA6DC57C5}" srcOrd="1" destOrd="0" parTransId="{470F7BEC-10CA-4983-BA5B-5F888408B8E9}" sibTransId="{6026A444-0651-40C4-8300-FE9DA1049614}"/>
    <dgm:cxn modelId="{82275F09-130C-1A45-AD37-A72E4966C668}" type="presOf" srcId="{B2C9AF4B-500B-41D8-85A1-C974AE6F8E6E}" destId="{192C05EE-0132-844A-9DE7-EDAA89FECB4F}" srcOrd="0" destOrd="0" presId="urn:microsoft.com/office/officeart/2005/8/layout/vList5"/>
    <dgm:cxn modelId="{50A9940B-DD1C-3E4C-BF22-0FFA5147D273}" type="presOf" srcId="{5AD5A219-A12C-4561-857F-81013BDB403A}" destId="{71B3D452-EED3-BA4F-B26B-5F2D9F4E10E1}" srcOrd="0" destOrd="0" presId="urn:microsoft.com/office/officeart/2005/8/layout/vList5"/>
    <dgm:cxn modelId="{1DA54532-3D3E-411B-8BEF-6A00A5CD7928}" srcId="{5AD5A219-A12C-4561-857F-81013BDB403A}" destId="{B2C9AF4B-500B-41D8-85A1-C974AE6F8E6E}" srcOrd="2" destOrd="0" parTransId="{2EA2D4B4-3D60-41D6-A849-D22C141FD92A}" sibTransId="{A327CCA8-1EF4-4ECF-9370-C4FA264972BB}"/>
    <dgm:cxn modelId="{A6128A99-D274-4F42-AA0C-C67EF99046B1}" srcId="{5AD5A219-A12C-4561-857F-81013BDB403A}" destId="{B77CDC5C-D05D-4480-8560-EA86205EAD72}" srcOrd="0" destOrd="0" parTransId="{15501001-B4B2-4C89-B66B-11D8ED089831}" sibTransId="{DCA74539-5062-4488-88B6-A8B82D4EAC2D}"/>
    <dgm:cxn modelId="{9C2094DC-CF4B-6C45-945C-6F0F6E218F9C}" type="presOf" srcId="{B77CDC5C-D05D-4480-8560-EA86205EAD72}" destId="{26C5DA6A-18D9-8049-BF26-2F77D98DB20E}" srcOrd="0" destOrd="0" presId="urn:microsoft.com/office/officeart/2005/8/layout/vList5"/>
    <dgm:cxn modelId="{5305F9E3-A61E-AE47-9C1B-54242627C258}" type="presOf" srcId="{568099A1-D2BD-4E7F-A947-F8DAA6DC57C5}" destId="{94BDAB75-BB03-DC4B-ADE5-236FBA5D6F2F}" srcOrd="0" destOrd="0" presId="urn:microsoft.com/office/officeart/2005/8/layout/vList5"/>
    <dgm:cxn modelId="{7E88D8ED-AF52-2B42-8C58-1B00044E271F}" type="presParOf" srcId="{71B3D452-EED3-BA4F-B26B-5F2D9F4E10E1}" destId="{0A002AE9-EFBC-DF4C-8301-C2434CB61840}" srcOrd="0" destOrd="0" presId="urn:microsoft.com/office/officeart/2005/8/layout/vList5"/>
    <dgm:cxn modelId="{6A0C5DBC-DA03-C844-9651-93EF1771A095}" type="presParOf" srcId="{0A002AE9-EFBC-DF4C-8301-C2434CB61840}" destId="{26C5DA6A-18D9-8049-BF26-2F77D98DB20E}" srcOrd="0" destOrd="0" presId="urn:microsoft.com/office/officeart/2005/8/layout/vList5"/>
    <dgm:cxn modelId="{B0CCE1BA-9EB2-054B-9E52-9116E84CCCB9}" type="presParOf" srcId="{71B3D452-EED3-BA4F-B26B-5F2D9F4E10E1}" destId="{60271DD7-D41B-AB4D-BEA3-FB8D04FFAD39}" srcOrd="1" destOrd="0" presId="urn:microsoft.com/office/officeart/2005/8/layout/vList5"/>
    <dgm:cxn modelId="{D987C1A7-3648-8C46-8D71-40CFBB41DFE4}" type="presParOf" srcId="{71B3D452-EED3-BA4F-B26B-5F2D9F4E10E1}" destId="{FA0F4E65-2E5A-5A4B-82E3-AFAE536F5575}" srcOrd="2" destOrd="0" presId="urn:microsoft.com/office/officeart/2005/8/layout/vList5"/>
    <dgm:cxn modelId="{3A638EDF-D118-B74F-B1DD-4C0BD7A4AF80}" type="presParOf" srcId="{FA0F4E65-2E5A-5A4B-82E3-AFAE536F5575}" destId="{94BDAB75-BB03-DC4B-ADE5-236FBA5D6F2F}" srcOrd="0" destOrd="0" presId="urn:microsoft.com/office/officeart/2005/8/layout/vList5"/>
    <dgm:cxn modelId="{A53E6313-D7AF-174C-8899-7A7F252CB626}" type="presParOf" srcId="{71B3D452-EED3-BA4F-B26B-5F2D9F4E10E1}" destId="{7AF638FC-7A56-504E-AB77-67324586AC20}" srcOrd="3" destOrd="0" presId="urn:microsoft.com/office/officeart/2005/8/layout/vList5"/>
    <dgm:cxn modelId="{566F1B70-2640-5947-B0E3-836BA2C38DEE}" type="presParOf" srcId="{71B3D452-EED3-BA4F-B26B-5F2D9F4E10E1}" destId="{75EA7BD3-92A1-AE49-AF0C-4AA586C6180A}" srcOrd="4" destOrd="0" presId="urn:microsoft.com/office/officeart/2005/8/layout/vList5"/>
    <dgm:cxn modelId="{5B2CF7F4-6B7A-A94A-AF93-90C42DDC08D7}" type="presParOf" srcId="{75EA7BD3-92A1-AE49-AF0C-4AA586C6180A}" destId="{192C05EE-0132-844A-9DE7-EDAA89FECB4F}"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DFCD4-3559-AF4B-BA4D-FC1D4D7D89D9}">
      <dsp:nvSpPr>
        <dsp:cNvPr id="0" name=""/>
        <dsp:cNvSpPr/>
      </dsp:nvSpPr>
      <dsp:spPr>
        <a:xfrm>
          <a:off x="1730203" y="356"/>
          <a:ext cx="1946479"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chemeClr val="accent1"/>
              </a:solidFill>
            </a:rPr>
            <a:t>father </a:t>
          </a:r>
          <a:endParaRPr lang="en-US" sz="2400" b="0" kern="1200" dirty="0">
            <a:solidFill>
              <a:schemeClr val="accent1"/>
            </a:solidFill>
          </a:endParaRPr>
        </a:p>
      </dsp:txBody>
      <dsp:txXfrm>
        <a:off x="1758103" y="28256"/>
        <a:ext cx="1890679" cy="515743"/>
      </dsp:txXfrm>
    </dsp:sp>
    <dsp:sp modelId="{1589B0D5-46CB-AA46-B115-32AE4DA883A1}">
      <dsp:nvSpPr>
        <dsp:cNvPr id="0" name=""/>
        <dsp:cNvSpPr/>
      </dsp:nvSpPr>
      <dsp:spPr>
        <a:xfrm>
          <a:off x="1730203" y="600477"/>
          <a:ext cx="1946479"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chemeClr val="accent1"/>
              </a:solidFill>
            </a:rPr>
            <a:t>grandfather </a:t>
          </a:r>
          <a:endParaRPr lang="en-US" sz="2400" b="0" kern="1200" dirty="0">
            <a:solidFill>
              <a:schemeClr val="accent1"/>
            </a:solidFill>
          </a:endParaRPr>
        </a:p>
      </dsp:txBody>
      <dsp:txXfrm>
        <a:off x="1758103" y="628377"/>
        <a:ext cx="1890679" cy="515743"/>
      </dsp:txXfrm>
    </dsp:sp>
    <dsp:sp modelId="{9C9F3E21-66FB-C748-8BEA-970B11264012}">
      <dsp:nvSpPr>
        <dsp:cNvPr id="0" name=""/>
        <dsp:cNvSpPr/>
      </dsp:nvSpPr>
      <dsp:spPr>
        <a:xfrm>
          <a:off x="1730203" y="1200598"/>
          <a:ext cx="1946479"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a:solidFill>
                <a:schemeClr val="accent1"/>
              </a:solidFill>
            </a:rPr>
            <a:t>brother </a:t>
          </a:r>
          <a:endParaRPr lang="en-US" sz="2400" b="0" kern="1200">
            <a:solidFill>
              <a:schemeClr val="accent1"/>
            </a:solidFill>
          </a:endParaRPr>
        </a:p>
      </dsp:txBody>
      <dsp:txXfrm>
        <a:off x="1758103" y="1228498"/>
        <a:ext cx="1890679" cy="515743"/>
      </dsp:txXfrm>
    </dsp:sp>
    <dsp:sp modelId="{C9BFD74A-50D6-864B-ACB3-429870209ED0}">
      <dsp:nvSpPr>
        <dsp:cNvPr id="0" name=""/>
        <dsp:cNvSpPr/>
      </dsp:nvSpPr>
      <dsp:spPr>
        <a:xfrm>
          <a:off x="1730203" y="1800718"/>
          <a:ext cx="1946479"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a:solidFill>
                <a:schemeClr val="accent1"/>
              </a:solidFill>
            </a:rPr>
            <a:t>son </a:t>
          </a:r>
          <a:endParaRPr lang="en-US" sz="2400" b="0" kern="1200">
            <a:solidFill>
              <a:schemeClr val="accent1"/>
            </a:solidFill>
          </a:endParaRPr>
        </a:p>
      </dsp:txBody>
      <dsp:txXfrm>
        <a:off x="1758103" y="1828618"/>
        <a:ext cx="1890679" cy="515743"/>
      </dsp:txXfrm>
    </dsp:sp>
    <dsp:sp modelId="{EBBE804C-D1D4-D743-BC15-AD0A3E2BA49E}">
      <dsp:nvSpPr>
        <dsp:cNvPr id="0" name=""/>
        <dsp:cNvSpPr/>
      </dsp:nvSpPr>
      <dsp:spPr>
        <a:xfrm>
          <a:off x="1730203" y="2400839"/>
          <a:ext cx="1946479"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a:solidFill>
                <a:schemeClr val="accent1"/>
              </a:solidFill>
            </a:rPr>
            <a:t>grandson </a:t>
          </a:r>
          <a:endParaRPr lang="en-US" sz="2400" b="0" kern="1200">
            <a:solidFill>
              <a:schemeClr val="accent1"/>
            </a:solidFill>
          </a:endParaRPr>
        </a:p>
      </dsp:txBody>
      <dsp:txXfrm>
        <a:off x="1758103" y="2428739"/>
        <a:ext cx="1890679" cy="515743"/>
      </dsp:txXfrm>
    </dsp:sp>
    <dsp:sp modelId="{7CE9F27C-18EB-FF44-A17E-AF2CF536B102}">
      <dsp:nvSpPr>
        <dsp:cNvPr id="0" name=""/>
        <dsp:cNvSpPr/>
      </dsp:nvSpPr>
      <dsp:spPr>
        <a:xfrm>
          <a:off x="1730203" y="3000960"/>
          <a:ext cx="1946479"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chemeClr val="accent1"/>
              </a:solidFill>
            </a:rPr>
            <a:t>uncle </a:t>
          </a:r>
          <a:endParaRPr lang="en-US" sz="2400" b="0" kern="1200" dirty="0">
            <a:solidFill>
              <a:schemeClr val="accent1"/>
            </a:solidFill>
          </a:endParaRPr>
        </a:p>
      </dsp:txBody>
      <dsp:txXfrm>
        <a:off x="1758103" y="3028860"/>
        <a:ext cx="1890679" cy="515743"/>
      </dsp:txXfrm>
    </dsp:sp>
    <dsp:sp modelId="{BBBE169A-A066-7E44-882F-BA0D7AB55A1D}">
      <dsp:nvSpPr>
        <dsp:cNvPr id="0" name=""/>
        <dsp:cNvSpPr/>
      </dsp:nvSpPr>
      <dsp:spPr>
        <a:xfrm>
          <a:off x="1730203" y="3601080"/>
          <a:ext cx="1946479"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a:solidFill>
                <a:schemeClr val="accent1"/>
              </a:solidFill>
            </a:rPr>
            <a:t>nephew</a:t>
          </a:r>
          <a:endParaRPr lang="en-US" sz="2400" b="0" kern="1200">
            <a:solidFill>
              <a:schemeClr val="accent1"/>
            </a:solidFill>
          </a:endParaRPr>
        </a:p>
      </dsp:txBody>
      <dsp:txXfrm>
        <a:off x="1758103" y="3628980"/>
        <a:ext cx="1890679" cy="515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5DA6A-18D9-8049-BF26-2F77D98DB20E}">
      <dsp:nvSpPr>
        <dsp:cNvPr id="0" name=""/>
        <dsp:cNvSpPr/>
      </dsp:nvSpPr>
      <dsp:spPr>
        <a:xfrm>
          <a:off x="1973241" y="356"/>
          <a:ext cx="2219896"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rgbClr val="00B050"/>
              </a:solidFill>
            </a:rPr>
            <a:t>mother </a:t>
          </a:r>
          <a:endParaRPr lang="en-US" sz="2400" b="0" kern="1200" dirty="0">
            <a:solidFill>
              <a:srgbClr val="00B050"/>
            </a:solidFill>
          </a:endParaRPr>
        </a:p>
      </dsp:txBody>
      <dsp:txXfrm>
        <a:off x="2001141" y="28256"/>
        <a:ext cx="2164096" cy="515743"/>
      </dsp:txXfrm>
    </dsp:sp>
    <dsp:sp modelId="{94BDAB75-BB03-DC4B-ADE5-236FBA5D6F2F}">
      <dsp:nvSpPr>
        <dsp:cNvPr id="0" name=""/>
        <dsp:cNvSpPr/>
      </dsp:nvSpPr>
      <dsp:spPr>
        <a:xfrm>
          <a:off x="1973241" y="600477"/>
          <a:ext cx="2219896"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rgbClr val="00B050"/>
              </a:solidFill>
            </a:rPr>
            <a:t>grandmother</a:t>
          </a:r>
          <a:endParaRPr lang="en-US" sz="2400" b="0" kern="1200" dirty="0">
            <a:solidFill>
              <a:srgbClr val="00B050"/>
            </a:solidFill>
          </a:endParaRPr>
        </a:p>
      </dsp:txBody>
      <dsp:txXfrm>
        <a:off x="2001141" y="628377"/>
        <a:ext cx="2164096" cy="515743"/>
      </dsp:txXfrm>
    </dsp:sp>
    <dsp:sp modelId="{192C05EE-0132-844A-9DE7-EDAA89FECB4F}">
      <dsp:nvSpPr>
        <dsp:cNvPr id="0" name=""/>
        <dsp:cNvSpPr/>
      </dsp:nvSpPr>
      <dsp:spPr>
        <a:xfrm>
          <a:off x="1973241" y="1200598"/>
          <a:ext cx="2219896"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rgbClr val="00B050"/>
              </a:solidFill>
            </a:rPr>
            <a:t>sister </a:t>
          </a:r>
          <a:endParaRPr lang="en-US" sz="2400" b="0" kern="1200" dirty="0">
            <a:solidFill>
              <a:srgbClr val="00B050"/>
            </a:solidFill>
          </a:endParaRPr>
        </a:p>
      </dsp:txBody>
      <dsp:txXfrm>
        <a:off x="2001141" y="1228498"/>
        <a:ext cx="2164096" cy="515743"/>
      </dsp:txXfrm>
    </dsp:sp>
    <dsp:sp modelId="{435A5789-B077-9949-AC10-C16EB9C30EC8}">
      <dsp:nvSpPr>
        <dsp:cNvPr id="0" name=""/>
        <dsp:cNvSpPr/>
      </dsp:nvSpPr>
      <dsp:spPr>
        <a:xfrm>
          <a:off x="1973241" y="1800719"/>
          <a:ext cx="2219896"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rgbClr val="00B050"/>
              </a:solidFill>
            </a:rPr>
            <a:t>daughter </a:t>
          </a:r>
          <a:endParaRPr lang="en-US" sz="2400" b="0" kern="1200" dirty="0">
            <a:solidFill>
              <a:srgbClr val="00B050"/>
            </a:solidFill>
          </a:endParaRPr>
        </a:p>
      </dsp:txBody>
      <dsp:txXfrm>
        <a:off x="2001141" y="1828619"/>
        <a:ext cx="2164096" cy="515743"/>
      </dsp:txXfrm>
    </dsp:sp>
    <dsp:sp modelId="{32EC7444-2A9B-4245-B422-22AA88F34251}">
      <dsp:nvSpPr>
        <dsp:cNvPr id="0" name=""/>
        <dsp:cNvSpPr/>
      </dsp:nvSpPr>
      <dsp:spPr>
        <a:xfrm>
          <a:off x="1973241" y="2400840"/>
          <a:ext cx="2219896"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a:solidFill>
                <a:srgbClr val="00B050"/>
              </a:solidFill>
            </a:rPr>
            <a:t>granddaughter </a:t>
          </a:r>
          <a:endParaRPr lang="en-US" sz="2400" b="0" kern="1200">
            <a:solidFill>
              <a:srgbClr val="00B050"/>
            </a:solidFill>
          </a:endParaRPr>
        </a:p>
      </dsp:txBody>
      <dsp:txXfrm>
        <a:off x="2001141" y="2428740"/>
        <a:ext cx="2164096" cy="515743"/>
      </dsp:txXfrm>
    </dsp:sp>
    <dsp:sp modelId="{BF19E40C-B358-614E-9B28-7800A9982E79}">
      <dsp:nvSpPr>
        <dsp:cNvPr id="0" name=""/>
        <dsp:cNvSpPr/>
      </dsp:nvSpPr>
      <dsp:spPr>
        <a:xfrm>
          <a:off x="1973241" y="3000960"/>
          <a:ext cx="2219896"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rgbClr val="00B050"/>
              </a:solidFill>
            </a:rPr>
            <a:t>aunt </a:t>
          </a:r>
          <a:endParaRPr lang="en-US" sz="2400" b="0" kern="1200" dirty="0">
            <a:solidFill>
              <a:srgbClr val="00B050"/>
            </a:solidFill>
          </a:endParaRPr>
        </a:p>
      </dsp:txBody>
      <dsp:txXfrm>
        <a:off x="2001141" y="3028860"/>
        <a:ext cx="2164096" cy="515743"/>
      </dsp:txXfrm>
    </dsp:sp>
    <dsp:sp modelId="{72EF0262-8008-EA4E-9233-0431A5FFCDEC}">
      <dsp:nvSpPr>
        <dsp:cNvPr id="0" name=""/>
        <dsp:cNvSpPr/>
      </dsp:nvSpPr>
      <dsp:spPr>
        <a:xfrm>
          <a:off x="1973241" y="3601081"/>
          <a:ext cx="2219896" cy="5715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rgbClr val="00B050"/>
              </a:solidFill>
            </a:rPr>
            <a:t>niece</a:t>
          </a:r>
          <a:endParaRPr lang="en-US" sz="2400" b="0" kern="1200" dirty="0">
            <a:solidFill>
              <a:srgbClr val="00B050"/>
            </a:solidFill>
          </a:endParaRPr>
        </a:p>
      </dsp:txBody>
      <dsp:txXfrm>
        <a:off x="2001141" y="3628981"/>
        <a:ext cx="2164096" cy="515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5DA6A-18D9-8049-BF26-2F77D98DB20E}">
      <dsp:nvSpPr>
        <dsp:cNvPr id="0" name=""/>
        <dsp:cNvSpPr/>
      </dsp:nvSpPr>
      <dsp:spPr>
        <a:xfrm>
          <a:off x="1894135" y="860"/>
          <a:ext cx="2130902" cy="56784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rgbClr val="7030A0"/>
              </a:solidFill>
            </a:rPr>
            <a:t>parents</a:t>
          </a:r>
          <a:endParaRPr lang="en-US" sz="2400" b="0" kern="1200" dirty="0">
            <a:solidFill>
              <a:srgbClr val="7030A0"/>
            </a:solidFill>
          </a:endParaRPr>
        </a:p>
      </dsp:txBody>
      <dsp:txXfrm>
        <a:off x="1921855" y="28580"/>
        <a:ext cx="2075462" cy="512408"/>
      </dsp:txXfrm>
    </dsp:sp>
    <dsp:sp modelId="{94BDAB75-BB03-DC4B-ADE5-236FBA5D6F2F}">
      <dsp:nvSpPr>
        <dsp:cNvPr id="0" name=""/>
        <dsp:cNvSpPr/>
      </dsp:nvSpPr>
      <dsp:spPr>
        <a:xfrm>
          <a:off x="1894135" y="597101"/>
          <a:ext cx="2130902" cy="56784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rgbClr val="7030A0"/>
              </a:solidFill>
            </a:rPr>
            <a:t>grandparents</a:t>
          </a:r>
          <a:endParaRPr lang="en-US" sz="2400" b="0" kern="1200" dirty="0">
            <a:solidFill>
              <a:srgbClr val="7030A0"/>
            </a:solidFill>
          </a:endParaRPr>
        </a:p>
      </dsp:txBody>
      <dsp:txXfrm>
        <a:off x="1921855" y="624821"/>
        <a:ext cx="2075462" cy="512408"/>
      </dsp:txXfrm>
    </dsp:sp>
    <dsp:sp modelId="{192C05EE-0132-844A-9DE7-EDAA89FECB4F}">
      <dsp:nvSpPr>
        <dsp:cNvPr id="0" name=""/>
        <dsp:cNvSpPr/>
      </dsp:nvSpPr>
      <dsp:spPr>
        <a:xfrm>
          <a:off x="1894135" y="1193342"/>
          <a:ext cx="2130902" cy="56784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t-BR" sz="2400" b="0" i="1" kern="1200" dirty="0">
              <a:solidFill>
                <a:srgbClr val="7030A0"/>
              </a:solidFill>
            </a:rPr>
            <a:t>children</a:t>
          </a:r>
          <a:endParaRPr lang="en-US" sz="2400" b="0" kern="1200" dirty="0">
            <a:solidFill>
              <a:srgbClr val="7030A0"/>
            </a:solidFill>
          </a:endParaRPr>
        </a:p>
      </dsp:txBody>
      <dsp:txXfrm>
        <a:off x="1921855" y="1221062"/>
        <a:ext cx="2075462" cy="5124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t-BR"/>
              <a:t>Clique para editar o título Mestre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7" name="Date Placeholder 6"/>
          <p:cNvSpPr>
            <a:spLocks noGrp="1"/>
          </p:cNvSpPr>
          <p:nvPr>
            <p:ph type="dt" sz="half" idx="10"/>
          </p:nvPr>
        </p:nvSpPr>
        <p:spPr/>
        <p:txBody>
          <a:bodyPr/>
          <a:lstStyle/>
          <a:p>
            <a:fld id="{1160EA64-D806-43AC-9DF2-F8C432F32B4C}" type="datetimeFigureOut">
              <a:rPr lang="en-US" dirty="0"/>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583436" y="3143250"/>
            <a:ext cx="4270248" cy="25967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7" name="Date Placeholder 6"/>
          <p:cNvSpPr>
            <a:spLocks noGrp="1"/>
          </p:cNvSpPr>
          <p:nvPr>
            <p:ph type="dt" sz="half" idx="10"/>
          </p:nvPr>
        </p:nvSpPr>
        <p:spPr/>
        <p:txBody>
          <a:bodyPr/>
          <a:lstStyle/>
          <a:p>
            <a:fld id="{4F7D4976-E339-4826-83B7-FBD03F55ECF8}" type="datetimeFigureOut">
              <a:rPr lang="en-US" dirty="0"/>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‹nº›</a:t>
            </a:fld>
            <a:endParaRPr lang="en-US" dirty="0"/>
          </a:p>
        </p:txBody>
      </p:sp>
      <p:sp>
        <p:nvSpPr>
          <p:cNvPr id="10" name="Title 9"/>
          <p:cNvSpPr>
            <a:spLocks noGrp="1"/>
          </p:cNvSpPr>
          <p:nvPr>
            <p:ph type="title"/>
          </p:nvPr>
        </p:nvSpPr>
        <p:spPr/>
        <p:txBody>
          <a:bodyPr/>
          <a:lstStyle/>
          <a:p>
            <a:r>
              <a:rPr lang="pt-BR"/>
              <a:t>Clique para editar o título Mestre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t-BR"/>
              <a:t>Clique para editar o título Mestre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9" name="Date Placeholder 8"/>
          <p:cNvSpPr>
            <a:spLocks noGrp="1"/>
          </p:cNvSpPr>
          <p:nvPr>
            <p:ph type="dt" sz="half" idx="10"/>
          </p:nvPr>
        </p:nvSpPr>
        <p:spPr/>
        <p:txBody>
          <a:bodyPr/>
          <a:lstStyle/>
          <a:p>
            <a:fld id="{D1BE4249-C0D0-4B06-8692-E8BB871AF643}" type="datetimeFigureOut">
              <a:rPr lang="en-US" dirty="0"/>
              <a:t>6/15/2023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6/15/2023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6/15/2023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0B95C-AFAC-64E7-0AFE-943A4F475178}"/>
              </a:ext>
            </a:extLst>
          </p:cNvPr>
          <p:cNvSpPr>
            <a:spLocks noGrp="1"/>
          </p:cNvSpPr>
          <p:nvPr>
            <p:ph type="ctrTitle"/>
          </p:nvPr>
        </p:nvSpPr>
        <p:spPr>
          <a:xfrm>
            <a:off x="5498590" y="988741"/>
            <a:ext cx="5888754" cy="4880518"/>
          </a:xfrm>
          <a:noFill/>
          <a:ln>
            <a:noFill/>
          </a:ln>
        </p:spPr>
        <p:txBody>
          <a:bodyPr wrap="square">
            <a:normAutofit/>
          </a:bodyPr>
          <a:lstStyle/>
          <a:p>
            <a:pPr algn="l"/>
            <a:r>
              <a:rPr lang="pt-BR" sz="4800" dirty="0">
                <a:solidFill>
                  <a:schemeClr val="tx1"/>
                </a:solidFill>
              </a:rPr>
              <a:t>Língua inglesa</a:t>
            </a:r>
            <a:endParaRPr lang="pt-BR" sz="4800" dirty="0" err="1">
              <a:solidFill>
                <a:schemeClr val="tx1"/>
              </a:solidFill>
            </a:endParaRPr>
          </a:p>
        </p:txBody>
      </p:sp>
      <p:sp>
        <p:nvSpPr>
          <p:cNvPr id="8" name="Rectangle 7">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0DE6392D-CB40-B4D6-2F08-5702781EA3BB}"/>
              </a:ext>
            </a:extLst>
          </p:cNvPr>
          <p:cNvSpPr>
            <a:spLocks noGrp="1"/>
          </p:cNvSpPr>
          <p:nvPr>
            <p:ph type="subTitle" idx="1"/>
          </p:nvPr>
        </p:nvSpPr>
        <p:spPr>
          <a:xfrm>
            <a:off x="1867700" y="2007220"/>
            <a:ext cx="2357553" cy="2843560"/>
          </a:xfrm>
        </p:spPr>
        <p:txBody>
          <a:bodyPr anchor="ctr">
            <a:normAutofit/>
          </a:bodyPr>
          <a:lstStyle/>
          <a:p>
            <a:pPr algn="r"/>
            <a:r>
              <a:rPr lang="pt-BR" sz="2800" dirty="0">
                <a:solidFill>
                  <a:srgbClr val="FFFFFF"/>
                </a:solidFill>
              </a:rPr>
              <a:t>6º ano</a:t>
            </a:r>
          </a:p>
        </p:txBody>
      </p:sp>
      <p:sp>
        <p:nvSpPr>
          <p:cNvPr id="6" name="CaixaDeTexto 5">
            <a:extLst>
              <a:ext uri="{FF2B5EF4-FFF2-40B4-BE49-F238E27FC236}">
                <a16:creationId xmlns:a16="http://schemas.microsoft.com/office/drawing/2014/main" id="{706BDAE2-BC3A-EB8E-AB03-6485BC4CDF31}"/>
              </a:ext>
            </a:extLst>
          </p:cNvPr>
          <p:cNvSpPr txBox="1"/>
          <p:nvPr/>
        </p:nvSpPr>
        <p:spPr>
          <a:xfrm>
            <a:off x="7688791" y="179916"/>
            <a:ext cx="17991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dirty="0"/>
              <a:t>CONJUNTO 1</a:t>
            </a:r>
          </a:p>
        </p:txBody>
      </p:sp>
    </p:spTree>
    <p:extLst>
      <p:ext uri="{BB962C8B-B14F-4D97-AF65-F5344CB8AC3E}">
        <p14:creationId xmlns:p14="http://schemas.microsoft.com/office/powerpoint/2010/main" val="31565391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5</a:t>
            </a:r>
          </a:p>
        </p:txBody>
      </p:sp>
      <p:sp>
        <p:nvSpPr>
          <p:cNvPr id="6" name="Espaço Reservado para Conteúdo 2">
            <a:extLst>
              <a:ext uri="{FF2B5EF4-FFF2-40B4-BE49-F238E27FC236}">
                <a16:creationId xmlns:a16="http://schemas.microsoft.com/office/drawing/2014/main" id="{9E62F096-4B2C-53EA-27B5-7DCC274472C1}"/>
              </a:ext>
            </a:extLst>
          </p:cNvPr>
          <p:cNvSpPr txBox="1">
            <a:spLocks/>
          </p:cNvSpPr>
          <p:nvPr/>
        </p:nvSpPr>
        <p:spPr>
          <a:xfrm>
            <a:off x="5177815" y="6092117"/>
            <a:ext cx="6490193" cy="15317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pt-BR" sz="1200" dirty="0">
                <a:solidFill>
                  <a:srgbClr val="2F2F2E"/>
                </a:solidFill>
                <a:latin typeface="Helvetica" pitchFamily="2" charset="0"/>
              </a:rPr>
              <a:t>Adaptado de: KOMATSU, </a:t>
            </a:r>
            <a:r>
              <a:rPr lang="pt-BR" sz="1200" dirty="0" err="1">
                <a:solidFill>
                  <a:srgbClr val="2F2F2E"/>
                </a:solidFill>
                <a:latin typeface="Helvetica" pitchFamily="2" charset="0"/>
              </a:rPr>
              <a:t>Yoshio</a:t>
            </a:r>
            <a:r>
              <a:rPr lang="pt-BR" sz="1200" dirty="0">
                <a:solidFill>
                  <a:srgbClr val="2F2F2E"/>
                </a:solidFill>
                <a:latin typeface="Helvetica" pitchFamily="2" charset="0"/>
              </a:rPr>
              <a:t>. </a:t>
            </a:r>
            <a:r>
              <a:rPr lang="pt-BR" sz="1200" b="1" dirty="0" err="1">
                <a:solidFill>
                  <a:srgbClr val="2F2F2E"/>
                </a:solidFill>
                <a:latin typeface="Helvetica" pitchFamily="2" charset="0"/>
              </a:rPr>
              <a:t>Wonderful</a:t>
            </a:r>
            <a:r>
              <a:rPr lang="pt-BR" sz="1200" b="1" dirty="0">
                <a:solidFill>
                  <a:srgbClr val="2F2F2E"/>
                </a:solidFill>
                <a:latin typeface="Helvetica" pitchFamily="2" charset="0"/>
              </a:rPr>
              <a:t> </a:t>
            </a:r>
            <a:r>
              <a:rPr lang="pt-BR" sz="1200" b="1" dirty="0" err="1">
                <a:solidFill>
                  <a:srgbClr val="2F2F2E"/>
                </a:solidFill>
                <a:latin typeface="Helvetica" pitchFamily="2" charset="0"/>
              </a:rPr>
              <a:t>houses</a:t>
            </a:r>
            <a:r>
              <a:rPr lang="pt-BR" sz="1200" b="1" dirty="0">
                <a:solidFill>
                  <a:srgbClr val="2F2F2E"/>
                </a:solidFill>
                <a:latin typeface="Helvetica" pitchFamily="2" charset="0"/>
              </a:rPr>
              <a:t> around the world. </a:t>
            </a:r>
            <a:r>
              <a:rPr lang="pt-BR" sz="1200" dirty="0">
                <a:solidFill>
                  <a:srgbClr val="2F2F2E"/>
                </a:solidFill>
                <a:latin typeface="Helvetica" pitchFamily="2" charset="0"/>
              </a:rPr>
              <a:t>California: </a:t>
            </a:r>
            <a:r>
              <a:rPr lang="pt-BR" sz="1200" dirty="0" err="1">
                <a:solidFill>
                  <a:srgbClr val="2F2F2E"/>
                </a:solidFill>
                <a:latin typeface="Helvetica" pitchFamily="2" charset="0"/>
              </a:rPr>
              <a:t>Shelter</a:t>
            </a:r>
            <a:r>
              <a:rPr lang="pt-BR" sz="1200" dirty="0">
                <a:solidFill>
                  <a:srgbClr val="2F2F2E"/>
                </a:solidFill>
                <a:latin typeface="Helvetica" pitchFamily="2" charset="0"/>
              </a:rPr>
              <a:t> </a:t>
            </a:r>
            <a:r>
              <a:rPr lang="pt-BR" sz="1200" dirty="0" err="1">
                <a:solidFill>
                  <a:srgbClr val="2F2F2E"/>
                </a:solidFill>
                <a:latin typeface="Helvetica" pitchFamily="2" charset="0"/>
              </a:rPr>
              <a:t>Publications</a:t>
            </a:r>
            <a:r>
              <a:rPr lang="pt-BR" sz="1200" dirty="0">
                <a:solidFill>
                  <a:srgbClr val="2F2F2E"/>
                </a:solidFill>
                <a:latin typeface="Helvetica" pitchFamily="2" charset="0"/>
              </a:rPr>
              <a:t>, 2004. p. 6, 8.</a:t>
            </a:r>
          </a:p>
        </p:txBody>
      </p:sp>
      <p:sp>
        <p:nvSpPr>
          <p:cNvPr id="7" name="CaixaDeTexto 6">
            <a:extLst>
              <a:ext uri="{FF2B5EF4-FFF2-40B4-BE49-F238E27FC236}">
                <a16:creationId xmlns:a16="http://schemas.microsoft.com/office/drawing/2014/main" id="{D8EB3BEB-FE03-70F3-3124-7ABDAE710795}"/>
              </a:ext>
            </a:extLst>
          </p:cNvPr>
          <p:cNvSpPr txBox="1"/>
          <p:nvPr/>
        </p:nvSpPr>
        <p:spPr>
          <a:xfrm>
            <a:off x="5178051" y="1642714"/>
            <a:ext cx="6490193" cy="4431983"/>
          </a:xfrm>
          <a:prstGeom prst="rect">
            <a:avLst/>
          </a:prstGeom>
          <a:solidFill>
            <a:schemeClr val="bg2"/>
          </a:solidFill>
          <a:ln>
            <a:solidFill>
              <a:schemeClr val="accent4"/>
            </a:solidFill>
          </a:ln>
        </p:spPr>
        <p:txBody>
          <a:bodyPr wrap="square" rtlCol="0">
            <a:spAutoFit/>
          </a:bodyPr>
          <a:lstStyle/>
          <a:p>
            <a:r>
              <a:rPr lang="pt-BR" sz="2800" b="1" dirty="0">
                <a:solidFill>
                  <a:srgbClr val="2F2F2E"/>
                </a:solidFill>
                <a:effectLst/>
                <a:latin typeface="Helvetica" pitchFamily="2" charset="0"/>
              </a:rPr>
              <a:t>China</a:t>
            </a:r>
          </a:p>
          <a:p>
            <a:r>
              <a:rPr lang="en-US" sz="2000" i="1" dirty="0">
                <a:solidFill>
                  <a:srgbClr val="2F2F2E"/>
                </a:solidFill>
                <a:effectLst/>
                <a:latin typeface="Helvetica" pitchFamily="2" charset="0"/>
              </a:rPr>
              <a:t>Living Together in a Circle</a:t>
            </a:r>
          </a:p>
          <a:p>
            <a:endParaRPr lang="en-US" dirty="0">
              <a:solidFill>
                <a:srgbClr val="2F2F2E"/>
              </a:solidFill>
              <a:effectLst/>
              <a:latin typeface="Helvetica" pitchFamily="2" charset="0"/>
            </a:endParaRPr>
          </a:p>
          <a:p>
            <a:r>
              <a:rPr lang="en-US" dirty="0">
                <a:solidFill>
                  <a:srgbClr val="2F2F2E"/>
                </a:solidFill>
                <a:effectLst/>
                <a:latin typeface="Helvetica" pitchFamily="2" charset="0"/>
              </a:rPr>
              <a:t>Deep in the mountains, there is a round building called a </a:t>
            </a:r>
            <a:r>
              <a:rPr lang="en-US" i="1" dirty="0">
                <a:solidFill>
                  <a:srgbClr val="2F2F2E"/>
                </a:solidFill>
                <a:effectLst/>
                <a:latin typeface="Helvetica" pitchFamily="2" charset="0"/>
              </a:rPr>
              <a:t>tulou</a:t>
            </a:r>
            <a:r>
              <a:rPr lang="en-US" dirty="0">
                <a:solidFill>
                  <a:srgbClr val="2F2F2E"/>
                </a:solidFill>
                <a:effectLst/>
                <a:latin typeface="Helvetica" pitchFamily="2" charset="0"/>
              </a:rPr>
              <a:t>. It is surrounded</a:t>
            </a:r>
            <a:r>
              <a:rPr lang="en-US" dirty="0">
                <a:solidFill>
                  <a:srgbClr val="2F2F2E"/>
                </a:solidFill>
                <a:latin typeface="Helvetica" pitchFamily="2" charset="0"/>
              </a:rPr>
              <a:t> </a:t>
            </a:r>
            <a:r>
              <a:rPr lang="en-US" dirty="0">
                <a:solidFill>
                  <a:srgbClr val="2F2F2E"/>
                </a:solidFill>
                <a:effectLst/>
                <a:latin typeface="Helvetica" pitchFamily="2" charset="0"/>
              </a:rPr>
              <a:t>by a thick dirt wall. It is in the Fujian province of China. There are about three</a:t>
            </a:r>
            <a:r>
              <a:rPr lang="en-US" dirty="0">
                <a:solidFill>
                  <a:srgbClr val="2F2F2E"/>
                </a:solidFill>
                <a:latin typeface="Helvetica" pitchFamily="2" charset="0"/>
              </a:rPr>
              <a:t> </a:t>
            </a:r>
            <a:r>
              <a:rPr lang="en-US" dirty="0">
                <a:solidFill>
                  <a:srgbClr val="2F2F2E"/>
                </a:solidFill>
                <a:effectLst/>
                <a:latin typeface="Helvetica" pitchFamily="2" charset="0"/>
              </a:rPr>
              <a:t>hundred people living in this </a:t>
            </a:r>
            <a:r>
              <a:rPr lang="en-US" i="1" dirty="0">
                <a:solidFill>
                  <a:srgbClr val="2F2F2E"/>
                </a:solidFill>
                <a:effectLst/>
                <a:latin typeface="Helvetica" pitchFamily="2" charset="0"/>
              </a:rPr>
              <a:t>tulou</a:t>
            </a:r>
            <a:r>
              <a:rPr lang="en-US" dirty="0">
                <a:solidFill>
                  <a:srgbClr val="2F2F2E"/>
                </a:solidFill>
                <a:effectLst/>
                <a:latin typeface="Helvetica" pitchFamily="2" charset="0"/>
              </a:rPr>
              <a:t>. It is </a:t>
            </a:r>
            <a:r>
              <a:rPr lang="en-US" dirty="0">
                <a:solidFill>
                  <a:srgbClr val="2F2F2E"/>
                </a:solidFill>
                <a:latin typeface="Helvetica" pitchFamily="2" charset="0"/>
              </a:rPr>
              <a:t> </a:t>
            </a:r>
            <a:r>
              <a:rPr lang="en-US" dirty="0">
                <a:solidFill>
                  <a:srgbClr val="2F2F2E"/>
                </a:solidFill>
                <a:effectLst/>
                <a:latin typeface="Helvetica" pitchFamily="2" charset="0"/>
              </a:rPr>
              <a:t>very lively inside.</a:t>
            </a:r>
          </a:p>
          <a:p>
            <a:endParaRPr lang="en-US" dirty="0">
              <a:solidFill>
                <a:srgbClr val="2F2F2E"/>
              </a:solidFill>
              <a:effectLst/>
              <a:latin typeface="Helvetica" pitchFamily="2" charset="0"/>
            </a:endParaRPr>
          </a:p>
          <a:p>
            <a:r>
              <a:rPr lang="en-US" dirty="0">
                <a:solidFill>
                  <a:srgbClr val="2F2F2E"/>
                </a:solidFill>
                <a:effectLst/>
                <a:latin typeface="Helvetica" pitchFamily="2" charset="0"/>
              </a:rPr>
              <a:t>The </a:t>
            </a:r>
            <a:r>
              <a:rPr lang="en-US" i="1" dirty="0">
                <a:solidFill>
                  <a:srgbClr val="2F2F2E"/>
                </a:solidFill>
                <a:effectLst/>
                <a:latin typeface="Helvetica" pitchFamily="2" charset="0"/>
              </a:rPr>
              <a:t>tulou</a:t>
            </a:r>
            <a:r>
              <a:rPr lang="en-US" dirty="0">
                <a:solidFill>
                  <a:srgbClr val="2F2F2E"/>
                </a:solidFill>
                <a:effectLst/>
                <a:latin typeface="Helvetica" pitchFamily="2" charset="0"/>
              </a:rPr>
              <a:t> has four floors. There are four communal staircases, and more than</a:t>
            </a:r>
            <a:r>
              <a:rPr lang="en-US" dirty="0">
                <a:solidFill>
                  <a:srgbClr val="2F2F2E"/>
                </a:solidFill>
                <a:latin typeface="Helvetica" pitchFamily="2" charset="0"/>
              </a:rPr>
              <a:t> </a:t>
            </a:r>
            <a:r>
              <a:rPr lang="en-US" dirty="0">
                <a:solidFill>
                  <a:srgbClr val="2F2F2E"/>
                </a:solidFill>
                <a:effectLst/>
                <a:latin typeface="Helvetica" pitchFamily="2" charset="0"/>
              </a:rPr>
              <a:t>200 rooms of about the same size. On</a:t>
            </a:r>
            <a:r>
              <a:rPr lang="en-US" dirty="0">
                <a:solidFill>
                  <a:srgbClr val="2F2F2E"/>
                </a:solidFill>
                <a:latin typeface="Helvetica" pitchFamily="2" charset="0"/>
              </a:rPr>
              <a:t> </a:t>
            </a:r>
            <a:r>
              <a:rPr lang="en-US" dirty="0">
                <a:solidFill>
                  <a:srgbClr val="2F2F2E"/>
                </a:solidFill>
                <a:effectLst/>
                <a:latin typeface="Helvetica" pitchFamily="2" charset="0"/>
              </a:rPr>
              <a:t>the first floor, there are kitchens all in a row. The second floor has warehouses, where</a:t>
            </a:r>
            <a:r>
              <a:rPr lang="en-US" dirty="0">
                <a:solidFill>
                  <a:srgbClr val="2F2F2E"/>
                </a:solidFill>
                <a:latin typeface="Helvetica" pitchFamily="2" charset="0"/>
              </a:rPr>
              <a:t> </a:t>
            </a:r>
            <a:r>
              <a:rPr lang="en-US" dirty="0">
                <a:solidFill>
                  <a:srgbClr val="2F2F2E"/>
                </a:solidFill>
                <a:effectLst/>
                <a:latin typeface="Helvetica" pitchFamily="2" charset="0"/>
              </a:rPr>
              <a:t>the harvest and the farm tools are kept. The long hall is where the children play. The third and fourth floors have bedrooms that are also used for study. Parents and children</a:t>
            </a:r>
            <a:r>
              <a:rPr lang="en-US" dirty="0">
                <a:solidFill>
                  <a:srgbClr val="2F2F2E"/>
                </a:solidFill>
                <a:latin typeface="Helvetica" pitchFamily="2" charset="0"/>
              </a:rPr>
              <a:t> </a:t>
            </a:r>
            <a:r>
              <a:rPr lang="en-US" dirty="0">
                <a:solidFill>
                  <a:srgbClr val="2F2F2E"/>
                </a:solidFill>
                <a:effectLst/>
                <a:latin typeface="Helvetica" pitchFamily="2" charset="0"/>
              </a:rPr>
              <a:t>share one room.</a:t>
            </a:r>
            <a:endParaRPr lang="en-US" dirty="0"/>
          </a:p>
        </p:txBody>
      </p:sp>
      <p:grpSp>
        <p:nvGrpSpPr>
          <p:cNvPr id="9" name="Agrupar 8">
            <a:extLst>
              <a:ext uri="{FF2B5EF4-FFF2-40B4-BE49-F238E27FC236}">
                <a16:creationId xmlns:a16="http://schemas.microsoft.com/office/drawing/2014/main" id="{40513CFA-172E-AF13-1E37-A0FBF50C5BC1}"/>
              </a:ext>
            </a:extLst>
          </p:cNvPr>
          <p:cNvGrpSpPr/>
          <p:nvPr/>
        </p:nvGrpSpPr>
        <p:grpSpPr>
          <a:xfrm>
            <a:off x="643467" y="3598160"/>
            <a:ext cx="3133135" cy="2400501"/>
            <a:chOff x="667900" y="3626397"/>
            <a:chExt cx="3133135" cy="2400501"/>
          </a:xfrm>
        </p:grpSpPr>
        <p:sp>
          <p:nvSpPr>
            <p:cNvPr id="11" name="CaixaDeTexto 10">
              <a:extLst>
                <a:ext uri="{FF2B5EF4-FFF2-40B4-BE49-F238E27FC236}">
                  <a16:creationId xmlns:a16="http://schemas.microsoft.com/office/drawing/2014/main" id="{ADF68C4A-282A-E8EA-1E6D-63EDCE033A20}"/>
                </a:ext>
              </a:extLst>
            </p:cNvPr>
            <p:cNvSpPr txBox="1"/>
            <p:nvPr/>
          </p:nvSpPr>
          <p:spPr>
            <a:xfrm>
              <a:off x="839244" y="4087906"/>
              <a:ext cx="2961791" cy="1938992"/>
            </a:xfrm>
            <a:custGeom>
              <a:avLst/>
              <a:gdLst>
                <a:gd name="connsiteX0" fmla="*/ 0 w 2961791"/>
                <a:gd name="connsiteY0" fmla="*/ 0 h 1938992"/>
                <a:gd name="connsiteX1" fmla="*/ 2961791 w 2961791"/>
                <a:gd name="connsiteY1" fmla="*/ 0 h 1938992"/>
                <a:gd name="connsiteX2" fmla="*/ 2961791 w 2961791"/>
                <a:gd name="connsiteY2" fmla="*/ 1938992 h 1938992"/>
                <a:gd name="connsiteX3" fmla="*/ 0 w 2961791"/>
                <a:gd name="connsiteY3" fmla="*/ 1938992 h 1938992"/>
                <a:gd name="connsiteX4" fmla="*/ 0 w 296179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791" h="1938992" fill="none" extrusionOk="0">
                  <a:moveTo>
                    <a:pt x="0" y="0"/>
                  </a:moveTo>
                  <a:cubicBezTo>
                    <a:pt x="300348" y="-49533"/>
                    <a:pt x="2220568" y="-14809"/>
                    <a:pt x="2961791" y="0"/>
                  </a:cubicBezTo>
                  <a:cubicBezTo>
                    <a:pt x="3049430" y="752559"/>
                    <a:pt x="2889112" y="1500896"/>
                    <a:pt x="2961791" y="1938992"/>
                  </a:cubicBezTo>
                  <a:cubicBezTo>
                    <a:pt x="2134064" y="1890761"/>
                    <a:pt x="613343" y="2023447"/>
                    <a:pt x="0" y="1938992"/>
                  </a:cubicBezTo>
                  <a:cubicBezTo>
                    <a:pt x="-38581" y="1336146"/>
                    <a:pt x="63341" y="257688"/>
                    <a:pt x="0" y="0"/>
                  </a:cubicBezTo>
                  <a:close/>
                </a:path>
                <a:path w="2961791" h="1938992" stroke="0" extrusionOk="0">
                  <a:moveTo>
                    <a:pt x="0" y="0"/>
                  </a:moveTo>
                  <a:cubicBezTo>
                    <a:pt x="1330620" y="118645"/>
                    <a:pt x="1822767" y="116012"/>
                    <a:pt x="2961791" y="0"/>
                  </a:cubicBezTo>
                  <a:cubicBezTo>
                    <a:pt x="2828909" y="562170"/>
                    <a:pt x="3046742" y="1716516"/>
                    <a:pt x="2961791" y="1938992"/>
                  </a:cubicBezTo>
                  <a:cubicBezTo>
                    <a:pt x="1938139" y="2073592"/>
                    <a:pt x="735825" y="1781796"/>
                    <a:pt x="0" y="1938992"/>
                  </a:cubicBezTo>
                  <a:cubicBezTo>
                    <a:pt x="-20187" y="1693620"/>
                    <a:pt x="-152480" y="828865"/>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pt-BR" sz="2000" dirty="0"/>
                <a:t>Não se preocupe em compreender todas as palavras de um texto. Nem sempre isso é necessário para você atingir seus</a:t>
              </a:r>
            </a:p>
            <a:p>
              <a:r>
                <a:rPr lang="pt-BR" sz="2000" dirty="0"/>
                <a:t>objetivos de leitura.</a:t>
              </a:r>
            </a:p>
          </p:txBody>
        </p:sp>
        <p:sp>
          <p:nvSpPr>
            <p:cNvPr id="13" name="Pentágono 12">
              <a:extLst>
                <a:ext uri="{FF2B5EF4-FFF2-40B4-BE49-F238E27FC236}">
                  <a16:creationId xmlns:a16="http://schemas.microsoft.com/office/drawing/2014/main" id="{42ED94E9-F868-2037-3CBD-6888DBC8571F}"/>
                </a:ext>
              </a:extLst>
            </p:cNvPr>
            <p:cNvSpPr/>
            <p:nvPr/>
          </p:nvSpPr>
          <p:spPr>
            <a:xfrm rot="21338555">
              <a:off x="667900" y="3626397"/>
              <a:ext cx="1292087" cy="487017"/>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TIP</a:t>
              </a:r>
            </a:p>
          </p:txBody>
        </p:sp>
      </p:grpSp>
      <p:pic>
        <p:nvPicPr>
          <p:cNvPr id="16" name="Imagem 15">
            <a:extLst>
              <a:ext uri="{FF2B5EF4-FFF2-40B4-BE49-F238E27FC236}">
                <a16:creationId xmlns:a16="http://schemas.microsoft.com/office/drawing/2014/main" id="{15BA88F0-BAE5-CB14-A75C-EB15F346D079}"/>
              </a:ext>
            </a:extLst>
          </p:cNvPr>
          <p:cNvPicPr>
            <a:picLocks noChangeAspect="1"/>
          </p:cNvPicPr>
          <p:nvPr/>
        </p:nvPicPr>
        <p:blipFill>
          <a:blip r:embed="rId2"/>
          <a:stretch>
            <a:fillRect/>
          </a:stretch>
        </p:blipFill>
        <p:spPr>
          <a:xfrm>
            <a:off x="8301286" y="326572"/>
            <a:ext cx="3366958" cy="2149442"/>
          </a:xfrm>
          <a:prstGeom prst="rect">
            <a:avLst/>
          </a:prstGeom>
        </p:spPr>
      </p:pic>
      <p:sp>
        <p:nvSpPr>
          <p:cNvPr id="3" name="CaixaDeTexto 2">
            <a:extLst>
              <a:ext uri="{FF2B5EF4-FFF2-40B4-BE49-F238E27FC236}">
                <a16:creationId xmlns:a16="http://schemas.microsoft.com/office/drawing/2014/main" id="{32FC9917-57D4-333C-F66C-1141AC6AFD6D}"/>
              </a:ext>
            </a:extLst>
          </p:cNvPr>
          <p:cNvSpPr txBox="1"/>
          <p:nvPr/>
        </p:nvSpPr>
        <p:spPr>
          <a:xfrm rot="16200000">
            <a:off x="10320128" y="881913"/>
            <a:ext cx="2941982" cy="246221"/>
          </a:xfrm>
          <a:prstGeom prst="rect">
            <a:avLst/>
          </a:prstGeom>
          <a:noFill/>
        </p:spPr>
        <p:txBody>
          <a:bodyPr wrap="square" rtlCol="0">
            <a:spAutoFit/>
          </a:bodyPr>
          <a:lstStyle/>
          <a:p>
            <a:r>
              <a:rPr lang="pt-BR" sz="1000" b="0" i="0" u="none" strike="noStrike" baseline="0" dirty="0">
                <a:solidFill>
                  <a:srgbClr val="2F2F2E"/>
                </a:solidFill>
                <a:latin typeface="HelveticaLTStd-Cond"/>
              </a:rPr>
              <a:t>COZYTA/SHUTTERSTOCK.COM</a:t>
            </a:r>
            <a:endParaRPr lang="pt-BR" sz="1000" dirty="0"/>
          </a:p>
        </p:txBody>
      </p:sp>
    </p:spTree>
    <p:extLst>
      <p:ext uri="{BB962C8B-B14F-4D97-AF65-F5344CB8AC3E}">
        <p14:creationId xmlns:p14="http://schemas.microsoft.com/office/powerpoint/2010/main" val="4279154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VOCABULARY CORNER</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5: PARTS OF THE HOUSE</a:t>
            </a:r>
          </a:p>
        </p:txBody>
      </p:sp>
      <p:sp>
        <p:nvSpPr>
          <p:cNvPr id="4" name="CaixaDeTexto 3">
            <a:extLst>
              <a:ext uri="{FF2B5EF4-FFF2-40B4-BE49-F238E27FC236}">
                <a16:creationId xmlns:a16="http://schemas.microsoft.com/office/drawing/2014/main" id="{47B6F0F8-573C-D5F1-6489-2D67A12332E4}"/>
              </a:ext>
            </a:extLst>
          </p:cNvPr>
          <p:cNvSpPr txBox="1"/>
          <p:nvPr/>
        </p:nvSpPr>
        <p:spPr>
          <a:xfrm>
            <a:off x="5228002" y="1984507"/>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bathroom</a:t>
            </a:r>
          </a:p>
        </p:txBody>
      </p:sp>
      <p:sp>
        <p:nvSpPr>
          <p:cNvPr id="5" name="CaixaDeTexto 4">
            <a:extLst>
              <a:ext uri="{FF2B5EF4-FFF2-40B4-BE49-F238E27FC236}">
                <a16:creationId xmlns:a16="http://schemas.microsoft.com/office/drawing/2014/main" id="{E072F258-B346-9E9C-FAA1-9311F57D16AC}"/>
              </a:ext>
            </a:extLst>
          </p:cNvPr>
          <p:cNvSpPr txBox="1"/>
          <p:nvPr/>
        </p:nvSpPr>
        <p:spPr>
          <a:xfrm>
            <a:off x="5286784" y="4004540"/>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bedroom</a:t>
            </a:r>
          </a:p>
        </p:txBody>
      </p:sp>
      <p:sp>
        <p:nvSpPr>
          <p:cNvPr id="6" name="CaixaDeTexto 5">
            <a:extLst>
              <a:ext uri="{FF2B5EF4-FFF2-40B4-BE49-F238E27FC236}">
                <a16:creationId xmlns:a16="http://schemas.microsoft.com/office/drawing/2014/main" id="{4F2EAA76-0677-FF21-6894-07B8F63F30A1}"/>
              </a:ext>
            </a:extLst>
          </p:cNvPr>
          <p:cNvSpPr txBox="1"/>
          <p:nvPr/>
        </p:nvSpPr>
        <p:spPr>
          <a:xfrm>
            <a:off x="5359476" y="5988540"/>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dining room</a:t>
            </a:r>
            <a:endParaRPr lang="pt-BR" sz="3000" b="1" dirty="0"/>
          </a:p>
        </p:txBody>
      </p:sp>
      <p:sp>
        <p:nvSpPr>
          <p:cNvPr id="7" name="CaixaDeTexto 6">
            <a:extLst>
              <a:ext uri="{FF2B5EF4-FFF2-40B4-BE49-F238E27FC236}">
                <a16:creationId xmlns:a16="http://schemas.microsoft.com/office/drawing/2014/main" id="{19B74F32-2FB7-1CA5-8B90-510FCC798282}"/>
              </a:ext>
            </a:extLst>
          </p:cNvPr>
          <p:cNvSpPr txBox="1"/>
          <p:nvPr/>
        </p:nvSpPr>
        <p:spPr>
          <a:xfrm>
            <a:off x="8562416" y="1984507"/>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garage</a:t>
            </a:r>
          </a:p>
        </p:txBody>
      </p:sp>
      <p:sp>
        <p:nvSpPr>
          <p:cNvPr id="8" name="CaixaDeTexto 7">
            <a:extLst>
              <a:ext uri="{FF2B5EF4-FFF2-40B4-BE49-F238E27FC236}">
                <a16:creationId xmlns:a16="http://schemas.microsoft.com/office/drawing/2014/main" id="{928804E5-FFB6-8218-8FC0-C04930891831}"/>
              </a:ext>
            </a:extLst>
          </p:cNvPr>
          <p:cNvSpPr txBox="1"/>
          <p:nvPr/>
        </p:nvSpPr>
        <p:spPr>
          <a:xfrm>
            <a:off x="8605360" y="4004539"/>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garden</a:t>
            </a:r>
          </a:p>
        </p:txBody>
      </p:sp>
      <p:pic>
        <p:nvPicPr>
          <p:cNvPr id="16" name="Imagem 15">
            <a:extLst>
              <a:ext uri="{FF2B5EF4-FFF2-40B4-BE49-F238E27FC236}">
                <a16:creationId xmlns:a16="http://schemas.microsoft.com/office/drawing/2014/main" id="{1C515FF9-5A02-D573-CF89-2A20DBE3B43B}"/>
              </a:ext>
            </a:extLst>
          </p:cNvPr>
          <p:cNvPicPr>
            <a:picLocks noChangeAspect="1"/>
          </p:cNvPicPr>
          <p:nvPr/>
        </p:nvPicPr>
        <p:blipFill>
          <a:blip r:embed="rId2"/>
          <a:stretch>
            <a:fillRect/>
          </a:stretch>
        </p:blipFill>
        <p:spPr>
          <a:xfrm>
            <a:off x="5992191" y="654284"/>
            <a:ext cx="1527497" cy="1264702"/>
          </a:xfrm>
          <a:prstGeom prst="rect">
            <a:avLst/>
          </a:prstGeom>
        </p:spPr>
      </p:pic>
      <p:pic>
        <p:nvPicPr>
          <p:cNvPr id="17" name="Imagem 16">
            <a:extLst>
              <a:ext uri="{FF2B5EF4-FFF2-40B4-BE49-F238E27FC236}">
                <a16:creationId xmlns:a16="http://schemas.microsoft.com/office/drawing/2014/main" id="{DB1D4BFE-BF28-53B6-1C51-6CB79DE8F5A6}"/>
              </a:ext>
            </a:extLst>
          </p:cNvPr>
          <p:cNvPicPr>
            <a:picLocks noChangeAspect="1"/>
          </p:cNvPicPr>
          <p:nvPr/>
        </p:nvPicPr>
        <p:blipFill>
          <a:blip r:embed="rId3"/>
          <a:stretch>
            <a:fillRect/>
          </a:stretch>
        </p:blipFill>
        <p:spPr>
          <a:xfrm>
            <a:off x="5992190" y="2671712"/>
            <a:ext cx="1527497" cy="1264702"/>
          </a:xfrm>
          <a:prstGeom prst="rect">
            <a:avLst/>
          </a:prstGeom>
        </p:spPr>
      </p:pic>
      <p:pic>
        <p:nvPicPr>
          <p:cNvPr id="18" name="Imagem 17">
            <a:extLst>
              <a:ext uri="{FF2B5EF4-FFF2-40B4-BE49-F238E27FC236}">
                <a16:creationId xmlns:a16="http://schemas.microsoft.com/office/drawing/2014/main" id="{1A1789C3-956F-46E8-D512-262A21B934D0}"/>
              </a:ext>
            </a:extLst>
          </p:cNvPr>
          <p:cNvPicPr>
            <a:picLocks noChangeAspect="1"/>
          </p:cNvPicPr>
          <p:nvPr/>
        </p:nvPicPr>
        <p:blipFill>
          <a:blip r:embed="rId4"/>
          <a:stretch>
            <a:fillRect/>
          </a:stretch>
        </p:blipFill>
        <p:spPr>
          <a:xfrm>
            <a:off x="6050973" y="4658824"/>
            <a:ext cx="1527497" cy="1264702"/>
          </a:xfrm>
          <a:prstGeom prst="rect">
            <a:avLst/>
          </a:prstGeom>
        </p:spPr>
      </p:pic>
      <p:pic>
        <p:nvPicPr>
          <p:cNvPr id="19" name="Imagem 18">
            <a:extLst>
              <a:ext uri="{FF2B5EF4-FFF2-40B4-BE49-F238E27FC236}">
                <a16:creationId xmlns:a16="http://schemas.microsoft.com/office/drawing/2014/main" id="{5593A390-9410-23D9-41D4-3D5A659DB3E9}"/>
              </a:ext>
            </a:extLst>
          </p:cNvPr>
          <p:cNvPicPr>
            <a:picLocks noChangeAspect="1"/>
          </p:cNvPicPr>
          <p:nvPr/>
        </p:nvPicPr>
        <p:blipFill>
          <a:blip r:embed="rId5"/>
          <a:stretch>
            <a:fillRect/>
          </a:stretch>
        </p:blipFill>
        <p:spPr>
          <a:xfrm>
            <a:off x="9318393" y="651680"/>
            <a:ext cx="1543922" cy="1264702"/>
          </a:xfrm>
          <a:prstGeom prst="rect">
            <a:avLst/>
          </a:prstGeom>
        </p:spPr>
      </p:pic>
      <p:pic>
        <p:nvPicPr>
          <p:cNvPr id="20" name="Imagem 19">
            <a:extLst>
              <a:ext uri="{FF2B5EF4-FFF2-40B4-BE49-F238E27FC236}">
                <a16:creationId xmlns:a16="http://schemas.microsoft.com/office/drawing/2014/main" id="{39DC2B44-0A61-F02C-8849-97AFBF5986B6}"/>
              </a:ext>
            </a:extLst>
          </p:cNvPr>
          <p:cNvPicPr>
            <a:picLocks noChangeAspect="1"/>
          </p:cNvPicPr>
          <p:nvPr/>
        </p:nvPicPr>
        <p:blipFill>
          <a:blip r:embed="rId6"/>
          <a:stretch>
            <a:fillRect/>
          </a:stretch>
        </p:blipFill>
        <p:spPr>
          <a:xfrm>
            <a:off x="9156028" y="2655288"/>
            <a:ext cx="1954539" cy="1281126"/>
          </a:xfrm>
          <a:prstGeom prst="rect">
            <a:avLst/>
          </a:prstGeom>
        </p:spPr>
      </p:pic>
      <p:pic>
        <p:nvPicPr>
          <p:cNvPr id="14" name="Imagem 13">
            <a:extLst>
              <a:ext uri="{FF2B5EF4-FFF2-40B4-BE49-F238E27FC236}">
                <a16:creationId xmlns:a16="http://schemas.microsoft.com/office/drawing/2014/main" id="{5246FBDA-7DCB-8AAD-CAAE-91BFC306808C}"/>
              </a:ext>
            </a:extLst>
          </p:cNvPr>
          <p:cNvPicPr>
            <a:picLocks noChangeAspect="1"/>
          </p:cNvPicPr>
          <p:nvPr/>
        </p:nvPicPr>
        <p:blipFill>
          <a:blip r:embed="rId7"/>
          <a:stretch>
            <a:fillRect/>
          </a:stretch>
        </p:blipFill>
        <p:spPr>
          <a:xfrm>
            <a:off x="5715481" y="744107"/>
            <a:ext cx="181330" cy="1148421"/>
          </a:xfrm>
          <a:prstGeom prst="rect">
            <a:avLst/>
          </a:prstGeom>
        </p:spPr>
      </p:pic>
      <p:pic>
        <p:nvPicPr>
          <p:cNvPr id="21" name="Imagem 20">
            <a:extLst>
              <a:ext uri="{FF2B5EF4-FFF2-40B4-BE49-F238E27FC236}">
                <a16:creationId xmlns:a16="http://schemas.microsoft.com/office/drawing/2014/main" id="{8DEE56AF-878A-86B8-F31B-B0EC079ECBC9}"/>
              </a:ext>
            </a:extLst>
          </p:cNvPr>
          <p:cNvPicPr>
            <a:picLocks noChangeAspect="1"/>
          </p:cNvPicPr>
          <p:nvPr/>
        </p:nvPicPr>
        <p:blipFill>
          <a:blip r:embed="rId8"/>
          <a:stretch>
            <a:fillRect/>
          </a:stretch>
        </p:blipFill>
        <p:spPr>
          <a:xfrm>
            <a:off x="5604435" y="2882170"/>
            <a:ext cx="327987" cy="1054244"/>
          </a:xfrm>
          <a:prstGeom prst="rect">
            <a:avLst/>
          </a:prstGeom>
        </p:spPr>
      </p:pic>
      <p:pic>
        <p:nvPicPr>
          <p:cNvPr id="23" name="Imagem 22">
            <a:extLst>
              <a:ext uri="{FF2B5EF4-FFF2-40B4-BE49-F238E27FC236}">
                <a16:creationId xmlns:a16="http://schemas.microsoft.com/office/drawing/2014/main" id="{B6249193-00BC-A4FF-C498-9F312374DB8B}"/>
              </a:ext>
            </a:extLst>
          </p:cNvPr>
          <p:cNvPicPr>
            <a:picLocks noChangeAspect="1"/>
          </p:cNvPicPr>
          <p:nvPr/>
        </p:nvPicPr>
        <p:blipFill>
          <a:blip r:embed="rId9"/>
          <a:stretch>
            <a:fillRect/>
          </a:stretch>
        </p:blipFill>
        <p:spPr>
          <a:xfrm>
            <a:off x="5604435" y="4758196"/>
            <a:ext cx="327987" cy="1065958"/>
          </a:xfrm>
          <a:prstGeom prst="rect">
            <a:avLst/>
          </a:prstGeom>
        </p:spPr>
      </p:pic>
      <p:sp>
        <p:nvSpPr>
          <p:cNvPr id="24" name="CaixaDeTexto 23">
            <a:extLst>
              <a:ext uri="{FF2B5EF4-FFF2-40B4-BE49-F238E27FC236}">
                <a16:creationId xmlns:a16="http://schemas.microsoft.com/office/drawing/2014/main" id="{EBEBE021-82B7-86B6-55F2-1128D8ACF858}"/>
              </a:ext>
            </a:extLst>
          </p:cNvPr>
          <p:cNvSpPr txBox="1"/>
          <p:nvPr/>
        </p:nvSpPr>
        <p:spPr>
          <a:xfrm rot="16200000">
            <a:off x="8323415" y="1051787"/>
            <a:ext cx="1620625" cy="369332"/>
          </a:xfrm>
          <a:prstGeom prst="rect">
            <a:avLst/>
          </a:prstGeom>
          <a:noFill/>
        </p:spPr>
        <p:txBody>
          <a:bodyPr wrap="square" rtlCol="0">
            <a:spAutoFit/>
          </a:bodyPr>
          <a:lstStyle/>
          <a:p>
            <a:r>
              <a:rPr lang="pt-BR" sz="900" b="1" i="0" u="none" strike="noStrike" baseline="0" dirty="0">
                <a:solidFill>
                  <a:srgbClr val="2F2F2E"/>
                </a:solidFill>
                <a:latin typeface="HelveticaLTStd-Cond"/>
              </a:rPr>
              <a:t>ERKANATBAS/</a:t>
            </a:r>
          </a:p>
          <a:p>
            <a:r>
              <a:rPr lang="pt-BR" sz="900" b="1" i="0" u="none" strike="noStrike" baseline="0" dirty="0">
                <a:solidFill>
                  <a:srgbClr val="2F2F2E"/>
                </a:solidFill>
                <a:latin typeface="HelveticaLTStd-Cond"/>
              </a:rPr>
              <a:t>SHUTTERSTOCK.COM</a:t>
            </a:r>
            <a:endParaRPr lang="pt-BR" sz="900" b="1" dirty="0"/>
          </a:p>
        </p:txBody>
      </p:sp>
      <p:sp>
        <p:nvSpPr>
          <p:cNvPr id="26" name="CaixaDeTexto 25">
            <a:extLst>
              <a:ext uri="{FF2B5EF4-FFF2-40B4-BE49-F238E27FC236}">
                <a16:creationId xmlns:a16="http://schemas.microsoft.com/office/drawing/2014/main" id="{3600F2DB-E863-7307-218D-3CEB0DDADEF9}"/>
              </a:ext>
            </a:extLst>
          </p:cNvPr>
          <p:cNvSpPr txBox="1"/>
          <p:nvPr/>
        </p:nvSpPr>
        <p:spPr>
          <a:xfrm rot="16200000">
            <a:off x="7819648" y="2697504"/>
            <a:ext cx="2294400" cy="369332"/>
          </a:xfrm>
          <a:prstGeom prst="rect">
            <a:avLst/>
          </a:prstGeom>
          <a:noFill/>
        </p:spPr>
        <p:txBody>
          <a:bodyPr wrap="square">
            <a:spAutoFit/>
          </a:bodyPr>
          <a:lstStyle/>
          <a:p>
            <a:r>
              <a:rPr lang="pt-BR" sz="900" b="1" i="0" u="none" strike="noStrike" baseline="0" dirty="0">
                <a:solidFill>
                  <a:srgbClr val="2F2F2E"/>
                </a:solidFill>
                <a:latin typeface="HelveticaLTStd-Cond"/>
              </a:rPr>
              <a:t>FOTOCRAFT/</a:t>
            </a:r>
          </a:p>
          <a:p>
            <a:r>
              <a:rPr lang="pt-BR" sz="900" b="1" i="0" u="none" strike="noStrike" baseline="0" dirty="0">
                <a:solidFill>
                  <a:srgbClr val="2F2F2E"/>
                </a:solidFill>
                <a:latin typeface="HelveticaLTStd-Cond"/>
              </a:rPr>
              <a:t>SHUTTERSTOCK.COM</a:t>
            </a:r>
            <a:endParaRPr lang="pt-BR" sz="900" b="1" dirty="0"/>
          </a:p>
        </p:txBody>
      </p:sp>
    </p:spTree>
    <p:extLst>
      <p:ext uri="{BB962C8B-B14F-4D97-AF65-F5344CB8AC3E}">
        <p14:creationId xmlns:p14="http://schemas.microsoft.com/office/powerpoint/2010/main" val="395152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VOCABULARY CORNER</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5: PARTS OF THE HOUSE</a:t>
            </a:r>
          </a:p>
        </p:txBody>
      </p:sp>
      <p:sp>
        <p:nvSpPr>
          <p:cNvPr id="4" name="CaixaDeTexto 3">
            <a:extLst>
              <a:ext uri="{FF2B5EF4-FFF2-40B4-BE49-F238E27FC236}">
                <a16:creationId xmlns:a16="http://schemas.microsoft.com/office/drawing/2014/main" id="{47B6F0F8-573C-D5F1-6489-2D67A12332E4}"/>
              </a:ext>
            </a:extLst>
          </p:cNvPr>
          <p:cNvSpPr txBox="1"/>
          <p:nvPr/>
        </p:nvSpPr>
        <p:spPr>
          <a:xfrm>
            <a:off x="5228002" y="1984507"/>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hall</a:t>
            </a:r>
          </a:p>
        </p:txBody>
      </p:sp>
      <p:sp>
        <p:nvSpPr>
          <p:cNvPr id="5" name="CaixaDeTexto 4">
            <a:extLst>
              <a:ext uri="{FF2B5EF4-FFF2-40B4-BE49-F238E27FC236}">
                <a16:creationId xmlns:a16="http://schemas.microsoft.com/office/drawing/2014/main" id="{E072F258-B346-9E9C-FAA1-9311F57D16AC}"/>
              </a:ext>
            </a:extLst>
          </p:cNvPr>
          <p:cNvSpPr txBox="1"/>
          <p:nvPr/>
        </p:nvSpPr>
        <p:spPr>
          <a:xfrm>
            <a:off x="5286784" y="4004540"/>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kitchen</a:t>
            </a:r>
          </a:p>
        </p:txBody>
      </p:sp>
      <p:sp>
        <p:nvSpPr>
          <p:cNvPr id="6" name="CaixaDeTexto 5">
            <a:extLst>
              <a:ext uri="{FF2B5EF4-FFF2-40B4-BE49-F238E27FC236}">
                <a16:creationId xmlns:a16="http://schemas.microsoft.com/office/drawing/2014/main" id="{4F2EAA76-0677-FF21-6894-07B8F63F30A1}"/>
              </a:ext>
            </a:extLst>
          </p:cNvPr>
          <p:cNvSpPr txBox="1"/>
          <p:nvPr/>
        </p:nvSpPr>
        <p:spPr>
          <a:xfrm>
            <a:off x="5359476" y="5988540"/>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living room</a:t>
            </a:r>
            <a:endParaRPr lang="pt-BR" sz="3000" b="1" dirty="0"/>
          </a:p>
        </p:txBody>
      </p:sp>
      <p:sp>
        <p:nvSpPr>
          <p:cNvPr id="7" name="CaixaDeTexto 6">
            <a:extLst>
              <a:ext uri="{FF2B5EF4-FFF2-40B4-BE49-F238E27FC236}">
                <a16:creationId xmlns:a16="http://schemas.microsoft.com/office/drawing/2014/main" id="{19B74F32-2FB7-1CA5-8B90-510FCC798282}"/>
              </a:ext>
            </a:extLst>
          </p:cNvPr>
          <p:cNvSpPr txBox="1"/>
          <p:nvPr/>
        </p:nvSpPr>
        <p:spPr>
          <a:xfrm>
            <a:off x="8562416" y="1984507"/>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stairs</a:t>
            </a:r>
          </a:p>
        </p:txBody>
      </p:sp>
      <p:sp>
        <p:nvSpPr>
          <p:cNvPr id="8" name="CaixaDeTexto 7">
            <a:extLst>
              <a:ext uri="{FF2B5EF4-FFF2-40B4-BE49-F238E27FC236}">
                <a16:creationId xmlns:a16="http://schemas.microsoft.com/office/drawing/2014/main" id="{928804E5-FFB6-8218-8FC0-C04930891831}"/>
              </a:ext>
            </a:extLst>
          </p:cNvPr>
          <p:cNvSpPr txBox="1"/>
          <p:nvPr/>
        </p:nvSpPr>
        <p:spPr>
          <a:xfrm>
            <a:off x="8605360" y="4004539"/>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study</a:t>
            </a:r>
          </a:p>
        </p:txBody>
      </p:sp>
      <p:pic>
        <p:nvPicPr>
          <p:cNvPr id="9" name="Imagem 8">
            <a:extLst>
              <a:ext uri="{FF2B5EF4-FFF2-40B4-BE49-F238E27FC236}">
                <a16:creationId xmlns:a16="http://schemas.microsoft.com/office/drawing/2014/main" id="{5A454EB5-CF36-5648-5673-4FA861A2DE6B}"/>
              </a:ext>
            </a:extLst>
          </p:cNvPr>
          <p:cNvPicPr>
            <a:picLocks noChangeAspect="1"/>
          </p:cNvPicPr>
          <p:nvPr/>
        </p:nvPicPr>
        <p:blipFill>
          <a:blip r:embed="rId2"/>
          <a:stretch>
            <a:fillRect/>
          </a:stretch>
        </p:blipFill>
        <p:spPr>
          <a:xfrm>
            <a:off x="9334704" y="2678545"/>
            <a:ext cx="1555135" cy="1273887"/>
          </a:xfrm>
          <a:prstGeom prst="rect">
            <a:avLst/>
          </a:prstGeom>
        </p:spPr>
      </p:pic>
      <p:pic>
        <p:nvPicPr>
          <p:cNvPr id="11" name="Imagem 10">
            <a:extLst>
              <a:ext uri="{FF2B5EF4-FFF2-40B4-BE49-F238E27FC236}">
                <a16:creationId xmlns:a16="http://schemas.microsoft.com/office/drawing/2014/main" id="{90D5BA21-68FE-52A1-5974-C44CE914F5BE}"/>
              </a:ext>
            </a:extLst>
          </p:cNvPr>
          <p:cNvPicPr>
            <a:picLocks noChangeAspect="1"/>
          </p:cNvPicPr>
          <p:nvPr/>
        </p:nvPicPr>
        <p:blipFill>
          <a:blip r:embed="rId3"/>
          <a:stretch>
            <a:fillRect/>
          </a:stretch>
        </p:blipFill>
        <p:spPr>
          <a:xfrm>
            <a:off x="5824975" y="556591"/>
            <a:ext cx="1985278" cy="1290431"/>
          </a:xfrm>
          <a:prstGeom prst="rect">
            <a:avLst/>
          </a:prstGeom>
        </p:spPr>
      </p:pic>
      <p:pic>
        <p:nvPicPr>
          <p:cNvPr id="13" name="Imagem 12">
            <a:extLst>
              <a:ext uri="{FF2B5EF4-FFF2-40B4-BE49-F238E27FC236}">
                <a16:creationId xmlns:a16="http://schemas.microsoft.com/office/drawing/2014/main" id="{6BE3116B-5DD1-11FA-D5BC-ACCD856FF63C}"/>
              </a:ext>
            </a:extLst>
          </p:cNvPr>
          <p:cNvPicPr>
            <a:picLocks noChangeAspect="1"/>
          </p:cNvPicPr>
          <p:nvPr/>
        </p:nvPicPr>
        <p:blipFill>
          <a:blip r:embed="rId4"/>
          <a:stretch>
            <a:fillRect/>
          </a:stretch>
        </p:blipFill>
        <p:spPr>
          <a:xfrm>
            <a:off x="6037154" y="2678546"/>
            <a:ext cx="1555135" cy="1273887"/>
          </a:xfrm>
          <a:prstGeom prst="rect">
            <a:avLst/>
          </a:prstGeom>
        </p:spPr>
      </p:pic>
      <p:pic>
        <p:nvPicPr>
          <p:cNvPr id="14" name="Imagem 13">
            <a:extLst>
              <a:ext uri="{FF2B5EF4-FFF2-40B4-BE49-F238E27FC236}">
                <a16:creationId xmlns:a16="http://schemas.microsoft.com/office/drawing/2014/main" id="{F577B61F-E6BD-31D0-0B32-B7D567F32206}"/>
              </a:ext>
            </a:extLst>
          </p:cNvPr>
          <p:cNvPicPr>
            <a:picLocks noChangeAspect="1"/>
          </p:cNvPicPr>
          <p:nvPr/>
        </p:nvPicPr>
        <p:blipFill>
          <a:blip r:embed="rId5"/>
          <a:stretch>
            <a:fillRect/>
          </a:stretch>
        </p:blipFill>
        <p:spPr>
          <a:xfrm>
            <a:off x="5903047" y="4640164"/>
            <a:ext cx="1968734" cy="1290431"/>
          </a:xfrm>
          <a:prstGeom prst="rect">
            <a:avLst/>
          </a:prstGeom>
        </p:spPr>
      </p:pic>
      <p:pic>
        <p:nvPicPr>
          <p:cNvPr id="15" name="Imagem 14">
            <a:extLst>
              <a:ext uri="{FF2B5EF4-FFF2-40B4-BE49-F238E27FC236}">
                <a16:creationId xmlns:a16="http://schemas.microsoft.com/office/drawing/2014/main" id="{697F7FDF-A2E2-EE1C-9D07-59E0AEFDC499}"/>
              </a:ext>
            </a:extLst>
          </p:cNvPr>
          <p:cNvPicPr>
            <a:picLocks noChangeAspect="1"/>
          </p:cNvPicPr>
          <p:nvPr/>
        </p:nvPicPr>
        <p:blipFill>
          <a:blip r:embed="rId6"/>
          <a:stretch>
            <a:fillRect/>
          </a:stretch>
        </p:blipFill>
        <p:spPr>
          <a:xfrm>
            <a:off x="9148931" y="641969"/>
            <a:ext cx="1968734" cy="1290431"/>
          </a:xfrm>
          <a:prstGeom prst="rect">
            <a:avLst/>
          </a:prstGeom>
        </p:spPr>
      </p:pic>
      <p:sp>
        <p:nvSpPr>
          <p:cNvPr id="16" name="CaixaDeTexto 15">
            <a:extLst>
              <a:ext uri="{FF2B5EF4-FFF2-40B4-BE49-F238E27FC236}">
                <a16:creationId xmlns:a16="http://schemas.microsoft.com/office/drawing/2014/main" id="{BF2AAE43-73B9-7053-ABF7-60AFAA372010}"/>
              </a:ext>
            </a:extLst>
          </p:cNvPr>
          <p:cNvSpPr txBox="1"/>
          <p:nvPr/>
        </p:nvSpPr>
        <p:spPr>
          <a:xfrm rot="16200000">
            <a:off x="4493109" y="599571"/>
            <a:ext cx="2294400" cy="369332"/>
          </a:xfrm>
          <a:prstGeom prst="rect">
            <a:avLst/>
          </a:prstGeom>
          <a:noFill/>
        </p:spPr>
        <p:txBody>
          <a:bodyPr wrap="square">
            <a:spAutoFit/>
          </a:bodyPr>
          <a:lstStyle/>
          <a:p>
            <a:r>
              <a:rPr lang="pt-BR" sz="900" b="1" i="0" u="none" strike="noStrike" baseline="0" dirty="0">
                <a:solidFill>
                  <a:srgbClr val="2F2F2E"/>
                </a:solidFill>
                <a:latin typeface="HelveticaLTStd-Cond"/>
              </a:rPr>
              <a:t>MADHOURSE/</a:t>
            </a:r>
          </a:p>
          <a:p>
            <a:r>
              <a:rPr lang="pt-BR" sz="900" b="1" i="0" u="none" strike="noStrike" baseline="0" dirty="0">
                <a:solidFill>
                  <a:srgbClr val="2F2F2E"/>
                </a:solidFill>
                <a:latin typeface="HelveticaLTStd-Cond"/>
              </a:rPr>
              <a:t>SHUTTERSTOCK.COM</a:t>
            </a:r>
            <a:endParaRPr lang="pt-BR" sz="900" b="1" dirty="0"/>
          </a:p>
        </p:txBody>
      </p:sp>
      <p:sp>
        <p:nvSpPr>
          <p:cNvPr id="17" name="CaixaDeTexto 16">
            <a:extLst>
              <a:ext uri="{FF2B5EF4-FFF2-40B4-BE49-F238E27FC236}">
                <a16:creationId xmlns:a16="http://schemas.microsoft.com/office/drawing/2014/main" id="{AADE1D34-50A1-65A5-78D9-3C70C960034E}"/>
              </a:ext>
            </a:extLst>
          </p:cNvPr>
          <p:cNvSpPr txBox="1"/>
          <p:nvPr/>
        </p:nvSpPr>
        <p:spPr>
          <a:xfrm rot="16200000">
            <a:off x="4546425" y="2672673"/>
            <a:ext cx="2294400" cy="369332"/>
          </a:xfrm>
          <a:prstGeom prst="rect">
            <a:avLst/>
          </a:prstGeom>
          <a:noFill/>
        </p:spPr>
        <p:txBody>
          <a:bodyPr wrap="square">
            <a:spAutoFit/>
          </a:bodyPr>
          <a:lstStyle/>
          <a:p>
            <a:r>
              <a:rPr lang="pt-BR" sz="900" b="1" i="0" u="none" strike="noStrike" baseline="0" dirty="0">
                <a:solidFill>
                  <a:srgbClr val="2F2F2E"/>
                </a:solidFill>
                <a:latin typeface="HelveticaLTStd-Cond"/>
              </a:rPr>
              <a:t>MADHOURSE/</a:t>
            </a:r>
          </a:p>
          <a:p>
            <a:r>
              <a:rPr lang="pt-BR" sz="900" b="1" i="0" u="none" strike="noStrike" baseline="0" dirty="0">
                <a:solidFill>
                  <a:srgbClr val="2F2F2E"/>
                </a:solidFill>
                <a:latin typeface="HelveticaLTStd-Cond"/>
              </a:rPr>
              <a:t>SHUTTERSTOCK.COM</a:t>
            </a:r>
            <a:endParaRPr lang="pt-BR" sz="900" b="1" dirty="0"/>
          </a:p>
        </p:txBody>
      </p:sp>
      <p:sp>
        <p:nvSpPr>
          <p:cNvPr id="18" name="CaixaDeTexto 17">
            <a:extLst>
              <a:ext uri="{FF2B5EF4-FFF2-40B4-BE49-F238E27FC236}">
                <a16:creationId xmlns:a16="http://schemas.microsoft.com/office/drawing/2014/main" id="{46081853-8B26-1F4E-F893-6357319ABAC6}"/>
              </a:ext>
            </a:extLst>
          </p:cNvPr>
          <p:cNvSpPr txBox="1"/>
          <p:nvPr/>
        </p:nvSpPr>
        <p:spPr>
          <a:xfrm rot="16200000">
            <a:off x="4543857" y="4794063"/>
            <a:ext cx="2294400" cy="369332"/>
          </a:xfrm>
          <a:prstGeom prst="rect">
            <a:avLst/>
          </a:prstGeom>
          <a:noFill/>
        </p:spPr>
        <p:txBody>
          <a:bodyPr wrap="square">
            <a:spAutoFit/>
          </a:bodyPr>
          <a:lstStyle/>
          <a:p>
            <a:r>
              <a:rPr lang="pt-BR" sz="900" b="1" i="0" u="none" strike="noStrike" baseline="0" dirty="0">
                <a:solidFill>
                  <a:srgbClr val="2F2F2E"/>
                </a:solidFill>
                <a:latin typeface="HelveticaLTStd-Cond"/>
              </a:rPr>
              <a:t>ALEX GORINS/</a:t>
            </a:r>
          </a:p>
          <a:p>
            <a:r>
              <a:rPr lang="pt-BR" sz="900" b="1" i="0" u="none" strike="noStrike" baseline="0" dirty="0">
                <a:solidFill>
                  <a:srgbClr val="2F2F2E"/>
                </a:solidFill>
                <a:latin typeface="HelveticaLTStd-Cond"/>
              </a:rPr>
              <a:t>SHUTTERSTOCK.COM</a:t>
            </a:r>
            <a:endParaRPr lang="pt-BR" sz="900" b="1" dirty="0"/>
          </a:p>
        </p:txBody>
      </p:sp>
      <p:sp>
        <p:nvSpPr>
          <p:cNvPr id="19" name="CaixaDeTexto 18">
            <a:extLst>
              <a:ext uri="{FF2B5EF4-FFF2-40B4-BE49-F238E27FC236}">
                <a16:creationId xmlns:a16="http://schemas.microsoft.com/office/drawing/2014/main" id="{34CDAA6F-3305-814A-F696-7EE18C690159}"/>
              </a:ext>
            </a:extLst>
          </p:cNvPr>
          <p:cNvSpPr txBox="1"/>
          <p:nvPr/>
        </p:nvSpPr>
        <p:spPr>
          <a:xfrm rot="16200000">
            <a:off x="7802711" y="638761"/>
            <a:ext cx="2294400" cy="369332"/>
          </a:xfrm>
          <a:prstGeom prst="rect">
            <a:avLst/>
          </a:prstGeom>
          <a:noFill/>
        </p:spPr>
        <p:txBody>
          <a:bodyPr wrap="square">
            <a:spAutoFit/>
          </a:bodyPr>
          <a:lstStyle/>
          <a:p>
            <a:r>
              <a:rPr lang="pt-BR" sz="900" b="1" i="0" u="none" strike="noStrike" baseline="0" dirty="0">
                <a:solidFill>
                  <a:srgbClr val="2F2F2E"/>
                </a:solidFill>
                <a:latin typeface="HelveticaLTStd-Cond"/>
              </a:rPr>
              <a:t>INSTA_PHOTOS/</a:t>
            </a:r>
          </a:p>
          <a:p>
            <a:r>
              <a:rPr lang="pt-BR" sz="900" b="1" i="0" u="none" strike="noStrike" baseline="0" dirty="0">
                <a:solidFill>
                  <a:srgbClr val="2F2F2E"/>
                </a:solidFill>
                <a:latin typeface="HelveticaLTStd-Cond"/>
              </a:rPr>
              <a:t>SHUTTERSTOCK.COM</a:t>
            </a:r>
            <a:endParaRPr lang="pt-BR" sz="900" b="1" dirty="0"/>
          </a:p>
        </p:txBody>
      </p:sp>
      <p:sp>
        <p:nvSpPr>
          <p:cNvPr id="20" name="CaixaDeTexto 19">
            <a:extLst>
              <a:ext uri="{FF2B5EF4-FFF2-40B4-BE49-F238E27FC236}">
                <a16:creationId xmlns:a16="http://schemas.microsoft.com/office/drawing/2014/main" id="{F9DDEB4A-EA06-1F6C-4DF8-4AEC3226978B}"/>
              </a:ext>
            </a:extLst>
          </p:cNvPr>
          <p:cNvSpPr txBox="1"/>
          <p:nvPr/>
        </p:nvSpPr>
        <p:spPr>
          <a:xfrm rot="16200000">
            <a:off x="7904898" y="2672673"/>
            <a:ext cx="2294400" cy="369332"/>
          </a:xfrm>
          <a:prstGeom prst="rect">
            <a:avLst/>
          </a:prstGeom>
          <a:noFill/>
        </p:spPr>
        <p:txBody>
          <a:bodyPr wrap="square">
            <a:spAutoFit/>
          </a:bodyPr>
          <a:lstStyle/>
          <a:p>
            <a:pPr algn="l"/>
            <a:r>
              <a:rPr lang="pt-BR" sz="900" b="1" i="0" u="none" strike="noStrike" baseline="0" dirty="0">
                <a:solidFill>
                  <a:srgbClr val="2F2F2E"/>
                </a:solidFill>
                <a:latin typeface="HelveticaLTStd-Cond"/>
              </a:rPr>
              <a:t>JODIE JOHNSON/</a:t>
            </a:r>
          </a:p>
          <a:p>
            <a:pPr algn="l"/>
            <a:r>
              <a:rPr lang="pt-BR" sz="900" b="1" i="0" u="none" strike="noStrike" baseline="0" dirty="0">
                <a:solidFill>
                  <a:srgbClr val="2F2F2E"/>
                </a:solidFill>
                <a:latin typeface="HelveticaLTStd-Cond"/>
              </a:rPr>
              <a:t>SHUTTERSTOCK.COM</a:t>
            </a:r>
            <a:endParaRPr lang="pt-BR" sz="900" b="1" dirty="0"/>
          </a:p>
        </p:txBody>
      </p:sp>
    </p:spTree>
    <p:extLst>
      <p:ext uri="{BB962C8B-B14F-4D97-AF65-F5344CB8AC3E}">
        <p14:creationId xmlns:p14="http://schemas.microsoft.com/office/powerpoint/2010/main" val="376163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VOCABULARY CORNER</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5: FURNITURE</a:t>
            </a:r>
          </a:p>
        </p:txBody>
      </p:sp>
      <p:sp>
        <p:nvSpPr>
          <p:cNvPr id="4" name="CaixaDeTexto 3">
            <a:extLst>
              <a:ext uri="{FF2B5EF4-FFF2-40B4-BE49-F238E27FC236}">
                <a16:creationId xmlns:a16="http://schemas.microsoft.com/office/drawing/2014/main" id="{C3C888D7-880B-804E-38CD-4B3D61467BB3}"/>
              </a:ext>
            </a:extLst>
          </p:cNvPr>
          <p:cNvSpPr txBox="1"/>
          <p:nvPr/>
        </p:nvSpPr>
        <p:spPr>
          <a:xfrm>
            <a:off x="5228002" y="1984507"/>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bed</a:t>
            </a:r>
          </a:p>
        </p:txBody>
      </p:sp>
      <p:sp>
        <p:nvSpPr>
          <p:cNvPr id="5" name="CaixaDeTexto 4">
            <a:extLst>
              <a:ext uri="{FF2B5EF4-FFF2-40B4-BE49-F238E27FC236}">
                <a16:creationId xmlns:a16="http://schemas.microsoft.com/office/drawing/2014/main" id="{DF1F5CDD-802B-6BB5-ABC6-34AFCC8643D7}"/>
              </a:ext>
            </a:extLst>
          </p:cNvPr>
          <p:cNvSpPr txBox="1"/>
          <p:nvPr/>
        </p:nvSpPr>
        <p:spPr>
          <a:xfrm>
            <a:off x="5286784" y="4004540"/>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bookcase</a:t>
            </a:r>
          </a:p>
        </p:txBody>
      </p:sp>
      <p:sp>
        <p:nvSpPr>
          <p:cNvPr id="6" name="CaixaDeTexto 5">
            <a:extLst>
              <a:ext uri="{FF2B5EF4-FFF2-40B4-BE49-F238E27FC236}">
                <a16:creationId xmlns:a16="http://schemas.microsoft.com/office/drawing/2014/main" id="{736EEB80-844A-26F3-19C3-0B1945607F8C}"/>
              </a:ext>
            </a:extLst>
          </p:cNvPr>
          <p:cNvSpPr txBox="1"/>
          <p:nvPr/>
        </p:nvSpPr>
        <p:spPr>
          <a:xfrm>
            <a:off x="5359476" y="5988540"/>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chair</a:t>
            </a:r>
            <a:endParaRPr lang="pt-BR" sz="3000" b="1" dirty="0"/>
          </a:p>
        </p:txBody>
      </p:sp>
      <p:sp>
        <p:nvSpPr>
          <p:cNvPr id="7" name="CaixaDeTexto 6">
            <a:extLst>
              <a:ext uri="{FF2B5EF4-FFF2-40B4-BE49-F238E27FC236}">
                <a16:creationId xmlns:a16="http://schemas.microsoft.com/office/drawing/2014/main" id="{968D377D-70D2-4671-33A1-21CC113EB0BC}"/>
              </a:ext>
            </a:extLst>
          </p:cNvPr>
          <p:cNvSpPr txBox="1"/>
          <p:nvPr/>
        </p:nvSpPr>
        <p:spPr>
          <a:xfrm>
            <a:off x="8562416" y="1984507"/>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chest of drawers</a:t>
            </a:r>
          </a:p>
        </p:txBody>
      </p:sp>
      <p:sp>
        <p:nvSpPr>
          <p:cNvPr id="8" name="CaixaDeTexto 7">
            <a:extLst>
              <a:ext uri="{FF2B5EF4-FFF2-40B4-BE49-F238E27FC236}">
                <a16:creationId xmlns:a16="http://schemas.microsoft.com/office/drawing/2014/main" id="{24A4889E-4ED7-FEE2-FF2B-3ECC1300E620}"/>
              </a:ext>
            </a:extLst>
          </p:cNvPr>
          <p:cNvSpPr txBox="1"/>
          <p:nvPr/>
        </p:nvSpPr>
        <p:spPr>
          <a:xfrm>
            <a:off x="8605360" y="4004539"/>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couch/sofa</a:t>
            </a:r>
          </a:p>
        </p:txBody>
      </p:sp>
      <p:pic>
        <p:nvPicPr>
          <p:cNvPr id="16" name="Imagem 15">
            <a:extLst>
              <a:ext uri="{FF2B5EF4-FFF2-40B4-BE49-F238E27FC236}">
                <a16:creationId xmlns:a16="http://schemas.microsoft.com/office/drawing/2014/main" id="{2B4FFF01-3168-C094-BDA6-CEEFE8AC9083}"/>
              </a:ext>
            </a:extLst>
          </p:cNvPr>
          <p:cNvPicPr>
            <a:picLocks noChangeAspect="1"/>
          </p:cNvPicPr>
          <p:nvPr/>
        </p:nvPicPr>
        <p:blipFill>
          <a:blip r:embed="rId2"/>
          <a:stretch>
            <a:fillRect/>
          </a:stretch>
        </p:blipFill>
        <p:spPr>
          <a:xfrm>
            <a:off x="5946957" y="613097"/>
            <a:ext cx="1623575" cy="1283397"/>
          </a:xfrm>
          <a:prstGeom prst="rect">
            <a:avLst/>
          </a:prstGeom>
        </p:spPr>
      </p:pic>
      <p:pic>
        <p:nvPicPr>
          <p:cNvPr id="17" name="Imagem 16">
            <a:extLst>
              <a:ext uri="{FF2B5EF4-FFF2-40B4-BE49-F238E27FC236}">
                <a16:creationId xmlns:a16="http://schemas.microsoft.com/office/drawing/2014/main" id="{C4EB54F7-67FF-5BCF-D83F-2D6561996F4F}"/>
              </a:ext>
            </a:extLst>
          </p:cNvPr>
          <p:cNvPicPr>
            <a:picLocks noChangeAspect="1"/>
          </p:cNvPicPr>
          <p:nvPr/>
        </p:nvPicPr>
        <p:blipFill>
          <a:blip r:embed="rId3"/>
          <a:stretch>
            <a:fillRect/>
          </a:stretch>
        </p:blipFill>
        <p:spPr>
          <a:xfrm>
            <a:off x="6075626" y="2644245"/>
            <a:ext cx="1623575" cy="1314323"/>
          </a:xfrm>
          <a:prstGeom prst="rect">
            <a:avLst/>
          </a:prstGeom>
        </p:spPr>
      </p:pic>
      <p:pic>
        <p:nvPicPr>
          <p:cNvPr id="18" name="Imagem 17">
            <a:extLst>
              <a:ext uri="{FF2B5EF4-FFF2-40B4-BE49-F238E27FC236}">
                <a16:creationId xmlns:a16="http://schemas.microsoft.com/office/drawing/2014/main" id="{7787779F-46FE-54C0-2B5B-876221BFF826}"/>
              </a:ext>
            </a:extLst>
          </p:cNvPr>
          <p:cNvPicPr>
            <a:picLocks noChangeAspect="1"/>
          </p:cNvPicPr>
          <p:nvPr/>
        </p:nvPicPr>
        <p:blipFill>
          <a:blip r:embed="rId4"/>
          <a:stretch>
            <a:fillRect/>
          </a:stretch>
        </p:blipFill>
        <p:spPr>
          <a:xfrm>
            <a:off x="6516310" y="4617636"/>
            <a:ext cx="742206" cy="1283398"/>
          </a:xfrm>
          <a:prstGeom prst="rect">
            <a:avLst/>
          </a:prstGeom>
        </p:spPr>
      </p:pic>
      <p:pic>
        <p:nvPicPr>
          <p:cNvPr id="19" name="Imagem 18">
            <a:extLst>
              <a:ext uri="{FF2B5EF4-FFF2-40B4-BE49-F238E27FC236}">
                <a16:creationId xmlns:a16="http://schemas.microsoft.com/office/drawing/2014/main" id="{EFC49773-10F7-9A1C-E73B-D49FE7DFCE9C}"/>
              </a:ext>
            </a:extLst>
          </p:cNvPr>
          <p:cNvPicPr>
            <a:picLocks noChangeAspect="1"/>
          </p:cNvPicPr>
          <p:nvPr/>
        </p:nvPicPr>
        <p:blipFill>
          <a:blip r:embed="rId5"/>
          <a:stretch>
            <a:fillRect/>
          </a:stretch>
        </p:blipFill>
        <p:spPr>
          <a:xfrm>
            <a:off x="9379073" y="643467"/>
            <a:ext cx="1422561" cy="1314323"/>
          </a:xfrm>
          <a:prstGeom prst="rect">
            <a:avLst/>
          </a:prstGeom>
        </p:spPr>
      </p:pic>
      <p:pic>
        <p:nvPicPr>
          <p:cNvPr id="20" name="Imagem 19">
            <a:extLst>
              <a:ext uri="{FF2B5EF4-FFF2-40B4-BE49-F238E27FC236}">
                <a16:creationId xmlns:a16="http://schemas.microsoft.com/office/drawing/2014/main" id="{6BF52B90-5D28-6CF9-F731-3AC2EC1F0397}"/>
              </a:ext>
            </a:extLst>
          </p:cNvPr>
          <p:cNvPicPr>
            <a:picLocks noChangeAspect="1"/>
          </p:cNvPicPr>
          <p:nvPr/>
        </p:nvPicPr>
        <p:blipFill>
          <a:blip r:embed="rId6"/>
          <a:stretch>
            <a:fillRect/>
          </a:stretch>
        </p:blipFill>
        <p:spPr>
          <a:xfrm>
            <a:off x="9414286" y="3169166"/>
            <a:ext cx="1438024" cy="773131"/>
          </a:xfrm>
          <a:prstGeom prst="rect">
            <a:avLst/>
          </a:prstGeom>
        </p:spPr>
      </p:pic>
      <p:sp>
        <p:nvSpPr>
          <p:cNvPr id="9" name="CaixaDeTexto 8">
            <a:extLst>
              <a:ext uri="{FF2B5EF4-FFF2-40B4-BE49-F238E27FC236}">
                <a16:creationId xmlns:a16="http://schemas.microsoft.com/office/drawing/2014/main" id="{252FE92F-2B84-311F-21AD-B8CAC870EE98}"/>
              </a:ext>
            </a:extLst>
          </p:cNvPr>
          <p:cNvSpPr txBox="1"/>
          <p:nvPr/>
        </p:nvSpPr>
        <p:spPr>
          <a:xfrm rot="16200000">
            <a:off x="4958902" y="1070129"/>
            <a:ext cx="1606778" cy="369332"/>
          </a:xfrm>
          <a:prstGeom prst="rect">
            <a:avLst/>
          </a:prstGeom>
          <a:noFill/>
        </p:spPr>
        <p:txBody>
          <a:bodyPr wrap="square" rtlCol="0">
            <a:spAutoFit/>
          </a:bodyPr>
          <a:lstStyle/>
          <a:p>
            <a:r>
              <a:rPr lang="pt-BR" sz="900" b="1" i="0" u="none" strike="noStrike" baseline="0" dirty="0">
                <a:solidFill>
                  <a:srgbClr val="2F2F2E"/>
                </a:solidFill>
                <a:latin typeface="HelveticaLTStd-Cond"/>
              </a:rPr>
              <a:t>DIMA MOROZ/</a:t>
            </a:r>
          </a:p>
          <a:p>
            <a:r>
              <a:rPr lang="pt-BR" sz="900" b="1" i="0" u="none" strike="noStrike" baseline="0" dirty="0">
                <a:solidFill>
                  <a:srgbClr val="2F2F2E"/>
                </a:solidFill>
                <a:latin typeface="HelveticaLTStd-Cond"/>
              </a:rPr>
              <a:t>SHUTTERSTOCK.COM</a:t>
            </a:r>
            <a:endParaRPr lang="pt-BR" sz="900" b="1" dirty="0"/>
          </a:p>
        </p:txBody>
      </p:sp>
      <p:sp>
        <p:nvSpPr>
          <p:cNvPr id="11" name="CaixaDeTexto 10">
            <a:extLst>
              <a:ext uri="{FF2B5EF4-FFF2-40B4-BE49-F238E27FC236}">
                <a16:creationId xmlns:a16="http://schemas.microsoft.com/office/drawing/2014/main" id="{517BD0BC-5105-0692-4B9F-82E6AE6F9306}"/>
              </a:ext>
            </a:extLst>
          </p:cNvPr>
          <p:cNvSpPr txBox="1"/>
          <p:nvPr/>
        </p:nvSpPr>
        <p:spPr>
          <a:xfrm rot="16200000">
            <a:off x="5044112" y="3138635"/>
            <a:ext cx="1474057" cy="369332"/>
          </a:xfrm>
          <a:prstGeom prst="rect">
            <a:avLst/>
          </a:prstGeom>
          <a:noFill/>
        </p:spPr>
        <p:txBody>
          <a:bodyPr wrap="square" rtlCol="0">
            <a:spAutoFit/>
          </a:bodyPr>
          <a:lstStyle/>
          <a:p>
            <a:r>
              <a:rPr lang="pt-BR" sz="900" b="1" i="0" u="none" strike="noStrike" baseline="0" dirty="0">
                <a:solidFill>
                  <a:srgbClr val="2F2F2E"/>
                </a:solidFill>
                <a:latin typeface="HelveticaLTStd-Cond"/>
              </a:rPr>
              <a:t>PAIKONG/</a:t>
            </a:r>
          </a:p>
          <a:p>
            <a:r>
              <a:rPr lang="pt-BR" sz="900" b="1" i="0" u="none" strike="noStrike" baseline="0" dirty="0">
                <a:solidFill>
                  <a:srgbClr val="2F2F2E"/>
                </a:solidFill>
                <a:latin typeface="HelveticaLTStd-Cond"/>
              </a:rPr>
              <a:t>SHUTTERSTOCK.COM</a:t>
            </a:r>
            <a:endParaRPr lang="pt-BR" sz="900" b="1" dirty="0"/>
          </a:p>
        </p:txBody>
      </p:sp>
      <p:sp>
        <p:nvSpPr>
          <p:cNvPr id="13" name="CaixaDeTexto 12">
            <a:extLst>
              <a:ext uri="{FF2B5EF4-FFF2-40B4-BE49-F238E27FC236}">
                <a16:creationId xmlns:a16="http://schemas.microsoft.com/office/drawing/2014/main" id="{4ADF0220-558B-781E-F1A3-ECBD2C6CB20B}"/>
              </a:ext>
            </a:extLst>
          </p:cNvPr>
          <p:cNvSpPr txBox="1"/>
          <p:nvPr/>
        </p:nvSpPr>
        <p:spPr>
          <a:xfrm rot="16200000">
            <a:off x="7712835" y="399462"/>
            <a:ext cx="2948113" cy="369332"/>
          </a:xfrm>
          <a:prstGeom prst="rect">
            <a:avLst/>
          </a:prstGeom>
          <a:noFill/>
        </p:spPr>
        <p:txBody>
          <a:bodyPr wrap="square" rtlCol="0">
            <a:spAutoFit/>
          </a:bodyPr>
          <a:lstStyle/>
          <a:p>
            <a:r>
              <a:rPr lang="pt-BR" sz="900" b="1" i="0" u="none" strike="noStrike" baseline="0" dirty="0">
                <a:solidFill>
                  <a:srgbClr val="2F2F2E"/>
                </a:solidFill>
                <a:latin typeface="HelveticaLTStd-Cond"/>
              </a:rPr>
              <a:t>VOYSLA/</a:t>
            </a:r>
          </a:p>
          <a:p>
            <a:r>
              <a:rPr lang="pt-BR" sz="900" b="1" i="0" u="none" strike="noStrike" baseline="0" dirty="0">
                <a:solidFill>
                  <a:srgbClr val="2F2F2E"/>
                </a:solidFill>
                <a:latin typeface="HelveticaLTStd-Cond"/>
              </a:rPr>
              <a:t>SHUTTERSTOCK.COM</a:t>
            </a:r>
            <a:endParaRPr lang="pt-BR" sz="900" b="1" dirty="0"/>
          </a:p>
        </p:txBody>
      </p:sp>
      <p:sp>
        <p:nvSpPr>
          <p:cNvPr id="15" name="CaixaDeTexto 14">
            <a:extLst>
              <a:ext uri="{FF2B5EF4-FFF2-40B4-BE49-F238E27FC236}">
                <a16:creationId xmlns:a16="http://schemas.microsoft.com/office/drawing/2014/main" id="{A9A65BBF-E445-ECD6-ECA5-AAA5805709F4}"/>
              </a:ext>
            </a:extLst>
          </p:cNvPr>
          <p:cNvSpPr txBox="1"/>
          <p:nvPr/>
        </p:nvSpPr>
        <p:spPr>
          <a:xfrm rot="16200000">
            <a:off x="8283389" y="2984500"/>
            <a:ext cx="1776274" cy="369332"/>
          </a:xfrm>
          <a:prstGeom prst="rect">
            <a:avLst/>
          </a:prstGeom>
          <a:noFill/>
        </p:spPr>
        <p:txBody>
          <a:bodyPr wrap="square" rtlCol="0">
            <a:spAutoFit/>
          </a:bodyPr>
          <a:lstStyle/>
          <a:p>
            <a:r>
              <a:rPr lang="pt-BR" sz="900" b="1" i="0" u="none" strike="noStrike" baseline="0" dirty="0">
                <a:solidFill>
                  <a:srgbClr val="2F2F2E"/>
                </a:solidFill>
                <a:latin typeface="HelveticaLTStd-Cond"/>
              </a:rPr>
              <a:t>ANTHONY PAZ/</a:t>
            </a:r>
          </a:p>
          <a:p>
            <a:r>
              <a:rPr lang="pt-BR" sz="900" b="1" i="0" u="none" strike="noStrike" baseline="0" dirty="0">
                <a:solidFill>
                  <a:srgbClr val="2F2F2E"/>
                </a:solidFill>
                <a:latin typeface="HelveticaLTStd-Cond"/>
              </a:rPr>
              <a:t>SHUTTERSTOCK.COM</a:t>
            </a:r>
            <a:endParaRPr lang="pt-BR" sz="900" b="1" dirty="0"/>
          </a:p>
        </p:txBody>
      </p:sp>
      <p:sp>
        <p:nvSpPr>
          <p:cNvPr id="21" name="CaixaDeTexto 20">
            <a:extLst>
              <a:ext uri="{FF2B5EF4-FFF2-40B4-BE49-F238E27FC236}">
                <a16:creationId xmlns:a16="http://schemas.microsoft.com/office/drawing/2014/main" id="{C4D4EBE6-BB3B-B4AA-B335-960BB353D96F}"/>
              </a:ext>
            </a:extLst>
          </p:cNvPr>
          <p:cNvSpPr txBox="1"/>
          <p:nvPr/>
        </p:nvSpPr>
        <p:spPr>
          <a:xfrm rot="16200000">
            <a:off x="4985721" y="5011023"/>
            <a:ext cx="1660394" cy="369332"/>
          </a:xfrm>
          <a:prstGeom prst="rect">
            <a:avLst/>
          </a:prstGeom>
          <a:noFill/>
        </p:spPr>
        <p:txBody>
          <a:bodyPr wrap="square" rtlCol="0">
            <a:spAutoFit/>
          </a:bodyPr>
          <a:lstStyle/>
          <a:p>
            <a:r>
              <a:rPr lang="pt-BR" sz="900" b="1" i="0" u="none" strike="noStrike" baseline="0" dirty="0">
                <a:solidFill>
                  <a:srgbClr val="2F2F2E"/>
                </a:solidFill>
                <a:latin typeface="HelveticaLTStd-Cond"/>
              </a:rPr>
              <a:t>AV_PHOTO/</a:t>
            </a:r>
          </a:p>
          <a:p>
            <a:r>
              <a:rPr lang="pt-BR" sz="900" b="1" i="0" u="none" strike="noStrike" baseline="0" dirty="0">
                <a:solidFill>
                  <a:srgbClr val="2F2F2E"/>
                </a:solidFill>
                <a:latin typeface="HelveticaLTStd-Cond"/>
              </a:rPr>
              <a:t>SHUTTERSTOCK.COM</a:t>
            </a:r>
            <a:endParaRPr lang="pt-BR" sz="900" b="1" dirty="0"/>
          </a:p>
        </p:txBody>
      </p:sp>
    </p:spTree>
    <p:extLst>
      <p:ext uri="{BB962C8B-B14F-4D97-AF65-F5344CB8AC3E}">
        <p14:creationId xmlns:p14="http://schemas.microsoft.com/office/powerpoint/2010/main" val="204798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VOCABULARY CORNER</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5: FURNITURE</a:t>
            </a:r>
          </a:p>
        </p:txBody>
      </p:sp>
      <p:sp>
        <p:nvSpPr>
          <p:cNvPr id="4" name="CaixaDeTexto 3">
            <a:extLst>
              <a:ext uri="{FF2B5EF4-FFF2-40B4-BE49-F238E27FC236}">
                <a16:creationId xmlns:a16="http://schemas.microsoft.com/office/drawing/2014/main" id="{C3C888D7-880B-804E-38CD-4B3D61467BB3}"/>
              </a:ext>
            </a:extLst>
          </p:cNvPr>
          <p:cNvSpPr txBox="1"/>
          <p:nvPr/>
        </p:nvSpPr>
        <p:spPr>
          <a:xfrm>
            <a:off x="5228002" y="1984507"/>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desk</a:t>
            </a:r>
          </a:p>
        </p:txBody>
      </p:sp>
      <p:sp>
        <p:nvSpPr>
          <p:cNvPr id="5" name="CaixaDeTexto 4">
            <a:extLst>
              <a:ext uri="{FF2B5EF4-FFF2-40B4-BE49-F238E27FC236}">
                <a16:creationId xmlns:a16="http://schemas.microsoft.com/office/drawing/2014/main" id="{DF1F5CDD-802B-6BB5-ABC6-34AFCC8643D7}"/>
              </a:ext>
            </a:extLst>
          </p:cNvPr>
          <p:cNvSpPr txBox="1"/>
          <p:nvPr/>
        </p:nvSpPr>
        <p:spPr>
          <a:xfrm>
            <a:off x="5286784" y="4004540"/>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kitchen cabinet</a:t>
            </a:r>
          </a:p>
        </p:txBody>
      </p:sp>
      <p:sp>
        <p:nvSpPr>
          <p:cNvPr id="6" name="CaixaDeTexto 5">
            <a:extLst>
              <a:ext uri="{FF2B5EF4-FFF2-40B4-BE49-F238E27FC236}">
                <a16:creationId xmlns:a16="http://schemas.microsoft.com/office/drawing/2014/main" id="{736EEB80-844A-26F3-19C3-0B1945607F8C}"/>
              </a:ext>
            </a:extLst>
          </p:cNvPr>
          <p:cNvSpPr txBox="1"/>
          <p:nvPr/>
        </p:nvSpPr>
        <p:spPr>
          <a:xfrm>
            <a:off x="5359476" y="5988540"/>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shelf</a:t>
            </a:r>
            <a:endParaRPr lang="pt-BR" sz="3000" b="1" dirty="0"/>
          </a:p>
        </p:txBody>
      </p:sp>
      <p:sp>
        <p:nvSpPr>
          <p:cNvPr id="7" name="CaixaDeTexto 6">
            <a:extLst>
              <a:ext uri="{FF2B5EF4-FFF2-40B4-BE49-F238E27FC236}">
                <a16:creationId xmlns:a16="http://schemas.microsoft.com/office/drawing/2014/main" id="{968D377D-70D2-4671-33A1-21CC113EB0BC}"/>
              </a:ext>
            </a:extLst>
          </p:cNvPr>
          <p:cNvSpPr txBox="1"/>
          <p:nvPr/>
        </p:nvSpPr>
        <p:spPr>
          <a:xfrm>
            <a:off x="8562416" y="1984507"/>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table</a:t>
            </a:r>
          </a:p>
        </p:txBody>
      </p:sp>
      <p:sp>
        <p:nvSpPr>
          <p:cNvPr id="8" name="CaixaDeTexto 7">
            <a:extLst>
              <a:ext uri="{FF2B5EF4-FFF2-40B4-BE49-F238E27FC236}">
                <a16:creationId xmlns:a16="http://schemas.microsoft.com/office/drawing/2014/main" id="{24A4889E-4ED7-FEE2-FF2B-3ECC1300E620}"/>
              </a:ext>
            </a:extLst>
          </p:cNvPr>
          <p:cNvSpPr txBox="1"/>
          <p:nvPr/>
        </p:nvSpPr>
        <p:spPr>
          <a:xfrm>
            <a:off x="8605360" y="4004539"/>
            <a:ext cx="3055876" cy="461665"/>
          </a:xfrm>
          <a:custGeom>
            <a:avLst/>
            <a:gdLst>
              <a:gd name="connsiteX0" fmla="*/ 0 w 3055876"/>
              <a:gd name="connsiteY0" fmla="*/ 0 h 461665"/>
              <a:gd name="connsiteX1" fmla="*/ 3055876 w 3055876"/>
              <a:gd name="connsiteY1" fmla="*/ 0 h 461665"/>
              <a:gd name="connsiteX2" fmla="*/ 3055876 w 3055876"/>
              <a:gd name="connsiteY2" fmla="*/ 461665 h 461665"/>
              <a:gd name="connsiteX3" fmla="*/ 0 w 3055876"/>
              <a:gd name="connsiteY3" fmla="*/ 461665 h 461665"/>
              <a:gd name="connsiteX4" fmla="*/ 0 w 305587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876" h="461665" fill="none" extrusionOk="0">
                <a:moveTo>
                  <a:pt x="0" y="0"/>
                </a:moveTo>
                <a:cubicBezTo>
                  <a:pt x="464745" y="-49533"/>
                  <a:pt x="2240435" y="-14809"/>
                  <a:pt x="3055876" y="0"/>
                </a:cubicBezTo>
                <a:cubicBezTo>
                  <a:pt x="3053728" y="186521"/>
                  <a:pt x="3053583" y="313513"/>
                  <a:pt x="3055876" y="461665"/>
                </a:cubicBezTo>
                <a:cubicBezTo>
                  <a:pt x="1785265" y="413434"/>
                  <a:pt x="981051" y="546120"/>
                  <a:pt x="0" y="461665"/>
                </a:cubicBezTo>
                <a:cubicBezTo>
                  <a:pt x="-3326" y="342772"/>
                  <a:pt x="-14350" y="47724"/>
                  <a:pt x="0" y="0"/>
                </a:cubicBezTo>
                <a:close/>
              </a:path>
              <a:path w="3055876" h="461665" stroke="0" extrusionOk="0">
                <a:moveTo>
                  <a:pt x="0" y="0"/>
                </a:moveTo>
                <a:cubicBezTo>
                  <a:pt x="766475" y="118645"/>
                  <a:pt x="2574282" y="116012"/>
                  <a:pt x="3055876" y="0"/>
                </a:cubicBezTo>
                <a:cubicBezTo>
                  <a:pt x="3074622" y="143527"/>
                  <a:pt x="3028886" y="261265"/>
                  <a:pt x="3055876" y="461665"/>
                </a:cubicBezTo>
                <a:cubicBezTo>
                  <a:pt x="2007813" y="596265"/>
                  <a:pt x="103735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wardrobe</a:t>
            </a:r>
          </a:p>
        </p:txBody>
      </p:sp>
      <p:pic>
        <p:nvPicPr>
          <p:cNvPr id="9" name="Imagem 8">
            <a:extLst>
              <a:ext uri="{FF2B5EF4-FFF2-40B4-BE49-F238E27FC236}">
                <a16:creationId xmlns:a16="http://schemas.microsoft.com/office/drawing/2014/main" id="{D47126B0-EAEE-6C9C-895C-5524771B36E7}"/>
              </a:ext>
            </a:extLst>
          </p:cNvPr>
          <p:cNvPicPr>
            <a:picLocks noChangeAspect="1"/>
          </p:cNvPicPr>
          <p:nvPr/>
        </p:nvPicPr>
        <p:blipFill>
          <a:blip r:embed="rId2"/>
          <a:stretch>
            <a:fillRect/>
          </a:stretch>
        </p:blipFill>
        <p:spPr>
          <a:xfrm>
            <a:off x="6148087" y="883967"/>
            <a:ext cx="1478654" cy="1033468"/>
          </a:xfrm>
          <a:prstGeom prst="rect">
            <a:avLst/>
          </a:prstGeom>
        </p:spPr>
      </p:pic>
      <p:pic>
        <p:nvPicPr>
          <p:cNvPr id="11" name="Imagem 10">
            <a:extLst>
              <a:ext uri="{FF2B5EF4-FFF2-40B4-BE49-F238E27FC236}">
                <a16:creationId xmlns:a16="http://schemas.microsoft.com/office/drawing/2014/main" id="{92C7860B-24C4-0895-60AC-CDA368EF2480}"/>
              </a:ext>
            </a:extLst>
          </p:cNvPr>
          <p:cNvPicPr>
            <a:picLocks noChangeAspect="1"/>
          </p:cNvPicPr>
          <p:nvPr/>
        </p:nvPicPr>
        <p:blipFill>
          <a:blip r:embed="rId3"/>
          <a:stretch>
            <a:fillRect/>
          </a:stretch>
        </p:blipFill>
        <p:spPr>
          <a:xfrm>
            <a:off x="6163987" y="2607774"/>
            <a:ext cx="1462754" cy="1335558"/>
          </a:xfrm>
          <a:prstGeom prst="rect">
            <a:avLst/>
          </a:prstGeom>
        </p:spPr>
      </p:pic>
      <p:pic>
        <p:nvPicPr>
          <p:cNvPr id="13" name="Imagem 12">
            <a:extLst>
              <a:ext uri="{FF2B5EF4-FFF2-40B4-BE49-F238E27FC236}">
                <a16:creationId xmlns:a16="http://schemas.microsoft.com/office/drawing/2014/main" id="{3C7935DA-DD07-D4D7-54D8-E12A8078B059}"/>
              </a:ext>
            </a:extLst>
          </p:cNvPr>
          <p:cNvPicPr>
            <a:picLocks noChangeAspect="1"/>
          </p:cNvPicPr>
          <p:nvPr/>
        </p:nvPicPr>
        <p:blipFill>
          <a:blip r:embed="rId4"/>
          <a:stretch>
            <a:fillRect/>
          </a:stretch>
        </p:blipFill>
        <p:spPr>
          <a:xfrm>
            <a:off x="5935218" y="5118941"/>
            <a:ext cx="1637649" cy="842674"/>
          </a:xfrm>
          <a:prstGeom prst="rect">
            <a:avLst/>
          </a:prstGeom>
        </p:spPr>
      </p:pic>
      <p:pic>
        <p:nvPicPr>
          <p:cNvPr id="14" name="Imagem 13">
            <a:extLst>
              <a:ext uri="{FF2B5EF4-FFF2-40B4-BE49-F238E27FC236}">
                <a16:creationId xmlns:a16="http://schemas.microsoft.com/office/drawing/2014/main" id="{574EC98A-649B-286A-38DC-52962F9CDFEC}"/>
              </a:ext>
            </a:extLst>
          </p:cNvPr>
          <p:cNvPicPr>
            <a:picLocks noChangeAspect="1"/>
          </p:cNvPicPr>
          <p:nvPr/>
        </p:nvPicPr>
        <p:blipFill>
          <a:blip r:embed="rId5"/>
          <a:stretch>
            <a:fillRect/>
          </a:stretch>
        </p:blipFill>
        <p:spPr>
          <a:xfrm>
            <a:off x="9343077" y="728733"/>
            <a:ext cx="1494554" cy="1176564"/>
          </a:xfrm>
          <a:prstGeom prst="rect">
            <a:avLst/>
          </a:prstGeom>
        </p:spPr>
      </p:pic>
      <p:pic>
        <p:nvPicPr>
          <p:cNvPr id="15" name="Imagem 14">
            <a:extLst>
              <a:ext uri="{FF2B5EF4-FFF2-40B4-BE49-F238E27FC236}">
                <a16:creationId xmlns:a16="http://schemas.microsoft.com/office/drawing/2014/main" id="{572C2161-B335-B9C3-2CA9-53BB8DFE1348}"/>
              </a:ext>
            </a:extLst>
          </p:cNvPr>
          <p:cNvPicPr>
            <a:picLocks noChangeAspect="1"/>
          </p:cNvPicPr>
          <p:nvPr/>
        </p:nvPicPr>
        <p:blipFill>
          <a:blip r:embed="rId6"/>
          <a:stretch>
            <a:fillRect/>
          </a:stretch>
        </p:blipFill>
        <p:spPr>
          <a:xfrm>
            <a:off x="9690304" y="2621503"/>
            <a:ext cx="800100" cy="1308100"/>
          </a:xfrm>
          <a:prstGeom prst="rect">
            <a:avLst/>
          </a:prstGeom>
        </p:spPr>
      </p:pic>
      <p:sp>
        <p:nvSpPr>
          <p:cNvPr id="17" name="CaixaDeTexto 16">
            <a:extLst>
              <a:ext uri="{FF2B5EF4-FFF2-40B4-BE49-F238E27FC236}">
                <a16:creationId xmlns:a16="http://schemas.microsoft.com/office/drawing/2014/main" id="{AD1045EF-1E42-8CE2-2D13-5DBC7FB4F4CE}"/>
              </a:ext>
            </a:extLst>
          </p:cNvPr>
          <p:cNvSpPr txBox="1"/>
          <p:nvPr/>
        </p:nvSpPr>
        <p:spPr>
          <a:xfrm rot="16200000">
            <a:off x="4402938" y="4346320"/>
            <a:ext cx="2948113" cy="369332"/>
          </a:xfrm>
          <a:prstGeom prst="rect">
            <a:avLst/>
          </a:prstGeom>
          <a:noFill/>
        </p:spPr>
        <p:txBody>
          <a:bodyPr wrap="square" rtlCol="0">
            <a:spAutoFit/>
          </a:bodyPr>
          <a:lstStyle/>
          <a:p>
            <a:r>
              <a:rPr lang="pt-BR" sz="900" b="1" i="0" u="none" strike="noStrike" baseline="0" dirty="0">
                <a:solidFill>
                  <a:srgbClr val="2F2F2E"/>
                </a:solidFill>
                <a:latin typeface="HelveticaLTStd-Cond"/>
              </a:rPr>
              <a:t>STUDIOVIN/</a:t>
            </a:r>
          </a:p>
          <a:p>
            <a:r>
              <a:rPr lang="pt-BR" sz="900" b="1" i="0" u="none" strike="noStrike" baseline="0" dirty="0">
                <a:solidFill>
                  <a:srgbClr val="2F2F2E"/>
                </a:solidFill>
                <a:latin typeface="HelveticaLTStd-Cond"/>
              </a:rPr>
              <a:t>SHUTTERSTOCK.COM</a:t>
            </a:r>
            <a:endParaRPr lang="pt-BR" sz="900" b="1" dirty="0"/>
          </a:p>
        </p:txBody>
      </p:sp>
      <p:sp>
        <p:nvSpPr>
          <p:cNvPr id="18" name="CaixaDeTexto 17">
            <a:extLst>
              <a:ext uri="{FF2B5EF4-FFF2-40B4-BE49-F238E27FC236}">
                <a16:creationId xmlns:a16="http://schemas.microsoft.com/office/drawing/2014/main" id="{BBCBD6B1-E6AB-94CA-BEDE-67B5E5373BFE}"/>
              </a:ext>
            </a:extLst>
          </p:cNvPr>
          <p:cNvSpPr txBox="1"/>
          <p:nvPr/>
        </p:nvSpPr>
        <p:spPr>
          <a:xfrm rot="16200000">
            <a:off x="8488237" y="2902389"/>
            <a:ext cx="1907217" cy="369332"/>
          </a:xfrm>
          <a:prstGeom prst="rect">
            <a:avLst/>
          </a:prstGeom>
          <a:noFill/>
        </p:spPr>
        <p:txBody>
          <a:bodyPr wrap="square" rtlCol="0">
            <a:spAutoFit/>
          </a:bodyPr>
          <a:lstStyle/>
          <a:p>
            <a:r>
              <a:rPr lang="pt-BR" sz="900" b="1" i="0" u="none" strike="noStrike" baseline="0" dirty="0">
                <a:solidFill>
                  <a:srgbClr val="2F2F2E"/>
                </a:solidFill>
                <a:latin typeface="HelveticaLTStd-Cond"/>
              </a:rPr>
              <a:t>GRIGVOVAN/</a:t>
            </a:r>
          </a:p>
          <a:p>
            <a:r>
              <a:rPr lang="pt-BR" sz="900" b="1" i="0" u="none" strike="noStrike" baseline="0" dirty="0">
                <a:solidFill>
                  <a:srgbClr val="2F2F2E"/>
                </a:solidFill>
                <a:latin typeface="HelveticaLTStd-Cond"/>
              </a:rPr>
              <a:t>SHUTTERSTOCK.COM</a:t>
            </a:r>
            <a:endParaRPr lang="pt-BR" sz="900" b="1" dirty="0"/>
          </a:p>
        </p:txBody>
      </p:sp>
      <p:sp>
        <p:nvSpPr>
          <p:cNvPr id="19" name="CaixaDeTexto 18">
            <a:extLst>
              <a:ext uri="{FF2B5EF4-FFF2-40B4-BE49-F238E27FC236}">
                <a16:creationId xmlns:a16="http://schemas.microsoft.com/office/drawing/2014/main" id="{A6F1B553-E3F7-CF01-576B-605F7ECAD95E}"/>
              </a:ext>
            </a:extLst>
          </p:cNvPr>
          <p:cNvSpPr txBox="1"/>
          <p:nvPr/>
        </p:nvSpPr>
        <p:spPr>
          <a:xfrm rot="16200000">
            <a:off x="5058695" y="3040097"/>
            <a:ext cx="1631799" cy="369332"/>
          </a:xfrm>
          <a:prstGeom prst="rect">
            <a:avLst/>
          </a:prstGeom>
          <a:noFill/>
        </p:spPr>
        <p:txBody>
          <a:bodyPr wrap="square" rtlCol="0">
            <a:spAutoFit/>
          </a:bodyPr>
          <a:lstStyle/>
          <a:p>
            <a:r>
              <a:rPr lang="pt-BR" sz="900" b="1" i="0" u="none" strike="noStrike" baseline="0" dirty="0">
                <a:solidFill>
                  <a:srgbClr val="2F2F2E"/>
                </a:solidFill>
                <a:latin typeface="HelveticaLTStd-Cond"/>
              </a:rPr>
              <a:t>OKCAMERA/</a:t>
            </a:r>
          </a:p>
          <a:p>
            <a:r>
              <a:rPr lang="pt-BR" sz="900" b="1" i="0" u="none" strike="noStrike" baseline="0" dirty="0">
                <a:solidFill>
                  <a:srgbClr val="2F2F2E"/>
                </a:solidFill>
                <a:latin typeface="HelveticaLTStd-Cond"/>
              </a:rPr>
              <a:t>SHUTTERSTOCK.COM</a:t>
            </a:r>
            <a:endParaRPr lang="pt-BR" sz="900" b="1" dirty="0"/>
          </a:p>
        </p:txBody>
      </p:sp>
      <p:sp>
        <p:nvSpPr>
          <p:cNvPr id="20" name="CaixaDeTexto 19">
            <a:extLst>
              <a:ext uri="{FF2B5EF4-FFF2-40B4-BE49-F238E27FC236}">
                <a16:creationId xmlns:a16="http://schemas.microsoft.com/office/drawing/2014/main" id="{873F8AF6-913D-3847-38C5-F0DE7B28E99D}"/>
              </a:ext>
            </a:extLst>
          </p:cNvPr>
          <p:cNvSpPr txBox="1"/>
          <p:nvPr/>
        </p:nvSpPr>
        <p:spPr>
          <a:xfrm rot="16200000">
            <a:off x="5057396" y="991057"/>
            <a:ext cx="1726685" cy="369332"/>
          </a:xfrm>
          <a:prstGeom prst="rect">
            <a:avLst/>
          </a:prstGeom>
          <a:noFill/>
        </p:spPr>
        <p:txBody>
          <a:bodyPr wrap="square" rtlCol="0">
            <a:spAutoFit/>
          </a:bodyPr>
          <a:lstStyle/>
          <a:p>
            <a:r>
              <a:rPr lang="pt-BR" sz="900" b="1" i="0" u="none" strike="noStrike" baseline="0" dirty="0">
                <a:solidFill>
                  <a:srgbClr val="2F2F2E"/>
                </a:solidFill>
                <a:latin typeface="HelveticaLTStd-Cond"/>
              </a:rPr>
              <a:t>MARGO HARRISON/</a:t>
            </a:r>
          </a:p>
          <a:p>
            <a:r>
              <a:rPr lang="pt-BR" sz="900" b="1" i="0" u="none" strike="noStrike" baseline="0" dirty="0">
                <a:solidFill>
                  <a:srgbClr val="2F2F2E"/>
                </a:solidFill>
                <a:latin typeface="HelveticaLTStd-Cond"/>
              </a:rPr>
              <a:t>SHUTTERSTOCK.COM</a:t>
            </a:r>
            <a:endParaRPr lang="pt-BR" sz="900" b="1" dirty="0"/>
          </a:p>
        </p:txBody>
      </p:sp>
      <p:pic>
        <p:nvPicPr>
          <p:cNvPr id="22" name="Imagem 21">
            <a:extLst>
              <a:ext uri="{FF2B5EF4-FFF2-40B4-BE49-F238E27FC236}">
                <a16:creationId xmlns:a16="http://schemas.microsoft.com/office/drawing/2014/main" id="{DEBA643D-C8C9-930B-50AF-A39573D663F7}"/>
              </a:ext>
            </a:extLst>
          </p:cNvPr>
          <p:cNvPicPr>
            <a:picLocks noChangeAspect="1"/>
          </p:cNvPicPr>
          <p:nvPr/>
        </p:nvPicPr>
        <p:blipFill>
          <a:blip r:embed="rId7"/>
          <a:stretch>
            <a:fillRect/>
          </a:stretch>
        </p:blipFill>
        <p:spPr>
          <a:xfrm>
            <a:off x="8992255" y="614149"/>
            <a:ext cx="364074" cy="1330753"/>
          </a:xfrm>
          <a:prstGeom prst="rect">
            <a:avLst/>
          </a:prstGeom>
        </p:spPr>
      </p:pic>
    </p:spTree>
    <p:extLst>
      <p:ext uri="{BB962C8B-B14F-4D97-AF65-F5344CB8AC3E}">
        <p14:creationId xmlns:p14="http://schemas.microsoft.com/office/powerpoint/2010/main" val="196134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LANGUAGE REFERENCE</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5:</a:t>
            </a:r>
          </a:p>
          <a:p>
            <a:r>
              <a:rPr lang="en-US" sz="2400" dirty="0"/>
              <a:t>THERE IS/THERE ARE</a:t>
            </a:r>
          </a:p>
        </p:txBody>
      </p:sp>
      <p:pic>
        <p:nvPicPr>
          <p:cNvPr id="5" name="Imagem 4" descr="Texto&#10;&#10;Descrição gerada automaticamente com confiança média">
            <a:extLst>
              <a:ext uri="{FF2B5EF4-FFF2-40B4-BE49-F238E27FC236}">
                <a16:creationId xmlns:a16="http://schemas.microsoft.com/office/drawing/2014/main" id="{384E59B3-5B0F-11CF-2789-15F64A41DC59}"/>
              </a:ext>
            </a:extLst>
          </p:cNvPr>
          <p:cNvPicPr>
            <a:picLocks noChangeAspect="1"/>
          </p:cNvPicPr>
          <p:nvPr/>
        </p:nvPicPr>
        <p:blipFill>
          <a:blip r:embed="rId2"/>
          <a:stretch>
            <a:fillRect/>
          </a:stretch>
        </p:blipFill>
        <p:spPr>
          <a:xfrm>
            <a:off x="4975097" y="2503923"/>
            <a:ext cx="6896100" cy="2197100"/>
          </a:xfrm>
          <a:prstGeom prst="rect">
            <a:avLst/>
          </a:prstGeom>
        </p:spPr>
      </p:pic>
    </p:spTree>
    <p:extLst>
      <p:ext uri="{BB962C8B-B14F-4D97-AF65-F5344CB8AC3E}">
        <p14:creationId xmlns:p14="http://schemas.microsoft.com/office/powerpoint/2010/main" val="3026352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LANGUAGE REFERENCE</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5: PREPOSITIONS OF PLACE</a:t>
            </a:r>
          </a:p>
        </p:txBody>
      </p:sp>
      <p:pic>
        <p:nvPicPr>
          <p:cNvPr id="4" name="Imagem 3">
            <a:extLst>
              <a:ext uri="{FF2B5EF4-FFF2-40B4-BE49-F238E27FC236}">
                <a16:creationId xmlns:a16="http://schemas.microsoft.com/office/drawing/2014/main" id="{EDA82FBD-8F84-A77D-81F1-6F4EE1C779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16690" y="904461"/>
            <a:ext cx="1147609" cy="1194412"/>
          </a:xfrm>
          <a:prstGeom prst="rect">
            <a:avLst/>
          </a:prstGeom>
        </p:spPr>
      </p:pic>
      <p:sp>
        <p:nvSpPr>
          <p:cNvPr id="5" name="CaixaDeTexto 4">
            <a:extLst>
              <a:ext uri="{FF2B5EF4-FFF2-40B4-BE49-F238E27FC236}">
                <a16:creationId xmlns:a16="http://schemas.microsoft.com/office/drawing/2014/main" id="{3FE6186E-7161-48BA-67EC-A500AD013D99}"/>
              </a:ext>
            </a:extLst>
          </p:cNvPr>
          <p:cNvSpPr txBox="1"/>
          <p:nvPr/>
        </p:nvSpPr>
        <p:spPr>
          <a:xfrm>
            <a:off x="5585246" y="2122043"/>
            <a:ext cx="730772" cy="461665"/>
          </a:xfrm>
          <a:custGeom>
            <a:avLst/>
            <a:gdLst>
              <a:gd name="connsiteX0" fmla="*/ 0 w 730772"/>
              <a:gd name="connsiteY0" fmla="*/ 0 h 461665"/>
              <a:gd name="connsiteX1" fmla="*/ 730772 w 730772"/>
              <a:gd name="connsiteY1" fmla="*/ 0 h 461665"/>
              <a:gd name="connsiteX2" fmla="*/ 730772 w 730772"/>
              <a:gd name="connsiteY2" fmla="*/ 461665 h 461665"/>
              <a:gd name="connsiteX3" fmla="*/ 0 w 730772"/>
              <a:gd name="connsiteY3" fmla="*/ 461665 h 461665"/>
              <a:gd name="connsiteX4" fmla="*/ 0 w 730772"/>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772" h="461665" fill="none" extrusionOk="0">
                <a:moveTo>
                  <a:pt x="0" y="0"/>
                </a:moveTo>
                <a:cubicBezTo>
                  <a:pt x="209423" y="45927"/>
                  <a:pt x="504679" y="-41672"/>
                  <a:pt x="730772" y="0"/>
                </a:cubicBezTo>
                <a:cubicBezTo>
                  <a:pt x="728624" y="186521"/>
                  <a:pt x="728479" y="313513"/>
                  <a:pt x="730772" y="461665"/>
                </a:cubicBezTo>
                <a:cubicBezTo>
                  <a:pt x="517947" y="474729"/>
                  <a:pt x="325799" y="503028"/>
                  <a:pt x="0" y="461665"/>
                </a:cubicBezTo>
                <a:cubicBezTo>
                  <a:pt x="-3326" y="342772"/>
                  <a:pt x="-14350" y="47724"/>
                  <a:pt x="0" y="0"/>
                </a:cubicBezTo>
                <a:close/>
              </a:path>
              <a:path w="730772" h="461665" stroke="0" extrusionOk="0">
                <a:moveTo>
                  <a:pt x="0" y="0"/>
                </a:moveTo>
                <a:cubicBezTo>
                  <a:pt x="360754" y="35840"/>
                  <a:pt x="439295" y="-43582"/>
                  <a:pt x="730772" y="0"/>
                </a:cubicBezTo>
                <a:cubicBezTo>
                  <a:pt x="749518" y="143527"/>
                  <a:pt x="703782" y="261265"/>
                  <a:pt x="730772" y="461665"/>
                </a:cubicBezTo>
                <a:cubicBezTo>
                  <a:pt x="640208" y="399373"/>
                  <a:pt x="290982" y="454763"/>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on</a:t>
            </a:r>
          </a:p>
        </p:txBody>
      </p:sp>
      <p:sp>
        <p:nvSpPr>
          <p:cNvPr id="6" name="CaixaDeTexto 5">
            <a:extLst>
              <a:ext uri="{FF2B5EF4-FFF2-40B4-BE49-F238E27FC236}">
                <a16:creationId xmlns:a16="http://schemas.microsoft.com/office/drawing/2014/main" id="{24BC265A-520C-D246-DED5-0A8928475E40}"/>
              </a:ext>
            </a:extLst>
          </p:cNvPr>
          <p:cNvSpPr txBox="1"/>
          <p:nvPr/>
        </p:nvSpPr>
        <p:spPr>
          <a:xfrm>
            <a:off x="5364487" y="3878712"/>
            <a:ext cx="1340222" cy="461665"/>
          </a:xfrm>
          <a:custGeom>
            <a:avLst/>
            <a:gdLst>
              <a:gd name="connsiteX0" fmla="*/ 0 w 1340222"/>
              <a:gd name="connsiteY0" fmla="*/ 0 h 461665"/>
              <a:gd name="connsiteX1" fmla="*/ 1340222 w 1340222"/>
              <a:gd name="connsiteY1" fmla="*/ 0 h 461665"/>
              <a:gd name="connsiteX2" fmla="*/ 1340222 w 1340222"/>
              <a:gd name="connsiteY2" fmla="*/ 461665 h 461665"/>
              <a:gd name="connsiteX3" fmla="*/ 0 w 1340222"/>
              <a:gd name="connsiteY3" fmla="*/ 461665 h 461665"/>
              <a:gd name="connsiteX4" fmla="*/ 0 w 1340222"/>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222" h="461665" fill="none" extrusionOk="0">
                <a:moveTo>
                  <a:pt x="0" y="0"/>
                </a:moveTo>
                <a:cubicBezTo>
                  <a:pt x="459134" y="64229"/>
                  <a:pt x="1155684" y="-12344"/>
                  <a:pt x="1340222" y="0"/>
                </a:cubicBezTo>
                <a:cubicBezTo>
                  <a:pt x="1338074" y="186521"/>
                  <a:pt x="1337929" y="313513"/>
                  <a:pt x="1340222" y="461665"/>
                </a:cubicBezTo>
                <a:cubicBezTo>
                  <a:pt x="1137403" y="455008"/>
                  <a:pt x="303979" y="518242"/>
                  <a:pt x="0" y="461665"/>
                </a:cubicBezTo>
                <a:cubicBezTo>
                  <a:pt x="-3326" y="342772"/>
                  <a:pt x="-14350" y="47724"/>
                  <a:pt x="0" y="0"/>
                </a:cubicBezTo>
                <a:close/>
              </a:path>
              <a:path w="1340222" h="461665" stroke="0" extrusionOk="0">
                <a:moveTo>
                  <a:pt x="0" y="0"/>
                </a:moveTo>
                <a:cubicBezTo>
                  <a:pt x="642549" y="-65048"/>
                  <a:pt x="1003630" y="-12260"/>
                  <a:pt x="1340222" y="0"/>
                </a:cubicBezTo>
                <a:cubicBezTo>
                  <a:pt x="1358968" y="143527"/>
                  <a:pt x="1313232" y="261265"/>
                  <a:pt x="1340222" y="461665"/>
                </a:cubicBezTo>
                <a:cubicBezTo>
                  <a:pt x="1055981" y="534431"/>
                  <a:pt x="230304" y="508845"/>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under</a:t>
            </a:r>
          </a:p>
        </p:txBody>
      </p:sp>
      <p:sp>
        <p:nvSpPr>
          <p:cNvPr id="7" name="CaixaDeTexto 6">
            <a:extLst>
              <a:ext uri="{FF2B5EF4-FFF2-40B4-BE49-F238E27FC236}">
                <a16:creationId xmlns:a16="http://schemas.microsoft.com/office/drawing/2014/main" id="{C764159B-C9F8-D1C4-C245-12BF51BB47C4}"/>
              </a:ext>
            </a:extLst>
          </p:cNvPr>
          <p:cNvSpPr txBox="1"/>
          <p:nvPr/>
        </p:nvSpPr>
        <p:spPr>
          <a:xfrm>
            <a:off x="5416994" y="5631826"/>
            <a:ext cx="1260466" cy="461665"/>
          </a:xfrm>
          <a:custGeom>
            <a:avLst/>
            <a:gdLst>
              <a:gd name="connsiteX0" fmla="*/ 0 w 1260466"/>
              <a:gd name="connsiteY0" fmla="*/ 0 h 461665"/>
              <a:gd name="connsiteX1" fmla="*/ 1260466 w 1260466"/>
              <a:gd name="connsiteY1" fmla="*/ 0 h 461665"/>
              <a:gd name="connsiteX2" fmla="*/ 1260466 w 1260466"/>
              <a:gd name="connsiteY2" fmla="*/ 461665 h 461665"/>
              <a:gd name="connsiteX3" fmla="*/ 0 w 1260466"/>
              <a:gd name="connsiteY3" fmla="*/ 461665 h 461665"/>
              <a:gd name="connsiteX4" fmla="*/ 0 w 1260466"/>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66" h="461665" fill="none" extrusionOk="0">
                <a:moveTo>
                  <a:pt x="0" y="0"/>
                </a:moveTo>
                <a:cubicBezTo>
                  <a:pt x="334065" y="-22767"/>
                  <a:pt x="975853" y="-40955"/>
                  <a:pt x="1260466" y="0"/>
                </a:cubicBezTo>
                <a:cubicBezTo>
                  <a:pt x="1258318" y="186521"/>
                  <a:pt x="1258173" y="313513"/>
                  <a:pt x="1260466" y="461665"/>
                </a:cubicBezTo>
                <a:cubicBezTo>
                  <a:pt x="796226" y="505832"/>
                  <a:pt x="598662" y="502298"/>
                  <a:pt x="0" y="461665"/>
                </a:cubicBezTo>
                <a:cubicBezTo>
                  <a:pt x="-3326" y="342772"/>
                  <a:pt x="-14350" y="47724"/>
                  <a:pt x="0" y="0"/>
                </a:cubicBezTo>
                <a:close/>
              </a:path>
              <a:path w="1260466" h="461665" stroke="0" extrusionOk="0">
                <a:moveTo>
                  <a:pt x="0" y="0"/>
                </a:moveTo>
                <a:cubicBezTo>
                  <a:pt x="480442" y="747"/>
                  <a:pt x="717776" y="96738"/>
                  <a:pt x="1260466" y="0"/>
                </a:cubicBezTo>
                <a:cubicBezTo>
                  <a:pt x="1279212" y="143527"/>
                  <a:pt x="1233476" y="261265"/>
                  <a:pt x="1260466" y="461665"/>
                </a:cubicBezTo>
                <a:cubicBezTo>
                  <a:pt x="1080376" y="418361"/>
                  <a:pt x="363576" y="51669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above</a:t>
            </a:r>
          </a:p>
        </p:txBody>
      </p:sp>
      <p:sp>
        <p:nvSpPr>
          <p:cNvPr id="8" name="CaixaDeTexto 7">
            <a:extLst>
              <a:ext uri="{FF2B5EF4-FFF2-40B4-BE49-F238E27FC236}">
                <a16:creationId xmlns:a16="http://schemas.microsoft.com/office/drawing/2014/main" id="{DBE3A3CA-0501-B53B-EC2E-B88AAE822D64}"/>
              </a:ext>
            </a:extLst>
          </p:cNvPr>
          <p:cNvSpPr txBox="1"/>
          <p:nvPr/>
        </p:nvSpPr>
        <p:spPr>
          <a:xfrm>
            <a:off x="7644295" y="2122043"/>
            <a:ext cx="730772" cy="461665"/>
          </a:xfrm>
          <a:custGeom>
            <a:avLst/>
            <a:gdLst>
              <a:gd name="connsiteX0" fmla="*/ 0 w 730772"/>
              <a:gd name="connsiteY0" fmla="*/ 0 h 461665"/>
              <a:gd name="connsiteX1" fmla="*/ 730772 w 730772"/>
              <a:gd name="connsiteY1" fmla="*/ 0 h 461665"/>
              <a:gd name="connsiteX2" fmla="*/ 730772 w 730772"/>
              <a:gd name="connsiteY2" fmla="*/ 461665 h 461665"/>
              <a:gd name="connsiteX3" fmla="*/ 0 w 730772"/>
              <a:gd name="connsiteY3" fmla="*/ 461665 h 461665"/>
              <a:gd name="connsiteX4" fmla="*/ 0 w 730772"/>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772" h="461665" fill="none" extrusionOk="0">
                <a:moveTo>
                  <a:pt x="0" y="0"/>
                </a:moveTo>
                <a:cubicBezTo>
                  <a:pt x="209423" y="45927"/>
                  <a:pt x="504679" y="-41672"/>
                  <a:pt x="730772" y="0"/>
                </a:cubicBezTo>
                <a:cubicBezTo>
                  <a:pt x="728624" y="186521"/>
                  <a:pt x="728479" y="313513"/>
                  <a:pt x="730772" y="461665"/>
                </a:cubicBezTo>
                <a:cubicBezTo>
                  <a:pt x="517947" y="474729"/>
                  <a:pt x="325799" y="503028"/>
                  <a:pt x="0" y="461665"/>
                </a:cubicBezTo>
                <a:cubicBezTo>
                  <a:pt x="-3326" y="342772"/>
                  <a:pt x="-14350" y="47724"/>
                  <a:pt x="0" y="0"/>
                </a:cubicBezTo>
                <a:close/>
              </a:path>
              <a:path w="730772" h="461665" stroke="0" extrusionOk="0">
                <a:moveTo>
                  <a:pt x="0" y="0"/>
                </a:moveTo>
                <a:cubicBezTo>
                  <a:pt x="360754" y="35840"/>
                  <a:pt x="439295" y="-43582"/>
                  <a:pt x="730772" y="0"/>
                </a:cubicBezTo>
                <a:cubicBezTo>
                  <a:pt x="749518" y="143527"/>
                  <a:pt x="703782" y="261265"/>
                  <a:pt x="730772" y="461665"/>
                </a:cubicBezTo>
                <a:cubicBezTo>
                  <a:pt x="640208" y="399373"/>
                  <a:pt x="290982" y="454763"/>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in</a:t>
            </a:r>
          </a:p>
        </p:txBody>
      </p:sp>
      <p:sp>
        <p:nvSpPr>
          <p:cNvPr id="9" name="CaixaDeTexto 8">
            <a:extLst>
              <a:ext uri="{FF2B5EF4-FFF2-40B4-BE49-F238E27FC236}">
                <a16:creationId xmlns:a16="http://schemas.microsoft.com/office/drawing/2014/main" id="{ADAE7B99-56BF-3986-56CF-B6ABB77B45F9}"/>
              </a:ext>
            </a:extLst>
          </p:cNvPr>
          <p:cNvSpPr txBox="1"/>
          <p:nvPr/>
        </p:nvSpPr>
        <p:spPr>
          <a:xfrm>
            <a:off x="7393055" y="3848847"/>
            <a:ext cx="1456969" cy="461665"/>
          </a:xfrm>
          <a:custGeom>
            <a:avLst/>
            <a:gdLst>
              <a:gd name="connsiteX0" fmla="*/ 0 w 1456969"/>
              <a:gd name="connsiteY0" fmla="*/ 0 h 461665"/>
              <a:gd name="connsiteX1" fmla="*/ 1456969 w 1456969"/>
              <a:gd name="connsiteY1" fmla="*/ 0 h 461665"/>
              <a:gd name="connsiteX2" fmla="*/ 1456969 w 1456969"/>
              <a:gd name="connsiteY2" fmla="*/ 461665 h 461665"/>
              <a:gd name="connsiteX3" fmla="*/ 0 w 1456969"/>
              <a:gd name="connsiteY3" fmla="*/ 461665 h 461665"/>
              <a:gd name="connsiteX4" fmla="*/ 0 w 1456969"/>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969" h="461665" fill="none" extrusionOk="0">
                <a:moveTo>
                  <a:pt x="0" y="0"/>
                </a:moveTo>
                <a:cubicBezTo>
                  <a:pt x="422926" y="3610"/>
                  <a:pt x="746536" y="-122027"/>
                  <a:pt x="1456969" y="0"/>
                </a:cubicBezTo>
                <a:cubicBezTo>
                  <a:pt x="1454821" y="186521"/>
                  <a:pt x="1454676" y="313513"/>
                  <a:pt x="1456969" y="461665"/>
                </a:cubicBezTo>
                <a:cubicBezTo>
                  <a:pt x="1036665" y="554689"/>
                  <a:pt x="435210" y="515418"/>
                  <a:pt x="0" y="461665"/>
                </a:cubicBezTo>
                <a:cubicBezTo>
                  <a:pt x="-3326" y="342772"/>
                  <a:pt x="-14350" y="47724"/>
                  <a:pt x="0" y="0"/>
                </a:cubicBezTo>
                <a:close/>
              </a:path>
              <a:path w="1456969" h="461665" stroke="0" extrusionOk="0">
                <a:moveTo>
                  <a:pt x="0" y="0"/>
                </a:moveTo>
                <a:cubicBezTo>
                  <a:pt x="190090" y="73242"/>
                  <a:pt x="1062993" y="105113"/>
                  <a:pt x="1456969" y="0"/>
                </a:cubicBezTo>
                <a:cubicBezTo>
                  <a:pt x="1475715" y="143527"/>
                  <a:pt x="1429979" y="261265"/>
                  <a:pt x="1456969" y="461665"/>
                </a:cubicBezTo>
                <a:cubicBezTo>
                  <a:pt x="783930" y="394187"/>
                  <a:pt x="511658" y="56504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behind</a:t>
            </a:r>
          </a:p>
        </p:txBody>
      </p:sp>
      <p:sp>
        <p:nvSpPr>
          <p:cNvPr id="11" name="CaixaDeTexto 10">
            <a:extLst>
              <a:ext uri="{FF2B5EF4-FFF2-40B4-BE49-F238E27FC236}">
                <a16:creationId xmlns:a16="http://schemas.microsoft.com/office/drawing/2014/main" id="{1A44C782-438F-F7E3-8A46-06B716F5DADF}"/>
              </a:ext>
            </a:extLst>
          </p:cNvPr>
          <p:cNvSpPr txBox="1"/>
          <p:nvPr/>
        </p:nvSpPr>
        <p:spPr>
          <a:xfrm>
            <a:off x="7230002" y="5655089"/>
            <a:ext cx="2003757" cy="461665"/>
          </a:xfrm>
          <a:custGeom>
            <a:avLst/>
            <a:gdLst>
              <a:gd name="connsiteX0" fmla="*/ 0 w 2003757"/>
              <a:gd name="connsiteY0" fmla="*/ 0 h 461665"/>
              <a:gd name="connsiteX1" fmla="*/ 2003757 w 2003757"/>
              <a:gd name="connsiteY1" fmla="*/ 0 h 461665"/>
              <a:gd name="connsiteX2" fmla="*/ 2003757 w 2003757"/>
              <a:gd name="connsiteY2" fmla="*/ 461665 h 461665"/>
              <a:gd name="connsiteX3" fmla="*/ 0 w 2003757"/>
              <a:gd name="connsiteY3" fmla="*/ 461665 h 461665"/>
              <a:gd name="connsiteX4" fmla="*/ 0 w 2003757"/>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757" h="461665" fill="none" extrusionOk="0">
                <a:moveTo>
                  <a:pt x="0" y="0"/>
                </a:moveTo>
                <a:cubicBezTo>
                  <a:pt x="645806" y="-49533"/>
                  <a:pt x="1631272" y="-14809"/>
                  <a:pt x="2003757" y="0"/>
                </a:cubicBezTo>
                <a:cubicBezTo>
                  <a:pt x="2001609" y="186521"/>
                  <a:pt x="2001464" y="313513"/>
                  <a:pt x="2003757" y="461665"/>
                </a:cubicBezTo>
                <a:cubicBezTo>
                  <a:pt x="1545249" y="413434"/>
                  <a:pt x="266675" y="546120"/>
                  <a:pt x="0" y="461665"/>
                </a:cubicBezTo>
                <a:cubicBezTo>
                  <a:pt x="-3326" y="342772"/>
                  <a:pt x="-14350" y="47724"/>
                  <a:pt x="0" y="0"/>
                </a:cubicBezTo>
                <a:close/>
              </a:path>
              <a:path w="2003757" h="461665" stroke="0" extrusionOk="0">
                <a:moveTo>
                  <a:pt x="0" y="0"/>
                </a:moveTo>
                <a:cubicBezTo>
                  <a:pt x="944587" y="118645"/>
                  <a:pt x="1096554" y="116012"/>
                  <a:pt x="2003757" y="0"/>
                </a:cubicBezTo>
                <a:cubicBezTo>
                  <a:pt x="2022503" y="143527"/>
                  <a:pt x="1976767" y="261265"/>
                  <a:pt x="2003757" y="461665"/>
                </a:cubicBezTo>
                <a:cubicBezTo>
                  <a:pt x="1140664" y="596265"/>
                  <a:pt x="410051"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in front of</a:t>
            </a:r>
          </a:p>
        </p:txBody>
      </p:sp>
      <p:sp>
        <p:nvSpPr>
          <p:cNvPr id="13" name="CaixaDeTexto 12">
            <a:extLst>
              <a:ext uri="{FF2B5EF4-FFF2-40B4-BE49-F238E27FC236}">
                <a16:creationId xmlns:a16="http://schemas.microsoft.com/office/drawing/2014/main" id="{1977D1A9-A541-2E6E-3864-E19FA31CC594}"/>
              </a:ext>
            </a:extLst>
          </p:cNvPr>
          <p:cNvSpPr txBox="1"/>
          <p:nvPr/>
        </p:nvSpPr>
        <p:spPr>
          <a:xfrm>
            <a:off x="9306637" y="2138058"/>
            <a:ext cx="1760360" cy="461665"/>
          </a:xfrm>
          <a:custGeom>
            <a:avLst/>
            <a:gdLst>
              <a:gd name="connsiteX0" fmla="*/ 0 w 1760360"/>
              <a:gd name="connsiteY0" fmla="*/ 0 h 461665"/>
              <a:gd name="connsiteX1" fmla="*/ 1760360 w 1760360"/>
              <a:gd name="connsiteY1" fmla="*/ 0 h 461665"/>
              <a:gd name="connsiteX2" fmla="*/ 1760360 w 1760360"/>
              <a:gd name="connsiteY2" fmla="*/ 461665 h 461665"/>
              <a:gd name="connsiteX3" fmla="*/ 0 w 1760360"/>
              <a:gd name="connsiteY3" fmla="*/ 461665 h 461665"/>
              <a:gd name="connsiteX4" fmla="*/ 0 w 1760360"/>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360" h="461665" fill="none" extrusionOk="0">
                <a:moveTo>
                  <a:pt x="0" y="0"/>
                </a:moveTo>
                <a:cubicBezTo>
                  <a:pt x="695394" y="109827"/>
                  <a:pt x="1534623" y="-117129"/>
                  <a:pt x="1760360" y="0"/>
                </a:cubicBezTo>
                <a:cubicBezTo>
                  <a:pt x="1758212" y="186521"/>
                  <a:pt x="1758067" y="313513"/>
                  <a:pt x="1760360" y="461665"/>
                </a:cubicBezTo>
                <a:cubicBezTo>
                  <a:pt x="1392380" y="415048"/>
                  <a:pt x="600905" y="380337"/>
                  <a:pt x="0" y="461665"/>
                </a:cubicBezTo>
                <a:cubicBezTo>
                  <a:pt x="-3326" y="342772"/>
                  <a:pt x="-14350" y="47724"/>
                  <a:pt x="0" y="0"/>
                </a:cubicBezTo>
                <a:close/>
              </a:path>
              <a:path w="1760360" h="461665" stroke="0" extrusionOk="0">
                <a:moveTo>
                  <a:pt x="0" y="0"/>
                </a:moveTo>
                <a:cubicBezTo>
                  <a:pt x="794134" y="93495"/>
                  <a:pt x="1044867" y="-40954"/>
                  <a:pt x="1760360" y="0"/>
                </a:cubicBezTo>
                <a:cubicBezTo>
                  <a:pt x="1779106" y="143527"/>
                  <a:pt x="1733370" y="261265"/>
                  <a:pt x="1760360" y="461665"/>
                </a:cubicBezTo>
                <a:cubicBezTo>
                  <a:pt x="907300" y="361681"/>
                  <a:pt x="602804" y="369131"/>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between</a:t>
            </a:r>
          </a:p>
        </p:txBody>
      </p:sp>
      <p:sp>
        <p:nvSpPr>
          <p:cNvPr id="14" name="CaixaDeTexto 13">
            <a:extLst>
              <a:ext uri="{FF2B5EF4-FFF2-40B4-BE49-F238E27FC236}">
                <a16:creationId xmlns:a16="http://schemas.microsoft.com/office/drawing/2014/main" id="{6084D429-5ADB-3B93-9AAD-32513F6A7CE0}"/>
              </a:ext>
            </a:extLst>
          </p:cNvPr>
          <p:cNvSpPr txBox="1"/>
          <p:nvPr/>
        </p:nvSpPr>
        <p:spPr>
          <a:xfrm>
            <a:off x="9322433" y="3864862"/>
            <a:ext cx="1608662" cy="461665"/>
          </a:xfrm>
          <a:custGeom>
            <a:avLst/>
            <a:gdLst>
              <a:gd name="connsiteX0" fmla="*/ 0 w 1608662"/>
              <a:gd name="connsiteY0" fmla="*/ 0 h 461665"/>
              <a:gd name="connsiteX1" fmla="*/ 1608662 w 1608662"/>
              <a:gd name="connsiteY1" fmla="*/ 0 h 461665"/>
              <a:gd name="connsiteX2" fmla="*/ 1608662 w 1608662"/>
              <a:gd name="connsiteY2" fmla="*/ 461665 h 461665"/>
              <a:gd name="connsiteX3" fmla="*/ 0 w 1608662"/>
              <a:gd name="connsiteY3" fmla="*/ 461665 h 461665"/>
              <a:gd name="connsiteX4" fmla="*/ 0 w 1608662"/>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662" h="461665" fill="none" extrusionOk="0">
                <a:moveTo>
                  <a:pt x="0" y="0"/>
                </a:moveTo>
                <a:cubicBezTo>
                  <a:pt x="585695" y="-84851"/>
                  <a:pt x="1012878" y="-32696"/>
                  <a:pt x="1608662" y="0"/>
                </a:cubicBezTo>
                <a:cubicBezTo>
                  <a:pt x="1606514" y="186521"/>
                  <a:pt x="1606369" y="313513"/>
                  <a:pt x="1608662" y="461665"/>
                </a:cubicBezTo>
                <a:cubicBezTo>
                  <a:pt x="895610" y="391786"/>
                  <a:pt x="257608" y="528163"/>
                  <a:pt x="0" y="461665"/>
                </a:cubicBezTo>
                <a:cubicBezTo>
                  <a:pt x="-3326" y="342772"/>
                  <a:pt x="-14350" y="47724"/>
                  <a:pt x="0" y="0"/>
                </a:cubicBezTo>
                <a:close/>
              </a:path>
              <a:path w="1608662" h="461665" stroke="0" extrusionOk="0">
                <a:moveTo>
                  <a:pt x="0" y="0"/>
                </a:moveTo>
                <a:cubicBezTo>
                  <a:pt x="336902" y="-106555"/>
                  <a:pt x="989110" y="144646"/>
                  <a:pt x="1608662" y="0"/>
                </a:cubicBezTo>
                <a:cubicBezTo>
                  <a:pt x="1627408" y="143527"/>
                  <a:pt x="1581672" y="261265"/>
                  <a:pt x="1608662" y="461665"/>
                </a:cubicBezTo>
                <a:cubicBezTo>
                  <a:pt x="1174063" y="500764"/>
                  <a:pt x="769471" y="390694"/>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2400" b="1" dirty="0"/>
              <a:t>next to</a:t>
            </a:r>
          </a:p>
        </p:txBody>
      </p:sp>
      <p:pic>
        <p:nvPicPr>
          <p:cNvPr id="15" name="Imagem 14">
            <a:extLst>
              <a:ext uri="{FF2B5EF4-FFF2-40B4-BE49-F238E27FC236}">
                <a16:creationId xmlns:a16="http://schemas.microsoft.com/office/drawing/2014/main" id="{9F895B36-E25B-2162-F79A-FD631502E7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2998" y="2649811"/>
            <a:ext cx="1352092" cy="1194412"/>
          </a:xfrm>
          <a:prstGeom prst="rect">
            <a:avLst/>
          </a:prstGeom>
        </p:spPr>
      </p:pic>
      <p:pic>
        <p:nvPicPr>
          <p:cNvPr id="16" name="Imagem 15">
            <a:extLst>
              <a:ext uri="{FF2B5EF4-FFF2-40B4-BE49-F238E27FC236}">
                <a16:creationId xmlns:a16="http://schemas.microsoft.com/office/drawing/2014/main" id="{823BFDD4-8E97-21FD-EA88-3BCD421FDF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72224" y="4374550"/>
            <a:ext cx="1413967" cy="1194412"/>
          </a:xfrm>
          <a:prstGeom prst="rect">
            <a:avLst/>
          </a:prstGeom>
        </p:spPr>
      </p:pic>
      <p:pic>
        <p:nvPicPr>
          <p:cNvPr id="17" name="Imagem 16">
            <a:extLst>
              <a:ext uri="{FF2B5EF4-FFF2-40B4-BE49-F238E27FC236}">
                <a16:creationId xmlns:a16="http://schemas.microsoft.com/office/drawing/2014/main" id="{159C2C1C-0483-48FD-D7AE-841B4B1F43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80145" y="904461"/>
            <a:ext cx="1147609" cy="1194412"/>
          </a:xfrm>
          <a:prstGeom prst="rect">
            <a:avLst/>
          </a:prstGeom>
        </p:spPr>
      </p:pic>
      <p:pic>
        <p:nvPicPr>
          <p:cNvPr id="18" name="Imagem 17">
            <a:extLst>
              <a:ext uri="{FF2B5EF4-FFF2-40B4-BE49-F238E27FC236}">
                <a16:creationId xmlns:a16="http://schemas.microsoft.com/office/drawing/2014/main" id="{35EDC1C1-2725-C802-B015-0734CE3128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0145" y="2617439"/>
            <a:ext cx="1147609" cy="1194412"/>
          </a:xfrm>
          <a:prstGeom prst="rect">
            <a:avLst/>
          </a:prstGeom>
        </p:spPr>
      </p:pic>
      <p:pic>
        <p:nvPicPr>
          <p:cNvPr id="19" name="Imagem 18">
            <a:extLst>
              <a:ext uri="{FF2B5EF4-FFF2-40B4-BE49-F238E27FC236}">
                <a16:creationId xmlns:a16="http://schemas.microsoft.com/office/drawing/2014/main" id="{A0E407CE-15E1-D8CE-0C97-1F40E2749F8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93055" y="4397658"/>
            <a:ext cx="1469874" cy="1194412"/>
          </a:xfrm>
          <a:prstGeom prst="rect">
            <a:avLst/>
          </a:prstGeom>
        </p:spPr>
      </p:pic>
      <p:pic>
        <p:nvPicPr>
          <p:cNvPr id="20" name="Imagem 19">
            <a:extLst>
              <a:ext uri="{FF2B5EF4-FFF2-40B4-BE49-F238E27FC236}">
                <a16:creationId xmlns:a16="http://schemas.microsoft.com/office/drawing/2014/main" id="{02510B4F-F100-AA58-84F8-145D5148690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243833" y="920476"/>
            <a:ext cx="1830308" cy="1194412"/>
          </a:xfrm>
          <a:prstGeom prst="rect">
            <a:avLst/>
          </a:prstGeom>
        </p:spPr>
      </p:pic>
      <p:pic>
        <p:nvPicPr>
          <p:cNvPr id="21" name="Imagem 20">
            <a:extLst>
              <a:ext uri="{FF2B5EF4-FFF2-40B4-BE49-F238E27FC236}">
                <a16:creationId xmlns:a16="http://schemas.microsoft.com/office/drawing/2014/main" id="{9DDD92FA-F7F5-E469-758D-EBBCA57BF03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306637" y="2633454"/>
            <a:ext cx="1627901" cy="1194412"/>
          </a:xfrm>
          <a:prstGeom prst="rect">
            <a:avLst/>
          </a:prstGeom>
        </p:spPr>
      </p:pic>
      <p:sp>
        <p:nvSpPr>
          <p:cNvPr id="22" name="CaixaDeTexto 21">
            <a:extLst>
              <a:ext uri="{FF2B5EF4-FFF2-40B4-BE49-F238E27FC236}">
                <a16:creationId xmlns:a16="http://schemas.microsoft.com/office/drawing/2014/main" id="{581CE18F-DB79-5B5D-AA37-FEEE5A7B37BD}"/>
              </a:ext>
            </a:extLst>
          </p:cNvPr>
          <p:cNvSpPr txBox="1"/>
          <p:nvPr/>
        </p:nvSpPr>
        <p:spPr>
          <a:xfrm rot="16200000">
            <a:off x="9652437" y="4605751"/>
            <a:ext cx="3073728" cy="246221"/>
          </a:xfrm>
          <a:prstGeom prst="rect">
            <a:avLst/>
          </a:prstGeom>
          <a:noFill/>
        </p:spPr>
        <p:txBody>
          <a:bodyPr wrap="square" rtlCol="0">
            <a:spAutoFit/>
          </a:bodyPr>
          <a:lstStyle/>
          <a:p>
            <a:r>
              <a:rPr lang="pt-BR" sz="1000" b="0" i="0" u="none" strike="noStrike" baseline="0" dirty="0">
                <a:solidFill>
                  <a:srgbClr val="2F2F2E"/>
                </a:solidFill>
                <a:latin typeface="HelveticaLTStd-Cond"/>
              </a:rPr>
              <a:t>IEMONO//SHUTTERSTOCK.COM</a:t>
            </a:r>
            <a:endParaRPr lang="pt-BR" sz="1000" dirty="0"/>
          </a:p>
        </p:txBody>
      </p:sp>
    </p:spTree>
    <p:extLst>
      <p:ext uri="{BB962C8B-B14F-4D97-AF65-F5344CB8AC3E}">
        <p14:creationId xmlns:p14="http://schemas.microsoft.com/office/powerpoint/2010/main" val="401711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A346CDA-E9C1-765C-1881-8A43E9EBD694}"/>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CLASSROOM LANGUAGE</a:t>
            </a:r>
          </a:p>
        </p:txBody>
      </p:sp>
      <p:pic>
        <p:nvPicPr>
          <p:cNvPr id="6" name="Imagem 5">
            <a:extLst>
              <a:ext uri="{FF2B5EF4-FFF2-40B4-BE49-F238E27FC236}">
                <a16:creationId xmlns:a16="http://schemas.microsoft.com/office/drawing/2014/main" id="{2584A5F9-B632-3760-9B81-F551F47DBE3D}"/>
              </a:ext>
            </a:extLst>
          </p:cNvPr>
          <p:cNvPicPr>
            <a:picLocks noChangeAspect="1"/>
          </p:cNvPicPr>
          <p:nvPr/>
        </p:nvPicPr>
        <p:blipFill>
          <a:blip r:embed="rId2"/>
          <a:stretch>
            <a:fillRect/>
          </a:stretch>
        </p:blipFill>
        <p:spPr>
          <a:xfrm>
            <a:off x="5618267" y="0"/>
            <a:ext cx="1816100" cy="2019300"/>
          </a:xfrm>
          <a:prstGeom prst="rect">
            <a:avLst/>
          </a:prstGeom>
        </p:spPr>
      </p:pic>
      <p:pic>
        <p:nvPicPr>
          <p:cNvPr id="7" name="Imagem 6">
            <a:extLst>
              <a:ext uri="{FF2B5EF4-FFF2-40B4-BE49-F238E27FC236}">
                <a16:creationId xmlns:a16="http://schemas.microsoft.com/office/drawing/2014/main" id="{92CCAA08-0E55-F2C3-7E88-2028461F86F2}"/>
              </a:ext>
            </a:extLst>
          </p:cNvPr>
          <p:cNvPicPr>
            <a:picLocks noChangeAspect="1"/>
          </p:cNvPicPr>
          <p:nvPr/>
        </p:nvPicPr>
        <p:blipFill>
          <a:blip r:embed="rId3"/>
          <a:stretch>
            <a:fillRect/>
          </a:stretch>
        </p:blipFill>
        <p:spPr>
          <a:xfrm>
            <a:off x="5783366" y="2378075"/>
            <a:ext cx="1485900" cy="1701800"/>
          </a:xfrm>
          <a:prstGeom prst="rect">
            <a:avLst/>
          </a:prstGeom>
        </p:spPr>
      </p:pic>
      <p:pic>
        <p:nvPicPr>
          <p:cNvPr id="8" name="Imagem 7">
            <a:extLst>
              <a:ext uri="{FF2B5EF4-FFF2-40B4-BE49-F238E27FC236}">
                <a16:creationId xmlns:a16="http://schemas.microsoft.com/office/drawing/2014/main" id="{34829D10-AEA2-BFB3-0852-43BC067A7879}"/>
              </a:ext>
            </a:extLst>
          </p:cNvPr>
          <p:cNvPicPr>
            <a:picLocks noChangeAspect="1"/>
          </p:cNvPicPr>
          <p:nvPr/>
        </p:nvPicPr>
        <p:blipFill>
          <a:blip r:embed="rId4"/>
          <a:stretch>
            <a:fillRect/>
          </a:stretch>
        </p:blipFill>
        <p:spPr>
          <a:xfrm>
            <a:off x="5656366" y="4438650"/>
            <a:ext cx="1739900" cy="1625600"/>
          </a:xfrm>
          <a:prstGeom prst="rect">
            <a:avLst/>
          </a:prstGeom>
        </p:spPr>
      </p:pic>
      <p:pic>
        <p:nvPicPr>
          <p:cNvPr id="10" name="Imagem 9">
            <a:extLst>
              <a:ext uri="{FF2B5EF4-FFF2-40B4-BE49-F238E27FC236}">
                <a16:creationId xmlns:a16="http://schemas.microsoft.com/office/drawing/2014/main" id="{04865685-C302-33E1-FE0A-AC83FB6B12C4}"/>
              </a:ext>
            </a:extLst>
          </p:cNvPr>
          <p:cNvPicPr>
            <a:picLocks noChangeAspect="1"/>
          </p:cNvPicPr>
          <p:nvPr/>
        </p:nvPicPr>
        <p:blipFill>
          <a:blip r:embed="rId5"/>
          <a:stretch>
            <a:fillRect/>
          </a:stretch>
        </p:blipFill>
        <p:spPr>
          <a:xfrm>
            <a:off x="9129792" y="88900"/>
            <a:ext cx="1600200" cy="1930400"/>
          </a:xfrm>
          <a:prstGeom prst="rect">
            <a:avLst/>
          </a:prstGeom>
        </p:spPr>
      </p:pic>
      <p:pic>
        <p:nvPicPr>
          <p:cNvPr id="12" name="Imagem 11">
            <a:extLst>
              <a:ext uri="{FF2B5EF4-FFF2-40B4-BE49-F238E27FC236}">
                <a16:creationId xmlns:a16="http://schemas.microsoft.com/office/drawing/2014/main" id="{EDFAFF75-369F-2723-7292-DD9D1F15B5A9}"/>
              </a:ext>
            </a:extLst>
          </p:cNvPr>
          <p:cNvPicPr>
            <a:picLocks noChangeAspect="1"/>
          </p:cNvPicPr>
          <p:nvPr/>
        </p:nvPicPr>
        <p:blipFill>
          <a:blip r:embed="rId6"/>
          <a:stretch>
            <a:fillRect/>
          </a:stretch>
        </p:blipFill>
        <p:spPr>
          <a:xfrm>
            <a:off x="9186942" y="2082256"/>
            <a:ext cx="1485900" cy="1930400"/>
          </a:xfrm>
          <a:prstGeom prst="rect">
            <a:avLst/>
          </a:prstGeom>
        </p:spPr>
      </p:pic>
      <p:pic>
        <p:nvPicPr>
          <p:cNvPr id="13" name="Imagem 12">
            <a:extLst>
              <a:ext uri="{FF2B5EF4-FFF2-40B4-BE49-F238E27FC236}">
                <a16:creationId xmlns:a16="http://schemas.microsoft.com/office/drawing/2014/main" id="{9FA8B15C-CDE5-7AA9-92DF-8BCE31AF2632}"/>
              </a:ext>
            </a:extLst>
          </p:cNvPr>
          <p:cNvPicPr>
            <a:picLocks noChangeAspect="1"/>
          </p:cNvPicPr>
          <p:nvPr/>
        </p:nvPicPr>
        <p:blipFill>
          <a:blip r:embed="rId7"/>
          <a:stretch>
            <a:fillRect/>
          </a:stretch>
        </p:blipFill>
        <p:spPr>
          <a:xfrm>
            <a:off x="9244092" y="4247606"/>
            <a:ext cx="1485900" cy="1993900"/>
          </a:xfrm>
          <a:prstGeom prst="rect">
            <a:avLst/>
          </a:prstGeom>
        </p:spPr>
      </p:pic>
      <p:sp>
        <p:nvSpPr>
          <p:cNvPr id="14" name="CaixaDeTexto 13">
            <a:extLst>
              <a:ext uri="{FF2B5EF4-FFF2-40B4-BE49-F238E27FC236}">
                <a16:creationId xmlns:a16="http://schemas.microsoft.com/office/drawing/2014/main" id="{D91D53AB-9AD7-6D26-8BA2-325F3E0FF5B8}"/>
              </a:ext>
            </a:extLst>
          </p:cNvPr>
          <p:cNvSpPr txBox="1"/>
          <p:nvPr/>
        </p:nvSpPr>
        <p:spPr>
          <a:xfrm>
            <a:off x="5258364" y="1851423"/>
            <a:ext cx="2633022" cy="461665"/>
          </a:xfrm>
          <a:custGeom>
            <a:avLst/>
            <a:gdLst>
              <a:gd name="connsiteX0" fmla="*/ 0 w 2633022"/>
              <a:gd name="connsiteY0" fmla="*/ 0 h 461665"/>
              <a:gd name="connsiteX1" fmla="*/ 2633022 w 2633022"/>
              <a:gd name="connsiteY1" fmla="*/ 0 h 461665"/>
              <a:gd name="connsiteX2" fmla="*/ 2633022 w 2633022"/>
              <a:gd name="connsiteY2" fmla="*/ 461665 h 461665"/>
              <a:gd name="connsiteX3" fmla="*/ 0 w 2633022"/>
              <a:gd name="connsiteY3" fmla="*/ 461665 h 461665"/>
              <a:gd name="connsiteX4" fmla="*/ 0 w 2633022"/>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3022" h="461665" fill="none" extrusionOk="0">
                <a:moveTo>
                  <a:pt x="0" y="0"/>
                </a:moveTo>
                <a:cubicBezTo>
                  <a:pt x="604438" y="-49533"/>
                  <a:pt x="1918198" y="-14809"/>
                  <a:pt x="2633022" y="0"/>
                </a:cubicBezTo>
                <a:cubicBezTo>
                  <a:pt x="2630874" y="186521"/>
                  <a:pt x="2630729" y="313513"/>
                  <a:pt x="2633022" y="461665"/>
                </a:cubicBezTo>
                <a:cubicBezTo>
                  <a:pt x="2181723" y="413434"/>
                  <a:pt x="966424" y="546120"/>
                  <a:pt x="0" y="461665"/>
                </a:cubicBezTo>
                <a:cubicBezTo>
                  <a:pt x="-3326" y="342772"/>
                  <a:pt x="-14350" y="47724"/>
                  <a:pt x="0" y="0"/>
                </a:cubicBezTo>
                <a:close/>
              </a:path>
              <a:path w="2633022" h="461665" stroke="0" extrusionOk="0">
                <a:moveTo>
                  <a:pt x="0" y="0"/>
                </a:moveTo>
                <a:cubicBezTo>
                  <a:pt x="844621" y="118645"/>
                  <a:pt x="1479139" y="116012"/>
                  <a:pt x="2633022" y="0"/>
                </a:cubicBezTo>
                <a:cubicBezTo>
                  <a:pt x="2651768" y="143527"/>
                  <a:pt x="2606032" y="261265"/>
                  <a:pt x="2633022" y="461665"/>
                </a:cubicBezTo>
                <a:cubicBezTo>
                  <a:pt x="1635459" y="596265"/>
                  <a:pt x="85127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WORK in groups.</a:t>
            </a:r>
          </a:p>
        </p:txBody>
      </p:sp>
      <p:sp>
        <p:nvSpPr>
          <p:cNvPr id="15" name="CaixaDeTexto 14">
            <a:extLst>
              <a:ext uri="{FF2B5EF4-FFF2-40B4-BE49-F238E27FC236}">
                <a16:creationId xmlns:a16="http://schemas.microsoft.com/office/drawing/2014/main" id="{EC6F8748-483D-AD6C-203D-A5C0580B914E}"/>
              </a:ext>
            </a:extLst>
          </p:cNvPr>
          <p:cNvSpPr txBox="1"/>
          <p:nvPr/>
        </p:nvSpPr>
        <p:spPr>
          <a:xfrm>
            <a:off x="5258364" y="3865182"/>
            <a:ext cx="2633022" cy="461665"/>
          </a:xfrm>
          <a:custGeom>
            <a:avLst/>
            <a:gdLst>
              <a:gd name="connsiteX0" fmla="*/ 0 w 2633022"/>
              <a:gd name="connsiteY0" fmla="*/ 0 h 461665"/>
              <a:gd name="connsiteX1" fmla="*/ 2633022 w 2633022"/>
              <a:gd name="connsiteY1" fmla="*/ 0 h 461665"/>
              <a:gd name="connsiteX2" fmla="*/ 2633022 w 2633022"/>
              <a:gd name="connsiteY2" fmla="*/ 461665 h 461665"/>
              <a:gd name="connsiteX3" fmla="*/ 0 w 2633022"/>
              <a:gd name="connsiteY3" fmla="*/ 461665 h 461665"/>
              <a:gd name="connsiteX4" fmla="*/ 0 w 2633022"/>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3022" h="461665" fill="none" extrusionOk="0">
                <a:moveTo>
                  <a:pt x="0" y="0"/>
                </a:moveTo>
                <a:cubicBezTo>
                  <a:pt x="604438" y="-49533"/>
                  <a:pt x="1918198" y="-14809"/>
                  <a:pt x="2633022" y="0"/>
                </a:cubicBezTo>
                <a:cubicBezTo>
                  <a:pt x="2630874" y="186521"/>
                  <a:pt x="2630729" y="313513"/>
                  <a:pt x="2633022" y="461665"/>
                </a:cubicBezTo>
                <a:cubicBezTo>
                  <a:pt x="2181723" y="413434"/>
                  <a:pt x="966424" y="546120"/>
                  <a:pt x="0" y="461665"/>
                </a:cubicBezTo>
                <a:cubicBezTo>
                  <a:pt x="-3326" y="342772"/>
                  <a:pt x="-14350" y="47724"/>
                  <a:pt x="0" y="0"/>
                </a:cubicBezTo>
                <a:close/>
              </a:path>
              <a:path w="2633022" h="461665" stroke="0" extrusionOk="0">
                <a:moveTo>
                  <a:pt x="0" y="0"/>
                </a:moveTo>
                <a:cubicBezTo>
                  <a:pt x="844621" y="118645"/>
                  <a:pt x="1479139" y="116012"/>
                  <a:pt x="2633022" y="0"/>
                </a:cubicBezTo>
                <a:cubicBezTo>
                  <a:pt x="2651768" y="143527"/>
                  <a:pt x="2606032" y="261265"/>
                  <a:pt x="2633022" y="461665"/>
                </a:cubicBezTo>
                <a:cubicBezTo>
                  <a:pt x="1635459" y="596265"/>
                  <a:pt x="85127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READ the text.</a:t>
            </a:r>
          </a:p>
        </p:txBody>
      </p:sp>
      <p:sp>
        <p:nvSpPr>
          <p:cNvPr id="16" name="CaixaDeTexto 15">
            <a:extLst>
              <a:ext uri="{FF2B5EF4-FFF2-40B4-BE49-F238E27FC236}">
                <a16:creationId xmlns:a16="http://schemas.microsoft.com/office/drawing/2014/main" id="{0D386432-3D15-00C1-84F3-A00DB8F5CE5B}"/>
              </a:ext>
            </a:extLst>
          </p:cNvPr>
          <p:cNvSpPr txBox="1"/>
          <p:nvPr/>
        </p:nvSpPr>
        <p:spPr>
          <a:xfrm>
            <a:off x="5258364" y="5829921"/>
            <a:ext cx="2633022" cy="830997"/>
          </a:xfrm>
          <a:custGeom>
            <a:avLst/>
            <a:gdLst>
              <a:gd name="connsiteX0" fmla="*/ 0 w 2633022"/>
              <a:gd name="connsiteY0" fmla="*/ 0 h 830997"/>
              <a:gd name="connsiteX1" fmla="*/ 2633022 w 2633022"/>
              <a:gd name="connsiteY1" fmla="*/ 0 h 830997"/>
              <a:gd name="connsiteX2" fmla="*/ 2633022 w 2633022"/>
              <a:gd name="connsiteY2" fmla="*/ 830997 h 830997"/>
              <a:gd name="connsiteX3" fmla="*/ 0 w 2633022"/>
              <a:gd name="connsiteY3" fmla="*/ 830997 h 830997"/>
              <a:gd name="connsiteX4" fmla="*/ 0 w 2633022"/>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3022" h="830997" fill="none" extrusionOk="0">
                <a:moveTo>
                  <a:pt x="0" y="0"/>
                </a:moveTo>
                <a:cubicBezTo>
                  <a:pt x="604438" y="-49533"/>
                  <a:pt x="1918198" y="-14809"/>
                  <a:pt x="2633022" y="0"/>
                </a:cubicBezTo>
                <a:cubicBezTo>
                  <a:pt x="2597634" y="192764"/>
                  <a:pt x="2630729" y="611841"/>
                  <a:pt x="2633022" y="830997"/>
                </a:cubicBezTo>
                <a:cubicBezTo>
                  <a:pt x="2181723" y="782766"/>
                  <a:pt x="966424" y="915452"/>
                  <a:pt x="0" y="830997"/>
                </a:cubicBezTo>
                <a:cubicBezTo>
                  <a:pt x="63154" y="451589"/>
                  <a:pt x="-14350" y="374090"/>
                  <a:pt x="0" y="0"/>
                </a:cubicBezTo>
                <a:close/>
              </a:path>
              <a:path w="2633022" h="830997" stroke="0" extrusionOk="0">
                <a:moveTo>
                  <a:pt x="0" y="0"/>
                </a:moveTo>
                <a:cubicBezTo>
                  <a:pt x="844621" y="118645"/>
                  <a:pt x="1479139" y="116012"/>
                  <a:pt x="2633022" y="0"/>
                </a:cubicBezTo>
                <a:cubicBezTo>
                  <a:pt x="2635148" y="113011"/>
                  <a:pt x="2672512" y="601367"/>
                  <a:pt x="2633022" y="830997"/>
                </a:cubicBezTo>
                <a:cubicBezTo>
                  <a:pt x="1635459" y="965597"/>
                  <a:pt x="851275" y="673801"/>
                  <a:pt x="0" y="830997"/>
                </a:cubicBezTo>
                <a:cubicBezTo>
                  <a:pt x="-5118" y="699632"/>
                  <a:pt x="-25823" y="390388"/>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WRITE your name on the board.</a:t>
            </a:r>
          </a:p>
        </p:txBody>
      </p:sp>
      <p:sp>
        <p:nvSpPr>
          <p:cNvPr id="17" name="CaixaDeTexto 16">
            <a:extLst>
              <a:ext uri="{FF2B5EF4-FFF2-40B4-BE49-F238E27FC236}">
                <a16:creationId xmlns:a16="http://schemas.microsoft.com/office/drawing/2014/main" id="{53622B7F-62BB-7C1D-921F-34C665E017A0}"/>
              </a:ext>
            </a:extLst>
          </p:cNvPr>
          <p:cNvSpPr txBox="1"/>
          <p:nvPr/>
        </p:nvSpPr>
        <p:spPr>
          <a:xfrm>
            <a:off x="8693741" y="1835283"/>
            <a:ext cx="2894190" cy="461665"/>
          </a:xfrm>
          <a:custGeom>
            <a:avLst/>
            <a:gdLst>
              <a:gd name="connsiteX0" fmla="*/ 0 w 2894190"/>
              <a:gd name="connsiteY0" fmla="*/ 0 h 461665"/>
              <a:gd name="connsiteX1" fmla="*/ 2894190 w 2894190"/>
              <a:gd name="connsiteY1" fmla="*/ 0 h 461665"/>
              <a:gd name="connsiteX2" fmla="*/ 2894190 w 2894190"/>
              <a:gd name="connsiteY2" fmla="*/ 461665 h 461665"/>
              <a:gd name="connsiteX3" fmla="*/ 0 w 2894190"/>
              <a:gd name="connsiteY3" fmla="*/ 461665 h 461665"/>
              <a:gd name="connsiteX4" fmla="*/ 0 w 2894190"/>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190" h="461665" fill="none" extrusionOk="0">
                <a:moveTo>
                  <a:pt x="0" y="0"/>
                </a:moveTo>
                <a:cubicBezTo>
                  <a:pt x="583759" y="-49533"/>
                  <a:pt x="2488640" y="-14809"/>
                  <a:pt x="2894190" y="0"/>
                </a:cubicBezTo>
                <a:cubicBezTo>
                  <a:pt x="2892042" y="186521"/>
                  <a:pt x="2891897" y="313513"/>
                  <a:pt x="2894190" y="461665"/>
                </a:cubicBezTo>
                <a:cubicBezTo>
                  <a:pt x="2222498" y="413434"/>
                  <a:pt x="667621" y="546120"/>
                  <a:pt x="0" y="461665"/>
                </a:cubicBezTo>
                <a:cubicBezTo>
                  <a:pt x="-3326" y="342772"/>
                  <a:pt x="-14350" y="47724"/>
                  <a:pt x="0" y="0"/>
                </a:cubicBezTo>
                <a:close/>
              </a:path>
              <a:path w="2894190" h="461665" stroke="0" extrusionOk="0">
                <a:moveTo>
                  <a:pt x="0" y="0"/>
                </a:moveTo>
                <a:cubicBezTo>
                  <a:pt x="698452" y="118645"/>
                  <a:pt x="1962753" y="116012"/>
                  <a:pt x="2894190" y="0"/>
                </a:cubicBezTo>
                <a:cubicBezTo>
                  <a:pt x="2912936" y="143527"/>
                  <a:pt x="2867200" y="261265"/>
                  <a:pt x="2894190" y="461665"/>
                </a:cubicBezTo>
                <a:cubicBezTo>
                  <a:pt x="2205578" y="596265"/>
                  <a:pt x="795638"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LOOK at the photos.</a:t>
            </a:r>
          </a:p>
        </p:txBody>
      </p:sp>
      <p:sp>
        <p:nvSpPr>
          <p:cNvPr id="18" name="CaixaDeTexto 17">
            <a:extLst>
              <a:ext uri="{FF2B5EF4-FFF2-40B4-BE49-F238E27FC236}">
                <a16:creationId xmlns:a16="http://schemas.microsoft.com/office/drawing/2014/main" id="{121DEDC4-9C5C-4B33-8517-262741F010D2}"/>
              </a:ext>
            </a:extLst>
          </p:cNvPr>
          <p:cNvSpPr txBox="1"/>
          <p:nvPr/>
        </p:nvSpPr>
        <p:spPr>
          <a:xfrm>
            <a:off x="8693740" y="3849042"/>
            <a:ext cx="2894189" cy="461665"/>
          </a:xfrm>
          <a:custGeom>
            <a:avLst/>
            <a:gdLst>
              <a:gd name="connsiteX0" fmla="*/ 0 w 2894189"/>
              <a:gd name="connsiteY0" fmla="*/ 0 h 461665"/>
              <a:gd name="connsiteX1" fmla="*/ 2894189 w 2894189"/>
              <a:gd name="connsiteY1" fmla="*/ 0 h 461665"/>
              <a:gd name="connsiteX2" fmla="*/ 2894189 w 2894189"/>
              <a:gd name="connsiteY2" fmla="*/ 461665 h 461665"/>
              <a:gd name="connsiteX3" fmla="*/ 0 w 2894189"/>
              <a:gd name="connsiteY3" fmla="*/ 461665 h 461665"/>
              <a:gd name="connsiteX4" fmla="*/ 0 w 2894189"/>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189" h="461665" fill="none" extrusionOk="0">
                <a:moveTo>
                  <a:pt x="0" y="0"/>
                </a:moveTo>
                <a:cubicBezTo>
                  <a:pt x="584674" y="-49533"/>
                  <a:pt x="2489783" y="-14809"/>
                  <a:pt x="2894189" y="0"/>
                </a:cubicBezTo>
                <a:cubicBezTo>
                  <a:pt x="2892041" y="186521"/>
                  <a:pt x="2891896" y="313513"/>
                  <a:pt x="2894189" y="461665"/>
                </a:cubicBezTo>
                <a:cubicBezTo>
                  <a:pt x="2221518" y="413434"/>
                  <a:pt x="667271" y="546120"/>
                  <a:pt x="0" y="461665"/>
                </a:cubicBezTo>
                <a:cubicBezTo>
                  <a:pt x="-3326" y="342772"/>
                  <a:pt x="-14350" y="47724"/>
                  <a:pt x="0" y="0"/>
                </a:cubicBezTo>
                <a:close/>
              </a:path>
              <a:path w="2894189" h="461665" stroke="0" extrusionOk="0">
                <a:moveTo>
                  <a:pt x="0" y="0"/>
                </a:moveTo>
                <a:cubicBezTo>
                  <a:pt x="698618" y="118645"/>
                  <a:pt x="1963263" y="116012"/>
                  <a:pt x="2894189" y="0"/>
                </a:cubicBezTo>
                <a:cubicBezTo>
                  <a:pt x="2912935" y="143527"/>
                  <a:pt x="2867199" y="261265"/>
                  <a:pt x="2894189" y="461665"/>
                </a:cubicBezTo>
                <a:cubicBezTo>
                  <a:pt x="2204846" y="596265"/>
                  <a:pt x="794465"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LISTEN to the song.</a:t>
            </a:r>
          </a:p>
        </p:txBody>
      </p:sp>
      <p:sp>
        <p:nvSpPr>
          <p:cNvPr id="19" name="CaixaDeTexto 18">
            <a:extLst>
              <a:ext uri="{FF2B5EF4-FFF2-40B4-BE49-F238E27FC236}">
                <a16:creationId xmlns:a16="http://schemas.microsoft.com/office/drawing/2014/main" id="{4CB8E641-5467-5114-2225-9A14B14DBB4B}"/>
              </a:ext>
            </a:extLst>
          </p:cNvPr>
          <p:cNvSpPr txBox="1"/>
          <p:nvPr/>
        </p:nvSpPr>
        <p:spPr>
          <a:xfrm>
            <a:off x="8693741" y="5813781"/>
            <a:ext cx="2894188" cy="830997"/>
          </a:xfrm>
          <a:custGeom>
            <a:avLst/>
            <a:gdLst>
              <a:gd name="connsiteX0" fmla="*/ 0 w 2894188"/>
              <a:gd name="connsiteY0" fmla="*/ 0 h 830997"/>
              <a:gd name="connsiteX1" fmla="*/ 2894188 w 2894188"/>
              <a:gd name="connsiteY1" fmla="*/ 0 h 830997"/>
              <a:gd name="connsiteX2" fmla="*/ 2894188 w 2894188"/>
              <a:gd name="connsiteY2" fmla="*/ 830997 h 830997"/>
              <a:gd name="connsiteX3" fmla="*/ 0 w 2894188"/>
              <a:gd name="connsiteY3" fmla="*/ 830997 h 830997"/>
              <a:gd name="connsiteX4" fmla="*/ 0 w 2894188"/>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188" h="830997" fill="none" extrusionOk="0">
                <a:moveTo>
                  <a:pt x="0" y="0"/>
                </a:moveTo>
                <a:cubicBezTo>
                  <a:pt x="585590" y="-49533"/>
                  <a:pt x="2490926" y="-14809"/>
                  <a:pt x="2894188" y="0"/>
                </a:cubicBezTo>
                <a:cubicBezTo>
                  <a:pt x="2858800" y="192764"/>
                  <a:pt x="2891895" y="611841"/>
                  <a:pt x="2894188" y="830997"/>
                </a:cubicBezTo>
                <a:cubicBezTo>
                  <a:pt x="2220538" y="782766"/>
                  <a:pt x="666922" y="915452"/>
                  <a:pt x="0" y="830997"/>
                </a:cubicBezTo>
                <a:cubicBezTo>
                  <a:pt x="63154" y="451589"/>
                  <a:pt x="-14350" y="374090"/>
                  <a:pt x="0" y="0"/>
                </a:cubicBezTo>
                <a:close/>
              </a:path>
              <a:path w="2894188" h="830997" stroke="0" extrusionOk="0">
                <a:moveTo>
                  <a:pt x="0" y="0"/>
                </a:moveTo>
                <a:cubicBezTo>
                  <a:pt x="698784" y="118645"/>
                  <a:pt x="1963774" y="116012"/>
                  <a:pt x="2894188" y="0"/>
                </a:cubicBezTo>
                <a:cubicBezTo>
                  <a:pt x="2896314" y="113011"/>
                  <a:pt x="2933678" y="601367"/>
                  <a:pt x="2894188" y="830997"/>
                </a:cubicBezTo>
                <a:cubicBezTo>
                  <a:pt x="2204114" y="965597"/>
                  <a:pt x="793291" y="673801"/>
                  <a:pt x="0" y="830997"/>
                </a:cubicBezTo>
                <a:cubicBezTo>
                  <a:pt x="-5118" y="699632"/>
                  <a:pt x="-25823" y="390388"/>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TALK to your classmate.</a:t>
            </a:r>
          </a:p>
        </p:txBody>
      </p:sp>
      <p:sp>
        <p:nvSpPr>
          <p:cNvPr id="3" name="CaixaDeTexto 2">
            <a:extLst>
              <a:ext uri="{FF2B5EF4-FFF2-40B4-BE49-F238E27FC236}">
                <a16:creationId xmlns:a16="http://schemas.microsoft.com/office/drawing/2014/main" id="{C702A008-87B3-4488-CCEC-5AC0C0B0B5FA}"/>
              </a:ext>
            </a:extLst>
          </p:cNvPr>
          <p:cNvSpPr txBox="1"/>
          <p:nvPr/>
        </p:nvSpPr>
        <p:spPr>
          <a:xfrm rot="16200000">
            <a:off x="10313828" y="5172833"/>
            <a:ext cx="2729948" cy="246221"/>
          </a:xfrm>
          <a:prstGeom prst="rect">
            <a:avLst/>
          </a:prstGeom>
          <a:noFill/>
        </p:spPr>
        <p:txBody>
          <a:bodyPr wrap="square" rtlCol="0">
            <a:spAutoFit/>
          </a:bodyPr>
          <a:lstStyle/>
          <a:p>
            <a:r>
              <a:rPr lang="pt-BR" sz="1000" b="0" i="0" u="none" strike="noStrike" baseline="0" dirty="0">
                <a:solidFill>
                  <a:srgbClr val="2F2F2E"/>
                </a:solidFill>
                <a:latin typeface="HelveticaLTStd-Cond"/>
              </a:rPr>
              <a:t>ILUSTRAÇÕES: GALVÃO BERTAZZI</a:t>
            </a:r>
            <a:endParaRPr lang="pt-BR" sz="1000" dirty="0"/>
          </a:p>
        </p:txBody>
      </p:sp>
    </p:spTree>
    <p:extLst>
      <p:ext uri="{BB962C8B-B14F-4D97-AF65-F5344CB8AC3E}">
        <p14:creationId xmlns:p14="http://schemas.microsoft.com/office/powerpoint/2010/main" val="355465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A346CDA-E9C1-765C-1881-8A43E9EBD694}"/>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CLASSROOM LANGUAGE</a:t>
            </a:r>
          </a:p>
        </p:txBody>
      </p:sp>
      <p:pic>
        <p:nvPicPr>
          <p:cNvPr id="3" name="Imagem 2">
            <a:extLst>
              <a:ext uri="{FF2B5EF4-FFF2-40B4-BE49-F238E27FC236}">
                <a16:creationId xmlns:a16="http://schemas.microsoft.com/office/drawing/2014/main" id="{EADF3312-C9B3-D5A5-05D6-C288EE632D9B}"/>
              </a:ext>
            </a:extLst>
          </p:cNvPr>
          <p:cNvPicPr>
            <a:picLocks noChangeAspect="1"/>
          </p:cNvPicPr>
          <p:nvPr/>
        </p:nvPicPr>
        <p:blipFill>
          <a:blip r:embed="rId2"/>
          <a:stretch>
            <a:fillRect/>
          </a:stretch>
        </p:blipFill>
        <p:spPr>
          <a:xfrm>
            <a:off x="5244011" y="638248"/>
            <a:ext cx="2985719" cy="2484118"/>
          </a:xfrm>
          <a:prstGeom prst="rect">
            <a:avLst/>
          </a:prstGeom>
        </p:spPr>
      </p:pic>
      <p:pic>
        <p:nvPicPr>
          <p:cNvPr id="12" name="Imagem 11">
            <a:extLst>
              <a:ext uri="{FF2B5EF4-FFF2-40B4-BE49-F238E27FC236}">
                <a16:creationId xmlns:a16="http://schemas.microsoft.com/office/drawing/2014/main" id="{05601030-3AD6-F997-990C-A360E1DB0860}"/>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1316930" y="4795399"/>
            <a:ext cx="2012925" cy="1991511"/>
          </a:xfrm>
          <a:prstGeom prst="rect">
            <a:avLst/>
          </a:prstGeom>
        </p:spPr>
      </p:pic>
      <p:pic>
        <p:nvPicPr>
          <p:cNvPr id="13" name="Imagem 12">
            <a:extLst>
              <a:ext uri="{FF2B5EF4-FFF2-40B4-BE49-F238E27FC236}">
                <a16:creationId xmlns:a16="http://schemas.microsoft.com/office/drawing/2014/main" id="{053E48C8-D2EE-EB7D-F1A7-FBFA1B6EEC55}"/>
              </a:ext>
            </a:extLst>
          </p:cNvPr>
          <p:cNvPicPr>
            <a:picLocks noChangeAspect="1"/>
          </p:cNvPicPr>
          <p:nvPr/>
        </p:nvPicPr>
        <p:blipFill>
          <a:blip r:embed="rId5"/>
          <a:stretch>
            <a:fillRect/>
          </a:stretch>
        </p:blipFill>
        <p:spPr>
          <a:xfrm>
            <a:off x="5143839" y="4169497"/>
            <a:ext cx="3105147" cy="2627432"/>
          </a:xfrm>
          <a:prstGeom prst="rect">
            <a:avLst/>
          </a:prstGeom>
        </p:spPr>
      </p:pic>
      <p:pic>
        <p:nvPicPr>
          <p:cNvPr id="14" name="Imagem 13">
            <a:extLst>
              <a:ext uri="{FF2B5EF4-FFF2-40B4-BE49-F238E27FC236}">
                <a16:creationId xmlns:a16="http://schemas.microsoft.com/office/drawing/2014/main" id="{48A66B4F-DFA1-DA04-8507-08B49B6F80A9}"/>
              </a:ext>
            </a:extLst>
          </p:cNvPr>
          <p:cNvPicPr>
            <a:picLocks noChangeAspect="1"/>
          </p:cNvPicPr>
          <p:nvPr/>
        </p:nvPicPr>
        <p:blipFill>
          <a:blip r:embed="rId6"/>
          <a:stretch>
            <a:fillRect/>
          </a:stretch>
        </p:blipFill>
        <p:spPr>
          <a:xfrm>
            <a:off x="8849842" y="697962"/>
            <a:ext cx="2746861" cy="2364689"/>
          </a:xfrm>
          <a:prstGeom prst="rect">
            <a:avLst/>
          </a:prstGeom>
        </p:spPr>
      </p:pic>
      <p:sp>
        <p:nvSpPr>
          <p:cNvPr id="15" name="CaixaDeTexto 14">
            <a:extLst>
              <a:ext uri="{FF2B5EF4-FFF2-40B4-BE49-F238E27FC236}">
                <a16:creationId xmlns:a16="http://schemas.microsoft.com/office/drawing/2014/main" id="{11FB1345-104E-1440-752B-48C437C72BD3}"/>
              </a:ext>
            </a:extLst>
          </p:cNvPr>
          <p:cNvSpPr txBox="1"/>
          <p:nvPr/>
        </p:nvSpPr>
        <p:spPr>
          <a:xfrm>
            <a:off x="830534" y="4333734"/>
            <a:ext cx="2985718" cy="461665"/>
          </a:xfrm>
          <a:custGeom>
            <a:avLst/>
            <a:gdLst>
              <a:gd name="connsiteX0" fmla="*/ 0 w 2985718"/>
              <a:gd name="connsiteY0" fmla="*/ 0 h 461665"/>
              <a:gd name="connsiteX1" fmla="*/ 2985718 w 2985718"/>
              <a:gd name="connsiteY1" fmla="*/ 0 h 461665"/>
              <a:gd name="connsiteX2" fmla="*/ 2985718 w 2985718"/>
              <a:gd name="connsiteY2" fmla="*/ 461665 h 461665"/>
              <a:gd name="connsiteX3" fmla="*/ 0 w 2985718"/>
              <a:gd name="connsiteY3" fmla="*/ 461665 h 461665"/>
              <a:gd name="connsiteX4" fmla="*/ 0 w 2985718"/>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718" h="461665" fill="none" extrusionOk="0">
                <a:moveTo>
                  <a:pt x="0" y="0"/>
                </a:moveTo>
                <a:cubicBezTo>
                  <a:pt x="390049" y="-49533"/>
                  <a:pt x="1766057" y="-14809"/>
                  <a:pt x="2985718" y="0"/>
                </a:cubicBezTo>
                <a:cubicBezTo>
                  <a:pt x="2983570" y="186521"/>
                  <a:pt x="2983425" y="313513"/>
                  <a:pt x="2985718" y="461665"/>
                </a:cubicBezTo>
                <a:cubicBezTo>
                  <a:pt x="2357476" y="413434"/>
                  <a:pt x="429181" y="546120"/>
                  <a:pt x="0" y="461665"/>
                </a:cubicBezTo>
                <a:cubicBezTo>
                  <a:pt x="-3326" y="342772"/>
                  <a:pt x="-14350" y="47724"/>
                  <a:pt x="0" y="0"/>
                </a:cubicBezTo>
                <a:close/>
              </a:path>
              <a:path w="2985718" h="461665" stroke="0" extrusionOk="0">
                <a:moveTo>
                  <a:pt x="0" y="0"/>
                </a:moveTo>
                <a:cubicBezTo>
                  <a:pt x="1039703" y="118645"/>
                  <a:pt x="1833254" y="116012"/>
                  <a:pt x="2985718" y="0"/>
                </a:cubicBezTo>
                <a:cubicBezTo>
                  <a:pt x="3004464" y="143527"/>
                  <a:pt x="2958728" y="261265"/>
                  <a:pt x="2985718" y="461665"/>
                </a:cubicBezTo>
                <a:cubicBezTo>
                  <a:pt x="2333088" y="596265"/>
                  <a:pt x="699502"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Excuse me.</a:t>
            </a:r>
          </a:p>
        </p:txBody>
      </p:sp>
      <p:sp>
        <p:nvSpPr>
          <p:cNvPr id="16" name="CaixaDeTexto 15">
            <a:extLst>
              <a:ext uri="{FF2B5EF4-FFF2-40B4-BE49-F238E27FC236}">
                <a16:creationId xmlns:a16="http://schemas.microsoft.com/office/drawing/2014/main" id="{CE21E6E5-4C40-EE88-C0F2-B3CFC60ECD57}"/>
              </a:ext>
            </a:extLst>
          </p:cNvPr>
          <p:cNvSpPr txBox="1"/>
          <p:nvPr/>
        </p:nvSpPr>
        <p:spPr>
          <a:xfrm>
            <a:off x="5104346" y="467129"/>
            <a:ext cx="2985718" cy="461665"/>
          </a:xfrm>
          <a:custGeom>
            <a:avLst/>
            <a:gdLst>
              <a:gd name="connsiteX0" fmla="*/ 0 w 2985718"/>
              <a:gd name="connsiteY0" fmla="*/ 0 h 461665"/>
              <a:gd name="connsiteX1" fmla="*/ 2985718 w 2985718"/>
              <a:gd name="connsiteY1" fmla="*/ 0 h 461665"/>
              <a:gd name="connsiteX2" fmla="*/ 2985718 w 2985718"/>
              <a:gd name="connsiteY2" fmla="*/ 461665 h 461665"/>
              <a:gd name="connsiteX3" fmla="*/ 0 w 2985718"/>
              <a:gd name="connsiteY3" fmla="*/ 461665 h 461665"/>
              <a:gd name="connsiteX4" fmla="*/ 0 w 2985718"/>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718" h="461665" fill="none" extrusionOk="0">
                <a:moveTo>
                  <a:pt x="0" y="0"/>
                </a:moveTo>
                <a:cubicBezTo>
                  <a:pt x="390049" y="-49533"/>
                  <a:pt x="1766057" y="-14809"/>
                  <a:pt x="2985718" y="0"/>
                </a:cubicBezTo>
                <a:cubicBezTo>
                  <a:pt x="2983570" y="186521"/>
                  <a:pt x="2983425" y="313513"/>
                  <a:pt x="2985718" y="461665"/>
                </a:cubicBezTo>
                <a:cubicBezTo>
                  <a:pt x="2357476" y="413434"/>
                  <a:pt x="429181" y="546120"/>
                  <a:pt x="0" y="461665"/>
                </a:cubicBezTo>
                <a:cubicBezTo>
                  <a:pt x="-3326" y="342772"/>
                  <a:pt x="-14350" y="47724"/>
                  <a:pt x="0" y="0"/>
                </a:cubicBezTo>
                <a:close/>
              </a:path>
              <a:path w="2985718" h="461665" stroke="0" extrusionOk="0">
                <a:moveTo>
                  <a:pt x="0" y="0"/>
                </a:moveTo>
                <a:cubicBezTo>
                  <a:pt x="1039703" y="118645"/>
                  <a:pt x="1833254" y="116012"/>
                  <a:pt x="2985718" y="0"/>
                </a:cubicBezTo>
                <a:cubicBezTo>
                  <a:pt x="3004464" y="143527"/>
                  <a:pt x="2958728" y="261265"/>
                  <a:pt x="2985718" y="461665"/>
                </a:cubicBezTo>
                <a:cubicBezTo>
                  <a:pt x="2333088" y="596265"/>
                  <a:pt x="699502"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May I go to the toilet?</a:t>
            </a:r>
          </a:p>
        </p:txBody>
      </p:sp>
      <p:sp>
        <p:nvSpPr>
          <p:cNvPr id="17" name="CaixaDeTexto 16">
            <a:extLst>
              <a:ext uri="{FF2B5EF4-FFF2-40B4-BE49-F238E27FC236}">
                <a16:creationId xmlns:a16="http://schemas.microsoft.com/office/drawing/2014/main" id="{5A5940EA-37BD-C374-7B40-A45431D9FA3B}"/>
              </a:ext>
            </a:extLst>
          </p:cNvPr>
          <p:cNvSpPr txBox="1"/>
          <p:nvPr/>
        </p:nvSpPr>
        <p:spPr>
          <a:xfrm>
            <a:off x="5104346" y="3678421"/>
            <a:ext cx="2985718" cy="461665"/>
          </a:xfrm>
          <a:custGeom>
            <a:avLst/>
            <a:gdLst>
              <a:gd name="connsiteX0" fmla="*/ 0 w 2985718"/>
              <a:gd name="connsiteY0" fmla="*/ 0 h 461665"/>
              <a:gd name="connsiteX1" fmla="*/ 2985718 w 2985718"/>
              <a:gd name="connsiteY1" fmla="*/ 0 h 461665"/>
              <a:gd name="connsiteX2" fmla="*/ 2985718 w 2985718"/>
              <a:gd name="connsiteY2" fmla="*/ 461665 h 461665"/>
              <a:gd name="connsiteX3" fmla="*/ 0 w 2985718"/>
              <a:gd name="connsiteY3" fmla="*/ 461665 h 461665"/>
              <a:gd name="connsiteX4" fmla="*/ 0 w 2985718"/>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718" h="461665" fill="none" extrusionOk="0">
                <a:moveTo>
                  <a:pt x="0" y="0"/>
                </a:moveTo>
                <a:cubicBezTo>
                  <a:pt x="390049" y="-49533"/>
                  <a:pt x="1766057" y="-14809"/>
                  <a:pt x="2985718" y="0"/>
                </a:cubicBezTo>
                <a:cubicBezTo>
                  <a:pt x="2983570" y="186521"/>
                  <a:pt x="2983425" y="313513"/>
                  <a:pt x="2985718" y="461665"/>
                </a:cubicBezTo>
                <a:cubicBezTo>
                  <a:pt x="2357476" y="413434"/>
                  <a:pt x="429181" y="546120"/>
                  <a:pt x="0" y="461665"/>
                </a:cubicBezTo>
                <a:cubicBezTo>
                  <a:pt x="-3326" y="342772"/>
                  <a:pt x="-14350" y="47724"/>
                  <a:pt x="0" y="0"/>
                </a:cubicBezTo>
                <a:close/>
              </a:path>
              <a:path w="2985718" h="461665" stroke="0" extrusionOk="0">
                <a:moveTo>
                  <a:pt x="0" y="0"/>
                </a:moveTo>
                <a:cubicBezTo>
                  <a:pt x="1039703" y="118645"/>
                  <a:pt x="1833254" y="116012"/>
                  <a:pt x="2985718" y="0"/>
                </a:cubicBezTo>
                <a:cubicBezTo>
                  <a:pt x="3004464" y="143527"/>
                  <a:pt x="2958728" y="261265"/>
                  <a:pt x="2985718" y="461665"/>
                </a:cubicBezTo>
                <a:cubicBezTo>
                  <a:pt x="2333088" y="596265"/>
                  <a:pt x="699502"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I’m sorry.</a:t>
            </a:r>
          </a:p>
        </p:txBody>
      </p:sp>
      <p:sp>
        <p:nvSpPr>
          <p:cNvPr id="18" name="CaixaDeTexto 17">
            <a:extLst>
              <a:ext uri="{FF2B5EF4-FFF2-40B4-BE49-F238E27FC236}">
                <a16:creationId xmlns:a16="http://schemas.microsoft.com/office/drawing/2014/main" id="{EBBBC5AE-2CB5-2C6D-4FFC-BD4050796292}"/>
              </a:ext>
            </a:extLst>
          </p:cNvPr>
          <p:cNvSpPr txBox="1"/>
          <p:nvPr/>
        </p:nvSpPr>
        <p:spPr>
          <a:xfrm>
            <a:off x="8718005" y="467129"/>
            <a:ext cx="2985718" cy="461665"/>
          </a:xfrm>
          <a:custGeom>
            <a:avLst/>
            <a:gdLst>
              <a:gd name="connsiteX0" fmla="*/ 0 w 2985718"/>
              <a:gd name="connsiteY0" fmla="*/ 0 h 461665"/>
              <a:gd name="connsiteX1" fmla="*/ 2985718 w 2985718"/>
              <a:gd name="connsiteY1" fmla="*/ 0 h 461665"/>
              <a:gd name="connsiteX2" fmla="*/ 2985718 w 2985718"/>
              <a:gd name="connsiteY2" fmla="*/ 461665 h 461665"/>
              <a:gd name="connsiteX3" fmla="*/ 0 w 2985718"/>
              <a:gd name="connsiteY3" fmla="*/ 461665 h 461665"/>
              <a:gd name="connsiteX4" fmla="*/ 0 w 2985718"/>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718" h="461665" fill="none" extrusionOk="0">
                <a:moveTo>
                  <a:pt x="0" y="0"/>
                </a:moveTo>
                <a:cubicBezTo>
                  <a:pt x="390049" y="-49533"/>
                  <a:pt x="1766057" y="-14809"/>
                  <a:pt x="2985718" y="0"/>
                </a:cubicBezTo>
                <a:cubicBezTo>
                  <a:pt x="2983570" y="186521"/>
                  <a:pt x="2983425" y="313513"/>
                  <a:pt x="2985718" y="461665"/>
                </a:cubicBezTo>
                <a:cubicBezTo>
                  <a:pt x="2357476" y="413434"/>
                  <a:pt x="429181" y="546120"/>
                  <a:pt x="0" y="461665"/>
                </a:cubicBezTo>
                <a:cubicBezTo>
                  <a:pt x="-3326" y="342772"/>
                  <a:pt x="-14350" y="47724"/>
                  <a:pt x="0" y="0"/>
                </a:cubicBezTo>
                <a:close/>
              </a:path>
              <a:path w="2985718" h="461665" stroke="0" extrusionOk="0">
                <a:moveTo>
                  <a:pt x="0" y="0"/>
                </a:moveTo>
                <a:cubicBezTo>
                  <a:pt x="1039703" y="118645"/>
                  <a:pt x="1833254" y="116012"/>
                  <a:pt x="2985718" y="0"/>
                </a:cubicBezTo>
                <a:cubicBezTo>
                  <a:pt x="3004464" y="143527"/>
                  <a:pt x="2958728" y="261265"/>
                  <a:pt x="2985718" y="461665"/>
                </a:cubicBezTo>
                <a:cubicBezTo>
                  <a:pt x="2333088" y="596265"/>
                  <a:pt x="699502"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I don’t understand.</a:t>
            </a:r>
          </a:p>
        </p:txBody>
      </p:sp>
      <p:sp>
        <p:nvSpPr>
          <p:cNvPr id="20" name="CaixaDeTexto 19">
            <a:extLst>
              <a:ext uri="{FF2B5EF4-FFF2-40B4-BE49-F238E27FC236}">
                <a16:creationId xmlns:a16="http://schemas.microsoft.com/office/drawing/2014/main" id="{C420FAB8-751E-8151-B1E6-6DFD008628E7}"/>
              </a:ext>
            </a:extLst>
          </p:cNvPr>
          <p:cNvSpPr txBox="1"/>
          <p:nvPr/>
        </p:nvSpPr>
        <p:spPr>
          <a:xfrm>
            <a:off x="8718005" y="3678421"/>
            <a:ext cx="2985718" cy="830997"/>
          </a:xfrm>
          <a:custGeom>
            <a:avLst/>
            <a:gdLst>
              <a:gd name="connsiteX0" fmla="*/ 0 w 2985718"/>
              <a:gd name="connsiteY0" fmla="*/ 0 h 830997"/>
              <a:gd name="connsiteX1" fmla="*/ 2985718 w 2985718"/>
              <a:gd name="connsiteY1" fmla="*/ 0 h 830997"/>
              <a:gd name="connsiteX2" fmla="*/ 2985718 w 2985718"/>
              <a:gd name="connsiteY2" fmla="*/ 830997 h 830997"/>
              <a:gd name="connsiteX3" fmla="*/ 0 w 2985718"/>
              <a:gd name="connsiteY3" fmla="*/ 830997 h 830997"/>
              <a:gd name="connsiteX4" fmla="*/ 0 w 2985718"/>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718" h="830997" fill="none" extrusionOk="0">
                <a:moveTo>
                  <a:pt x="0" y="0"/>
                </a:moveTo>
                <a:cubicBezTo>
                  <a:pt x="390049" y="-49533"/>
                  <a:pt x="1766057" y="-14809"/>
                  <a:pt x="2985718" y="0"/>
                </a:cubicBezTo>
                <a:cubicBezTo>
                  <a:pt x="2950330" y="192764"/>
                  <a:pt x="2983425" y="611841"/>
                  <a:pt x="2985718" y="830997"/>
                </a:cubicBezTo>
                <a:cubicBezTo>
                  <a:pt x="2357476" y="782766"/>
                  <a:pt x="429181" y="915452"/>
                  <a:pt x="0" y="830997"/>
                </a:cubicBezTo>
                <a:cubicBezTo>
                  <a:pt x="63154" y="451589"/>
                  <a:pt x="-14350" y="374090"/>
                  <a:pt x="0" y="0"/>
                </a:cubicBezTo>
                <a:close/>
              </a:path>
              <a:path w="2985718" h="830997" stroke="0" extrusionOk="0">
                <a:moveTo>
                  <a:pt x="0" y="0"/>
                </a:moveTo>
                <a:cubicBezTo>
                  <a:pt x="1039703" y="118645"/>
                  <a:pt x="1833254" y="116012"/>
                  <a:pt x="2985718" y="0"/>
                </a:cubicBezTo>
                <a:cubicBezTo>
                  <a:pt x="2987844" y="113011"/>
                  <a:pt x="3025208" y="601367"/>
                  <a:pt x="2985718" y="830997"/>
                </a:cubicBezTo>
                <a:cubicBezTo>
                  <a:pt x="2333088" y="965597"/>
                  <a:pt x="699502" y="673801"/>
                  <a:pt x="0" y="830997"/>
                </a:cubicBezTo>
                <a:cubicBezTo>
                  <a:pt x="-5118" y="699632"/>
                  <a:pt x="-25823" y="390388"/>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How do you say “</a:t>
            </a:r>
            <a:r>
              <a:rPr lang="en-US" sz="2400" dirty="0" err="1"/>
              <a:t>caneta</a:t>
            </a:r>
            <a:r>
              <a:rPr lang="en-US" sz="2400" dirty="0"/>
              <a:t>” in English?</a:t>
            </a:r>
          </a:p>
        </p:txBody>
      </p:sp>
      <p:pic>
        <p:nvPicPr>
          <p:cNvPr id="21" name="Imagem 20">
            <a:extLst>
              <a:ext uri="{FF2B5EF4-FFF2-40B4-BE49-F238E27FC236}">
                <a16:creationId xmlns:a16="http://schemas.microsoft.com/office/drawing/2014/main" id="{CF50A825-0BA3-3427-F5C7-AC48644DA382}"/>
              </a:ext>
            </a:extLst>
          </p:cNvPr>
          <p:cNvPicPr>
            <a:picLocks noChangeAspect="1"/>
          </p:cNvPicPr>
          <p:nvPr/>
        </p:nvPicPr>
        <p:blipFill>
          <a:blip r:embed="rId7"/>
          <a:stretch>
            <a:fillRect/>
          </a:stretch>
        </p:blipFill>
        <p:spPr>
          <a:xfrm>
            <a:off x="8738529" y="4362942"/>
            <a:ext cx="3110400" cy="2240542"/>
          </a:xfrm>
          <a:prstGeom prst="rect">
            <a:avLst/>
          </a:prstGeom>
        </p:spPr>
      </p:pic>
      <p:sp>
        <p:nvSpPr>
          <p:cNvPr id="4" name="CaixaDeTexto 3">
            <a:extLst>
              <a:ext uri="{FF2B5EF4-FFF2-40B4-BE49-F238E27FC236}">
                <a16:creationId xmlns:a16="http://schemas.microsoft.com/office/drawing/2014/main" id="{1D458D5D-139B-915F-4566-5B82A834F572}"/>
              </a:ext>
            </a:extLst>
          </p:cNvPr>
          <p:cNvSpPr txBox="1"/>
          <p:nvPr/>
        </p:nvSpPr>
        <p:spPr>
          <a:xfrm rot="16200000">
            <a:off x="10476598" y="5115399"/>
            <a:ext cx="2729948" cy="246221"/>
          </a:xfrm>
          <a:prstGeom prst="rect">
            <a:avLst/>
          </a:prstGeom>
          <a:noFill/>
        </p:spPr>
        <p:txBody>
          <a:bodyPr wrap="square" rtlCol="0">
            <a:spAutoFit/>
          </a:bodyPr>
          <a:lstStyle/>
          <a:p>
            <a:r>
              <a:rPr lang="pt-BR" sz="1000" b="0" i="0" u="none" strike="noStrike" baseline="0" dirty="0">
                <a:solidFill>
                  <a:srgbClr val="2F2F2E"/>
                </a:solidFill>
                <a:latin typeface="HelveticaLTStd-Cond"/>
              </a:rPr>
              <a:t>ILUSTRAÇÕES: GALVÃO BERTAZZI</a:t>
            </a:r>
            <a:endParaRPr lang="pt-BR" sz="1000" dirty="0"/>
          </a:p>
        </p:txBody>
      </p:sp>
    </p:spTree>
    <p:extLst>
      <p:ext uri="{BB962C8B-B14F-4D97-AF65-F5344CB8AC3E}">
        <p14:creationId xmlns:p14="http://schemas.microsoft.com/office/powerpoint/2010/main" val="137950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A346CDA-E9C1-765C-1881-8A43E9EBD694}"/>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CLASSROOM LANGUAGE</a:t>
            </a:r>
          </a:p>
        </p:txBody>
      </p:sp>
      <p:pic>
        <p:nvPicPr>
          <p:cNvPr id="4" name="Imagem 3">
            <a:extLst>
              <a:ext uri="{FF2B5EF4-FFF2-40B4-BE49-F238E27FC236}">
                <a16:creationId xmlns:a16="http://schemas.microsoft.com/office/drawing/2014/main" id="{11CF070A-F3AD-E64A-373E-506E025ED2A5}"/>
              </a:ext>
            </a:extLst>
          </p:cNvPr>
          <p:cNvPicPr>
            <a:picLocks noChangeAspect="1"/>
          </p:cNvPicPr>
          <p:nvPr/>
        </p:nvPicPr>
        <p:blipFill>
          <a:blip r:embed="rId2"/>
          <a:stretch>
            <a:fillRect/>
          </a:stretch>
        </p:blipFill>
        <p:spPr>
          <a:xfrm>
            <a:off x="9081801" y="1164762"/>
            <a:ext cx="2073566" cy="2264238"/>
          </a:xfrm>
          <a:prstGeom prst="rect">
            <a:avLst/>
          </a:prstGeom>
        </p:spPr>
      </p:pic>
      <p:pic>
        <p:nvPicPr>
          <p:cNvPr id="6" name="Imagem 5">
            <a:extLst>
              <a:ext uri="{FF2B5EF4-FFF2-40B4-BE49-F238E27FC236}">
                <a16:creationId xmlns:a16="http://schemas.microsoft.com/office/drawing/2014/main" id="{A626130A-FB6A-0034-44A4-3EA0A7B79293}"/>
              </a:ext>
            </a:extLst>
          </p:cNvPr>
          <p:cNvPicPr>
            <a:picLocks noChangeAspect="1"/>
          </p:cNvPicPr>
          <p:nvPr/>
        </p:nvPicPr>
        <p:blipFill>
          <a:blip r:embed="rId3"/>
          <a:stretch>
            <a:fillRect/>
          </a:stretch>
        </p:blipFill>
        <p:spPr>
          <a:xfrm>
            <a:off x="9081801" y="4509418"/>
            <a:ext cx="2258125" cy="1823870"/>
          </a:xfrm>
          <a:prstGeom prst="rect">
            <a:avLst/>
          </a:prstGeom>
        </p:spPr>
      </p:pic>
      <p:sp>
        <p:nvSpPr>
          <p:cNvPr id="15" name="CaixaDeTexto 14">
            <a:extLst>
              <a:ext uri="{FF2B5EF4-FFF2-40B4-BE49-F238E27FC236}">
                <a16:creationId xmlns:a16="http://schemas.microsoft.com/office/drawing/2014/main" id="{44675605-886D-981E-1C14-B9CC16D78310}"/>
              </a:ext>
            </a:extLst>
          </p:cNvPr>
          <p:cNvSpPr txBox="1"/>
          <p:nvPr/>
        </p:nvSpPr>
        <p:spPr>
          <a:xfrm>
            <a:off x="5104346" y="467129"/>
            <a:ext cx="2985718" cy="461665"/>
          </a:xfrm>
          <a:custGeom>
            <a:avLst/>
            <a:gdLst>
              <a:gd name="connsiteX0" fmla="*/ 0 w 2985718"/>
              <a:gd name="connsiteY0" fmla="*/ 0 h 461665"/>
              <a:gd name="connsiteX1" fmla="*/ 2985718 w 2985718"/>
              <a:gd name="connsiteY1" fmla="*/ 0 h 461665"/>
              <a:gd name="connsiteX2" fmla="*/ 2985718 w 2985718"/>
              <a:gd name="connsiteY2" fmla="*/ 461665 h 461665"/>
              <a:gd name="connsiteX3" fmla="*/ 0 w 2985718"/>
              <a:gd name="connsiteY3" fmla="*/ 461665 h 461665"/>
              <a:gd name="connsiteX4" fmla="*/ 0 w 2985718"/>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718" h="461665" fill="none" extrusionOk="0">
                <a:moveTo>
                  <a:pt x="0" y="0"/>
                </a:moveTo>
                <a:cubicBezTo>
                  <a:pt x="390049" y="-49533"/>
                  <a:pt x="1766057" y="-14809"/>
                  <a:pt x="2985718" y="0"/>
                </a:cubicBezTo>
                <a:cubicBezTo>
                  <a:pt x="2983570" y="186521"/>
                  <a:pt x="2983425" y="313513"/>
                  <a:pt x="2985718" y="461665"/>
                </a:cubicBezTo>
                <a:cubicBezTo>
                  <a:pt x="2357476" y="413434"/>
                  <a:pt x="429181" y="546120"/>
                  <a:pt x="0" y="461665"/>
                </a:cubicBezTo>
                <a:cubicBezTo>
                  <a:pt x="-3326" y="342772"/>
                  <a:pt x="-14350" y="47724"/>
                  <a:pt x="0" y="0"/>
                </a:cubicBezTo>
                <a:close/>
              </a:path>
              <a:path w="2985718" h="461665" stroke="0" extrusionOk="0">
                <a:moveTo>
                  <a:pt x="0" y="0"/>
                </a:moveTo>
                <a:cubicBezTo>
                  <a:pt x="1039703" y="118645"/>
                  <a:pt x="1833254" y="116012"/>
                  <a:pt x="2985718" y="0"/>
                </a:cubicBezTo>
                <a:cubicBezTo>
                  <a:pt x="3004464" y="143527"/>
                  <a:pt x="2958728" y="261265"/>
                  <a:pt x="2985718" y="461665"/>
                </a:cubicBezTo>
                <a:cubicBezTo>
                  <a:pt x="2333088" y="596265"/>
                  <a:pt x="699502"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What page?</a:t>
            </a:r>
          </a:p>
        </p:txBody>
      </p:sp>
      <p:sp>
        <p:nvSpPr>
          <p:cNvPr id="16" name="CaixaDeTexto 15">
            <a:extLst>
              <a:ext uri="{FF2B5EF4-FFF2-40B4-BE49-F238E27FC236}">
                <a16:creationId xmlns:a16="http://schemas.microsoft.com/office/drawing/2014/main" id="{209B5B42-000A-EA11-B158-114136BDDFFD}"/>
              </a:ext>
            </a:extLst>
          </p:cNvPr>
          <p:cNvSpPr txBox="1"/>
          <p:nvPr/>
        </p:nvSpPr>
        <p:spPr>
          <a:xfrm>
            <a:off x="5104346" y="3678421"/>
            <a:ext cx="2985718" cy="461665"/>
          </a:xfrm>
          <a:custGeom>
            <a:avLst/>
            <a:gdLst>
              <a:gd name="connsiteX0" fmla="*/ 0 w 2985718"/>
              <a:gd name="connsiteY0" fmla="*/ 0 h 461665"/>
              <a:gd name="connsiteX1" fmla="*/ 2985718 w 2985718"/>
              <a:gd name="connsiteY1" fmla="*/ 0 h 461665"/>
              <a:gd name="connsiteX2" fmla="*/ 2985718 w 2985718"/>
              <a:gd name="connsiteY2" fmla="*/ 461665 h 461665"/>
              <a:gd name="connsiteX3" fmla="*/ 0 w 2985718"/>
              <a:gd name="connsiteY3" fmla="*/ 461665 h 461665"/>
              <a:gd name="connsiteX4" fmla="*/ 0 w 2985718"/>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718" h="461665" fill="none" extrusionOk="0">
                <a:moveTo>
                  <a:pt x="0" y="0"/>
                </a:moveTo>
                <a:cubicBezTo>
                  <a:pt x="390049" y="-49533"/>
                  <a:pt x="1766057" y="-14809"/>
                  <a:pt x="2985718" y="0"/>
                </a:cubicBezTo>
                <a:cubicBezTo>
                  <a:pt x="2983570" y="186521"/>
                  <a:pt x="2983425" y="313513"/>
                  <a:pt x="2985718" y="461665"/>
                </a:cubicBezTo>
                <a:cubicBezTo>
                  <a:pt x="2357476" y="413434"/>
                  <a:pt x="429181" y="546120"/>
                  <a:pt x="0" y="461665"/>
                </a:cubicBezTo>
                <a:cubicBezTo>
                  <a:pt x="-3326" y="342772"/>
                  <a:pt x="-14350" y="47724"/>
                  <a:pt x="0" y="0"/>
                </a:cubicBezTo>
                <a:close/>
              </a:path>
              <a:path w="2985718" h="461665" stroke="0" extrusionOk="0">
                <a:moveTo>
                  <a:pt x="0" y="0"/>
                </a:moveTo>
                <a:cubicBezTo>
                  <a:pt x="1039703" y="118645"/>
                  <a:pt x="1833254" y="116012"/>
                  <a:pt x="2985718" y="0"/>
                </a:cubicBezTo>
                <a:cubicBezTo>
                  <a:pt x="3004464" y="143527"/>
                  <a:pt x="2958728" y="261265"/>
                  <a:pt x="2985718" y="461665"/>
                </a:cubicBezTo>
                <a:cubicBezTo>
                  <a:pt x="2333088" y="596265"/>
                  <a:pt x="699502" y="304469"/>
                  <a:pt x="0" y="461665"/>
                </a:cubicBezTo>
                <a:cubicBezTo>
                  <a:pt x="11502" y="333756"/>
                  <a:pt x="40657" y="17387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Thank you.</a:t>
            </a:r>
          </a:p>
        </p:txBody>
      </p:sp>
      <p:sp>
        <p:nvSpPr>
          <p:cNvPr id="17" name="CaixaDeTexto 16">
            <a:extLst>
              <a:ext uri="{FF2B5EF4-FFF2-40B4-BE49-F238E27FC236}">
                <a16:creationId xmlns:a16="http://schemas.microsoft.com/office/drawing/2014/main" id="{48F57653-0271-5CBE-B8C6-C5E2C474E899}"/>
              </a:ext>
            </a:extLst>
          </p:cNvPr>
          <p:cNvSpPr txBox="1"/>
          <p:nvPr/>
        </p:nvSpPr>
        <p:spPr>
          <a:xfrm>
            <a:off x="8718005" y="467129"/>
            <a:ext cx="2985718" cy="830997"/>
          </a:xfrm>
          <a:custGeom>
            <a:avLst/>
            <a:gdLst>
              <a:gd name="connsiteX0" fmla="*/ 0 w 2985718"/>
              <a:gd name="connsiteY0" fmla="*/ 0 h 830997"/>
              <a:gd name="connsiteX1" fmla="*/ 2985718 w 2985718"/>
              <a:gd name="connsiteY1" fmla="*/ 0 h 830997"/>
              <a:gd name="connsiteX2" fmla="*/ 2985718 w 2985718"/>
              <a:gd name="connsiteY2" fmla="*/ 830997 h 830997"/>
              <a:gd name="connsiteX3" fmla="*/ 0 w 2985718"/>
              <a:gd name="connsiteY3" fmla="*/ 830997 h 830997"/>
              <a:gd name="connsiteX4" fmla="*/ 0 w 2985718"/>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718" h="830997" fill="none" extrusionOk="0">
                <a:moveTo>
                  <a:pt x="0" y="0"/>
                </a:moveTo>
                <a:cubicBezTo>
                  <a:pt x="390049" y="-49533"/>
                  <a:pt x="1766057" y="-14809"/>
                  <a:pt x="2985718" y="0"/>
                </a:cubicBezTo>
                <a:cubicBezTo>
                  <a:pt x="2950330" y="192764"/>
                  <a:pt x="2983425" y="611841"/>
                  <a:pt x="2985718" y="830997"/>
                </a:cubicBezTo>
                <a:cubicBezTo>
                  <a:pt x="2357476" y="782766"/>
                  <a:pt x="429181" y="915452"/>
                  <a:pt x="0" y="830997"/>
                </a:cubicBezTo>
                <a:cubicBezTo>
                  <a:pt x="63154" y="451589"/>
                  <a:pt x="-14350" y="374090"/>
                  <a:pt x="0" y="0"/>
                </a:cubicBezTo>
                <a:close/>
              </a:path>
              <a:path w="2985718" h="830997" stroke="0" extrusionOk="0">
                <a:moveTo>
                  <a:pt x="0" y="0"/>
                </a:moveTo>
                <a:cubicBezTo>
                  <a:pt x="1039703" y="118645"/>
                  <a:pt x="1833254" y="116012"/>
                  <a:pt x="2985718" y="0"/>
                </a:cubicBezTo>
                <a:cubicBezTo>
                  <a:pt x="2987844" y="113011"/>
                  <a:pt x="3025208" y="601367"/>
                  <a:pt x="2985718" y="830997"/>
                </a:cubicBezTo>
                <a:cubicBezTo>
                  <a:pt x="2333088" y="965597"/>
                  <a:pt x="699502" y="673801"/>
                  <a:pt x="0" y="830997"/>
                </a:cubicBezTo>
                <a:cubicBezTo>
                  <a:pt x="-5118" y="699632"/>
                  <a:pt x="-25823" y="390388"/>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Can you help me, please?</a:t>
            </a:r>
          </a:p>
        </p:txBody>
      </p:sp>
      <p:sp>
        <p:nvSpPr>
          <p:cNvPr id="18" name="CaixaDeTexto 17">
            <a:extLst>
              <a:ext uri="{FF2B5EF4-FFF2-40B4-BE49-F238E27FC236}">
                <a16:creationId xmlns:a16="http://schemas.microsoft.com/office/drawing/2014/main" id="{A016F932-5B14-F23A-C3C7-19C90106F340}"/>
              </a:ext>
            </a:extLst>
          </p:cNvPr>
          <p:cNvSpPr txBox="1"/>
          <p:nvPr/>
        </p:nvSpPr>
        <p:spPr>
          <a:xfrm>
            <a:off x="8718005" y="3678421"/>
            <a:ext cx="2985718" cy="830997"/>
          </a:xfrm>
          <a:custGeom>
            <a:avLst/>
            <a:gdLst>
              <a:gd name="connsiteX0" fmla="*/ 0 w 2985718"/>
              <a:gd name="connsiteY0" fmla="*/ 0 h 830997"/>
              <a:gd name="connsiteX1" fmla="*/ 2985718 w 2985718"/>
              <a:gd name="connsiteY1" fmla="*/ 0 h 830997"/>
              <a:gd name="connsiteX2" fmla="*/ 2985718 w 2985718"/>
              <a:gd name="connsiteY2" fmla="*/ 830997 h 830997"/>
              <a:gd name="connsiteX3" fmla="*/ 0 w 2985718"/>
              <a:gd name="connsiteY3" fmla="*/ 830997 h 830997"/>
              <a:gd name="connsiteX4" fmla="*/ 0 w 2985718"/>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718" h="830997" fill="none" extrusionOk="0">
                <a:moveTo>
                  <a:pt x="0" y="0"/>
                </a:moveTo>
                <a:cubicBezTo>
                  <a:pt x="390049" y="-49533"/>
                  <a:pt x="1766057" y="-14809"/>
                  <a:pt x="2985718" y="0"/>
                </a:cubicBezTo>
                <a:cubicBezTo>
                  <a:pt x="2950330" y="192764"/>
                  <a:pt x="2983425" y="611841"/>
                  <a:pt x="2985718" y="830997"/>
                </a:cubicBezTo>
                <a:cubicBezTo>
                  <a:pt x="2357476" y="782766"/>
                  <a:pt x="429181" y="915452"/>
                  <a:pt x="0" y="830997"/>
                </a:cubicBezTo>
                <a:cubicBezTo>
                  <a:pt x="63154" y="451589"/>
                  <a:pt x="-14350" y="374090"/>
                  <a:pt x="0" y="0"/>
                </a:cubicBezTo>
                <a:close/>
              </a:path>
              <a:path w="2985718" h="830997" stroke="0" extrusionOk="0">
                <a:moveTo>
                  <a:pt x="0" y="0"/>
                </a:moveTo>
                <a:cubicBezTo>
                  <a:pt x="1039703" y="118645"/>
                  <a:pt x="1833254" y="116012"/>
                  <a:pt x="2985718" y="0"/>
                </a:cubicBezTo>
                <a:cubicBezTo>
                  <a:pt x="2987844" y="113011"/>
                  <a:pt x="3025208" y="601367"/>
                  <a:pt x="2985718" y="830997"/>
                </a:cubicBezTo>
                <a:cubicBezTo>
                  <a:pt x="2333088" y="965597"/>
                  <a:pt x="699502" y="673801"/>
                  <a:pt x="0" y="830997"/>
                </a:cubicBezTo>
                <a:cubicBezTo>
                  <a:pt x="-5118" y="699632"/>
                  <a:pt x="-25823" y="390388"/>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400" dirty="0"/>
              <a:t>Can you repeat that, please?</a:t>
            </a:r>
          </a:p>
        </p:txBody>
      </p:sp>
      <p:pic>
        <p:nvPicPr>
          <p:cNvPr id="20" name="Imagem 19">
            <a:extLst>
              <a:ext uri="{FF2B5EF4-FFF2-40B4-BE49-F238E27FC236}">
                <a16:creationId xmlns:a16="http://schemas.microsoft.com/office/drawing/2014/main" id="{2DD6BCAA-1E61-468B-2D60-F09B34F82473}"/>
              </a:ext>
            </a:extLst>
          </p:cNvPr>
          <p:cNvPicPr>
            <a:picLocks noChangeAspect="1"/>
          </p:cNvPicPr>
          <p:nvPr/>
        </p:nvPicPr>
        <p:blipFill>
          <a:blip r:embed="rId4"/>
          <a:stretch>
            <a:fillRect/>
          </a:stretch>
        </p:blipFill>
        <p:spPr>
          <a:xfrm>
            <a:off x="5511568" y="4284735"/>
            <a:ext cx="2171274" cy="2106136"/>
          </a:xfrm>
          <a:prstGeom prst="rect">
            <a:avLst/>
          </a:prstGeom>
        </p:spPr>
      </p:pic>
      <p:pic>
        <p:nvPicPr>
          <p:cNvPr id="21" name="Imagem 20">
            <a:extLst>
              <a:ext uri="{FF2B5EF4-FFF2-40B4-BE49-F238E27FC236}">
                <a16:creationId xmlns:a16="http://schemas.microsoft.com/office/drawing/2014/main" id="{2E5B0ABF-9F7E-4C44-485E-8A2ACBB91A7D}"/>
              </a:ext>
            </a:extLst>
          </p:cNvPr>
          <p:cNvPicPr>
            <a:picLocks noChangeAspect="1"/>
          </p:cNvPicPr>
          <p:nvPr/>
        </p:nvPicPr>
        <p:blipFill>
          <a:blip r:embed="rId5"/>
          <a:stretch>
            <a:fillRect/>
          </a:stretch>
        </p:blipFill>
        <p:spPr>
          <a:xfrm>
            <a:off x="5196733" y="803954"/>
            <a:ext cx="2800944" cy="2453540"/>
          </a:xfrm>
          <a:prstGeom prst="rect">
            <a:avLst/>
          </a:prstGeom>
        </p:spPr>
      </p:pic>
      <p:sp>
        <p:nvSpPr>
          <p:cNvPr id="3" name="CaixaDeTexto 2">
            <a:extLst>
              <a:ext uri="{FF2B5EF4-FFF2-40B4-BE49-F238E27FC236}">
                <a16:creationId xmlns:a16="http://schemas.microsoft.com/office/drawing/2014/main" id="{B0B0D9B0-1CF4-B95C-DF73-E583EFF54747}"/>
              </a:ext>
            </a:extLst>
          </p:cNvPr>
          <p:cNvSpPr txBox="1"/>
          <p:nvPr/>
        </p:nvSpPr>
        <p:spPr>
          <a:xfrm rot="16200000">
            <a:off x="10518565" y="4920284"/>
            <a:ext cx="2729948" cy="246221"/>
          </a:xfrm>
          <a:prstGeom prst="rect">
            <a:avLst/>
          </a:prstGeom>
          <a:noFill/>
        </p:spPr>
        <p:txBody>
          <a:bodyPr wrap="square" rtlCol="0">
            <a:spAutoFit/>
          </a:bodyPr>
          <a:lstStyle/>
          <a:p>
            <a:r>
              <a:rPr lang="pt-BR" sz="1000" b="0" i="0" u="none" strike="noStrike" baseline="0" dirty="0">
                <a:solidFill>
                  <a:srgbClr val="2F2F2E"/>
                </a:solidFill>
                <a:latin typeface="HelveticaLTStd-Cond"/>
              </a:rPr>
              <a:t>ILUSTRAÇÕES: GALVÃO BERTAZZI</a:t>
            </a:r>
            <a:endParaRPr lang="pt-BR" sz="1000" dirty="0"/>
          </a:p>
        </p:txBody>
      </p:sp>
    </p:spTree>
    <p:extLst>
      <p:ext uri="{BB962C8B-B14F-4D97-AF65-F5344CB8AC3E}">
        <p14:creationId xmlns:p14="http://schemas.microsoft.com/office/powerpoint/2010/main" val="429243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4</a:t>
            </a:r>
          </a:p>
        </p:txBody>
      </p:sp>
      <p:sp>
        <p:nvSpPr>
          <p:cNvPr id="8" name="Espaço Reservado para Conteúdo 2">
            <a:extLst>
              <a:ext uri="{FF2B5EF4-FFF2-40B4-BE49-F238E27FC236}">
                <a16:creationId xmlns:a16="http://schemas.microsoft.com/office/drawing/2014/main" id="{5F48CA7A-0F86-D6A3-842C-58122F78C653}"/>
              </a:ext>
            </a:extLst>
          </p:cNvPr>
          <p:cNvSpPr txBox="1">
            <a:spLocks/>
          </p:cNvSpPr>
          <p:nvPr/>
        </p:nvSpPr>
        <p:spPr>
          <a:xfrm>
            <a:off x="5264845" y="5939626"/>
            <a:ext cx="4750904" cy="15317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pt-BR" sz="1200" dirty="0">
                <a:solidFill>
                  <a:srgbClr val="2F2F2E"/>
                </a:solidFill>
                <a:latin typeface="Helvetica" pitchFamily="2" charset="0"/>
              </a:rPr>
              <a:t>HOBERMAN, Mary Ann. </a:t>
            </a:r>
            <a:r>
              <a:rPr lang="pt-BR" sz="1200" b="1" dirty="0">
                <a:solidFill>
                  <a:srgbClr val="2F2F2E"/>
                </a:solidFill>
                <a:latin typeface="Helvetica" pitchFamily="2" charset="0"/>
              </a:rPr>
              <a:t>Fathers, mothers, sisters, brothers: </a:t>
            </a:r>
            <a:r>
              <a:rPr lang="pt-BR" sz="1200" dirty="0">
                <a:solidFill>
                  <a:srgbClr val="2F2F2E"/>
                </a:solidFill>
                <a:latin typeface="Helvetica" pitchFamily="2" charset="0"/>
              </a:rPr>
              <a:t>a </a:t>
            </a:r>
            <a:r>
              <a:rPr lang="pt-BR" sz="1200" dirty="0" err="1">
                <a:solidFill>
                  <a:srgbClr val="2F2F2E"/>
                </a:solidFill>
                <a:latin typeface="Helvetica" pitchFamily="2" charset="0"/>
              </a:rPr>
              <a:t>collection</a:t>
            </a:r>
            <a:r>
              <a:rPr lang="pt-BR" sz="1200" dirty="0">
                <a:solidFill>
                  <a:srgbClr val="2F2F2E"/>
                </a:solidFill>
                <a:latin typeface="Helvetica" pitchFamily="2" charset="0"/>
              </a:rPr>
              <a:t> of </a:t>
            </a:r>
            <a:r>
              <a:rPr lang="pt-BR" sz="1200" dirty="0" err="1">
                <a:solidFill>
                  <a:srgbClr val="2F2F2E"/>
                </a:solidFill>
                <a:latin typeface="Helvetica" pitchFamily="2" charset="0"/>
              </a:rPr>
              <a:t>family</a:t>
            </a:r>
            <a:r>
              <a:rPr lang="pt-BR" sz="1200" dirty="0">
                <a:solidFill>
                  <a:srgbClr val="2F2F2E"/>
                </a:solidFill>
                <a:latin typeface="Helvetica" pitchFamily="2" charset="0"/>
              </a:rPr>
              <a:t> </a:t>
            </a:r>
            <a:r>
              <a:rPr lang="pt-BR" sz="1200" dirty="0" err="1">
                <a:solidFill>
                  <a:srgbClr val="2F2F2E"/>
                </a:solidFill>
                <a:latin typeface="Helvetica" pitchFamily="2" charset="0"/>
              </a:rPr>
              <a:t>poems</a:t>
            </a:r>
            <a:r>
              <a:rPr lang="pt-BR" sz="1200" dirty="0">
                <a:solidFill>
                  <a:srgbClr val="2F2F2E"/>
                </a:solidFill>
                <a:latin typeface="Helvetica" pitchFamily="2" charset="0"/>
              </a:rPr>
              <a:t>. Nova York: Hachette Book </a:t>
            </a:r>
            <a:r>
              <a:rPr lang="pt-BR" sz="1200" dirty="0" err="1">
                <a:solidFill>
                  <a:srgbClr val="2F2F2E"/>
                </a:solidFill>
                <a:latin typeface="Helvetica" pitchFamily="2" charset="0"/>
              </a:rPr>
              <a:t>Group</a:t>
            </a:r>
            <a:r>
              <a:rPr lang="pt-BR" sz="1200" dirty="0">
                <a:solidFill>
                  <a:srgbClr val="2F2F2E"/>
                </a:solidFill>
                <a:latin typeface="Helvetica" pitchFamily="2" charset="0"/>
              </a:rPr>
              <a:t> Inc., 2001. p. 3.</a:t>
            </a:r>
          </a:p>
        </p:txBody>
      </p:sp>
      <p:sp>
        <p:nvSpPr>
          <p:cNvPr id="5" name="CaixaDeTexto 4">
            <a:extLst>
              <a:ext uri="{FF2B5EF4-FFF2-40B4-BE49-F238E27FC236}">
                <a16:creationId xmlns:a16="http://schemas.microsoft.com/office/drawing/2014/main" id="{C750170A-CF8B-63F6-EF7C-55836A3A784C}"/>
              </a:ext>
            </a:extLst>
          </p:cNvPr>
          <p:cNvSpPr txBox="1"/>
          <p:nvPr/>
        </p:nvSpPr>
        <p:spPr>
          <a:xfrm>
            <a:off x="5304232" y="307315"/>
            <a:ext cx="4750904" cy="5632311"/>
          </a:xfrm>
          <a:prstGeom prst="rect">
            <a:avLst/>
          </a:prstGeom>
          <a:solidFill>
            <a:schemeClr val="bg2"/>
          </a:solidFill>
          <a:ln>
            <a:solidFill>
              <a:schemeClr val="accent4"/>
            </a:solidFill>
          </a:ln>
        </p:spPr>
        <p:txBody>
          <a:bodyPr wrap="square" rtlCol="0">
            <a:spAutoFit/>
          </a:bodyPr>
          <a:lstStyle/>
          <a:p>
            <a:r>
              <a:rPr lang="en-US" sz="1500" b="1" dirty="0">
                <a:solidFill>
                  <a:srgbClr val="2F2F2E"/>
                </a:solidFill>
                <a:effectLst/>
                <a:latin typeface="Helvetica" pitchFamily="2" charset="0"/>
              </a:rPr>
              <a:t>What is a family?</a:t>
            </a:r>
          </a:p>
          <a:p>
            <a:r>
              <a:rPr lang="en-US" sz="1500" b="1" dirty="0">
                <a:solidFill>
                  <a:srgbClr val="2F2F2E"/>
                </a:solidFill>
                <a:effectLst/>
                <a:latin typeface="Helvetica" pitchFamily="2" charset="0"/>
              </a:rPr>
              <a:t>Who is a family?</a:t>
            </a:r>
          </a:p>
          <a:p>
            <a:r>
              <a:rPr lang="en-US" sz="1500" b="1" dirty="0">
                <a:solidFill>
                  <a:srgbClr val="2F2F2E"/>
                </a:solidFill>
                <a:effectLst/>
                <a:latin typeface="Helvetica" pitchFamily="2" charset="0"/>
              </a:rPr>
              <a:t>One and another makes two is a family!</a:t>
            </a:r>
          </a:p>
          <a:p>
            <a:r>
              <a:rPr lang="en-US" sz="1500" b="1" dirty="0">
                <a:solidFill>
                  <a:srgbClr val="2F2F2E"/>
                </a:solidFill>
                <a:effectLst/>
                <a:latin typeface="Helvetica" pitchFamily="2" charset="0"/>
              </a:rPr>
              <a:t>Baby and father and mother: a family!</a:t>
            </a:r>
          </a:p>
          <a:p>
            <a:r>
              <a:rPr lang="en-US" sz="1500" b="1" dirty="0">
                <a:solidFill>
                  <a:srgbClr val="2F2F2E"/>
                </a:solidFill>
                <a:effectLst/>
                <a:latin typeface="Helvetica" pitchFamily="2" charset="0"/>
              </a:rPr>
              <a:t>Parents and sister and brother: a family!</a:t>
            </a:r>
          </a:p>
          <a:p>
            <a:endParaRPr lang="en-US" sz="1500" b="1" i="1" dirty="0">
              <a:solidFill>
                <a:srgbClr val="2F2F2E"/>
              </a:solidFill>
              <a:effectLst/>
              <a:latin typeface="Helvetica" pitchFamily="2" charset="0"/>
            </a:endParaRPr>
          </a:p>
          <a:p>
            <a:r>
              <a:rPr lang="en-US" sz="1500" b="1" i="1" dirty="0">
                <a:solidFill>
                  <a:srgbClr val="2F2F2E"/>
                </a:solidFill>
                <a:effectLst/>
                <a:latin typeface="Helvetica" pitchFamily="2" charset="0"/>
              </a:rPr>
              <a:t>All kinds of people can make up a family</a:t>
            </a:r>
          </a:p>
          <a:p>
            <a:r>
              <a:rPr lang="en-US" sz="1500" b="1" i="1" dirty="0">
                <a:solidFill>
                  <a:srgbClr val="2F2F2E"/>
                </a:solidFill>
                <a:effectLst/>
                <a:latin typeface="Helvetica" pitchFamily="2" charset="0"/>
              </a:rPr>
              <a:t>All kinds of mixtures can make up a family</a:t>
            </a:r>
          </a:p>
          <a:p>
            <a:endParaRPr lang="en-US" sz="1500" b="1" dirty="0">
              <a:solidFill>
                <a:srgbClr val="2F2F2E"/>
              </a:solidFill>
              <a:effectLst/>
              <a:latin typeface="Helvetica" pitchFamily="2" charset="0"/>
            </a:endParaRPr>
          </a:p>
          <a:p>
            <a:r>
              <a:rPr lang="en-US" sz="1500" b="1" dirty="0">
                <a:solidFill>
                  <a:srgbClr val="2F2F2E"/>
                </a:solidFill>
                <a:effectLst/>
                <a:latin typeface="Helvetica" pitchFamily="2" charset="0"/>
              </a:rPr>
              <a:t>What is a family?</a:t>
            </a:r>
          </a:p>
          <a:p>
            <a:r>
              <a:rPr lang="en-US" sz="1500" b="1" dirty="0">
                <a:solidFill>
                  <a:srgbClr val="2F2F2E"/>
                </a:solidFill>
                <a:effectLst/>
                <a:latin typeface="Helvetica" pitchFamily="2" charset="0"/>
              </a:rPr>
              <a:t>Who is a family?</a:t>
            </a:r>
          </a:p>
          <a:p>
            <a:r>
              <a:rPr lang="en-US" sz="1500" b="1" dirty="0">
                <a:solidFill>
                  <a:srgbClr val="2F2F2E"/>
                </a:solidFill>
                <a:effectLst/>
                <a:latin typeface="Helvetica" pitchFamily="2" charset="0"/>
              </a:rPr>
              <a:t>The children that lived in a shoe is a family!</a:t>
            </a:r>
          </a:p>
          <a:p>
            <a:r>
              <a:rPr lang="en-US" sz="1500" b="1" dirty="0">
                <a:solidFill>
                  <a:srgbClr val="2F2F2E"/>
                </a:solidFill>
                <a:effectLst/>
                <a:latin typeface="Helvetica" pitchFamily="2" charset="0"/>
              </a:rPr>
              <a:t>A pair like a kanga and </a:t>
            </a:r>
            <a:r>
              <a:rPr lang="en-US" sz="1500" b="1" dirty="0" err="1">
                <a:solidFill>
                  <a:srgbClr val="2F2F2E"/>
                </a:solidFill>
                <a:effectLst/>
                <a:latin typeface="Helvetica" pitchFamily="2" charset="0"/>
              </a:rPr>
              <a:t>roo</a:t>
            </a:r>
            <a:r>
              <a:rPr lang="en-US" sz="1500" b="1" dirty="0">
                <a:solidFill>
                  <a:srgbClr val="2F2F2E"/>
                </a:solidFill>
                <a:effectLst/>
                <a:latin typeface="Helvetica" pitchFamily="2" charset="0"/>
              </a:rPr>
              <a:t> is a family!</a:t>
            </a:r>
          </a:p>
          <a:p>
            <a:r>
              <a:rPr lang="en-US" sz="1500" b="1" dirty="0">
                <a:solidFill>
                  <a:srgbClr val="2F2F2E"/>
                </a:solidFill>
                <a:effectLst/>
                <a:latin typeface="Helvetica" pitchFamily="2" charset="0"/>
              </a:rPr>
              <a:t>A calf and a cow that go moo is a family!</a:t>
            </a:r>
          </a:p>
          <a:p>
            <a:endParaRPr lang="en-US" sz="1500" b="1" dirty="0">
              <a:solidFill>
                <a:srgbClr val="2F2F2E"/>
              </a:solidFill>
              <a:effectLst/>
              <a:latin typeface="Helvetica" pitchFamily="2" charset="0"/>
            </a:endParaRPr>
          </a:p>
          <a:p>
            <a:r>
              <a:rPr lang="en-US" sz="1500" b="1" i="1" dirty="0">
                <a:solidFill>
                  <a:srgbClr val="2F2F2E"/>
                </a:solidFill>
                <a:effectLst/>
                <a:latin typeface="Helvetica" pitchFamily="2" charset="0"/>
              </a:rPr>
              <a:t>All kinds of creatures can make up a family</a:t>
            </a:r>
          </a:p>
          <a:p>
            <a:r>
              <a:rPr lang="en-US" sz="1500" b="1" i="1" dirty="0">
                <a:solidFill>
                  <a:srgbClr val="2F2F2E"/>
                </a:solidFill>
                <a:effectLst/>
                <a:latin typeface="Helvetica" pitchFamily="2" charset="0"/>
              </a:rPr>
              <a:t>All kinds of numbers can make up a Family</a:t>
            </a:r>
          </a:p>
          <a:p>
            <a:endParaRPr lang="en-US" sz="1500" b="1" i="1" dirty="0">
              <a:solidFill>
                <a:srgbClr val="2F2F2E"/>
              </a:solidFill>
              <a:effectLst/>
              <a:latin typeface="Helvetica" pitchFamily="2" charset="0"/>
            </a:endParaRPr>
          </a:p>
          <a:p>
            <a:r>
              <a:rPr lang="en-US" sz="1500" b="1" dirty="0">
                <a:solidFill>
                  <a:srgbClr val="2F2F2E"/>
                </a:solidFill>
                <a:effectLst/>
                <a:latin typeface="Helvetica" pitchFamily="2" charset="0"/>
              </a:rPr>
              <a:t>What is a family?</a:t>
            </a:r>
          </a:p>
          <a:p>
            <a:r>
              <a:rPr lang="en-US" sz="1500" b="1" dirty="0">
                <a:solidFill>
                  <a:srgbClr val="2F2F2E"/>
                </a:solidFill>
                <a:effectLst/>
                <a:latin typeface="Helvetica" pitchFamily="2" charset="0"/>
              </a:rPr>
              <a:t>Who is a family?</a:t>
            </a:r>
          </a:p>
          <a:p>
            <a:r>
              <a:rPr lang="en-US" sz="1500" b="1" dirty="0">
                <a:solidFill>
                  <a:srgbClr val="2F2F2E"/>
                </a:solidFill>
                <a:effectLst/>
                <a:latin typeface="Helvetica" pitchFamily="2" charset="0"/>
              </a:rPr>
              <a:t>Either a lot or a few is a family;</a:t>
            </a:r>
          </a:p>
          <a:p>
            <a:r>
              <a:rPr lang="en-US" sz="1500" b="1" dirty="0">
                <a:solidFill>
                  <a:srgbClr val="2F2F2E"/>
                </a:solidFill>
                <a:effectLst/>
                <a:latin typeface="Helvetica" pitchFamily="2" charset="0"/>
              </a:rPr>
              <a:t>But whether there’s ten or there’s</a:t>
            </a:r>
          </a:p>
          <a:p>
            <a:r>
              <a:rPr lang="en-US" sz="1500" b="1" dirty="0">
                <a:solidFill>
                  <a:srgbClr val="2F2F2E"/>
                </a:solidFill>
                <a:effectLst/>
                <a:latin typeface="Helvetica" pitchFamily="2" charset="0"/>
              </a:rPr>
              <a:t>two in your family,</a:t>
            </a:r>
          </a:p>
          <a:p>
            <a:r>
              <a:rPr lang="en-US" sz="1500" b="1" dirty="0">
                <a:solidFill>
                  <a:srgbClr val="2F2F2E"/>
                </a:solidFill>
                <a:effectLst/>
                <a:latin typeface="Helvetica" pitchFamily="2" charset="0"/>
              </a:rPr>
              <a:t>All of your family plus you is a family!</a:t>
            </a:r>
            <a:endParaRPr lang="en-US" sz="1500" b="1" dirty="0"/>
          </a:p>
        </p:txBody>
      </p:sp>
      <p:grpSp>
        <p:nvGrpSpPr>
          <p:cNvPr id="6" name="Agrupar 5">
            <a:extLst>
              <a:ext uri="{FF2B5EF4-FFF2-40B4-BE49-F238E27FC236}">
                <a16:creationId xmlns:a16="http://schemas.microsoft.com/office/drawing/2014/main" id="{D03F0B74-7F0C-D165-0471-82FF2623CC2D}"/>
              </a:ext>
            </a:extLst>
          </p:cNvPr>
          <p:cNvGrpSpPr/>
          <p:nvPr/>
        </p:nvGrpSpPr>
        <p:grpSpPr>
          <a:xfrm>
            <a:off x="643467" y="3598160"/>
            <a:ext cx="3133135" cy="1477172"/>
            <a:chOff x="667900" y="3626397"/>
            <a:chExt cx="3133135" cy="1477172"/>
          </a:xfrm>
        </p:grpSpPr>
        <p:sp>
          <p:nvSpPr>
            <p:cNvPr id="7" name="CaixaDeTexto 6">
              <a:extLst>
                <a:ext uri="{FF2B5EF4-FFF2-40B4-BE49-F238E27FC236}">
                  <a16:creationId xmlns:a16="http://schemas.microsoft.com/office/drawing/2014/main" id="{B087C244-E289-D070-C94D-2DA234FBD3A1}"/>
                </a:ext>
              </a:extLst>
            </p:cNvPr>
            <p:cNvSpPr txBox="1"/>
            <p:nvPr/>
          </p:nvSpPr>
          <p:spPr>
            <a:xfrm>
              <a:off x="839244" y="4087906"/>
              <a:ext cx="2961791" cy="1015663"/>
            </a:xfrm>
            <a:custGeom>
              <a:avLst/>
              <a:gdLst>
                <a:gd name="connsiteX0" fmla="*/ 0 w 2961791"/>
                <a:gd name="connsiteY0" fmla="*/ 0 h 1015663"/>
                <a:gd name="connsiteX1" fmla="*/ 2961791 w 2961791"/>
                <a:gd name="connsiteY1" fmla="*/ 0 h 1015663"/>
                <a:gd name="connsiteX2" fmla="*/ 2961791 w 2961791"/>
                <a:gd name="connsiteY2" fmla="*/ 1015663 h 1015663"/>
                <a:gd name="connsiteX3" fmla="*/ 0 w 2961791"/>
                <a:gd name="connsiteY3" fmla="*/ 1015663 h 1015663"/>
                <a:gd name="connsiteX4" fmla="*/ 0 w 2961791"/>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791" h="1015663" fill="none" extrusionOk="0">
                  <a:moveTo>
                    <a:pt x="0" y="0"/>
                  </a:moveTo>
                  <a:cubicBezTo>
                    <a:pt x="300348" y="-49533"/>
                    <a:pt x="2220568" y="-14809"/>
                    <a:pt x="2961791" y="0"/>
                  </a:cubicBezTo>
                  <a:cubicBezTo>
                    <a:pt x="2876543" y="249582"/>
                    <a:pt x="3042598" y="889491"/>
                    <a:pt x="2961791" y="1015663"/>
                  </a:cubicBezTo>
                  <a:cubicBezTo>
                    <a:pt x="2134064" y="967432"/>
                    <a:pt x="613343" y="1100118"/>
                    <a:pt x="0" y="1015663"/>
                  </a:cubicBezTo>
                  <a:cubicBezTo>
                    <a:pt x="46534" y="691205"/>
                    <a:pt x="35510" y="501986"/>
                    <a:pt x="0" y="0"/>
                  </a:cubicBezTo>
                  <a:close/>
                </a:path>
                <a:path w="2961791" h="1015663" stroke="0" extrusionOk="0">
                  <a:moveTo>
                    <a:pt x="0" y="0"/>
                  </a:moveTo>
                  <a:cubicBezTo>
                    <a:pt x="1330620" y="118645"/>
                    <a:pt x="1822767" y="116012"/>
                    <a:pt x="2961791" y="0"/>
                  </a:cubicBezTo>
                  <a:cubicBezTo>
                    <a:pt x="2930677" y="243736"/>
                    <a:pt x="2901561" y="806251"/>
                    <a:pt x="2961791" y="1015663"/>
                  </a:cubicBezTo>
                  <a:cubicBezTo>
                    <a:pt x="1938139" y="1150263"/>
                    <a:pt x="735825" y="858467"/>
                    <a:pt x="0" y="1015663"/>
                  </a:cubicBezTo>
                  <a:cubicBezTo>
                    <a:pt x="-5118" y="569580"/>
                    <a:pt x="57277" y="186099"/>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pt-BR" sz="2000" dirty="0"/>
                <a:t>Note que, em poemas,</a:t>
              </a:r>
            </a:p>
            <a:p>
              <a:r>
                <a:rPr lang="pt-BR" sz="2000" dirty="0"/>
                <a:t>a linguagem é usada de</a:t>
              </a:r>
            </a:p>
            <a:p>
              <a:r>
                <a:rPr lang="pt-BR" sz="2000" dirty="0"/>
                <a:t>forma criativa.</a:t>
              </a:r>
            </a:p>
          </p:txBody>
        </p:sp>
        <p:sp>
          <p:nvSpPr>
            <p:cNvPr id="9" name="Pentágono 8">
              <a:extLst>
                <a:ext uri="{FF2B5EF4-FFF2-40B4-BE49-F238E27FC236}">
                  <a16:creationId xmlns:a16="http://schemas.microsoft.com/office/drawing/2014/main" id="{C432DD3F-CC0A-0911-7B4C-CDF3F81F869D}"/>
                </a:ext>
              </a:extLst>
            </p:cNvPr>
            <p:cNvSpPr/>
            <p:nvPr/>
          </p:nvSpPr>
          <p:spPr>
            <a:xfrm rot="21338555">
              <a:off x="667900" y="3626397"/>
              <a:ext cx="1292087" cy="487017"/>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TIP</a:t>
              </a:r>
            </a:p>
          </p:txBody>
        </p:sp>
      </p:grpSp>
      <p:pic>
        <p:nvPicPr>
          <p:cNvPr id="4" name="Imagem 3">
            <a:extLst>
              <a:ext uri="{FF2B5EF4-FFF2-40B4-BE49-F238E27FC236}">
                <a16:creationId xmlns:a16="http://schemas.microsoft.com/office/drawing/2014/main" id="{71190319-99E5-8B5A-39D8-22C3AAAC772C}"/>
              </a:ext>
            </a:extLst>
          </p:cNvPr>
          <p:cNvPicPr>
            <a:picLocks noChangeAspect="1"/>
          </p:cNvPicPr>
          <p:nvPr/>
        </p:nvPicPr>
        <p:blipFill>
          <a:blip r:embed="rId2"/>
          <a:stretch>
            <a:fillRect/>
          </a:stretch>
        </p:blipFill>
        <p:spPr>
          <a:xfrm>
            <a:off x="8754860" y="4260422"/>
            <a:ext cx="3331122" cy="1629819"/>
          </a:xfrm>
          <a:prstGeom prst="rect">
            <a:avLst/>
          </a:prstGeom>
        </p:spPr>
      </p:pic>
      <p:sp>
        <p:nvSpPr>
          <p:cNvPr id="3" name="CaixaDeTexto 2">
            <a:extLst>
              <a:ext uri="{FF2B5EF4-FFF2-40B4-BE49-F238E27FC236}">
                <a16:creationId xmlns:a16="http://schemas.microsoft.com/office/drawing/2014/main" id="{40BD66DB-60E3-4440-A14E-E9A98C23F328}"/>
              </a:ext>
            </a:extLst>
          </p:cNvPr>
          <p:cNvSpPr txBox="1"/>
          <p:nvPr/>
        </p:nvSpPr>
        <p:spPr>
          <a:xfrm rot="16200000">
            <a:off x="10527796" y="3426667"/>
            <a:ext cx="2729948" cy="246221"/>
          </a:xfrm>
          <a:prstGeom prst="rect">
            <a:avLst/>
          </a:prstGeom>
          <a:noFill/>
        </p:spPr>
        <p:txBody>
          <a:bodyPr wrap="square" rtlCol="0">
            <a:spAutoFit/>
          </a:bodyPr>
          <a:lstStyle/>
          <a:p>
            <a:r>
              <a:rPr lang="pt-BR" sz="1000" b="0" i="0" u="none" strike="noStrike" baseline="0" dirty="0">
                <a:solidFill>
                  <a:srgbClr val="2F2F2E"/>
                </a:solidFill>
                <a:latin typeface="HelveticaLTStd-Cond"/>
              </a:rPr>
              <a:t>ILUSTRAÇÕES: GALVÃO BERTAZZI</a:t>
            </a:r>
            <a:endParaRPr lang="pt-BR" sz="1000" dirty="0"/>
          </a:p>
        </p:txBody>
      </p:sp>
    </p:spTree>
    <p:extLst>
      <p:ext uri="{BB962C8B-B14F-4D97-AF65-F5344CB8AC3E}">
        <p14:creationId xmlns:p14="http://schemas.microsoft.com/office/powerpoint/2010/main" val="420775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4</a:t>
            </a:r>
          </a:p>
        </p:txBody>
      </p:sp>
      <p:sp>
        <p:nvSpPr>
          <p:cNvPr id="8" name="Espaço Reservado para Conteúdo 2">
            <a:extLst>
              <a:ext uri="{FF2B5EF4-FFF2-40B4-BE49-F238E27FC236}">
                <a16:creationId xmlns:a16="http://schemas.microsoft.com/office/drawing/2014/main" id="{5F48CA7A-0F86-D6A3-842C-58122F78C653}"/>
              </a:ext>
            </a:extLst>
          </p:cNvPr>
          <p:cNvSpPr txBox="1">
            <a:spLocks/>
          </p:cNvSpPr>
          <p:nvPr/>
        </p:nvSpPr>
        <p:spPr>
          <a:xfrm>
            <a:off x="5297763" y="5824640"/>
            <a:ext cx="6223000" cy="193736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pt-BR" sz="1200" dirty="0">
                <a:solidFill>
                  <a:srgbClr val="2F2F2E"/>
                </a:solidFill>
                <a:latin typeface="Helvetica" pitchFamily="2" charset="0"/>
              </a:rPr>
              <a:t>Adaptado de: CREEK, Jeremy. </a:t>
            </a:r>
            <a:r>
              <a:rPr lang="pt-BR" sz="1200" b="1" dirty="0">
                <a:solidFill>
                  <a:srgbClr val="2F2F2E"/>
                </a:solidFill>
                <a:latin typeface="Helvetica" pitchFamily="2" charset="0"/>
              </a:rPr>
              <a:t>Cosma-</a:t>
            </a:r>
            <a:r>
              <a:rPr lang="pt-BR" sz="1200" b="1" dirty="0" err="1">
                <a:solidFill>
                  <a:srgbClr val="2F2F2E"/>
                </a:solidFill>
                <a:latin typeface="Helvetica" pitchFamily="2" charset="0"/>
              </a:rPr>
              <a:t>Fairywinkle</a:t>
            </a:r>
            <a:r>
              <a:rPr lang="pt-BR" sz="1200" b="1" dirty="0">
                <a:solidFill>
                  <a:srgbClr val="2F2F2E"/>
                </a:solidFill>
                <a:latin typeface="Helvetica" pitchFamily="2" charset="0"/>
              </a:rPr>
              <a:t> </a:t>
            </a:r>
            <a:r>
              <a:rPr lang="pt-BR" sz="1200" b="1" dirty="0" err="1">
                <a:solidFill>
                  <a:srgbClr val="2F2F2E"/>
                </a:solidFill>
                <a:latin typeface="Helvetica" pitchFamily="2" charset="0"/>
              </a:rPr>
              <a:t>family</a:t>
            </a:r>
            <a:r>
              <a:rPr lang="pt-BR" sz="1200" b="1" dirty="0">
                <a:solidFill>
                  <a:srgbClr val="2F2F2E"/>
                </a:solidFill>
                <a:latin typeface="Helvetica" pitchFamily="2" charset="0"/>
              </a:rPr>
              <a:t>. </a:t>
            </a:r>
            <a:r>
              <a:rPr lang="pt-BR" sz="1200" dirty="0" err="1">
                <a:solidFill>
                  <a:srgbClr val="2F2F2E"/>
                </a:solidFill>
                <a:latin typeface="Helvetica" pitchFamily="2" charset="0"/>
              </a:rPr>
              <a:t>Fairly</a:t>
            </a:r>
            <a:r>
              <a:rPr lang="pt-BR" sz="1200" dirty="0">
                <a:solidFill>
                  <a:srgbClr val="2F2F2E"/>
                </a:solidFill>
                <a:latin typeface="Helvetica" pitchFamily="2" charset="0"/>
              </a:rPr>
              <a:t> Odd Parents Wiki. 2022. Disponível em: https://</a:t>
            </a:r>
            <a:r>
              <a:rPr lang="pt-BR" sz="1200" dirty="0" err="1">
                <a:solidFill>
                  <a:srgbClr val="2F2F2E"/>
                </a:solidFill>
                <a:latin typeface="Helvetica" pitchFamily="2" charset="0"/>
              </a:rPr>
              <a:t>fairlyoddparents.fandom.com</a:t>
            </a:r>
            <a:r>
              <a:rPr lang="pt-BR" sz="1200" dirty="0">
                <a:solidFill>
                  <a:srgbClr val="2F2F2E"/>
                </a:solidFill>
                <a:latin typeface="Helvetica" pitchFamily="2" charset="0"/>
              </a:rPr>
              <a:t>/wiki/Cosma-</a:t>
            </a:r>
            <a:r>
              <a:rPr lang="pt-BR" sz="1200" dirty="0" err="1">
                <a:solidFill>
                  <a:srgbClr val="2F2F2E"/>
                </a:solidFill>
                <a:latin typeface="Helvetica" pitchFamily="2" charset="0"/>
              </a:rPr>
              <a:t>Fairywinkle_family</a:t>
            </a:r>
            <a:r>
              <a:rPr lang="pt-BR" sz="1200" dirty="0">
                <a:solidFill>
                  <a:srgbClr val="2F2F2E"/>
                </a:solidFill>
                <a:latin typeface="Helvetica" pitchFamily="2" charset="0"/>
              </a:rPr>
              <a:t>. Acesso em: 30 maio 2022.</a:t>
            </a:r>
          </a:p>
        </p:txBody>
      </p:sp>
      <p:pic>
        <p:nvPicPr>
          <p:cNvPr id="6" name="Imagem 5" descr="Interface gráfica do usuário, Site&#10;&#10;Descrição gerada automaticamente">
            <a:extLst>
              <a:ext uri="{FF2B5EF4-FFF2-40B4-BE49-F238E27FC236}">
                <a16:creationId xmlns:a16="http://schemas.microsoft.com/office/drawing/2014/main" id="{C0C11993-ECFB-36F2-9450-C1EEE4D32483}"/>
              </a:ext>
            </a:extLst>
          </p:cNvPr>
          <p:cNvPicPr>
            <a:picLocks noChangeAspect="1"/>
          </p:cNvPicPr>
          <p:nvPr/>
        </p:nvPicPr>
        <p:blipFill>
          <a:blip r:embed="rId2"/>
          <a:stretch>
            <a:fillRect/>
          </a:stretch>
        </p:blipFill>
        <p:spPr>
          <a:xfrm>
            <a:off x="5297763" y="414440"/>
            <a:ext cx="6223000" cy="5410200"/>
          </a:xfrm>
          <a:prstGeom prst="rect">
            <a:avLst/>
          </a:prstGeom>
        </p:spPr>
      </p:pic>
      <p:grpSp>
        <p:nvGrpSpPr>
          <p:cNvPr id="7" name="Agrupar 6">
            <a:extLst>
              <a:ext uri="{FF2B5EF4-FFF2-40B4-BE49-F238E27FC236}">
                <a16:creationId xmlns:a16="http://schemas.microsoft.com/office/drawing/2014/main" id="{2698F10A-C09F-DA71-DC7E-B6F253A9E8A2}"/>
              </a:ext>
            </a:extLst>
          </p:cNvPr>
          <p:cNvGrpSpPr/>
          <p:nvPr/>
        </p:nvGrpSpPr>
        <p:grpSpPr>
          <a:xfrm>
            <a:off x="106612" y="3119540"/>
            <a:ext cx="4437684" cy="2736764"/>
            <a:chOff x="666816" y="3597911"/>
            <a:chExt cx="3134219" cy="2736764"/>
          </a:xfrm>
        </p:grpSpPr>
        <p:sp>
          <p:nvSpPr>
            <p:cNvPr id="9" name="CaixaDeTexto 8">
              <a:extLst>
                <a:ext uri="{FF2B5EF4-FFF2-40B4-BE49-F238E27FC236}">
                  <a16:creationId xmlns:a16="http://schemas.microsoft.com/office/drawing/2014/main" id="{32262ADF-CC1E-653B-D90C-5482771AC4AE}"/>
                </a:ext>
              </a:extLst>
            </p:cNvPr>
            <p:cNvSpPr txBox="1"/>
            <p:nvPr/>
          </p:nvSpPr>
          <p:spPr>
            <a:xfrm>
              <a:off x="839244" y="4087906"/>
              <a:ext cx="2961791" cy="2246769"/>
            </a:xfrm>
            <a:custGeom>
              <a:avLst/>
              <a:gdLst>
                <a:gd name="connsiteX0" fmla="*/ 0 w 2961791"/>
                <a:gd name="connsiteY0" fmla="*/ 0 h 2246769"/>
                <a:gd name="connsiteX1" fmla="*/ 2961791 w 2961791"/>
                <a:gd name="connsiteY1" fmla="*/ 0 h 2246769"/>
                <a:gd name="connsiteX2" fmla="*/ 2961791 w 2961791"/>
                <a:gd name="connsiteY2" fmla="*/ 2246769 h 2246769"/>
                <a:gd name="connsiteX3" fmla="*/ 0 w 2961791"/>
                <a:gd name="connsiteY3" fmla="*/ 2246769 h 2246769"/>
                <a:gd name="connsiteX4" fmla="*/ 0 w 2961791"/>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791" h="2246769" fill="none" extrusionOk="0">
                  <a:moveTo>
                    <a:pt x="0" y="0"/>
                  </a:moveTo>
                  <a:cubicBezTo>
                    <a:pt x="300348" y="-49533"/>
                    <a:pt x="2220568" y="-14809"/>
                    <a:pt x="2961791" y="0"/>
                  </a:cubicBezTo>
                  <a:cubicBezTo>
                    <a:pt x="3049430" y="709360"/>
                    <a:pt x="2889112" y="1654734"/>
                    <a:pt x="2961791" y="2246769"/>
                  </a:cubicBezTo>
                  <a:cubicBezTo>
                    <a:pt x="2134064" y="2198538"/>
                    <a:pt x="613343" y="2331224"/>
                    <a:pt x="0" y="2246769"/>
                  </a:cubicBezTo>
                  <a:cubicBezTo>
                    <a:pt x="-38581" y="1920957"/>
                    <a:pt x="63341" y="953370"/>
                    <a:pt x="0" y="0"/>
                  </a:cubicBezTo>
                  <a:close/>
                </a:path>
                <a:path w="2961791" h="2246769" stroke="0" extrusionOk="0">
                  <a:moveTo>
                    <a:pt x="0" y="0"/>
                  </a:moveTo>
                  <a:cubicBezTo>
                    <a:pt x="1330620" y="118645"/>
                    <a:pt x="1822767" y="116012"/>
                    <a:pt x="2961791" y="0"/>
                  </a:cubicBezTo>
                  <a:cubicBezTo>
                    <a:pt x="2828909" y="629768"/>
                    <a:pt x="3046742" y="1685603"/>
                    <a:pt x="2961791" y="2246769"/>
                  </a:cubicBezTo>
                  <a:cubicBezTo>
                    <a:pt x="1938139" y="2381369"/>
                    <a:pt x="735825" y="2089573"/>
                    <a:pt x="0" y="2246769"/>
                  </a:cubicBezTo>
                  <a:cubicBezTo>
                    <a:pt x="-20187" y="1576725"/>
                    <a:pt x="-152480" y="995154"/>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pt-BR" sz="2000" b="1" dirty="0"/>
                <a:t>dad (informal) </a:t>
              </a:r>
              <a:r>
                <a:rPr lang="pt-BR" sz="2000" dirty="0"/>
                <a:t>=</a:t>
              </a:r>
              <a:r>
                <a:rPr lang="pt-BR" sz="2000" b="1" dirty="0"/>
                <a:t> </a:t>
              </a:r>
              <a:r>
                <a:rPr lang="pt-BR" sz="2000" dirty="0"/>
                <a:t>father</a:t>
              </a:r>
            </a:p>
            <a:p>
              <a:endParaRPr lang="pt-BR" sz="2000" dirty="0"/>
            </a:p>
            <a:p>
              <a:r>
                <a:rPr lang="pt-BR" sz="2000" b="1" dirty="0"/>
                <a:t>mom (informal) </a:t>
              </a:r>
              <a:r>
                <a:rPr lang="pt-BR" sz="2000" dirty="0"/>
                <a:t>=</a:t>
              </a:r>
              <a:r>
                <a:rPr lang="pt-BR" sz="2000" b="1" dirty="0"/>
                <a:t> </a:t>
              </a:r>
              <a:r>
                <a:rPr lang="pt-BR" sz="2000" dirty="0"/>
                <a:t>mother</a:t>
              </a:r>
            </a:p>
            <a:p>
              <a:endParaRPr lang="pt-BR" sz="2000" b="1" dirty="0"/>
            </a:p>
            <a:p>
              <a:r>
                <a:rPr lang="pt-BR" sz="2000" b="1" dirty="0"/>
                <a:t>grandpa (informal) </a:t>
              </a:r>
              <a:r>
                <a:rPr lang="pt-BR" sz="2000" dirty="0"/>
                <a:t>= grandfather</a:t>
              </a:r>
            </a:p>
            <a:p>
              <a:endParaRPr lang="pt-BR" sz="2000" b="1" dirty="0"/>
            </a:p>
            <a:p>
              <a:r>
                <a:rPr lang="pt-BR" sz="2000" b="1" dirty="0"/>
                <a:t>grandma (informal) </a:t>
              </a:r>
              <a:r>
                <a:rPr lang="pt-BR" sz="2000" dirty="0"/>
                <a:t>=</a:t>
              </a:r>
              <a:r>
                <a:rPr lang="pt-BR" sz="2000" b="1" dirty="0"/>
                <a:t> </a:t>
              </a:r>
              <a:r>
                <a:rPr lang="pt-BR" sz="2000" dirty="0"/>
                <a:t>grandmother</a:t>
              </a:r>
            </a:p>
          </p:txBody>
        </p:sp>
        <p:sp>
          <p:nvSpPr>
            <p:cNvPr id="11" name="Pentágono 10">
              <a:extLst>
                <a:ext uri="{FF2B5EF4-FFF2-40B4-BE49-F238E27FC236}">
                  <a16:creationId xmlns:a16="http://schemas.microsoft.com/office/drawing/2014/main" id="{DD07968D-83C4-8D5E-68F3-D7ED29858C01}"/>
                </a:ext>
              </a:extLst>
            </p:cNvPr>
            <p:cNvSpPr/>
            <p:nvPr/>
          </p:nvSpPr>
          <p:spPr>
            <a:xfrm rot="21406225">
              <a:off x="666816" y="3597911"/>
              <a:ext cx="2549350" cy="467713"/>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LANGUAGE NOTE</a:t>
              </a:r>
            </a:p>
          </p:txBody>
        </p:sp>
      </p:grpSp>
    </p:spTree>
    <p:extLst>
      <p:ext uri="{BB962C8B-B14F-4D97-AF65-F5344CB8AC3E}">
        <p14:creationId xmlns:p14="http://schemas.microsoft.com/office/powerpoint/2010/main" val="166660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4</a:t>
            </a:r>
          </a:p>
        </p:txBody>
      </p:sp>
      <p:grpSp>
        <p:nvGrpSpPr>
          <p:cNvPr id="3" name="Agrupar 2">
            <a:extLst>
              <a:ext uri="{FF2B5EF4-FFF2-40B4-BE49-F238E27FC236}">
                <a16:creationId xmlns:a16="http://schemas.microsoft.com/office/drawing/2014/main" id="{04C73430-B7DC-CA19-5268-06D466667590}"/>
              </a:ext>
            </a:extLst>
          </p:cNvPr>
          <p:cNvGrpSpPr/>
          <p:nvPr/>
        </p:nvGrpSpPr>
        <p:grpSpPr>
          <a:xfrm>
            <a:off x="642315" y="4474756"/>
            <a:ext cx="3133135" cy="1784948"/>
            <a:chOff x="667900" y="3626397"/>
            <a:chExt cx="3133135" cy="1784948"/>
          </a:xfrm>
        </p:grpSpPr>
        <p:sp>
          <p:nvSpPr>
            <p:cNvPr id="4" name="CaixaDeTexto 3">
              <a:extLst>
                <a:ext uri="{FF2B5EF4-FFF2-40B4-BE49-F238E27FC236}">
                  <a16:creationId xmlns:a16="http://schemas.microsoft.com/office/drawing/2014/main" id="{3396C279-82F5-0B99-3BE3-D2370432B1CB}"/>
                </a:ext>
              </a:extLst>
            </p:cNvPr>
            <p:cNvSpPr txBox="1"/>
            <p:nvPr/>
          </p:nvSpPr>
          <p:spPr>
            <a:xfrm>
              <a:off x="839244" y="4087906"/>
              <a:ext cx="2961791" cy="1323439"/>
            </a:xfrm>
            <a:custGeom>
              <a:avLst/>
              <a:gdLst>
                <a:gd name="connsiteX0" fmla="*/ 0 w 2961791"/>
                <a:gd name="connsiteY0" fmla="*/ 0 h 1323439"/>
                <a:gd name="connsiteX1" fmla="*/ 2961791 w 2961791"/>
                <a:gd name="connsiteY1" fmla="*/ 0 h 1323439"/>
                <a:gd name="connsiteX2" fmla="*/ 2961791 w 2961791"/>
                <a:gd name="connsiteY2" fmla="*/ 1323439 h 1323439"/>
                <a:gd name="connsiteX3" fmla="*/ 0 w 2961791"/>
                <a:gd name="connsiteY3" fmla="*/ 1323439 h 1323439"/>
                <a:gd name="connsiteX4" fmla="*/ 0 w 296179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791" h="1323439" fill="none" extrusionOk="0">
                  <a:moveTo>
                    <a:pt x="0" y="0"/>
                  </a:moveTo>
                  <a:cubicBezTo>
                    <a:pt x="300348" y="-49533"/>
                    <a:pt x="2220568" y="-14809"/>
                    <a:pt x="2961791" y="0"/>
                  </a:cubicBezTo>
                  <a:cubicBezTo>
                    <a:pt x="2997622" y="344707"/>
                    <a:pt x="2935850" y="675326"/>
                    <a:pt x="2961791" y="1323439"/>
                  </a:cubicBezTo>
                  <a:cubicBezTo>
                    <a:pt x="2134064" y="1275208"/>
                    <a:pt x="613343" y="1407894"/>
                    <a:pt x="0" y="1323439"/>
                  </a:cubicBezTo>
                  <a:cubicBezTo>
                    <a:pt x="-47073" y="1053495"/>
                    <a:pt x="-117899" y="591620"/>
                    <a:pt x="0" y="0"/>
                  </a:cubicBezTo>
                  <a:close/>
                </a:path>
                <a:path w="2961791" h="1323439" stroke="0" extrusionOk="0">
                  <a:moveTo>
                    <a:pt x="0" y="0"/>
                  </a:moveTo>
                  <a:cubicBezTo>
                    <a:pt x="1330620" y="118645"/>
                    <a:pt x="1822767" y="116012"/>
                    <a:pt x="2961791" y="0"/>
                  </a:cubicBezTo>
                  <a:cubicBezTo>
                    <a:pt x="2873976" y="535917"/>
                    <a:pt x="3049676" y="914339"/>
                    <a:pt x="2961791" y="1323439"/>
                  </a:cubicBezTo>
                  <a:cubicBezTo>
                    <a:pt x="1938139" y="1458039"/>
                    <a:pt x="735825" y="1166243"/>
                    <a:pt x="0" y="1323439"/>
                  </a:cubicBezTo>
                  <a:cubicBezTo>
                    <a:pt x="89067" y="1177433"/>
                    <a:pt x="13472" y="251537"/>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pt-BR" sz="2000" dirty="0"/>
                <a:t>O uso de cores é uma</a:t>
              </a:r>
            </a:p>
            <a:p>
              <a:r>
                <a:rPr lang="pt-BR" sz="2000" dirty="0"/>
                <a:t>estratégia que pode ajudar</a:t>
              </a:r>
            </a:p>
            <a:p>
              <a:r>
                <a:rPr lang="pt-BR" sz="2000" dirty="0"/>
                <a:t>você a organizar e fixar o</a:t>
              </a:r>
            </a:p>
            <a:p>
              <a:r>
                <a:rPr lang="pt-BR" sz="2000" dirty="0"/>
                <a:t>vocabulário.</a:t>
              </a:r>
            </a:p>
          </p:txBody>
        </p:sp>
        <p:sp>
          <p:nvSpPr>
            <p:cNvPr id="5" name="Pentágono 4">
              <a:extLst>
                <a:ext uri="{FF2B5EF4-FFF2-40B4-BE49-F238E27FC236}">
                  <a16:creationId xmlns:a16="http://schemas.microsoft.com/office/drawing/2014/main" id="{70EBCFD3-886E-DCE0-78CD-B1A6DA51B9A4}"/>
                </a:ext>
              </a:extLst>
            </p:cNvPr>
            <p:cNvSpPr/>
            <p:nvPr/>
          </p:nvSpPr>
          <p:spPr>
            <a:xfrm rot="21338555">
              <a:off x="667900" y="3626397"/>
              <a:ext cx="1292087" cy="487017"/>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TIP</a:t>
              </a:r>
            </a:p>
          </p:txBody>
        </p:sp>
      </p:grpSp>
      <p:graphicFrame>
        <p:nvGraphicFramePr>
          <p:cNvPr id="15" name="CaixaDeTexto 12">
            <a:extLst>
              <a:ext uri="{FF2B5EF4-FFF2-40B4-BE49-F238E27FC236}">
                <a16:creationId xmlns:a16="http://schemas.microsoft.com/office/drawing/2014/main" id="{76EF54E6-C80D-CD0C-D38D-F961C7961846}"/>
              </a:ext>
            </a:extLst>
          </p:cNvPr>
          <p:cNvGraphicFramePr/>
          <p:nvPr>
            <p:extLst>
              <p:ext uri="{D42A27DB-BD31-4B8C-83A1-F6EECF244321}">
                <p14:modId xmlns:p14="http://schemas.microsoft.com/office/powerpoint/2010/main" val="471896563"/>
              </p:ext>
            </p:extLst>
          </p:nvPr>
        </p:nvGraphicFramePr>
        <p:xfrm>
          <a:off x="3332097" y="1342510"/>
          <a:ext cx="5406887" cy="4172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aixaDeTexto 12">
            <a:extLst>
              <a:ext uri="{FF2B5EF4-FFF2-40B4-BE49-F238E27FC236}">
                <a16:creationId xmlns:a16="http://schemas.microsoft.com/office/drawing/2014/main" id="{B54035AA-4DCF-367C-36F7-A35D1D1E339E}"/>
              </a:ext>
            </a:extLst>
          </p:cNvPr>
          <p:cNvGraphicFramePr/>
          <p:nvPr>
            <p:extLst>
              <p:ext uri="{D42A27DB-BD31-4B8C-83A1-F6EECF244321}">
                <p14:modId xmlns:p14="http://schemas.microsoft.com/office/powerpoint/2010/main" val="1682725981"/>
              </p:ext>
            </p:extLst>
          </p:nvPr>
        </p:nvGraphicFramePr>
        <p:xfrm>
          <a:off x="5211962" y="1342509"/>
          <a:ext cx="6166379" cy="41729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CaixaDeTexto 12">
            <a:extLst>
              <a:ext uri="{FF2B5EF4-FFF2-40B4-BE49-F238E27FC236}">
                <a16:creationId xmlns:a16="http://schemas.microsoft.com/office/drawing/2014/main" id="{D78303E3-2E93-8A67-2DDC-8645772A0653}"/>
              </a:ext>
            </a:extLst>
          </p:cNvPr>
          <p:cNvGraphicFramePr/>
          <p:nvPr>
            <p:extLst>
              <p:ext uri="{D42A27DB-BD31-4B8C-83A1-F6EECF244321}">
                <p14:modId xmlns:p14="http://schemas.microsoft.com/office/powerpoint/2010/main" val="4125890963"/>
              </p:ext>
            </p:extLst>
          </p:nvPr>
        </p:nvGraphicFramePr>
        <p:xfrm>
          <a:off x="7653886" y="1342508"/>
          <a:ext cx="5919174" cy="17620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ítulo 1">
            <a:extLst>
              <a:ext uri="{FF2B5EF4-FFF2-40B4-BE49-F238E27FC236}">
                <a16:creationId xmlns:a16="http://schemas.microsoft.com/office/drawing/2014/main" id="{1DD4E5F0-0653-0E26-3FEA-BEC6CCA9BCFD}"/>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Family members</a:t>
            </a:r>
          </a:p>
        </p:txBody>
      </p:sp>
    </p:spTree>
    <p:extLst>
      <p:ext uri="{BB962C8B-B14F-4D97-AF65-F5344CB8AC3E}">
        <p14:creationId xmlns:p14="http://schemas.microsoft.com/office/powerpoint/2010/main" val="55691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4</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PLURALS</a:t>
            </a:r>
          </a:p>
        </p:txBody>
      </p:sp>
      <p:pic>
        <p:nvPicPr>
          <p:cNvPr id="4" name="Imagem 3" descr="Tabela&#10;&#10;Descrição gerada automaticamente">
            <a:extLst>
              <a:ext uri="{FF2B5EF4-FFF2-40B4-BE49-F238E27FC236}">
                <a16:creationId xmlns:a16="http://schemas.microsoft.com/office/drawing/2014/main" id="{8D9FCB53-F4AC-8973-9AB8-36310AF8C4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4097" y="1817204"/>
            <a:ext cx="7098101" cy="3223591"/>
          </a:xfrm>
          <a:prstGeom prst="rect">
            <a:avLst/>
          </a:prstGeom>
        </p:spPr>
      </p:pic>
    </p:spTree>
    <p:extLst>
      <p:ext uri="{BB962C8B-B14F-4D97-AF65-F5344CB8AC3E}">
        <p14:creationId xmlns:p14="http://schemas.microsoft.com/office/powerpoint/2010/main" val="391156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4</a:t>
            </a:r>
          </a:p>
        </p:txBody>
      </p:sp>
      <p:sp>
        <p:nvSpPr>
          <p:cNvPr id="8" name="Espaço Reservado para Conteúdo 2">
            <a:extLst>
              <a:ext uri="{FF2B5EF4-FFF2-40B4-BE49-F238E27FC236}">
                <a16:creationId xmlns:a16="http://schemas.microsoft.com/office/drawing/2014/main" id="{5F48CA7A-0F86-D6A3-842C-58122F78C653}"/>
              </a:ext>
            </a:extLst>
          </p:cNvPr>
          <p:cNvSpPr txBox="1">
            <a:spLocks/>
          </p:cNvSpPr>
          <p:nvPr/>
        </p:nvSpPr>
        <p:spPr>
          <a:xfrm>
            <a:off x="9084365" y="2545261"/>
            <a:ext cx="2893599" cy="193736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pt-BR" sz="1200" dirty="0">
                <a:solidFill>
                  <a:srgbClr val="2F2F2E"/>
                </a:solidFill>
                <a:latin typeface="Helvetica" pitchFamily="2" charset="0"/>
              </a:rPr>
              <a:t>Adaptado de: CREEK, Jeremy. </a:t>
            </a:r>
            <a:r>
              <a:rPr lang="pt-BR" sz="1200" b="1" dirty="0">
                <a:solidFill>
                  <a:srgbClr val="2F2F2E"/>
                </a:solidFill>
                <a:latin typeface="Helvetica" pitchFamily="2" charset="0"/>
              </a:rPr>
              <a:t>Cosma-</a:t>
            </a:r>
            <a:r>
              <a:rPr lang="pt-BR" sz="1200" b="1" dirty="0" err="1">
                <a:solidFill>
                  <a:srgbClr val="2F2F2E"/>
                </a:solidFill>
                <a:latin typeface="Helvetica" pitchFamily="2" charset="0"/>
              </a:rPr>
              <a:t>Fairywinkle</a:t>
            </a:r>
            <a:r>
              <a:rPr lang="pt-BR" sz="1200" b="1" dirty="0">
                <a:solidFill>
                  <a:srgbClr val="2F2F2E"/>
                </a:solidFill>
                <a:latin typeface="Helvetica" pitchFamily="2" charset="0"/>
              </a:rPr>
              <a:t> </a:t>
            </a:r>
            <a:r>
              <a:rPr lang="pt-BR" sz="1200" b="1" dirty="0" err="1">
                <a:solidFill>
                  <a:srgbClr val="2F2F2E"/>
                </a:solidFill>
                <a:latin typeface="Helvetica" pitchFamily="2" charset="0"/>
              </a:rPr>
              <a:t>family</a:t>
            </a:r>
            <a:r>
              <a:rPr lang="pt-BR" sz="1200" b="1" dirty="0">
                <a:solidFill>
                  <a:srgbClr val="2F2F2E"/>
                </a:solidFill>
                <a:latin typeface="Helvetica" pitchFamily="2" charset="0"/>
              </a:rPr>
              <a:t>. </a:t>
            </a:r>
            <a:r>
              <a:rPr lang="pt-BR" sz="1200" dirty="0" err="1">
                <a:solidFill>
                  <a:srgbClr val="2F2F2E"/>
                </a:solidFill>
                <a:latin typeface="Helvetica" pitchFamily="2" charset="0"/>
              </a:rPr>
              <a:t>Fairly</a:t>
            </a:r>
            <a:r>
              <a:rPr lang="pt-BR" sz="1200" dirty="0">
                <a:solidFill>
                  <a:srgbClr val="2F2F2E"/>
                </a:solidFill>
                <a:latin typeface="Helvetica" pitchFamily="2" charset="0"/>
              </a:rPr>
              <a:t> Odd Parents Wiki. 2022. Disponível em: https://</a:t>
            </a:r>
            <a:r>
              <a:rPr lang="pt-BR" sz="1200" dirty="0" err="1">
                <a:solidFill>
                  <a:srgbClr val="2F2F2E"/>
                </a:solidFill>
                <a:latin typeface="Helvetica" pitchFamily="2" charset="0"/>
              </a:rPr>
              <a:t>fairlyoddparents.fandom.com</a:t>
            </a:r>
            <a:r>
              <a:rPr lang="pt-BR" sz="1200" dirty="0">
                <a:solidFill>
                  <a:srgbClr val="2F2F2E"/>
                </a:solidFill>
                <a:latin typeface="Helvetica" pitchFamily="2" charset="0"/>
              </a:rPr>
              <a:t>/wiki/Cosma-</a:t>
            </a:r>
            <a:r>
              <a:rPr lang="pt-BR" sz="1200" dirty="0" err="1">
                <a:solidFill>
                  <a:srgbClr val="2F2F2E"/>
                </a:solidFill>
                <a:latin typeface="Helvetica" pitchFamily="2" charset="0"/>
              </a:rPr>
              <a:t>Fairywinkle_family</a:t>
            </a:r>
            <a:r>
              <a:rPr lang="pt-BR" sz="1200" dirty="0">
                <a:solidFill>
                  <a:srgbClr val="2F2F2E"/>
                </a:solidFill>
                <a:latin typeface="Helvetica" pitchFamily="2" charset="0"/>
              </a:rPr>
              <a:t>. Acesso em: 30 maio 2022.</a:t>
            </a:r>
          </a:p>
        </p:txBody>
      </p:sp>
      <p:pic>
        <p:nvPicPr>
          <p:cNvPr id="6" name="Imagem 5" descr="Interface gráfica do usuário, Site&#10;&#10;Descrição gerada automaticamente">
            <a:extLst>
              <a:ext uri="{FF2B5EF4-FFF2-40B4-BE49-F238E27FC236}">
                <a16:creationId xmlns:a16="http://schemas.microsoft.com/office/drawing/2014/main" id="{C0C11993-ECFB-36F2-9450-C1EEE4D324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9931" y="111928"/>
            <a:ext cx="4174434" cy="3629201"/>
          </a:xfrm>
          <a:prstGeom prst="rect">
            <a:avLst/>
          </a:prstGeom>
        </p:spPr>
      </p:pic>
      <p:sp>
        <p:nvSpPr>
          <p:cNvPr id="3" name="Título 1">
            <a:extLst>
              <a:ext uri="{FF2B5EF4-FFF2-40B4-BE49-F238E27FC236}">
                <a16:creationId xmlns:a16="http://schemas.microsoft.com/office/drawing/2014/main" id="{204A83FA-2D1B-1F10-C224-FC34B20DA600}"/>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Genitive case (</a:t>
            </a:r>
            <a:r>
              <a:rPr lang="pt-BR" sz="2400" b="1" i="1" dirty="0"/>
              <a:t>'</a:t>
            </a:r>
            <a:r>
              <a:rPr lang="en-US" sz="2400" dirty="0"/>
              <a:t>s)</a:t>
            </a:r>
          </a:p>
        </p:txBody>
      </p:sp>
      <p:sp>
        <p:nvSpPr>
          <p:cNvPr id="4" name="CaixaDeTexto 3">
            <a:extLst>
              <a:ext uri="{FF2B5EF4-FFF2-40B4-BE49-F238E27FC236}">
                <a16:creationId xmlns:a16="http://schemas.microsoft.com/office/drawing/2014/main" id="{E446578A-36C1-73D0-934B-E56486D4F9AE}"/>
              </a:ext>
            </a:extLst>
          </p:cNvPr>
          <p:cNvSpPr txBox="1"/>
          <p:nvPr/>
        </p:nvSpPr>
        <p:spPr>
          <a:xfrm>
            <a:off x="4903494" y="3956413"/>
            <a:ext cx="7068032" cy="2554545"/>
          </a:xfrm>
          <a:custGeom>
            <a:avLst/>
            <a:gdLst>
              <a:gd name="connsiteX0" fmla="*/ 0 w 7068032"/>
              <a:gd name="connsiteY0" fmla="*/ 0 h 2554545"/>
              <a:gd name="connsiteX1" fmla="*/ 7068032 w 7068032"/>
              <a:gd name="connsiteY1" fmla="*/ 0 h 2554545"/>
              <a:gd name="connsiteX2" fmla="*/ 7068032 w 7068032"/>
              <a:gd name="connsiteY2" fmla="*/ 2554545 h 2554545"/>
              <a:gd name="connsiteX3" fmla="*/ 0 w 7068032"/>
              <a:gd name="connsiteY3" fmla="*/ 2554545 h 2554545"/>
              <a:gd name="connsiteX4" fmla="*/ 0 w 706803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8032" h="2554545" fill="none" extrusionOk="0">
                <a:moveTo>
                  <a:pt x="0" y="0"/>
                </a:moveTo>
                <a:cubicBezTo>
                  <a:pt x="1824466" y="-49533"/>
                  <a:pt x="3706744" y="-14809"/>
                  <a:pt x="7068032" y="0"/>
                </a:cubicBezTo>
                <a:cubicBezTo>
                  <a:pt x="7155671" y="1036536"/>
                  <a:pt x="6995353" y="1402784"/>
                  <a:pt x="7068032" y="2554545"/>
                </a:cubicBezTo>
                <a:cubicBezTo>
                  <a:pt x="4853887" y="2506314"/>
                  <a:pt x="1417848" y="2639000"/>
                  <a:pt x="0" y="2554545"/>
                </a:cubicBezTo>
                <a:cubicBezTo>
                  <a:pt x="-38581" y="1545173"/>
                  <a:pt x="63341" y="1130980"/>
                  <a:pt x="0" y="0"/>
                </a:cubicBezTo>
                <a:close/>
              </a:path>
              <a:path w="7068032" h="2554545" stroke="0" extrusionOk="0">
                <a:moveTo>
                  <a:pt x="0" y="0"/>
                </a:moveTo>
                <a:cubicBezTo>
                  <a:pt x="925445" y="118645"/>
                  <a:pt x="3770386" y="116012"/>
                  <a:pt x="7068032" y="0"/>
                </a:cubicBezTo>
                <a:cubicBezTo>
                  <a:pt x="6935150" y="1203191"/>
                  <a:pt x="7152983" y="1803708"/>
                  <a:pt x="7068032" y="2554545"/>
                </a:cubicBezTo>
                <a:cubicBezTo>
                  <a:pt x="4484402" y="2689145"/>
                  <a:pt x="1230155" y="2397349"/>
                  <a:pt x="0" y="2554545"/>
                </a:cubicBezTo>
                <a:cubicBezTo>
                  <a:pt x="-20187" y="2271785"/>
                  <a:pt x="-152480" y="261887"/>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marL="457200" indent="-457200">
              <a:buAutoNum type="alphaLcPeriod"/>
            </a:pPr>
            <a:r>
              <a:rPr lang="pt-BR" sz="2000" dirty="0"/>
              <a:t>Who’s Papa Cosmo? </a:t>
            </a:r>
          </a:p>
          <a:p>
            <a:r>
              <a:rPr lang="pt-BR" sz="2000" i="1" dirty="0"/>
              <a:t>	He is </a:t>
            </a:r>
            <a:r>
              <a:rPr lang="pt-BR" sz="2000" b="1" i="1" dirty="0"/>
              <a:t>Cosmo’s father</a:t>
            </a:r>
            <a:r>
              <a:rPr lang="pt-BR" sz="2000" i="1" dirty="0"/>
              <a:t>. (= the father of Cosmo)</a:t>
            </a:r>
          </a:p>
          <a:p>
            <a:endParaRPr lang="pt-BR" sz="2000" i="1" dirty="0"/>
          </a:p>
          <a:p>
            <a:r>
              <a:rPr lang="pt-BR" sz="2000" dirty="0"/>
              <a:t>b. 	Who’s Mama Cosma? </a:t>
            </a:r>
          </a:p>
          <a:p>
            <a:r>
              <a:rPr lang="pt-BR" sz="2000" i="1" dirty="0"/>
              <a:t>	She is </a:t>
            </a:r>
            <a:r>
              <a:rPr lang="pt-BR" sz="2000" b="1" i="1" dirty="0"/>
              <a:t>Cosmo’s mother. </a:t>
            </a:r>
            <a:r>
              <a:rPr lang="pt-BR" sz="2000" i="1" dirty="0"/>
              <a:t>(= the mother of Cosmo)</a:t>
            </a:r>
          </a:p>
          <a:p>
            <a:endParaRPr lang="pt-BR" sz="2000" i="1" u="sng" dirty="0"/>
          </a:p>
          <a:p>
            <a:r>
              <a:rPr lang="pt-BR" sz="2000" dirty="0"/>
              <a:t>c.	Who are Grandpa Gonzo and Grandma Gonzo?</a:t>
            </a:r>
          </a:p>
          <a:p>
            <a:r>
              <a:rPr lang="pt-BR" sz="2000" i="1" dirty="0"/>
              <a:t>	They are </a:t>
            </a:r>
            <a:r>
              <a:rPr lang="pt-BR" sz="2000" b="1" i="1" dirty="0"/>
              <a:t>Cosmo’s grandparents</a:t>
            </a:r>
            <a:r>
              <a:rPr lang="pt-BR" sz="2000" i="1" dirty="0"/>
              <a:t>. (= the grandparents of Cosmo)</a:t>
            </a:r>
          </a:p>
        </p:txBody>
      </p:sp>
      <p:grpSp>
        <p:nvGrpSpPr>
          <p:cNvPr id="5" name="Agrupar 4">
            <a:extLst>
              <a:ext uri="{FF2B5EF4-FFF2-40B4-BE49-F238E27FC236}">
                <a16:creationId xmlns:a16="http://schemas.microsoft.com/office/drawing/2014/main" id="{D9C4A07B-155D-218F-7C49-797E4E1567FC}"/>
              </a:ext>
            </a:extLst>
          </p:cNvPr>
          <p:cNvGrpSpPr/>
          <p:nvPr/>
        </p:nvGrpSpPr>
        <p:grpSpPr>
          <a:xfrm>
            <a:off x="593772" y="4110457"/>
            <a:ext cx="3535318" cy="2400501"/>
            <a:chOff x="667900" y="3626397"/>
            <a:chExt cx="3535318" cy="2400501"/>
          </a:xfrm>
        </p:grpSpPr>
        <p:sp>
          <p:nvSpPr>
            <p:cNvPr id="13" name="CaixaDeTexto 12">
              <a:extLst>
                <a:ext uri="{FF2B5EF4-FFF2-40B4-BE49-F238E27FC236}">
                  <a16:creationId xmlns:a16="http://schemas.microsoft.com/office/drawing/2014/main" id="{8B70346B-B286-C298-822B-48F4BE6F2390}"/>
                </a:ext>
              </a:extLst>
            </p:cNvPr>
            <p:cNvSpPr txBox="1"/>
            <p:nvPr/>
          </p:nvSpPr>
          <p:spPr>
            <a:xfrm>
              <a:off x="839244" y="4087906"/>
              <a:ext cx="3363974" cy="1938992"/>
            </a:xfrm>
            <a:custGeom>
              <a:avLst/>
              <a:gdLst>
                <a:gd name="connsiteX0" fmla="*/ 0 w 3363974"/>
                <a:gd name="connsiteY0" fmla="*/ 0 h 1938992"/>
                <a:gd name="connsiteX1" fmla="*/ 3363974 w 3363974"/>
                <a:gd name="connsiteY1" fmla="*/ 0 h 1938992"/>
                <a:gd name="connsiteX2" fmla="*/ 3363974 w 3363974"/>
                <a:gd name="connsiteY2" fmla="*/ 1938992 h 1938992"/>
                <a:gd name="connsiteX3" fmla="*/ 0 w 3363974"/>
                <a:gd name="connsiteY3" fmla="*/ 1938992 h 1938992"/>
                <a:gd name="connsiteX4" fmla="*/ 0 w 3363974"/>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3974" h="1938992" fill="none" extrusionOk="0">
                  <a:moveTo>
                    <a:pt x="0" y="0"/>
                  </a:moveTo>
                  <a:cubicBezTo>
                    <a:pt x="1085499" y="-49533"/>
                    <a:pt x="2369199" y="-14809"/>
                    <a:pt x="3363974" y="0"/>
                  </a:cubicBezTo>
                  <a:cubicBezTo>
                    <a:pt x="3451613" y="752559"/>
                    <a:pt x="3291295" y="1500896"/>
                    <a:pt x="3363974" y="1938992"/>
                  </a:cubicBezTo>
                  <a:cubicBezTo>
                    <a:pt x="2465811" y="1890761"/>
                    <a:pt x="789033" y="2023447"/>
                    <a:pt x="0" y="1938992"/>
                  </a:cubicBezTo>
                  <a:cubicBezTo>
                    <a:pt x="-38581" y="1336146"/>
                    <a:pt x="63341" y="257688"/>
                    <a:pt x="0" y="0"/>
                  </a:cubicBezTo>
                  <a:close/>
                </a:path>
                <a:path w="3363974" h="1938992" stroke="0" extrusionOk="0">
                  <a:moveTo>
                    <a:pt x="0" y="0"/>
                  </a:moveTo>
                  <a:cubicBezTo>
                    <a:pt x="805541" y="118645"/>
                    <a:pt x="1747105" y="116012"/>
                    <a:pt x="3363974" y="0"/>
                  </a:cubicBezTo>
                  <a:cubicBezTo>
                    <a:pt x="3231092" y="562170"/>
                    <a:pt x="3448925" y="1716516"/>
                    <a:pt x="3363974" y="1938992"/>
                  </a:cubicBezTo>
                  <a:cubicBezTo>
                    <a:pt x="3008841" y="2073592"/>
                    <a:pt x="1646650" y="1781796"/>
                    <a:pt x="0" y="1938992"/>
                  </a:cubicBezTo>
                  <a:cubicBezTo>
                    <a:pt x="-20187" y="1693620"/>
                    <a:pt x="-152480" y="828865"/>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pt-BR" sz="2000" dirty="0"/>
                <a:t>Usamos o </a:t>
              </a:r>
              <a:r>
                <a:rPr lang="pt-BR" sz="2000" b="1" i="1" dirty="0"/>
                <a:t>genitive case ('s) </a:t>
              </a:r>
              <a:r>
                <a:rPr lang="pt-BR" sz="2000" dirty="0"/>
                <a:t>para indicar posse. O termo usado antes de </a:t>
              </a:r>
              <a:r>
                <a:rPr lang="pt-BR" sz="2000" b="1" i="1" dirty="0"/>
                <a:t>'</a:t>
              </a:r>
              <a:r>
                <a:rPr lang="pt-BR" sz="2000" b="1" i="1" dirty="0" err="1"/>
                <a:t>s</a:t>
              </a:r>
              <a:r>
                <a:rPr lang="pt-BR" sz="2000" dirty="0"/>
                <a:t> se refere a que ou quem possui e o termo usado após </a:t>
              </a:r>
              <a:r>
                <a:rPr lang="pt-BR" sz="2000" b="1" i="1" dirty="0"/>
                <a:t>'</a:t>
              </a:r>
              <a:r>
                <a:rPr lang="pt-BR" sz="2000" b="1" i="1" dirty="0" err="1"/>
                <a:t>s</a:t>
              </a:r>
              <a:r>
                <a:rPr lang="pt-BR" sz="2000" dirty="0"/>
                <a:t> se refere ao elemento possuído.</a:t>
              </a:r>
            </a:p>
          </p:txBody>
        </p:sp>
        <p:sp>
          <p:nvSpPr>
            <p:cNvPr id="14" name="Pentágono 13">
              <a:extLst>
                <a:ext uri="{FF2B5EF4-FFF2-40B4-BE49-F238E27FC236}">
                  <a16:creationId xmlns:a16="http://schemas.microsoft.com/office/drawing/2014/main" id="{51751B4E-3994-BA37-4AE6-2680CCC2CA99}"/>
                </a:ext>
              </a:extLst>
            </p:cNvPr>
            <p:cNvSpPr/>
            <p:nvPr/>
          </p:nvSpPr>
          <p:spPr>
            <a:xfrm rot="21338555">
              <a:off x="667900" y="3626397"/>
              <a:ext cx="1292087" cy="487017"/>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TIP</a:t>
              </a:r>
            </a:p>
          </p:txBody>
        </p:sp>
      </p:grpSp>
    </p:spTree>
    <p:extLst>
      <p:ext uri="{BB962C8B-B14F-4D97-AF65-F5344CB8AC3E}">
        <p14:creationId xmlns:p14="http://schemas.microsoft.com/office/powerpoint/2010/main" val="692910958"/>
      </p:ext>
    </p:extLst>
  </p:cSld>
  <p:clrMapOvr>
    <a:masterClrMapping/>
  </p:clrMapOvr>
</p:sld>
</file>

<file path=ppt/theme/theme1.xml><?xml version="1.0" encoding="utf-8"?>
<a:theme xmlns:a="http://schemas.openxmlformats.org/drawingml/2006/main" name="Paco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Pacote</Template>
  <TotalTime>2107</TotalTime>
  <Words>945</Words>
  <Application>Microsoft Office PowerPoint</Application>
  <PresentationFormat>Widescreen</PresentationFormat>
  <Paragraphs>190</Paragraphs>
  <Slides>16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16</vt:i4>
      </vt:variant>
    </vt:vector>
  </HeadingPairs>
  <TitlesOfParts>
    <vt:vector size="21" baseType="lpstr">
      <vt:lpstr>Arial</vt:lpstr>
      <vt:lpstr>Gill Sans MT</vt:lpstr>
      <vt:lpstr>Helvetica</vt:lpstr>
      <vt:lpstr>HelveticaLTStd-Cond</vt:lpstr>
      <vt:lpstr>Pacote</vt:lpstr>
      <vt:lpstr>Língua inglesa</vt:lpstr>
      <vt:lpstr>CLASSROOM LANGUAGE</vt:lpstr>
      <vt:lpstr>CLASSROOM LANGUAGE</vt:lpstr>
      <vt:lpstr>CLASSROOM LANGUAGE</vt:lpstr>
      <vt:lpstr>UNIT 4</vt:lpstr>
      <vt:lpstr>UNIT 4</vt:lpstr>
      <vt:lpstr>UNIT 4</vt:lpstr>
      <vt:lpstr>Unit 4</vt:lpstr>
      <vt:lpstr>UNIT 4</vt:lpstr>
      <vt:lpstr>UNIT 5</vt:lpstr>
      <vt:lpstr>VOCABULARY CORNER</vt:lpstr>
      <vt:lpstr>VOCABULARY CORNER</vt:lpstr>
      <vt:lpstr>VOCABULARY CORNER</vt:lpstr>
      <vt:lpstr>VOCABULARY CORNER</vt:lpstr>
      <vt:lpstr>LANGUAGE REFERENCE</vt:lpstr>
      <vt:lpstr>LANGUAGE 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Língua inglesa</dc:title>
  <dc:creator>Claudio Franco</dc:creator>
  <cp:lastModifiedBy> </cp:lastModifiedBy>
  <cp:revision>41</cp:revision>
  <dcterms:created xsi:type="dcterms:W3CDTF">2023-05-08T13:05:16Z</dcterms:created>
  <dcterms:modified xsi:type="dcterms:W3CDTF">2023-06-15T13:23:54Z</dcterms:modified>
</cp:coreProperties>
</file>