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68" r:id="rId6"/>
    <p:sldId id="346" r:id="rId7"/>
    <p:sldId id="327" r:id="rId8"/>
    <p:sldId id="328" r:id="rId9"/>
    <p:sldId id="331" r:id="rId10"/>
    <p:sldId id="269" r:id="rId11"/>
    <p:sldId id="347" r:id="rId12"/>
    <p:sldId id="302" r:id="rId13"/>
    <p:sldId id="321" r:id="rId14"/>
    <p:sldId id="322" r:id="rId15"/>
    <p:sldId id="303" r:id="rId16"/>
    <p:sldId id="304" r:id="rId17"/>
    <p:sldId id="323" r:id="rId18"/>
    <p:sldId id="324" r:id="rId19"/>
    <p:sldId id="325" r:id="rId20"/>
    <p:sldId id="326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6327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0" dirty="0"/>
            <a:t>I am not</a:t>
          </a: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pt-BR" dirty="0"/>
            <a:t>He is not</a:t>
          </a:r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pt-BR" dirty="0"/>
            <a:t>She is not</a:t>
          </a:r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pt-BR" dirty="0"/>
            <a:t>It is not</a:t>
          </a:r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pt-BR" dirty="0"/>
            <a:t>We are not</a:t>
          </a:r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pt-BR" dirty="0"/>
            <a:t>You are not</a:t>
          </a:r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pt-BR" dirty="0"/>
            <a:t>You are not</a:t>
          </a:r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pt-BR" dirty="0"/>
            <a:t>They are not</a:t>
          </a:r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en-US" i="0" noProof="0" dirty="0"/>
            <a:t>= I</a:t>
          </a:r>
          <a:r>
            <a:rPr lang="en-US" b="1" i="0" noProof="0" dirty="0"/>
            <a:t>’m not</a:t>
          </a: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He </a:t>
          </a:r>
          <a:r>
            <a:rPr lang="en-US" b="1" noProof="0" dirty="0"/>
            <a:t>isn't</a:t>
          </a:r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She </a:t>
          </a:r>
          <a:r>
            <a:rPr lang="en-US" b="1" noProof="0" dirty="0"/>
            <a:t>isn't</a:t>
          </a:r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It </a:t>
          </a:r>
          <a:r>
            <a:rPr lang="en-US" b="1" noProof="0" dirty="0"/>
            <a:t>isn't</a:t>
          </a:r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We </a:t>
          </a:r>
          <a:r>
            <a:rPr lang="en-US" b="1" noProof="0" dirty="0"/>
            <a:t>aren't</a:t>
          </a:r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You </a:t>
          </a:r>
          <a:r>
            <a:rPr lang="en-US" b="1" noProof="0" dirty="0"/>
            <a:t>aren't</a:t>
          </a:r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You </a:t>
          </a:r>
          <a:r>
            <a:rPr lang="en-US" b="1" noProof="0" dirty="0"/>
            <a:t>aren't</a:t>
          </a:r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They </a:t>
          </a:r>
          <a:r>
            <a:rPr lang="en-US" b="1" noProof="0" dirty="0"/>
            <a:t>aren't</a:t>
          </a:r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D4FE3-2DAA-4E21-B788-5FD20155D6C4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A377CE1-ACA3-4B15-A8A4-CE343F7E5B04}">
      <dgm:prSet/>
      <dgm:spPr/>
      <dgm:t>
        <a:bodyPr/>
        <a:lstStyle/>
        <a:p>
          <a:r>
            <a:rPr lang="pt-BR"/>
            <a:t>January</a:t>
          </a:r>
          <a:endParaRPr lang="en-US"/>
        </a:p>
      </dgm:t>
    </dgm:pt>
    <dgm:pt modelId="{902EE4FA-5B8B-43AD-AD0D-42FD45FA569B}" type="parTrans" cxnId="{77062288-25A9-4B31-BCEC-91CB2BE7B4EB}">
      <dgm:prSet/>
      <dgm:spPr/>
      <dgm:t>
        <a:bodyPr/>
        <a:lstStyle/>
        <a:p>
          <a:endParaRPr lang="en-US"/>
        </a:p>
      </dgm:t>
    </dgm:pt>
    <dgm:pt modelId="{506F310B-27BD-43F3-8314-DF0EAD99A4F6}" type="sibTrans" cxnId="{77062288-25A9-4B31-BCEC-91CB2BE7B4EB}">
      <dgm:prSet/>
      <dgm:spPr/>
      <dgm:t>
        <a:bodyPr/>
        <a:lstStyle/>
        <a:p>
          <a:endParaRPr lang="en-US"/>
        </a:p>
      </dgm:t>
    </dgm:pt>
    <dgm:pt modelId="{9BAD3C98-6844-4928-A91A-6ABE06D4646E}">
      <dgm:prSet/>
      <dgm:spPr/>
      <dgm:t>
        <a:bodyPr/>
        <a:lstStyle/>
        <a:p>
          <a:r>
            <a:rPr lang="pt-BR"/>
            <a:t>February</a:t>
          </a:r>
          <a:endParaRPr lang="en-US"/>
        </a:p>
      </dgm:t>
    </dgm:pt>
    <dgm:pt modelId="{4C35ED56-C74E-4457-9443-A4BDD2C9486C}" type="parTrans" cxnId="{4ED0811B-3FAA-4304-A573-6CA4C8394BDA}">
      <dgm:prSet/>
      <dgm:spPr/>
      <dgm:t>
        <a:bodyPr/>
        <a:lstStyle/>
        <a:p>
          <a:endParaRPr lang="en-US"/>
        </a:p>
      </dgm:t>
    </dgm:pt>
    <dgm:pt modelId="{A6253BB5-8696-4BB0-9195-43FEA4C63C08}" type="sibTrans" cxnId="{4ED0811B-3FAA-4304-A573-6CA4C8394BDA}">
      <dgm:prSet/>
      <dgm:spPr/>
      <dgm:t>
        <a:bodyPr/>
        <a:lstStyle/>
        <a:p>
          <a:endParaRPr lang="en-US"/>
        </a:p>
      </dgm:t>
    </dgm:pt>
    <dgm:pt modelId="{35A969C3-F5B4-4EAC-89FB-98F2302A9FD8}">
      <dgm:prSet/>
      <dgm:spPr/>
      <dgm:t>
        <a:bodyPr/>
        <a:lstStyle/>
        <a:p>
          <a:r>
            <a:rPr lang="pt-BR"/>
            <a:t>March</a:t>
          </a:r>
          <a:endParaRPr lang="en-US"/>
        </a:p>
      </dgm:t>
    </dgm:pt>
    <dgm:pt modelId="{4C4583F8-41EA-4323-9274-A0F22AAE8E9F}" type="parTrans" cxnId="{96D4E15A-4612-4D45-BCB3-7E529BD63E0D}">
      <dgm:prSet/>
      <dgm:spPr/>
      <dgm:t>
        <a:bodyPr/>
        <a:lstStyle/>
        <a:p>
          <a:endParaRPr lang="en-US"/>
        </a:p>
      </dgm:t>
    </dgm:pt>
    <dgm:pt modelId="{9E4A1CAB-5218-4E4B-B287-B462DFA444E3}" type="sibTrans" cxnId="{96D4E15A-4612-4D45-BCB3-7E529BD63E0D}">
      <dgm:prSet/>
      <dgm:spPr/>
      <dgm:t>
        <a:bodyPr/>
        <a:lstStyle/>
        <a:p>
          <a:endParaRPr lang="en-US"/>
        </a:p>
      </dgm:t>
    </dgm:pt>
    <dgm:pt modelId="{E48A0472-A477-4CE1-AD1D-D83A07540396}">
      <dgm:prSet/>
      <dgm:spPr/>
      <dgm:t>
        <a:bodyPr/>
        <a:lstStyle/>
        <a:p>
          <a:r>
            <a:rPr lang="pt-BR"/>
            <a:t>April </a:t>
          </a:r>
          <a:endParaRPr lang="en-US"/>
        </a:p>
      </dgm:t>
    </dgm:pt>
    <dgm:pt modelId="{819DF3EC-1194-4511-8E03-D12858C9BD53}" type="parTrans" cxnId="{D489CE96-72DF-42A3-9E47-2A1808A94142}">
      <dgm:prSet/>
      <dgm:spPr/>
      <dgm:t>
        <a:bodyPr/>
        <a:lstStyle/>
        <a:p>
          <a:endParaRPr lang="en-US"/>
        </a:p>
      </dgm:t>
    </dgm:pt>
    <dgm:pt modelId="{5E514D16-F735-44D1-A808-58E8B9BAD3FF}" type="sibTrans" cxnId="{D489CE96-72DF-42A3-9E47-2A1808A94142}">
      <dgm:prSet/>
      <dgm:spPr/>
      <dgm:t>
        <a:bodyPr/>
        <a:lstStyle/>
        <a:p>
          <a:endParaRPr lang="en-US"/>
        </a:p>
      </dgm:t>
    </dgm:pt>
    <dgm:pt modelId="{B94EE5B0-9669-43D2-A0E8-9CF0084DBE68}">
      <dgm:prSet/>
      <dgm:spPr/>
      <dgm:t>
        <a:bodyPr/>
        <a:lstStyle/>
        <a:p>
          <a:r>
            <a:rPr lang="pt-BR"/>
            <a:t>May </a:t>
          </a:r>
          <a:endParaRPr lang="en-US"/>
        </a:p>
      </dgm:t>
    </dgm:pt>
    <dgm:pt modelId="{ADA945C5-E140-43CF-9870-3989EF8B23E3}" type="parTrans" cxnId="{D6562863-9854-430A-AB41-8038010AE39A}">
      <dgm:prSet/>
      <dgm:spPr/>
      <dgm:t>
        <a:bodyPr/>
        <a:lstStyle/>
        <a:p>
          <a:endParaRPr lang="en-US"/>
        </a:p>
      </dgm:t>
    </dgm:pt>
    <dgm:pt modelId="{70F60E27-3B6A-4DD5-9401-2E1DEA43B869}" type="sibTrans" cxnId="{D6562863-9854-430A-AB41-8038010AE39A}">
      <dgm:prSet/>
      <dgm:spPr/>
      <dgm:t>
        <a:bodyPr/>
        <a:lstStyle/>
        <a:p>
          <a:endParaRPr lang="en-US"/>
        </a:p>
      </dgm:t>
    </dgm:pt>
    <dgm:pt modelId="{FBF72F36-CF33-4D84-9FF1-08F250C88D9B}">
      <dgm:prSet/>
      <dgm:spPr/>
      <dgm:t>
        <a:bodyPr/>
        <a:lstStyle/>
        <a:p>
          <a:r>
            <a:rPr lang="pt-BR"/>
            <a:t>June </a:t>
          </a:r>
          <a:endParaRPr lang="en-US"/>
        </a:p>
      </dgm:t>
    </dgm:pt>
    <dgm:pt modelId="{6E12AD63-E11C-4609-9A8D-977A00A96AAF}" type="parTrans" cxnId="{21445D2A-A4CC-440B-A061-C5A2F67982E4}">
      <dgm:prSet/>
      <dgm:spPr/>
      <dgm:t>
        <a:bodyPr/>
        <a:lstStyle/>
        <a:p>
          <a:endParaRPr lang="en-US"/>
        </a:p>
      </dgm:t>
    </dgm:pt>
    <dgm:pt modelId="{B796AA06-3A48-40C8-9993-CBCB94B38084}" type="sibTrans" cxnId="{21445D2A-A4CC-440B-A061-C5A2F67982E4}">
      <dgm:prSet/>
      <dgm:spPr/>
      <dgm:t>
        <a:bodyPr/>
        <a:lstStyle/>
        <a:p>
          <a:endParaRPr lang="en-US"/>
        </a:p>
      </dgm:t>
    </dgm:pt>
    <dgm:pt modelId="{C4B83C91-597D-4E2C-B9AB-28A215F3E643}">
      <dgm:prSet/>
      <dgm:spPr/>
      <dgm:t>
        <a:bodyPr/>
        <a:lstStyle/>
        <a:p>
          <a:r>
            <a:rPr lang="pt-BR"/>
            <a:t>July</a:t>
          </a:r>
          <a:endParaRPr lang="en-US"/>
        </a:p>
      </dgm:t>
    </dgm:pt>
    <dgm:pt modelId="{BDB564F9-C904-416C-9F9E-15D852CBF4FA}" type="parTrans" cxnId="{F42C91FE-34C0-4C3B-B158-D95C32340B4A}">
      <dgm:prSet/>
      <dgm:spPr/>
      <dgm:t>
        <a:bodyPr/>
        <a:lstStyle/>
        <a:p>
          <a:endParaRPr lang="en-US"/>
        </a:p>
      </dgm:t>
    </dgm:pt>
    <dgm:pt modelId="{2154FBB6-75A0-48A5-B0DF-DA919C2C6CCD}" type="sibTrans" cxnId="{F42C91FE-34C0-4C3B-B158-D95C32340B4A}">
      <dgm:prSet/>
      <dgm:spPr/>
      <dgm:t>
        <a:bodyPr/>
        <a:lstStyle/>
        <a:p>
          <a:endParaRPr lang="en-US"/>
        </a:p>
      </dgm:t>
    </dgm:pt>
    <dgm:pt modelId="{C71A4C38-7143-42BC-8B85-C1D14B6DDC4C}">
      <dgm:prSet/>
      <dgm:spPr/>
      <dgm:t>
        <a:bodyPr/>
        <a:lstStyle/>
        <a:p>
          <a:r>
            <a:rPr lang="pt-BR"/>
            <a:t>August </a:t>
          </a:r>
          <a:endParaRPr lang="en-US"/>
        </a:p>
      </dgm:t>
    </dgm:pt>
    <dgm:pt modelId="{5781DD6D-D1F4-47D4-92F3-7A73411BCB5D}" type="parTrans" cxnId="{63E3F1E7-7EC7-49EE-9BE0-BA3011713370}">
      <dgm:prSet/>
      <dgm:spPr/>
      <dgm:t>
        <a:bodyPr/>
        <a:lstStyle/>
        <a:p>
          <a:endParaRPr lang="en-US"/>
        </a:p>
      </dgm:t>
    </dgm:pt>
    <dgm:pt modelId="{467D84CB-6478-4573-A348-AD2D56D148DA}" type="sibTrans" cxnId="{63E3F1E7-7EC7-49EE-9BE0-BA3011713370}">
      <dgm:prSet/>
      <dgm:spPr/>
      <dgm:t>
        <a:bodyPr/>
        <a:lstStyle/>
        <a:p>
          <a:endParaRPr lang="en-US"/>
        </a:p>
      </dgm:t>
    </dgm:pt>
    <dgm:pt modelId="{B717953E-07DC-453C-A68C-161E9E7EC70E}">
      <dgm:prSet/>
      <dgm:spPr/>
      <dgm:t>
        <a:bodyPr/>
        <a:lstStyle/>
        <a:p>
          <a:r>
            <a:rPr lang="pt-BR"/>
            <a:t>September</a:t>
          </a:r>
          <a:endParaRPr lang="en-US"/>
        </a:p>
      </dgm:t>
    </dgm:pt>
    <dgm:pt modelId="{8ED180D0-E124-4E7B-8D16-5071CEB7422B}" type="parTrans" cxnId="{2D364B2B-3ED2-41DF-9012-B3438FB46F0F}">
      <dgm:prSet/>
      <dgm:spPr/>
      <dgm:t>
        <a:bodyPr/>
        <a:lstStyle/>
        <a:p>
          <a:endParaRPr lang="en-US"/>
        </a:p>
      </dgm:t>
    </dgm:pt>
    <dgm:pt modelId="{1FDCC675-8752-4590-83A2-74FBC7E48510}" type="sibTrans" cxnId="{2D364B2B-3ED2-41DF-9012-B3438FB46F0F}">
      <dgm:prSet/>
      <dgm:spPr/>
      <dgm:t>
        <a:bodyPr/>
        <a:lstStyle/>
        <a:p>
          <a:endParaRPr lang="en-US"/>
        </a:p>
      </dgm:t>
    </dgm:pt>
    <dgm:pt modelId="{B5A9047F-3CEE-409E-A123-C354B909ADAA}">
      <dgm:prSet/>
      <dgm:spPr/>
      <dgm:t>
        <a:bodyPr/>
        <a:lstStyle/>
        <a:p>
          <a:r>
            <a:rPr lang="pt-BR"/>
            <a:t>October</a:t>
          </a:r>
          <a:endParaRPr lang="en-US"/>
        </a:p>
      </dgm:t>
    </dgm:pt>
    <dgm:pt modelId="{486FD23C-8079-4DE8-AB61-D6503FBD6DD7}" type="parTrans" cxnId="{6905921B-DA13-4D2B-BE23-1C66CF624A55}">
      <dgm:prSet/>
      <dgm:spPr/>
      <dgm:t>
        <a:bodyPr/>
        <a:lstStyle/>
        <a:p>
          <a:endParaRPr lang="en-US"/>
        </a:p>
      </dgm:t>
    </dgm:pt>
    <dgm:pt modelId="{371D91C3-52AA-409B-990B-EB741A948B10}" type="sibTrans" cxnId="{6905921B-DA13-4D2B-BE23-1C66CF624A55}">
      <dgm:prSet/>
      <dgm:spPr/>
      <dgm:t>
        <a:bodyPr/>
        <a:lstStyle/>
        <a:p>
          <a:endParaRPr lang="en-US"/>
        </a:p>
      </dgm:t>
    </dgm:pt>
    <dgm:pt modelId="{D33EAFB7-9155-4D6A-8573-F25A71CE44F1}">
      <dgm:prSet/>
      <dgm:spPr/>
      <dgm:t>
        <a:bodyPr/>
        <a:lstStyle/>
        <a:p>
          <a:r>
            <a:rPr lang="pt-BR"/>
            <a:t>November</a:t>
          </a:r>
          <a:endParaRPr lang="en-US"/>
        </a:p>
      </dgm:t>
    </dgm:pt>
    <dgm:pt modelId="{C067F1AE-590B-4498-BDA1-D07A56E671A4}" type="parTrans" cxnId="{BFD6A5E2-0388-4187-B4E4-2BBD194877FB}">
      <dgm:prSet/>
      <dgm:spPr/>
      <dgm:t>
        <a:bodyPr/>
        <a:lstStyle/>
        <a:p>
          <a:endParaRPr lang="en-US"/>
        </a:p>
      </dgm:t>
    </dgm:pt>
    <dgm:pt modelId="{1ADE20D2-20D1-433E-92B1-2D64DCAFA345}" type="sibTrans" cxnId="{BFD6A5E2-0388-4187-B4E4-2BBD194877FB}">
      <dgm:prSet/>
      <dgm:spPr/>
      <dgm:t>
        <a:bodyPr/>
        <a:lstStyle/>
        <a:p>
          <a:endParaRPr lang="en-US"/>
        </a:p>
      </dgm:t>
    </dgm:pt>
    <dgm:pt modelId="{126D5662-5A41-4D50-BC1D-7A8F74E80B8D}">
      <dgm:prSet/>
      <dgm:spPr/>
      <dgm:t>
        <a:bodyPr/>
        <a:lstStyle/>
        <a:p>
          <a:r>
            <a:rPr lang="pt-BR"/>
            <a:t>December</a:t>
          </a:r>
          <a:endParaRPr lang="en-US"/>
        </a:p>
      </dgm:t>
    </dgm:pt>
    <dgm:pt modelId="{2D870629-D21C-4357-A70C-BA57D8FB8BFF}" type="parTrans" cxnId="{70D2CCD3-22C2-4AFC-8BDB-1FEA77B5A6A7}">
      <dgm:prSet/>
      <dgm:spPr/>
      <dgm:t>
        <a:bodyPr/>
        <a:lstStyle/>
        <a:p>
          <a:endParaRPr lang="en-US"/>
        </a:p>
      </dgm:t>
    </dgm:pt>
    <dgm:pt modelId="{610B2B74-B90F-4FA5-A6AD-2CDB40FD7C1C}" type="sibTrans" cxnId="{70D2CCD3-22C2-4AFC-8BDB-1FEA77B5A6A7}">
      <dgm:prSet/>
      <dgm:spPr/>
      <dgm:t>
        <a:bodyPr/>
        <a:lstStyle/>
        <a:p>
          <a:endParaRPr lang="en-US"/>
        </a:p>
      </dgm:t>
    </dgm:pt>
    <dgm:pt modelId="{7ADD6B80-B989-BC45-8D1A-BD33EB19388C}" type="pres">
      <dgm:prSet presAssocID="{12FD4FE3-2DAA-4E21-B788-5FD20155D6C4}" presName="diagram" presStyleCnt="0">
        <dgm:presLayoutVars>
          <dgm:dir/>
          <dgm:resizeHandles val="exact"/>
        </dgm:presLayoutVars>
      </dgm:prSet>
      <dgm:spPr/>
    </dgm:pt>
    <dgm:pt modelId="{8227848B-10C8-2C42-ABF4-23C184BC7E0F}" type="pres">
      <dgm:prSet presAssocID="{CA377CE1-ACA3-4B15-A8A4-CE343F7E5B04}" presName="node" presStyleLbl="node1" presStyleIdx="0" presStyleCnt="12">
        <dgm:presLayoutVars>
          <dgm:bulletEnabled val="1"/>
        </dgm:presLayoutVars>
      </dgm:prSet>
      <dgm:spPr/>
    </dgm:pt>
    <dgm:pt modelId="{7FBBCBBB-1B52-0744-9D8A-940FC1751BD4}" type="pres">
      <dgm:prSet presAssocID="{506F310B-27BD-43F3-8314-DF0EAD99A4F6}" presName="sibTrans" presStyleCnt="0"/>
      <dgm:spPr/>
    </dgm:pt>
    <dgm:pt modelId="{EE88ABAD-C455-6E4F-9547-2BC3FC041C4D}" type="pres">
      <dgm:prSet presAssocID="{9BAD3C98-6844-4928-A91A-6ABE06D4646E}" presName="node" presStyleLbl="node1" presStyleIdx="1" presStyleCnt="12">
        <dgm:presLayoutVars>
          <dgm:bulletEnabled val="1"/>
        </dgm:presLayoutVars>
      </dgm:prSet>
      <dgm:spPr/>
    </dgm:pt>
    <dgm:pt modelId="{D38FB109-7462-5D4A-B56B-A076BEEB3712}" type="pres">
      <dgm:prSet presAssocID="{A6253BB5-8696-4BB0-9195-43FEA4C63C08}" presName="sibTrans" presStyleCnt="0"/>
      <dgm:spPr/>
    </dgm:pt>
    <dgm:pt modelId="{624C5A2E-6DC2-F344-8925-9BB19A81BB22}" type="pres">
      <dgm:prSet presAssocID="{35A969C3-F5B4-4EAC-89FB-98F2302A9FD8}" presName="node" presStyleLbl="node1" presStyleIdx="2" presStyleCnt="12">
        <dgm:presLayoutVars>
          <dgm:bulletEnabled val="1"/>
        </dgm:presLayoutVars>
      </dgm:prSet>
      <dgm:spPr/>
    </dgm:pt>
    <dgm:pt modelId="{D1CAB8CE-3B25-E34E-AA96-97CB50E78E44}" type="pres">
      <dgm:prSet presAssocID="{9E4A1CAB-5218-4E4B-B287-B462DFA444E3}" presName="sibTrans" presStyleCnt="0"/>
      <dgm:spPr/>
    </dgm:pt>
    <dgm:pt modelId="{29AA2589-9AAF-8B4B-86FB-807099070B15}" type="pres">
      <dgm:prSet presAssocID="{E48A0472-A477-4CE1-AD1D-D83A07540396}" presName="node" presStyleLbl="node1" presStyleIdx="3" presStyleCnt="12">
        <dgm:presLayoutVars>
          <dgm:bulletEnabled val="1"/>
        </dgm:presLayoutVars>
      </dgm:prSet>
      <dgm:spPr/>
    </dgm:pt>
    <dgm:pt modelId="{DA028985-6F7C-874F-8BF5-04061A6A6343}" type="pres">
      <dgm:prSet presAssocID="{5E514D16-F735-44D1-A808-58E8B9BAD3FF}" presName="sibTrans" presStyleCnt="0"/>
      <dgm:spPr/>
    </dgm:pt>
    <dgm:pt modelId="{FA7006E1-29AF-FF49-BA73-099DFA30A7AD}" type="pres">
      <dgm:prSet presAssocID="{B94EE5B0-9669-43D2-A0E8-9CF0084DBE68}" presName="node" presStyleLbl="node1" presStyleIdx="4" presStyleCnt="12">
        <dgm:presLayoutVars>
          <dgm:bulletEnabled val="1"/>
        </dgm:presLayoutVars>
      </dgm:prSet>
      <dgm:spPr/>
    </dgm:pt>
    <dgm:pt modelId="{00F4D1CE-E1AF-6B47-A60E-965BF4F59085}" type="pres">
      <dgm:prSet presAssocID="{70F60E27-3B6A-4DD5-9401-2E1DEA43B869}" presName="sibTrans" presStyleCnt="0"/>
      <dgm:spPr/>
    </dgm:pt>
    <dgm:pt modelId="{C6C9EB4E-63BD-8043-8B5C-A7113CBA568B}" type="pres">
      <dgm:prSet presAssocID="{FBF72F36-CF33-4D84-9FF1-08F250C88D9B}" presName="node" presStyleLbl="node1" presStyleIdx="5" presStyleCnt="12">
        <dgm:presLayoutVars>
          <dgm:bulletEnabled val="1"/>
        </dgm:presLayoutVars>
      </dgm:prSet>
      <dgm:spPr/>
    </dgm:pt>
    <dgm:pt modelId="{577BC53C-44B7-484B-80A2-7D16ABEF4C09}" type="pres">
      <dgm:prSet presAssocID="{B796AA06-3A48-40C8-9993-CBCB94B38084}" presName="sibTrans" presStyleCnt="0"/>
      <dgm:spPr/>
    </dgm:pt>
    <dgm:pt modelId="{A5AA65C9-3E3D-E342-9E74-E621910121D0}" type="pres">
      <dgm:prSet presAssocID="{C4B83C91-597D-4E2C-B9AB-28A215F3E643}" presName="node" presStyleLbl="node1" presStyleIdx="6" presStyleCnt="12">
        <dgm:presLayoutVars>
          <dgm:bulletEnabled val="1"/>
        </dgm:presLayoutVars>
      </dgm:prSet>
      <dgm:spPr/>
    </dgm:pt>
    <dgm:pt modelId="{913421BE-A2E4-B44D-85B4-B258E97C1302}" type="pres">
      <dgm:prSet presAssocID="{2154FBB6-75A0-48A5-B0DF-DA919C2C6CCD}" presName="sibTrans" presStyleCnt="0"/>
      <dgm:spPr/>
    </dgm:pt>
    <dgm:pt modelId="{1051C252-177F-A043-A4BF-1C6FE9094209}" type="pres">
      <dgm:prSet presAssocID="{C71A4C38-7143-42BC-8B85-C1D14B6DDC4C}" presName="node" presStyleLbl="node1" presStyleIdx="7" presStyleCnt="12">
        <dgm:presLayoutVars>
          <dgm:bulletEnabled val="1"/>
        </dgm:presLayoutVars>
      </dgm:prSet>
      <dgm:spPr/>
    </dgm:pt>
    <dgm:pt modelId="{C175F9AC-9AFD-274C-8812-D08B9E22C2DC}" type="pres">
      <dgm:prSet presAssocID="{467D84CB-6478-4573-A348-AD2D56D148DA}" presName="sibTrans" presStyleCnt="0"/>
      <dgm:spPr/>
    </dgm:pt>
    <dgm:pt modelId="{E02F7FB2-E552-9841-81FE-ACBABE5E9C8B}" type="pres">
      <dgm:prSet presAssocID="{B717953E-07DC-453C-A68C-161E9E7EC70E}" presName="node" presStyleLbl="node1" presStyleIdx="8" presStyleCnt="12">
        <dgm:presLayoutVars>
          <dgm:bulletEnabled val="1"/>
        </dgm:presLayoutVars>
      </dgm:prSet>
      <dgm:spPr/>
    </dgm:pt>
    <dgm:pt modelId="{39C41F6C-5832-434B-833B-796854E74729}" type="pres">
      <dgm:prSet presAssocID="{1FDCC675-8752-4590-83A2-74FBC7E48510}" presName="sibTrans" presStyleCnt="0"/>
      <dgm:spPr/>
    </dgm:pt>
    <dgm:pt modelId="{C49900F8-2AD1-D648-A197-FF583511B3D2}" type="pres">
      <dgm:prSet presAssocID="{B5A9047F-3CEE-409E-A123-C354B909ADAA}" presName="node" presStyleLbl="node1" presStyleIdx="9" presStyleCnt="12">
        <dgm:presLayoutVars>
          <dgm:bulletEnabled val="1"/>
        </dgm:presLayoutVars>
      </dgm:prSet>
      <dgm:spPr/>
    </dgm:pt>
    <dgm:pt modelId="{308E00F6-DE1E-354B-B416-B8E9DB081A64}" type="pres">
      <dgm:prSet presAssocID="{371D91C3-52AA-409B-990B-EB741A948B10}" presName="sibTrans" presStyleCnt="0"/>
      <dgm:spPr/>
    </dgm:pt>
    <dgm:pt modelId="{B08A7A9F-6A0F-EF41-87A9-18FEF8B80DEE}" type="pres">
      <dgm:prSet presAssocID="{D33EAFB7-9155-4D6A-8573-F25A71CE44F1}" presName="node" presStyleLbl="node1" presStyleIdx="10" presStyleCnt="12">
        <dgm:presLayoutVars>
          <dgm:bulletEnabled val="1"/>
        </dgm:presLayoutVars>
      </dgm:prSet>
      <dgm:spPr/>
    </dgm:pt>
    <dgm:pt modelId="{BC311D6D-0AD5-F84E-B02A-C7E6A97BBB8E}" type="pres">
      <dgm:prSet presAssocID="{1ADE20D2-20D1-433E-92B1-2D64DCAFA345}" presName="sibTrans" presStyleCnt="0"/>
      <dgm:spPr/>
    </dgm:pt>
    <dgm:pt modelId="{BFD143C3-6ACC-C74C-9EBB-F51EA79C989E}" type="pres">
      <dgm:prSet presAssocID="{126D5662-5A41-4D50-BC1D-7A8F74E80B8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E392905-D50E-FA48-A481-AFF147EA611B}" type="presOf" srcId="{9BAD3C98-6844-4928-A91A-6ABE06D4646E}" destId="{EE88ABAD-C455-6E4F-9547-2BC3FC041C4D}" srcOrd="0" destOrd="0" presId="urn:microsoft.com/office/officeart/2005/8/layout/default"/>
    <dgm:cxn modelId="{4ED0811B-3FAA-4304-A573-6CA4C8394BDA}" srcId="{12FD4FE3-2DAA-4E21-B788-5FD20155D6C4}" destId="{9BAD3C98-6844-4928-A91A-6ABE06D4646E}" srcOrd="1" destOrd="0" parTransId="{4C35ED56-C74E-4457-9443-A4BDD2C9486C}" sibTransId="{A6253BB5-8696-4BB0-9195-43FEA4C63C08}"/>
    <dgm:cxn modelId="{6905921B-DA13-4D2B-BE23-1C66CF624A55}" srcId="{12FD4FE3-2DAA-4E21-B788-5FD20155D6C4}" destId="{B5A9047F-3CEE-409E-A123-C354B909ADAA}" srcOrd="9" destOrd="0" parTransId="{486FD23C-8079-4DE8-AB61-D6503FBD6DD7}" sibTransId="{371D91C3-52AA-409B-990B-EB741A948B10}"/>
    <dgm:cxn modelId="{21445D2A-A4CC-440B-A061-C5A2F67982E4}" srcId="{12FD4FE3-2DAA-4E21-B788-5FD20155D6C4}" destId="{FBF72F36-CF33-4D84-9FF1-08F250C88D9B}" srcOrd="5" destOrd="0" parTransId="{6E12AD63-E11C-4609-9A8D-977A00A96AAF}" sibTransId="{B796AA06-3A48-40C8-9993-CBCB94B38084}"/>
    <dgm:cxn modelId="{2D364B2B-3ED2-41DF-9012-B3438FB46F0F}" srcId="{12FD4FE3-2DAA-4E21-B788-5FD20155D6C4}" destId="{B717953E-07DC-453C-A68C-161E9E7EC70E}" srcOrd="8" destOrd="0" parTransId="{8ED180D0-E124-4E7B-8D16-5071CEB7422B}" sibTransId="{1FDCC675-8752-4590-83A2-74FBC7E48510}"/>
    <dgm:cxn modelId="{0421B532-BDE3-E74E-8491-568760D52754}" type="presOf" srcId="{C71A4C38-7143-42BC-8B85-C1D14B6DDC4C}" destId="{1051C252-177F-A043-A4BF-1C6FE9094209}" srcOrd="0" destOrd="0" presId="urn:microsoft.com/office/officeart/2005/8/layout/default"/>
    <dgm:cxn modelId="{ADF9C83D-27C9-DA4C-B732-531D581BD94F}" type="presOf" srcId="{C4B83C91-597D-4E2C-B9AB-28A215F3E643}" destId="{A5AA65C9-3E3D-E342-9E74-E621910121D0}" srcOrd="0" destOrd="0" presId="urn:microsoft.com/office/officeart/2005/8/layout/default"/>
    <dgm:cxn modelId="{D6562863-9854-430A-AB41-8038010AE39A}" srcId="{12FD4FE3-2DAA-4E21-B788-5FD20155D6C4}" destId="{B94EE5B0-9669-43D2-A0E8-9CF0084DBE68}" srcOrd="4" destOrd="0" parTransId="{ADA945C5-E140-43CF-9870-3989EF8B23E3}" sibTransId="{70F60E27-3B6A-4DD5-9401-2E1DEA43B869}"/>
    <dgm:cxn modelId="{883B204E-07ED-1141-B5EA-E5DE24D146A6}" type="presOf" srcId="{12FD4FE3-2DAA-4E21-B788-5FD20155D6C4}" destId="{7ADD6B80-B989-BC45-8D1A-BD33EB19388C}" srcOrd="0" destOrd="0" presId="urn:microsoft.com/office/officeart/2005/8/layout/default"/>
    <dgm:cxn modelId="{B5044175-17A1-4842-86A5-D84774637731}" type="presOf" srcId="{126D5662-5A41-4D50-BC1D-7A8F74E80B8D}" destId="{BFD143C3-6ACC-C74C-9EBB-F51EA79C989E}" srcOrd="0" destOrd="0" presId="urn:microsoft.com/office/officeart/2005/8/layout/default"/>
    <dgm:cxn modelId="{2445A958-B79A-AE4C-9210-04F417C80D86}" type="presOf" srcId="{B5A9047F-3CEE-409E-A123-C354B909ADAA}" destId="{C49900F8-2AD1-D648-A197-FF583511B3D2}" srcOrd="0" destOrd="0" presId="urn:microsoft.com/office/officeart/2005/8/layout/default"/>
    <dgm:cxn modelId="{96D4E15A-4612-4D45-BCB3-7E529BD63E0D}" srcId="{12FD4FE3-2DAA-4E21-B788-5FD20155D6C4}" destId="{35A969C3-F5B4-4EAC-89FB-98F2302A9FD8}" srcOrd="2" destOrd="0" parTransId="{4C4583F8-41EA-4323-9274-A0F22AAE8E9F}" sibTransId="{9E4A1CAB-5218-4E4B-B287-B462DFA444E3}"/>
    <dgm:cxn modelId="{A7FEA584-CB63-2E46-8095-7AC657A9FD7A}" type="presOf" srcId="{FBF72F36-CF33-4D84-9FF1-08F250C88D9B}" destId="{C6C9EB4E-63BD-8043-8B5C-A7113CBA568B}" srcOrd="0" destOrd="0" presId="urn:microsoft.com/office/officeart/2005/8/layout/default"/>
    <dgm:cxn modelId="{77062288-25A9-4B31-BCEC-91CB2BE7B4EB}" srcId="{12FD4FE3-2DAA-4E21-B788-5FD20155D6C4}" destId="{CA377CE1-ACA3-4B15-A8A4-CE343F7E5B04}" srcOrd="0" destOrd="0" parTransId="{902EE4FA-5B8B-43AD-AD0D-42FD45FA569B}" sibTransId="{506F310B-27BD-43F3-8314-DF0EAD99A4F6}"/>
    <dgm:cxn modelId="{D489CE96-72DF-42A3-9E47-2A1808A94142}" srcId="{12FD4FE3-2DAA-4E21-B788-5FD20155D6C4}" destId="{E48A0472-A477-4CE1-AD1D-D83A07540396}" srcOrd="3" destOrd="0" parTransId="{819DF3EC-1194-4511-8E03-D12858C9BD53}" sibTransId="{5E514D16-F735-44D1-A808-58E8B9BAD3FF}"/>
    <dgm:cxn modelId="{8E5295AB-6120-2544-B2A0-C0A0D79EA77D}" type="presOf" srcId="{E48A0472-A477-4CE1-AD1D-D83A07540396}" destId="{29AA2589-9AAF-8B4B-86FB-807099070B15}" srcOrd="0" destOrd="0" presId="urn:microsoft.com/office/officeart/2005/8/layout/default"/>
    <dgm:cxn modelId="{A4B0BBC5-455B-3F49-BFAB-FA117E4AEF41}" type="presOf" srcId="{35A969C3-F5B4-4EAC-89FB-98F2302A9FD8}" destId="{624C5A2E-6DC2-F344-8925-9BB19A81BB22}" srcOrd="0" destOrd="0" presId="urn:microsoft.com/office/officeart/2005/8/layout/default"/>
    <dgm:cxn modelId="{8D7839C9-5C53-704D-9B19-D6C9366C68E3}" type="presOf" srcId="{B94EE5B0-9669-43D2-A0E8-9CF0084DBE68}" destId="{FA7006E1-29AF-FF49-BA73-099DFA30A7AD}" srcOrd="0" destOrd="0" presId="urn:microsoft.com/office/officeart/2005/8/layout/default"/>
    <dgm:cxn modelId="{70D2CCD3-22C2-4AFC-8BDB-1FEA77B5A6A7}" srcId="{12FD4FE3-2DAA-4E21-B788-5FD20155D6C4}" destId="{126D5662-5A41-4D50-BC1D-7A8F74E80B8D}" srcOrd="11" destOrd="0" parTransId="{2D870629-D21C-4357-A70C-BA57D8FB8BFF}" sibTransId="{610B2B74-B90F-4FA5-A6AD-2CDB40FD7C1C}"/>
    <dgm:cxn modelId="{457F0BD5-F8F6-C84A-B520-456BD64B298E}" type="presOf" srcId="{D33EAFB7-9155-4D6A-8573-F25A71CE44F1}" destId="{B08A7A9F-6A0F-EF41-87A9-18FEF8B80DEE}" srcOrd="0" destOrd="0" presId="urn:microsoft.com/office/officeart/2005/8/layout/default"/>
    <dgm:cxn modelId="{FC59E2D9-0060-834B-A1CB-92074702B1FA}" type="presOf" srcId="{CA377CE1-ACA3-4B15-A8A4-CE343F7E5B04}" destId="{8227848B-10C8-2C42-ABF4-23C184BC7E0F}" srcOrd="0" destOrd="0" presId="urn:microsoft.com/office/officeart/2005/8/layout/default"/>
    <dgm:cxn modelId="{BFD6A5E2-0388-4187-B4E4-2BBD194877FB}" srcId="{12FD4FE3-2DAA-4E21-B788-5FD20155D6C4}" destId="{D33EAFB7-9155-4D6A-8573-F25A71CE44F1}" srcOrd="10" destOrd="0" parTransId="{C067F1AE-590B-4498-BDA1-D07A56E671A4}" sibTransId="{1ADE20D2-20D1-433E-92B1-2D64DCAFA345}"/>
    <dgm:cxn modelId="{63E3F1E7-7EC7-49EE-9BE0-BA3011713370}" srcId="{12FD4FE3-2DAA-4E21-B788-5FD20155D6C4}" destId="{C71A4C38-7143-42BC-8B85-C1D14B6DDC4C}" srcOrd="7" destOrd="0" parTransId="{5781DD6D-D1F4-47D4-92F3-7A73411BCB5D}" sibTransId="{467D84CB-6478-4573-A348-AD2D56D148DA}"/>
    <dgm:cxn modelId="{5AF27DF2-4AD1-F245-AA8E-08AFF2E3A847}" type="presOf" srcId="{B717953E-07DC-453C-A68C-161E9E7EC70E}" destId="{E02F7FB2-E552-9841-81FE-ACBABE5E9C8B}" srcOrd="0" destOrd="0" presId="urn:microsoft.com/office/officeart/2005/8/layout/default"/>
    <dgm:cxn modelId="{F42C91FE-34C0-4C3B-B158-D95C32340B4A}" srcId="{12FD4FE3-2DAA-4E21-B788-5FD20155D6C4}" destId="{C4B83C91-597D-4E2C-B9AB-28A215F3E643}" srcOrd="6" destOrd="0" parTransId="{BDB564F9-C904-416C-9F9E-15D852CBF4FA}" sibTransId="{2154FBB6-75A0-48A5-B0DF-DA919C2C6CCD}"/>
    <dgm:cxn modelId="{A55A8327-FCD3-2940-A943-B7C8B128CF02}" type="presParOf" srcId="{7ADD6B80-B989-BC45-8D1A-BD33EB19388C}" destId="{8227848B-10C8-2C42-ABF4-23C184BC7E0F}" srcOrd="0" destOrd="0" presId="urn:microsoft.com/office/officeart/2005/8/layout/default"/>
    <dgm:cxn modelId="{5CBF92E4-52DA-2146-BB18-99A7D48AABCA}" type="presParOf" srcId="{7ADD6B80-B989-BC45-8D1A-BD33EB19388C}" destId="{7FBBCBBB-1B52-0744-9D8A-940FC1751BD4}" srcOrd="1" destOrd="0" presId="urn:microsoft.com/office/officeart/2005/8/layout/default"/>
    <dgm:cxn modelId="{D1388604-25E6-564D-B74B-E53AFDA5EF1F}" type="presParOf" srcId="{7ADD6B80-B989-BC45-8D1A-BD33EB19388C}" destId="{EE88ABAD-C455-6E4F-9547-2BC3FC041C4D}" srcOrd="2" destOrd="0" presId="urn:microsoft.com/office/officeart/2005/8/layout/default"/>
    <dgm:cxn modelId="{2F180EBF-D4D5-2D40-996E-1E74EF52F707}" type="presParOf" srcId="{7ADD6B80-B989-BC45-8D1A-BD33EB19388C}" destId="{D38FB109-7462-5D4A-B56B-A076BEEB3712}" srcOrd="3" destOrd="0" presId="urn:microsoft.com/office/officeart/2005/8/layout/default"/>
    <dgm:cxn modelId="{5836C6A5-F7A2-8E4B-B9A3-98BAA5BCBF14}" type="presParOf" srcId="{7ADD6B80-B989-BC45-8D1A-BD33EB19388C}" destId="{624C5A2E-6DC2-F344-8925-9BB19A81BB22}" srcOrd="4" destOrd="0" presId="urn:microsoft.com/office/officeart/2005/8/layout/default"/>
    <dgm:cxn modelId="{D91AEDB7-29CA-E947-8579-E3B4E001AB5E}" type="presParOf" srcId="{7ADD6B80-B989-BC45-8D1A-BD33EB19388C}" destId="{D1CAB8CE-3B25-E34E-AA96-97CB50E78E44}" srcOrd="5" destOrd="0" presId="urn:microsoft.com/office/officeart/2005/8/layout/default"/>
    <dgm:cxn modelId="{8D3C3E8C-BB0E-0247-BA5C-19F8FB533D97}" type="presParOf" srcId="{7ADD6B80-B989-BC45-8D1A-BD33EB19388C}" destId="{29AA2589-9AAF-8B4B-86FB-807099070B15}" srcOrd="6" destOrd="0" presId="urn:microsoft.com/office/officeart/2005/8/layout/default"/>
    <dgm:cxn modelId="{D423F306-7C85-1B46-9FB1-9F72614D9716}" type="presParOf" srcId="{7ADD6B80-B989-BC45-8D1A-BD33EB19388C}" destId="{DA028985-6F7C-874F-8BF5-04061A6A6343}" srcOrd="7" destOrd="0" presId="urn:microsoft.com/office/officeart/2005/8/layout/default"/>
    <dgm:cxn modelId="{8F08D8C2-8253-FF41-8D42-35843833D7BE}" type="presParOf" srcId="{7ADD6B80-B989-BC45-8D1A-BD33EB19388C}" destId="{FA7006E1-29AF-FF49-BA73-099DFA30A7AD}" srcOrd="8" destOrd="0" presId="urn:microsoft.com/office/officeart/2005/8/layout/default"/>
    <dgm:cxn modelId="{1A689B57-7C0B-C143-8290-1067EBD1E185}" type="presParOf" srcId="{7ADD6B80-B989-BC45-8D1A-BD33EB19388C}" destId="{00F4D1CE-E1AF-6B47-A60E-965BF4F59085}" srcOrd="9" destOrd="0" presId="urn:microsoft.com/office/officeart/2005/8/layout/default"/>
    <dgm:cxn modelId="{19725689-F9AB-7144-8523-BE99FD0EB1F6}" type="presParOf" srcId="{7ADD6B80-B989-BC45-8D1A-BD33EB19388C}" destId="{C6C9EB4E-63BD-8043-8B5C-A7113CBA568B}" srcOrd="10" destOrd="0" presId="urn:microsoft.com/office/officeart/2005/8/layout/default"/>
    <dgm:cxn modelId="{E80C4988-0431-9A44-90F0-1D414B64AEED}" type="presParOf" srcId="{7ADD6B80-B989-BC45-8D1A-BD33EB19388C}" destId="{577BC53C-44B7-484B-80A2-7D16ABEF4C09}" srcOrd="11" destOrd="0" presId="urn:microsoft.com/office/officeart/2005/8/layout/default"/>
    <dgm:cxn modelId="{063F1E25-40AE-CB40-A62E-DD5E122CD8C5}" type="presParOf" srcId="{7ADD6B80-B989-BC45-8D1A-BD33EB19388C}" destId="{A5AA65C9-3E3D-E342-9E74-E621910121D0}" srcOrd="12" destOrd="0" presId="urn:microsoft.com/office/officeart/2005/8/layout/default"/>
    <dgm:cxn modelId="{862F6071-25E0-DF4C-8062-BA8A647EB418}" type="presParOf" srcId="{7ADD6B80-B989-BC45-8D1A-BD33EB19388C}" destId="{913421BE-A2E4-B44D-85B4-B258E97C1302}" srcOrd="13" destOrd="0" presId="urn:microsoft.com/office/officeart/2005/8/layout/default"/>
    <dgm:cxn modelId="{A74C482B-CC6D-1147-A034-69D6DB12F34F}" type="presParOf" srcId="{7ADD6B80-B989-BC45-8D1A-BD33EB19388C}" destId="{1051C252-177F-A043-A4BF-1C6FE9094209}" srcOrd="14" destOrd="0" presId="urn:microsoft.com/office/officeart/2005/8/layout/default"/>
    <dgm:cxn modelId="{3368FBD0-62DB-DB42-810E-4A199C498788}" type="presParOf" srcId="{7ADD6B80-B989-BC45-8D1A-BD33EB19388C}" destId="{C175F9AC-9AFD-274C-8812-D08B9E22C2DC}" srcOrd="15" destOrd="0" presId="urn:microsoft.com/office/officeart/2005/8/layout/default"/>
    <dgm:cxn modelId="{DCB61CE0-DFD6-C74E-B5EF-966177E63DF9}" type="presParOf" srcId="{7ADD6B80-B989-BC45-8D1A-BD33EB19388C}" destId="{E02F7FB2-E552-9841-81FE-ACBABE5E9C8B}" srcOrd="16" destOrd="0" presId="urn:microsoft.com/office/officeart/2005/8/layout/default"/>
    <dgm:cxn modelId="{4599F23D-EAD6-0745-837E-3E3719A6E1B2}" type="presParOf" srcId="{7ADD6B80-B989-BC45-8D1A-BD33EB19388C}" destId="{39C41F6C-5832-434B-833B-796854E74729}" srcOrd="17" destOrd="0" presId="urn:microsoft.com/office/officeart/2005/8/layout/default"/>
    <dgm:cxn modelId="{C1E52FDC-CB05-C640-A17A-FA6E73B8FCDF}" type="presParOf" srcId="{7ADD6B80-B989-BC45-8D1A-BD33EB19388C}" destId="{C49900F8-2AD1-D648-A197-FF583511B3D2}" srcOrd="18" destOrd="0" presId="urn:microsoft.com/office/officeart/2005/8/layout/default"/>
    <dgm:cxn modelId="{E01DE163-7F26-F04B-B250-38BD0653F45F}" type="presParOf" srcId="{7ADD6B80-B989-BC45-8D1A-BD33EB19388C}" destId="{308E00F6-DE1E-354B-B416-B8E9DB081A64}" srcOrd="19" destOrd="0" presId="urn:microsoft.com/office/officeart/2005/8/layout/default"/>
    <dgm:cxn modelId="{8D0CD752-E873-9048-A88A-620CD13400CD}" type="presParOf" srcId="{7ADD6B80-B989-BC45-8D1A-BD33EB19388C}" destId="{B08A7A9F-6A0F-EF41-87A9-18FEF8B80DEE}" srcOrd="20" destOrd="0" presId="urn:microsoft.com/office/officeart/2005/8/layout/default"/>
    <dgm:cxn modelId="{34B3C974-E5A6-D547-A0B3-46127DE98DD7}" type="presParOf" srcId="{7ADD6B80-B989-BC45-8D1A-BD33EB19388C}" destId="{BC311D6D-0AD5-F84E-B02A-C7E6A97BBB8E}" srcOrd="21" destOrd="0" presId="urn:microsoft.com/office/officeart/2005/8/layout/default"/>
    <dgm:cxn modelId="{C8C1E889-FE99-3A48-A6DE-8C208525885F}" type="presParOf" srcId="{7ADD6B80-B989-BC45-8D1A-BD33EB19388C}" destId="{BFD143C3-6ACC-C74C-9EBB-F51EA79C989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292001" y="229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0" kern="1200" dirty="0"/>
            <a:t>I am not</a:t>
          </a:r>
        </a:p>
      </dsp:txBody>
      <dsp:txXfrm>
        <a:off x="1325816" y="34044"/>
        <a:ext cx="1385872" cy="625078"/>
      </dsp:txXfrm>
    </dsp:sp>
    <dsp:sp modelId="{00EE2162-1011-B646-8A97-8C3C607B241A}">
      <dsp:nvSpPr>
        <dsp:cNvPr id="0" name=""/>
        <dsp:cNvSpPr/>
      </dsp:nvSpPr>
      <dsp:spPr>
        <a:xfrm>
          <a:off x="1292001" y="727573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You are not</a:t>
          </a:r>
        </a:p>
      </dsp:txBody>
      <dsp:txXfrm>
        <a:off x="1325816" y="761388"/>
        <a:ext cx="1385872" cy="625078"/>
      </dsp:txXfrm>
    </dsp:sp>
    <dsp:sp modelId="{74AA09D6-E4BF-DA4A-830F-857DFF94FBD9}">
      <dsp:nvSpPr>
        <dsp:cNvPr id="0" name=""/>
        <dsp:cNvSpPr/>
      </dsp:nvSpPr>
      <dsp:spPr>
        <a:xfrm>
          <a:off x="1292001" y="1454917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He is not</a:t>
          </a:r>
        </a:p>
      </dsp:txBody>
      <dsp:txXfrm>
        <a:off x="1325816" y="1488732"/>
        <a:ext cx="1385872" cy="625078"/>
      </dsp:txXfrm>
    </dsp:sp>
    <dsp:sp modelId="{5DCC56A6-CA63-6741-8F27-1E8845E6086F}">
      <dsp:nvSpPr>
        <dsp:cNvPr id="0" name=""/>
        <dsp:cNvSpPr/>
      </dsp:nvSpPr>
      <dsp:spPr>
        <a:xfrm>
          <a:off x="1292001" y="2182260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She is not</a:t>
          </a:r>
        </a:p>
      </dsp:txBody>
      <dsp:txXfrm>
        <a:off x="1325816" y="2216075"/>
        <a:ext cx="1385872" cy="625078"/>
      </dsp:txXfrm>
    </dsp:sp>
    <dsp:sp modelId="{D1EB6290-AA87-394E-956F-86965BF3C27D}">
      <dsp:nvSpPr>
        <dsp:cNvPr id="0" name=""/>
        <dsp:cNvSpPr/>
      </dsp:nvSpPr>
      <dsp:spPr>
        <a:xfrm>
          <a:off x="1292001" y="2909604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It is not</a:t>
          </a:r>
        </a:p>
      </dsp:txBody>
      <dsp:txXfrm>
        <a:off x="1325816" y="2943419"/>
        <a:ext cx="1385872" cy="625078"/>
      </dsp:txXfrm>
    </dsp:sp>
    <dsp:sp modelId="{BA4FA06C-B0EA-6D40-94D0-C143F6F37FAC}">
      <dsp:nvSpPr>
        <dsp:cNvPr id="0" name=""/>
        <dsp:cNvSpPr/>
      </dsp:nvSpPr>
      <dsp:spPr>
        <a:xfrm>
          <a:off x="1292001" y="3636948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We are not</a:t>
          </a:r>
        </a:p>
      </dsp:txBody>
      <dsp:txXfrm>
        <a:off x="1325816" y="3670763"/>
        <a:ext cx="1385872" cy="625078"/>
      </dsp:txXfrm>
    </dsp:sp>
    <dsp:sp modelId="{9FB0A3D0-7658-8F4A-AE7F-45D33BFAA622}">
      <dsp:nvSpPr>
        <dsp:cNvPr id="0" name=""/>
        <dsp:cNvSpPr/>
      </dsp:nvSpPr>
      <dsp:spPr>
        <a:xfrm>
          <a:off x="1292001" y="4364292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You are not</a:t>
          </a:r>
        </a:p>
      </dsp:txBody>
      <dsp:txXfrm>
        <a:off x="1325816" y="4398107"/>
        <a:ext cx="1385872" cy="625078"/>
      </dsp:txXfrm>
    </dsp:sp>
    <dsp:sp modelId="{FDB3F242-AE5E-8845-8FC5-C7E58DD0826E}">
      <dsp:nvSpPr>
        <dsp:cNvPr id="0" name=""/>
        <dsp:cNvSpPr/>
      </dsp:nvSpPr>
      <dsp:spPr>
        <a:xfrm>
          <a:off x="1292001" y="5091636"/>
          <a:ext cx="1453502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They are not</a:t>
          </a:r>
        </a:p>
      </dsp:txBody>
      <dsp:txXfrm>
        <a:off x="1325816" y="5125451"/>
        <a:ext cx="1385872" cy="625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576478" y="229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I</a:t>
          </a:r>
          <a:r>
            <a:rPr lang="en-US" sz="2100" b="1" i="0" kern="1200" noProof="0" dirty="0"/>
            <a:t>’m not</a:t>
          </a:r>
        </a:p>
      </dsp:txBody>
      <dsp:txXfrm>
        <a:off x="1610293" y="34044"/>
        <a:ext cx="1705907" cy="625078"/>
      </dsp:txXfrm>
    </dsp:sp>
    <dsp:sp modelId="{00EE2162-1011-B646-8A97-8C3C607B241A}">
      <dsp:nvSpPr>
        <dsp:cNvPr id="0" name=""/>
        <dsp:cNvSpPr/>
      </dsp:nvSpPr>
      <dsp:spPr>
        <a:xfrm>
          <a:off x="1576478" y="727573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You </a:t>
          </a:r>
          <a:r>
            <a:rPr lang="en-US" sz="2100" b="1" kern="1200" noProof="0" dirty="0"/>
            <a:t>aren't</a:t>
          </a:r>
        </a:p>
      </dsp:txBody>
      <dsp:txXfrm>
        <a:off x="1610293" y="761388"/>
        <a:ext cx="1705907" cy="625078"/>
      </dsp:txXfrm>
    </dsp:sp>
    <dsp:sp modelId="{74AA09D6-E4BF-DA4A-830F-857DFF94FBD9}">
      <dsp:nvSpPr>
        <dsp:cNvPr id="0" name=""/>
        <dsp:cNvSpPr/>
      </dsp:nvSpPr>
      <dsp:spPr>
        <a:xfrm>
          <a:off x="1576478" y="1454917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He </a:t>
          </a:r>
          <a:r>
            <a:rPr lang="en-US" sz="2100" b="1" kern="1200" noProof="0" dirty="0"/>
            <a:t>isn't</a:t>
          </a:r>
        </a:p>
      </dsp:txBody>
      <dsp:txXfrm>
        <a:off x="1610293" y="1488732"/>
        <a:ext cx="1705907" cy="625078"/>
      </dsp:txXfrm>
    </dsp:sp>
    <dsp:sp modelId="{5DCC56A6-CA63-6741-8F27-1E8845E6086F}">
      <dsp:nvSpPr>
        <dsp:cNvPr id="0" name=""/>
        <dsp:cNvSpPr/>
      </dsp:nvSpPr>
      <dsp:spPr>
        <a:xfrm>
          <a:off x="1576478" y="2182260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She </a:t>
          </a:r>
          <a:r>
            <a:rPr lang="en-US" sz="2100" b="1" kern="1200" noProof="0" dirty="0"/>
            <a:t>isn't</a:t>
          </a:r>
        </a:p>
      </dsp:txBody>
      <dsp:txXfrm>
        <a:off x="1610293" y="2216075"/>
        <a:ext cx="1705907" cy="625078"/>
      </dsp:txXfrm>
    </dsp:sp>
    <dsp:sp modelId="{D1EB6290-AA87-394E-956F-86965BF3C27D}">
      <dsp:nvSpPr>
        <dsp:cNvPr id="0" name=""/>
        <dsp:cNvSpPr/>
      </dsp:nvSpPr>
      <dsp:spPr>
        <a:xfrm>
          <a:off x="1576478" y="2909604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It </a:t>
          </a:r>
          <a:r>
            <a:rPr lang="en-US" sz="2100" b="1" kern="1200" noProof="0" dirty="0"/>
            <a:t>isn't</a:t>
          </a:r>
        </a:p>
      </dsp:txBody>
      <dsp:txXfrm>
        <a:off x="1610293" y="2943419"/>
        <a:ext cx="1705907" cy="625078"/>
      </dsp:txXfrm>
    </dsp:sp>
    <dsp:sp modelId="{BA4FA06C-B0EA-6D40-94D0-C143F6F37FAC}">
      <dsp:nvSpPr>
        <dsp:cNvPr id="0" name=""/>
        <dsp:cNvSpPr/>
      </dsp:nvSpPr>
      <dsp:spPr>
        <a:xfrm>
          <a:off x="1576478" y="3636948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We </a:t>
          </a:r>
          <a:r>
            <a:rPr lang="en-US" sz="2100" b="1" kern="1200" noProof="0" dirty="0"/>
            <a:t>aren't</a:t>
          </a:r>
        </a:p>
      </dsp:txBody>
      <dsp:txXfrm>
        <a:off x="1610293" y="3670763"/>
        <a:ext cx="1705907" cy="625078"/>
      </dsp:txXfrm>
    </dsp:sp>
    <dsp:sp modelId="{9FB0A3D0-7658-8F4A-AE7F-45D33BFAA622}">
      <dsp:nvSpPr>
        <dsp:cNvPr id="0" name=""/>
        <dsp:cNvSpPr/>
      </dsp:nvSpPr>
      <dsp:spPr>
        <a:xfrm>
          <a:off x="1576478" y="4364292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You </a:t>
          </a:r>
          <a:r>
            <a:rPr lang="en-US" sz="2100" b="1" kern="1200" noProof="0" dirty="0"/>
            <a:t>aren't</a:t>
          </a:r>
        </a:p>
      </dsp:txBody>
      <dsp:txXfrm>
        <a:off x="1610293" y="4398107"/>
        <a:ext cx="1705907" cy="625078"/>
      </dsp:txXfrm>
    </dsp:sp>
    <dsp:sp modelId="{FDB3F242-AE5E-8845-8FC5-C7E58DD0826E}">
      <dsp:nvSpPr>
        <dsp:cNvPr id="0" name=""/>
        <dsp:cNvSpPr/>
      </dsp:nvSpPr>
      <dsp:spPr>
        <a:xfrm>
          <a:off x="1576478" y="5091636"/>
          <a:ext cx="1773537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noProof="0" dirty="0"/>
            <a:t>= </a:t>
          </a:r>
          <a:r>
            <a:rPr lang="en-US" sz="2100" kern="1200" noProof="0" dirty="0"/>
            <a:t>They </a:t>
          </a:r>
          <a:r>
            <a:rPr lang="en-US" sz="2100" b="1" kern="1200" noProof="0" dirty="0"/>
            <a:t>aren't</a:t>
          </a:r>
        </a:p>
      </dsp:txBody>
      <dsp:txXfrm>
        <a:off x="1610293" y="5125451"/>
        <a:ext cx="1705907" cy="625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848B-10C8-2C42-ABF4-23C184BC7E0F}">
      <dsp:nvSpPr>
        <dsp:cNvPr id="0" name=""/>
        <dsp:cNvSpPr/>
      </dsp:nvSpPr>
      <dsp:spPr>
        <a:xfrm>
          <a:off x="1785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January</a:t>
          </a:r>
          <a:endParaRPr lang="en-US" sz="2200" kern="1200"/>
        </a:p>
      </dsp:txBody>
      <dsp:txXfrm>
        <a:off x="1785" y="291316"/>
        <a:ext cx="1416843" cy="850106"/>
      </dsp:txXfrm>
    </dsp:sp>
    <dsp:sp modelId="{EE88ABAD-C455-6E4F-9547-2BC3FC041C4D}">
      <dsp:nvSpPr>
        <dsp:cNvPr id="0" name=""/>
        <dsp:cNvSpPr/>
      </dsp:nvSpPr>
      <dsp:spPr>
        <a:xfrm>
          <a:off x="1560314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February</a:t>
          </a:r>
          <a:endParaRPr lang="en-US" sz="2200" kern="1200"/>
        </a:p>
      </dsp:txBody>
      <dsp:txXfrm>
        <a:off x="1560314" y="291316"/>
        <a:ext cx="1416843" cy="850106"/>
      </dsp:txXfrm>
    </dsp:sp>
    <dsp:sp modelId="{624C5A2E-6DC2-F344-8925-9BB19A81BB22}">
      <dsp:nvSpPr>
        <dsp:cNvPr id="0" name=""/>
        <dsp:cNvSpPr/>
      </dsp:nvSpPr>
      <dsp:spPr>
        <a:xfrm>
          <a:off x="3118842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March</a:t>
          </a:r>
          <a:endParaRPr lang="en-US" sz="2200" kern="1200"/>
        </a:p>
      </dsp:txBody>
      <dsp:txXfrm>
        <a:off x="3118842" y="291316"/>
        <a:ext cx="1416843" cy="850106"/>
      </dsp:txXfrm>
    </dsp:sp>
    <dsp:sp modelId="{29AA2589-9AAF-8B4B-86FB-807099070B15}">
      <dsp:nvSpPr>
        <dsp:cNvPr id="0" name=""/>
        <dsp:cNvSpPr/>
      </dsp:nvSpPr>
      <dsp:spPr>
        <a:xfrm>
          <a:off x="4677370" y="29131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April </a:t>
          </a:r>
          <a:endParaRPr lang="en-US" sz="2200" kern="1200"/>
        </a:p>
      </dsp:txBody>
      <dsp:txXfrm>
        <a:off x="4677370" y="291316"/>
        <a:ext cx="1416843" cy="850106"/>
      </dsp:txXfrm>
    </dsp:sp>
    <dsp:sp modelId="{FA7006E1-29AF-FF49-BA73-099DFA30A7AD}">
      <dsp:nvSpPr>
        <dsp:cNvPr id="0" name=""/>
        <dsp:cNvSpPr/>
      </dsp:nvSpPr>
      <dsp:spPr>
        <a:xfrm>
          <a:off x="1785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May </a:t>
          </a:r>
          <a:endParaRPr lang="en-US" sz="2200" kern="1200"/>
        </a:p>
      </dsp:txBody>
      <dsp:txXfrm>
        <a:off x="1785" y="1283106"/>
        <a:ext cx="1416843" cy="850106"/>
      </dsp:txXfrm>
    </dsp:sp>
    <dsp:sp modelId="{C6C9EB4E-63BD-8043-8B5C-A7113CBA568B}">
      <dsp:nvSpPr>
        <dsp:cNvPr id="0" name=""/>
        <dsp:cNvSpPr/>
      </dsp:nvSpPr>
      <dsp:spPr>
        <a:xfrm>
          <a:off x="1560314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June </a:t>
          </a:r>
          <a:endParaRPr lang="en-US" sz="2200" kern="1200"/>
        </a:p>
      </dsp:txBody>
      <dsp:txXfrm>
        <a:off x="1560314" y="1283106"/>
        <a:ext cx="1416843" cy="850106"/>
      </dsp:txXfrm>
    </dsp:sp>
    <dsp:sp modelId="{A5AA65C9-3E3D-E342-9E74-E621910121D0}">
      <dsp:nvSpPr>
        <dsp:cNvPr id="0" name=""/>
        <dsp:cNvSpPr/>
      </dsp:nvSpPr>
      <dsp:spPr>
        <a:xfrm>
          <a:off x="3118842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July</a:t>
          </a:r>
          <a:endParaRPr lang="en-US" sz="2200" kern="1200"/>
        </a:p>
      </dsp:txBody>
      <dsp:txXfrm>
        <a:off x="3118842" y="1283106"/>
        <a:ext cx="1416843" cy="850106"/>
      </dsp:txXfrm>
    </dsp:sp>
    <dsp:sp modelId="{1051C252-177F-A043-A4BF-1C6FE9094209}">
      <dsp:nvSpPr>
        <dsp:cNvPr id="0" name=""/>
        <dsp:cNvSpPr/>
      </dsp:nvSpPr>
      <dsp:spPr>
        <a:xfrm>
          <a:off x="4677370" y="1283106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August </a:t>
          </a:r>
          <a:endParaRPr lang="en-US" sz="2200" kern="1200"/>
        </a:p>
      </dsp:txBody>
      <dsp:txXfrm>
        <a:off x="4677370" y="1283106"/>
        <a:ext cx="1416843" cy="850106"/>
      </dsp:txXfrm>
    </dsp:sp>
    <dsp:sp modelId="{E02F7FB2-E552-9841-81FE-ACBABE5E9C8B}">
      <dsp:nvSpPr>
        <dsp:cNvPr id="0" name=""/>
        <dsp:cNvSpPr/>
      </dsp:nvSpPr>
      <dsp:spPr>
        <a:xfrm>
          <a:off x="1785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September</a:t>
          </a:r>
          <a:endParaRPr lang="en-US" sz="2200" kern="1200"/>
        </a:p>
      </dsp:txBody>
      <dsp:txXfrm>
        <a:off x="1785" y="2274897"/>
        <a:ext cx="1416843" cy="850106"/>
      </dsp:txXfrm>
    </dsp:sp>
    <dsp:sp modelId="{C49900F8-2AD1-D648-A197-FF583511B3D2}">
      <dsp:nvSpPr>
        <dsp:cNvPr id="0" name=""/>
        <dsp:cNvSpPr/>
      </dsp:nvSpPr>
      <dsp:spPr>
        <a:xfrm>
          <a:off x="1560314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October</a:t>
          </a:r>
          <a:endParaRPr lang="en-US" sz="2200" kern="1200"/>
        </a:p>
      </dsp:txBody>
      <dsp:txXfrm>
        <a:off x="1560314" y="2274897"/>
        <a:ext cx="1416843" cy="850106"/>
      </dsp:txXfrm>
    </dsp:sp>
    <dsp:sp modelId="{B08A7A9F-6A0F-EF41-87A9-18FEF8B80DEE}">
      <dsp:nvSpPr>
        <dsp:cNvPr id="0" name=""/>
        <dsp:cNvSpPr/>
      </dsp:nvSpPr>
      <dsp:spPr>
        <a:xfrm>
          <a:off x="3118842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November</a:t>
          </a:r>
          <a:endParaRPr lang="en-US" sz="2200" kern="1200"/>
        </a:p>
      </dsp:txBody>
      <dsp:txXfrm>
        <a:off x="3118842" y="2274897"/>
        <a:ext cx="1416843" cy="850106"/>
      </dsp:txXfrm>
    </dsp:sp>
    <dsp:sp modelId="{BFD143C3-6ACC-C74C-9EBB-F51EA79C989E}">
      <dsp:nvSpPr>
        <dsp:cNvPr id="0" name=""/>
        <dsp:cNvSpPr/>
      </dsp:nvSpPr>
      <dsp:spPr>
        <a:xfrm>
          <a:off x="4677370" y="2274897"/>
          <a:ext cx="1416843" cy="850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December</a:t>
          </a:r>
          <a:endParaRPr lang="en-US" sz="2200" kern="1200"/>
        </a:p>
      </dsp:txBody>
      <dsp:txXfrm>
        <a:off x="4677370" y="2274897"/>
        <a:ext cx="1416843" cy="85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8.png"/><Relationship Id="rId7" Type="http://schemas.openxmlformats.org/officeDocument/2006/relationships/image" Target="../media/image3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1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6460204" y="5818255"/>
            <a:ext cx="4139353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POINTE. jun./jul. 2017.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berksballettheatre.com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wp-content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/uploads/2017/12/ingridjune-cover-753x1024.jpg. Acesso em: 27 maio 2022.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B5793C-A8E9-E184-376F-28F270D91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79" y="295962"/>
            <a:ext cx="4062578" cy="552229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4ADB268-A2D4-6531-3535-3C3BD8D7B4B9}"/>
              </a:ext>
            </a:extLst>
          </p:cNvPr>
          <p:cNvGrpSpPr/>
          <p:nvPr/>
        </p:nvGrpSpPr>
        <p:grpSpPr>
          <a:xfrm>
            <a:off x="447202" y="2707842"/>
            <a:ext cx="3756504" cy="3813826"/>
            <a:chOff x="440929" y="3096814"/>
            <a:chExt cx="3756504" cy="381382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3170099"/>
            </a:xfrm>
            <a:custGeom>
              <a:avLst/>
              <a:gdLst>
                <a:gd name="connsiteX0" fmla="*/ 0 w 3553966"/>
                <a:gd name="connsiteY0" fmla="*/ 0 h 3170099"/>
                <a:gd name="connsiteX1" fmla="*/ 3553966 w 3553966"/>
                <a:gd name="connsiteY1" fmla="*/ 0 h 3170099"/>
                <a:gd name="connsiteX2" fmla="*/ 3553966 w 3553966"/>
                <a:gd name="connsiteY2" fmla="*/ 3170099 h 3170099"/>
                <a:gd name="connsiteX3" fmla="*/ 0 w 3553966"/>
                <a:gd name="connsiteY3" fmla="*/ 3170099 h 3170099"/>
                <a:gd name="connsiteX4" fmla="*/ 0 w 3553966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3170099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1331686"/>
                    <a:pt x="3481287" y="1685794"/>
                    <a:pt x="3553966" y="3170099"/>
                  </a:cubicBezTo>
                  <a:cubicBezTo>
                    <a:pt x="2046689" y="3121868"/>
                    <a:pt x="1094129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553966" h="3170099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501135"/>
                    <a:pt x="3638917" y="1914118"/>
                    <a:pt x="3553966" y="3170099"/>
                  </a:cubicBezTo>
                  <a:cubicBezTo>
                    <a:pt x="1887872" y="3304699"/>
                    <a:pt x="156727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Pointe é uma publicação internacional sobre balé. Na sua opinião, o que significa para Ingrid Silva estampar a capa dessa revista? Para você, como a trajetória profissional de Ingrid pode impactar a vida de jovens brasileiras/brasileiros que desejam se tornar bailarinas/ bailarinos?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D5BB0019-A988-8EB5-85F4-4A8E99083005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028B11-BC52-334E-9DCA-4DA72A11777B}"/>
              </a:ext>
            </a:extLst>
          </p:cNvPr>
          <p:cNvSpPr txBox="1"/>
          <p:nvPr/>
        </p:nvSpPr>
        <p:spPr>
          <a:xfrm rot="16200000">
            <a:off x="9719343" y="4648223"/>
            <a:ext cx="2093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POINTE MAGAZINE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5862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297568" y="4239665"/>
            <a:ext cx="3899280" cy="2092725"/>
            <a:chOff x="667900" y="3626397"/>
            <a:chExt cx="3899280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3727936" cy="1631216"/>
            </a:xfrm>
            <a:custGeom>
              <a:avLst/>
              <a:gdLst>
                <a:gd name="connsiteX0" fmla="*/ 0 w 3727936"/>
                <a:gd name="connsiteY0" fmla="*/ 0 h 1631216"/>
                <a:gd name="connsiteX1" fmla="*/ 3727936 w 3727936"/>
                <a:gd name="connsiteY1" fmla="*/ 0 h 1631216"/>
                <a:gd name="connsiteX2" fmla="*/ 3727936 w 3727936"/>
                <a:gd name="connsiteY2" fmla="*/ 1631216 h 1631216"/>
                <a:gd name="connsiteX3" fmla="*/ 0 w 3727936"/>
                <a:gd name="connsiteY3" fmla="*/ 1631216 h 1631216"/>
                <a:gd name="connsiteX4" fmla="*/ 0 w 372793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936" h="1631216" fill="none" extrusionOk="0">
                  <a:moveTo>
                    <a:pt x="0" y="0"/>
                  </a:moveTo>
                  <a:cubicBezTo>
                    <a:pt x="771101" y="-49533"/>
                    <a:pt x="2294668" y="-14809"/>
                    <a:pt x="3727936" y="0"/>
                  </a:cubicBezTo>
                  <a:cubicBezTo>
                    <a:pt x="3697763" y="683410"/>
                    <a:pt x="3857999" y="853905"/>
                    <a:pt x="3727936" y="1631216"/>
                  </a:cubicBezTo>
                  <a:cubicBezTo>
                    <a:pt x="2212833" y="1582985"/>
                    <a:pt x="1449394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727936" h="1631216" stroke="0" extrusionOk="0">
                  <a:moveTo>
                    <a:pt x="0" y="0"/>
                  </a:moveTo>
                  <a:cubicBezTo>
                    <a:pt x="1059303" y="118645"/>
                    <a:pt x="2978334" y="116012"/>
                    <a:pt x="3727936" y="0"/>
                  </a:cubicBezTo>
                  <a:cubicBezTo>
                    <a:pt x="3696294" y="320625"/>
                    <a:pt x="3755752" y="1228454"/>
                    <a:pt x="3727936" y="1631216"/>
                  </a:cubicBezTo>
                  <a:cubicBezTo>
                    <a:pt x="2700286" y="1765816"/>
                    <a:pt x="818757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As formas verbais contraídas, tais como </a:t>
              </a:r>
              <a:r>
                <a:rPr lang="pt-BR" sz="2000" b="1" i="1" dirty="0"/>
                <a:t>isn’t </a:t>
              </a:r>
              <a:r>
                <a:rPr lang="pt-BR" sz="2000" dirty="0"/>
                <a:t>e </a:t>
              </a:r>
              <a:r>
                <a:rPr lang="pt-BR" sz="2000" b="1" i="1" dirty="0"/>
                <a:t>aren’t</a:t>
              </a:r>
              <a:r>
                <a:rPr lang="pt-BR" sz="2000" dirty="0"/>
                <a:t>, são usadas na linguagem coloquial, como em conversas entre amigos, tirinhas etc.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895AE1-3E91-D9B4-1B3E-72F24E0A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882423"/>
              </p:ext>
            </p:extLst>
          </p:nvPr>
        </p:nvGraphicFramePr>
        <p:xfrm>
          <a:off x="5218043" y="536713"/>
          <a:ext cx="4037506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34C05A-801A-BAB3-69BD-8F3E9489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410575"/>
              </p:ext>
            </p:extLst>
          </p:nvPr>
        </p:nvGraphicFramePr>
        <p:xfrm>
          <a:off x="7265505" y="536713"/>
          <a:ext cx="4926494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VERB TO BE: NEGATIVE FORM</a:t>
            </a:r>
          </a:p>
        </p:txBody>
      </p:sp>
    </p:spTree>
    <p:extLst>
      <p:ext uri="{BB962C8B-B14F-4D97-AF65-F5344CB8AC3E}">
        <p14:creationId xmlns:p14="http://schemas.microsoft.com/office/powerpoint/2010/main" val="189676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actor/actress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chef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8522E-6A50-169C-0D69-049EB5892908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dentist</a:t>
            </a:r>
            <a:endParaRPr lang="en-US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doctor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9F5FC4-BDBC-BC83-092D-5EEBD2F3EFCC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engineer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B64D32F-CFAC-53C1-B1FF-95EC6665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66" y="616947"/>
            <a:ext cx="2116049" cy="128350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83BF078-EB1A-0423-3380-AD025A6B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89" y="2667657"/>
            <a:ext cx="2116050" cy="13008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B0DB538-BC24-7AC2-3B19-29A236526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601" y="650501"/>
            <a:ext cx="2133393" cy="126616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3058892-3284-4C8E-C9C5-A6D7D4B71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548" y="4628043"/>
            <a:ext cx="2116050" cy="130085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4409C06-D1F6-AC4E-3D5B-2E018C718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532" y="2667658"/>
            <a:ext cx="2116048" cy="13008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6214BA-656A-8019-9762-AA27DD94F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098" y="650501"/>
            <a:ext cx="364667" cy="12633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CE478B-79C4-2DDB-2F43-2794E9C72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058" y="2743725"/>
            <a:ext cx="295708" cy="114871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6F11ED-0942-25F3-0380-FDEEFC0CC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2596" y="4821348"/>
            <a:ext cx="285169" cy="108364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16CEE95-CE2A-A43D-0CBE-F7C99C7DA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5893" y="464082"/>
            <a:ext cx="190708" cy="158923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665D384-A621-7B8E-7742-FB9677094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3993" y="2750902"/>
            <a:ext cx="322608" cy="114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farmer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lawyer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8522E-6A50-169C-0D69-049EB5892908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mechanic</a:t>
            </a:r>
            <a:endParaRPr lang="en-US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nurse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9F5FC4-BDBC-BC83-092D-5EEBD2F3EFCC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police officer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5582B6-5322-A3DD-0BEC-03810967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698" y="572915"/>
            <a:ext cx="2116048" cy="13008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BE1BC8-A0E3-7ECF-D3DD-A958A21F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88" y="2628630"/>
            <a:ext cx="2089258" cy="12672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33A1EA9-C5D5-9774-1FED-FEB11747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222" y="4644938"/>
            <a:ext cx="2106383" cy="12501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8AACBD1-6A10-8375-9A0C-2C0AC49EA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671" y="672739"/>
            <a:ext cx="1953667" cy="12010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61C510-FCF2-BFA3-0FA4-624E612B9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671" y="2723476"/>
            <a:ext cx="1953667" cy="12010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73550B8-B23C-A78B-C827-78845030B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732" y="563462"/>
            <a:ext cx="196966" cy="139107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DAF6F80-30DB-237F-6616-41B9AEF5EF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613" y="2705598"/>
            <a:ext cx="353875" cy="121890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72E1176-6E3B-D5D3-FB43-6C8D5D9EA6A7}"/>
              </a:ext>
            </a:extLst>
          </p:cNvPr>
          <p:cNvSpPr txBox="1"/>
          <p:nvPr/>
        </p:nvSpPr>
        <p:spPr>
          <a:xfrm rot="16200000">
            <a:off x="4587279" y="4758814"/>
            <a:ext cx="205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STUDIO 72/</a:t>
            </a:r>
          </a:p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10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9E34A70-A0F2-BB79-8E10-30B7AFD88666}"/>
              </a:ext>
            </a:extLst>
          </p:cNvPr>
          <p:cNvSpPr txBox="1"/>
          <p:nvPr/>
        </p:nvSpPr>
        <p:spPr>
          <a:xfrm rot="16200000">
            <a:off x="7999311" y="864532"/>
            <a:ext cx="2059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00" b="1" i="0" u="none" strike="noStrike" baseline="0" dirty="0">
                <a:solidFill>
                  <a:srgbClr val="2F2F2E"/>
                </a:solidFill>
                <a:latin typeface="HelveticaLTStd-Cond"/>
              </a:rPr>
              <a:t>MONKEY BUSINESS IMAGES/</a:t>
            </a:r>
          </a:p>
          <a:p>
            <a:pPr algn="l"/>
            <a:r>
              <a:rPr lang="pt-BR" sz="8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8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AC21251-8E7D-7A44-9A35-9A1DE8F466D3}"/>
              </a:ext>
            </a:extLst>
          </p:cNvPr>
          <p:cNvSpPr txBox="1"/>
          <p:nvPr/>
        </p:nvSpPr>
        <p:spPr>
          <a:xfrm rot="16200000">
            <a:off x="8029525" y="2908485"/>
            <a:ext cx="205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PCRUCIATTI/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20562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singer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vet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8522E-6A50-169C-0D69-049EB5892908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scientist</a:t>
            </a:r>
            <a:endParaRPr lang="en-US" sz="3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student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9F5FC4-BDBC-BC83-092D-5EEBD2F3EFCC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teacher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890093-B043-804C-23F4-76FD30D8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786" y="742846"/>
            <a:ext cx="1930308" cy="11708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F16CC38-2286-849E-D26D-B9D114C2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68" y="2770402"/>
            <a:ext cx="1930308" cy="11708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31A2D2-4CB4-B055-635B-CE43D177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49" y="4763209"/>
            <a:ext cx="1946130" cy="11550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8F4D24F-0F7E-4A19-11B1-D65EAA26D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200" y="742846"/>
            <a:ext cx="1930308" cy="11866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DCBACE-0FD0-91DE-7A6B-AC047F840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144" y="2770402"/>
            <a:ext cx="1930308" cy="118666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0CF46F-B791-F529-44FF-CBB8F08AF3C1}"/>
              </a:ext>
            </a:extLst>
          </p:cNvPr>
          <p:cNvSpPr txBox="1"/>
          <p:nvPr/>
        </p:nvSpPr>
        <p:spPr>
          <a:xfrm rot="16200000">
            <a:off x="4592068" y="2668795"/>
            <a:ext cx="205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TOMWANG/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© 123RF.COM</a:t>
            </a:r>
            <a:endParaRPr lang="pt-BR" sz="9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ADB8BE-9B67-41A4-3225-2A7FC5BF23E5}"/>
              </a:ext>
            </a:extLst>
          </p:cNvPr>
          <p:cNvSpPr txBox="1"/>
          <p:nvPr/>
        </p:nvSpPr>
        <p:spPr>
          <a:xfrm rot="16200000">
            <a:off x="7888899" y="829051"/>
            <a:ext cx="205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RIDO/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BC0143-3D00-7412-C3C0-465F2114C54C}"/>
              </a:ext>
            </a:extLst>
          </p:cNvPr>
          <p:cNvSpPr txBox="1"/>
          <p:nvPr/>
        </p:nvSpPr>
        <p:spPr>
          <a:xfrm rot="16200000">
            <a:off x="7904289" y="2841490"/>
            <a:ext cx="2059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00" b="1" i="0" u="none" strike="noStrike" baseline="0" dirty="0">
                <a:solidFill>
                  <a:srgbClr val="2F2F2E"/>
                </a:solidFill>
                <a:latin typeface="HelveticaLTStd-Cond"/>
              </a:rPr>
              <a:t>MONKEY BUSINESS IMAGES/</a:t>
            </a:r>
          </a:p>
          <a:p>
            <a:pPr algn="l"/>
            <a:r>
              <a:rPr lang="pt-BR" sz="8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800" b="1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3F9019F-3689-5FDE-73F1-EB50D6755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061" y="708404"/>
            <a:ext cx="319308" cy="116670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43CE990A-2963-7324-A56F-9047CA55D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974" y="4818716"/>
            <a:ext cx="324071" cy="1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months of the year</a:t>
            </a:r>
          </a:p>
        </p:txBody>
      </p:sp>
      <p:graphicFrame>
        <p:nvGraphicFramePr>
          <p:cNvPr id="14" name="CaixaDeTexto 4">
            <a:extLst>
              <a:ext uri="{FF2B5EF4-FFF2-40B4-BE49-F238E27FC236}">
                <a16:creationId xmlns:a16="http://schemas.microsoft.com/office/drawing/2014/main" id="{878A4AAA-338D-D706-9FC2-F166CE8931CD}"/>
              </a:ext>
            </a:extLst>
          </p:cNvPr>
          <p:cNvGraphicFramePr/>
          <p:nvPr/>
        </p:nvGraphicFramePr>
        <p:xfrm>
          <a:off x="5452533" y="1720840"/>
          <a:ext cx="6096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1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71003D-3319-02B9-C2A2-1711C6B6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41" y="1210267"/>
            <a:ext cx="1948098" cy="12116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967C6C-C3F6-7DD6-1D93-8D2BCFB0B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41" y="2592016"/>
            <a:ext cx="1948098" cy="12116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087B18-A8AA-4473-C702-D24ADD8A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41" y="3980088"/>
            <a:ext cx="1948099" cy="1235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08555-1990-4BA8-AE65-F6F9A9F6F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541" y="5391918"/>
            <a:ext cx="1995613" cy="118786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Argentina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1200329"/>
          </a:xfrm>
          <a:custGeom>
            <a:avLst/>
            <a:gdLst>
              <a:gd name="connsiteX0" fmla="*/ 0 w 2262277"/>
              <a:gd name="connsiteY0" fmla="*/ 0 h 1200329"/>
              <a:gd name="connsiteX1" fmla="*/ 2262277 w 2262277"/>
              <a:gd name="connsiteY1" fmla="*/ 0 h 1200329"/>
              <a:gd name="connsiteX2" fmla="*/ 2262277 w 2262277"/>
              <a:gd name="connsiteY2" fmla="*/ 1200329 h 1200329"/>
              <a:gd name="connsiteX3" fmla="*/ 0 w 2262277"/>
              <a:gd name="connsiteY3" fmla="*/ 1200329 h 1200329"/>
              <a:gd name="connsiteX4" fmla="*/ 0 w 2262277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1200329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43509" y="121298"/>
                  <a:pt x="2293224" y="834541"/>
                  <a:pt x="2262277" y="1200329"/>
                </a:cubicBezTo>
                <a:cubicBezTo>
                  <a:pt x="1844238" y="1152098"/>
                  <a:pt x="486124" y="1284784"/>
                  <a:pt x="0" y="1200329"/>
                </a:cubicBezTo>
                <a:cubicBezTo>
                  <a:pt x="79774" y="709359"/>
                  <a:pt x="-97449" y="224036"/>
                  <a:pt x="0" y="0"/>
                </a:cubicBezTo>
                <a:close/>
              </a:path>
              <a:path w="2262277" h="1200329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31163" y="337080"/>
                  <a:pt x="2301767" y="899796"/>
                  <a:pt x="2262277" y="1200329"/>
                </a:cubicBezTo>
                <a:cubicBezTo>
                  <a:pt x="1992001" y="1334929"/>
                  <a:pt x="494879" y="1043133"/>
                  <a:pt x="0" y="1200329"/>
                </a:cubicBezTo>
                <a:cubicBezTo>
                  <a:pt x="-5118" y="993769"/>
                  <a:pt x="-42443" y="1298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Argentine, Argentinean (Argentinian)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Australia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Australian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Brazil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Brazilian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Canada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Canadian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BB80150-D92F-C7F3-FAF0-33377E53109F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4D08CAA-DE2D-6B9D-71EA-CDD7247358B4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Busque agrupar as palavras</a:t>
              </a:r>
            </a:p>
            <a:p>
              <a:r>
                <a:rPr lang="en-US" sz="2000" dirty="0"/>
                <a:t>pela terminação, como</a:t>
              </a:r>
            </a:p>
            <a:p>
              <a:r>
                <a:rPr lang="en-US" sz="2000" i="1" dirty="0"/>
                <a:t>Japan</a:t>
              </a:r>
              <a:r>
                <a:rPr lang="en-US" sz="2000" b="1" i="1" dirty="0"/>
                <a:t>ese</a:t>
              </a:r>
              <a:r>
                <a:rPr lang="en-US" sz="2000" i="1" dirty="0"/>
                <a:t>, Portugu</a:t>
              </a:r>
              <a:r>
                <a:rPr lang="en-US" sz="2000" b="1" i="1" dirty="0"/>
                <a:t>ese</a:t>
              </a:r>
              <a:r>
                <a:rPr lang="en-US" sz="2000" dirty="0"/>
                <a:t>.</a:t>
              </a:r>
            </a:p>
          </p:txBody>
        </p:sp>
        <p:sp>
          <p:nvSpPr>
            <p:cNvPr id="22" name="Pentágono 21">
              <a:extLst>
                <a:ext uri="{FF2B5EF4-FFF2-40B4-BE49-F238E27FC236}">
                  <a16:creationId xmlns:a16="http://schemas.microsoft.com/office/drawing/2014/main" id="{F612E6B1-22A8-ABF7-BCF7-E79D038686E8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TIP</a:t>
              </a:r>
            </a:p>
          </p:txBody>
        </p: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783D284D-C560-F7C4-CD69-140A01FC0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728" y="4060047"/>
            <a:ext cx="318880" cy="107052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602EFB0-73CD-81F0-D340-8B06DC322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15" y="2651744"/>
            <a:ext cx="368606" cy="115189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646F24F-F22E-9792-8AF9-2EE6B82C3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728" y="5509257"/>
            <a:ext cx="318880" cy="107052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9BE374E-1AF2-F52B-BDFA-B0A58881C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738" y="1227022"/>
            <a:ext cx="340360" cy="12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China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Chinese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England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English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France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French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Germany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German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440561F-8E77-73F9-E901-220B9B94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310" y="1228577"/>
            <a:ext cx="1737260" cy="114293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5347D7E-0AF1-EE5D-CB59-DEA13371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27" y="2595912"/>
            <a:ext cx="1920129" cy="114293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6EAE02D-A6EC-7A28-F53F-CAE6FC5E0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315" y="3963247"/>
            <a:ext cx="1874411" cy="11886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16CCAA5-1B6F-ADDF-7E9F-5C3E15F85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455" y="5376299"/>
            <a:ext cx="1920129" cy="11429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4CF478-95DF-19B1-E02C-DB5B03E17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160" y="4029913"/>
            <a:ext cx="318880" cy="1121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4DD89D-AA05-73A5-9049-B26FFBF90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519" y="5415890"/>
            <a:ext cx="368162" cy="117811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8CFF603-5D8C-A08E-B41F-AB6AC56780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890" y="1175156"/>
            <a:ext cx="372037" cy="117811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28B3756-DACE-6C51-17CD-C0FC94AC6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1890" y="2587486"/>
            <a:ext cx="381414" cy="12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India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Indian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Italy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59591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Italian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Jamaica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398008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Jamaican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Japan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539191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Japanese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3C3CF2-2753-1581-5CCD-7090CE24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795" y="1230882"/>
            <a:ext cx="1946965" cy="12346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3DEA1B-19FC-4AB9-5C0F-1F7B791E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08" y="2594201"/>
            <a:ext cx="1994452" cy="11871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F71CCB-53CE-0D46-6D2D-C2524DD8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08" y="3980088"/>
            <a:ext cx="1994452" cy="11871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398C1F-AC96-6085-6235-CA0338F91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795" y="5365975"/>
            <a:ext cx="1946965" cy="123466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F91BE3F-73C9-883C-3929-01FEBC355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908" y="1246722"/>
            <a:ext cx="363400" cy="120297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CF034DB-6DC0-5068-84EC-CD0B12C20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335" y="4036540"/>
            <a:ext cx="400464" cy="113072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A9344B9-7415-C0D2-0B62-458545194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803" y="5422288"/>
            <a:ext cx="345385" cy="118417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23AB37D-BDF0-24EC-EC0A-0282428C4A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296" y="2665860"/>
            <a:ext cx="360012" cy="11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Mexico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Mexican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Nigeria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Nigerian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4392457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Portugal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4392457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Portuguese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B5BDEB0-FB32-178D-585F-FC0C375C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779" y="1239429"/>
            <a:ext cx="1948726" cy="115995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3C18197-D173-DF35-D184-96CC0AF85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10" y="2837124"/>
            <a:ext cx="1902327" cy="120635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3201952-2B88-7E39-B590-9044DFEC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34" y="4392457"/>
            <a:ext cx="1902327" cy="12063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964A6A-7B14-C255-E6B2-24ECC634D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696" y="4434825"/>
            <a:ext cx="327371" cy="11639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7DC1AC-ED3F-42F9-188D-B15D321C4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355" y="1230882"/>
            <a:ext cx="320365" cy="105262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1FB43B2-1C23-0A6F-D593-E5FCACDD6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446" y="2878445"/>
            <a:ext cx="358637" cy="12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7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34918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Africa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22475" y="1230882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African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Spain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283712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Spanish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4392457"/>
            <a:ext cx="2262277" cy="830997"/>
          </a:xfrm>
          <a:custGeom>
            <a:avLst/>
            <a:gdLst>
              <a:gd name="connsiteX0" fmla="*/ 0 w 2262277"/>
              <a:gd name="connsiteY0" fmla="*/ 0 h 830997"/>
              <a:gd name="connsiteX1" fmla="*/ 2262277 w 2262277"/>
              <a:gd name="connsiteY1" fmla="*/ 0 h 830997"/>
              <a:gd name="connsiteX2" fmla="*/ 2262277 w 2262277"/>
              <a:gd name="connsiteY2" fmla="*/ 830997 h 830997"/>
              <a:gd name="connsiteX3" fmla="*/ 0 w 2262277"/>
              <a:gd name="connsiteY3" fmla="*/ 830997 h 830997"/>
              <a:gd name="connsiteX4" fmla="*/ 0 w 226227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830997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26889" y="192764"/>
                  <a:pt x="2259984" y="611841"/>
                  <a:pt x="2262277" y="830997"/>
                </a:cubicBezTo>
                <a:cubicBezTo>
                  <a:pt x="1844238" y="782766"/>
                  <a:pt x="4861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262277" h="830997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64403" y="113011"/>
                  <a:pt x="2301767" y="601367"/>
                  <a:pt x="2262277" y="830997"/>
                </a:cubicBezTo>
                <a:cubicBezTo>
                  <a:pt x="1992001" y="965597"/>
                  <a:pt x="49487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The United States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4392457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American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3979F1-8F0C-F86F-6357-DEAF6BFA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109" y="4392457"/>
            <a:ext cx="1929475" cy="11484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E79C66-9FDD-900C-243E-2277C953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80" y="2822801"/>
            <a:ext cx="1883535" cy="11944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2EC27E-B48C-EF07-567F-D82B7CE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81" y="1230882"/>
            <a:ext cx="1883535" cy="1194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B550B7E-F595-5C28-E397-09A9B0273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525" y="1263302"/>
            <a:ext cx="327371" cy="115186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6343586-7929-E927-C85D-1E54CDF4F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709" y="2930901"/>
            <a:ext cx="351400" cy="113902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5A87D24-9CC1-ABE8-A09B-D92D062CB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293" y="4448903"/>
            <a:ext cx="327370" cy="11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</a:t>
            </a:r>
          </a:p>
          <a:p>
            <a:r>
              <a:rPr lang="en-US" sz="2400" dirty="0"/>
              <a:t>Verb to be: negative and interrogative forms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B47F2B7-1844-67ED-5930-5B1570DC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13" y="784011"/>
            <a:ext cx="6413500" cy="1587500"/>
          </a:xfrm>
          <a:prstGeom prst="rect">
            <a:avLst/>
          </a:prstGeom>
        </p:spPr>
      </p:pic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C8F7EC89-37CA-127E-1084-1A0A8E24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13" y="2371511"/>
            <a:ext cx="6858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78874" y="3996787"/>
            <a:ext cx="3454712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FEDERATION INTERNATIONALE DE GYMNASTIQUE.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Rebeca Andrade.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2021. Disponível em: www.gymnastics.sport/site/athletes/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bio_detail.php?id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=37359. Acesso em: 27 maio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D652DE-B4B2-DCD4-0AC0-98BD5AA51C86}"/>
              </a:ext>
            </a:extLst>
          </p:cNvPr>
          <p:cNvGrpSpPr/>
          <p:nvPr/>
        </p:nvGrpSpPr>
        <p:grpSpPr>
          <a:xfrm>
            <a:off x="8558164" y="5415975"/>
            <a:ext cx="3134219" cy="890105"/>
            <a:chOff x="666816" y="3597911"/>
            <a:chExt cx="3134219" cy="89010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D0837E-B136-2071-EAC9-262FDAEB3BE6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400110"/>
            </a:xfrm>
            <a:custGeom>
              <a:avLst/>
              <a:gdLst>
                <a:gd name="connsiteX0" fmla="*/ 0 w 2961791"/>
                <a:gd name="connsiteY0" fmla="*/ 0 h 400110"/>
                <a:gd name="connsiteX1" fmla="*/ 2961791 w 2961791"/>
                <a:gd name="connsiteY1" fmla="*/ 0 h 400110"/>
                <a:gd name="connsiteX2" fmla="*/ 2961791 w 2961791"/>
                <a:gd name="connsiteY2" fmla="*/ 400110 h 400110"/>
                <a:gd name="connsiteX3" fmla="*/ 0 w 2961791"/>
                <a:gd name="connsiteY3" fmla="*/ 400110 h 400110"/>
                <a:gd name="connsiteX4" fmla="*/ 0 w 2961791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400110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44347" y="188354"/>
                    <a:pt x="2995199" y="268442"/>
                    <a:pt x="2961791" y="400110"/>
                  </a:cubicBezTo>
                  <a:cubicBezTo>
                    <a:pt x="2134064" y="351879"/>
                    <a:pt x="613343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961791" h="400110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2828" y="83683"/>
                    <a:pt x="2931682" y="323643"/>
                    <a:pt x="2961791" y="400110"/>
                  </a:cubicBezTo>
                  <a:cubicBezTo>
                    <a:pt x="1938139" y="534710"/>
                    <a:pt x="735825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y.o. </a:t>
              </a:r>
              <a:r>
                <a:rPr lang="pt-BR" sz="2000" dirty="0"/>
                <a:t>= years old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6F939BD6-89EB-C408-1C0A-33D640146E1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BA506F0-1052-317A-8C2D-AC795734A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480" y="736470"/>
            <a:ext cx="3454712" cy="3260317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643467" y="3598160"/>
            <a:ext cx="3133135" cy="2092725"/>
            <a:chOff x="667900" y="3626397"/>
            <a:chExt cx="3133135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 estrutura do</a:t>
              </a:r>
            </a:p>
            <a:p>
              <a:r>
                <a:rPr lang="pt-BR" sz="2000" dirty="0"/>
                <a:t>texto, a fonte e as pistas</a:t>
              </a:r>
            </a:p>
            <a:p>
              <a:r>
                <a:rPr lang="pt-BR" sz="2000" dirty="0"/>
                <a:t>gráficas para formular</a:t>
              </a:r>
            </a:p>
            <a:p>
              <a:r>
                <a:rPr lang="pt-BR" sz="2000" dirty="0"/>
                <a:t>hipóteses sobre a finalidade dele.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8535436" y="4000906"/>
            <a:ext cx="3454712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FEDERATION INTERNATIONALE DE GYMNASTIQUE.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Simone Biles.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2021. Disponível em: https://www.gymnastics.sport/site/athletes/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bio_detail.php?id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=38172. Acesso em: 27 maio 2022.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200" dirty="0"/>
          </a:p>
        </p:txBody>
      </p:sp>
      <p:pic>
        <p:nvPicPr>
          <p:cNvPr id="19" name="Imagem 1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B25DC4C-B6B6-68E4-E4E2-0CE255999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7164" y="736469"/>
            <a:ext cx="3454713" cy="32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8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257463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occupations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4958393" y="18539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actor/actress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4958393" y="39293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ch</a:t>
            </a:r>
            <a:r>
              <a:rPr lang="pt-BR" sz="2400" b="1" dirty="0"/>
              <a:t>ef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4958393" y="60047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doctor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6241F3-F98D-98B8-C5AA-9121D294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19" y="481347"/>
            <a:ext cx="1646584" cy="13065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5BD0C2-E825-ACD7-CFFC-0F0F75BF0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19" y="2563255"/>
            <a:ext cx="1610789" cy="12886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B2E284-2303-0C75-EFE3-07DD1CFAA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16" y="4642255"/>
            <a:ext cx="1610789" cy="12886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7A9ADD-59F6-4626-F89C-3847278164B1}"/>
              </a:ext>
            </a:extLst>
          </p:cNvPr>
          <p:cNvSpPr txBox="1"/>
          <p:nvPr/>
        </p:nvSpPr>
        <p:spPr>
          <a:xfrm>
            <a:off x="7387033" y="18539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</a:t>
            </a:r>
            <a:r>
              <a:rPr lang="pt-BR" sz="2400" b="1" dirty="0">
                <a:solidFill>
                  <a:schemeClr val="tx2"/>
                </a:solidFill>
              </a:rPr>
              <a:t>ch</a:t>
            </a:r>
            <a:r>
              <a:rPr lang="pt-BR" sz="2400" b="1" dirty="0"/>
              <a:t>anic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93C928-74F5-3880-EF12-6D09308779DA}"/>
              </a:ext>
            </a:extLst>
          </p:cNvPr>
          <p:cNvSpPr txBox="1"/>
          <p:nvPr/>
        </p:nvSpPr>
        <p:spPr>
          <a:xfrm>
            <a:off x="7387033" y="39293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police officer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25113A-0E2B-8679-7D87-994C4F6DE6A6}"/>
              </a:ext>
            </a:extLst>
          </p:cNvPr>
          <p:cNvSpPr txBox="1"/>
          <p:nvPr/>
        </p:nvSpPr>
        <p:spPr>
          <a:xfrm>
            <a:off x="7387033" y="60047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student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87422C-32B6-4F43-A265-A29B075676E4}"/>
              </a:ext>
            </a:extLst>
          </p:cNvPr>
          <p:cNvSpPr txBox="1"/>
          <p:nvPr/>
        </p:nvSpPr>
        <p:spPr>
          <a:xfrm>
            <a:off x="9768865" y="18539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tea</a:t>
            </a:r>
            <a:r>
              <a:rPr lang="pt-BR" sz="2400" b="1" dirty="0">
                <a:solidFill>
                  <a:schemeClr val="tx2"/>
                </a:solidFill>
              </a:rPr>
              <a:t>ch</a:t>
            </a:r>
            <a:r>
              <a:rPr lang="pt-BR" sz="2400" b="1" dirty="0"/>
              <a:t>er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B7136D6-22BF-FE28-8167-A3F11CAB545E}"/>
              </a:ext>
            </a:extLst>
          </p:cNvPr>
          <p:cNvSpPr txBox="1"/>
          <p:nvPr/>
        </p:nvSpPr>
        <p:spPr>
          <a:xfrm>
            <a:off x="9768865" y="392931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vet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E8E5B78-0908-9403-4BA0-9D74FE7B5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366" y="2796457"/>
            <a:ext cx="1347563" cy="1064741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B821E0E-2626-23C1-D0AC-611B0CBC2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887" y="535694"/>
            <a:ext cx="1497292" cy="119783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6CDC8CB-01FE-720F-0DED-93F0A502F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887" y="2653270"/>
            <a:ext cx="1497292" cy="1197834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103150A-3FEB-7485-F90A-9EF323F5A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706" y="423676"/>
            <a:ext cx="1713568" cy="136420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5E475E1-8F41-AB56-3CF2-ECD51C5B1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5844" y="4733052"/>
            <a:ext cx="1497292" cy="1197834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699A93A-0993-FB24-F78D-BB692B1760C8}"/>
              </a:ext>
            </a:extLst>
          </p:cNvPr>
          <p:cNvGrpSpPr/>
          <p:nvPr/>
        </p:nvGrpSpPr>
        <p:grpSpPr>
          <a:xfrm>
            <a:off x="154446" y="3494102"/>
            <a:ext cx="4381772" cy="3213818"/>
            <a:chOff x="411401" y="3597911"/>
            <a:chExt cx="3094729" cy="3213818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91705001-E083-F802-D69E-484ABCBED9CE}"/>
                </a:ext>
              </a:extLst>
            </p:cNvPr>
            <p:cNvSpPr txBox="1"/>
            <p:nvPr/>
          </p:nvSpPr>
          <p:spPr>
            <a:xfrm>
              <a:off x="411401" y="4087906"/>
              <a:ext cx="3094729" cy="2723823"/>
            </a:xfrm>
            <a:custGeom>
              <a:avLst/>
              <a:gdLst>
                <a:gd name="connsiteX0" fmla="*/ 0 w 3094729"/>
                <a:gd name="connsiteY0" fmla="*/ 0 h 2723823"/>
                <a:gd name="connsiteX1" fmla="*/ 3094729 w 3094729"/>
                <a:gd name="connsiteY1" fmla="*/ 0 h 2723823"/>
                <a:gd name="connsiteX2" fmla="*/ 3094729 w 3094729"/>
                <a:gd name="connsiteY2" fmla="*/ 2723823 h 2723823"/>
                <a:gd name="connsiteX3" fmla="*/ 0 w 3094729"/>
                <a:gd name="connsiteY3" fmla="*/ 2723823 h 2723823"/>
                <a:gd name="connsiteX4" fmla="*/ 0 w 3094729"/>
                <a:gd name="connsiteY4" fmla="*/ 0 h 272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4729" h="2723823" fill="none" extrusionOk="0">
                  <a:moveTo>
                    <a:pt x="0" y="0"/>
                  </a:moveTo>
                  <a:cubicBezTo>
                    <a:pt x="1436302" y="-49533"/>
                    <a:pt x="2262640" y="-14809"/>
                    <a:pt x="3094729" y="0"/>
                  </a:cubicBezTo>
                  <a:cubicBezTo>
                    <a:pt x="3182368" y="1348209"/>
                    <a:pt x="3022050" y="2207290"/>
                    <a:pt x="3094729" y="2723823"/>
                  </a:cubicBezTo>
                  <a:cubicBezTo>
                    <a:pt x="1945849" y="2675592"/>
                    <a:pt x="1474124" y="2808278"/>
                    <a:pt x="0" y="2723823"/>
                  </a:cubicBezTo>
                  <a:cubicBezTo>
                    <a:pt x="-38581" y="1728529"/>
                    <a:pt x="63341" y="613071"/>
                    <a:pt x="0" y="0"/>
                  </a:cubicBezTo>
                  <a:close/>
                </a:path>
                <a:path w="3094729" h="2723823" stroke="0" extrusionOk="0">
                  <a:moveTo>
                    <a:pt x="0" y="0"/>
                  </a:moveTo>
                  <a:cubicBezTo>
                    <a:pt x="852132" y="118645"/>
                    <a:pt x="2372787" y="116012"/>
                    <a:pt x="3094729" y="0"/>
                  </a:cubicBezTo>
                  <a:cubicBezTo>
                    <a:pt x="2961847" y="1065490"/>
                    <a:pt x="3179680" y="2275257"/>
                    <a:pt x="3094729" y="2723823"/>
                  </a:cubicBezTo>
                  <a:cubicBezTo>
                    <a:pt x="1710961" y="2858423"/>
                    <a:pt x="888453" y="2566627"/>
                    <a:pt x="0" y="2723823"/>
                  </a:cubicBezTo>
                  <a:cubicBezTo>
                    <a:pt x="-20187" y="1679713"/>
                    <a:pt x="-152480" y="7779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Observe que, em inglês, o </a:t>
              </a:r>
              <a:r>
                <a:rPr lang="pt-BR" sz="1900" b="1" i="1" dirty="0"/>
                <a:t>ch</a:t>
              </a:r>
              <a:r>
                <a:rPr lang="pt-BR" sz="1900" dirty="0"/>
                <a:t> pode ser pronunciado de diferentes maneiras.  Aqui, encontramos três palavras com </a:t>
              </a:r>
              <a:r>
                <a:rPr lang="pt-BR" sz="1900" b="1" i="1" dirty="0"/>
                <a:t>ch</a:t>
              </a:r>
              <a:r>
                <a:rPr lang="pt-BR" sz="1900" dirty="0"/>
                <a:t> (</a:t>
              </a:r>
              <a:r>
                <a:rPr lang="pt-BR" sz="1900" i="1" dirty="0"/>
                <a:t>chef, mechanic, teache</a:t>
              </a:r>
              <a:r>
                <a:rPr lang="pt-BR" sz="1900" dirty="0"/>
                <a:t>r) e, em cada uma, o </a:t>
              </a:r>
              <a:r>
                <a:rPr lang="pt-BR" sz="1900" b="1" i="1" dirty="0"/>
                <a:t>ch</a:t>
              </a:r>
              <a:r>
                <a:rPr lang="pt-BR" sz="1900" dirty="0"/>
                <a:t> representa um som diferente. Em </a:t>
              </a:r>
              <a:r>
                <a:rPr lang="pt-BR" sz="1900" i="1" dirty="0"/>
                <a:t>chef</a:t>
              </a:r>
              <a:r>
                <a:rPr lang="pt-BR" sz="1900" dirty="0"/>
                <a:t>, o </a:t>
              </a:r>
              <a:r>
                <a:rPr lang="pt-BR" sz="1900" b="1" i="1" dirty="0"/>
                <a:t>ch</a:t>
              </a:r>
              <a:r>
                <a:rPr lang="pt-BR" sz="1900" dirty="0"/>
                <a:t> representa o som de /ʃ/; em </a:t>
              </a:r>
              <a:r>
                <a:rPr lang="pt-BR" sz="1900" i="1" dirty="0"/>
                <a:t>mechanic</a:t>
              </a:r>
              <a:r>
                <a:rPr lang="pt-BR" sz="1900" dirty="0"/>
                <a:t>, o som de /k/; e, em </a:t>
              </a:r>
              <a:r>
                <a:rPr lang="pt-BR" sz="1900" i="1" dirty="0"/>
                <a:t>teacher</a:t>
              </a:r>
              <a:r>
                <a:rPr lang="pt-BR" sz="1900" dirty="0"/>
                <a:t>, o som de /</a:t>
              </a:r>
              <a:r>
                <a:rPr lang="pt-BR" sz="1900" dirty="0" err="1"/>
                <a:t>tʃ</a:t>
              </a:r>
              <a:r>
                <a:rPr lang="pt-BR" sz="1900" dirty="0"/>
                <a:t>/. Em português, o </a:t>
              </a:r>
              <a:r>
                <a:rPr lang="pt-BR" sz="1900" b="1" i="1" dirty="0"/>
                <a:t>ch </a:t>
              </a:r>
              <a:r>
                <a:rPr lang="pt-BR" sz="1900" dirty="0"/>
                <a:t>representa apenas um som, /ʃ/ como em “chefe”.</a:t>
              </a:r>
            </a:p>
          </p:txBody>
        </p:sp>
        <p:sp>
          <p:nvSpPr>
            <p:cNvPr id="40" name="Pentágono 39">
              <a:extLst>
                <a:ext uri="{FF2B5EF4-FFF2-40B4-BE49-F238E27FC236}">
                  <a16:creationId xmlns:a16="http://schemas.microsoft.com/office/drawing/2014/main" id="{F00A8C29-0D92-BEF8-A43C-35BE3D5B559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PRONUNCIATION NOTE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E2C34A-CC29-66ED-AD2E-5F3E30BE0FBF}"/>
              </a:ext>
            </a:extLst>
          </p:cNvPr>
          <p:cNvSpPr txBox="1"/>
          <p:nvPr/>
        </p:nvSpPr>
        <p:spPr>
          <a:xfrm rot="16200000">
            <a:off x="10523667" y="507046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88176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and nationalities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967C6C-C3F6-7DD6-1D93-8D2BCFB0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41" y="1304742"/>
            <a:ext cx="1948098" cy="12116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087B18-A8AA-4473-C702-D24ADD8A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41" y="2692814"/>
            <a:ext cx="1948099" cy="12353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08555-1990-4BA8-AE65-F6F9A9F6F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41" y="4104644"/>
            <a:ext cx="1995613" cy="118786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34918" y="130863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Australia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22475" y="130863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Australian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34918" y="269281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Brazil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22475" y="269281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Brazilian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134918" y="410464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Canada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522475" y="4104644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Canadian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34919" y="367274"/>
            <a:ext cx="2262278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522475" y="367274"/>
            <a:ext cx="226227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BB80150-D92F-C7F3-FAF0-33377E53109F}"/>
              </a:ext>
            </a:extLst>
          </p:cNvPr>
          <p:cNvGrpSpPr/>
          <p:nvPr/>
        </p:nvGrpSpPr>
        <p:grpSpPr>
          <a:xfrm>
            <a:off x="503374" y="4595174"/>
            <a:ext cx="3729204" cy="1473631"/>
            <a:chOff x="474502" y="2893601"/>
            <a:chExt cx="3729204" cy="147363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4D08CAA-DE2D-6B9D-71EA-CDD7247358B4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015663"/>
            </a:xfrm>
            <a:custGeom>
              <a:avLst/>
              <a:gdLst>
                <a:gd name="connsiteX0" fmla="*/ 0 w 3553966"/>
                <a:gd name="connsiteY0" fmla="*/ 0 h 1015663"/>
                <a:gd name="connsiteX1" fmla="*/ 3553966 w 3553966"/>
                <a:gd name="connsiteY1" fmla="*/ 0 h 1015663"/>
                <a:gd name="connsiteX2" fmla="*/ 3553966 w 3553966"/>
                <a:gd name="connsiteY2" fmla="*/ 1015663 h 1015663"/>
                <a:gd name="connsiteX3" fmla="*/ 0 w 3553966"/>
                <a:gd name="connsiteY3" fmla="*/ 1015663 h 1015663"/>
                <a:gd name="connsiteX4" fmla="*/ 0 w 3553966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015663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468718" y="249582"/>
                    <a:pt x="3634773" y="889491"/>
                    <a:pt x="3553966" y="1015663"/>
                  </a:cubicBezTo>
                  <a:cubicBezTo>
                    <a:pt x="2046689" y="967432"/>
                    <a:pt x="109412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553966" h="1015663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852" y="243736"/>
                    <a:pt x="3493736" y="806251"/>
                    <a:pt x="3553966" y="1015663"/>
                  </a:cubicBezTo>
                  <a:cubicBezTo>
                    <a:pt x="1887872" y="1150263"/>
                    <a:pt x="1567273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agrupar as palavras</a:t>
              </a:r>
            </a:p>
            <a:p>
              <a:r>
                <a:rPr lang="pt-BR" sz="2000" dirty="0"/>
                <a:t>pela terminação, como</a:t>
              </a:r>
            </a:p>
            <a:p>
              <a:r>
                <a:rPr lang="pt-BR" sz="2000" i="1" dirty="0"/>
                <a:t>Japan</a:t>
              </a:r>
              <a:r>
                <a:rPr lang="pt-BR" sz="2000" b="1" i="1" dirty="0"/>
                <a:t>ese</a:t>
              </a:r>
              <a:r>
                <a:rPr lang="pt-BR" sz="2000" i="1" dirty="0"/>
                <a:t>, Portugu</a:t>
              </a:r>
              <a:r>
                <a:rPr lang="pt-BR" sz="2000" b="1" i="1" dirty="0"/>
                <a:t>ese</a:t>
              </a:r>
              <a:r>
                <a:rPr lang="pt-BR" sz="2000" dirty="0"/>
                <a:t>.</a:t>
              </a:r>
            </a:p>
          </p:txBody>
        </p:sp>
        <p:sp>
          <p:nvSpPr>
            <p:cNvPr id="22" name="Pentágono 21">
              <a:extLst>
                <a:ext uri="{FF2B5EF4-FFF2-40B4-BE49-F238E27FC236}">
                  <a16:creationId xmlns:a16="http://schemas.microsoft.com/office/drawing/2014/main" id="{F612E6B1-22A8-ABF7-BCF7-E79D038686E8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05F7EC5-96DA-9D0E-4B52-79582563DC54}"/>
              </a:ext>
            </a:extLst>
          </p:cNvPr>
          <p:cNvSpPr txBox="1"/>
          <p:nvPr/>
        </p:nvSpPr>
        <p:spPr>
          <a:xfrm>
            <a:off x="7101032" y="549132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France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C2012D3-88B5-E4B5-A675-ED71F5F46C94}"/>
              </a:ext>
            </a:extLst>
          </p:cNvPr>
          <p:cNvSpPr txBox="1"/>
          <p:nvPr/>
        </p:nvSpPr>
        <p:spPr>
          <a:xfrm>
            <a:off x="9488589" y="549132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French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3854DDB-75C1-8739-8A14-CD2359376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29" y="5474479"/>
            <a:ext cx="1874411" cy="11886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5567F07-AF79-978B-4783-4BF994891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559" y="1355698"/>
            <a:ext cx="368606" cy="115189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DB607BC-313D-7F15-118F-A4FC34E3E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422" y="2859025"/>
            <a:ext cx="318880" cy="1070526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695E557-D26A-22C5-6F01-F5F83D20E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779" y="4221983"/>
            <a:ext cx="318880" cy="107052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388FC33-6CC4-3CA6-4825-AFF5D1076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047" y="5519121"/>
            <a:ext cx="318880" cy="11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and nationalities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4771F5-181E-3F2B-9FCA-675DAADEC993}"/>
              </a:ext>
            </a:extLst>
          </p:cNvPr>
          <p:cNvSpPr txBox="1"/>
          <p:nvPr/>
        </p:nvSpPr>
        <p:spPr>
          <a:xfrm>
            <a:off x="7293413" y="1244196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Germany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65ABEB2-0C4E-0C7F-7E80-0340856984D0}"/>
              </a:ext>
            </a:extLst>
          </p:cNvPr>
          <p:cNvSpPr txBox="1"/>
          <p:nvPr/>
        </p:nvSpPr>
        <p:spPr>
          <a:xfrm>
            <a:off x="9680970" y="1244196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German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293413" y="367274"/>
            <a:ext cx="2103783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680969" y="367274"/>
            <a:ext cx="2103783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16CCAA5-1B6F-ADDF-7E9F-5C3E15F8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55" y="1228577"/>
            <a:ext cx="1920129" cy="11429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378E0A-F828-62AA-A2BD-29FC247ADFB6}"/>
              </a:ext>
            </a:extLst>
          </p:cNvPr>
          <p:cNvSpPr txBox="1"/>
          <p:nvPr/>
        </p:nvSpPr>
        <p:spPr>
          <a:xfrm>
            <a:off x="7293413" y="257905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India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90A4BA-CEB8-9EF9-6E49-D1D9FC5104FE}"/>
              </a:ext>
            </a:extLst>
          </p:cNvPr>
          <p:cNvSpPr txBox="1"/>
          <p:nvPr/>
        </p:nvSpPr>
        <p:spPr>
          <a:xfrm>
            <a:off x="9680971" y="2579050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Indian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9CB69B-0E8B-CCDC-5482-E86BB52EC875}"/>
              </a:ext>
            </a:extLst>
          </p:cNvPr>
          <p:cNvSpPr txBox="1"/>
          <p:nvPr/>
        </p:nvSpPr>
        <p:spPr>
          <a:xfrm>
            <a:off x="7293413" y="410607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Jamaica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4EF079-0078-03D6-EC03-EDB3DB03BFD1}"/>
              </a:ext>
            </a:extLst>
          </p:cNvPr>
          <p:cNvSpPr txBox="1"/>
          <p:nvPr/>
        </p:nvSpPr>
        <p:spPr>
          <a:xfrm>
            <a:off x="9680971" y="4106078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Jamaican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88A4163-DAFB-3F15-ECCE-6B03E945ED39}"/>
              </a:ext>
            </a:extLst>
          </p:cNvPr>
          <p:cNvSpPr txBox="1"/>
          <p:nvPr/>
        </p:nvSpPr>
        <p:spPr>
          <a:xfrm>
            <a:off x="7293413" y="5517908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Japan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4631022-3973-9196-0507-FF77B9EC6ADE}"/>
              </a:ext>
            </a:extLst>
          </p:cNvPr>
          <p:cNvSpPr txBox="1"/>
          <p:nvPr/>
        </p:nvSpPr>
        <p:spPr>
          <a:xfrm>
            <a:off x="9680971" y="5517908"/>
            <a:ext cx="2103782" cy="461665"/>
          </a:xfrm>
          <a:custGeom>
            <a:avLst/>
            <a:gdLst>
              <a:gd name="connsiteX0" fmla="*/ 0 w 2103782"/>
              <a:gd name="connsiteY0" fmla="*/ 0 h 461665"/>
              <a:gd name="connsiteX1" fmla="*/ 2103782 w 2103782"/>
              <a:gd name="connsiteY1" fmla="*/ 0 h 461665"/>
              <a:gd name="connsiteX2" fmla="*/ 2103782 w 2103782"/>
              <a:gd name="connsiteY2" fmla="*/ 461665 h 461665"/>
              <a:gd name="connsiteX3" fmla="*/ 0 w 2103782"/>
              <a:gd name="connsiteY3" fmla="*/ 461665 h 461665"/>
              <a:gd name="connsiteX4" fmla="*/ 0 w 21037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782" h="461665" fill="none" extrusionOk="0">
                <a:moveTo>
                  <a:pt x="0" y="0"/>
                </a:moveTo>
                <a:cubicBezTo>
                  <a:pt x="500415" y="-49533"/>
                  <a:pt x="1376690" y="-14809"/>
                  <a:pt x="2103782" y="0"/>
                </a:cubicBezTo>
                <a:cubicBezTo>
                  <a:pt x="2101634" y="186521"/>
                  <a:pt x="2101489" y="313513"/>
                  <a:pt x="2103782" y="461665"/>
                </a:cubicBezTo>
                <a:cubicBezTo>
                  <a:pt x="1736313" y="413434"/>
                  <a:pt x="2784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03782" h="461665" stroke="0" extrusionOk="0">
                <a:moveTo>
                  <a:pt x="0" y="0"/>
                </a:moveTo>
                <a:cubicBezTo>
                  <a:pt x="550986" y="118645"/>
                  <a:pt x="1381331" y="116012"/>
                  <a:pt x="2103782" y="0"/>
                </a:cubicBezTo>
                <a:cubicBezTo>
                  <a:pt x="2122528" y="143527"/>
                  <a:pt x="2076792" y="261265"/>
                  <a:pt x="2103782" y="461665"/>
                </a:cubicBezTo>
                <a:cubicBezTo>
                  <a:pt x="1667862" y="596265"/>
                  <a:pt x="75813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Japanese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CBD9A61-70C5-B7AE-3324-15EB365A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19" y="2579050"/>
            <a:ext cx="1946965" cy="123466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FB7D75F-A039-EE9E-3D6B-2735C6E29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619" y="4106078"/>
            <a:ext cx="1994452" cy="1187174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2C956B5-CA92-620B-7A46-AC87233AF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106" y="5491965"/>
            <a:ext cx="1946965" cy="12346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D329652-23B0-B0A9-20D8-3B47B8D10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044" y="1266307"/>
            <a:ext cx="368162" cy="117811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828A72B-98C9-DD57-671F-64AC7F2EF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257" y="2595454"/>
            <a:ext cx="363400" cy="120297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04213A2-629F-3733-91A3-AC5D69EC1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045" y="4162530"/>
            <a:ext cx="400464" cy="113072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828875D-6C39-22D4-3978-AA3723EFB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8432" y="5548278"/>
            <a:ext cx="345385" cy="11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 and nationalities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2FFBF2-E8AD-5598-1E62-8AC5536A1761}"/>
              </a:ext>
            </a:extLst>
          </p:cNvPr>
          <p:cNvSpPr txBox="1"/>
          <p:nvPr/>
        </p:nvSpPr>
        <p:spPr>
          <a:xfrm>
            <a:off x="7171604" y="2542630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Africa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7C29D3-D63D-F421-1B63-7B6DA76B631F}"/>
              </a:ext>
            </a:extLst>
          </p:cNvPr>
          <p:cNvSpPr txBox="1"/>
          <p:nvPr/>
        </p:nvSpPr>
        <p:spPr>
          <a:xfrm>
            <a:off x="9559161" y="2542630"/>
            <a:ext cx="2225591" cy="461665"/>
          </a:xfrm>
          <a:custGeom>
            <a:avLst/>
            <a:gdLst>
              <a:gd name="connsiteX0" fmla="*/ 0 w 2225591"/>
              <a:gd name="connsiteY0" fmla="*/ 0 h 461665"/>
              <a:gd name="connsiteX1" fmla="*/ 2225591 w 2225591"/>
              <a:gd name="connsiteY1" fmla="*/ 0 h 461665"/>
              <a:gd name="connsiteX2" fmla="*/ 2225591 w 2225591"/>
              <a:gd name="connsiteY2" fmla="*/ 461665 h 461665"/>
              <a:gd name="connsiteX3" fmla="*/ 0 w 2225591"/>
              <a:gd name="connsiteY3" fmla="*/ 461665 h 461665"/>
              <a:gd name="connsiteX4" fmla="*/ 0 w 222559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91" h="461665" fill="none" extrusionOk="0">
                <a:moveTo>
                  <a:pt x="0" y="0"/>
                </a:moveTo>
                <a:cubicBezTo>
                  <a:pt x="1093050" y="-49533"/>
                  <a:pt x="1159993" y="-14809"/>
                  <a:pt x="2225591" y="0"/>
                </a:cubicBezTo>
                <a:cubicBezTo>
                  <a:pt x="2223443" y="186521"/>
                  <a:pt x="2223298" y="313513"/>
                  <a:pt x="2225591" y="461665"/>
                </a:cubicBezTo>
                <a:cubicBezTo>
                  <a:pt x="1253107" y="413434"/>
                  <a:pt x="99098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25591" h="461665" stroke="0" extrusionOk="0">
                <a:moveTo>
                  <a:pt x="0" y="0"/>
                </a:moveTo>
                <a:cubicBezTo>
                  <a:pt x="339351" y="118645"/>
                  <a:pt x="1297661" y="116012"/>
                  <a:pt x="2225591" y="0"/>
                </a:cubicBezTo>
                <a:cubicBezTo>
                  <a:pt x="2244337" y="143527"/>
                  <a:pt x="2198601" y="261265"/>
                  <a:pt x="2225591" y="461665"/>
                </a:cubicBezTo>
                <a:cubicBezTo>
                  <a:pt x="1464583" y="596265"/>
                  <a:pt x="62758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South African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1D3DB-C3B9-E1C4-30AF-E748A8579DAB}"/>
              </a:ext>
            </a:extLst>
          </p:cNvPr>
          <p:cNvSpPr txBox="1"/>
          <p:nvPr/>
        </p:nvSpPr>
        <p:spPr>
          <a:xfrm>
            <a:off x="7171604" y="3977753"/>
            <a:ext cx="2262277" cy="461665"/>
          </a:xfrm>
          <a:custGeom>
            <a:avLst/>
            <a:gdLst>
              <a:gd name="connsiteX0" fmla="*/ 0 w 2262277"/>
              <a:gd name="connsiteY0" fmla="*/ 0 h 461665"/>
              <a:gd name="connsiteX1" fmla="*/ 2262277 w 2262277"/>
              <a:gd name="connsiteY1" fmla="*/ 0 h 461665"/>
              <a:gd name="connsiteX2" fmla="*/ 2262277 w 2262277"/>
              <a:gd name="connsiteY2" fmla="*/ 461665 h 461665"/>
              <a:gd name="connsiteX3" fmla="*/ 0 w 2262277"/>
              <a:gd name="connsiteY3" fmla="*/ 461665 h 461665"/>
              <a:gd name="connsiteX4" fmla="*/ 0 w 226227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461665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60129" y="186521"/>
                  <a:pt x="2259984" y="313513"/>
                  <a:pt x="2262277" y="461665"/>
                </a:cubicBezTo>
                <a:cubicBezTo>
                  <a:pt x="1844238" y="413434"/>
                  <a:pt x="4861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62277" h="461665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81023" y="143527"/>
                  <a:pt x="2235287" y="261265"/>
                  <a:pt x="2262277" y="461665"/>
                </a:cubicBezTo>
                <a:cubicBezTo>
                  <a:pt x="1992001" y="596265"/>
                  <a:pt x="49487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Spain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59AD4-5C57-62F8-37D1-2AF685904C77}"/>
              </a:ext>
            </a:extLst>
          </p:cNvPr>
          <p:cNvSpPr txBox="1"/>
          <p:nvPr/>
        </p:nvSpPr>
        <p:spPr>
          <a:xfrm>
            <a:off x="9559161" y="3977753"/>
            <a:ext cx="2225591" cy="461665"/>
          </a:xfrm>
          <a:custGeom>
            <a:avLst/>
            <a:gdLst>
              <a:gd name="connsiteX0" fmla="*/ 0 w 2225591"/>
              <a:gd name="connsiteY0" fmla="*/ 0 h 461665"/>
              <a:gd name="connsiteX1" fmla="*/ 2225591 w 2225591"/>
              <a:gd name="connsiteY1" fmla="*/ 0 h 461665"/>
              <a:gd name="connsiteX2" fmla="*/ 2225591 w 2225591"/>
              <a:gd name="connsiteY2" fmla="*/ 461665 h 461665"/>
              <a:gd name="connsiteX3" fmla="*/ 0 w 2225591"/>
              <a:gd name="connsiteY3" fmla="*/ 461665 h 461665"/>
              <a:gd name="connsiteX4" fmla="*/ 0 w 222559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591" h="461665" fill="none" extrusionOk="0">
                <a:moveTo>
                  <a:pt x="0" y="0"/>
                </a:moveTo>
                <a:cubicBezTo>
                  <a:pt x="1093050" y="-49533"/>
                  <a:pt x="1159993" y="-14809"/>
                  <a:pt x="2225591" y="0"/>
                </a:cubicBezTo>
                <a:cubicBezTo>
                  <a:pt x="2223443" y="186521"/>
                  <a:pt x="2223298" y="313513"/>
                  <a:pt x="2225591" y="461665"/>
                </a:cubicBezTo>
                <a:cubicBezTo>
                  <a:pt x="1253107" y="413434"/>
                  <a:pt x="99098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25591" h="461665" stroke="0" extrusionOk="0">
                <a:moveTo>
                  <a:pt x="0" y="0"/>
                </a:moveTo>
                <a:cubicBezTo>
                  <a:pt x="339351" y="118645"/>
                  <a:pt x="1297661" y="116012"/>
                  <a:pt x="2225591" y="0"/>
                </a:cubicBezTo>
                <a:cubicBezTo>
                  <a:pt x="2244337" y="143527"/>
                  <a:pt x="2198601" y="261265"/>
                  <a:pt x="2225591" y="461665"/>
                </a:cubicBezTo>
                <a:cubicBezTo>
                  <a:pt x="1464583" y="596265"/>
                  <a:pt x="62758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Spanish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445233-D23C-3C6F-58F8-98D485E46137}"/>
              </a:ext>
            </a:extLst>
          </p:cNvPr>
          <p:cNvSpPr txBox="1"/>
          <p:nvPr/>
        </p:nvSpPr>
        <p:spPr>
          <a:xfrm>
            <a:off x="7148635" y="5342229"/>
            <a:ext cx="2262277" cy="830997"/>
          </a:xfrm>
          <a:custGeom>
            <a:avLst/>
            <a:gdLst>
              <a:gd name="connsiteX0" fmla="*/ 0 w 2262277"/>
              <a:gd name="connsiteY0" fmla="*/ 0 h 830997"/>
              <a:gd name="connsiteX1" fmla="*/ 2262277 w 2262277"/>
              <a:gd name="connsiteY1" fmla="*/ 0 h 830997"/>
              <a:gd name="connsiteX2" fmla="*/ 2262277 w 2262277"/>
              <a:gd name="connsiteY2" fmla="*/ 830997 h 830997"/>
              <a:gd name="connsiteX3" fmla="*/ 0 w 2262277"/>
              <a:gd name="connsiteY3" fmla="*/ 830997 h 830997"/>
              <a:gd name="connsiteX4" fmla="*/ 0 w 226227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277" h="830997" fill="none" extrusionOk="0">
                <a:moveTo>
                  <a:pt x="0" y="0"/>
                </a:moveTo>
                <a:cubicBezTo>
                  <a:pt x="861470" y="-49533"/>
                  <a:pt x="1803862" y="-14809"/>
                  <a:pt x="2262277" y="0"/>
                </a:cubicBezTo>
                <a:cubicBezTo>
                  <a:pt x="2226889" y="192764"/>
                  <a:pt x="2259984" y="611841"/>
                  <a:pt x="2262277" y="830997"/>
                </a:cubicBezTo>
                <a:cubicBezTo>
                  <a:pt x="1844238" y="782766"/>
                  <a:pt x="4861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262277" h="830997" stroke="0" extrusionOk="0">
                <a:moveTo>
                  <a:pt x="0" y="0"/>
                </a:moveTo>
                <a:cubicBezTo>
                  <a:pt x="563050" y="118645"/>
                  <a:pt x="1374444" y="116012"/>
                  <a:pt x="2262277" y="0"/>
                </a:cubicBezTo>
                <a:cubicBezTo>
                  <a:pt x="2264403" y="113011"/>
                  <a:pt x="2301767" y="601367"/>
                  <a:pt x="2262277" y="830997"/>
                </a:cubicBezTo>
                <a:cubicBezTo>
                  <a:pt x="1992001" y="965597"/>
                  <a:pt x="49487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The United States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4746A1-9939-2D78-3E48-1C08E7F3BA45}"/>
              </a:ext>
            </a:extLst>
          </p:cNvPr>
          <p:cNvSpPr txBox="1"/>
          <p:nvPr/>
        </p:nvSpPr>
        <p:spPr>
          <a:xfrm>
            <a:off x="9536193" y="5342229"/>
            <a:ext cx="2248560" cy="461665"/>
          </a:xfrm>
          <a:custGeom>
            <a:avLst/>
            <a:gdLst>
              <a:gd name="connsiteX0" fmla="*/ 0 w 2248560"/>
              <a:gd name="connsiteY0" fmla="*/ 0 h 461665"/>
              <a:gd name="connsiteX1" fmla="*/ 2248560 w 2248560"/>
              <a:gd name="connsiteY1" fmla="*/ 0 h 461665"/>
              <a:gd name="connsiteX2" fmla="*/ 2248560 w 2248560"/>
              <a:gd name="connsiteY2" fmla="*/ 461665 h 461665"/>
              <a:gd name="connsiteX3" fmla="*/ 0 w 2248560"/>
              <a:gd name="connsiteY3" fmla="*/ 461665 h 461665"/>
              <a:gd name="connsiteX4" fmla="*/ 0 w 224856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560" h="461665" fill="none" extrusionOk="0">
                <a:moveTo>
                  <a:pt x="0" y="0"/>
                </a:moveTo>
                <a:cubicBezTo>
                  <a:pt x="735799" y="-49533"/>
                  <a:pt x="1180943" y="-14809"/>
                  <a:pt x="2248560" y="0"/>
                </a:cubicBezTo>
                <a:cubicBezTo>
                  <a:pt x="2246412" y="186521"/>
                  <a:pt x="2246267" y="313513"/>
                  <a:pt x="2248560" y="461665"/>
                </a:cubicBezTo>
                <a:cubicBezTo>
                  <a:pt x="1736310" y="413434"/>
                  <a:pt x="64648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48560" h="461665" stroke="0" extrusionOk="0">
                <a:moveTo>
                  <a:pt x="0" y="0"/>
                </a:moveTo>
                <a:cubicBezTo>
                  <a:pt x="776894" y="118645"/>
                  <a:pt x="1338767" y="116012"/>
                  <a:pt x="2248560" y="0"/>
                </a:cubicBezTo>
                <a:cubicBezTo>
                  <a:pt x="2267306" y="143527"/>
                  <a:pt x="2221570" y="261265"/>
                  <a:pt x="2248560" y="461665"/>
                </a:cubicBezTo>
                <a:cubicBezTo>
                  <a:pt x="1737980" y="596265"/>
                  <a:pt x="5938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American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C7ABC66-039C-3F39-2654-AA72B9642D15}"/>
              </a:ext>
            </a:extLst>
          </p:cNvPr>
          <p:cNvSpPr txBox="1">
            <a:spLocks/>
          </p:cNvSpPr>
          <p:nvPr/>
        </p:nvSpPr>
        <p:spPr bwMode="black">
          <a:xfrm>
            <a:off x="7171604" y="367274"/>
            <a:ext cx="2225592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countries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01BB706-0463-CA5F-F331-860D44E23879}"/>
              </a:ext>
            </a:extLst>
          </p:cNvPr>
          <p:cNvSpPr txBox="1">
            <a:spLocks/>
          </p:cNvSpPr>
          <p:nvPr/>
        </p:nvSpPr>
        <p:spPr bwMode="black">
          <a:xfrm>
            <a:off x="9607615" y="367274"/>
            <a:ext cx="2177137" cy="57019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NATIONALITIES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3979F1-8F0C-F86F-6357-DEAF6BFA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26" y="5342229"/>
            <a:ext cx="1929475" cy="11484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E79C66-9FDD-900C-243E-2277C953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66" y="3963430"/>
            <a:ext cx="1883535" cy="11944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2EC27E-B48C-EF07-567F-D82B7CE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767" y="2542630"/>
            <a:ext cx="1883535" cy="119443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F86B61-0BD6-5C94-8763-BB642E4564BB}"/>
              </a:ext>
            </a:extLst>
          </p:cNvPr>
          <p:cNvSpPr txBox="1"/>
          <p:nvPr/>
        </p:nvSpPr>
        <p:spPr>
          <a:xfrm>
            <a:off x="7171604" y="1172196"/>
            <a:ext cx="2310731" cy="461665"/>
          </a:xfrm>
          <a:custGeom>
            <a:avLst/>
            <a:gdLst>
              <a:gd name="connsiteX0" fmla="*/ 0 w 2310731"/>
              <a:gd name="connsiteY0" fmla="*/ 0 h 461665"/>
              <a:gd name="connsiteX1" fmla="*/ 2310731 w 2310731"/>
              <a:gd name="connsiteY1" fmla="*/ 0 h 461665"/>
              <a:gd name="connsiteX2" fmla="*/ 2310731 w 2310731"/>
              <a:gd name="connsiteY2" fmla="*/ 461665 h 461665"/>
              <a:gd name="connsiteX3" fmla="*/ 0 w 2310731"/>
              <a:gd name="connsiteY3" fmla="*/ 461665 h 461665"/>
              <a:gd name="connsiteX4" fmla="*/ 0 w 231073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31" h="461665" fill="none" extrusionOk="0">
                <a:moveTo>
                  <a:pt x="0" y="0"/>
                </a:moveTo>
                <a:cubicBezTo>
                  <a:pt x="498888" y="-49533"/>
                  <a:pt x="1176495" y="-14809"/>
                  <a:pt x="2310731" y="0"/>
                </a:cubicBezTo>
                <a:cubicBezTo>
                  <a:pt x="2308583" y="186521"/>
                  <a:pt x="2308438" y="313513"/>
                  <a:pt x="2310731" y="461665"/>
                </a:cubicBezTo>
                <a:cubicBezTo>
                  <a:pt x="1587653" y="413434"/>
                  <a:pt x="9008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10731" h="461665" stroke="0" extrusionOk="0">
                <a:moveTo>
                  <a:pt x="0" y="0"/>
                </a:moveTo>
                <a:cubicBezTo>
                  <a:pt x="443493" y="118645"/>
                  <a:pt x="2079406" y="116012"/>
                  <a:pt x="2310731" y="0"/>
                </a:cubicBezTo>
                <a:cubicBezTo>
                  <a:pt x="2329477" y="143527"/>
                  <a:pt x="2283741" y="261265"/>
                  <a:pt x="2310731" y="461665"/>
                </a:cubicBezTo>
                <a:cubicBezTo>
                  <a:pt x="2078795" y="596265"/>
                  <a:pt x="1124603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Portugal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D981BE3-C634-D041-82C3-F4B19F55F327}"/>
              </a:ext>
            </a:extLst>
          </p:cNvPr>
          <p:cNvSpPr txBox="1"/>
          <p:nvPr/>
        </p:nvSpPr>
        <p:spPr>
          <a:xfrm>
            <a:off x="9607615" y="1172196"/>
            <a:ext cx="2177137" cy="461665"/>
          </a:xfrm>
          <a:custGeom>
            <a:avLst/>
            <a:gdLst>
              <a:gd name="connsiteX0" fmla="*/ 0 w 2177137"/>
              <a:gd name="connsiteY0" fmla="*/ 0 h 461665"/>
              <a:gd name="connsiteX1" fmla="*/ 2177137 w 2177137"/>
              <a:gd name="connsiteY1" fmla="*/ 0 h 461665"/>
              <a:gd name="connsiteX2" fmla="*/ 2177137 w 2177137"/>
              <a:gd name="connsiteY2" fmla="*/ 461665 h 461665"/>
              <a:gd name="connsiteX3" fmla="*/ 0 w 2177137"/>
              <a:gd name="connsiteY3" fmla="*/ 461665 h 461665"/>
              <a:gd name="connsiteX4" fmla="*/ 0 w 217713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37" h="461665" fill="none" extrusionOk="0">
                <a:moveTo>
                  <a:pt x="0" y="0"/>
                </a:moveTo>
                <a:cubicBezTo>
                  <a:pt x="420507" y="-49533"/>
                  <a:pt x="1805761" y="-14809"/>
                  <a:pt x="2177137" y="0"/>
                </a:cubicBezTo>
                <a:cubicBezTo>
                  <a:pt x="2174989" y="186521"/>
                  <a:pt x="2174844" y="313513"/>
                  <a:pt x="2177137" y="461665"/>
                </a:cubicBezTo>
                <a:cubicBezTo>
                  <a:pt x="1348628" y="413434"/>
                  <a:pt x="72065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77137" h="461665" stroke="0" extrusionOk="0">
                <a:moveTo>
                  <a:pt x="0" y="0"/>
                </a:moveTo>
                <a:cubicBezTo>
                  <a:pt x="350300" y="118645"/>
                  <a:pt x="1244607" y="116012"/>
                  <a:pt x="2177137" y="0"/>
                </a:cubicBezTo>
                <a:cubicBezTo>
                  <a:pt x="2195883" y="143527"/>
                  <a:pt x="2150147" y="261265"/>
                  <a:pt x="2177137" y="461665"/>
                </a:cubicBezTo>
                <a:cubicBezTo>
                  <a:pt x="1506268" y="596265"/>
                  <a:pt x="724056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Portuguese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925002D-E312-4CF3-BF67-8243E8D9B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74" y="1172196"/>
            <a:ext cx="1902327" cy="120635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91F29F3-9FAC-6B87-20D0-75FF35C0A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234" y="1170982"/>
            <a:ext cx="327371" cy="116398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B475CD2-5819-3F75-28E7-F7987BA05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345" y="2585206"/>
            <a:ext cx="327371" cy="115186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1A4BFB3-2A69-7C83-3DDE-046E4C6CC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678" y="3992465"/>
            <a:ext cx="351400" cy="1139021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892EB761-62FC-338E-5EDE-233DB36CE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251" y="5394564"/>
            <a:ext cx="327370" cy="11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32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2108</TotalTime>
  <Words>778</Words>
  <Application>Microsoft Office PowerPoint</Application>
  <PresentationFormat>Widescreen</PresentationFormat>
  <Paragraphs>222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3</vt:lpstr>
      <vt:lpstr>Unit 3</vt:lpstr>
      <vt:lpstr>Unit 3</vt:lpstr>
      <vt:lpstr>Unit 3</vt:lpstr>
      <vt:lpstr>Unit 3</vt:lpstr>
      <vt:lpstr>UNIT 3</vt:lpstr>
      <vt:lpstr>UNIT 3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2023-06-15T13:22:06Z</dcterms:modified>
</cp:coreProperties>
</file>