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64" r:id="rId6"/>
    <p:sldId id="265" r:id="rId7"/>
    <p:sldId id="315" r:id="rId8"/>
    <p:sldId id="320" r:id="rId9"/>
    <p:sldId id="341" r:id="rId10"/>
    <p:sldId id="340" r:id="rId11"/>
    <p:sldId id="286" r:id="rId12"/>
    <p:sldId id="298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59" autoAdjust="0"/>
    <p:restoredTop sz="96327"/>
  </p:normalViewPr>
  <p:slideViewPr>
    <p:cSldViewPr snapToGrid="0">
      <p:cViewPr varScale="1">
        <p:scale>
          <a:sx n="72" d="100"/>
          <a:sy n="72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pt-BR" i="0" dirty="0"/>
            <a:t>I am</a:t>
          </a: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pt-BR" dirty="0"/>
            <a:t>He is</a:t>
          </a:r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pt-BR" dirty="0"/>
            <a:t>She is</a:t>
          </a:r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pt-BR" dirty="0"/>
            <a:t>It is</a:t>
          </a:r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pt-BR" dirty="0"/>
            <a:t>We are</a:t>
          </a:r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pt-BR" dirty="0"/>
            <a:t>You are</a:t>
          </a:r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pt-BR" dirty="0"/>
            <a:t>You are</a:t>
          </a:r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pt-BR"/>
            <a:t>They are</a:t>
          </a:r>
          <a:endParaRPr lang="pt-BR" dirty="0"/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9DB68-94AD-6543-93DA-72E0BA224D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71F4C96-7A96-B949-943F-ED3E80990407}">
      <dgm:prSet/>
      <dgm:spPr/>
      <dgm:t>
        <a:bodyPr/>
        <a:lstStyle/>
        <a:p>
          <a:r>
            <a:rPr lang="en-US" i="0" noProof="0" dirty="0"/>
            <a:t>= I’m</a:t>
          </a:r>
        </a:p>
      </dgm:t>
    </dgm:pt>
    <dgm:pt modelId="{A7787EE8-16E9-6E47-81AC-31EA06362657}" type="par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287DC8A-AB0D-CA46-AFB3-668C7104DB5A}" type="sibTrans" cxnId="{5B901803-DE66-EE42-8D9E-7D2F00DAF470}">
      <dgm:prSet/>
      <dgm:spPr/>
      <dgm:t>
        <a:bodyPr/>
        <a:lstStyle/>
        <a:p>
          <a:endParaRPr lang="pt-BR">
            <a:solidFill>
              <a:schemeClr val="tx2"/>
            </a:solidFill>
          </a:endParaRPr>
        </a:p>
      </dgm:t>
    </dgm:pt>
    <dgm:pt modelId="{D0826F17-BB13-B040-807D-CF2C8C12E3C7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He’s</a:t>
          </a:r>
        </a:p>
      </dgm:t>
    </dgm:pt>
    <dgm:pt modelId="{1C5571C6-5CF6-6243-BA00-DD164CFC0035}" type="parTrans" cxnId="{B000C488-BA66-1B49-86CF-44DBF7F1D804}">
      <dgm:prSet/>
      <dgm:spPr/>
      <dgm:t>
        <a:bodyPr/>
        <a:lstStyle/>
        <a:p>
          <a:endParaRPr lang="pt-BR"/>
        </a:p>
      </dgm:t>
    </dgm:pt>
    <dgm:pt modelId="{32A22860-C75D-A44A-9C7C-3A121E8E7A5A}" type="sibTrans" cxnId="{B000C488-BA66-1B49-86CF-44DBF7F1D804}">
      <dgm:prSet/>
      <dgm:spPr/>
      <dgm:t>
        <a:bodyPr/>
        <a:lstStyle/>
        <a:p>
          <a:endParaRPr lang="pt-BR"/>
        </a:p>
      </dgm:t>
    </dgm:pt>
    <dgm:pt modelId="{1551152D-4019-DB42-9527-4B640B719343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She’s</a:t>
          </a:r>
        </a:p>
      </dgm:t>
    </dgm:pt>
    <dgm:pt modelId="{8945C208-95D2-054F-95DD-D5A3F23545CD}" type="parTrans" cxnId="{D988BDB6-CCD5-A948-B316-DFED7D64785E}">
      <dgm:prSet/>
      <dgm:spPr/>
      <dgm:t>
        <a:bodyPr/>
        <a:lstStyle/>
        <a:p>
          <a:endParaRPr lang="pt-BR"/>
        </a:p>
      </dgm:t>
    </dgm:pt>
    <dgm:pt modelId="{AC21DEA0-700D-7948-9CED-E812E7986539}" type="sibTrans" cxnId="{D988BDB6-CCD5-A948-B316-DFED7D64785E}">
      <dgm:prSet/>
      <dgm:spPr/>
      <dgm:t>
        <a:bodyPr/>
        <a:lstStyle/>
        <a:p>
          <a:endParaRPr lang="pt-BR"/>
        </a:p>
      </dgm:t>
    </dgm:pt>
    <dgm:pt modelId="{6548D01A-B734-314D-B812-3246FD1F130B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It’s</a:t>
          </a:r>
        </a:p>
      </dgm:t>
    </dgm:pt>
    <dgm:pt modelId="{43D791D9-14F8-B243-B655-2EE68ED2C7B6}" type="parTrans" cxnId="{5834C8BC-86B3-8F44-A48A-EFFBE6C39AD9}">
      <dgm:prSet/>
      <dgm:spPr/>
      <dgm:t>
        <a:bodyPr/>
        <a:lstStyle/>
        <a:p>
          <a:endParaRPr lang="pt-BR"/>
        </a:p>
      </dgm:t>
    </dgm:pt>
    <dgm:pt modelId="{A2CA8F40-4BAC-6740-916F-868FF955EDDE}" type="sibTrans" cxnId="{5834C8BC-86B3-8F44-A48A-EFFBE6C39AD9}">
      <dgm:prSet/>
      <dgm:spPr/>
      <dgm:t>
        <a:bodyPr/>
        <a:lstStyle/>
        <a:p>
          <a:endParaRPr lang="pt-BR"/>
        </a:p>
      </dgm:t>
    </dgm:pt>
    <dgm:pt modelId="{719EFAC2-6DF3-324B-9656-AA1919D2EF52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We’re</a:t>
          </a:r>
        </a:p>
      </dgm:t>
    </dgm:pt>
    <dgm:pt modelId="{E0882CAF-6EC3-8143-9101-6D71DB59DD1A}" type="parTrans" cxnId="{3ADC74DB-5229-2241-9952-ABB23A1C38F8}">
      <dgm:prSet/>
      <dgm:spPr/>
      <dgm:t>
        <a:bodyPr/>
        <a:lstStyle/>
        <a:p>
          <a:endParaRPr lang="pt-BR"/>
        </a:p>
      </dgm:t>
    </dgm:pt>
    <dgm:pt modelId="{AB42A3A4-F8BD-7E40-A47E-AE558FA14A4F}" type="sibTrans" cxnId="{3ADC74DB-5229-2241-9952-ABB23A1C38F8}">
      <dgm:prSet/>
      <dgm:spPr/>
      <dgm:t>
        <a:bodyPr/>
        <a:lstStyle/>
        <a:p>
          <a:endParaRPr lang="pt-BR"/>
        </a:p>
      </dgm:t>
    </dgm:pt>
    <dgm:pt modelId="{42C97A56-766F-514D-8036-1800C0D57983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You’re</a:t>
          </a:r>
        </a:p>
      </dgm:t>
    </dgm:pt>
    <dgm:pt modelId="{4152C022-E177-3F43-8F69-8E014442E984}" type="parTrans" cxnId="{33798E32-D3B8-6944-89F4-1293636844E0}">
      <dgm:prSet/>
      <dgm:spPr/>
      <dgm:t>
        <a:bodyPr/>
        <a:lstStyle/>
        <a:p>
          <a:endParaRPr lang="pt-BR"/>
        </a:p>
      </dgm:t>
    </dgm:pt>
    <dgm:pt modelId="{5A493837-2723-8B43-B216-3962AC70CF48}" type="sibTrans" cxnId="{33798E32-D3B8-6944-89F4-1293636844E0}">
      <dgm:prSet/>
      <dgm:spPr/>
      <dgm:t>
        <a:bodyPr/>
        <a:lstStyle/>
        <a:p>
          <a:endParaRPr lang="pt-BR"/>
        </a:p>
      </dgm:t>
    </dgm:pt>
    <dgm:pt modelId="{7CA185CF-181E-1041-9D0F-C31F4F8F4EF8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You’re</a:t>
          </a:r>
        </a:p>
      </dgm:t>
    </dgm:pt>
    <dgm:pt modelId="{92B3EDEC-F997-DB49-8196-8DE3B8900D65}" type="parTrans" cxnId="{77CC507C-3978-FE41-B597-8A830500CB63}">
      <dgm:prSet/>
      <dgm:spPr/>
      <dgm:t>
        <a:bodyPr/>
        <a:lstStyle/>
        <a:p>
          <a:endParaRPr lang="pt-BR"/>
        </a:p>
      </dgm:t>
    </dgm:pt>
    <dgm:pt modelId="{96762C5E-29CE-D04F-8D8A-05309853C13A}" type="sibTrans" cxnId="{77CC507C-3978-FE41-B597-8A830500CB63}">
      <dgm:prSet/>
      <dgm:spPr/>
      <dgm:t>
        <a:bodyPr/>
        <a:lstStyle/>
        <a:p>
          <a:endParaRPr lang="pt-BR"/>
        </a:p>
      </dgm:t>
    </dgm:pt>
    <dgm:pt modelId="{0C95CF16-4249-9343-903F-B6EF6E0CAF44}">
      <dgm:prSet/>
      <dgm:spPr/>
      <dgm:t>
        <a:bodyPr/>
        <a:lstStyle/>
        <a:p>
          <a:r>
            <a:rPr lang="en-US" i="0" noProof="0" dirty="0"/>
            <a:t>= </a:t>
          </a:r>
          <a:r>
            <a:rPr lang="en-US" noProof="0" dirty="0"/>
            <a:t>They’re</a:t>
          </a:r>
        </a:p>
      </dgm:t>
    </dgm:pt>
    <dgm:pt modelId="{79A1F608-61CC-2B4F-AE24-5CDEA6DE2FD7}" type="parTrans" cxnId="{00574B4D-426D-6242-9A63-671C6CDDE692}">
      <dgm:prSet/>
      <dgm:spPr/>
      <dgm:t>
        <a:bodyPr/>
        <a:lstStyle/>
        <a:p>
          <a:endParaRPr lang="pt-BR"/>
        </a:p>
      </dgm:t>
    </dgm:pt>
    <dgm:pt modelId="{D96A02FE-D3B9-1643-844A-0CAF1743E06E}" type="sibTrans" cxnId="{00574B4D-426D-6242-9A63-671C6CDDE692}">
      <dgm:prSet/>
      <dgm:spPr/>
      <dgm:t>
        <a:bodyPr/>
        <a:lstStyle/>
        <a:p>
          <a:endParaRPr lang="pt-BR"/>
        </a:p>
      </dgm:t>
    </dgm:pt>
    <dgm:pt modelId="{48C47BE0-B652-7F44-BC26-EC6831719F70}" type="pres">
      <dgm:prSet presAssocID="{0B99DB68-94AD-6543-93DA-72E0BA224D5C}" presName="Name0" presStyleCnt="0">
        <dgm:presLayoutVars>
          <dgm:dir/>
          <dgm:animLvl val="lvl"/>
          <dgm:resizeHandles val="exact"/>
        </dgm:presLayoutVars>
      </dgm:prSet>
      <dgm:spPr/>
    </dgm:pt>
    <dgm:pt modelId="{509BBEAF-5D23-0A4E-B812-302D6047C263}" type="pres">
      <dgm:prSet presAssocID="{371F4C96-7A96-B949-943F-ED3E80990407}" presName="linNode" presStyleCnt="0"/>
      <dgm:spPr/>
    </dgm:pt>
    <dgm:pt modelId="{B21098EC-F2CA-D34D-AAA4-9B40D367C50E}" type="pres">
      <dgm:prSet presAssocID="{371F4C96-7A96-B949-943F-ED3E80990407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4BDCC8B-B178-0644-ADB6-AB4386C64180}" type="pres">
      <dgm:prSet presAssocID="{D287DC8A-AB0D-CA46-AFB3-668C7104DB5A}" presName="sp" presStyleCnt="0"/>
      <dgm:spPr/>
    </dgm:pt>
    <dgm:pt modelId="{A494FAE9-5608-9D40-B823-C4E5888675FF}" type="pres">
      <dgm:prSet presAssocID="{42C97A56-766F-514D-8036-1800C0D57983}" presName="linNode" presStyleCnt="0"/>
      <dgm:spPr/>
    </dgm:pt>
    <dgm:pt modelId="{00EE2162-1011-B646-8A97-8C3C607B241A}" type="pres">
      <dgm:prSet presAssocID="{42C97A56-766F-514D-8036-1800C0D57983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972AD421-30E2-394D-80D5-3E53D5D38339}" type="pres">
      <dgm:prSet presAssocID="{5A493837-2723-8B43-B216-3962AC70CF48}" presName="sp" presStyleCnt="0"/>
      <dgm:spPr/>
    </dgm:pt>
    <dgm:pt modelId="{9AFB2D0C-7C91-6440-B086-F6316358747C}" type="pres">
      <dgm:prSet presAssocID="{D0826F17-BB13-B040-807D-CF2C8C12E3C7}" presName="linNode" presStyleCnt="0"/>
      <dgm:spPr/>
    </dgm:pt>
    <dgm:pt modelId="{74AA09D6-E4BF-DA4A-830F-857DFF94FBD9}" type="pres">
      <dgm:prSet presAssocID="{D0826F17-BB13-B040-807D-CF2C8C12E3C7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30B3A37A-33E0-4F49-A088-410A2835F733}" type="pres">
      <dgm:prSet presAssocID="{32A22860-C75D-A44A-9C7C-3A121E8E7A5A}" presName="sp" presStyleCnt="0"/>
      <dgm:spPr/>
    </dgm:pt>
    <dgm:pt modelId="{398FDDEE-1D93-854E-B40B-E5CE8E52B427}" type="pres">
      <dgm:prSet presAssocID="{1551152D-4019-DB42-9527-4B640B719343}" presName="linNode" presStyleCnt="0"/>
      <dgm:spPr/>
    </dgm:pt>
    <dgm:pt modelId="{5DCC56A6-CA63-6741-8F27-1E8845E6086F}" type="pres">
      <dgm:prSet presAssocID="{1551152D-4019-DB42-9527-4B640B719343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FD6BF3EC-377D-E945-8AC7-68797C71B906}" type="pres">
      <dgm:prSet presAssocID="{AC21DEA0-700D-7948-9CED-E812E7986539}" presName="sp" presStyleCnt="0"/>
      <dgm:spPr/>
    </dgm:pt>
    <dgm:pt modelId="{8823AD80-87F3-2446-8831-715C8AA20D75}" type="pres">
      <dgm:prSet presAssocID="{6548D01A-B734-314D-B812-3246FD1F130B}" presName="linNode" presStyleCnt="0"/>
      <dgm:spPr/>
    </dgm:pt>
    <dgm:pt modelId="{D1EB6290-AA87-394E-956F-86965BF3C27D}" type="pres">
      <dgm:prSet presAssocID="{6548D01A-B734-314D-B812-3246FD1F130B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6CBDCE0-A905-044B-88C5-597AA0FF204A}" type="pres">
      <dgm:prSet presAssocID="{A2CA8F40-4BAC-6740-916F-868FF955EDDE}" presName="sp" presStyleCnt="0"/>
      <dgm:spPr/>
    </dgm:pt>
    <dgm:pt modelId="{C2F2919B-DD0E-B944-A78A-36A7429805A2}" type="pres">
      <dgm:prSet presAssocID="{719EFAC2-6DF3-324B-9656-AA1919D2EF52}" presName="linNode" presStyleCnt="0"/>
      <dgm:spPr/>
    </dgm:pt>
    <dgm:pt modelId="{BA4FA06C-B0EA-6D40-94D0-C143F6F37FAC}" type="pres">
      <dgm:prSet presAssocID="{719EFAC2-6DF3-324B-9656-AA1919D2EF52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23CF7D1D-D470-524C-9F39-55EFE2B79213}" type="pres">
      <dgm:prSet presAssocID="{AB42A3A4-F8BD-7E40-A47E-AE558FA14A4F}" presName="sp" presStyleCnt="0"/>
      <dgm:spPr/>
    </dgm:pt>
    <dgm:pt modelId="{769E44F6-8855-1E49-9030-ECA8994CE2A2}" type="pres">
      <dgm:prSet presAssocID="{7CA185CF-181E-1041-9D0F-C31F4F8F4EF8}" presName="linNode" presStyleCnt="0"/>
      <dgm:spPr/>
    </dgm:pt>
    <dgm:pt modelId="{9FB0A3D0-7658-8F4A-AE7F-45D33BFAA622}" type="pres">
      <dgm:prSet presAssocID="{7CA185CF-181E-1041-9D0F-C31F4F8F4EF8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725E1D1F-A82F-1746-ABD3-53FC5FD2B7B1}" type="pres">
      <dgm:prSet presAssocID="{96762C5E-29CE-D04F-8D8A-05309853C13A}" presName="sp" presStyleCnt="0"/>
      <dgm:spPr/>
    </dgm:pt>
    <dgm:pt modelId="{7525F1F2-D13F-BE4E-B5E0-512EF7D4E33A}" type="pres">
      <dgm:prSet presAssocID="{0C95CF16-4249-9343-903F-B6EF6E0CAF44}" presName="linNode" presStyleCnt="0"/>
      <dgm:spPr/>
    </dgm:pt>
    <dgm:pt modelId="{FDB3F242-AE5E-8845-8FC5-C7E58DD0826E}" type="pres">
      <dgm:prSet presAssocID="{0C95CF16-4249-9343-903F-B6EF6E0CAF44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5B901803-DE66-EE42-8D9E-7D2F00DAF470}" srcId="{0B99DB68-94AD-6543-93DA-72E0BA224D5C}" destId="{371F4C96-7A96-B949-943F-ED3E80990407}" srcOrd="0" destOrd="0" parTransId="{A7787EE8-16E9-6E47-81AC-31EA06362657}" sibTransId="{D287DC8A-AB0D-CA46-AFB3-668C7104DB5A}"/>
    <dgm:cxn modelId="{F99E0F14-CB30-4F4B-9D0C-23EFE2026DE1}" type="presOf" srcId="{0C95CF16-4249-9343-903F-B6EF6E0CAF44}" destId="{FDB3F242-AE5E-8845-8FC5-C7E58DD0826E}" srcOrd="0" destOrd="0" presId="urn:microsoft.com/office/officeart/2005/8/layout/vList5"/>
    <dgm:cxn modelId="{33798E32-D3B8-6944-89F4-1293636844E0}" srcId="{0B99DB68-94AD-6543-93DA-72E0BA224D5C}" destId="{42C97A56-766F-514D-8036-1800C0D57983}" srcOrd="1" destOrd="0" parTransId="{4152C022-E177-3F43-8F69-8E014442E984}" sibTransId="{5A493837-2723-8B43-B216-3962AC70CF48}"/>
    <dgm:cxn modelId="{599BA335-6CD8-6349-8246-12DAE7105750}" type="presOf" srcId="{6548D01A-B734-314D-B812-3246FD1F130B}" destId="{D1EB6290-AA87-394E-956F-86965BF3C27D}" srcOrd="0" destOrd="0" presId="urn:microsoft.com/office/officeart/2005/8/layout/vList5"/>
    <dgm:cxn modelId="{7BF35A39-D7FD-024D-9BBF-B036D8E1A347}" type="presOf" srcId="{7CA185CF-181E-1041-9D0F-C31F4F8F4EF8}" destId="{9FB0A3D0-7658-8F4A-AE7F-45D33BFAA622}" srcOrd="0" destOrd="0" presId="urn:microsoft.com/office/officeart/2005/8/layout/vList5"/>
    <dgm:cxn modelId="{BFB0C840-8965-D841-B982-6D5251C363E3}" type="presOf" srcId="{1551152D-4019-DB42-9527-4B640B719343}" destId="{5DCC56A6-CA63-6741-8F27-1E8845E6086F}" srcOrd="0" destOrd="0" presId="urn:microsoft.com/office/officeart/2005/8/layout/vList5"/>
    <dgm:cxn modelId="{00574B4D-426D-6242-9A63-671C6CDDE692}" srcId="{0B99DB68-94AD-6543-93DA-72E0BA224D5C}" destId="{0C95CF16-4249-9343-903F-B6EF6E0CAF44}" srcOrd="7" destOrd="0" parTransId="{79A1F608-61CC-2B4F-AE24-5CDEA6DE2FD7}" sibTransId="{D96A02FE-D3B9-1643-844A-0CAF1743E06E}"/>
    <dgm:cxn modelId="{77CC507C-3978-FE41-B597-8A830500CB63}" srcId="{0B99DB68-94AD-6543-93DA-72E0BA224D5C}" destId="{7CA185CF-181E-1041-9D0F-C31F4F8F4EF8}" srcOrd="6" destOrd="0" parTransId="{92B3EDEC-F997-DB49-8196-8DE3B8900D65}" sibTransId="{96762C5E-29CE-D04F-8D8A-05309853C13A}"/>
    <dgm:cxn modelId="{B000C488-BA66-1B49-86CF-44DBF7F1D804}" srcId="{0B99DB68-94AD-6543-93DA-72E0BA224D5C}" destId="{D0826F17-BB13-B040-807D-CF2C8C12E3C7}" srcOrd="2" destOrd="0" parTransId="{1C5571C6-5CF6-6243-BA00-DD164CFC0035}" sibTransId="{32A22860-C75D-A44A-9C7C-3A121E8E7A5A}"/>
    <dgm:cxn modelId="{3C32E18C-189F-C54E-8675-573E10E4470F}" type="presOf" srcId="{42C97A56-766F-514D-8036-1800C0D57983}" destId="{00EE2162-1011-B646-8A97-8C3C607B241A}" srcOrd="0" destOrd="0" presId="urn:microsoft.com/office/officeart/2005/8/layout/vList5"/>
    <dgm:cxn modelId="{9F2D488E-26D6-C64E-BB26-4897E5C11E2D}" type="presOf" srcId="{0B99DB68-94AD-6543-93DA-72E0BA224D5C}" destId="{48C47BE0-B652-7F44-BC26-EC6831719F70}" srcOrd="0" destOrd="0" presId="urn:microsoft.com/office/officeart/2005/8/layout/vList5"/>
    <dgm:cxn modelId="{E1EA50AA-C64B-9C40-8CE3-AB5DF9E51DCB}" type="presOf" srcId="{371F4C96-7A96-B949-943F-ED3E80990407}" destId="{B21098EC-F2CA-D34D-AAA4-9B40D367C50E}" srcOrd="0" destOrd="0" presId="urn:microsoft.com/office/officeart/2005/8/layout/vList5"/>
    <dgm:cxn modelId="{D988BDB6-CCD5-A948-B316-DFED7D64785E}" srcId="{0B99DB68-94AD-6543-93DA-72E0BA224D5C}" destId="{1551152D-4019-DB42-9527-4B640B719343}" srcOrd="3" destOrd="0" parTransId="{8945C208-95D2-054F-95DD-D5A3F23545CD}" sibTransId="{AC21DEA0-700D-7948-9CED-E812E7986539}"/>
    <dgm:cxn modelId="{5834C8BC-86B3-8F44-A48A-EFFBE6C39AD9}" srcId="{0B99DB68-94AD-6543-93DA-72E0BA224D5C}" destId="{6548D01A-B734-314D-B812-3246FD1F130B}" srcOrd="4" destOrd="0" parTransId="{43D791D9-14F8-B243-B655-2EE68ED2C7B6}" sibTransId="{A2CA8F40-4BAC-6740-916F-868FF955EDDE}"/>
    <dgm:cxn modelId="{F6EDACC4-B1C7-E84F-891A-5E3F3459FB40}" type="presOf" srcId="{D0826F17-BB13-B040-807D-CF2C8C12E3C7}" destId="{74AA09D6-E4BF-DA4A-830F-857DFF94FBD9}" srcOrd="0" destOrd="0" presId="urn:microsoft.com/office/officeart/2005/8/layout/vList5"/>
    <dgm:cxn modelId="{3ADC74DB-5229-2241-9952-ABB23A1C38F8}" srcId="{0B99DB68-94AD-6543-93DA-72E0BA224D5C}" destId="{719EFAC2-6DF3-324B-9656-AA1919D2EF52}" srcOrd="5" destOrd="0" parTransId="{E0882CAF-6EC3-8143-9101-6D71DB59DD1A}" sibTransId="{AB42A3A4-F8BD-7E40-A47E-AE558FA14A4F}"/>
    <dgm:cxn modelId="{B31500DF-2274-B243-8694-031F691D1507}" type="presOf" srcId="{719EFAC2-6DF3-324B-9656-AA1919D2EF52}" destId="{BA4FA06C-B0EA-6D40-94D0-C143F6F37FAC}" srcOrd="0" destOrd="0" presId="urn:microsoft.com/office/officeart/2005/8/layout/vList5"/>
    <dgm:cxn modelId="{024F2131-CEFF-D446-9538-88972418E037}" type="presParOf" srcId="{48C47BE0-B652-7F44-BC26-EC6831719F70}" destId="{509BBEAF-5D23-0A4E-B812-302D6047C263}" srcOrd="0" destOrd="0" presId="urn:microsoft.com/office/officeart/2005/8/layout/vList5"/>
    <dgm:cxn modelId="{35BBAA06-77F0-4540-8F4A-69091B6074BD}" type="presParOf" srcId="{509BBEAF-5D23-0A4E-B812-302D6047C263}" destId="{B21098EC-F2CA-D34D-AAA4-9B40D367C50E}" srcOrd="0" destOrd="0" presId="urn:microsoft.com/office/officeart/2005/8/layout/vList5"/>
    <dgm:cxn modelId="{E84E5DD6-8D95-1E4F-BA86-94C0DE8421EC}" type="presParOf" srcId="{48C47BE0-B652-7F44-BC26-EC6831719F70}" destId="{C4BDCC8B-B178-0644-ADB6-AB4386C64180}" srcOrd="1" destOrd="0" presId="urn:microsoft.com/office/officeart/2005/8/layout/vList5"/>
    <dgm:cxn modelId="{8AB0337B-1FDD-C744-BAD7-B5C5EC3919AF}" type="presParOf" srcId="{48C47BE0-B652-7F44-BC26-EC6831719F70}" destId="{A494FAE9-5608-9D40-B823-C4E5888675FF}" srcOrd="2" destOrd="0" presId="urn:microsoft.com/office/officeart/2005/8/layout/vList5"/>
    <dgm:cxn modelId="{AE64BCE5-1EA8-D24F-8ACE-0416E37E5BBD}" type="presParOf" srcId="{A494FAE9-5608-9D40-B823-C4E5888675FF}" destId="{00EE2162-1011-B646-8A97-8C3C607B241A}" srcOrd="0" destOrd="0" presId="urn:microsoft.com/office/officeart/2005/8/layout/vList5"/>
    <dgm:cxn modelId="{BF32EC94-D68C-EC43-8716-B3D5132D38CF}" type="presParOf" srcId="{48C47BE0-B652-7F44-BC26-EC6831719F70}" destId="{972AD421-30E2-394D-80D5-3E53D5D38339}" srcOrd="3" destOrd="0" presId="urn:microsoft.com/office/officeart/2005/8/layout/vList5"/>
    <dgm:cxn modelId="{A11B7409-D912-A54D-97B8-EF2BE9C69EBA}" type="presParOf" srcId="{48C47BE0-B652-7F44-BC26-EC6831719F70}" destId="{9AFB2D0C-7C91-6440-B086-F6316358747C}" srcOrd="4" destOrd="0" presId="urn:microsoft.com/office/officeart/2005/8/layout/vList5"/>
    <dgm:cxn modelId="{03F1626C-C29E-1D45-840D-321E4C36930E}" type="presParOf" srcId="{9AFB2D0C-7C91-6440-B086-F6316358747C}" destId="{74AA09D6-E4BF-DA4A-830F-857DFF94FBD9}" srcOrd="0" destOrd="0" presId="urn:microsoft.com/office/officeart/2005/8/layout/vList5"/>
    <dgm:cxn modelId="{FC2CABF4-FBA3-CB4D-98E8-8AF03BE3CB80}" type="presParOf" srcId="{48C47BE0-B652-7F44-BC26-EC6831719F70}" destId="{30B3A37A-33E0-4F49-A088-410A2835F733}" srcOrd="5" destOrd="0" presId="urn:microsoft.com/office/officeart/2005/8/layout/vList5"/>
    <dgm:cxn modelId="{D7914122-814F-5841-A7F0-54726A457E68}" type="presParOf" srcId="{48C47BE0-B652-7F44-BC26-EC6831719F70}" destId="{398FDDEE-1D93-854E-B40B-E5CE8E52B427}" srcOrd="6" destOrd="0" presId="urn:microsoft.com/office/officeart/2005/8/layout/vList5"/>
    <dgm:cxn modelId="{1489956F-77E9-CC47-AFF6-A1687B4974B8}" type="presParOf" srcId="{398FDDEE-1D93-854E-B40B-E5CE8E52B427}" destId="{5DCC56A6-CA63-6741-8F27-1E8845E6086F}" srcOrd="0" destOrd="0" presId="urn:microsoft.com/office/officeart/2005/8/layout/vList5"/>
    <dgm:cxn modelId="{117C7DCE-3DB8-5F4D-8882-02D956EF4CE1}" type="presParOf" srcId="{48C47BE0-B652-7F44-BC26-EC6831719F70}" destId="{FD6BF3EC-377D-E945-8AC7-68797C71B906}" srcOrd="7" destOrd="0" presId="urn:microsoft.com/office/officeart/2005/8/layout/vList5"/>
    <dgm:cxn modelId="{694BD625-09E2-A94E-BCB4-894A787D47AB}" type="presParOf" srcId="{48C47BE0-B652-7F44-BC26-EC6831719F70}" destId="{8823AD80-87F3-2446-8831-715C8AA20D75}" srcOrd="8" destOrd="0" presId="urn:microsoft.com/office/officeart/2005/8/layout/vList5"/>
    <dgm:cxn modelId="{857A9A9C-E777-1F4E-B3E0-924D51D4D002}" type="presParOf" srcId="{8823AD80-87F3-2446-8831-715C8AA20D75}" destId="{D1EB6290-AA87-394E-956F-86965BF3C27D}" srcOrd="0" destOrd="0" presId="urn:microsoft.com/office/officeart/2005/8/layout/vList5"/>
    <dgm:cxn modelId="{23235C34-B3B0-904E-80DE-5898E302DA5B}" type="presParOf" srcId="{48C47BE0-B652-7F44-BC26-EC6831719F70}" destId="{16CBDCE0-A905-044B-88C5-597AA0FF204A}" srcOrd="9" destOrd="0" presId="urn:microsoft.com/office/officeart/2005/8/layout/vList5"/>
    <dgm:cxn modelId="{BFB0EDA3-A122-B445-ACE9-23EA865D791F}" type="presParOf" srcId="{48C47BE0-B652-7F44-BC26-EC6831719F70}" destId="{C2F2919B-DD0E-B944-A78A-36A7429805A2}" srcOrd="10" destOrd="0" presId="urn:microsoft.com/office/officeart/2005/8/layout/vList5"/>
    <dgm:cxn modelId="{D581FD8C-7DD3-B14E-A2FA-33F7F379B71C}" type="presParOf" srcId="{C2F2919B-DD0E-B944-A78A-36A7429805A2}" destId="{BA4FA06C-B0EA-6D40-94D0-C143F6F37FAC}" srcOrd="0" destOrd="0" presId="urn:microsoft.com/office/officeart/2005/8/layout/vList5"/>
    <dgm:cxn modelId="{408D2A23-9278-8547-BC17-3786BADAB492}" type="presParOf" srcId="{48C47BE0-B652-7F44-BC26-EC6831719F70}" destId="{23CF7D1D-D470-524C-9F39-55EFE2B79213}" srcOrd="11" destOrd="0" presId="urn:microsoft.com/office/officeart/2005/8/layout/vList5"/>
    <dgm:cxn modelId="{98C11E3E-ADD9-1C43-A043-9E26F53573D3}" type="presParOf" srcId="{48C47BE0-B652-7F44-BC26-EC6831719F70}" destId="{769E44F6-8855-1E49-9030-ECA8994CE2A2}" srcOrd="12" destOrd="0" presId="urn:microsoft.com/office/officeart/2005/8/layout/vList5"/>
    <dgm:cxn modelId="{3BF80B42-1090-3C41-BEDC-9B47862171F5}" type="presParOf" srcId="{769E44F6-8855-1E49-9030-ECA8994CE2A2}" destId="{9FB0A3D0-7658-8F4A-AE7F-45D33BFAA622}" srcOrd="0" destOrd="0" presId="urn:microsoft.com/office/officeart/2005/8/layout/vList5"/>
    <dgm:cxn modelId="{3C2ED300-B966-7345-A7BF-A21581BAA06D}" type="presParOf" srcId="{48C47BE0-B652-7F44-BC26-EC6831719F70}" destId="{725E1D1F-A82F-1746-ABD3-53FC5FD2B7B1}" srcOrd="13" destOrd="0" presId="urn:microsoft.com/office/officeart/2005/8/layout/vList5"/>
    <dgm:cxn modelId="{AB697C0F-A21A-CC4A-8B73-E45A6FCF91BA}" type="presParOf" srcId="{48C47BE0-B652-7F44-BC26-EC6831719F70}" destId="{7525F1F2-D13F-BE4E-B5E0-512EF7D4E33A}" srcOrd="14" destOrd="0" presId="urn:microsoft.com/office/officeart/2005/8/layout/vList5"/>
    <dgm:cxn modelId="{C699E53E-492B-0148-B485-1897411B8190}" type="presParOf" srcId="{7525F1F2-D13F-BE4E-B5E0-512EF7D4E33A}" destId="{FDB3F242-AE5E-8845-8FC5-C7E58DD0826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122E99-002B-4B34-8DA5-D0A92E07E5E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7CA8A-496F-4AFA-A9CD-151B5372D2FE}">
      <dgm:prSet custT="1"/>
      <dgm:spPr/>
      <dgm:t>
        <a:bodyPr/>
        <a:lstStyle/>
        <a:p>
          <a:r>
            <a:rPr lang="pt-BR" sz="3600" i="1" dirty="0"/>
            <a:t>Hi.</a:t>
          </a:r>
        </a:p>
      </dgm:t>
    </dgm:pt>
    <dgm:pt modelId="{9E199160-800B-4A70-873F-B622DD97B027}" type="parTrans" cxnId="{BB3D0DE6-9520-4F63-B449-5FFD1FB144FA}">
      <dgm:prSet/>
      <dgm:spPr/>
      <dgm:t>
        <a:bodyPr/>
        <a:lstStyle/>
        <a:p>
          <a:endParaRPr lang="en-US" sz="3600"/>
        </a:p>
      </dgm:t>
    </dgm:pt>
    <dgm:pt modelId="{0ABDE101-D78B-4463-B30F-93B1B75EB927}" type="sibTrans" cxnId="{BB3D0DE6-9520-4F63-B449-5FFD1FB144FA}">
      <dgm:prSet/>
      <dgm:spPr/>
      <dgm:t>
        <a:bodyPr/>
        <a:lstStyle/>
        <a:p>
          <a:endParaRPr lang="en-US" sz="3600"/>
        </a:p>
      </dgm:t>
    </dgm:pt>
    <dgm:pt modelId="{946639FD-FD29-4428-ADC2-F98C327483F9}">
      <dgm:prSet custT="1"/>
      <dgm:spPr/>
      <dgm:t>
        <a:bodyPr/>
        <a:lstStyle/>
        <a:p>
          <a:r>
            <a:rPr lang="pt-BR" sz="3600" i="1" dirty="0"/>
            <a:t>Hi, there.</a:t>
          </a:r>
          <a:endParaRPr lang="en-US" sz="3600" dirty="0"/>
        </a:p>
      </dgm:t>
    </dgm:pt>
    <dgm:pt modelId="{8B8A630C-0F5F-41DD-8E37-65EB295AAC3D}" type="parTrans" cxnId="{CF4C3747-DF37-4DE2-93AB-C750A3919BA1}">
      <dgm:prSet/>
      <dgm:spPr/>
      <dgm:t>
        <a:bodyPr/>
        <a:lstStyle/>
        <a:p>
          <a:endParaRPr lang="en-US" sz="3600"/>
        </a:p>
      </dgm:t>
    </dgm:pt>
    <dgm:pt modelId="{90C2EB9E-1A1B-4975-AA6D-AD255DC98BFF}" type="sibTrans" cxnId="{CF4C3747-DF37-4DE2-93AB-C750A3919BA1}">
      <dgm:prSet/>
      <dgm:spPr/>
      <dgm:t>
        <a:bodyPr/>
        <a:lstStyle/>
        <a:p>
          <a:endParaRPr lang="en-US" sz="3600"/>
        </a:p>
      </dgm:t>
    </dgm:pt>
    <dgm:pt modelId="{018E87E9-8ED6-41D0-AACA-E6FF6FA59379}">
      <dgm:prSet custT="1"/>
      <dgm:spPr/>
      <dgm:t>
        <a:bodyPr/>
        <a:lstStyle/>
        <a:p>
          <a:r>
            <a:rPr lang="pt-BR" sz="3600" i="1" dirty="0"/>
            <a:t>Hiya.</a:t>
          </a:r>
          <a:endParaRPr lang="en-US" sz="3600" dirty="0"/>
        </a:p>
      </dgm:t>
    </dgm:pt>
    <dgm:pt modelId="{8D67EA2B-33A3-4EEC-9CCA-FFD6A082AAC9}" type="parTrans" cxnId="{F09B5D3B-6959-4736-B154-B79E73734136}">
      <dgm:prSet/>
      <dgm:spPr/>
      <dgm:t>
        <a:bodyPr/>
        <a:lstStyle/>
        <a:p>
          <a:endParaRPr lang="en-US" sz="3600"/>
        </a:p>
      </dgm:t>
    </dgm:pt>
    <dgm:pt modelId="{96646E28-85ED-469A-AFD2-DD238D1090F3}" type="sibTrans" cxnId="{F09B5D3B-6959-4736-B154-B79E73734136}">
      <dgm:prSet/>
      <dgm:spPr/>
      <dgm:t>
        <a:bodyPr/>
        <a:lstStyle/>
        <a:p>
          <a:endParaRPr lang="en-US" sz="3600"/>
        </a:p>
      </dgm:t>
    </dgm:pt>
    <dgm:pt modelId="{8999BA0B-912F-2F49-A0F6-C3CCC315C90A}" type="pres">
      <dgm:prSet presAssocID="{CD122E99-002B-4B34-8DA5-D0A92E07E5E5}" presName="linear" presStyleCnt="0">
        <dgm:presLayoutVars>
          <dgm:animLvl val="lvl"/>
          <dgm:resizeHandles val="exact"/>
        </dgm:presLayoutVars>
      </dgm:prSet>
      <dgm:spPr/>
    </dgm:pt>
    <dgm:pt modelId="{6E130620-1927-3447-8AF6-FA4B133A8B4B}" type="pres">
      <dgm:prSet presAssocID="{30C7CA8A-496F-4AFA-A9CD-151B5372D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184E10-66E5-7B4E-9F0E-208F1E065F84}" type="pres">
      <dgm:prSet presAssocID="{0ABDE101-D78B-4463-B30F-93B1B75EB927}" presName="spacer" presStyleCnt="0"/>
      <dgm:spPr/>
    </dgm:pt>
    <dgm:pt modelId="{4C7027AA-87F3-5743-8F69-643FDA1014FE}" type="pres">
      <dgm:prSet presAssocID="{946639FD-FD29-4428-ADC2-F98C327483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E395AD-7B14-154B-8732-0BAC3DB18B5D}" type="pres">
      <dgm:prSet presAssocID="{90C2EB9E-1A1B-4975-AA6D-AD255DC98BFF}" presName="spacer" presStyleCnt="0"/>
      <dgm:spPr/>
    </dgm:pt>
    <dgm:pt modelId="{9F962A49-FA6D-ED41-B4CA-F639F1E6E4E2}" type="pres">
      <dgm:prSet presAssocID="{018E87E9-8ED6-41D0-AACA-E6FF6FA59379}" presName="parentText" presStyleLbl="node1" presStyleIdx="2" presStyleCnt="3" custLinFactNeighborX="65394" custLinFactNeighborY="-62182">
        <dgm:presLayoutVars>
          <dgm:chMax val="0"/>
          <dgm:bulletEnabled val="1"/>
        </dgm:presLayoutVars>
      </dgm:prSet>
      <dgm:spPr/>
    </dgm:pt>
  </dgm:ptLst>
  <dgm:cxnLst>
    <dgm:cxn modelId="{8C1DB707-E699-E34E-8A21-BF2C40F30669}" type="presOf" srcId="{018E87E9-8ED6-41D0-AACA-E6FF6FA59379}" destId="{9F962A49-FA6D-ED41-B4CA-F639F1E6E4E2}" srcOrd="0" destOrd="0" presId="urn:microsoft.com/office/officeart/2005/8/layout/vList2"/>
    <dgm:cxn modelId="{7BAB8834-323A-F246-951A-1F6F21B08900}" type="presOf" srcId="{946639FD-FD29-4428-ADC2-F98C327483F9}" destId="{4C7027AA-87F3-5743-8F69-643FDA1014FE}" srcOrd="0" destOrd="0" presId="urn:microsoft.com/office/officeart/2005/8/layout/vList2"/>
    <dgm:cxn modelId="{F09B5D3B-6959-4736-B154-B79E73734136}" srcId="{CD122E99-002B-4B34-8DA5-D0A92E07E5E5}" destId="{018E87E9-8ED6-41D0-AACA-E6FF6FA59379}" srcOrd="2" destOrd="0" parTransId="{8D67EA2B-33A3-4EEC-9CCA-FFD6A082AAC9}" sibTransId="{96646E28-85ED-469A-AFD2-DD238D1090F3}"/>
    <dgm:cxn modelId="{BD1C2141-3821-A346-A200-6425DBE4D633}" type="presOf" srcId="{30C7CA8A-496F-4AFA-A9CD-151B5372D2FE}" destId="{6E130620-1927-3447-8AF6-FA4B133A8B4B}" srcOrd="0" destOrd="0" presId="urn:microsoft.com/office/officeart/2005/8/layout/vList2"/>
    <dgm:cxn modelId="{CF4C3747-DF37-4DE2-93AB-C750A3919BA1}" srcId="{CD122E99-002B-4B34-8DA5-D0A92E07E5E5}" destId="{946639FD-FD29-4428-ADC2-F98C327483F9}" srcOrd="1" destOrd="0" parTransId="{8B8A630C-0F5F-41DD-8E37-65EB295AAC3D}" sibTransId="{90C2EB9E-1A1B-4975-AA6D-AD255DC98BFF}"/>
    <dgm:cxn modelId="{A54F3192-EC47-6E48-9752-B7309B347168}" type="presOf" srcId="{CD122E99-002B-4B34-8DA5-D0A92E07E5E5}" destId="{8999BA0B-912F-2F49-A0F6-C3CCC315C90A}" srcOrd="0" destOrd="0" presId="urn:microsoft.com/office/officeart/2005/8/layout/vList2"/>
    <dgm:cxn modelId="{BB3D0DE6-9520-4F63-B449-5FFD1FB144FA}" srcId="{CD122E99-002B-4B34-8DA5-D0A92E07E5E5}" destId="{30C7CA8A-496F-4AFA-A9CD-151B5372D2FE}" srcOrd="0" destOrd="0" parTransId="{9E199160-800B-4A70-873F-B622DD97B027}" sibTransId="{0ABDE101-D78B-4463-B30F-93B1B75EB927}"/>
    <dgm:cxn modelId="{E610E6F2-5421-0B48-AE9C-400A802841F4}" type="presParOf" srcId="{8999BA0B-912F-2F49-A0F6-C3CCC315C90A}" destId="{6E130620-1927-3447-8AF6-FA4B133A8B4B}" srcOrd="0" destOrd="0" presId="urn:microsoft.com/office/officeart/2005/8/layout/vList2"/>
    <dgm:cxn modelId="{9FF20F88-F943-1F4D-B999-1CF3D7D62E73}" type="presParOf" srcId="{8999BA0B-912F-2F49-A0F6-C3CCC315C90A}" destId="{46184E10-66E5-7B4E-9F0E-208F1E065F84}" srcOrd="1" destOrd="0" presId="urn:microsoft.com/office/officeart/2005/8/layout/vList2"/>
    <dgm:cxn modelId="{F19176F5-18F4-944D-BCE7-1C4748A24C1D}" type="presParOf" srcId="{8999BA0B-912F-2F49-A0F6-C3CCC315C90A}" destId="{4C7027AA-87F3-5743-8F69-643FDA1014FE}" srcOrd="2" destOrd="0" presId="urn:microsoft.com/office/officeart/2005/8/layout/vList2"/>
    <dgm:cxn modelId="{17207663-68A4-5246-8C13-BA312D5E6A7D}" type="presParOf" srcId="{8999BA0B-912F-2F49-A0F6-C3CCC315C90A}" destId="{0BE395AD-7B14-154B-8732-0BAC3DB18B5D}" srcOrd="3" destOrd="0" presId="urn:microsoft.com/office/officeart/2005/8/layout/vList2"/>
    <dgm:cxn modelId="{EBC8110B-ACA4-A941-A32B-ECC291BCE045}" type="presParOf" srcId="{8999BA0B-912F-2F49-A0F6-C3CCC315C90A}" destId="{9F962A49-FA6D-ED41-B4CA-F639F1E6E4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122E99-002B-4B34-8DA5-D0A92E07E5E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C7CA8A-496F-4AFA-A9CD-151B5372D2FE}">
      <dgm:prSet/>
      <dgm:spPr/>
      <dgm:t>
        <a:bodyPr/>
        <a:lstStyle/>
        <a:p>
          <a:r>
            <a:rPr lang="pt-BR" i="1" dirty="0"/>
            <a:t>Bye.</a:t>
          </a:r>
        </a:p>
      </dgm:t>
    </dgm:pt>
    <dgm:pt modelId="{9E199160-800B-4A70-873F-B622DD97B027}" type="parTrans" cxnId="{BB3D0DE6-9520-4F63-B449-5FFD1FB144FA}">
      <dgm:prSet/>
      <dgm:spPr/>
      <dgm:t>
        <a:bodyPr/>
        <a:lstStyle/>
        <a:p>
          <a:endParaRPr lang="en-US"/>
        </a:p>
      </dgm:t>
    </dgm:pt>
    <dgm:pt modelId="{0ABDE101-D78B-4463-B30F-93B1B75EB927}" type="sibTrans" cxnId="{BB3D0DE6-9520-4F63-B449-5FFD1FB144FA}">
      <dgm:prSet/>
      <dgm:spPr/>
      <dgm:t>
        <a:bodyPr/>
        <a:lstStyle/>
        <a:p>
          <a:endParaRPr lang="en-US"/>
        </a:p>
      </dgm:t>
    </dgm:pt>
    <dgm:pt modelId="{946639FD-FD29-4428-ADC2-F98C327483F9}">
      <dgm:prSet/>
      <dgm:spPr/>
      <dgm:t>
        <a:bodyPr/>
        <a:lstStyle/>
        <a:p>
          <a:r>
            <a:rPr lang="pt-BR" i="1" dirty="0"/>
            <a:t>Bye bye.</a:t>
          </a:r>
          <a:endParaRPr lang="en-US" dirty="0"/>
        </a:p>
      </dgm:t>
    </dgm:pt>
    <dgm:pt modelId="{8B8A630C-0F5F-41DD-8E37-65EB295AAC3D}" type="parTrans" cxnId="{CF4C3747-DF37-4DE2-93AB-C750A3919BA1}">
      <dgm:prSet/>
      <dgm:spPr/>
      <dgm:t>
        <a:bodyPr/>
        <a:lstStyle/>
        <a:p>
          <a:endParaRPr lang="en-US"/>
        </a:p>
      </dgm:t>
    </dgm:pt>
    <dgm:pt modelId="{90C2EB9E-1A1B-4975-AA6D-AD255DC98BFF}" type="sibTrans" cxnId="{CF4C3747-DF37-4DE2-93AB-C750A3919BA1}">
      <dgm:prSet/>
      <dgm:spPr/>
      <dgm:t>
        <a:bodyPr/>
        <a:lstStyle/>
        <a:p>
          <a:endParaRPr lang="en-US"/>
        </a:p>
      </dgm:t>
    </dgm:pt>
    <dgm:pt modelId="{018E87E9-8ED6-41D0-AACA-E6FF6FA59379}">
      <dgm:prSet/>
      <dgm:spPr/>
      <dgm:t>
        <a:bodyPr/>
        <a:lstStyle/>
        <a:p>
          <a:r>
            <a:rPr lang="pt-BR" i="1" dirty="0"/>
            <a:t>See you./See ya.</a:t>
          </a:r>
          <a:endParaRPr lang="en-US" dirty="0"/>
        </a:p>
      </dgm:t>
    </dgm:pt>
    <dgm:pt modelId="{8D67EA2B-33A3-4EEC-9CCA-FFD6A082AAC9}" type="parTrans" cxnId="{F09B5D3B-6959-4736-B154-B79E73734136}">
      <dgm:prSet/>
      <dgm:spPr/>
      <dgm:t>
        <a:bodyPr/>
        <a:lstStyle/>
        <a:p>
          <a:endParaRPr lang="en-US"/>
        </a:p>
      </dgm:t>
    </dgm:pt>
    <dgm:pt modelId="{96646E28-85ED-469A-AFD2-DD238D1090F3}" type="sibTrans" cxnId="{F09B5D3B-6959-4736-B154-B79E73734136}">
      <dgm:prSet/>
      <dgm:spPr/>
      <dgm:t>
        <a:bodyPr/>
        <a:lstStyle/>
        <a:p>
          <a:endParaRPr lang="en-US"/>
        </a:p>
      </dgm:t>
    </dgm:pt>
    <dgm:pt modelId="{8999BA0B-912F-2F49-A0F6-C3CCC315C90A}" type="pres">
      <dgm:prSet presAssocID="{CD122E99-002B-4B34-8DA5-D0A92E07E5E5}" presName="linear" presStyleCnt="0">
        <dgm:presLayoutVars>
          <dgm:animLvl val="lvl"/>
          <dgm:resizeHandles val="exact"/>
        </dgm:presLayoutVars>
      </dgm:prSet>
      <dgm:spPr/>
    </dgm:pt>
    <dgm:pt modelId="{6E130620-1927-3447-8AF6-FA4B133A8B4B}" type="pres">
      <dgm:prSet presAssocID="{30C7CA8A-496F-4AFA-A9CD-151B5372D2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184E10-66E5-7B4E-9F0E-208F1E065F84}" type="pres">
      <dgm:prSet presAssocID="{0ABDE101-D78B-4463-B30F-93B1B75EB927}" presName="spacer" presStyleCnt="0"/>
      <dgm:spPr/>
    </dgm:pt>
    <dgm:pt modelId="{4C7027AA-87F3-5743-8F69-643FDA1014FE}" type="pres">
      <dgm:prSet presAssocID="{946639FD-FD29-4428-ADC2-F98C327483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BE395AD-7B14-154B-8732-0BAC3DB18B5D}" type="pres">
      <dgm:prSet presAssocID="{90C2EB9E-1A1B-4975-AA6D-AD255DC98BFF}" presName="spacer" presStyleCnt="0"/>
      <dgm:spPr/>
    </dgm:pt>
    <dgm:pt modelId="{9F962A49-FA6D-ED41-B4CA-F639F1E6E4E2}" type="pres">
      <dgm:prSet presAssocID="{018E87E9-8ED6-41D0-AACA-E6FF6FA59379}" presName="parentText" presStyleLbl="node1" presStyleIdx="2" presStyleCnt="3" custScaleY="137557" custLinFactNeighborX="65394" custLinFactNeighborY="-62182">
        <dgm:presLayoutVars>
          <dgm:chMax val="0"/>
          <dgm:bulletEnabled val="1"/>
        </dgm:presLayoutVars>
      </dgm:prSet>
      <dgm:spPr/>
    </dgm:pt>
  </dgm:ptLst>
  <dgm:cxnLst>
    <dgm:cxn modelId="{8C1DB707-E699-E34E-8A21-BF2C40F30669}" type="presOf" srcId="{018E87E9-8ED6-41D0-AACA-E6FF6FA59379}" destId="{9F962A49-FA6D-ED41-B4CA-F639F1E6E4E2}" srcOrd="0" destOrd="0" presId="urn:microsoft.com/office/officeart/2005/8/layout/vList2"/>
    <dgm:cxn modelId="{7BAB8834-323A-F246-951A-1F6F21B08900}" type="presOf" srcId="{946639FD-FD29-4428-ADC2-F98C327483F9}" destId="{4C7027AA-87F3-5743-8F69-643FDA1014FE}" srcOrd="0" destOrd="0" presId="urn:microsoft.com/office/officeart/2005/8/layout/vList2"/>
    <dgm:cxn modelId="{F09B5D3B-6959-4736-B154-B79E73734136}" srcId="{CD122E99-002B-4B34-8DA5-D0A92E07E5E5}" destId="{018E87E9-8ED6-41D0-AACA-E6FF6FA59379}" srcOrd="2" destOrd="0" parTransId="{8D67EA2B-33A3-4EEC-9CCA-FFD6A082AAC9}" sibTransId="{96646E28-85ED-469A-AFD2-DD238D1090F3}"/>
    <dgm:cxn modelId="{BD1C2141-3821-A346-A200-6425DBE4D633}" type="presOf" srcId="{30C7CA8A-496F-4AFA-A9CD-151B5372D2FE}" destId="{6E130620-1927-3447-8AF6-FA4B133A8B4B}" srcOrd="0" destOrd="0" presId="urn:microsoft.com/office/officeart/2005/8/layout/vList2"/>
    <dgm:cxn modelId="{CF4C3747-DF37-4DE2-93AB-C750A3919BA1}" srcId="{CD122E99-002B-4B34-8DA5-D0A92E07E5E5}" destId="{946639FD-FD29-4428-ADC2-F98C327483F9}" srcOrd="1" destOrd="0" parTransId="{8B8A630C-0F5F-41DD-8E37-65EB295AAC3D}" sibTransId="{90C2EB9E-1A1B-4975-AA6D-AD255DC98BFF}"/>
    <dgm:cxn modelId="{A54F3192-EC47-6E48-9752-B7309B347168}" type="presOf" srcId="{CD122E99-002B-4B34-8DA5-D0A92E07E5E5}" destId="{8999BA0B-912F-2F49-A0F6-C3CCC315C90A}" srcOrd="0" destOrd="0" presId="urn:microsoft.com/office/officeart/2005/8/layout/vList2"/>
    <dgm:cxn modelId="{BB3D0DE6-9520-4F63-B449-5FFD1FB144FA}" srcId="{CD122E99-002B-4B34-8DA5-D0A92E07E5E5}" destId="{30C7CA8A-496F-4AFA-A9CD-151B5372D2FE}" srcOrd="0" destOrd="0" parTransId="{9E199160-800B-4A70-873F-B622DD97B027}" sibTransId="{0ABDE101-D78B-4463-B30F-93B1B75EB927}"/>
    <dgm:cxn modelId="{E610E6F2-5421-0B48-AE9C-400A802841F4}" type="presParOf" srcId="{8999BA0B-912F-2F49-A0F6-C3CCC315C90A}" destId="{6E130620-1927-3447-8AF6-FA4B133A8B4B}" srcOrd="0" destOrd="0" presId="urn:microsoft.com/office/officeart/2005/8/layout/vList2"/>
    <dgm:cxn modelId="{9FF20F88-F943-1F4D-B999-1CF3D7D62E73}" type="presParOf" srcId="{8999BA0B-912F-2F49-A0F6-C3CCC315C90A}" destId="{46184E10-66E5-7B4E-9F0E-208F1E065F84}" srcOrd="1" destOrd="0" presId="urn:microsoft.com/office/officeart/2005/8/layout/vList2"/>
    <dgm:cxn modelId="{F19176F5-18F4-944D-BCE7-1C4748A24C1D}" type="presParOf" srcId="{8999BA0B-912F-2F49-A0F6-C3CCC315C90A}" destId="{4C7027AA-87F3-5743-8F69-643FDA1014FE}" srcOrd="2" destOrd="0" presId="urn:microsoft.com/office/officeart/2005/8/layout/vList2"/>
    <dgm:cxn modelId="{17207663-68A4-5246-8C13-BA312D5E6A7D}" type="presParOf" srcId="{8999BA0B-912F-2F49-A0F6-C3CCC315C90A}" destId="{0BE395AD-7B14-154B-8732-0BAC3DB18B5D}" srcOrd="3" destOrd="0" presId="urn:microsoft.com/office/officeart/2005/8/layout/vList2"/>
    <dgm:cxn modelId="{EBC8110B-ACA4-A941-A32B-ECC291BCE045}" type="presParOf" srcId="{8999BA0B-912F-2F49-A0F6-C3CCC315C90A}" destId="{9F962A49-FA6D-ED41-B4CA-F639F1E6E4E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076076" y="229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dirty="0"/>
            <a:t>I am</a:t>
          </a:r>
        </a:p>
      </dsp:txBody>
      <dsp:txXfrm>
        <a:off x="1109891" y="34044"/>
        <a:ext cx="1142955" cy="625078"/>
      </dsp:txXfrm>
    </dsp:sp>
    <dsp:sp modelId="{00EE2162-1011-B646-8A97-8C3C607B241A}">
      <dsp:nvSpPr>
        <dsp:cNvPr id="0" name=""/>
        <dsp:cNvSpPr/>
      </dsp:nvSpPr>
      <dsp:spPr>
        <a:xfrm>
          <a:off x="1076076" y="727573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You are</a:t>
          </a:r>
        </a:p>
      </dsp:txBody>
      <dsp:txXfrm>
        <a:off x="1109891" y="761388"/>
        <a:ext cx="1142955" cy="625078"/>
      </dsp:txXfrm>
    </dsp:sp>
    <dsp:sp modelId="{74AA09D6-E4BF-DA4A-830F-857DFF94FBD9}">
      <dsp:nvSpPr>
        <dsp:cNvPr id="0" name=""/>
        <dsp:cNvSpPr/>
      </dsp:nvSpPr>
      <dsp:spPr>
        <a:xfrm>
          <a:off x="1076076" y="1454917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He is</a:t>
          </a:r>
        </a:p>
      </dsp:txBody>
      <dsp:txXfrm>
        <a:off x="1109891" y="1488732"/>
        <a:ext cx="1142955" cy="625078"/>
      </dsp:txXfrm>
    </dsp:sp>
    <dsp:sp modelId="{5DCC56A6-CA63-6741-8F27-1E8845E6086F}">
      <dsp:nvSpPr>
        <dsp:cNvPr id="0" name=""/>
        <dsp:cNvSpPr/>
      </dsp:nvSpPr>
      <dsp:spPr>
        <a:xfrm>
          <a:off x="1076076" y="2182260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She is</a:t>
          </a:r>
        </a:p>
      </dsp:txBody>
      <dsp:txXfrm>
        <a:off x="1109891" y="2216075"/>
        <a:ext cx="1142955" cy="625078"/>
      </dsp:txXfrm>
    </dsp:sp>
    <dsp:sp modelId="{D1EB6290-AA87-394E-956F-86965BF3C27D}">
      <dsp:nvSpPr>
        <dsp:cNvPr id="0" name=""/>
        <dsp:cNvSpPr/>
      </dsp:nvSpPr>
      <dsp:spPr>
        <a:xfrm>
          <a:off x="1076076" y="2909604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It is</a:t>
          </a:r>
        </a:p>
      </dsp:txBody>
      <dsp:txXfrm>
        <a:off x="1109891" y="2943419"/>
        <a:ext cx="1142955" cy="625078"/>
      </dsp:txXfrm>
    </dsp:sp>
    <dsp:sp modelId="{BA4FA06C-B0EA-6D40-94D0-C143F6F37FAC}">
      <dsp:nvSpPr>
        <dsp:cNvPr id="0" name=""/>
        <dsp:cNvSpPr/>
      </dsp:nvSpPr>
      <dsp:spPr>
        <a:xfrm>
          <a:off x="1076076" y="3636948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We are</a:t>
          </a:r>
        </a:p>
      </dsp:txBody>
      <dsp:txXfrm>
        <a:off x="1109891" y="3670763"/>
        <a:ext cx="1142955" cy="625078"/>
      </dsp:txXfrm>
    </dsp:sp>
    <dsp:sp modelId="{9FB0A3D0-7658-8F4A-AE7F-45D33BFAA622}">
      <dsp:nvSpPr>
        <dsp:cNvPr id="0" name=""/>
        <dsp:cNvSpPr/>
      </dsp:nvSpPr>
      <dsp:spPr>
        <a:xfrm>
          <a:off x="1076076" y="4364292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You are</a:t>
          </a:r>
        </a:p>
      </dsp:txBody>
      <dsp:txXfrm>
        <a:off x="1109891" y="4398107"/>
        <a:ext cx="1142955" cy="625078"/>
      </dsp:txXfrm>
    </dsp:sp>
    <dsp:sp modelId="{FDB3F242-AE5E-8845-8FC5-C7E58DD0826E}">
      <dsp:nvSpPr>
        <dsp:cNvPr id="0" name=""/>
        <dsp:cNvSpPr/>
      </dsp:nvSpPr>
      <dsp:spPr>
        <a:xfrm>
          <a:off x="1076076" y="5091636"/>
          <a:ext cx="1210585" cy="6927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They are</a:t>
          </a:r>
          <a:endParaRPr lang="pt-BR" sz="2100" kern="1200" dirty="0"/>
        </a:p>
      </dsp:txBody>
      <dsp:txXfrm>
        <a:off x="1109891" y="5125451"/>
        <a:ext cx="1142955" cy="625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098EC-F2CA-D34D-AAA4-9B40D367C50E}">
      <dsp:nvSpPr>
        <dsp:cNvPr id="0" name=""/>
        <dsp:cNvSpPr/>
      </dsp:nvSpPr>
      <dsp:spPr>
        <a:xfrm>
          <a:off x="1215839" y="229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I’m</a:t>
          </a:r>
        </a:p>
      </dsp:txBody>
      <dsp:txXfrm>
        <a:off x="1249654" y="34044"/>
        <a:ext cx="1300189" cy="625078"/>
      </dsp:txXfrm>
    </dsp:sp>
    <dsp:sp modelId="{00EE2162-1011-B646-8A97-8C3C607B241A}">
      <dsp:nvSpPr>
        <dsp:cNvPr id="0" name=""/>
        <dsp:cNvSpPr/>
      </dsp:nvSpPr>
      <dsp:spPr>
        <a:xfrm>
          <a:off x="1215839" y="727573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You’re</a:t>
          </a:r>
        </a:p>
      </dsp:txBody>
      <dsp:txXfrm>
        <a:off x="1249654" y="761388"/>
        <a:ext cx="1300189" cy="625078"/>
      </dsp:txXfrm>
    </dsp:sp>
    <dsp:sp modelId="{74AA09D6-E4BF-DA4A-830F-857DFF94FBD9}">
      <dsp:nvSpPr>
        <dsp:cNvPr id="0" name=""/>
        <dsp:cNvSpPr/>
      </dsp:nvSpPr>
      <dsp:spPr>
        <a:xfrm>
          <a:off x="1215839" y="1454917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He’s</a:t>
          </a:r>
        </a:p>
      </dsp:txBody>
      <dsp:txXfrm>
        <a:off x="1249654" y="1488732"/>
        <a:ext cx="1300189" cy="625078"/>
      </dsp:txXfrm>
    </dsp:sp>
    <dsp:sp modelId="{5DCC56A6-CA63-6741-8F27-1E8845E6086F}">
      <dsp:nvSpPr>
        <dsp:cNvPr id="0" name=""/>
        <dsp:cNvSpPr/>
      </dsp:nvSpPr>
      <dsp:spPr>
        <a:xfrm>
          <a:off x="1215839" y="2182260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She’s</a:t>
          </a:r>
        </a:p>
      </dsp:txBody>
      <dsp:txXfrm>
        <a:off x="1249654" y="2216075"/>
        <a:ext cx="1300189" cy="625078"/>
      </dsp:txXfrm>
    </dsp:sp>
    <dsp:sp modelId="{D1EB6290-AA87-394E-956F-86965BF3C27D}">
      <dsp:nvSpPr>
        <dsp:cNvPr id="0" name=""/>
        <dsp:cNvSpPr/>
      </dsp:nvSpPr>
      <dsp:spPr>
        <a:xfrm>
          <a:off x="1215839" y="2909604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It’s</a:t>
          </a:r>
        </a:p>
      </dsp:txBody>
      <dsp:txXfrm>
        <a:off x="1249654" y="2943419"/>
        <a:ext cx="1300189" cy="625078"/>
      </dsp:txXfrm>
    </dsp:sp>
    <dsp:sp modelId="{BA4FA06C-B0EA-6D40-94D0-C143F6F37FAC}">
      <dsp:nvSpPr>
        <dsp:cNvPr id="0" name=""/>
        <dsp:cNvSpPr/>
      </dsp:nvSpPr>
      <dsp:spPr>
        <a:xfrm>
          <a:off x="1215839" y="3636948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We’re</a:t>
          </a:r>
        </a:p>
      </dsp:txBody>
      <dsp:txXfrm>
        <a:off x="1249654" y="3670763"/>
        <a:ext cx="1300189" cy="625078"/>
      </dsp:txXfrm>
    </dsp:sp>
    <dsp:sp modelId="{9FB0A3D0-7658-8F4A-AE7F-45D33BFAA622}">
      <dsp:nvSpPr>
        <dsp:cNvPr id="0" name=""/>
        <dsp:cNvSpPr/>
      </dsp:nvSpPr>
      <dsp:spPr>
        <a:xfrm>
          <a:off x="1215839" y="4364292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You’re</a:t>
          </a:r>
        </a:p>
      </dsp:txBody>
      <dsp:txXfrm>
        <a:off x="1249654" y="4398107"/>
        <a:ext cx="1300189" cy="625078"/>
      </dsp:txXfrm>
    </dsp:sp>
    <dsp:sp modelId="{FDB3F242-AE5E-8845-8FC5-C7E58DD0826E}">
      <dsp:nvSpPr>
        <dsp:cNvPr id="0" name=""/>
        <dsp:cNvSpPr/>
      </dsp:nvSpPr>
      <dsp:spPr>
        <a:xfrm>
          <a:off x="1215839" y="5091636"/>
          <a:ext cx="1367819" cy="692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noProof="0" dirty="0"/>
            <a:t>= </a:t>
          </a:r>
          <a:r>
            <a:rPr lang="en-US" sz="2300" kern="1200" noProof="0" dirty="0"/>
            <a:t>They’re</a:t>
          </a:r>
        </a:p>
      </dsp:txBody>
      <dsp:txXfrm>
        <a:off x="1249654" y="5125451"/>
        <a:ext cx="1300189" cy="625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0620-1927-3447-8AF6-FA4B133A8B4B}">
      <dsp:nvSpPr>
        <dsp:cNvPr id="0" name=""/>
        <dsp:cNvSpPr/>
      </dsp:nvSpPr>
      <dsp:spPr>
        <a:xfrm>
          <a:off x="0" y="5878"/>
          <a:ext cx="2428254" cy="879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i="1" kern="1200" dirty="0"/>
            <a:t>Hi.</a:t>
          </a:r>
        </a:p>
      </dsp:txBody>
      <dsp:txXfrm>
        <a:off x="42950" y="48828"/>
        <a:ext cx="2342354" cy="793940"/>
      </dsp:txXfrm>
    </dsp:sp>
    <dsp:sp modelId="{4C7027AA-87F3-5743-8F69-643FDA1014FE}">
      <dsp:nvSpPr>
        <dsp:cNvPr id="0" name=""/>
        <dsp:cNvSpPr/>
      </dsp:nvSpPr>
      <dsp:spPr>
        <a:xfrm>
          <a:off x="0" y="1021078"/>
          <a:ext cx="2428254" cy="87984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i="1" kern="1200" dirty="0"/>
            <a:t>Hi, there.</a:t>
          </a:r>
          <a:endParaRPr lang="en-US" sz="3600" kern="1200" dirty="0"/>
        </a:p>
      </dsp:txBody>
      <dsp:txXfrm>
        <a:off x="42950" y="1064028"/>
        <a:ext cx="2342354" cy="793940"/>
      </dsp:txXfrm>
    </dsp:sp>
    <dsp:sp modelId="{9F962A49-FA6D-ED41-B4CA-F639F1E6E4E2}">
      <dsp:nvSpPr>
        <dsp:cNvPr id="0" name=""/>
        <dsp:cNvSpPr/>
      </dsp:nvSpPr>
      <dsp:spPr>
        <a:xfrm>
          <a:off x="0" y="1952108"/>
          <a:ext cx="2428254" cy="87984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i="1" kern="1200" dirty="0"/>
            <a:t>Hiya.</a:t>
          </a:r>
          <a:endParaRPr lang="en-US" sz="3600" kern="1200" dirty="0"/>
        </a:p>
      </dsp:txBody>
      <dsp:txXfrm>
        <a:off x="42950" y="1995058"/>
        <a:ext cx="2342354" cy="793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0620-1927-3447-8AF6-FA4B133A8B4B}">
      <dsp:nvSpPr>
        <dsp:cNvPr id="0" name=""/>
        <dsp:cNvSpPr/>
      </dsp:nvSpPr>
      <dsp:spPr>
        <a:xfrm>
          <a:off x="0" y="20276"/>
          <a:ext cx="3182077" cy="79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i="1" kern="1200" dirty="0"/>
            <a:t>Bye.</a:t>
          </a:r>
        </a:p>
      </dsp:txBody>
      <dsp:txXfrm>
        <a:off x="38838" y="59114"/>
        <a:ext cx="3104401" cy="717924"/>
      </dsp:txXfrm>
    </dsp:sp>
    <dsp:sp modelId="{4C7027AA-87F3-5743-8F69-643FDA1014FE}">
      <dsp:nvSpPr>
        <dsp:cNvPr id="0" name=""/>
        <dsp:cNvSpPr/>
      </dsp:nvSpPr>
      <dsp:spPr>
        <a:xfrm>
          <a:off x="0" y="913796"/>
          <a:ext cx="3182077" cy="79560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i="1" kern="1200" dirty="0"/>
            <a:t>Bye bye.</a:t>
          </a:r>
          <a:endParaRPr lang="en-US" sz="3400" kern="1200" dirty="0"/>
        </a:p>
      </dsp:txBody>
      <dsp:txXfrm>
        <a:off x="38838" y="952634"/>
        <a:ext cx="3104401" cy="717924"/>
      </dsp:txXfrm>
    </dsp:sp>
    <dsp:sp modelId="{9F962A49-FA6D-ED41-B4CA-F639F1E6E4E2}">
      <dsp:nvSpPr>
        <dsp:cNvPr id="0" name=""/>
        <dsp:cNvSpPr/>
      </dsp:nvSpPr>
      <dsp:spPr>
        <a:xfrm>
          <a:off x="0" y="1746427"/>
          <a:ext cx="3182077" cy="1094403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i="1" kern="1200" dirty="0"/>
            <a:t>See you./See ya.</a:t>
          </a:r>
          <a:endParaRPr lang="en-US" sz="3400" kern="1200" dirty="0"/>
        </a:p>
      </dsp:txBody>
      <dsp:txXfrm>
        <a:off x="53424" y="1799851"/>
        <a:ext cx="3075229" cy="98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6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297EB03-8505-E0E0-E589-0D1E2B0328B3}"/>
              </a:ext>
            </a:extLst>
          </p:cNvPr>
          <p:cNvGrpSpPr/>
          <p:nvPr/>
        </p:nvGrpSpPr>
        <p:grpSpPr>
          <a:xfrm>
            <a:off x="5860038" y="3225369"/>
            <a:ext cx="5126218" cy="3352317"/>
            <a:chOff x="666816" y="3597911"/>
            <a:chExt cx="3620512" cy="3352317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FC9C492-C35C-A2E7-33E5-5E30721A8E33}"/>
                </a:ext>
              </a:extLst>
            </p:cNvPr>
            <p:cNvSpPr txBox="1"/>
            <p:nvPr/>
          </p:nvSpPr>
          <p:spPr>
            <a:xfrm>
              <a:off x="839244" y="4087906"/>
              <a:ext cx="3448084" cy="2862322"/>
            </a:xfrm>
            <a:custGeom>
              <a:avLst/>
              <a:gdLst>
                <a:gd name="connsiteX0" fmla="*/ 0 w 3448084"/>
                <a:gd name="connsiteY0" fmla="*/ 0 h 2862322"/>
                <a:gd name="connsiteX1" fmla="*/ 3448084 w 3448084"/>
                <a:gd name="connsiteY1" fmla="*/ 0 h 2862322"/>
                <a:gd name="connsiteX2" fmla="*/ 3448084 w 3448084"/>
                <a:gd name="connsiteY2" fmla="*/ 2862322 h 2862322"/>
                <a:gd name="connsiteX3" fmla="*/ 0 w 3448084"/>
                <a:gd name="connsiteY3" fmla="*/ 2862322 h 2862322"/>
                <a:gd name="connsiteX4" fmla="*/ 0 w 3448084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8084" h="2862322" fill="none" extrusionOk="0">
                  <a:moveTo>
                    <a:pt x="0" y="0"/>
                  </a:moveTo>
                  <a:cubicBezTo>
                    <a:pt x="1052135" y="-49533"/>
                    <a:pt x="2401090" y="-14809"/>
                    <a:pt x="3448084" y="0"/>
                  </a:cubicBezTo>
                  <a:cubicBezTo>
                    <a:pt x="3535723" y="1177938"/>
                    <a:pt x="3375405" y="2516856"/>
                    <a:pt x="3448084" y="2862322"/>
                  </a:cubicBezTo>
                  <a:cubicBezTo>
                    <a:pt x="3054810" y="2814091"/>
                    <a:pt x="1271509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448084" h="2862322" stroke="0" extrusionOk="0">
                  <a:moveTo>
                    <a:pt x="0" y="0"/>
                  </a:moveTo>
                  <a:cubicBezTo>
                    <a:pt x="1216156" y="118645"/>
                    <a:pt x="2053738" y="116012"/>
                    <a:pt x="3448084" y="0"/>
                  </a:cubicBezTo>
                  <a:cubicBezTo>
                    <a:pt x="3315202" y="618235"/>
                    <a:pt x="3533035" y="2215913"/>
                    <a:pt x="3448084" y="2862322"/>
                  </a:cubicBezTo>
                  <a:cubicBezTo>
                    <a:pt x="2216403" y="2996922"/>
                    <a:pt x="1059972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Pronomes de tratamento:</a:t>
              </a:r>
            </a:p>
            <a:p>
              <a:endParaRPr lang="pt-BR" sz="2000" b="1" dirty="0"/>
            </a:p>
            <a:p>
              <a:r>
                <a:rPr lang="pt-BR" sz="2000" b="1" dirty="0"/>
                <a:t>Mr. </a:t>
              </a:r>
              <a:r>
                <a:rPr lang="pt-BR" sz="2000" dirty="0"/>
                <a:t>= para homens (solteiros ou casados)</a:t>
              </a:r>
            </a:p>
            <a:p>
              <a:endParaRPr lang="pt-BR" sz="2000" dirty="0"/>
            </a:p>
            <a:p>
              <a:r>
                <a:rPr lang="pt-BR" sz="2000" b="1" dirty="0"/>
                <a:t>Ms.</a:t>
              </a:r>
              <a:r>
                <a:rPr lang="pt-BR" sz="2000" dirty="0"/>
                <a:t> = para mulheres (solteiras ou casadas)</a:t>
              </a:r>
            </a:p>
            <a:p>
              <a:endParaRPr lang="pt-BR" sz="2000" dirty="0"/>
            </a:p>
            <a:p>
              <a:r>
                <a:rPr lang="pt-BR" sz="2000" b="1" dirty="0"/>
                <a:t>Mrs.</a:t>
              </a:r>
              <a:r>
                <a:rPr lang="pt-BR" sz="2000" dirty="0"/>
                <a:t> = para mulheres casadas</a:t>
              </a:r>
            </a:p>
            <a:p>
              <a:endParaRPr lang="pt-BR" sz="2000" dirty="0"/>
            </a:p>
            <a:p>
              <a:r>
                <a:rPr lang="pt-BR" sz="2000" b="1" dirty="0"/>
                <a:t>Miss</a:t>
              </a:r>
              <a:r>
                <a:rPr lang="pt-BR" sz="2000" dirty="0"/>
                <a:t> = para mulheres solteiras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BF1E8285-3B12-C5F5-B051-959986CA177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14" name="Imagem 13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4BFB402C-35A0-5C16-EAE5-CCFC58C3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950" y="730609"/>
            <a:ext cx="3594100" cy="21717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296AF2-F23B-BBFF-B210-C75DB317617A}"/>
              </a:ext>
            </a:extLst>
          </p:cNvPr>
          <p:cNvSpPr txBox="1"/>
          <p:nvPr/>
        </p:nvSpPr>
        <p:spPr>
          <a:xfrm>
            <a:off x="8873075" y="1106908"/>
            <a:ext cx="2491634" cy="1569660"/>
          </a:xfrm>
          <a:custGeom>
            <a:avLst/>
            <a:gdLst>
              <a:gd name="connsiteX0" fmla="*/ 0 w 2491634"/>
              <a:gd name="connsiteY0" fmla="*/ 0 h 1569660"/>
              <a:gd name="connsiteX1" fmla="*/ 2491634 w 2491634"/>
              <a:gd name="connsiteY1" fmla="*/ 0 h 1569660"/>
              <a:gd name="connsiteX2" fmla="*/ 2491634 w 2491634"/>
              <a:gd name="connsiteY2" fmla="*/ 1569660 h 1569660"/>
              <a:gd name="connsiteX3" fmla="*/ 0 w 2491634"/>
              <a:gd name="connsiteY3" fmla="*/ 1569660 h 1569660"/>
              <a:gd name="connsiteX4" fmla="*/ 0 w 2491634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634" h="1569660" extrusionOk="0">
                <a:moveTo>
                  <a:pt x="0" y="0"/>
                </a:moveTo>
                <a:cubicBezTo>
                  <a:pt x="706634" y="118645"/>
                  <a:pt x="2076232" y="116012"/>
                  <a:pt x="2491634" y="0"/>
                </a:cubicBezTo>
                <a:cubicBezTo>
                  <a:pt x="2492115" y="487818"/>
                  <a:pt x="2479412" y="792603"/>
                  <a:pt x="2491634" y="1569660"/>
                </a:cubicBezTo>
                <a:cubicBezTo>
                  <a:pt x="1507437" y="1704260"/>
                  <a:pt x="890964" y="1412464"/>
                  <a:pt x="0" y="1569660"/>
                </a:cubicBezTo>
                <a:cubicBezTo>
                  <a:pt x="94608" y="1029083"/>
                  <a:pt x="141027" y="201385"/>
                  <a:pt x="0" y="0"/>
                </a:cubicBezTo>
                <a:close/>
              </a:path>
            </a:pathLst>
          </a:custGeom>
          <a:noFill/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They’re </a:t>
            </a:r>
          </a:p>
          <a:p>
            <a:pPr algn="ctr"/>
            <a:r>
              <a:rPr lang="pt-BR" sz="3200" b="1" dirty="0"/>
              <a:t>Mr.</a:t>
            </a:r>
            <a:r>
              <a:rPr lang="pt-BR" sz="3200" dirty="0"/>
              <a:t> and </a:t>
            </a:r>
            <a:r>
              <a:rPr lang="pt-BR" sz="3200" b="1" dirty="0"/>
              <a:t>Mrs. </a:t>
            </a:r>
            <a:r>
              <a:rPr lang="pt-BR" sz="3200" dirty="0"/>
              <a:t>Arbuckle.</a:t>
            </a:r>
          </a:p>
        </p:txBody>
      </p:sp>
    </p:spTree>
    <p:extLst>
      <p:ext uri="{BB962C8B-B14F-4D97-AF65-F5344CB8AC3E}">
        <p14:creationId xmlns:p14="http://schemas.microsoft.com/office/powerpoint/2010/main" val="340220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GREETINGS AND FAREWELLS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CF939DA-8B5A-AB16-67D5-FD50C99B6339}"/>
              </a:ext>
            </a:extLst>
          </p:cNvPr>
          <p:cNvSpPr txBox="1">
            <a:spLocks/>
          </p:cNvSpPr>
          <p:nvPr/>
        </p:nvSpPr>
        <p:spPr bwMode="black">
          <a:xfrm>
            <a:off x="5296251" y="643467"/>
            <a:ext cx="2428254" cy="11953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SAYING HELLO:</a:t>
            </a:r>
          </a:p>
        </p:txBody>
      </p:sp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DC84C505-481B-4DD2-7E4F-BFE35B5E91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1899" y="3657282"/>
          <a:ext cx="2428254" cy="292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>
            <a:extLst>
              <a:ext uri="{FF2B5EF4-FFF2-40B4-BE49-F238E27FC236}">
                <a16:creationId xmlns:a16="http://schemas.microsoft.com/office/drawing/2014/main" id="{F6B3AD86-B8D4-BC14-A251-FD8030A20422}"/>
              </a:ext>
            </a:extLst>
          </p:cNvPr>
          <p:cNvSpPr txBox="1">
            <a:spLocks/>
          </p:cNvSpPr>
          <p:nvPr/>
        </p:nvSpPr>
        <p:spPr bwMode="black">
          <a:xfrm>
            <a:off x="8366458" y="643467"/>
            <a:ext cx="2428254" cy="119535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/>
              <a:t>SAYING GOODBYE:</a:t>
            </a: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71909DE6-17A9-B835-EC7D-022B043CDF6A}"/>
              </a:ext>
            </a:extLst>
          </p:cNvPr>
          <p:cNvGraphicFramePr>
            <a:graphicFrameLocks/>
          </p:cNvGraphicFramePr>
          <p:nvPr/>
        </p:nvGraphicFramePr>
        <p:xfrm>
          <a:off x="8366456" y="3691496"/>
          <a:ext cx="3182077" cy="292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6EB20996-DF35-460B-ED21-B61A7B1738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1078" y="1949335"/>
            <a:ext cx="1498600" cy="15494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7A7DAFE-4EFF-1936-B851-E885CE6E3D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77335" y="2114435"/>
            <a:ext cx="1206500" cy="13843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F695B53-951E-05DB-7B3D-F587C3A46EC0}"/>
              </a:ext>
            </a:extLst>
          </p:cNvPr>
          <p:cNvSpPr txBox="1"/>
          <p:nvPr/>
        </p:nvSpPr>
        <p:spPr>
          <a:xfrm rot="16200000">
            <a:off x="9822943" y="2105218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3705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Subject pronouns</a:t>
            </a:r>
          </a:p>
        </p:txBody>
      </p:sp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A9089B5F-82B1-4F8E-1DDC-BC57F430A1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340" y="2675280"/>
            <a:ext cx="6981615" cy="15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7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1:</a:t>
            </a:r>
          </a:p>
          <a:p>
            <a:r>
              <a:rPr lang="en-US" sz="2400" dirty="0"/>
              <a:t>VERB TO BE: AFFIRMATIVE FORM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C9B87B39-5C22-90D8-B8F6-B54B4485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47" y="1983223"/>
            <a:ext cx="7035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81128" y="5729061"/>
            <a:ext cx="655989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SCHULZ, Charles.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The complete Peanuts 1965-1966.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Seattle: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Fantagraphics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Books, 2013.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643467" y="3636336"/>
            <a:ext cx="3133135" cy="2092725"/>
            <a:chOff x="667900" y="3626397"/>
            <a:chExt cx="3133135" cy="209272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631216"/>
            </a:xfrm>
            <a:custGeom>
              <a:avLst/>
              <a:gdLst>
                <a:gd name="connsiteX0" fmla="*/ 0 w 2961791"/>
                <a:gd name="connsiteY0" fmla="*/ 0 h 1631216"/>
                <a:gd name="connsiteX1" fmla="*/ 2961791 w 2961791"/>
                <a:gd name="connsiteY1" fmla="*/ 0 h 1631216"/>
                <a:gd name="connsiteX2" fmla="*/ 2961791 w 2961791"/>
                <a:gd name="connsiteY2" fmla="*/ 1631216 h 1631216"/>
                <a:gd name="connsiteX3" fmla="*/ 0 w 2961791"/>
                <a:gd name="connsiteY3" fmla="*/ 1631216 h 1631216"/>
                <a:gd name="connsiteX4" fmla="*/ 0 w 2961791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63121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31618" y="683410"/>
                    <a:pt x="3091854" y="853905"/>
                    <a:pt x="2961791" y="1631216"/>
                  </a:cubicBezTo>
                  <a:cubicBezTo>
                    <a:pt x="2134064" y="1582985"/>
                    <a:pt x="613343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2961791" h="163121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149" y="320625"/>
                    <a:pt x="2989607" y="1228454"/>
                    <a:pt x="2961791" y="1631216"/>
                  </a:cubicBezTo>
                  <a:cubicBezTo>
                    <a:pt x="1938139" y="1765816"/>
                    <a:pt x="735825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histórias em</a:t>
              </a:r>
            </a:p>
            <a:p>
              <a:r>
                <a:rPr lang="pt-BR" sz="2000" dirty="0"/>
                <a:t>quadrinhos, observe</a:t>
              </a:r>
            </a:p>
            <a:p>
              <a:r>
                <a:rPr lang="pt-BR" sz="2000" dirty="0"/>
                <a:t>as relações entre os</a:t>
              </a:r>
            </a:p>
            <a:p>
              <a:r>
                <a:rPr lang="pt-BR" sz="2000" dirty="0"/>
                <a:t>elementos verbais e</a:t>
              </a:r>
            </a:p>
            <a:p>
              <a:r>
                <a:rPr lang="pt-BR" sz="2000" dirty="0"/>
                <a:t>não verbais.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5A8630FB-FAB7-0965-8846-DCB98B14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29" y="1268368"/>
            <a:ext cx="6351177" cy="446069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76BEA96-EAE0-62BB-C11E-4F2E8E0C8B30}"/>
              </a:ext>
            </a:extLst>
          </p:cNvPr>
          <p:cNvSpPr txBox="1"/>
          <p:nvPr/>
        </p:nvSpPr>
        <p:spPr>
          <a:xfrm rot="16200000">
            <a:off x="2859364" y="3256258"/>
            <a:ext cx="454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PEANUTS, CHARLES SCHULZ © 1965 PEANUTS</a:t>
            </a:r>
          </a:p>
          <a:p>
            <a:pPr algn="l"/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WORLDWIDE LLC / DIST. BY ANDREWS MCMEEL SYNDICATION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4023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589054" y="6205878"/>
            <a:ext cx="6176553" cy="652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SCHULZ, Charles.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The complete Peanuts 1965-1966.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Seattle: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Fantagraphics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Books, 2013.</a:t>
            </a:r>
            <a:endParaRPr lang="pt-BR" sz="12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E8B073F5-712B-5158-BA3B-AF33A83384EA}"/>
              </a:ext>
            </a:extLst>
          </p:cNvPr>
          <p:cNvGrpSpPr/>
          <p:nvPr/>
        </p:nvGrpSpPr>
        <p:grpSpPr>
          <a:xfrm>
            <a:off x="445670" y="2607443"/>
            <a:ext cx="3759568" cy="4014625"/>
            <a:chOff x="667900" y="3626397"/>
            <a:chExt cx="3133135" cy="345186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1B28DC44-EBEE-1B99-AD55-277E647A7809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990351"/>
            </a:xfrm>
            <a:custGeom>
              <a:avLst/>
              <a:gdLst>
                <a:gd name="connsiteX0" fmla="*/ 0 w 2961791"/>
                <a:gd name="connsiteY0" fmla="*/ 0 h 2990351"/>
                <a:gd name="connsiteX1" fmla="*/ 2961791 w 2961791"/>
                <a:gd name="connsiteY1" fmla="*/ 0 h 2990351"/>
                <a:gd name="connsiteX2" fmla="*/ 2961791 w 2961791"/>
                <a:gd name="connsiteY2" fmla="*/ 2990351 h 2990351"/>
                <a:gd name="connsiteX3" fmla="*/ 0 w 2961791"/>
                <a:gd name="connsiteY3" fmla="*/ 2990351 h 2990351"/>
                <a:gd name="connsiteX4" fmla="*/ 0 w 2961791"/>
                <a:gd name="connsiteY4" fmla="*/ 0 h 29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990351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1222183"/>
                    <a:pt x="2889112" y="2053451"/>
                    <a:pt x="2961791" y="2990351"/>
                  </a:cubicBezTo>
                  <a:cubicBezTo>
                    <a:pt x="2134064" y="2942120"/>
                    <a:pt x="613343" y="3074806"/>
                    <a:pt x="0" y="2990351"/>
                  </a:cubicBezTo>
                  <a:cubicBezTo>
                    <a:pt x="-38581" y="2318386"/>
                    <a:pt x="63341" y="743108"/>
                    <a:pt x="0" y="0"/>
                  </a:cubicBezTo>
                  <a:close/>
                </a:path>
                <a:path w="2961791" h="2990351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973362"/>
                    <a:pt x="3046742" y="2680474"/>
                    <a:pt x="2961791" y="2990351"/>
                  </a:cubicBezTo>
                  <a:cubicBezTo>
                    <a:pt x="1938139" y="3124951"/>
                    <a:pt x="735825" y="2833155"/>
                    <a:pt x="0" y="2990351"/>
                  </a:cubicBezTo>
                  <a:cubicBezTo>
                    <a:pt x="-20187" y="2377995"/>
                    <a:pt x="-152480" y="5913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 (</a:t>
              </a:r>
              <a:r>
                <a:rPr lang="pt-BR" sz="2000" i="1" dirty="0"/>
                <a:t>television, temptation</a:t>
              </a:r>
              <a:r>
                <a:rPr lang="pt-BR" sz="2000" dirty="0"/>
                <a:t>) para fazer previsões sobre o texto e compreendê-lo.</a:t>
              </a:r>
            </a:p>
            <a:p>
              <a:r>
                <a:rPr lang="pt-BR" sz="2000" dirty="0"/>
                <a:t>Tome cuidado com palavras que têm forma semelhante ao português, mas significados</a:t>
              </a:r>
            </a:p>
            <a:p>
              <a:r>
                <a:rPr lang="pt-BR" sz="2000" dirty="0"/>
                <a:t>diferentes. </a:t>
              </a:r>
              <a:r>
                <a:rPr lang="pt-BR" sz="2000" i="1" dirty="0"/>
                <a:t>Late</a:t>
              </a:r>
              <a:r>
                <a:rPr lang="pt-BR" sz="2000" dirty="0"/>
                <a:t>, por exemplo, parece uma forma do verbo “latir” em português, mas, em</a:t>
              </a:r>
            </a:p>
            <a:p>
              <a:r>
                <a:rPr lang="pt-BR" sz="2000" dirty="0"/>
                <a:t>inglês, na tirinha, significa “tarde”.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5B1219FF-7428-F5D2-CEBA-5BB96D029CD3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F3AC041-4EC0-A792-211C-FA290F2A4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054" y="4958463"/>
            <a:ext cx="5877703" cy="12130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0393FE-380A-6A3E-2D0C-A4370DCE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055" y="257347"/>
            <a:ext cx="5877702" cy="4093400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CD2DCE37-71D6-3477-FD15-E743A05F4C00}"/>
              </a:ext>
            </a:extLst>
          </p:cNvPr>
          <p:cNvSpPr txBox="1">
            <a:spLocks/>
          </p:cNvSpPr>
          <p:nvPr/>
        </p:nvSpPr>
        <p:spPr>
          <a:xfrm>
            <a:off x="5589054" y="4350747"/>
            <a:ext cx="5983201" cy="652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DAVIS, Jim.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Garfield.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www.gocomics.com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garfield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/1981/08/30. Acesso em: 16 maio 2022.</a:t>
            </a:r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26663C-E5F6-1449-3D37-959ABCAAEC8E}"/>
              </a:ext>
            </a:extLst>
          </p:cNvPr>
          <p:cNvSpPr txBox="1"/>
          <p:nvPr/>
        </p:nvSpPr>
        <p:spPr>
          <a:xfrm rot="16200000">
            <a:off x="9525989" y="2083353"/>
            <a:ext cx="413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GARFIELD, JIM DAVIS © 1981 PAWS, INC. ALL RIGHTS</a:t>
            </a:r>
          </a:p>
          <a:p>
            <a:pPr algn="l"/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RESERVED / DIST. BY ANDREWS MCMEEL SYNDICATION</a:t>
            </a:r>
            <a:endParaRPr lang="pt-BR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093E6A-8EE8-A4D8-2261-3B5B64F0F204}"/>
              </a:ext>
            </a:extLst>
          </p:cNvPr>
          <p:cNvSpPr txBox="1"/>
          <p:nvPr/>
        </p:nvSpPr>
        <p:spPr>
          <a:xfrm rot="16200000">
            <a:off x="10589733" y="5298149"/>
            <a:ext cx="218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PEANUTS, CHARLES SCHULZ © 1965</a:t>
            </a:r>
          </a:p>
          <a:p>
            <a:pPr algn="l"/>
            <a:r>
              <a:rPr lang="en-US" sz="800" b="0" i="0" u="none" strike="noStrike" baseline="0" dirty="0">
                <a:solidFill>
                  <a:srgbClr val="2F2F2E"/>
                </a:solidFill>
                <a:latin typeface="HelveticaLTStd-Cond"/>
              </a:rPr>
              <a:t>PEANUTS WORLDWIDE LLC / DIST. BY</a:t>
            </a:r>
          </a:p>
          <a:p>
            <a:pPr algn="l"/>
            <a:r>
              <a:rPr lang="pt-BR" sz="800" b="0" i="0" u="none" strike="noStrike" baseline="0" dirty="0">
                <a:solidFill>
                  <a:srgbClr val="2F2F2E"/>
                </a:solidFill>
                <a:latin typeface="HelveticaLTStd-Cond"/>
              </a:rPr>
              <a:t>ANDREWS MCMEEL SYNDICATION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94469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6D174F-7FCE-D447-187F-4263B6CFB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203" y="384154"/>
            <a:ext cx="2489200" cy="24384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1A5F605-C76C-EDC1-3619-9314B841F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553" y="428604"/>
            <a:ext cx="2514600" cy="23495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6103C95-B99D-A0FF-9FA9-35FC92FD17F6}"/>
              </a:ext>
            </a:extLst>
          </p:cNvPr>
          <p:cNvSpPr txBox="1"/>
          <p:nvPr/>
        </p:nvSpPr>
        <p:spPr>
          <a:xfrm>
            <a:off x="5059865" y="2847220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Good morning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22C04F9-7F05-DC41-021E-3DF99B153654}"/>
              </a:ext>
            </a:extLst>
          </p:cNvPr>
          <p:cNvSpPr txBox="1"/>
          <p:nvPr/>
        </p:nvSpPr>
        <p:spPr>
          <a:xfrm>
            <a:off x="8601584" y="2847219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Good afternoon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C30D1F7-804A-1B58-E8EA-F523EB36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039" y="3508672"/>
            <a:ext cx="2717800" cy="25146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6AED759-B201-DDE1-F1A7-AC8573603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21" y="3557089"/>
            <a:ext cx="2501900" cy="24765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8C366590-5B21-D9A8-11F4-34B733BC618C}"/>
              </a:ext>
            </a:extLst>
          </p:cNvPr>
          <p:cNvSpPr txBox="1"/>
          <p:nvPr/>
        </p:nvSpPr>
        <p:spPr>
          <a:xfrm>
            <a:off x="5059865" y="6013651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Good evening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2D9192B-F784-C5B7-6B76-46E84ED9CC6B}"/>
              </a:ext>
            </a:extLst>
          </p:cNvPr>
          <p:cNvSpPr txBox="1"/>
          <p:nvPr/>
        </p:nvSpPr>
        <p:spPr>
          <a:xfrm>
            <a:off x="8657633" y="5971437"/>
            <a:ext cx="3055876" cy="553998"/>
          </a:xfrm>
          <a:custGeom>
            <a:avLst/>
            <a:gdLst>
              <a:gd name="connsiteX0" fmla="*/ 0 w 3055876"/>
              <a:gd name="connsiteY0" fmla="*/ 0 h 553998"/>
              <a:gd name="connsiteX1" fmla="*/ 3055876 w 3055876"/>
              <a:gd name="connsiteY1" fmla="*/ 0 h 553998"/>
              <a:gd name="connsiteX2" fmla="*/ 3055876 w 3055876"/>
              <a:gd name="connsiteY2" fmla="*/ 553998 h 553998"/>
              <a:gd name="connsiteX3" fmla="*/ 0 w 3055876"/>
              <a:gd name="connsiteY3" fmla="*/ 553998 h 553998"/>
              <a:gd name="connsiteX4" fmla="*/ 0 w 3055876"/>
              <a:gd name="connsiteY4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553998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95277" y="161162"/>
                  <a:pt x="3078513" y="471553"/>
                  <a:pt x="3055876" y="553998"/>
                </a:cubicBezTo>
                <a:cubicBezTo>
                  <a:pt x="1785265" y="505767"/>
                  <a:pt x="981051" y="638453"/>
                  <a:pt x="0" y="553998"/>
                </a:cubicBezTo>
                <a:cubicBezTo>
                  <a:pt x="38224" y="425128"/>
                  <a:pt x="10580" y="128561"/>
                  <a:pt x="0" y="0"/>
                </a:cubicBezTo>
                <a:close/>
              </a:path>
              <a:path w="3055876" h="553998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82932" y="192100"/>
                  <a:pt x="3070436" y="347253"/>
                  <a:pt x="3055876" y="553998"/>
                </a:cubicBezTo>
                <a:cubicBezTo>
                  <a:pt x="2007813" y="688598"/>
                  <a:pt x="1037355" y="396802"/>
                  <a:pt x="0" y="553998"/>
                </a:cubicBezTo>
                <a:cubicBezTo>
                  <a:pt x="-30048" y="341693"/>
                  <a:pt x="-893" y="25506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Good night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297EB03-8505-E0E0-E589-0D1E2B0328B3}"/>
              </a:ext>
            </a:extLst>
          </p:cNvPr>
          <p:cNvGrpSpPr/>
          <p:nvPr/>
        </p:nvGrpSpPr>
        <p:grpSpPr>
          <a:xfrm>
            <a:off x="520664" y="3132603"/>
            <a:ext cx="3609579" cy="2736764"/>
            <a:chOff x="666816" y="3597911"/>
            <a:chExt cx="2549350" cy="2736764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FC9C492-C35C-A2E7-33E5-5E30721A8E33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2246769"/>
            </a:xfrm>
            <a:custGeom>
              <a:avLst/>
              <a:gdLst>
                <a:gd name="connsiteX0" fmla="*/ 0 w 2043107"/>
                <a:gd name="connsiteY0" fmla="*/ 0 h 2246769"/>
                <a:gd name="connsiteX1" fmla="*/ 2043107 w 2043107"/>
                <a:gd name="connsiteY1" fmla="*/ 0 h 2246769"/>
                <a:gd name="connsiteX2" fmla="*/ 2043107 w 2043107"/>
                <a:gd name="connsiteY2" fmla="*/ 2246769 h 2246769"/>
                <a:gd name="connsiteX3" fmla="*/ 0 w 2043107"/>
                <a:gd name="connsiteY3" fmla="*/ 2246769 h 2246769"/>
                <a:gd name="connsiteX4" fmla="*/ 0 w 204310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2246769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130746" y="709360"/>
                    <a:pt x="1970428" y="1654734"/>
                    <a:pt x="2043107" y="2246769"/>
                  </a:cubicBezTo>
                  <a:cubicBezTo>
                    <a:pt x="1664726" y="2198538"/>
                    <a:pt x="520639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043107" h="2246769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1910225" y="629768"/>
                    <a:pt x="2128058" y="1685603"/>
                    <a:pt x="2043107" y="2246769"/>
                  </a:cubicBezTo>
                  <a:cubicBezTo>
                    <a:pt x="1050246" y="2381369"/>
                    <a:pt x="891878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 the evening, we use </a:t>
              </a:r>
              <a:r>
                <a:rPr lang="en-US" sz="2000" b="1" dirty="0"/>
                <a:t>good evening </a:t>
              </a:r>
              <a:r>
                <a:rPr lang="en-US" sz="2000" dirty="0"/>
                <a:t>to say </a:t>
              </a:r>
              <a:r>
                <a:rPr lang="en-US" sz="2000" i="1" dirty="0"/>
                <a:t>hello</a:t>
              </a:r>
              <a:r>
                <a:rPr lang="en-US" sz="2000" dirty="0"/>
                <a:t> to a person.</a:t>
              </a:r>
            </a:p>
            <a:p>
              <a:endParaRPr lang="en-US" sz="2000" dirty="0"/>
            </a:p>
            <a:p>
              <a:r>
                <a:rPr lang="en-US" sz="2000" dirty="0"/>
                <a:t>In the evening, we use </a:t>
              </a:r>
              <a:r>
                <a:rPr lang="en-US" sz="2000" b="1" dirty="0"/>
                <a:t>good night </a:t>
              </a:r>
              <a:r>
                <a:rPr lang="en-US" sz="2000" dirty="0"/>
                <a:t>to say </a:t>
              </a:r>
              <a:r>
                <a:rPr lang="en-US" sz="2000" i="1" dirty="0"/>
                <a:t>goodbye</a:t>
              </a:r>
              <a:r>
                <a:rPr lang="en-US" sz="2000" dirty="0"/>
                <a:t> to a person.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BF1E8285-3B12-C5F5-B051-959986CA177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LANGUAGE NOTE</a:t>
              </a: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ACC38F-D74E-C9C0-A645-16EB368BB2AD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24279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297EB03-8505-E0E0-E589-0D1E2B0328B3}"/>
              </a:ext>
            </a:extLst>
          </p:cNvPr>
          <p:cNvGrpSpPr/>
          <p:nvPr/>
        </p:nvGrpSpPr>
        <p:grpSpPr>
          <a:xfrm>
            <a:off x="5273825" y="5698124"/>
            <a:ext cx="3609579" cy="890105"/>
            <a:chOff x="666816" y="3597911"/>
            <a:chExt cx="2549350" cy="890105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FC9C492-C35C-A2E7-33E5-5E30721A8E33}"/>
                </a:ext>
              </a:extLst>
            </p:cNvPr>
            <p:cNvSpPr txBox="1"/>
            <p:nvPr/>
          </p:nvSpPr>
          <p:spPr>
            <a:xfrm>
              <a:off x="839244" y="4087906"/>
              <a:ext cx="2043107" cy="400110"/>
            </a:xfrm>
            <a:custGeom>
              <a:avLst/>
              <a:gdLst>
                <a:gd name="connsiteX0" fmla="*/ 0 w 2043107"/>
                <a:gd name="connsiteY0" fmla="*/ 0 h 400110"/>
                <a:gd name="connsiteX1" fmla="*/ 2043107 w 2043107"/>
                <a:gd name="connsiteY1" fmla="*/ 0 h 400110"/>
                <a:gd name="connsiteX2" fmla="*/ 2043107 w 2043107"/>
                <a:gd name="connsiteY2" fmla="*/ 400110 h 400110"/>
                <a:gd name="connsiteX3" fmla="*/ 0 w 2043107"/>
                <a:gd name="connsiteY3" fmla="*/ 400110 h 400110"/>
                <a:gd name="connsiteX4" fmla="*/ 0 w 2043107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07" h="400110" fill="none" extrusionOk="0">
                  <a:moveTo>
                    <a:pt x="0" y="0"/>
                  </a:moveTo>
                  <a:cubicBezTo>
                    <a:pt x="916904" y="-49533"/>
                    <a:pt x="1207008" y="-14809"/>
                    <a:pt x="2043107" y="0"/>
                  </a:cubicBezTo>
                  <a:cubicBezTo>
                    <a:pt x="2025663" y="188354"/>
                    <a:pt x="2076515" y="268442"/>
                    <a:pt x="2043107" y="400110"/>
                  </a:cubicBezTo>
                  <a:cubicBezTo>
                    <a:pt x="1664726" y="351879"/>
                    <a:pt x="520639" y="484565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2043107" h="400110" stroke="0" extrusionOk="0">
                  <a:moveTo>
                    <a:pt x="0" y="0"/>
                  </a:moveTo>
                  <a:cubicBezTo>
                    <a:pt x="509944" y="118645"/>
                    <a:pt x="1496706" y="116012"/>
                    <a:pt x="2043107" y="0"/>
                  </a:cubicBezTo>
                  <a:cubicBezTo>
                    <a:pt x="2014144" y="83683"/>
                    <a:pt x="2012998" y="323643"/>
                    <a:pt x="2043107" y="400110"/>
                  </a:cubicBezTo>
                  <a:cubicBezTo>
                    <a:pt x="1050246" y="534710"/>
                    <a:pt x="891878" y="24291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G’day = Good day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BF1E8285-3B12-C5F5-B051-959986CA177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1026" name="Picture 2" descr="KEEP CALM AND G'DAY MATE!">
            <a:extLst>
              <a:ext uri="{FF2B5EF4-FFF2-40B4-BE49-F238E27FC236}">
                <a16:creationId xmlns:a16="http://schemas.microsoft.com/office/drawing/2014/main" id="{3FEECBBA-BF30-D9B3-B95F-0EAA845F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25" y="643467"/>
            <a:ext cx="3472998" cy="40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713552-68AA-1F62-3CAF-AC8ABBFEA78A}"/>
              </a:ext>
            </a:extLst>
          </p:cNvPr>
          <p:cNvSpPr txBox="1">
            <a:spLocks/>
          </p:cNvSpPr>
          <p:nvPr/>
        </p:nvSpPr>
        <p:spPr>
          <a:xfrm>
            <a:off x="5273825" y="4776231"/>
            <a:ext cx="3472998" cy="6521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CHIZZ.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Keep calm and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g'day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mate!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2009-2022.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keepcalms.com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/keep-calmand-g-day-mate-2/. Acesso em: 16 maio 2022.</a:t>
            </a:r>
            <a:endParaRPr lang="pt-BR" sz="1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36AE2DC-316A-EF9F-B0BA-E312FBE7BBCB}"/>
              </a:ext>
            </a:extLst>
          </p:cNvPr>
          <p:cNvGrpSpPr/>
          <p:nvPr/>
        </p:nvGrpSpPr>
        <p:grpSpPr>
          <a:xfrm>
            <a:off x="447202" y="3156568"/>
            <a:ext cx="3756504" cy="2274943"/>
            <a:chOff x="440929" y="3096814"/>
            <a:chExt cx="3756504" cy="227494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A74C3469-CFE5-914A-D577-C8675A6B22CB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cartaz está em um site em que os usuários publicam cartazes com a expressão </a:t>
              </a:r>
              <a:r>
                <a:rPr lang="pt-BR" sz="2000" i="1" dirty="0"/>
                <a:t>Keep calm</a:t>
              </a:r>
              <a:r>
                <a:rPr lang="pt-BR" sz="2000" dirty="0"/>
                <a:t>. Na sua opinião, qual é o significado de </a:t>
              </a:r>
              <a:r>
                <a:rPr lang="pt-BR" sz="2000" b="1" i="1" dirty="0"/>
                <a:t>mate</a:t>
              </a:r>
              <a:r>
                <a:rPr lang="pt-BR" sz="2000" dirty="0"/>
                <a:t> no texto?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A287E8C4-5080-F07D-019C-2FCB62110F36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ACAA46A-DFF9-F454-9133-3747258FB05E}"/>
              </a:ext>
            </a:extLst>
          </p:cNvPr>
          <p:cNvGrpSpPr/>
          <p:nvPr/>
        </p:nvGrpSpPr>
        <p:grpSpPr>
          <a:xfrm>
            <a:off x="8906884" y="1142601"/>
            <a:ext cx="2993699" cy="3320290"/>
            <a:chOff x="474502" y="2893601"/>
            <a:chExt cx="3729204" cy="332029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99012BD-8962-2041-7BC3-87E3D2F7374D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2862322"/>
            </a:xfrm>
            <a:custGeom>
              <a:avLst/>
              <a:gdLst>
                <a:gd name="connsiteX0" fmla="*/ 0 w 3553966"/>
                <a:gd name="connsiteY0" fmla="*/ 0 h 2862322"/>
                <a:gd name="connsiteX1" fmla="*/ 3553966 w 3553966"/>
                <a:gd name="connsiteY1" fmla="*/ 0 h 2862322"/>
                <a:gd name="connsiteX2" fmla="*/ 3553966 w 3553966"/>
                <a:gd name="connsiteY2" fmla="*/ 2862322 h 2862322"/>
                <a:gd name="connsiteX3" fmla="*/ 0 w 3553966"/>
                <a:gd name="connsiteY3" fmla="*/ 2862322 h 2862322"/>
                <a:gd name="connsiteX4" fmla="*/ 0 w 3553966"/>
                <a:gd name="connsiteY4" fmla="*/ 0 h 28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862322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1177938"/>
                    <a:pt x="3481287" y="2516856"/>
                    <a:pt x="3553966" y="2862322"/>
                  </a:cubicBezTo>
                  <a:cubicBezTo>
                    <a:pt x="2046689" y="2814091"/>
                    <a:pt x="1094129" y="2946777"/>
                    <a:pt x="0" y="2862322"/>
                  </a:cubicBezTo>
                  <a:cubicBezTo>
                    <a:pt x="-38581" y="2462403"/>
                    <a:pt x="63341" y="1014193"/>
                    <a:pt x="0" y="0"/>
                  </a:cubicBezTo>
                  <a:close/>
                </a:path>
                <a:path w="3553966" h="2862322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618235"/>
                    <a:pt x="3638917" y="2215913"/>
                    <a:pt x="3553966" y="2862322"/>
                  </a:cubicBezTo>
                  <a:cubicBezTo>
                    <a:pt x="1887872" y="2996922"/>
                    <a:pt x="1567273" y="2705126"/>
                    <a:pt x="0" y="2862322"/>
                  </a:cubicBezTo>
                  <a:cubicBezTo>
                    <a:pt x="-20187" y="1490128"/>
                    <a:pt x="-152480" y="58827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Em inglês, assim como</a:t>
              </a:r>
            </a:p>
            <a:p>
              <a:r>
                <a:rPr lang="pt-BR" sz="2000" dirty="0"/>
                <a:t>em português, alguns</a:t>
              </a:r>
            </a:p>
            <a:p>
              <a:r>
                <a:rPr lang="pt-BR" sz="2000" dirty="0"/>
                <a:t>termos são mais usados</a:t>
              </a:r>
            </a:p>
            <a:p>
              <a:r>
                <a:rPr lang="pt-BR" sz="2000" dirty="0"/>
                <a:t>em determinados</a:t>
              </a:r>
            </a:p>
            <a:p>
              <a:r>
                <a:rPr lang="pt-BR" sz="2000" dirty="0"/>
                <a:t>lugares.  A expressão</a:t>
              </a:r>
            </a:p>
            <a:p>
              <a:r>
                <a:rPr lang="pt-BR" sz="2000" b="1" i="1" dirty="0"/>
                <a:t>G’day</a:t>
              </a:r>
              <a:r>
                <a:rPr lang="pt-BR" sz="2000" dirty="0"/>
                <a:t>, por exemplo,</a:t>
              </a:r>
            </a:p>
            <a:p>
              <a:r>
                <a:rPr lang="pt-BR" sz="2000" dirty="0"/>
                <a:t>é muito utilizada na</a:t>
              </a:r>
            </a:p>
            <a:p>
              <a:r>
                <a:rPr lang="pt-BR" sz="2000" dirty="0"/>
                <a:t>Austrália e na Nova</a:t>
              </a:r>
            </a:p>
            <a:p>
              <a:r>
                <a:rPr lang="pt-BR" sz="2000" dirty="0"/>
                <a:t>Zelândia.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E9EAB0F6-8EA4-458C-9190-B1C93BD1B986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F89E2E-1A12-8984-3994-9E6A9C174469}"/>
              </a:ext>
            </a:extLst>
          </p:cNvPr>
          <p:cNvSpPr txBox="1"/>
          <p:nvPr/>
        </p:nvSpPr>
        <p:spPr>
          <a:xfrm rot="16200000">
            <a:off x="4222523" y="3677184"/>
            <a:ext cx="1868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KEEPCALMS.COM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2661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1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B4FDFA6-49FC-FCC9-6D0F-40518DA2E019}"/>
              </a:ext>
            </a:extLst>
          </p:cNvPr>
          <p:cNvGrpSpPr/>
          <p:nvPr/>
        </p:nvGrpSpPr>
        <p:grpSpPr>
          <a:xfrm>
            <a:off x="297568" y="4239665"/>
            <a:ext cx="3899280" cy="2092725"/>
            <a:chOff x="667900" y="3626397"/>
            <a:chExt cx="3899280" cy="2092725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B6050ED-CB3F-661F-1FF5-5CEC8E892A44}"/>
                </a:ext>
              </a:extLst>
            </p:cNvPr>
            <p:cNvSpPr txBox="1"/>
            <p:nvPr/>
          </p:nvSpPr>
          <p:spPr>
            <a:xfrm>
              <a:off x="839244" y="4087906"/>
              <a:ext cx="3727936" cy="1631216"/>
            </a:xfrm>
            <a:custGeom>
              <a:avLst/>
              <a:gdLst>
                <a:gd name="connsiteX0" fmla="*/ 0 w 3727936"/>
                <a:gd name="connsiteY0" fmla="*/ 0 h 1631216"/>
                <a:gd name="connsiteX1" fmla="*/ 3727936 w 3727936"/>
                <a:gd name="connsiteY1" fmla="*/ 0 h 1631216"/>
                <a:gd name="connsiteX2" fmla="*/ 3727936 w 3727936"/>
                <a:gd name="connsiteY2" fmla="*/ 1631216 h 1631216"/>
                <a:gd name="connsiteX3" fmla="*/ 0 w 3727936"/>
                <a:gd name="connsiteY3" fmla="*/ 1631216 h 1631216"/>
                <a:gd name="connsiteX4" fmla="*/ 0 w 372793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7936" h="1631216" fill="none" extrusionOk="0">
                  <a:moveTo>
                    <a:pt x="0" y="0"/>
                  </a:moveTo>
                  <a:cubicBezTo>
                    <a:pt x="771101" y="-49533"/>
                    <a:pt x="2294668" y="-14809"/>
                    <a:pt x="3727936" y="0"/>
                  </a:cubicBezTo>
                  <a:cubicBezTo>
                    <a:pt x="3697763" y="683410"/>
                    <a:pt x="3857999" y="853905"/>
                    <a:pt x="3727936" y="1631216"/>
                  </a:cubicBezTo>
                  <a:cubicBezTo>
                    <a:pt x="2212833" y="1582985"/>
                    <a:pt x="1449394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727936" h="1631216" stroke="0" extrusionOk="0">
                  <a:moveTo>
                    <a:pt x="0" y="0"/>
                  </a:moveTo>
                  <a:cubicBezTo>
                    <a:pt x="1059303" y="118645"/>
                    <a:pt x="2978334" y="116012"/>
                    <a:pt x="3727936" y="0"/>
                  </a:cubicBezTo>
                  <a:cubicBezTo>
                    <a:pt x="3696294" y="320625"/>
                    <a:pt x="3755752" y="1228454"/>
                    <a:pt x="3727936" y="1631216"/>
                  </a:cubicBezTo>
                  <a:cubicBezTo>
                    <a:pt x="2700286" y="1765816"/>
                    <a:pt x="818757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As formas verbais contraídas, tais como </a:t>
              </a:r>
              <a:r>
                <a:rPr lang="en-US" sz="2000" b="1" i="1" dirty="0"/>
                <a:t>I’m, He’s, She’s, It’s, We’re, They’re</a:t>
              </a:r>
              <a:r>
                <a:rPr lang="en-US" sz="2000" dirty="0"/>
                <a:t>, </a:t>
              </a:r>
              <a:r>
                <a:rPr lang="pt-BR" sz="2000" dirty="0"/>
                <a:t>são usadas na linguagem coloquial, como em conversas entre amigos, tirinhas etc.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4D0F2DC5-C98A-05F2-2C18-8173F7062461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895AE1-3E91-D9B4-1B3E-72F24E0AD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116291"/>
              </p:ext>
            </p:extLst>
          </p:nvPr>
        </p:nvGraphicFramePr>
        <p:xfrm>
          <a:off x="5892811" y="536713"/>
          <a:ext cx="3362738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34C05A-801A-BAB3-69BD-8F3E9489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608490"/>
              </p:ext>
            </p:extLst>
          </p:nvPr>
        </p:nvGraphicFramePr>
        <p:xfrm>
          <a:off x="7590744" y="536713"/>
          <a:ext cx="3799499" cy="578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26CE7094-4244-C96F-90D8-1D9C24B49241}"/>
              </a:ext>
            </a:extLst>
          </p:cNvPr>
          <p:cNvSpPr txBox="1">
            <a:spLocks/>
          </p:cNvSpPr>
          <p:nvPr/>
        </p:nvSpPr>
        <p:spPr bwMode="black">
          <a:xfrm>
            <a:off x="643467" y="283512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VERB TO BE: AFFIRMATIVE FORM</a:t>
            </a:r>
          </a:p>
        </p:txBody>
      </p:sp>
    </p:spTree>
    <p:extLst>
      <p:ext uri="{BB962C8B-B14F-4D97-AF65-F5344CB8AC3E}">
        <p14:creationId xmlns:p14="http://schemas.microsoft.com/office/powerpoint/2010/main" val="82384920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2108</TotalTime>
  <Words>634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1</vt:lpstr>
      <vt:lpstr>UNIT 1</vt:lpstr>
      <vt:lpstr>Unit 1</vt:lpstr>
      <vt:lpstr>Unit 1</vt:lpstr>
      <vt:lpstr>UNIT 1</vt:lpstr>
      <vt:lpstr>Unit 1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2023-06-15T13:18:34Z</dcterms:modified>
</cp:coreProperties>
</file>