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9" r:id="rId2"/>
    <p:sldId id="278" r:id="rId3"/>
    <p:sldId id="308" r:id="rId4"/>
    <p:sldId id="309" r:id="rId5"/>
    <p:sldId id="310" r:id="rId6"/>
    <p:sldId id="311" r:id="rId7"/>
    <p:sldId id="312" r:id="rId8"/>
    <p:sldId id="313" r:id="rId9"/>
    <p:sldId id="31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8" clrIdx="0"/>
  <p:cmAuthor id="2" name="Lilian Semenichin Nogueira" initials="LSN" lastIdx="3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279" autoAdjust="0"/>
  </p:normalViewPr>
  <p:slideViewPr>
    <p:cSldViewPr snapToGrid="0">
      <p:cViewPr varScale="1">
        <p:scale>
          <a:sx n="68" d="100"/>
          <a:sy n="68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46E0E-75FC-4C55-B141-2F9E3AF962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F84650B-8622-4D09-9434-6C61CAE2693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Aliteração</a:t>
          </a:r>
        </a:p>
      </dgm:t>
    </dgm:pt>
    <dgm:pt modelId="{03BCB94C-2866-46C1-8D16-1139B43080BE}" type="parTrans" cxnId="{B4605E2F-70E3-4099-B782-7D68A7C4849F}">
      <dgm:prSet/>
      <dgm:spPr/>
      <dgm:t>
        <a:bodyPr/>
        <a:lstStyle/>
        <a:p>
          <a:endParaRPr lang="pt-BR"/>
        </a:p>
      </dgm:t>
    </dgm:pt>
    <dgm:pt modelId="{602CE6F7-7B69-4E16-98FF-25A015A17A60}" type="sibTrans" cxnId="{B4605E2F-70E3-4099-B782-7D68A7C4849F}">
      <dgm:prSet/>
      <dgm:spPr/>
      <dgm:t>
        <a:bodyPr/>
        <a:lstStyle/>
        <a:p>
          <a:endParaRPr lang="pt-BR"/>
        </a:p>
      </dgm:t>
    </dgm:pt>
    <dgm:pt modelId="{2B954E1B-D279-4B14-909B-06EB3094FFE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pt-BR" sz="2200" dirty="0"/>
            <a:t>Repetição da mesma consoante ou de sons consonantais semelhantes, acrescentando ritmo e musicalidade ao poema.</a:t>
          </a:r>
        </a:p>
      </dgm:t>
    </dgm:pt>
    <dgm:pt modelId="{1FE2B996-6537-43AC-968B-58830DA99C88}" type="parTrans" cxnId="{E13B657D-1351-47D1-92F3-B5E610F922B9}">
      <dgm:prSet/>
      <dgm:spPr/>
      <dgm:t>
        <a:bodyPr/>
        <a:lstStyle/>
        <a:p>
          <a:endParaRPr lang="pt-BR"/>
        </a:p>
      </dgm:t>
    </dgm:pt>
    <dgm:pt modelId="{0D3E5F2B-17EF-47D6-B274-7BBC1F5BECF5}" type="sibTrans" cxnId="{E13B657D-1351-47D1-92F3-B5E610F922B9}">
      <dgm:prSet/>
      <dgm:spPr/>
      <dgm:t>
        <a:bodyPr/>
        <a:lstStyle/>
        <a:p>
          <a:endParaRPr lang="pt-BR"/>
        </a:p>
      </dgm:t>
    </dgm:pt>
    <dgm:pt modelId="{58C4276C-ADDF-4CDE-8AE3-F86445139C7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Onomatopeia</a:t>
          </a:r>
        </a:p>
      </dgm:t>
    </dgm:pt>
    <dgm:pt modelId="{F9966539-8C9A-4E38-87E0-C849E66ADA14}" type="parTrans" cxnId="{A842FEDA-0B1E-4E07-B043-DBDD97321338}">
      <dgm:prSet/>
      <dgm:spPr/>
      <dgm:t>
        <a:bodyPr/>
        <a:lstStyle/>
        <a:p>
          <a:endParaRPr lang="pt-BR"/>
        </a:p>
      </dgm:t>
    </dgm:pt>
    <dgm:pt modelId="{1AE6D7CE-92BC-4C26-ADF6-1838AECE5D48}" type="sibTrans" cxnId="{A842FEDA-0B1E-4E07-B043-DBDD97321338}">
      <dgm:prSet/>
      <dgm:spPr/>
      <dgm:t>
        <a:bodyPr/>
        <a:lstStyle/>
        <a:p>
          <a:endParaRPr lang="pt-BR"/>
        </a:p>
      </dgm:t>
    </dgm:pt>
    <dgm:pt modelId="{27734127-9D4D-421C-99B3-7AF60BCCF88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200" dirty="0"/>
            <a:t>Reproduz determinados sons (da natureza, de objetos, de ruídos de animais, entre outros).</a:t>
          </a:r>
        </a:p>
      </dgm:t>
    </dgm:pt>
    <dgm:pt modelId="{32895EAA-08FE-4312-B45C-01469A9A9468}" type="parTrans" cxnId="{E0B516AD-721D-4F33-8517-5835A45B3AE8}">
      <dgm:prSet/>
      <dgm:spPr/>
      <dgm:t>
        <a:bodyPr/>
        <a:lstStyle/>
        <a:p>
          <a:endParaRPr lang="pt-BR"/>
        </a:p>
      </dgm:t>
    </dgm:pt>
    <dgm:pt modelId="{C7D5DE84-BD03-4231-85D9-66704714CB4D}" type="sibTrans" cxnId="{E0B516AD-721D-4F33-8517-5835A45B3AE8}">
      <dgm:prSet/>
      <dgm:spPr/>
      <dgm:t>
        <a:bodyPr/>
        <a:lstStyle/>
        <a:p>
          <a:endParaRPr lang="pt-BR"/>
        </a:p>
      </dgm:t>
    </dgm:pt>
    <dgm:pt modelId="{3090EF38-68ED-4F9A-84EA-1F12659BFCB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Paronomásia</a:t>
          </a:r>
        </a:p>
      </dgm:t>
    </dgm:pt>
    <dgm:pt modelId="{E25FA36E-4C25-4807-9142-6B2E2D2F9E12}" type="parTrans" cxnId="{CB8B5342-DE48-4500-9282-0A301C5B3B1D}">
      <dgm:prSet/>
      <dgm:spPr/>
      <dgm:t>
        <a:bodyPr/>
        <a:lstStyle/>
        <a:p>
          <a:endParaRPr lang="pt-BR"/>
        </a:p>
      </dgm:t>
    </dgm:pt>
    <dgm:pt modelId="{DC644B41-D178-47FC-B3B5-DA647A2C677F}" type="sibTrans" cxnId="{CB8B5342-DE48-4500-9282-0A301C5B3B1D}">
      <dgm:prSet/>
      <dgm:spPr/>
      <dgm:t>
        <a:bodyPr/>
        <a:lstStyle/>
        <a:p>
          <a:endParaRPr lang="pt-BR"/>
        </a:p>
      </dgm:t>
    </dgm:pt>
    <dgm:pt modelId="{24B0D0B5-3CAD-43B6-A872-53B0391BC2E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200" dirty="0"/>
            <a:t>Uso de palavras com som parecido ou igual, mas significados diferentes.</a:t>
          </a:r>
        </a:p>
      </dgm:t>
    </dgm:pt>
    <dgm:pt modelId="{7787CA23-D56F-4087-832B-FA5D99C2C326}" type="parTrans" cxnId="{0696DC10-B18C-4C5E-80AA-14271740E3F9}">
      <dgm:prSet/>
      <dgm:spPr/>
      <dgm:t>
        <a:bodyPr/>
        <a:lstStyle/>
        <a:p>
          <a:endParaRPr lang="pt-BR"/>
        </a:p>
      </dgm:t>
    </dgm:pt>
    <dgm:pt modelId="{32556982-DEDB-4381-8A4B-122BA1FF99BA}" type="sibTrans" cxnId="{0696DC10-B18C-4C5E-80AA-14271740E3F9}">
      <dgm:prSet/>
      <dgm:spPr/>
      <dgm:t>
        <a:bodyPr/>
        <a:lstStyle/>
        <a:p>
          <a:endParaRPr lang="pt-BR"/>
        </a:p>
      </dgm:t>
    </dgm:pt>
    <dgm:pt modelId="{739B3EEC-5E7D-4523-9A3D-53A54E7DD12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Assonância</a:t>
          </a:r>
        </a:p>
      </dgm:t>
    </dgm:pt>
    <dgm:pt modelId="{B9A252B2-5071-44A5-9446-B7CA94B4ED54}" type="parTrans" cxnId="{C8323CEE-E97F-4F02-9515-80D6AB51FF70}">
      <dgm:prSet/>
      <dgm:spPr/>
      <dgm:t>
        <a:bodyPr/>
        <a:lstStyle/>
        <a:p>
          <a:endParaRPr lang="pt-BR"/>
        </a:p>
      </dgm:t>
    </dgm:pt>
    <dgm:pt modelId="{E7D24315-BDDD-42E8-A65B-29CAE67FE18C}" type="sibTrans" cxnId="{C8323CEE-E97F-4F02-9515-80D6AB51FF70}">
      <dgm:prSet/>
      <dgm:spPr/>
      <dgm:t>
        <a:bodyPr/>
        <a:lstStyle/>
        <a:p>
          <a:endParaRPr lang="pt-BR"/>
        </a:p>
      </dgm:t>
    </dgm:pt>
    <dgm:pt modelId="{4C76CD00-A2C8-4049-9FC1-FB16A0A7821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200" dirty="0"/>
            <a:t>Repetição de uma vogal ou de vogais que possuem o mesmo som, dando ritmo e/ou reforçando a ideia expressa no poema.</a:t>
          </a:r>
        </a:p>
      </dgm:t>
    </dgm:pt>
    <dgm:pt modelId="{17817DF7-E1B8-4918-A90D-2788DCDE3232}" type="parTrans" cxnId="{11ABB3ED-7E7B-427E-AC23-74447EA42975}">
      <dgm:prSet/>
      <dgm:spPr/>
      <dgm:t>
        <a:bodyPr/>
        <a:lstStyle/>
        <a:p>
          <a:endParaRPr lang="pt-BR"/>
        </a:p>
      </dgm:t>
    </dgm:pt>
    <dgm:pt modelId="{2D7D24B5-3872-48E3-A2C2-8F85269F20B8}" type="sibTrans" cxnId="{11ABB3ED-7E7B-427E-AC23-74447EA42975}">
      <dgm:prSet/>
      <dgm:spPr/>
      <dgm:t>
        <a:bodyPr/>
        <a:lstStyle/>
        <a:p>
          <a:endParaRPr lang="pt-BR"/>
        </a:p>
      </dgm:t>
    </dgm:pt>
    <dgm:pt modelId="{16ACDAC9-E805-40BC-B33B-F022BBF911E3}" type="pres">
      <dgm:prSet presAssocID="{20746E0E-75FC-4C55-B141-2F9E3AF96286}" presName="linear" presStyleCnt="0">
        <dgm:presLayoutVars>
          <dgm:dir/>
          <dgm:animLvl val="lvl"/>
          <dgm:resizeHandles val="exact"/>
        </dgm:presLayoutVars>
      </dgm:prSet>
      <dgm:spPr/>
    </dgm:pt>
    <dgm:pt modelId="{E129C55A-F9F4-4EC6-A9DF-5546A09E1733}" type="pres">
      <dgm:prSet presAssocID="{CF84650B-8622-4D09-9434-6C61CAE26934}" presName="parentLin" presStyleCnt="0"/>
      <dgm:spPr/>
    </dgm:pt>
    <dgm:pt modelId="{50555E4F-4BA0-4C9C-BCEC-159C7B2176FC}" type="pres">
      <dgm:prSet presAssocID="{CF84650B-8622-4D09-9434-6C61CAE26934}" presName="parentLeftMargin" presStyleLbl="node1" presStyleIdx="0" presStyleCnt="4"/>
      <dgm:spPr/>
    </dgm:pt>
    <dgm:pt modelId="{6CE701D7-F647-4C63-9AEB-552F619AC48A}" type="pres">
      <dgm:prSet presAssocID="{CF84650B-8622-4D09-9434-6C61CAE269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D6E7D3-983B-44AA-81AA-FCC0F8905FC7}" type="pres">
      <dgm:prSet presAssocID="{CF84650B-8622-4D09-9434-6C61CAE26934}" presName="negativeSpace" presStyleCnt="0"/>
      <dgm:spPr/>
    </dgm:pt>
    <dgm:pt modelId="{C3185FBF-C7F4-4399-97FF-ABDB6E971367}" type="pres">
      <dgm:prSet presAssocID="{CF84650B-8622-4D09-9434-6C61CAE26934}" presName="childText" presStyleLbl="conFgAcc1" presStyleIdx="0" presStyleCnt="4">
        <dgm:presLayoutVars>
          <dgm:bulletEnabled val="1"/>
        </dgm:presLayoutVars>
      </dgm:prSet>
      <dgm:spPr/>
    </dgm:pt>
    <dgm:pt modelId="{64B62517-D2DC-49FC-BBB1-4D04C66F6FF7}" type="pres">
      <dgm:prSet presAssocID="{602CE6F7-7B69-4E16-98FF-25A015A17A60}" presName="spaceBetweenRectangles" presStyleCnt="0"/>
      <dgm:spPr/>
    </dgm:pt>
    <dgm:pt modelId="{55118B71-4DB5-4C21-86C2-FE2591CC2CCB}" type="pres">
      <dgm:prSet presAssocID="{58C4276C-ADDF-4CDE-8AE3-F86445139C7A}" presName="parentLin" presStyleCnt="0"/>
      <dgm:spPr/>
    </dgm:pt>
    <dgm:pt modelId="{5D5BC38E-32F1-4EF2-B890-67733CA649B4}" type="pres">
      <dgm:prSet presAssocID="{58C4276C-ADDF-4CDE-8AE3-F86445139C7A}" presName="parentLeftMargin" presStyleLbl="node1" presStyleIdx="0" presStyleCnt="4"/>
      <dgm:spPr/>
    </dgm:pt>
    <dgm:pt modelId="{8BCEF8B1-BA00-4B55-9174-3AD49E6EF55D}" type="pres">
      <dgm:prSet presAssocID="{58C4276C-ADDF-4CDE-8AE3-F86445139C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16B262-DCD4-40DD-A59B-43C83AA2FBCA}" type="pres">
      <dgm:prSet presAssocID="{58C4276C-ADDF-4CDE-8AE3-F86445139C7A}" presName="negativeSpace" presStyleCnt="0"/>
      <dgm:spPr/>
    </dgm:pt>
    <dgm:pt modelId="{BA6842F8-00AD-447D-9455-1FDEB951791D}" type="pres">
      <dgm:prSet presAssocID="{58C4276C-ADDF-4CDE-8AE3-F86445139C7A}" presName="childText" presStyleLbl="conFgAcc1" presStyleIdx="1" presStyleCnt="4">
        <dgm:presLayoutVars>
          <dgm:bulletEnabled val="1"/>
        </dgm:presLayoutVars>
      </dgm:prSet>
      <dgm:spPr/>
    </dgm:pt>
    <dgm:pt modelId="{A54E410E-A095-40B8-8226-FA8F665BA481}" type="pres">
      <dgm:prSet presAssocID="{1AE6D7CE-92BC-4C26-ADF6-1838AECE5D48}" presName="spaceBetweenRectangles" presStyleCnt="0"/>
      <dgm:spPr/>
    </dgm:pt>
    <dgm:pt modelId="{026DDCAC-35A5-4F13-A018-2D3424FCCD29}" type="pres">
      <dgm:prSet presAssocID="{3090EF38-68ED-4F9A-84EA-1F12659BFCBD}" presName="parentLin" presStyleCnt="0"/>
      <dgm:spPr/>
    </dgm:pt>
    <dgm:pt modelId="{A6C60C63-B886-4B71-B6C6-C683144FB3D3}" type="pres">
      <dgm:prSet presAssocID="{3090EF38-68ED-4F9A-84EA-1F12659BFCBD}" presName="parentLeftMargin" presStyleLbl="node1" presStyleIdx="1" presStyleCnt="4"/>
      <dgm:spPr/>
    </dgm:pt>
    <dgm:pt modelId="{9CE42E77-3929-4014-902A-FD899E6EB1F4}" type="pres">
      <dgm:prSet presAssocID="{3090EF38-68ED-4F9A-84EA-1F12659BFC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55978C6-5FFA-457B-B446-B7DD4DCF8A8A}" type="pres">
      <dgm:prSet presAssocID="{3090EF38-68ED-4F9A-84EA-1F12659BFCBD}" presName="negativeSpace" presStyleCnt="0"/>
      <dgm:spPr/>
    </dgm:pt>
    <dgm:pt modelId="{896CDF1F-8DCA-4D40-8901-F487044FCB94}" type="pres">
      <dgm:prSet presAssocID="{3090EF38-68ED-4F9A-84EA-1F12659BFCBD}" presName="childText" presStyleLbl="conFgAcc1" presStyleIdx="2" presStyleCnt="4">
        <dgm:presLayoutVars>
          <dgm:bulletEnabled val="1"/>
        </dgm:presLayoutVars>
      </dgm:prSet>
      <dgm:spPr/>
    </dgm:pt>
    <dgm:pt modelId="{BF2A8E81-6A21-4C65-87D2-548D44339F9F}" type="pres">
      <dgm:prSet presAssocID="{DC644B41-D178-47FC-B3B5-DA647A2C677F}" presName="spaceBetweenRectangles" presStyleCnt="0"/>
      <dgm:spPr/>
    </dgm:pt>
    <dgm:pt modelId="{F4E58956-4664-461D-A45F-F8C4CE48F324}" type="pres">
      <dgm:prSet presAssocID="{739B3EEC-5E7D-4523-9A3D-53A54E7DD127}" presName="parentLin" presStyleCnt="0"/>
      <dgm:spPr/>
    </dgm:pt>
    <dgm:pt modelId="{281D9476-489E-467D-BAA4-ACEF129ED500}" type="pres">
      <dgm:prSet presAssocID="{739B3EEC-5E7D-4523-9A3D-53A54E7DD127}" presName="parentLeftMargin" presStyleLbl="node1" presStyleIdx="2" presStyleCnt="4"/>
      <dgm:spPr/>
    </dgm:pt>
    <dgm:pt modelId="{F2E47330-CD2A-4CD4-995E-79A666FA8A33}" type="pres">
      <dgm:prSet presAssocID="{739B3EEC-5E7D-4523-9A3D-53A54E7DD1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E385CF8-DAEB-467A-8875-BCFF550228AA}" type="pres">
      <dgm:prSet presAssocID="{739B3EEC-5E7D-4523-9A3D-53A54E7DD127}" presName="negativeSpace" presStyleCnt="0"/>
      <dgm:spPr/>
    </dgm:pt>
    <dgm:pt modelId="{541533BC-94EA-4CA8-ADC7-E4CB36A87C27}" type="pres">
      <dgm:prSet presAssocID="{739B3EEC-5E7D-4523-9A3D-53A54E7DD1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4C66902-D3AB-4B4D-AA95-74D0FD56197D}" type="presOf" srcId="{27734127-9D4D-421C-99B3-7AF60BCCF88D}" destId="{BA6842F8-00AD-447D-9455-1FDEB951791D}" srcOrd="0" destOrd="0" presId="urn:microsoft.com/office/officeart/2005/8/layout/list1"/>
    <dgm:cxn modelId="{0696DC10-B18C-4C5E-80AA-14271740E3F9}" srcId="{3090EF38-68ED-4F9A-84EA-1F12659BFCBD}" destId="{24B0D0B5-3CAD-43B6-A872-53B0391BC2E2}" srcOrd="0" destOrd="0" parTransId="{7787CA23-D56F-4087-832B-FA5D99C2C326}" sibTransId="{32556982-DEDB-4381-8A4B-122BA1FF99BA}"/>
    <dgm:cxn modelId="{E3CF0521-F051-4951-AF04-DEDC83A08687}" type="presOf" srcId="{3090EF38-68ED-4F9A-84EA-1F12659BFCBD}" destId="{A6C60C63-B886-4B71-B6C6-C683144FB3D3}" srcOrd="0" destOrd="0" presId="urn:microsoft.com/office/officeart/2005/8/layout/list1"/>
    <dgm:cxn modelId="{B4605E2F-70E3-4099-B782-7D68A7C4849F}" srcId="{20746E0E-75FC-4C55-B141-2F9E3AF96286}" destId="{CF84650B-8622-4D09-9434-6C61CAE26934}" srcOrd="0" destOrd="0" parTransId="{03BCB94C-2866-46C1-8D16-1139B43080BE}" sibTransId="{602CE6F7-7B69-4E16-98FF-25A015A17A60}"/>
    <dgm:cxn modelId="{1EB00130-FDE8-4468-A4BC-A82A79C66EB8}" type="presOf" srcId="{739B3EEC-5E7D-4523-9A3D-53A54E7DD127}" destId="{F2E47330-CD2A-4CD4-995E-79A666FA8A33}" srcOrd="1" destOrd="0" presId="urn:microsoft.com/office/officeart/2005/8/layout/list1"/>
    <dgm:cxn modelId="{291E663B-C1EC-4481-97C7-396C51257B1B}" type="presOf" srcId="{CF84650B-8622-4D09-9434-6C61CAE26934}" destId="{50555E4F-4BA0-4C9C-BCEC-159C7B2176FC}" srcOrd="0" destOrd="0" presId="urn:microsoft.com/office/officeart/2005/8/layout/list1"/>
    <dgm:cxn modelId="{44338360-95DD-4AF7-A4F2-3C2D9D35B0D4}" type="presOf" srcId="{739B3EEC-5E7D-4523-9A3D-53A54E7DD127}" destId="{281D9476-489E-467D-BAA4-ACEF129ED500}" srcOrd="0" destOrd="0" presId="urn:microsoft.com/office/officeart/2005/8/layout/list1"/>
    <dgm:cxn modelId="{CB8B5342-DE48-4500-9282-0A301C5B3B1D}" srcId="{20746E0E-75FC-4C55-B141-2F9E3AF96286}" destId="{3090EF38-68ED-4F9A-84EA-1F12659BFCBD}" srcOrd="2" destOrd="0" parTransId="{E25FA36E-4C25-4807-9142-6B2E2D2F9E12}" sibTransId="{DC644B41-D178-47FC-B3B5-DA647A2C677F}"/>
    <dgm:cxn modelId="{E13B657D-1351-47D1-92F3-B5E610F922B9}" srcId="{CF84650B-8622-4D09-9434-6C61CAE26934}" destId="{2B954E1B-D279-4B14-909B-06EB3094FFE2}" srcOrd="0" destOrd="0" parTransId="{1FE2B996-6537-43AC-968B-58830DA99C88}" sibTransId="{0D3E5F2B-17EF-47D6-B274-7BBC1F5BECF5}"/>
    <dgm:cxn modelId="{B8AD7582-D4B8-44CC-BE7E-F7B49440BBCC}" type="presOf" srcId="{CF84650B-8622-4D09-9434-6C61CAE26934}" destId="{6CE701D7-F647-4C63-9AEB-552F619AC48A}" srcOrd="1" destOrd="0" presId="urn:microsoft.com/office/officeart/2005/8/layout/list1"/>
    <dgm:cxn modelId="{0653828D-397A-4B88-929C-BCE5685DE9CF}" type="presOf" srcId="{2B954E1B-D279-4B14-909B-06EB3094FFE2}" destId="{C3185FBF-C7F4-4399-97FF-ABDB6E971367}" srcOrd="0" destOrd="0" presId="urn:microsoft.com/office/officeart/2005/8/layout/list1"/>
    <dgm:cxn modelId="{FB97A496-11D5-439B-8DB3-41FE0A6276FA}" type="presOf" srcId="{4C76CD00-A2C8-4049-9FC1-FB16A0A78210}" destId="{541533BC-94EA-4CA8-ADC7-E4CB36A87C27}" srcOrd="0" destOrd="0" presId="urn:microsoft.com/office/officeart/2005/8/layout/list1"/>
    <dgm:cxn modelId="{DEED819B-2559-40D7-B12F-42EC3DA434E8}" type="presOf" srcId="{3090EF38-68ED-4F9A-84EA-1F12659BFCBD}" destId="{9CE42E77-3929-4014-902A-FD899E6EB1F4}" srcOrd="1" destOrd="0" presId="urn:microsoft.com/office/officeart/2005/8/layout/list1"/>
    <dgm:cxn modelId="{E0B516AD-721D-4F33-8517-5835A45B3AE8}" srcId="{58C4276C-ADDF-4CDE-8AE3-F86445139C7A}" destId="{27734127-9D4D-421C-99B3-7AF60BCCF88D}" srcOrd="0" destOrd="0" parTransId="{32895EAA-08FE-4312-B45C-01469A9A9468}" sibTransId="{C7D5DE84-BD03-4231-85D9-66704714CB4D}"/>
    <dgm:cxn modelId="{77AB7BB1-46CF-43C3-B35D-737F8BCEEB54}" type="presOf" srcId="{24B0D0B5-3CAD-43B6-A872-53B0391BC2E2}" destId="{896CDF1F-8DCA-4D40-8901-F487044FCB94}" srcOrd="0" destOrd="0" presId="urn:microsoft.com/office/officeart/2005/8/layout/list1"/>
    <dgm:cxn modelId="{798C8BBF-3DFB-4980-B3DA-A2AAB57879C8}" type="presOf" srcId="{20746E0E-75FC-4C55-B141-2F9E3AF96286}" destId="{16ACDAC9-E805-40BC-B33B-F022BBF911E3}" srcOrd="0" destOrd="0" presId="urn:microsoft.com/office/officeart/2005/8/layout/list1"/>
    <dgm:cxn modelId="{A842FEDA-0B1E-4E07-B043-DBDD97321338}" srcId="{20746E0E-75FC-4C55-B141-2F9E3AF96286}" destId="{58C4276C-ADDF-4CDE-8AE3-F86445139C7A}" srcOrd="1" destOrd="0" parTransId="{F9966539-8C9A-4E38-87E0-C849E66ADA14}" sibTransId="{1AE6D7CE-92BC-4C26-ADF6-1838AECE5D48}"/>
    <dgm:cxn modelId="{11ABB3ED-7E7B-427E-AC23-74447EA42975}" srcId="{739B3EEC-5E7D-4523-9A3D-53A54E7DD127}" destId="{4C76CD00-A2C8-4049-9FC1-FB16A0A78210}" srcOrd="0" destOrd="0" parTransId="{17817DF7-E1B8-4918-A90D-2788DCDE3232}" sibTransId="{2D7D24B5-3872-48E3-A2C2-8F85269F20B8}"/>
    <dgm:cxn modelId="{C8323CEE-E97F-4F02-9515-80D6AB51FF70}" srcId="{20746E0E-75FC-4C55-B141-2F9E3AF96286}" destId="{739B3EEC-5E7D-4523-9A3D-53A54E7DD127}" srcOrd="3" destOrd="0" parTransId="{B9A252B2-5071-44A5-9446-B7CA94B4ED54}" sibTransId="{E7D24315-BDDD-42E8-A65B-29CAE67FE18C}"/>
    <dgm:cxn modelId="{0D7CDFEE-6B18-4710-884B-848698865A53}" type="presOf" srcId="{58C4276C-ADDF-4CDE-8AE3-F86445139C7A}" destId="{5D5BC38E-32F1-4EF2-B890-67733CA649B4}" srcOrd="0" destOrd="0" presId="urn:microsoft.com/office/officeart/2005/8/layout/list1"/>
    <dgm:cxn modelId="{358B38F3-D67D-41B5-B562-FEB65F80F6C4}" type="presOf" srcId="{58C4276C-ADDF-4CDE-8AE3-F86445139C7A}" destId="{8BCEF8B1-BA00-4B55-9174-3AD49E6EF55D}" srcOrd="1" destOrd="0" presId="urn:microsoft.com/office/officeart/2005/8/layout/list1"/>
    <dgm:cxn modelId="{7C272428-6694-4EAE-8148-D4086B609717}" type="presParOf" srcId="{16ACDAC9-E805-40BC-B33B-F022BBF911E3}" destId="{E129C55A-F9F4-4EC6-A9DF-5546A09E1733}" srcOrd="0" destOrd="0" presId="urn:microsoft.com/office/officeart/2005/8/layout/list1"/>
    <dgm:cxn modelId="{B5E6E083-5DB8-42FF-BD5D-CFBF9A06FA4E}" type="presParOf" srcId="{E129C55A-F9F4-4EC6-A9DF-5546A09E1733}" destId="{50555E4F-4BA0-4C9C-BCEC-159C7B2176FC}" srcOrd="0" destOrd="0" presId="urn:microsoft.com/office/officeart/2005/8/layout/list1"/>
    <dgm:cxn modelId="{E29BB277-39A9-405D-8574-418BAF333C70}" type="presParOf" srcId="{E129C55A-F9F4-4EC6-A9DF-5546A09E1733}" destId="{6CE701D7-F647-4C63-9AEB-552F619AC48A}" srcOrd="1" destOrd="0" presId="urn:microsoft.com/office/officeart/2005/8/layout/list1"/>
    <dgm:cxn modelId="{5489F8C0-BD4B-403F-A7E8-EAA4C205D710}" type="presParOf" srcId="{16ACDAC9-E805-40BC-B33B-F022BBF911E3}" destId="{85D6E7D3-983B-44AA-81AA-FCC0F8905FC7}" srcOrd="1" destOrd="0" presId="urn:microsoft.com/office/officeart/2005/8/layout/list1"/>
    <dgm:cxn modelId="{2231C317-A051-4DCE-9F2A-3F4F74707FC3}" type="presParOf" srcId="{16ACDAC9-E805-40BC-B33B-F022BBF911E3}" destId="{C3185FBF-C7F4-4399-97FF-ABDB6E971367}" srcOrd="2" destOrd="0" presId="urn:microsoft.com/office/officeart/2005/8/layout/list1"/>
    <dgm:cxn modelId="{22C6B62C-D094-499C-BA17-1CA55CC20EBA}" type="presParOf" srcId="{16ACDAC9-E805-40BC-B33B-F022BBF911E3}" destId="{64B62517-D2DC-49FC-BBB1-4D04C66F6FF7}" srcOrd="3" destOrd="0" presId="urn:microsoft.com/office/officeart/2005/8/layout/list1"/>
    <dgm:cxn modelId="{2610F8A9-6087-4E66-8990-BF3A0FE77E65}" type="presParOf" srcId="{16ACDAC9-E805-40BC-B33B-F022BBF911E3}" destId="{55118B71-4DB5-4C21-86C2-FE2591CC2CCB}" srcOrd="4" destOrd="0" presId="urn:microsoft.com/office/officeart/2005/8/layout/list1"/>
    <dgm:cxn modelId="{F46DDBEF-D7D1-4A20-B413-DF84A4EC783B}" type="presParOf" srcId="{55118B71-4DB5-4C21-86C2-FE2591CC2CCB}" destId="{5D5BC38E-32F1-4EF2-B890-67733CA649B4}" srcOrd="0" destOrd="0" presId="urn:microsoft.com/office/officeart/2005/8/layout/list1"/>
    <dgm:cxn modelId="{A00B6F00-8837-4512-B444-D7D4A626BCFB}" type="presParOf" srcId="{55118B71-4DB5-4C21-86C2-FE2591CC2CCB}" destId="{8BCEF8B1-BA00-4B55-9174-3AD49E6EF55D}" srcOrd="1" destOrd="0" presId="urn:microsoft.com/office/officeart/2005/8/layout/list1"/>
    <dgm:cxn modelId="{77581A73-E5C2-4056-B723-ADB968DB6925}" type="presParOf" srcId="{16ACDAC9-E805-40BC-B33B-F022BBF911E3}" destId="{7416B262-DCD4-40DD-A59B-43C83AA2FBCA}" srcOrd="5" destOrd="0" presId="urn:microsoft.com/office/officeart/2005/8/layout/list1"/>
    <dgm:cxn modelId="{0BF2BF9E-021B-4F8B-8712-0E9A04C03088}" type="presParOf" srcId="{16ACDAC9-E805-40BC-B33B-F022BBF911E3}" destId="{BA6842F8-00AD-447D-9455-1FDEB951791D}" srcOrd="6" destOrd="0" presId="urn:microsoft.com/office/officeart/2005/8/layout/list1"/>
    <dgm:cxn modelId="{1783AF3B-59D2-4C1C-BCFF-4323CBA11F06}" type="presParOf" srcId="{16ACDAC9-E805-40BC-B33B-F022BBF911E3}" destId="{A54E410E-A095-40B8-8226-FA8F665BA481}" srcOrd="7" destOrd="0" presId="urn:microsoft.com/office/officeart/2005/8/layout/list1"/>
    <dgm:cxn modelId="{2A474B5D-DEDF-4710-AD84-71B98B7D008D}" type="presParOf" srcId="{16ACDAC9-E805-40BC-B33B-F022BBF911E3}" destId="{026DDCAC-35A5-4F13-A018-2D3424FCCD29}" srcOrd="8" destOrd="0" presId="urn:microsoft.com/office/officeart/2005/8/layout/list1"/>
    <dgm:cxn modelId="{E0CFC1D3-8536-43D5-970F-9F3031FDDF66}" type="presParOf" srcId="{026DDCAC-35A5-4F13-A018-2D3424FCCD29}" destId="{A6C60C63-B886-4B71-B6C6-C683144FB3D3}" srcOrd="0" destOrd="0" presId="urn:microsoft.com/office/officeart/2005/8/layout/list1"/>
    <dgm:cxn modelId="{62D557F5-744A-4293-A578-81C2F1606017}" type="presParOf" srcId="{026DDCAC-35A5-4F13-A018-2D3424FCCD29}" destId="{9CE42E77-3929-4014-902A-FD899E6EB1F4}" srcOrd="1" destOrd="0" presId="urn:microsoft.com/office/officeart/2005/8/layout/list1"/>
    <dgm:cxn modelId="{E7B09F9F-FF6E-4B29-9719-29104A4F0462}" type="presParOf" srcId="{16ACDAC9-E805-40BC-B33B-F022BBF911E3}" destId="{455978C6-5FFA-457B-B446-B7DD4DCF8A8A}" srcOrd="9" destOrd="0" presId="urn:microsoft.com/office/officeart/2005/8/layout/list1"/>
    <dgm:cxn modelId="{B9D8839B-402D-4641-A4F7-E09B83AF747C}" type="presParOf" srcId="{16ACDAC9-E805-40BC-B33B-F022BBF911E3}" destId="{896CDF1F-8DCA-4D40-8901-F487044FCB94}" srcOrd="10" destOrd="0" presId="urn:microsoft.com/office/officeart/2005/8/layout/list1"/>
    <dgm:cxn modelId="{DCA8173C-1324-47CE-92ED-5913DCC795D3}" type="presParOf" srcId="{16ACDAC9-E805-40BC-B33B-F022BBF911E3}" destId="{BF2A8E81-6A21-4C65-87D2-548D44339F9F}" srcOrd="11" destOrd="0" presId="urn:microsoft.com/office/officeart/2005/8/layout/list1"/>
    <dgm:cxn modelId="{F92B06F0-CEB2-4BAA-906A-7D1584F0A5BA}" type="presParOf" srcId="{16ACDAC9-E805-40BC-B33B-F022BBF911E3}" destId="{F4E58956-4664-461D-A45F-F8C4CE48F324}" srcOrd="12" destOrd="0" presId="urn:microsoft.com/office/officeart/2005/8/layout/list1"/>
    <dgm:cxn modelId="{7391BF9D-6061-457B-8FFC-C7FCE00F1BA0}" type="presParOf" srcId="{F4E58956-4664-461D-A45F-F8C4CE48F324}" destId="{281D9476-489E-467D-BAA4-ACEF129ED500}" srcOrd="0" destOrd="0" presId="urn:microsoft.com/office/officeart/2005/8/layout/list1"/>
    <dgm:cxn modelId="{D8FD50D2-DDD7-4F7B-BE66-34B366786D73}" type="presParOf" srcId="{F4E58956-4664-461D-A45F-F8C4CE48F324}" destId="{F2E47330-CD2A-4CD4-995E-79A666FA8A33}" srcOrd="1" destOrd="0" presId="urn:microsoft.com/office/officeart/2005/8/layout/list1"/>
    <dgm:cxn modelId="{40924633-DE6C-42D1-9E54-9833799F1010}" type="presParOf" srcId="{16ACDAC9-E805-40BC-B33B-F022BBF911E3}" destId="{BE385CF8-DAEB-467A-8875-BCFF550228AA}" srcOrd="13" destOrd="0" presId="urn:microsoft.com/office/officeart/2005/8/layout/list1"/>
    <dgm:cxn modelId="{B707AC79-E541-4737-8B79-50C696F06F26}" type="presParOf" srcId="{16ACDAC9-E805-40BC-B33B-F022BBF911E3}" destId="{541533BC-94EA-4CA8-ADC7-E4CB36A87C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A3DDE-0113-47FA-A47F-99052AC164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36A23D-9250-4742-84AF-CD2C0467F4A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A concordância verbal consiste na flexão do verbo, em número (singular/plural) e pessoa (1ª, 2ª e 3ª), para concordar com o sujeito a que se refere.</a:t>
          </a:r>
        </a:p>
      </dgm:t>
    </dgm:pt>
    <dgm:pt modelId="{76312EE4-AB78-4C47-82F7-7F70744E8D5C}" type="parTrans" cxnId="{C455A1F9-A86B-468E-9DAE-8331B799B12E}">
      <dgm:prSet/>
      <dgm:spPr/>
      <dgm:t>
        <a:bodyPr/>
        <a:lstStyle/>
        <a:p>
          <a:endParaRPr lang="pt-BR"/>
        </a:p>
      </dgm:t>
    </dgm:pt>
    <dgm:pt modelId="{19D08626-1327-42CA-A343-8746C0415ABB}" type="sibTrans" cxnId="{C455A1F9-A86B-468E-9DAE-8331B799B12E}">
      <dgm:prSet/>
      <dgm:spPr/>
      <dgm:t>
        <a:bodyPr/>
        <a:lstStyle/>
        <a:p>
          <a:endParaRPr lang="pt-BR"/>
        </a:p>
      </dgm:t>
    </dgm:pt>
    <dgm:pt modelId="{949BCA6E-B63B-4558-835B-7ACFEF0D50DC}" type="pres">
      <dgm:prSet presAssocID="{F06A3DDE-0113-47FA-A47F-99052AC16405}" presName="Name0" presStyleCnt="0">
        <dgm:presLayoutVars>
          <dgm:dir/>
          <dgm:animLvl val="lvl"/>
          <dgm:resizeHandles val="exact"/>
        </dgm:presLayoutVars>
      </dgm:prSet>
      <dgm:spPr/>
    </dgm:pt>
    <dgm:pt modelId="{BC3DF33C-C9F3-4EC3-965D-8D6B3267CF1D}" type="pres">
      <dgm:prSet presAssocID="{C736A23D-9250-4742-84AF-CD2C0467F4A7}" presName="composite" presStyleCnt="0"/>
      <dgm:spPr/>
    </dgm:pt>
    <dgm:pt modelId="{11B7C2AA-E0E5-48E3-8A17-348F39F33A2A}" type="pres">
      <dgm:prSet presAssocID="{C736A23D-9250-4742-84AF-CD2C0467F4A7}" presName="parTx" presStyleLbl="alignNode1" presStyleIdx="0" presStyleCnt="1" custScaleY="129394">
        <dgm:presLayoutVars>
          <dgm:chMax val="0"/>
          <dgm:chPref val="0"/>
          <dgm:bulletEnabled val="1"/>
        </dgm:presLayoutVars>
      </dgm:prSet>
      <dgm:spPr/>
    </dgm:pt>
    <dgm:pt modelId="{296B64F8-9348-49BE-8596-22FB894B639C}" type="pres">
      <dgm:prSet presAssocID="{C736A23D-9250-4742-84AF-CD2C0467F4A7}" presName="desTx" presStyleLbl="alignAccFollowNode1" presStyleIdx="0" presStyleCnt="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8B3A6315-BE9E-407C-8FAB-F5D18436718F}" type="presOf" srcId="{F06A3DDE-0113-47FA-A47F-99052AC16405}" destId="{949BCA6E-B63B-4558-835B-7ACFEF0D50DC}" srcOrd="0" destOrd="0" presId="urn:microsoft.com/office/officeart/2005/8/layout/hList1"/>
    <dgm:cxn modelId="{1D93E6B5-43C1-493E-98F4-64559F3DC3B9}" type="presOf" srcId="{C736A23D-9250-4742-84AF-CD2C0467F4A7}" destId="{11B7C2AA-E0E5-48E3-8A17-348F39F33A2A}" srcOrd="0" destOrd="0" presId="urn:microsoft.com/office/officeart/2005/8/layout/hList1"/>
    <dgm:cxn modelId="{C455A1F9-A86B-468E-9DAE-8331B799B12E}" srcId="{F06A3DDE-0113-47FA-A47F-99052AC16405}" destId="{C736A23D-9250-4742-84AF-CD2C0467F4A7}" srcOrd="0" destOrd="0" parTransId="{76312EE4-AB78-4C47-82F7-7F70744E8D5C}" sibTransId="{19D08626-1327-42CA-A343-8746C0415ABB}"/>
    <dgm:cxn modelId="{A3BAF37D-3759-4BF5-A6DB-115516C97366}" type="presParOf" srcId="{949BCA6E-B63B-4558-835B-7ACFEF0D50DC}" destId="{BC3DF33C-C9F3-4EC3-965D-8D6B3267CF1D}" srcOrd="0" destOrd="0" presId="urn:microsoft.com/office/officeart/2005/8/layout/hList1"/>
    <dgm:cxn modelId="{EA837E7F-C274-4B18-94AF-C22196CC378B}" type="presParOf" srcId="{BC3DF33C-C9F3-4EC3-965D-8D6B3267CF1D}" destId="{11B7C2AA-E0E5-48E3-8A17-348F39F33A2A}" srcOrd="0" destOrd="0" presId="urn:microsoft.com/office/officeart/2005/8/layout/hList1"/>
    <dgm:cxn modelId="{3B00A01C-9CD5-48C7-BE26-726E949CA5C8}" type="presParOf" srcId="{BC3DF33C-C9F3-4EC3-965D-8D6B3267CF1D}" destId="{296B64F8-9348-49BE-8596-22FB894B63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85FBF-C7F4-4399-97FF-ABDB6E971367}">
      <dsp:nvSpPr>
        <dsp:cNvPr id="0" name=""/>
        <dsp:cNvSpPr/>
      </dsp:nvSpPr>
      <dsp:spPr>
        <a:xfrm>
          <a:off x="0" y="166403"/>
          <a:ext cx="10515600" cy="10048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229108" rIns="816127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Repetição da mesma consoante ou de sons consonantais semelhantes, acrescentando ritmo e musicalidade ao poema.</a:t>
          </a:r>
        </a:p>
      </dsp:txBody>
      <dsp:txXfrm>
        <a:off x="0" y="166403"/>
        <a:ext cx="10515600" cy="1004850"/>
      </dsp:txXfrm>
    </dsp:sp>
    <dsp:sp modelId="{6CE701D7-F647-4C63-9AEB-552F619AC48A}">
      <dsp:nvSpPr>
        <dsp:cNvPr id="0" name=""/>
        <dsp:cNvSpPr/>
      </dsp:nvSpPr>
      <dsp:spPr>
        <a:xfrm>
          <a:off x="525780" y="4043"/>
          <a:ext cx="7360920" cy="32472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Aliteração</a:t>
          </a:r>
        </a:p>
      </dsp:txBody>
      <dsp:txXfrm>
        <a:off x="541632" y="19895"/>
        <a:ext cx="7329216" cy="293016"/>
      </dsp:txXfrm>
    </dsp:sp>
    <dsp:sp modelId="{BA6842F8-00AD-447D-9455-1FDEB951791D}">
      <dsp:nvSpPr>
        <dsp:cNvPr id="0" name=""/>
        <dsp:cNvSpPr/>
      </dsp:nvSpPr>
      <dsp:spPr>
        <a:xfrm>
          <a:off x="0" y="1393013"/>
          <a:ext cx="10515600" cy="10048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229108" rIns="816127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Reproduz determinados sons (da natureza, de objetos, de ruídos de animais, entre outros).</a:t>
          </a:r>
        </a:p>
      </dsp:txBody>
      <dsp:txXfrm>
        <a:off x="0" y="1393013"/>
        <a:ext cx="10515600" cy="1004850"/>
      </dsp:txXfrm>
    </dsp:sp>
    <dsp:sp modelId="{8BCEF8B1-BA00-4B55-9174-3AD49E6EF55D}">
      <dsp:nvSpPr>
        <dsp:cNvPr id="0" name=""/>
        <dsp:cNvSpPr/>
      </dsp:nvSpPr>
      <dsp:spPr>
        <a:xfrm>
          <a:off x="525780" y="1230653"/>
          <a:ext cx="7360920" cy="32472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Onomatopeia</a:t>
          </a:r>
        </a:p>
      </dsp:txBody>
      <dsp:txXfrm>
        <a:off x="541632" y="1246505"/>
        <a:ext cx="7329216" cy="293016"/>
      </dsp:txXfrm>
    </dsp:sp>
    <dsp:sp modelId="{896CDF1F-8DCA-4D40-8901-F487044FCB94}">
      <dsp:nvSpPr>
        <dsp:cNvPr id="0" name=""/>
        <dsp:cNvSpPr/>
      </dsp:nvSpPr>
      <dsp:spPr>
        <a:xfrm>
          <a:off x="0" y="2619623"/>
          <a:ext cx="10515600" cy="693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229108" rIns="816127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Uso de palavras com som parecido ou igual, mas significados diferentes.</a:t>
          </a:r>
        </a:p>
      </dsp:txBody>
      <dsp:txXfrm>
        <a:off x="0" y="2619623"/>
        <a:ext cx="10515600" cy="693000"/>
      </dsp:txXfrm>
    </dsp:sp>
    <dsp:sp modelId="{9CE42E77-3929-4014-902A-FD899E6EB1F4}">
      <dsp:nvSpPr>
        <dsp:cNvPr id="0" name=""/>
        <dsp:cNvSpPr/>
      </dsp:nvSpPr>
      <dsp:spPr>
        <a:xfrm>
          <a:off x="525780" y="2457263"/>
          <a:ext cx="7360920" cy="32472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Paronomásia</a:t>
          </a:r>
        </a:p>
      </dsp:txBody>
      <dsp:txXfrm>
        <a:off x="541632" y="2473115"/>
        <a:ext cx="7329216" cy="293016"/>
      </dsp:txXfrm>
    </dsp:sp>
    <dsp:sp modelId="{541533BC-94EA-4CA8-ADC7-E4CB36A87C27}">
      <dsp:nvSpPr>
        <dsp:cNvPr id="0" name=""/>
        <dsp:cNvSpPr/>
      </dsp:nvSpPr>
      <dsp:spPr>
        <a:xfrm>
          <a:off x="0" y="3534383"/>
          <a:ext cx="10515600" cy="10048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229108" rIns="816127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Repetição de uma vogal ou de vogais que possuem o mesmo som, dando ritmo e/ou reforçando a ideia expressa no poema.</a:t>
          </a:r>
        </a:p>
      </dsp:txBody>
      <dsp:txXfrm>
        <a:off x="0" y="3534383"/>
        <a:ext cx="10515600" cy="1004850"/>
      </dsp:txXfrm>
    </dsp:sp>
    <dsp:sp modelId="{F2E47330-CD2A-4CD4-995E-79A666FA8A33}">
      <dsp:nvSpPr>
        <dsp:cNvPr id="0" name=""/>
        <dsp:cNvSpPr/>
      </dsp:nvSpPr>
      <dsp:spPr>
        <a:xfrm>
          <a:off x="525780" y="3372023"/>
          <a:ext cx="7360920" cy="32472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Assonância</a:t>
          </a:r>
        </a:p>
      </dsp:txBody>
      <dsp:txXfrm>
        <a:off x="541632" y="3387875"/>
        <a:ext cx="7329216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7C2AA-E0E5-48E3-8A17-348F39F33A2A}">
      <dsp:nvSpPr>
        <dsp:cNvPr id="0" name=""/>
        <dsp:cNvSpPr/>
      </dsp:nvSpPr>
      <dsp:spPr>
        <a:xfrm>
          <a:off x="0" y="2795"/>
          <a:ext cx="10559901" cy="216139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 concordância verbal consiste na flexão do verbo, em número (singular/plural) e pessoa (1ª, 2ª e 3ª), para concordar com o sujeito a que se refere.</a:t>
          </a:r>
        </a:p>
      </dsp:txBody>
      <dsp:txXfrm>
        <a:off x="0" y="2795"/>
        <a:ext cx="10559901" cy="2161397"/>
      </dsp:txXfrm>
    </dsp:sp>
    <dsp:sp modelId="{296B64F8-9348-49BE-8596-22FB894B639C}">
      <dsp:nvSpPr>
        <dsp:cNvPr id="0" name=""/>
        <dsp:cNvSpPr/>
      </dsp:nvSpPr>
      <dsp:spPr>
        <a:xfrm>
          <a:off x="0" y="1918693"/>
          <a:ext cx="10559901" cy="25473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2CE11-5FD7-9042-95F0-23A3B44A8D5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69F75-A2D0-664E-923F-0B23D76F1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8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7B76-A275-884C-8154-7B1A95358B3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BBBC-977C-9B4C-97D0-47AFC7FAC5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61E-9BFD-BF47-9C5C-4AFA7559C77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DF2-E0BD-1341-B406-A8DBFC2ADE27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E5B-606F-3C4A-9E99-E7350F8F1CB0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7150-036D-9540-8BCA-6CF0DC4B4058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A9DD-778F-B142-BA85-45F4AECA84F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9D06-5E4E-0D49-A1A5-923D86F9B41B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93-6E57-5A46-B104-B344325A23F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1575-8880-294F-8BE8-6489613815FB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8FD-E440-414A-B95E-CAFD2889EB57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DD6-4CD8-D541-BB08-9E29ED178451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50D-4BE9-A746-B9B8-96FD072F04EB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1CEC-CC19-224C-B270-FC1CAC1C428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1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54226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0" b="1078"/>
          <a:stretch/>
        </p:blipFill>
        <p:spPr bwMode="auto">
          <a:xfrm>
            <a:off x="0" y="-47459"/>
            <a:ext cx="12192000" cy="68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9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>
                <a:latin typeface="RobotoBR" pitchFamily="2" charset="0"/>
              </a:rPr>
            </a:br>
            <a:r>
              <a:rPr lang="pt-BR" dirty="0">
                <a:latin typeface="RobotoBR" pitchFamily="2" charset="0"/>
              </a:rPr>
              <a:t>Unidade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404137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80" y="2882416"/>
            <a:ext cx="5813555" cy="35568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30" y="1958771"/>
            <a:ext cx="6944833" cy="4351338"/>
          </a:xfrm>
        </p:spPr>
        <p:txBody>
          <a:bodyPr/>
          <a:lstStyle/>
          <a:p>
            <a:r>
              <a:rPr lang="pt-BR" dirty="0"/>
              <a:t>É um texto escrito em versos, geralmente agrupados em estrofes, e, por meio da voz do eu lírico, podem ser narrados acontecimentos e apresentados temas de interesse individual ou coletivo. Em poemas, é comum a percepção de aspectos expressivos por meio da métrica e do uso de figuras de linguagem.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892899" y="5766331"/>
            <a:ext cx="11304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Rogério</a:t>
            </a:r>
            <a:r>
              <a:rPr lang="pt-BR" sz="800" dirty="0"/>
              <a:t> 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Casagrande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3622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Figuras de linguagem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229080"/>
              </p:ext>
            </p:extLst>
          </p:nvPr>
        </p:nvGraphicFramePr>
        <p:xfrm>
          <a:off x="838200" y="1825624"/>
          <a:ext cx="10515600" cy="454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95164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Concordância nominal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8" y="1825624"/>
            <a:ext cx="10442945" cy="4032916"/>
          </a:xfrm>
        </p:spPr>
        <p:txBody>
          <a:bodyPr>
            <a:normAutofit/>
          </a:bodyPr>
          <a:lstStyle/>
          <a:p>
            <a:r>
              <a:rPr lang="pt-BR" dirty="0"/>
              <a:t>Concordância em gênero e número, entre o substantivo e as palavras que a ele se referem (adjetivos, locuções adjetivas, artigos, numerais e pronomes adjetivos).</a:t>
            </a:r>
          </a:p>
          <a:p>
            <a:r>
              <a:rPr lang="pt-BR" dirty="0"/>
              <a:t>O mecanismo de concordância pode ocorrer tanto entre elementos do mesmo termo sintático quanto entre elementos de termos sintáticos distintos.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60" y="4375228"/>
            <a:ext cx="4264479" cy="185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60586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Concordância verbal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59901" cy="446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80" y="4190459"/>
            <a:ext cx="4534240" cy="158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82151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Poema visual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68922" y="2569905"/>
            <a:ext cx="5287599" cy="3161045"/>
          </a:xfrm>
        </p:spPr>
        <p:txBody>
          <a:bodyPr>
            <a:normAutofit/>
          </a:bodyPr>
          <a:lstStyle/>
          <a:p>
            <a:r>
              <a:rPr lang="pt-BR" dirty="0"/>
              <a:t>Em um poema visual, as palavras são dispostas no espaço branco da página de modo a sugerir a formação de uma imagem que, associada ao texto verbal, contribui para a construção dos sentidos do texto.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3" y="1782306"/>
            <a:ext cx="5234268" cy="438149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38942" y="6297558"/>
            <a:ext cx="5202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CUNHA, Leo. Pêndulo. </a:t>
            </a:r>
            <a:r>
              <a:rPr lang="pt-BR" sz="1200" i="1" dirty="0"/>
              <a:t>In</a:t>
            </a:r>
            <a:r>
              <a:rPr lang="pt-BR" sz="1200" dirty="0"/>
              <a:t>:________. </a:t>
            </a:r>
            <a:r>
              <a:rPr lang="pt-BR" sz="1200" b="1" dirty="0"/>
              <a:t>Vendo poesia</a:t>
            </a:r>
            <a:r>
              <a:rPr lang="pt-BR" sz="1200" dirty="0"/>
              <a:t>. São Paulo: FTD, 2010. p. 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23376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Polissemia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49086" y="2201538"/>
            <a:ext cx="10504714" cy="3650142"/>
          </a:xfrm>
        </p:spPr>
        <p:txBody>
          <a:bodyPr>
            <a:normAutofit/>
          </a:bodyPr>
          <a:lstStyle/>
          <a:p>
            <a:r>
              <a:rPr lang="pt-BR" dirty="0"/>
              <a:t>A propriedade de uma palavra de possuir vários sentidos é chamada de </a:t>
            </a:r>
            <a:r>
              <a:rPr lang="pt-BR" b="1" dirty="0"/>
              <a:t>polissemia</a:t>
            </a:r>
            <a:r>
              <a:rPr lang="pt-BR" dirty="0"/>
              <a:t>.</a:t>
            </a:r>
          </a:p>
          <a:p>
            <a:r>
              <a:rPr lang="pt-BR" dirty="0"/>
              <a:t>Essa característica das palavras auxilia na ampliação dos significados dos textos e contribui para a expressividade deles. </a:t>
            </a:r>
          </a:p>
          <a:p>
            <a:r>
              <a:rPr lang="pt-BR" dirty="0"/>
              <a:t>Muitas vezes, o emprego de uma palavra polissêmica é proposital e instiga o leitor a compreender o jogo de sentidos criado. </a:t>
            </a:r>
          </a:p>
          <a:p>
            <a:r>
              <a:rPr lang="pt-BR" dirty="0"/>
              <a:t>Assim, para identificar o sentido que a palavra expressa, é preciso recorrer ao contexto em que está sendo utilizada.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51096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Regência verbal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396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Alguns verbos exigem a presença de outro termo para integrar o predicado. Além disso, eles podem exigir determinada preposição antecedida a esse complemento. </a:t>
            </a:r>
          </a:p>
          <a:p>
            <a:r>
              <a:rPr lang="pt-BR" dirty="0"/>
              <a:t>O estudo das relações entre os verbos e os seus complementos recebe o nome de </a:t>
            </a:r>
            <a:r>
              <a:rPr lang="pt-BR" b="1" dirty="0"/>
              <a:t>regência verbal</a:t>
            </a:r>
            <a:r>
              <a:rPr lang="pt-BR" dirty="0"/>
              <a:t>. </a:t>
            </a:r>
          </a:p>
          <a:p>
            <a:r>
              <a:rPr lang="pt-BR" dirty="0"/>
              <a:t>O verbo que exige a presença de um complemento é chamado </a:t>
            </a:r>
            <a:r>
              <a:rPr lang="pt-BR" b="1" dirty="0"/>
              <a:t>termo regente</a:t>
            </a:r>
            <a:r>
              <a:rPr lang="pt-BR" dirty="0"/>
              <a:t>. Já o seu complemento recebe o nome de </a:t>
            </a:r>
            <a:r>
              <a:rPr lang="pt-BR" b="1" dirty="0"/>
              <a:t>termo regido</a:t>
            </a:r>
            <a:r>
              <a:rPr lang="pt-BR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67" y="4690244"/>
            <a:ext cx="8120065" cy="142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046580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589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RobotoBR</vt:lpstr>
      <vt:lpstr>TrasandinaBook</vt:lpstr>
      <vt:lpstr>Tema do Office</vt:lpstr>
      <vt:lpstr>Apresentação do PowerPoint</vt:lpstr>
      <vt:lpstr> Unidade 6</vt:lpstr>
      <vt:lpstr>Poema</vt:lpstr>
      <vt:lpstr>Figuras de linguagem</vt:lpstr>
      <vt:lpstr>Concordância nominal</vt:lpstr>
      <vt:lpstr>Concordância verbal</vt:lpstr>
      <vt:lpstr>Poema visual</vt:lpstr>
      <vt:lpstr>Polissemia</vt:lpstr>
      <vt:lpstr>Regência verbal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98</cp:revision>
  <dcterms:created xsi:type="dcterms:W3CDTF">2019-02-21T18:53:00Z</dcterms:created>
  <dcterms:modified xsi:type="dcterms:W3CDTF">2023-06-13T19:24:04Z</dcterms:modified>
</cp:coreProperties>
</file>