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29" r:id="rId2"/>
    <p:sldId id="277" r:id="rId3"/>
    <p:sldId id="300" r:id="rId4"/>
    <p:sldId id="301" r:id="rId5"/>
    <p:sldId id="302" r:id="rId6"/>
    <p:sldId id="303" r:id="rId7"/>
    <p:sldId id="304" r:id="rId8"/>
    <p:sldId id="328" r:id="rId9"/>
    <p:sldId id="305" r:id="rId10"/>
    <p:sldId id="306" r:id="rId11"/>
    <p:sldId id="307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Bairrada" initials="AB" lastIdx="8" clrIdx="0"/>
  <p:cmAuthor id="2" name="Lilian Semenichin Nogueira" initials="LSN" lastIdx="3" clrIdx="1"/>
  <p:cmAuthor id="3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1E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29" autoAdjust="0"/>
    <p:restoredTop sz="94279" autoAdjust="0"/>
  </p:normalViewPr>
  <p:slideViewPr>
    <p:cSldViewPr snapToGrid="0">
      <p:cViewPr varScale="1">
        <p:scale>
          <a:sx n="68" d="100"/>
          <a:sy n="68" d="100"/>
        </p:scale>
        <p:origin x="83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40BDC6-0C4E-4A4E-A995-54CD82D61FA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4B0C6808-2BF3-40E1-9C51-FA1A1886A8AB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dirty="0"/>
            <a:t>Temporal</a:t>
          </a:r>
        </a:p>
      </dgm:t>
    </dgm:pt>
    <dgm:pt modelId="{76BD86A7-09E2-4A73-B4FA-6897A054BA15}" type="parTrans" cxnId="{2B848371-7110-41BC-B73E-B89F2B78ED07}">
      <dgm:prSet/>
      <dgm:spPr/>
      <dgm:t>
        <a:bodyPr/>
        <a:lstStyle/>
        <a:p>
          <a:endParaRPr lang="pt-BR"/>
        </a:p>
      </dgm:t>
    </dgm:pt>
    <dgm:pt modelId="{04360086-664E-42CA-A593-641057760726}" type="sibTrans" cxnId="{2B848371-7110-41BC-B73E-B89F2B78ED07}">
      <dgm:prSet/>
      <dgm:spPr/>
      <dgm:t>
        <a:bodyPr/>
        <a:lstStyle/>
        <a:p>
          <a:endParaRPr lang="pt-BR"/>
        </a:p>
      </dgm:t>
    </dgm:pt>
    <dgm:pt modelId="{7C222A67-A8E8-4A7E-A79C-EC64418C6BD5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sz="2800" dirty="0"/>
            <a:t>Indica uma ideia de tempo.</a:t>
          </a:r>
        </a:p>
      </dgm:t>
    </dgm:pt>
    <dgm:pt modelId="{D800DEF5-44E4-4277-BD1A-D10F1C9C244E}" type="parTrans" cxnId="{21604555-31F7-4023-B578-6CED38A2BE37}">
      <dgm:prSet/>
      <dgm:spPr/>
      <dgm:t>
        <a:bodyPr/>
        <a:lstStyle/>
        <a:p>
          <a:endParaRPr lang="pt-BR"/>
        </a:p>
      </dgm:t>
    </dgm:pt>
    <dgm:pt modelId="{B58DE22F-48D4-417F-AAC7-D5309A5AD8EE}" type="sibTrans" cxnId="{21604555-31F7-4023-B578-6CED38A2BE37}">
      <dgm:prSet/>
      <dgm:spPr/>
      <dgm:t>
        <a:bodyPr/>
        <a:lstStyle/>
        <a:p>
          <a:endParaRPr lang="pt-BR"/>
        </a:p>
      </dgm:t>
    </dgm:pt>
    <dgm:pt modelId="{2630016C-2B74-427A-B4FA-3ABD1E952030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sz="2800" dirty="0"/>
            <a:t>Ex.: </a:t>
          </a:r>
          <a:r>
            <a:rPr lang="pt-BR" sz="2800" b="1" dirty="0"/>
            <a:t>Quando depôs o rei</a:t>
          </a:r>
          <a:r>
            <a:rPr lang="pt-BR" sz="2800" dirty="0"/>
            <a:t>, a França se tornou uma república.</a:t>
          </a:r>
        </a:p>
      </dgm:t>
    </dgm:pt>
    <dgm:pt modelId="{1DA7B7B4-2864-4218-8DC8-533CA3E2398E}" type="parTrans" cxnId="{42FFC409-FD7A-43C4-B6FB-6DB8C375726D}">
      <dgm:prSet/>
      <dgm:spPr/>
      <dgm:t>
        <a:bodyPr/>
        <a:lstStyle/>
        <a:p>
          <a:endParaRPr lang="pt-BR"/>
        </a:p>
      </dgm:t>
    </dgm:pt>
    <dgm:pt modelId="{0FCEA58B-5DD9-49AE-BF08-C05D837F5FD7}" type="sibTrans" cxnId="{42FFC409-FD7A-43C4-B6FB-6DB8C375726D}">
      <dgm:prSet/>
      <dgm:spPr/>
      <dgm:t>
        <a:bodyPr/>
        <a:lstStyle/>
        <a:p>
          <a:endParaRPr lang="pt-BR"/>
        </a:p>
      </dgm:t>
    </dgm:pt>
    <dgm:pt modelId="{FAFF627C-291F-4173-B582-BB3A1FE5364D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dirty="0"/>
            <a:t>Causal</a:t>
          </a:r>
        </a:p>
      </dgm:t>
    </dgm:pt>
    <dgm:pt modelId="{B9878752-78B9-4D72-A138-815592FFFE3E}" type="parTrans" cxnId="{0A40E23A-7789-47A7-8D43-AC83E42B455B}">
      <dgm:prSet/>
      <dgm:spPr/>
      <dgm:t>
        <a:bodyPr/>
        <a:lstStyle/>
        <a:p>
          <a:endParaRPr lang="pt-BR"/>
        </a:p>
      </dgm:t>
    </dgm:pt>
    <dgm:pt modelId="{E85C1720-80D3-4E8F-97AD-2B16C49156CD}" type="sibTrans" cxnId="{0A40E23A-7789-47A7-8D43-AC83E42B455B}">
      <dgm:prSet/>
      <dgm:spPr/>
      <dgm:t>
        <a:bodyPr/>
        <a:lstStyle/>
        <a:p>
          <a:endParaRPr lang="pt-BR"/>
        </a:p>
      </dgm:t>
    </dgm:pt>
    <dgm:pt modelId="{CF75B509-675E-4F01-A9C1-4347F8B4F5C6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sz="2800" dirty="0"/>
            <a:t>Indica motivo, razão, causa.</a:t>
          </a:r>
        </a:p>
      </dgm:t>
    </dgm:pt>
    <dgm:pt modelId="{A4078012-74BD-4484-A0F7-5132E50FAB67}" type="parTrans" cxnId="{E6F83C69-C2A7-40A5-897D-9F7540CC48AC}">
      <dgm:prSet/>
      <dgm:spPr/>
      <dgm:t>
        <a:bodyPr/>
        <a:lstStyle/>
        <a:p>
          <a:endParaRPr lang="pt-BR"/>
        </a:p>
      </dgm:t>
    </dgm:pt>
    <dgm:pt modelId="{210BEA34-DCC8-4C6B-A718-4DB2944FD594}" type="sibTrans" cxnId="{E6F83C69-C2A7-40A5-897D-9F7540CC48AC}">
      <dgm:prSet/>
      <dgm:spPr/>
      <dgm:t>
        <a:bodyPr/>
        <a:lstStyle/>
        <a:p>
          <a:endParaRPr lang="pt-BR"/>
        </a:p>
      </dgm:t>
    </dgm:pt>
    <dgm:pt modelId="{662A8ED8-DCD9-4E45-BCDA-38F7F83A29F5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sz="2800" dirty="0"/>
            <a:t>Ex.: A rua está molhada </a:t>
          </a:r>
          <a:r>
            <a:rPr lang="pt-BR" sz="2800" b="1" dirty="0"/>
            <a:t>porque</a:t>
          </a:r>
          <a:r>
            <a:rPr lang="pt-BR" sz="2800" dirty="0"/>
            <a:t> </a:t>
          </a:r>
          <a:r>
            <a:rPr lang="pt-BR" sz="2800" b="1" dirty="0"/>
            <a:t>choveu</a:t>
          </a:r>
          <a:r>
            <a:rPr lang="pt-BR" sz="2800" dirty="0"/>
            <a:t>.</a:t>
          </a:r>
        </a:p>
      </dgm:t>
    </dgm:pt>
    <dgm:pt modelId="{A0A0FE53-8D1F-46B2-BA73-D415A0B7BA47}" type="parTrans" cxnId="{7DCE5927-0929-4B1F-99DA-9E6C191CD845}">
      <dgm:prSet/>
      <dgm:spPr/>
      <dgm:t>
        <a:bodyPr/>
        <a:lstStyle/>
        <a:p>
          <a:endParaRPr lang="pt-BR"/>
        </a:p>
      </dgm:t>
    </dgm:pt>
    <dgm:pt modelId="{F1967080-74EC-42A8-8C93-13A14D664FE2}" type="sibTrans" cxnId="{7DCE5927-0929-4B1F-99DA-9E6C191CD845}">
      <dgm:prSet/>
      <dgm:spPr/>
      <dgm:t>
        <a:bodyPr/>
        <a:lstStyle/>
        <a:p>
          <a:endParaRPr lang="pt-BR"/>
        </a:p>
      </dgm:t>
    </dgm:pt>
    <dgm:pt modelId="{130A14D8-6C43-4C30-A126-EEA31968C228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sz="3600" dirty="0"/>
            <a:t>Concessiva</a:t>
          </a:r>
        </a:p>
      </dgm:t>
    </dgm:pt>
    <dgm:pt modelId="{ADB9F602-653C-4AA2-9E4D-8B6A9D2BAF12}" type="parTrans" cxnId="{7C2B9F3B-B0B3-4C4F-979C-31F249F60F4E}">
      <dgm:prSet/>
      <dgm:spPr/>
      <dgm:t>
        <a:bodyPr/>
        <a:lstStyle/>
        <a:p>
          <a:endParaRPr lang="pt-BR"/>
        </a:p>
      </dgm:t>
    </dgm:pt>
    <dgm:pt modelId="{BB97444F-EB5C-4C7C-88B2-CD1DB84BC429}" type="sibTrans" cxnId="{7C2B9F3B-B0B3-4C4F-979C-31F249F60F4E}">
      <dgm:prSet/>
      <dgm:spPr/>
      <dgm:t>
        <a:bodyPr/>
        <a:lstStyle/>
        <a:p>
          <a:endParaRPr lang="pt-BR"/>
        </a:p>
      </dgm:t>
    </dgm:pt>
    <dgm:pt modelId="{0BCC6C9B-150F-40BE-8742-628C195614B7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sz="2800" dirty="0"/>
            <a:t>Indica ideia de concessão.</a:t>
          </a:r>
        </a:p>
      </dgm:t>
    </dgm:pt>
    <dgm:pt modelId="{19318AD5-C686-4EC7-9EF9-C747F58C1147}" type="parTrans" cxnId="{AC0E73A3-24E9-4D75-9DE0-1FDEBDB52854}">
      <dgm:prSet/>
      <dgm:spPr/>
      <dgm:t>
        <a:bodyPr/>
        <a:lstStyle/>
        <a:p>
          <a:endParaRPr lang="pt-BR"/>
        </a:p>
      </dgm:t>
    </dgm:pt>
    <dgm:pt modelId="{C22BF0CD-01E5-48C8-9589-B0567E5A4895}" type="sibTrans" cxnId="{AC0E73A3-24E9-4D75-9DE0-1FDEBDB52854}">
      <dgm:prSet/>
      <dgm:spPr/>
      <dgm:t>
        <a:bodyPr/>
        <a:lstStyle/>
        <a:p>
          <a:endParaRPr lang="pt-BR"/>
        </a:p>
      </dgm:t>
    </dgm:pt>
    <dgm:pt modelId="{8460F00A-D7AB-4882-9500-92571819F26B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sz="2800" dirty="0"/>
            <a:t>Ex.: </a:t>
          </a:r>
          <a:r>
            <a:rPr lang="pt-BR" sz="2800" b="1" dirty="0"/>
            <a:t>Embora tenha sido muito difícil</a:t>
          </a:r>
          <a:r>
            <a:rPr lang="pt-BR" sz="2800" dirty="0"/>
            <a:t>, o trabalho foi concluído.</a:t>
          </a:r>
        </a:p>
      </dgm:t>
    </dgm:pt>
    <dgm:pt modelId="{4993A7B7-B729-44E5-B3ED-129BC683347C}" type="parTrans" cxnId="{F5C205A6-3BEE-408B-8454-1D369C316068}">
      <dgm:prSet/>
      <dgm:spPr/>
      <dgm:t>
        <a:bodyPr/>
        <a:lstStyle/>
        <a:p>
          <a:endParaRPr lang="pt-BR"/>
        </a:p>
      </dgm:t>
    </dgm:pt>
    <dgm:pt modelId="{F35C77AA-E693-40DA-AEDC-C6F98DAF7C29}" type="sibTrans" cxnId="{F5C205A6-3BEE-408B-8454-1D369C316068}">
      <dgm:prSet/>
      <dgm:spPr/>
      <dgm:t>
        <a:bodyPr/>
        <a:lstStyle/>
        <a:p>
          <a:endParaRPr lang="pt-BR"/>
        </a:p>
      </dgm:t>
    </dgm:pt>
    <dgm:pt modelId="{B4D0490A-041F-45BE-807B-B5A6652BFB65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endParaRPr lang="pt-BR" sz="2800" dirty="0"/>
        </a:p>
      </dgm:t>
    </dgm:pt>
    <dgm:pt modelId="{D04FE578-FC9D-4C81-AC10-4C467BDE29A8}" type="parTrans" cxnId="{0F2AFED4-38BF-4CC3-94AD-233F67CACB5D}">
      <dgm:prSet/>
      <dgm:spPr/>
      <dgm:t>
        <a:bodyPr/>
        <a:lstStyle/>
        <a:p>
          <a:endParaRPr lang="pt-BR"/>
        </a:p>
      </dgm:t>
    </dgm:pt>
    <dgm:pt modelId="{F99E9710-56BE-4A06-8E52-22DF91E006A3}" type="sibTrans" cxnId="{0F2AFED4-38BF-4CC3-94AD-233F67CACB5D}">
      <dgm:prSet/>
      <dgm:spPr/>
      <dgm:t>
        <a:bodyPr/>
        <a:lstStyle/>
        <a:p>
          <a:endParaRPr lang="pt-BR"/>
        </a:p>
      </dgm:t>
    </dgm:pt>
    <dgm:pt modelId="{E861BD42-106B-47FD-9359-320072F5A3F3}" type="pres">
      <dgm:prSet presAssocID="{1840BDC6-0C4E-4A4E-A995-54CD82D61FA0}" presName="Name0" presStyleCnt="0">
        <dgm:presLayoutVars>
          <dgm:dir/>
          <dgm:animLvl val="lvl"/>
          <dgm:resizeHandles val="exact"/>
        </dgm:presLayoutVars>
      </dgm:prSet>
      <dgm:spPr/>
    </dgm:pt>
    <dgm:pt modelId="{1B18B380-67A1-494D-8E14-676CF968C759}" type="pres">
      <dgm:prSet presAssocID="{4B0C6808-2BF3-40E1-9C51-FA1A1886A8AB}" presName="composite" presStyleCnt="0"/>
      <dgm:spPr/>
    </dgm:pt>
    <dgm:pt modelId="{2C9E6243-3D13-447C-939A-8E0128F22BC7}" type="pres">
      <dgm:prSet presAssocID="{4B0C6808-2BF3-40E1-9C51-FA1A1886A8A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5E04810A-36C5-4C98-9585-254ED275AB02}" type="pres">
      <dgm:prSet presAssocID="{4B0C6808-2BF3-40E1-9C51-FA1A1886A8AB}" presName="desTx" presStyleLbl="alignAccFollowNode1" presStyleIdx="0" presStyleCnt="3">
        <dgm:presLayoutVars>
          <dgm:bulletEnabled val="1"/>
        </dgm:presLayoutVars>
      </dgm:prSet>
      <dgm:spPr/>
    </dgm:pt>
    <dgm:pt modelId="{483B7B93-DBC8-4289-8438-B72582C0F3C3}" type="pres">
      <dgm:prSet presAssocID="{04360086-664E-42CA-A593-641057760726}" presName="space" presStyleCnt="0"/>
      <dgm:spPr/>
    </dgm:pt>
    <dgm:pt modelId="{A970E0DD-D445-4A3F-8707-FCA509DBD285}" type="pres">
      <dgm:prSet presAssocID="{FAFF627C-291F-4173-B582-BB3A1FE5364D}" presName="composite" presStyleCnt="0"/>
      <dgm:spPr/>
    </dgm:pt>
    <dgm:pt modelId="{66C7B15A-6F66-40A2-91D6-577BBD047E50}" type="pres">
      <dgm:prSet presAssocID="{FAFF627C-291F-4173-B582-BB3A1FE5364D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F116854F-5542-4A55-BAD3-0BEAB464C87A}" type="pres">
      <dgm:prSet presAssocID="{FAFF627C-291F-4173-B582-BB3A1FE5364D}" presName="desTx" presStyleLbl="alignAccFollowNode1" presStyleIdx="1" presStyleCnt="3">
        <dgm:presLayoutVars>
          <dgm:bulletEnabled val="1"/>
        </dgm:presLayoutVars>
      </dgm:prSet>
      <dgm:spPr/>
    </dgm:pt>
    <dgm:pt modelId="{112FE8BA-2B15-41D6-90C7-15BD68D38E6D}" type="pres">
      <dgm:prSet presAssocID="{E85C1720-80D3-4E8F-97AD-2B16C49156CD}" presName="space" presStyleCnt="0"/>
      <dgm:spPr/>
    </dgm:pt>
    <dgm:pt modelId="{EBFDF805-AE0C-40BC-9871-8362584CFF63}" type="pres">
      <dgm:prSet presAssocID="{130A14D8-6C43-4C30-A126-EEA31968C228}" presName="composite" presStyleCnt="0"/>
      <dgm:spPr/>
    </dgm:pt>
    <dgm:pt modelId="{1AA20A53-27D9-4394-968D-C6EDE4562277}" type="pres">
      <dgm:prSet presAssocID="{130A14D8-6C43-4C30-A126-EEA31968C22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661A54D6-AE8A-423C-B561-3ADAB696E1A5}" type="pres">
      <dgm:prSet presAssocID="{130A14D8-6C43-4C30-A126-EEA31968C228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42FFC409-FD7A-43C4-B6FB-6DB8C375726D}" srcId="{4B0C6808-2BF3-40E1-9C51-FA1A1886A8AB}" destId="{2630016C-2B74-427A-B4FA-3ABD1E952030}" srcOrd="1" destOrd="0" parTransId="{1DA7B7B4-2864-4218-8DC8-533CA3E2398E}" sibTransId="{0FCEA58B-5DD9-49AE-BF08-C05D837F5FD7}"/>
    <dgm:cxn modelId="{A4567E13-0181-4654-8D56-6E8DB21422C7}" type="presOf" srcId="{8460F00A-D7AB-4882-9500-92571819F26B}" destId="{661A54D6-AE8A-423C-B561-3ADAB696E1A5}" srcOrd="0" destOrd="1" presId="urn:microsoft.com/office/officeart/2005/8/layout/hList1"/>
    <dgm:cxn modelId="{013CAA17-34B7-435C-85FD-3E7B158BA07E}" type="presOf" srcId="{0BCC6C9B-150F-40BE-8742-628C195614B7}" destId="{661A54D6-AE8A-423C-B561-3ADAB696E1A5}" srcOrd="0" destOrd="0" presId="urn:microsoft.com/office/officeart/2005/8/layout/hList1"/>
    <dgm:cxn modelId="{7DCE5927-0929-4B1F-99DA-9E6C191CD845}" srcId="{FAFF627C-291F-4173-B582-BB3A1FE5364D}" destId="{662A8ED8-DCD9-4E45-BCDA-38F7F83A29F5}" srcOrd="1" destOrd="0" parTransId="{A0A0FE53-8D1F-46B2-BA73-D415A0B7BA47}" sibTransId="{F1967080-74EC-42A8-8C93-13A14D664FE2}"/>
    <dgm:cxn modelId="{6A92A828-791D-4378-A112-7B02398C2233}" type="presOf" srcId="{4B0C6808-2BF3-40E1-9C51-FA1A1886A8AB}" destId="{2C9E6243-3D13-447C-939A-8E0128F22BC7}" srcOrd="0" destOrd="0" presId="urn:microsoft.com/office/officeart/2005/8/layout/hList1"/>
    <dgm:cxn modelId="{0A40E23A-7789-47A7-8D43-AC83E42B455B}" srcId="{1840BDC6-0C4E-4A4E-A995-54CD82D61FA0}" destId="{FAFF627C-291F-4173-B582-BB3A1FE5364D}" srcOrd="1" destOrd="0" parTransId="{B9878752-78B9-4D72-A138-815592FFFE3E}" sibTransId="{E85C1720-80D3-4E8F-97AD-2B16C49156CD}"/>
    <dgm:cxn modelId="{7C2B9F3B-B0B3-4C4F-979C-31F249F60F4E}" srcId="{1840BDC6-0C4E-4A4E-A995-54CD82D61FA0}" destId="{130A14D8-6C43-4C30-A126-EEA31968C228}" srcOrd="2" destOrd="0" parTransId="{ADB9F602-653C-4AA2-9E4D-8B6A9D2BAF12}" sibTransId="{BB97444F-EB5C-4C7C-88B2-CD1DB84BC429}"/>
    <dgm:cxn modelId="{E6F83C69-C2A7-40A5-897D-9F7540CC48AC}" srcId="{FAFF627C-291F-4173-B582-BB3A1FE5364D}" destId="{CF75B509-675E-4F01-A9C1-4347F8B4F5C6}" srcOrd="0" destOrd="0" parTransId="{A4078012-74BD-4484-A0F7-5132E50FAB67}" sibTransId="{210BEA34-DCC8-4C6B-A718-4DB2944FD594}"/>
    <dgm:cxn modelId="{F8CEBA49-6732-4452-9368-A24500211DC0}" type="presOf" srcId="{FAFF627C-291F-4173-B582-BB3A1FE5364D}" destId="{66C7B15A-6F66-40A2-91D6-577BBD047E50}" srcOrd="0" destOrd="0" presId="urn:microsoft.com/office/officeart/2005/8/layout/hList1"/>
    <dgm:cxn modelId="{C99B4C4C-6F26-461B-BE6F-C4C5E473F649}" type="presOf" srcId="{130A14D8-6C43-4C30-A126-EEA31968C228}" destId="{1AA20A53-27D9-4394-968D-C6EDE4562277}" srcOrd="0" destOrd="0" presId="urn:microsoft.com/office/officeart/2005/8/layout/hList1"/>
    <dgm:cxn modelId="{5C1FA34D-B107-4D72-8023-179C02A79CBC}" type="presOf" srcId="{B4D0490A-041F-45BE-807B-B5A6652BFB65}" destId="{661A54D6-AE8A-423C-B561-3ADAB696E1A5}" srcOrd="0" destOrd="2" presId="urn:microsoft.com/office/officeart/2005/8/layout/hList1"/>
    <dgm:cxn modelId="{2B848371-7110-41BC-B73E-B89F2B78ED07}" srcId="{1840BDC6-0C4E-4A4E-A995-54CD82D61FA0}" destId="{4B0C6808-2BF3-40E1-9C51-FA1A1886A8AB}" srcOrd="0" destOrd="0" parTransId="{76BD86A7-09E2-4A73-B4FA-6897A054BA15}" sibTransId="{04360086-664E-42CA-A593-641057760726}"/>
    <dgm:cxn modelId="{93755452-ACBE-40CD-AF9E-6BE6C0BE7875}" type="presOf" srcId="{7C222A67-A8E8-4A7E-A79C-EC64418C6BD5}" destId="{5E04810A-36C5-4C98-9585-254ED275AB02}" srcOrd="0" destOrd="0" presId="urn:microsoft.com/office/officeart/2005/8/layout/hList1"/>
    <dgm:cxn modelId="{21604555-31F7-4023-B578-6CED38A2BE37}" srcId="{4B0C6808-2BF3-40E1-9C51-FA1A1886A8AB}" destId="{7C222A67-A8E8-4A7E-A79C-EC64418C6BD5}" srcOrd="0" destOrd="0" parTransId="{D800DEF5-44E4-4277-BD1A-D10F1C9C244E}" sibTransId="{B58DE22F-48D4-417F-AAC7-D5309A5AD8EE}"/>
    <dgm:cxn modelId="{06344C79-A5E8-44B2-BCCB-2B46749CF295}" type="presOf" srcId="{662A8ED8-DCD9-4E45-BCDA-38F7F83A29F5}" destId="{F116854F-5542-4A55-BAD3-0BEAB464C87A}" srcOrd="0" destOrd="1" presId="urn:microsoft.com/office/officeart/2005/8/layout/hList1"/>
    <dgm:cxn modelId="{AC0E73A3-24E9-4D75-9DE0-1FDEBDB52854}" srcId="{130A14D8-6C43-4C30-A126-EEA31968C228}" destId="{0BCC6C9B-150F-40BE-8742-628C195614B7}" srcOrd="0" destOrd="0" parTransId="{19318AD5-C686-4EC7-9EF9-C747F58C1147}" sibTransId="{C22BF0CD-01E5-48C8-9589-B0567E5A4895}"/>
    <dgm:cxn modelId="{F5C205A6-3BEE-408B-8454-1D369C316068}" srcId="{130A14D8-6C43-4C30-A126-EEA31968C228}" destId="{8460F00A-D7AB-4882-9500-92571819F26B}" srcOrd="1" destOrd="0" parTransId="{4993A7B7-B729-44E5-B3ED-129BC683347C}" sibTransId="{F35C77AA-E693-40DA-AEDC-C6F98DAF7C29}"/>
    <dgm:cxn modelId="{FEE99BA7-298C-416C-A233-3D74C7EF7041}" type="presOf" srcId="{1840BDC6-0C4E-4A4E-A995-54CD82D61FA0}" destId="{E861BD42-106B-47FD-9359-320072F5A3F3}" srcOrd="0" destOrd="0" presId="urn:microsoft.com/office/officeart/2005/8/layout/hList1"/>
    <dgm:cxn modelId="{3B98F9A7-E23A-4BDF-A2D0-EB8E7EA7D7D6}" type="presOf" srcId="{2630016C-2B74-427A-B4FA-3ABD1E952030}" destId="{5E04810A-36C5-4C98-9585-254ED275AB02}" srcOrd="0" destOrd="1" presId="urn:microsoft.com/office/officeart/2005/8/layout/hList1"/>
    <dgm:cxn modelId="{A29A9FB0-8A5C-47F6-8FCF-6CFB71422DED}" type="presOf" srcId="{CF75B509-675E-4F01-A9C1-4347F8B4F5C6}" destId="{F116854F-5542-4A55-BAD3-0BEAB464C87A}" srcOrd="0" destOrd="0" presId="urn:microsoft.com/office/officeart/2005/8/layout/hList1"/>
    <dgm:cxn modelId="{0F2AFED4-38BF-4CC3-94AD-233F67CACB5D}" srcId="{130A14D8-6C43-4C30-A126-EEA31968C228}" destId="{B4D0490A-041F-45BE-807B-B5A6652BFB65}" srcOrd="2" destOrd="0" parTransId="{D04FE578-FC9D-4C81-AC10-4C467BDE29A8}" sibTransId="{F99E9710-56BE-4A06-8E52-22DF91E006A3}"/>
    <dgm:cxn modelId="{496CCC32-ADDD-4937-AD4E-0A461AAA5AA5}" type="presParOf" srcId="{E861BD42-106B-47FD-9359-320072F5A3F3}" destId="{1B18B380-67A1-494D-8E14-676CF968C759}" srcOrd="0" destOrd="0" presId="urn:microsoft.com/office/officeart/2005/8/layout/hList1"/>
    <dgm:cxn modelId="{6A1A6E9C-9165-43CE-A86E-747BB29A49A6}" type="presParOf" srcId="{1B18B380-67A1-494D-8E14-676CF968C759}" destId="{2C9E6243-3D13-447C-939A-8E0128F22BC7}" srcOrd="0" destOrd="0" presId="urn:microsoft.com/office/officeart/2005/8/layout/hList1"/>
    <dgm:cxn modelId="{DEE4A67A-3E56-44BC-8754-693DE1603803}" type="presParOf" srcId="{1B18B380-67A1-494D-8E14-676CF968C759}" destId="{5E04810A-36C5-4C98-9585-254ED275AB02}" srcOrd="1" destOrd="0" presId="urn:microsoft.com/office/officeart/2005/8/layout/hList1"/>
    <dgm:cxn modelId="{A8DC80CF-5D1F-4225-8A35-B5E1AD0F1AFA}" type="presParOf" srcId="{E861BD42-106B-47FD-9359-320072F5A3F3}" destId="{483B7B93-DBC8-4289-8438-B72582C0F3C3}" srcOrd="1" destOrd="0" presId="urn:microsoft.com/office/officeart/2005/8/layout/hList1"/>
    <dgm:cxn modelId="{C0193727-456E-4F94-8121-498AB26B0E4A}" type="presParOf" srcId="{E861BD42-106B-47FD-9359-320072F5A3F3}" destId="{A970E0DD-D445-4A3F-8707-FCA509DBD285}" srcOrd="2" destOrd="0" presId="urn:microsoft.com/office/officeart/2005/8/layout/hList1"/>
    <dgm:cxn modelId="{E090C590-DBEA-4C8F-BED6-1DC6D40F4888}" type="presParOf" srcId="{A970E0DD-D445-4A3F-8707-FCA509DBD285}" destId="{66C7B15A-6F66-40A2-91D6-577BBD047E50}" srcOrd="0" destOrd="0" presId="urn:microsoft.com/office/officeart/2005/8/layout/hList1"/>
    <dgm:cxn modelId="{C51B1C31-50CB-4107-936E-FF6A38B15D24}" type="presParOf" srcId="{A970E0DD-D445-4A3F-8707-FCA509DBD285}" destId="{F116854F-5542-4A55-BAD3-0BEAB464C87A}" srcOrd="1" destOrd="0" presId="urn:microsoft.com/office/officeart/2005/8/layout/hList1"/>
    <dgm:cxn modelId="{21D5D8D4-1277-4AA7-9BEE-F7AA5F03661A}" type="presParOf" srcId="{E861BD42-106B-47FD-9359-320072F5A3F3}" destId="{112FE8BA-2B15-41D6-90C7-15BD68D38E6D}" srcOrd="3" destOrd="0" presId="urn:microsoft.com/office/officeart/2005/8/layout/hList1"/>
    <dgm:cxn modelId="{20993568-27E1-48A3-B60D-3CBB1F97ED1B}" type="presParOf" srcId="{E861BD42-106B-47FD-9359-320072F5A3F3}" destId="{EBFDF805-AE0C-40BC-9871-8362584CFF63}" srcOrd="4" destOrd="0" presId="urn:microsoft.com/office/officeart/2005/8/layout/hList1"/>
    <dgm:cxn modelId="{82F0EA2B-6F00-453B-94B5-2919694F987A}" type="presParOf" srcId="{EBFDF805-AE0C-40BC-9871-8362584CFF63}" destId="{1AA20A53-27D9-4394-968D-C6EDE4562277}" srcOrd="0" destOrd="0" presId="urn:microsoft.com/office/officeart/2005/8/layout/hList1"/>
    <dgm:cxn modelId="{8C94AA4D-AC26-4C2A-9440-6C82BE59D8EA}" type="presParOf" srcId="{EBFDF805-AE0C-40BC-9871-8362584CFF63}" destId="{661A54D6-AE8A-423C-B561-3ADAB696E1A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40BDC6-0C4E-4A4E-A995-54CD82D61FA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4B0C6808-2BF3-40E1-9C51-FA1A1886A8AB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sz="3200" dirty="0"/>
            <a:t>Proporcional</a:t>
          </a:r>
        </a:p>
      </dgm:t>
    </dgm:pt>
    <dgm:pt modelId="{76BD86A7-09E2-4A73-B4FA-6897A054BA15}" type="parTrans" cxnId="{2B848371-7110-41BC-B73E-B89F2B78ED07}">
      <dgm:prSet/>
      <dgm:spPr/>
      <dgm:t>
        <a:bodyPr/>
        <a:lstStyle/>
        <a:p>
          <a:endParaRPr lang="pt-BR"/>
        </a:p>
      </dgm:t>
    </dgm:pt>
    <dgm:pt modelId="{04360086-664E-42CA-A593-641057760726}" type="sibTrans" cxnId="{2B848371-7110-41BC-B73E-B89F2B78ED07}">
      <dgm:prSet/>
      <dgm:spPr/>
      <dgm:t>
        <a:bodyPr/>
        <a:lstStyle/>
        <a:p>
          <a:endParaRPr lang="pt-BR"/>
        </a:p>
      </dgm:t>
    </dgm:pt>
    <dgm:pt modelId="{7C222A67-A8E8-4A7E-A79C-EC64418C6BD5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sz="2600" dirty="0"/>
            <a:t>Indica uma comparação.</a:t>
          </a:r>
        </a:p>
      </dgm:t>
    </dgm:pt>
    <dgm:pt modelId="{D800DEF5-44E4-4277-BD1A-D10F1C9C244E}" type="parTrans" cxnId="{21604555-31F7-4023-B578-6CED38A2BE37}">
      <dgm:prSet/>
      <dgm:spPr/>
      <dgm:t>
        <a:bodyPr/>
        <a:lstStyle/>
        <a:p>
          <a:endParaRPr lang="pt-BR"/>
        </a:p>
      </dgm:t>
    </dgm:pt>
    <dgm:pt modelId="{B58DE22F-48D4-417F-AAC7-D5309A5AD8EE}" type="sibTrans" cxnId="{21604555-31F7-4023-B578-6CED38A2BE37}">
      <dgm:prSet/>
      <dgm:spPr/>
      <dgm:t>
        <a:bodyPr/>
        <a:lstStyle/>
        <a:p>
          <a:endParaRPr lang="pt-BR"/>
        </a:p>
      </dgm:t>
    </dgm:pt>
    <dgm:pt modelId="{FAFF627C-291F-4173-B582-BB3A1FE5364D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sz="3200" dirty="0"/>
            <a:t>Final</a:t>
          </a:r>
        </a:p>
      </dgm:t>
    </dgm:pt>
    <dgm:pt modelId="{B9878752-78B9-4D72-A138-815592FFFE3E}" type="parTrans" cxnId="{0A40E23A-7789-47A7-8D43-AC83E42B455B}">
      <dgm:prSet/>
      <dgm:spPr/>
      <dgm:t>
        <a:bodyPr/>
        <a:lstStyle/>
        <a:p>
          <a:endParaRPr lang="pt-BR"/>
        </a:p>
      </dgm:t>
    </dgm:pt>
    <dgm:pt modelId="{E85C1720-80D3-4E8F-97AD-2B16C49156CD}" type="sibTrans" cxnId="{0A40E23A-7789-47A7-8D43-AC83E42B455B}">
      <dgm:prSet/>
      <dgm:spPr/>
      <dgm:t>
        <a:bodyPr/>
        <a:lstStyle/>
        <a:p>
          <a:endParaRPr lang="pt-BR"/>
        </a:p>
      </dgm:t>
    </dgm:pt>
    <dgm:pt modelId="{CF75B509-675E-4F01-A9C1-4347F8B4F5C6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sz="2600" dirty="0"/>
            <a:t>Indica finalidade.</a:t>
          </a:r>
        </a:p>
      </dgm:t>
    </dgm:pt>
    <dgm:pt modelId="{A4078012-74BD-4484-A0F7-5132E50FAB67}" type="parTrans" cxnId="{E6F83C69-C2A7-40A5-897D-9F7540CC48AC}">
      <dgm:prSet/>
      <dgm:spPr/>
      <dgm:t>
        <a:bodyPr/>
        <a:lstStyle/>
        <a:p>
          <a:endParaRPr lang="pt-BR"/>
        </a:p>
      </dgm:t>
    </dgm:pt>
    <dgm:pt modelId="{210BEA34-DCC8-4C6B-A718-4DB2944FD594}" type="sibTrans" cxnId="{E6F83C69-C2A7-40A5-897D-9F7540CC48AC}">
      <dgm:prSet/>
      <dgm:spPr/>
      <dgm:t>
        <a:bodyPr/>
        <a:lstStyle/>
        <a:p>
          <a:endParaRPr lang="pt-BR"/>
        </a:p>
      </dgm:t>
    </dgm:pt>
    <dgm:pt modelId="{A20A536A-F29A-4C59-B3FE-172859B8B14A}">
      <dgm:prSet custT="1"/>
      <dgm:spPr/>
      <dgm:t>
        <a:bodyPr/>
        <a:lstStyle/>
        <a:p>
          <a:pPr rtl="0"/>
          <a:r>
            <a:rPr lang="pt-BR" sz="2600" dirty="0"/>
            <a:t>Ex.: Rui tinha </a:t>
          </a:r>
          <a:r>
            <a:rPr lang="pt-BR" sz="2600" b="1" dirty="0"/>
            <a:t>mais</a:t>
          </a:r>
          <a:r>
            <a:rPr lang="pt-BR" sz="2600" dirty="0"/>
            <a:t> presença nas aulas </a:t>
          </a:r>
          <a:r>
            <a:rPr lang="pt-BR" sz="2600" b="1" dirty="0"/>
            <a:t>que os demais estudantes</a:t>
          </a:r>
          <a:r>
            <a:rPr lang="pt-BR" sz="2600" dirty="0"/>
            <a:t>.</a:t>
          </a:r>
        </a:p>
      </dgm:t>
    </dgm:pt>
    <dgm:pt modelId="{20EE0598-B604-4FAA-BE5C-D22C2221A495}" type="parTrans" cxnId="{CA9854C0-1F45-4130-8E74-238FF2C83F09}">
      <dgm:prSet/>
      <dgm:spPr/>
      <dgm:t>
        <a:bodyPr/>
        <a:lstStyle/>
        <a:p>
          <a:endParaRPr lang="pt-BR"/>
        </a:p>
      </dgm:t>
    </dgm:pt>
    <dgm:pt modelId="{B15EA00E-1BD0-4D4B-8CA9-8861E01D6AE0}" type="sibTrans" cxnId="{CA9854C0-1F45-4130-8E74-238FF2C83F09}">
      <dgm:prSet/>
      <dgm:spPr/>
      <dgm:t>
        <a:bodyPr/>
        <a:lstStyle/>
        <a:p>
          <a:endParaRPr lang="pt-BR"/>
        </a:p>
      </dgm:t>
    </dgm:pt>
    <dgm:pt modelId="{41BC410E-E05C-4CA2-9B8D-D15AF50356FD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sz="2600" dirty="0"/>
            <a:t>Indica ideia de proporção.</a:t>
          </a:r>
        </a:p>
      </dgm:t>
    </dgm:pt>
    <dgm:pt modelId="{A0A43D04-20CB-49DE-84EE-B949E85C53FC}" type="parTrans" cxnId="{E8B21748-6A70-4796-9C4E-D33A4CAD8D02}">
      <dgm:prSet/>
      <dgm:spPr/>
      <dgm:t>
        <a:bodyPr/>
        <a:lstStyle/>
        <a:p>
          <a:endParaRPr lang="pt-BR"/>
        </a:p>
      </dgm:t>
    </dgm:pt>
    <dgm:pt modelId="{14B998A1-C963-45DA-A19C-B6E9D0D77B02}" type="sibTrans" cxnId="{E8B21748-6A70-4796-9C4E-D33A4CAD8D02}">
      <dgm:prSet/>
      <dgm:spPr/>
      <dgm:t>
        <a:bodyPr/>
        <a:lstStyle/>
        <a:p>
          <a:endParaRPr lang="pt-BR"/>
        </a:p>
      </dgm:t>
    </dgm:pt>
    <dgm:pt modelId="{E9DFBF79-F620-44DE-B9DD-9D9A06B8320B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sz="2600" dirty="0"/>
            <a:t>Ex.: </a:t>
          </a:r>
          <a:r>
            <a:rPr lang="pt-BR" sz="2600" b="1" dirty="0"/>
            <a:t>À medida que estudo</a:t>
          </a:r>
          <a:r>
            <a:rPr lang="pt-BR" sz="2600" dirty="0"/>
            <a:t>, compreendo mais o conteúdo.</a:t>
          </a:r>
        </a:p>
      </dgm:t>
    </dgm:pt>
    <dgm:pt modelId="{CB037A92-B3F2-437C-BB76-4AEE4A69417E}" type="parTrans" cxnId="{08632EC2-A2D3-4DC5-8048-74B0C8B08D6D}">
      <dgm:prSet/>
      <dgm:spPr/>
      <dgm:t>
        <a:bodyPr/>
        <a:lstStyle/>
        <a:p>
          <a:endParaRPr lang="pt-BR"/>
        </a:p>
      </dgm:t>
    </dgm:pt>
    <dgm:pt modelId="{FD349310-D98E-4736-BC60-A08878A5F589}" type="sibTrans" cxnId="{08632EC2-A2D3-4DC5-8048-74B0C8B08D6D}">
      <dgm:prSet/>
      <dgm:spPr/>
      <dgm:t>
        <a:bodyPr/>
        <a:lstStyle/>
        <a:p>
          <a:endParaRPr lang="pt-BR"/>
        </a:p>
      </dgm:t>
    </dgm:pt>
    <dgm:pt modelId="{65EF1E06-99C6-42F1-8106-F405237654C8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200" dirty="0"/>
            <a:t>Comparativa</a:t>
          </a:r>
          <a:endParaRPr lang="pt-BR" dirty="0"/>
        </a:p>
      </dgm:t>
    </dgm:pt>
    <dgm:pt modelId="{D983BE37-A020-4E28-8D25-00E00E406596}" type="parTrans" cxnId="{65167379-74B7-4EC9-9405-BB6AD6867522}">
      <dgm:prSet/>
      <dgm:spPr/>
      <dgm:t>
        <a:bodyPr/>
        <a:lstStyle/>
        <a:p>
          <a:endParaRPr lang="pt-BR"/>
        </a:p>
      </dgm:t>
    </dgm:pt>
    <dgm:pt modelId="{75359162-850D-4CFF-9E5C-5C2C8E76E696}" type="sibTrans" cxnId="{65167379-74B7-4EC9-9405-BB6AD6867522}">
      <dgm:prSet/>
      <dgm:spPr/>
      <dgm:t>
        <a:bodyPr/>
        <a:lstStyle/>
        <a:p>
          <a:endParaRPr lang="pt-BR"/>
        </a:p>
      </dgm:t>
    </dgm:pt>
    <dgm:pt modelId="{8BF083E4-8EBC-436A-A368-957B04D30B37}">
      <dgm:prSet custT="1"/>
      <dgm:spPr/>
      <dgm:t>
        <a:bodyPr/>
        <a:lstStyle/>
        <a:p>
          <a:pPr rtl="0"/>
          <a:r>
            <a:rPr lang="pt-BR" sz="2600" dirty="0"/>
            <a:t>Ex.: Eles ampliaram o espaço </a:t>
          </a:r>
          <a:r>
            <a:rPr lang="pt-BR" sz="2600" b="1" dirty="0"/>
            <a:t>a fim de que coubessem mais pessoas</a:t>
          </a:r>
          <a:r>
            <a:rPr lang="pt-BR" sz="2600" dirty="0"/>
            <a:t>.</a:t>
          </a:r>
        </a:p>
      </dgm:t>
    </dgm:pt>
    <dgm:pt modelId="{83FC798D-701C-4698-A871-DAE32D78F04E}" type="parTrans" cxnId="{FF86F7EE-7A88-4EB2-9389-9F4FEDCC62F1}">
      <dgm:prSet/>
      <dgm:spPr/>
      <dgm:t>
        <a:bodyPr/>
        <a:lstStyle/>
        <a:p>
          <a:endParaRPr lang="pt-BR"/>
        </a:p>
      </dgm:t>
    </dgm:pt>
    <dgm:pt modelId="{0E38E6F8-D1CF-42F6-B936-1158AB06FFF1}" type="sibTrans" cxnId="{FF86F7EE-7A88-4EB2-9389-9F4FEDCC62F1}">
      <dgm:prSet/>
      <dgm:spPr/>
      <dgm:t>
        <a:bodyPr/>
        <a:lstStyle/>
        <a:p>
          <a:endParaRPr lang="pt-BR"/>
        </a:p>
      </dgm:t>
    </dgm:pt>
    <dgm:pt modelId="{47B4C792-0F81-4856-BA91-3A7C670B3548}" type="pres">
      <dgm:prSet presAssocID="{1840BDC6-0C4E-4A4E-A995-54CD82D61FA0}" presName="Name0" presStyleCnt="0">
        <dgm:presLayoutVars>
          <dgm:dir/>
          <dgm:animLvl val="lvl"/>
          <dgm:resizeHandles val="exact"/>
        </dgm:presLayoutVars>
      </dgm:prSet>
      <dgm:spPr/>
    </dgm:pt>
    <dgm:pt modelId="{D3B9463F-9657-4524-BB61-0DC9CCC0FED6}" type="pres">
      <dgm:prSet presAssocID="{4B0C6808-2BF3-40E1-9C51-FA1A1886A8AB}" presName="composite" presStyleCnt="0"/>
      <dgm:spPr/>
    </dgm:pt>
    <dgm:pt modelId="{CCC5DE9D-5FA6-47C2-89E5-5DDE610E7CC4}" type="pres">
      <dgm:prSet presAssocID="{4B0C6808-2BF3-40E1-9C51-FA1A1886A8A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EB8470B6-0EED-43B7-A068-EA7FC8CBAF98}" type="pres">
      <dgm:prSet presAssocID="{4B0C6808-2BF3-40E1-9C51-FA1A1886A8AB}" presName="desTx" presStyleLbl="alignAccFollowNode1" presStyleIdx="0" presStyleCnt="3">
        <dgm:presLayoutVars>
          <dgm:bulletEnabled val="1"/>
        </dgm:presLayoutVars>
      </dgm:prSet>
      <dgm:spPr/>
    </dgm:pt>
    <dgm:pt modelId="{6CF7F4FA-CB16-45F1-BBDB-D6999E17E0DA}" type="pres">
      <dgm:prSet presAssocID="{04360086-664E-42CA-A593-641057760726}" presName="space" presStyleCnt="0"/>
      <dgm:spPr/>
    </dgm:pt>
    <dgm:pt modelId="{16282C88-FF97-487D-8860-2C09740EEFBB}" type="pres">
      <dgm:prSet presAssocID="{65EF1E06-99C6-42F1-8106-F405237654C8}" presName="composite" presStyleCnt="0"/>
      <dgm:spPr/>
    </dgm:pt>
    <dgm:pt modelId="{B9672528-DC91-46B3-B7E6-DA760096099C}" type="pres">
      <dgm:prSet presAssocID="{65EF1E06-99C6-42F1-8106-F405237654C8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BF329C5B-0965-4304-9211-B1E43C9373D2}" type="pres">
      <dgm:prSet presAssocID="{65EF1E06-99C6-42F1-8106-F405237654C8}" presName="desTx" presStyleLbl="alignAccFollowNode1" presStyleIdx="1" presStyleCnt="3">
        <dgm:presLayoutVars>
          <dgm:bulletEnabled val="1"/>
        </dgm:presLayoutVars>
      </dgm:prSet>
      <dgm:spPr/>
    </dgm:pt>
    <dgm:pt modelId="{0BB84359-C93F-46D0-A0B0-3B590731F477}" type="pres">
      <dgm:prSet presAssocID="{75359162-850D-4CFF-9E5C-5C2C8E76E696}" presName="space" presStyleCnt="0"/>
      <dgm:spPr/>
    </dgm:pt>
    <dgm:pt modelId="{0CC79576-E4EA-4DCB-8430-52295D8799C7}" type="pres">
      <dgm:prSet presAssocID="{FAFF627C-291F-4173-B582-BB3A1FE5364D}" presName="composite" presStyleCnt="0"/>
      <dgm:spPr/>
    </dgm:pt>
    <dgm:pt modelId="{07AED22C-7802-47D5-9941-67E7BB827648}" type="pres">
      <dgm:prSet presAssocID="{FAFF627C-291F-4173-B582-BB3A1FE5364D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07D932D9-9DB7-47DE-9832-1AACF95E1194}" type="pres">
      <dgm:prSet presAssocID="{FAFF627C-291F-4173-B582-BB3A1FE5364D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016C090C-2A0E-4325-9EED-1FD0D059000C}" type="presOf" srcId="{CF75B509-675E-4F01-A9C1-4347F8B4F5C6}" destId="{07D932D9-9DB7-47DE-9832-1AACF95E1194}" srcOrd="0" destOrd="0" presId="urn:microsoft.com/office/officeart/2005/8/layout/hList1"/>
    <dgm:cxn modelId="{6DA4E70F-1C2C-4822-8B77-F5971C575C45}" type="presOf" srcId="{65EF1E06-99C6-42F1-8106-F405237654C8}" destId="{B9672528-DC91-46B3-B7E6-DA760096099C}" srcOrd="0" destOrd="0" presId="urn:microsoft.com/office/officeart/2005/8/layout/hList1"/>
    <dgm:cxn modelId="{0A40E23A-7789-47A7-8D43-AC83E42B455B}" srcId="{1840BDC6-0C4E-4A4E-A995-54CD82D61FA0}" destId="{FAFF627C-291F-4173-B582-BB3A1FE5364D}" srcOrd="2" destOrd="0" parTransId="{B9878752-78B9-4D72-A138-815592FFFE3E}" sibTransId="{E85C1720-80D3-4E8F-97AD-2B16C49156CD}"/>
    <dgm:cxn modelId="{5F1FF367-9DAA-43A4-931E-22FFF12E64C9}" type="presOf" srcId="{FAFF627C-291F-4173-B582-BB3A1FE5364D}" destId="{07AED22C-7802-47D5-9941-67E7BB827648}" srcOrd="0" destOrd="0" presId="urn:microsoft.com/office/officeart/2005/8/layout/hList1"/>
    <dgm:cxn modelId="{E8B21748-6A70-4796-9C4E-D33A4CAD8D02}" srcId="{4B0C6808-2BF3-40E1-9C51-FA1A1886A8AB}" destId="{41BC410E-E05C-4CA2-9B8D-D15AF50356FD}" srcOrd="0" destOrd="0" parTransId="{A0A43D04-20CB-49DE-84EE-B949E85C53FC}" sibTransId="{14B998A1-C963-45DA-A19C-B6E9D0D77B02}"/>
    <dgm:cxn modelId="{E6F83C69-C2A7-40A5-897D-9F7540CC48AC}" srcId="{FAFF627C-291F-4173-B582-BB3A1FE5364D}" destId="{CF75B509-675E-4F01-A9C1-4347F8B4F5C6}" srcOrd="0" destOrd="0" parTransId="{A4078012-74BD-4484-A0F7-5132E50FAB67}" sibTransId="{210BEA34-DCC8-4C6B-A718-4DB2944FD594}"/>
    <dgm:cxn modelId="{2A57B14C-8AD0-486D-AAF8-5E4C0502E6DE}" type="presOf" srcId="{41BC410E-E05C-4CA2-9B8D-D15AF50356FD}" destId="{EB8470B6-0EED-43B7-A068-EA7FC8CBAF98}" srcOrd="0" destOrd="0" presId="urn:microsoft.com/office/officeart/2005/8/layout/hList1"/>
    <dgm:cxn modelId="{2B848371-7110-41BC-B73E-B89F2B78ED07}" srcId="{1840BDC6-0C4E-4A4E-A995-54CD82D61FA0}" destId="{4B0C6808-2BF3-40E1-9C51-FA1A1886A8AB}" srcOrd="0" destOrd="0" parTransId="{76BD86A7-09E2-4A73-B4FA-6897A054BA15}" sibTransId="{04360086-664E-42CA-A593-641057760726}"/>
    <dgm:cxn modelId="{74295552-7AAF-4CCB-8E03-C940456D84AC}" type="presOf" srcId="{E9DFBF79-F620-44DE-B9DD-9D9A06B8320B}" destId="{EB8470B6-0EED-43B7-A068-EA7FC8CBAF98}" srcOrd="0" destOrd="1" presId="urn:microsoft.com/office/officeart/2005/8/layout/hList1"/>
    <dgm:cxn modelId="{21604555-31F7-4023-B578-6CED38A2BE37}" srcId="{65EF1E06-99C6-42F1-8106-F405237654C8}" destId="{7C222A67-A8E8-4A7E-A79C-EC64418C6BD5}" srcOrd="0" destOrd="0" parTransId="{D800DEF5-44E4-4277-BD1A-D10F1C9C244E}" sibTransId="{B58DE22F-48D4-417F-AAC7-D5309A5AD8EE}"/>
    <dgm:cxn modelId="{65167379-74B7-4EC9-9405-BB6AD6867522}" srcId="{1840BDC6-0C4E-4A4E-A995-54CD82D61FA0}" destId="{65EF1E06-99C6-42F1-8106-F405237654C8}" srcOrd="1" destOrd="0" parTransId="{D983BE37-A020-4E28-8D25-00E00E406596}" sibTransId="{75359162-850D-4CFF-9E5C-5C2C8E76E696}"/>
    <dgm:cxn modelId="{5F4C177B-F51F-480E-A645-179C75A6A412}" type="presOf" srcId="{A20A536A-F29A-4C59-B3FE-172859B8B14A}" destId="{BF329C5B-0965-4304-9211-B1E43C9373D2}" srcOrd="0" destOrd="1" presId="urn:microsoft.com/office/officeart/2005/8/layout/hList1"/>
    <dgm:cxn modelId="{E79C3CAD-AD1E-4219-A715-F76FAD6A1E3F}" type="presOf" srcId="{1840BDC6-0C4E-4A4E-A995-54CD82D61FA0}" destId="{47B4C792-0F81-4856-BA91-3A7C670B3548}" srcOrd="0" destOrd="0" presId="urn:microsoft.com/office/officeart/2005/8/layout/hList1"/>
    <dgm:cxn modelId="{CA9854C0-1F45-4130-8E74-238FF2C83F09}" srcId="{65EF1E06-99C6-42F1-8106-F405237654C8}" destId="{A20A536A-F29A-4C59-B3FE-172859B8B14A}" srcOrd="1" destOrd="0" parTransId="{20EE0598-B604-4FAA-BE5C-D22C2221A495}" sibTransId="{B15EA00E-1BD0-4D4B-8CA9-8861E01D6AE0}"/>
    <dgm:cxn modelId="{08632EC2-A2D3-4DC5-8048-74B0C8B08D6D}" srcId="{4B0C6808-2BF3-40E1-9C51-FA1A1886A8AB}" destId="{E9DFBF79-F620-44DE-B9DD-9D9A06B8320B}" srcOrd="1" destOrd="0" parTransId="{CB037A92-B3F2-437C-BB76-4AEE4A69417E}" sibTransId="{FD349310-D98E-4736-BC60-A08878A5F589}"/>
    <dgm:cxn modelId="{C45742D0-F159-41EF-99ED-53119808EA55}" type="presOf" srcId="{4B0C6808-2BF3-40E1-9C51-FA1A1886A8AB}" destId="{CCC5DE9D-5FA6-47C2-89E5-5DDE610E7CC4}" srcOrd="0" destOrd="0" presId="urn:microsoft.com/office/officeart/2005/8/layout/hList1"/>
    <dgm:cxn modelId="{A4F176E5-37AF-4D1B-8219-4E0EC9F44478}" type="presOf" srcId="{8BF083E4-8EBC-436A-A368-957B04D30B37}" destId="{07D932D9-9DB7-47DE-9832-1AACF95E1194}" srcOrd="0" destOrd="1" presId="urn:microsoft.com/office/officeart/2005/8/layout/hList1"/>
    <dgm:cxn modelId="{FF86F7EE-7A88-4EB2-9389-9F4FEDCC62F1}" srcId="{FAFF627C-291F-4173-B582-BB3A1FE5364D}" destId="{8BF083E4-8EBC-436A-A368-957B04D30B37}" srcOrd="1" destOrd="0" parTransId="{83FC798D-701C-4698-A871-DAE32D78F04E}" sibTransId="{0E38E6F8-D1CF-42F6-B936-1158AB06FFF1}"/>
    <dgm:cxn modelId="{28189DFB-81B3-486E-AF88-A1B2AB134E30}" type="presOf" srcId="{7C222A67-A8E8-4A7E-A79C-EC64418C6BD5}" destId="{BF329C5B-0965-4304-9211-B1E43C9373D2}" srcOrd="0" destOrd="0" presId="urn:microsoft.com/office/officeart/2005/8/layout/hList1"/>
    <dgm:cxn modelId="{723072E9-79D8-405E-A3CF-EA7C82FE072E}" type="presParOf" srcId="{47B4C792-0F81-4856-BA91-3A7C670B3548}" destId="{D3B9463F-9657-4524-BB61-0DC9CCC0FED6}" srcOrd="0" destOrd="0" presId="urn:microsoft.com/office/officeart/2005/8/layout/hList1"/>
    <dgm:cxn modelId="{76552860-8409-401F-870C-04C9AD88A765}" type="presParOf" srcId="{D3B9463F-9657-4524-BB61-0DC9CCC0FED6}" destId="{CCC5DE9D-5FA6-47C2-89E5-5DDE610E7CC4}" srcOrd="0" destOrd="0" presId="urn:microsoft.com/office/officeart/2005/8/layout/hList1"/>
    <dgm:cxn modelId="{6E07C392-E423-4354-ACCF-005282BB7204}" type="presParOf" srcId="{D3B9463F-9657-4524-BB61-0DC9CCC0FED6}" destId="{EB8470B6-0EED-43B7-A068-EA7FC8CBAF98}" srcOrd="1" destOrd="0" presId="urn:microsoft.com/office/officeart/2005/8/layout/hList1"/>
    <dgm:cxn modelId="{030C0D4A-150B-4254-A9B9-F78601F9F0D8}" type="presParOf" srcId="{47B4C792-0F81-4856-BA91-3A7C670B3548}" destId="{6CF7F4FA-CB16-45F1-BBDB-D6999E17E0DA}" srcOrd="1" destOrd="0" presId="urn:microsoft.com/office/officeart/2005/8/layout/hList1"/>
    <dgm:cxn modelId="{3508131D-2430-433B-A82F-4351ED8FEE7F}" type="presParOf" srcId="{47B4C792-0F81-4856-BA91-3A7C670B3548}" destId="{16282C88-FF97-487D-8860-2C09740EEFBB}" srcOrd="2" destOrd="0" presId="urn:microsoft.com/office/officeart/2005/8/layout/hList1"/>
    <dgm:cxn modelId="{2817DB3D-A3AB-4A5D-98FA-D7436844D6CB}" type="presParOf" srcId="{16282C88-FF97-487D-8860-2C09740EEFBB}" destId="{B9672528-DC91-46B3-B7E6-DA760096099C}" srcOrd="0" destOrd="0" presId="urn:microsoft.com/office/officeart/2005/8/layout/hList1"/>
    <dgm:cxn modelId="{A61D7395-54FC-4A52-9600-5C7A786D0120}" type="presParOf" srcId="{16282C88-FF97-487D-8860-2C09740EEFBB}" destId="{BF329C5B-0965-4304-9211-B1E43C9373D2}" srcOrd="1" destOrd="0" presId="urn:microsoft.com/office/officeart/2005/8/layout/hList1"/>
    <dgm:cxn modelId="{D3D0922B-35D8-4185-81D5-D584D4800E8C}" type="presParOf" srcId="{47B4C792-0F81-4856-BA91-3A7C670B3548}" destId="{0BB84359-C93F-46D0-A0B0-3B590731F477}" srcOrd="3" destOrd="0" presId="urn:microsoft.com/office/officeart/2005/8/layout/hList1"/>
    <dgm:cxn modelId="{27D1EB4F-2D43-4E59-AD10-1A588D659646}" type="presParOf" srcId="{47B4C792-0F81-4856-BA91-3A7C670B3548}" destId="{0CC79576-E4EA-4DCB-8430-52295D8799C7}" srcOrd="4" destOrd="0" presId="urn:microsoft.com/office/officeart/2005/8/layout/hList1"/>
    <dgm:cxn modelId="{F334F53C-7517-46EF-94BC-6B52838DD558}" type="presParOf" srcId="{0CC79576-E4EA-4DCB-8430-52295D8799C7}" destId="{07AED22C-7802-47D5-9941-67E7BB827648}" srcOrd="0" destOrd="0" presId="urn:microsoft.com/office/officeart/2005/8/layout/hList1"/>
    <dgm:cxn modelId="{E56640C2-785C-4621-BC33-4A7031CF23A2}" type="presParOf" srcId="{0CC79576-E4EA-4DCB-8430-52295D8799C7}" destId="{07D932D9-9DB7-47DE-9832-1AACF95E119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40BDC6-0C4E-4A4E-A995-54CD82D61FA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4B0C6808-2BF3-40E1-9C51-FA1A1886A8AB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sz="3200" dirty="0"/>
            <a:t>Conformativa</a:t>
          </a:r>
        </a:p>
      </dgm:t>
    </dgm:pt>
    <dgm:pt modelId="{76BD86A7-09E2-4A73-B4FA-6897A054BA15}" type="parTrans" cxnId="{2B848371-7110-41BC-B73E-B89F2B78ED07}">
      <dgm:prSet/>
      <dgm:spPr/>
      <dgm:t>
        <a:bodyPr/>
        <a:lstStyle/>
        <a:p>
          <a:endParaRPr lang="pt-BR"/>
        </a:p>
      </dgm:t>
    </dgm:pt>
    <dgm:pt modelId="{04360086-664E-42CA-A593-641057760726}" type="sibTrans" cxnId="{2B848371-7110-41BC-B73E-B89F2B78ED07}">
      <dgm:prSet/>
      <dgm:spPr/>
      <dgm:t>
        <a:bodyPr/>
        <a:lstStyle/>
        <a:p>
          <a:endParaRPr lang="pt-BR"/>
        </a:p>
      </dgm:t>
    </dgm:pt>
    <dgm:pt modelId="{7C222A67-A8E8-4A7E-A79C-EC64418C6BD5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sz="2600" dirty="0"/>
            <a:t>Acrescenta uma hipótese, uma condição.</a:t>
          </a:r>
        </a:p>
      </dgm:t>
    </dgm:pt>
    <dgm:pt modelId="{D800DEF5-44E4-4277-BD1A-D10F1C9C244E}" type="parTrans" cxnId="{21604555-31F7-4023-B578-6CED38A2BE37}">
      <dgm:prSet/>
      <dgm:spPr/>
      <dgm:t>
        <a:bodyPr/>
        <a:lstStyle/>
        <a:p>
          <a:endParaRPr lang="pt-BR"/>
        </a:p>
      </dgm:t>
    </dgm:pt>
    <dgm:pt modelId="{B58DE22F-48D4-417F-AAC7-D5309A5AD8EE}" type="sibTrans" cxnId="{21604555-31F7-4023-B578-6CED38A2BE37}">
      <dgm:prSet/>
      <dgm:spPr/>
      <dgm:t>
        <a:bodyPr/>
        <a:lstStyle/>
        <a:p>
          <a:endParaRPr lang="pt-BR"/>
        </a:p>
      </dgm:t>
    </dgm:pt>
    <dgm:pt modelId="{FAFF627C-291F-4173-B582-BB3A1FE5364D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sz="3200" dirty="0"/>
            <a:t>Consecutiva</a:t>
          </a:r>
        </a:p>
      </dgm:t>
    </dgm:pt>
    <dgm:pt modelId="{B9878752-78B9-4D72-A138-815592FFFE3E}" type="parTrans" cxnId="{0A40E23A-7789-47A7-8D43-AC83E42B455B}">
      <dgm:prSet/>
      <dgm:spPr/>
      <dgm:t>
        <a:bodyPr/>
        <a:lstStyle/>
        <a:p>
          <a:endParaRPr lang="pt-BR"/>
        </a:p>
      </dgm:t>
    </dgm:pt>
    <dgm:pt modelId="{E85C1720-80D3-4E8F-97AD-2B16C49156CD}" type="sibTrans" cxnId="{0A40E23A-7789-47A7-8D43-AC83E42B455B}">
      <dgm:prSet/>
      <dgm:spPr/>
      <dgm:t>
        <a:bodyPr/>
        <a:lstStyle/>
        <a:p>
          <a:endParaRPr lang="pt-BR"/>
        </a:p>
      </dgm:t>
    </dgm:pt>
    <dgm:pt modelId="{CF75B509-675E-4F01-A9C1-4347F8B4F5C6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sz="2600" dirty="0"/>
            <a:t>Apresenta um resultado, um efeito, uma consequência.</a:t>
          </a:r>
        </a:p>
      </dgm:t>
    </dgm:pt>
    <dgm:pt modelId="{A4078012-74BD-4484-A0F7-5132E50FAB67}" type="parTrans" cxnId="{E6F83C69-C2A7-40A5-897D-9F7540CC48AC}">
      <dgm:prSet/>
      <dgm:spPr/>
      <dgm:t>
        <a:bodyPr/>
        <a:lstStyle/>
        <a:p>
          <a:endParaRPr lang="pt-BR"/>
        </a:p>
      </dgm:t>
    </dgm:pt>
    <dgm:pt modelId="{210BEA34-DCC8-4C6B-A718-4DB2944FD594}" type="sibTrans" cxnId="{E6F83C69-C2A7-40A5-897D-9F7540CC48AC}">
      <dgm:prSet/>
      <dgm:spPr/>
      <dgm:t>
        <a:bodyPr/>
        <a:lstStyle/>
        <a:p>
          <a:endParaRPr lang="pt-BR"/>
        </a:p>
      </dgm:t>
    </dgm:pt>
    <dgm:pt modelId="{A20A536A-F29A-4C59-B3FE-172859B8B14A}">
      <dgm:prSet custT="1"/>
      <dgm:spPr/>
      <dgm:t>
        <a:bodyPr/>
        <a:lstStyle/>
        <a:p>
          <a:pPr rtl="0"/>
          <a:r>
            <a:rPr lang="pt-BR" sz="2600" dirty="0"/>
            <a:t>Ex.: </a:t>
          </a:r>
          <a:r>
            <a:rPr lang="pt-BR" sz="2600" b="1" dirty="0"/>
            <a:t>Se saíssemos de casa mais cedo</a:t>
          </a:r>
          <a:r>
            <a:rPr lang="pt-BR" sz="2600" dirty="0"/>
            <a:t>, </a:t>
          </a:r>
          <a:r>
            <a:rPr lang="pt-BR" sz="2600" b="0" dirty="0"/>
            <a:t>enfrentaríamos menos trânsito</a:t>
          </a:r>
          <a:r>
            <a:rPr lang="pt-BR" sz="2600" dirty="0"/>
            <a:t>.</a:t>
          </a:r>
        </a:p>
      </dgm:t>
    </dgm:pt>
    <dgm:pt modelId="{20EE0598-B604-4FAA-BE5C-D22C2221A495}" type="parTrans" cxnId="{CA9854C0-1F45-4130-8E74-238FF2C83F09}">
      <dgm:prSet/>
      <dgm:spPr/>
      <dgm:t>
        <a:bodyPr/>
        <a:lstStyle/>
        <a:p>
          <a:endParaRPr lang="pt-BR"/>
        </a:p>
      </dgm:t>
    </dgm:pt>
    <dgm:pt modelId="{B15EA00E-1BD0-4D4B-8CA9-8861E01D6AE0}" type="sibTrans" cxnId="{CA9854C0-1F45-4130-8E74-238FF2C83F09}">
      <dgm:prSet/>
      <dgm:spPr/>
      <dgm:t>
        <a:bodyPr/>
        <a:lstStyle/>
        <a:p>
          <a:endParaRPr lang="pt-BR"/>
        </a:p>
      </dgm:t>
    </dgm:pt>
    <dgm:pt modelId="{41BC410E-E05C-4CA2-9B8D-D15AF50356FD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sz="2600" dirty="0"/>
            <a:t>Apresenta uma ideia de conformidade.</a:t>
          </a:r>
        </a:p>
      </dgm:t>
    </dgm:pt>
    <dgm:pt modelId="{A0A43D04-20CB-49DE-84EE-B949E85C53FC}" type="parTrans" cxnId="{E8B21748-6A70-4796-9C4E-D33A4CAD8D02}">
      <dgm:prSet/>
      <dgm:spPr/>
      <dgm:t>
        <a:bodyPr/>
        <a:lstStyle/>
        <a:p>
          <a:endParaRPr lang="pt-BR"/>
        </a:p>
      </dgm:t>
    </dgm:pt>
    <dgm:pt modelId="{14B998A1-C963-45DA-A19C-B6E9D0D77B02}" type="sibTrans" cxnId="{E8B21748-6A70-4796-9C4E-D33A4CAD8D02}">
      <dgm:prSet/>
      <dgm:spPr/>
      <dgm:t>
        <a:bodyPr/>
        <a:lstStyle/>
        <a:p>
          <a:endParaRPr lang="pt-BR"/>
        </a:p>
      </dgm:t>
    </dgm:pt>
    <dgm:pt modelId="{65EF1E06-99C6-42F1-8106-F405237654C8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200" dirty="0"/>
            <a:t>Condicional</a:t>
          </a:r>
          <a:endParaRPr lang="pt-BR" dirty="0"/>
        </a:p>
      </dgm:t>
    </dgm:pt>
    <dgm:pt modelId="{D983BE37-A020-4E28-8D25-00E00E406596}" type="parTrans" cxnId="{65167379-74B7-4EC9-9405-BB6AD6867522}">
      <dgm:prSet/>
      <dgm:spPr/>
      <dgm:t>
        <a:bodyPr/>
        <a:lstStyle/>
        <a:p>
          <a:endParaRPr lang="pt-BR"/>
        </a:p>
      </dgm:t>
    </dgm:pt>
    <dgm:pt modelId="{75359162-850D-4CFF-9E5C-5C2C8E76E696}" type="sibTrans" cxnId="{65167379-74B7-4EC9-9405-BB6AD6867522}">
      <dgm:prSet/>
      <dgm:spPr/>
      <dgm:t>
        <a:bodyPr/>
        <a:lstStyle/>
        <a:p>
          <a:endParaRPr lang="pt-BR"/>
        </a:p>
      </dgm:t>
    </dgm:pt>
    <dgm:pt modelId="{8BF083E4-8EBC-436A-A368-957B04D30B37}">
      <dgm:prSet custT="1"/>
      <dgm:spPr/>
      <dgm:t>
        <a:bodyPr/>
        <a:lstStyle/>
        <a:p>
          <a:pPr rtl="0"/>
          <a:r>
            <a:rPr lang="pt-BR" sz="2600" dirty="0"/>
            <a:t>Ex.: Ele gosta </a:t>
          </a:r>
          <a:r>
            <a:rPr lang="pt-BR" sz="2600" b="1" dirty="0"/>
            <a:t>tanto</a:t>
          </a:r>
          <a:r>
            <a:rPr lang="pt-BR" sz="2600" dirty="0"/>
            <a:t> de vôlei </a:t>
          </a:r>
          <a:r>
            <a:rPr lang="pt-BR" sz="2600" b="1" dirty="0"/>
            <a:t>que joga quase o dia todo</a:t>
          </a:r>
          <a:r>
            <a:rPr lang="pt-BR" sz="2600" dirty="0"/>
            <a:t>.</a:t>
          </a:r>
        </a:p>
      </dgm:t>
    </dgm:pt>
    <dgm:pt modelId="{83FC798D-701C-4698-A871-DAE32D78F04E}" type="parTrans" cxnId="{FF86F7EE-7A88-4EB2-9389-9F4FEDCC62F1}">
      <dgm:prSet/>
      <dgm:spPr/>
      <dgm:t>
        <a:bodyPr/>
        <a:lstStyle/>
        <a:p>
          <a:endParaRPr lang="pt-BR"/>
        </a:p>
      </dgm:t>
    </dgm:pt>
    <dgm:pt modelId="{0E38E6F8-D1CF-42F6-B936-1158AB06FFF1}" type="sibTrans" cxnId="{FF86F7EE-7A88-4EB2-9389-9F4FEDCC62F1}">
      <dgm:prSet/>
      <dgm:spPr/>
      <dgm:t>
        <a:bodyPr/>
        <a:lstStyle/>
        <a:p>
          <a:endParaRPr lang="pt-BR"/>
        </a:p>
      </dgm:t>
    </dgm:pt>
    <dgm:pt modelId="{E9DFBF79-F620-44DE-B9DD-9D9A06B8320B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sz="2600" dirty="0"/>
            <a:t>Ex.: O filho comprou os ingredientes </a:t>
          </a:r>
          <a:r>
            <a:rPr lang="pt-BR" sz="2600" b="1" dirty="0"/>
            <a:t>conforme a mãe pediu</a:t>
          </a:r>
          <a:r>
            <a:rPr lang="pt-BR" sz="2600" dirty="0"/>
            <a:t>.</a:t>
          </a:r>
        </a:p>
      </dgm:t>
    </dgm:pt>
    <dgm:pt modelId="{FD349310-D98E-4736-BC60-A08878A5F589}" type="sibTrans" cxnId="{08632EC2-A2D3-4DC5-8048-74B0C8B08D6D}">
      <dgm:prSet/>
      <dgm:spPr/>
      <dgm:t>
        <a:bodyPr/>
        <a:lstStyle/>
        <a:p>
          <a:endParaRPr lang="pt-BR"/>
        </a:p>
      </dgm:t>
    </dgm:pt>
    <dgm:pt modelId="{CB037A92-B3F2-437C-BB76-4AEE4A69417E}" type="parTrans" cxnId="{08632EC2-A2D3-4DC5-8048-74B0C8B08D6D}">
      <dgm:prSet/>
      <dgm:spPr/>
      <dgm:t>
        <a:bodyPr/>
        <a:lstStyle/>
        <a:p>
          <a:endParaRPr lang="pt-BR"/>
        </a:p>
      </dgm:t>
    </dgm:pt>
    <dgm:pt modelId="{47B4C792-0F81-4856-BA91-3A7C670B3548}" type="pres">
      <dgm:prSet presAssocID="{1840BDC6-0C4E-4A4E-A995-54CD82D61FA0}" presName="Name0" presStyleCnt="0">
        <dgm:presLayoutVars>
          <dgm:dir/>
          <dgm:animLvl val="lvl"/>
          <dgm:resizeHandles val="exact"/>
        </dgm:presLayoutVars>
      </dgm:prSet>
      <dgm:spPr/>
    </dgm:pt>
    <dgm:pt modelId="{D3B9463F-9657-4524-BB61-0DC9CCC0FED6}" type="pres">
      <dgm:prSet presAssocID="{4B0C6808-2BF3-40E1-9C51-FA1A1886A8AB}" presName="composite" presStyleCnt="0"/>
      <dgm:spPr/>
    </dgm:pt>
    <dgm:pt modelId="{CCC5DE9D-5FA6-47C2-89E5-5DDE610E7CC4}" type="pres">
      <dgm:prSet presAssocID="{4B0C6808-2BF3-40E1-9C51-FA1A1886A8A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EB8470B6-0EED-43B7-A068-EA7FC8CBAF98}" type="pres">
      <dgm:prSet presAssocID="{4B0C6808-2BF3-40E1-9C51-FA1A1886A8AB}" presName="desTx" presStyleLbl="alignAccFollowNode1" presStyleIdx="0" presStyleCnt="3">
        <dgm:presLayoutVars>
          <dgm:bulletEnabled val="1"/>
        </dgm:presLayoutVars>
      </dgm:prSet>
      <dgm:spPr/>
    </dgm:pt>
    <dgm:pt modelId="{6CF7F4FA-CB16-45F1-BBDB-D6999E17E0DA}" type="pres">
      <dgm:prSet presAssocID="{04360086-664E-42CA-A593-641057760726}" presName="space" presStyleCnt="0"/>
      <dgm:spPr/>
    </dgm:pt>
    <dgm:pt modelId="{16282C88-FF97-487D-8860-2C09740EEFBB}" type="pres">
      <dgm:prSet presAssocID="{65EF1E06-99C6-42F1-8106-F405237654C8}" presName="composite" presStyleCnt="0"/>
      <dgm:spPr/>
    </dgm:pt>
    <dgm:pt modelId="{B9672528-DC91-46B3-B7E6-DA760096099C}" type="pres">
      <dgm:prSet presAssocID="{65EF1E06-99C6-42F1-8106-F405237654C8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BF329C5B-0965-4304-9211-B1E43C9373D2}" type="pres">
      <dgm:prSet presAssocID="{65EF1E06-99C6-42F1-8106-F405237654C8}" presName="desTx" presStyleLbl="alignAccFollowNode1" presStyleIdx="1" presStyleCnt="3">
        <dgm:presLayoutVars>
          <dgm:bulletEnabled val="1"/>
        </dgm:presLayoutVars>
      </dgm:prSet>
      <dgm:spPr/>
    </dgm:pt>
    <dgm:pt modelId="{0BB84359-C93F-46D0-A0B0-3B590731F477}" type="pres">
      <dgm:prSet presAssocID="{75359162-850D-4CFF-9E5C-5C2C8E76E696}" presName="space" presStyleCnt="0"/>
      <dgm:spPr/>
    </dgm:pt>
    <dgm:pt modelId="{0CC79576-E4EA-4DCB-8430-52295D8799C7}" type="pres">
      <dgm:prSet presAssocID="{FAFF627C-291F-4173-B582-BB3A1FE5364D}" presName="composite" presStyleCnt="0"/>
      <dgm:spPr/>
    </dgm:pt>
    <dgm:pt modelId="{07AED22C-7802-47D5-9941-67E7BB827648}" type="pres">
      <dgm:prSet presAssocID="{FAFF627C-291F-4173-B582-BB3A1FE5364D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07D932D9-9DB7-47DE-9832-1AACF95E1194}" type="pres">
      <dgm:prSet presAssocID="{FAFF627C-291F-4173-B582-BB3A1FE5364D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BC64F31D-1FDE-41DE-96BB-EEF7639DC812}" type="presOf" srcId="{8BF083E4-8EBC-436A-A368-957B04D30B37}" destId="{07D932D9-9DB7-47DE-9832-1AACF95E1194}" srcOrd="0" destOrd="1" presId="urn:microsoft.com/office/officeart/2005/8/layout/hList1"/>
    <dgm:cxn modelId="{8AC76A33-5933-41E7-87C9-16B6105555F4}" type="presOf" srcId="{E9DFBF79-F620-44DE-B9DD-9D9A06B8320B}" destId="{EB8470B6-0EED-43B7-A068-EA7FC8CBAF98}" srcOrd="0" destOrd="1" presId="urn:microsoft.com/office/officeart/2005/8/layout/hList1"/>
    <dgm:cxn modelId="{0A40E23A-7789-47A7-8D43-AC83E42B455B}" srcId="{1840BDC6-0C4E-4A4E-A995-54CD82D61FA0}" destId="{FAFF627C-291F-4173-B582-BB3A1FE5364D}" srcOrd="2" destOrd="0" parTransId="{B9878752-78B9-4D72-A138-815592FFFE3E}" sibTransId="{E85C1720-80D3-4E8F-97AD-2B16C49156CD}"/>
    <dgm:cxn modelId="{F32E735D-C3AF-4D73-98C8-0BA8C34CD648}" type="presOf" srcId="{7C222A67-A8E8-4A7E-A79C-EC64418C6BD5}" destId="{BF329C5B-0965-4304-9211-B1E43C9373D2}" srcOrd="0" destOrd="0" presId="urn:microsoft.com/office/officeart/2005/8/layout/hList1"/>
    <dgm:cxn modelId="{E8B21748-6A70-4796-9C4E-D33A4CAD8D02}" srcId="{4B0C6808-2BF3-40E1-9C51-FA1A1886A8AB}" destId="{41BC410E-E05C-4CA2-9B8D-D15AF50356FD}" srcOrd="0" destOrd="0" parTransId="{A0A43D04-20CB-49DE-84EE-B949E85C53FC}" sibTransId="{14B998A1-C963-45DA-A19C-B6E9D0D77B02}"/>
    <dgm:cxn modelId="{E6F83C69-C2A7-40A5-897D-9F7540CC48AC}" srcId="{FAFF627C-291F-4173-B582-BB3A1FE5364D}" destId="{CF75B509-675E-4F01-A9C1-4347F8B4F5C6}" srcOrd="0" destOrd="0" parTransId="{A4078012-74BD-4484-A0F7-5132E50FAB67}" sibTransId="{210BEA34-DCC8-4C6B-A718-4DB2944FD594}"/>
    <dgm:cxn modelId="{92FC0970-CCF7-46CE-926F-FF8E8F9E284A}" type="presOf" srcId="{CF75B509-675E-4F01-A9C1-4347F8B4F5C6}" destId="{07D932D9-9DB7-47DE-9832-1AACF95E1194}" srcOrd="0" destOrd="0" presId="urn:microsoft.com/office/officeart/2005/8/layout/hList1"/>
    <dgm:cxn modelId="{2B848371-7110-41BC-B73E-B89F2B78ED07}" srcId="{1840BDC6-0C4E-4A4E-A995-54CD82D61FA0}" destId="{4B0C6808-2BF3-40E1-9C51-FA1A1886A8AB}" srcOrd="0" destOrd="0" parTransId="{76BD86A7-09E2-4A73-B4FA-6897A054BA15}" sibTransId="{04360086-664E-42CA-A593-641057760726}"/>
    <dgm:cxn modelId="{7122D171-A903-4BD5-A271-90032B4B4E50}" type="presOf" srcId="{41BC410E-E05C-4CA2-9B8D-D15AF50356FD}" destId="{EB8470B6-0EED-43B7-A068-EA7FC8CBAF98}" srcOrd="0" destOrd="0" presId="urn:microsoft.com/office/officeart/2005/8/layout/hList1"/>
    <dgm:cxn modelId="{21604555-31F7-4023-B578-6CED38A2BE37}" srcId="{65EF1E06-99C6-42F1-8106-F405237654C8}" destId="{7C222A67-A8E8-4A7E-A79C-EC64418C6BD5}" srcOrd="0" destOrd="0" parTransId="{D800DEF5-44E4-4277-BD1A-D10F1C9C244E}" sibTransId="{B58DE22F-48D4-417F-AAC7-D5309A5AD8EE}"/>
    <dgm:cxn modelId="{65167379-74B7-4EC9-9405-BB6AD6867522}" srcId="{1840BDC6-0C4E-4A4E-A995-54CD82D61FA0}" destId="{65EF1E06-99C6-42F1-8106-F405237654C8}" srcOrd="1" destOrd="0" parTransId="{D983BE37-A020-4E28-8D25-00E00E406596}" sibTransId="{75359162-850D-4CFF-9E5C-5C2C8E76E696}"/>
    <dgm:cxn modelId="{A095178B-AA4B-4837-A81E-FCBD2DFEC177}" type="presOf" srcId="{A20A536A-F29A-4C59-B3FE-172859B8B14A}" destId="{BF329C5B-0965-4304-9211-B1E43C9373D2}" srcOrd="0" destOrd="1" presId="urn:microsoft.com/office/officeart/2005/8/layout/hList1"/>
    <dgm:cxn modelId="{63E1A2AA-0F12-4A87-90EE-E0EA48800A06}" type="presOf" srcId="{1840BDC6-0C4E-4A4E-A995-54CD82D61FA0}" destId="{47B4C792-0F81-4856-BA91-3A7C670B3548}" srcOrd="0" destOrd="0" presId="urn:microsoft.com/office/officeart/2005/8/layout/hList1"/>
    <dgm:cxn modelId="{CA9854C0-1F45-4130-8E74-238FF2C83F09}" srcId="{65EF1E06-99C6-42F1-8106-F405237654C8}" destId="{A20A536A-F29A-4C59-B3FE-172859B8B14A}" srcOrd="1" destOrd="0" parTransId="{20EE0598-B604-4FAA-BE5C-D22C2221A495}" sibTransId="{B15EA00E-1BD0-4D4B-8CA9-8861E01D6AE0}"/>
    <dgm:cxn modelId="{08632EC2-A2D3-4DC5-8048-74B0C8B08D6D}" srcId="{4B0C6808-2BF3-40E1-9C51-FA1A1886A8AB}" destId="{E9DFBF79-F620-44DE-B9DD-9D9A06B8320B}" srcOrd="1" destOrd="0" parTransId="{CB037A92-B3F2-437C-BB76-4AEE4A69417E}" sibTransId="{FD349310-D98E-4736-BC60-A08878A5F589}"/>
    <dgm:cxn modelId="{7FDF37C6-8046-4370-9B77-57972BD22ACB}" type="presOf" srcId="{FAFF627C-291F-4173-B582-BB3A1FE5364D}" destId="{07AED22C-7802-47D5-9941-67E7BB827648}" srcOrd="0" destOrd="0" presId="urn:microsoft.com/office/officeart/2005/8/layout/hList1"/>
    <dgm:cxn modelId="{E9FE00ED-A23E-40DA-A596-A83794B056A2}" type="presOf" srcId="{65EF1E06-99C6-42F1-8106-F405237654C8}" destId="{B9672528-DC91-46B3-B7E6-DA760096099C}" srcOrd="0" destOrd="0" presId="urn:microsoft.com/office/officeart/2005/8/layout/hList1"/>
    <dgm:cxn modelId="{FF86F7EE-7A88-4EB2-9389-9F4FEDCC62F1}" srcId="{FAFF627C-291F-4173-B582-BB3A1FE5364D}" destId="{8BF083E4-8EBC-436A-A368-957B04D30B37}" srcOrd="1" destOrd="0" parTransId="{83FC798D-701C-4698-A871-DAE32D78F04E}" sibTransId="{0E38E6F8-D1CF-42F6-B936-1158AB06FFF1}"/>
    <dgm:cxn modelId="{39AF39F4-EFE8-4768-B80B-94787A92FA86}" type="presOf" srcId="{4B0C6808-2BF3-40E1-9C51-FA1A1886A8AB}" destId="{CCC5DE9D-5FA6-47C2-89E5-5DDE610E7CC4}" srcOrd="0" destOrd="0" presId="urn:microsoft.com/office/officeart/2005/8/layout/hList1"/>
    <dgm:cxn modelId="{38C89DAD-66B5-4920-82A4-ABF10CD97E58}" type="presParOf" srcId="{47B4C792-0F81-4856-BA91-3A7C670B3548}" destId="{D3B9463F-9657-4524-BB61-0DC9CCC0FED6}" srcOrd="0" destOrd="0" presId="urn:microsoft.com/office/officeart/2005/8/layout/hList1"/>
    <dgm:cxn modelId="{5A881587-3D1F-473E-872E-D14E48FEF3DC}" type="presParOf" srcId="{D3B9463F-9657-4524-BB61-0DC9CCC0FED6}" destId="{CCC5DE9D-5FA6-47C2-89E5-5DDE610E7CC4}" srcOrd="0" destOrd="0" presId="urn:microsoft.com/office/officeart/2005/8/layout/hList1"/>
    <dgm:cxn modelId="{23AE7377-C24D-4578-BBE3-16C7CDC4FE56}" type="presParOf" srcId="{D3B9463F-9657-4524-BB61-0DC9CCC0FED6}" destId="{EB8470B6-0EED-43B7-A068-EA7FC8CBAF98}" srcOrd="1" destOrd="0" presId="urn:microsoft.com/office/officeart/2005/8/layout/hList1"/>
    <dgm:cxn modelId="{D4F42296-D9DE-4BA9-8A11-8D1E41A0C16E}" type="presParOf" srcId="{47B4C792-0F81-4856-BA91-3A7C670B3548}" destId="{6CF7F4FA-CB16-45F1-BBDB-D6999E17E0DA}" srcOrd="1" destOrd="0" presId="urn:microsoft.com/office/officeart/2005/8/layout/hList1"/>
    <dgm:cxn modelId="{58F8AC2F-A599-44CE-932A-DCAFC71CF4BB}" type="presParOf" srcId="{47B4C792-0F81-4856-BA91-3A7C670B3548}" destId="{16282C88-FF97-487D-8860-2C09740EEFBB}" srcOrd="2" destOrd="0" presId="urn:microsoft.com/office/officeart/2005/8/layout/hList1"/>
    <dgm:cxn modelId="{4CDF0C8A-5978-4E56-9571-8A40ADC960B2}" type="presParOf" srcId="{16282C88-FF97-487D-8860-2C09740EEFBB}" destId="{B9672528-DC91-46B3-B7E6-DA760096099C}" srcOrd="0" destOrd="0" presId="urn:microsoft.com/office/officeart/2005/8/layout/hList1"/>
    <dgm:cxn modelId="{006D0231-A614-41EA-A0E4-E78C74A0C5BE}" type="presParOf" srcId="{16282C88-FF97-487D-8860-2C09740EEFBB}" destId="{BF329C5B-0965-4304-9211-B1E43C9373D2}" srcOrd="1" destOrd="0" presId="urn:microsoft.com/office/officeart/2005/8/layout/hList1"/>
    <dgm:cxn modelId="{5DA64A6D-C1A8-481F-AD8F-9D562C6C3B3F}" type="presParOf" srcId="{47B4C792-0F81-4856-BA91-3A7C670B3548}" destId="{0BB84359-C93F-46D0-A0B0-3B590731F477}" srcOrd="3" destOrd="0" presId="urn:microsoft.com/office/officeart/2005/8/layout/hList1"/>
    <dgm:cxn modelId="{985C714B-4FA9-4212-8F87-85891B2A2608}" type="presParOf" srcId="{47B4C792-0F81-4856-BA91-3A7C670B3548}" destId="{0CC79576-E4EA-4DCB-8430-52295D8799C7}" srcOrd="4" destOrd="0" presId="urn:microsoft.com/office/officeart/2005/8/layout/hList1"/>
    <dgm:cxn modelId="{11A6FC1B-4408-40D9-8DFF-FB150AAB9DCE}" type="presParOf" srcId="{0CC79576-E4EA-4DCB-8430-52295D8799C7}" destId="{07AED22C-7802-47D5-9941-67E7BB827648}" srcOrd="0" destOrd="0" presId="urn:microsoft.com/office/officeart/2005/8/layout/hList1"/>
    <dgm:cxn modelId="{FBCB6AD2-089C-4171-9816-9EB668D2BA86}" type="presParOf" srcId="{0CC79576-E4EA-4DCB-8430-52295D8799C7}" destId="{07D932D9-9DB7-47DE-9832-1AACF95E119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40BDC6-0C4E-4A4E-A995-54CD82D61FA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C222A67-A8E8-4A7E-A79C-EC64418C6BD5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sz="2600" dirty="0"/>
            <a:t>As orações subordinadas adverbiais podem ser estruturadas na forma reduzida, sem conjunções e com o verbo em uma forma nominal.</a:t>
          </a:r>
        </a:p>
      </dgm:t>
    </dgm:pt>
    <dgm:pt modelId="{D800DEF5-44E4-4277-BD1A-D10F1C9C244E}" type="parTrans" cxnId="{21604555-31F7-4023-B578-6CED38A2BE37}">
      <dgm:prSet/>
      <dgm:spPr/>
      <dgm:t>
        <a:bodyPr/>
        <a:lstStyle/>
        <a:p>
          <a:endParaRPr lang="pt-BR"/>
        </a:p>
      </dgm:t>
    </dgm:pt>
    <dgm:pt modelId="{B58DE22F-48D4-417F-AAC7-D5309A5AD8EE}" type="sibTrans" cxnId="{21604555-31F7-4023-B578-6CED38A2BE37}">
      <dgm:prSet/>
      <dgm:spPr/>
      <dgm:t>
        <a:bodyPr/>
        <a:lstStyle/>
        <a:p>
          <a:endParaRPr lang="pt-BR"/>
        </a:p>
      </dgm:t>
    </dgm:pt>
    <dgm:pt modelId="{65EF1E06-99C6-42F1-8106-F405237654C8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200" dirty="0"/>
            <a:t>Reduzidas </a:t>
          </a:r>
          <a:endParaRPr lang="pt-BR" dirty="0"/>
        </a:p>
      </dgm:t>
    </dgm:pt>
    <dgm:pt modelId="{D983BE37-A020-4E28-8D25-00E00E406596}" type="parTrans" cxnId="{65167379-74B7-4EC9-9405-BB6AD6867522}">
      <dgm:prSet/>
      <dgm:spPr/>
      <dgm:t>
        <a:bodyPr/>
        <a:lstStyle/>
        <a:p>
          <a:endParaRPr lang="pt-BR"/>
        </a:p>
      </dgm:t>
    </dgm:pt>
    <dgm:pt modelId="{75359162-850D-4CFF-9E5C-5C2C8E76E696}" type="sibTrans" cxnId="{65167379-74B7-4EC9-9405-BB6AD6867522}">
      <dgm:prSet/>
      <dgm:spPr/>
      <dgm:t>
        <a:bodyPr/>
        <a:lstStyle/>
        <a:p>
          <a:endParaRPr lang="pt-BR"/>
        </a:p>
      </dgm:t>
    </dgm:pt>
    <dgm:pt modelId="{47B4C792-0F81-4856-BA91-3A7C670B3548}" type="pres">
      <dgm:prSet presAssocID="{1840BDC6-0C4E-4A4E-A995-54CD82D61FA0}" presName="Name0" presStyleCnt="0">
        <dgm:presLayoutVars>
          <dgm:dir/>
          <dgm:animLvl val="lvl"/>
          <dgm:resizeHandles val="exact"/>
        </dgm:presLayoutVars>
      </dgm:prSet>
      <dgm:spPr/>
    </dgm:pt>
    <dgm:pt modelId="{16282C88-FF97-487D-8860-2C09740EEFBB}" type="pres">
      <dgm:prSet presAssocID="{65EF1E06-99C6-42F1-8106-F405237654C8}" presName="composite" presStyleCnt="0"/>
      <dgm:spPr/>
    </dgm:pt>
    <dgm:pt modelId="{B9672528-DC91-46B3-B7E6-DA760096099C}" type="pres">
      <dgm:prSet presAssocID="{65EF1E06-99C6-42F1-8106-F405237654C8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BF329C5B-0965-4304-9211-B1E43C9373D2}" type="pres">
      <dgm:prSet presAssocID="{65EF1E06-99C6-42F1-8106-F405237654C8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54BD2914-E89C-4793-BCED-1C80D409A6D8}" type="presOf" srcId="{65EF1E06-99C6-42F1-8106-F405237654C8}" destId="{B9672528-DC91-46B3-B7E6-DA760096099C}" srcOrd="0" destOrd="0" presId="urn:microsoft.com/office/officeart/2005/8/layout/hList1"/>
    <dgm:cxn modelId="{A6E88B45-3306-485C-BB10-9EB165019EBA}" type="presOf" srcId="{1840BDC6-0C4E-4A4E-A995-54CD82D61FA0}" destId="{47B4C792-0F81-4856-BA91-3A7C670B3548}" srcOrd="0" destOrd="0" presId="urn:microsoft.com/office/officeart/2005/8/layout/hList1"/>
    <dgm:cxn modelId="{21604555-31F7-4023-B578-6CED38A2BE37}" srcId="{65EF1E06-99C6-42F1-8106-F405237654C8}" destId="{7C222A67-A8E8-4A7E-A79C-EC64418C6BD5}" srcOrd="0" destOrd="0" parTransId="{D800DEF5-44E4-4277-BD1A-D10F1C9C244E}" sibTransId="{B58DE22F-48D4-417F-AAC7-D5309A5AD8EE}"/>
    <dgm:cxn modelId="{65167379-74B7-4EC9-9405-BB6AD6867522}" srcId="{1840BDC6-0C4E-4A4E-A995-54CD82D61FA0}" destId="{65EF1E06-99C6-42F1-8106-F405237654C8}" srcOrd="0" destOrd="0" parTransId="{D983BE37-A020-4E28-8D25-00E00E406596}" sibTransId="{75359162-850D-4CFF-9E5C-5C2C8E76E696}"/>
    <dgm:cxn modelId="{1F462F8D-8035-4CED-9F41-07E71008EF21}" type="presOf" srcId="{7C222A67-A8E8-4A7E-A79C-EC64418C6BD5}" destId="{BF329C5B-0965-4304-9211-B1E43C9373D2}" srcOrd="0" destOrd="0" presId="urn:microsoft.com/office/officeart/2005/8/layout/hList1"/>
    <dgm:cxn modelId="{9843214A-3F68-44DC-AD0E-B05F3EA89B8C}" type="presParOf" srcId="{47B4C792-0F81-4856-BA91-3A7C670B3548}" destId="{16282C88-FF97-487D-8860-2C09740EEFBB}" srcOrd="0" destOrd="0" presId="urn:microsoft.com/office/officeart/2005/8/layout/hList1"/>
    <dgm:cxn modelId="{F7F0FFCB-6156-4B93-99DF-D317976C7815}" type="presParOf" srcId="{16282C88-FF97-487D-8860-2C09740EEFBB}" destId="{B9672528-DC91-46B3-B7E6-DA760096099C}" srcOrd="0" destOrd="0" presId="urn:microsoft.com/office/officeart/2005/8/layout/hList1"/>
    <dgm:cxn modelId="{AF19EFEF-772B-4802-9BB6-8AD822C703E6}" type="presParOf" srcId="{16282C88-FF97-487D-8860-2C09740EEFBB}" destId="{BF329C5B-0965-4304-9211-B1E43C9373D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9E6243-3D13-447C-939A-8E0128F22BC7}">
      <dsp:nvSpPr>
        <dsp:cNvPr id="0" name=""/>
        <dsp:cNvSpPr/>
      </dsp:nvSpPr>
      <dsp:spPr>
        <a:xfrm>
          <a:off x="3286" y="29055"/>
          <a:ext cx="3203971" cy="1036800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/>
            <a:t>Temporal</a:t>
          </a:r>
        </a:p>
      </dsp:txBody>
      <dsp:txXfrm>
        <a:off x="3286" y="29055"/>
        <a:ext cx="3203971" cy="1036800"/>
      </dsp:txXfrm>
    </dsp:sp>
    <dsp:sp modelId="{5E04810A-36C5-4C98-9585-254ED275AB02}">
      <dsp:nvSpPr>
        <dsp:cNvPr id="0" name=""/>
        <dsp:cNvSpPr/>
      </dsp:nvSpPr>
      <dsp:spPr>
        <a:xfrm>
          <a:off x="3286" y="1065855"/>
          <a:ext cx="3203971" cy="3256427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800" kern="1200" dirty="0"/>
            <a:t>Indica uma ideia de tempo.</a:t>
          </a: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800" kern="1200" dirty="0"/>
            <a:t>Ex.: </a:t>
          </a:r>
          <a:r>
            <a:rPr lang="pt-BR" sz="2800" b="1" kern="1200" dirty="0"/>
            <a:t>Quando depôs o rei</a:t>
          </a:r>
          <a:r>
            <a:rPr lang="pt-BR" sz="2800" kern="1200" dirty="0"/>
            <a:t>, a França se tornou uma república.</a:t>
          </a:r>
        </a:p>
      </dsp:txBody>
      <dsp:txXfrm>
        <a:off x="3286" y="1065855"/>
        <a:ext cx="3203971" cy="3256427"/>
      </dsp:txXfrm>
    </dsp:sp>
    <dsp:sp modelId="{66C7B15A-6F66-40A2-91D6-577BBD047E50}">
      <dsp:nvSpPr>
        <dsp:cNvPr id="0" name=""/>
        <dsp:cNvSpPr/>
      </dsp:nvSpPr>
      <dsp:spPr>
        <a:xfrm>
          <a:off x="3655814" y="29055"/>
          <a:ext cx="3203971" cy="1036800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/>
            <a:t>Causal</a:t>
          </a:r>
        </a:p>
      </dsp:txBody>
      <dsp:txXfrm>
        <a:off x="3655814" y="29055"/>
        <a:ext cx="3203971" cy="1036800"/>
      </dsp:txXfrm>
    </dsp:sp>
    <dsp:sp modelId="{F116854F-5542-4A55-BAD3-0BEAB464C87A}">
      <dsp:nvSpPr>
        <dsp:cNvPr id="0" name=""/>
        <dsp:cNvSpPr/>
      </dsp:nvSpPr>
      <dsp:spPr>
        <a:xfrm>
          <a:off x="3655814" y="1065855"/>
          <a:ext cx="3203971" cy="3256427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800" kern="1200" dirty="0"/>
            <a:t>Indica motivo, razão, causa.</a:t>
          </a: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800" kern="1200" dirty="0"/>
            <a:t>Ex.: A rua está molhada </a:t>
          </a:r>
          <a:r>
            <a:rPr lang="pt-BR" sz="2800" b="1" kern="1200" dirty="0"/>
            <a:t>porque</a:t>
          </a:r>
          <a:r>
            <a:rPr lang="pt-BR" sz="2800" kern="1200" dirty="0"/>
            <a:t> </a:t>
          </a:r>
          <a:r>
            <a:rPr lang="pt-BR" sz="2800" b="1" kern="1200" dirty="0"/>
            <a:t>choveu</a:t>
          </a:r>
          <a:r>
            <a:rPr lang="pt-BR" sz="2800" kern="1200" dirty="0"/>
            <a:t>.</a:t>
          </a:r>
        </a:p>
      </dsp:txBody>
      <dsp:txXfrm>
        <a:off x="3655814" y="1065855"/>
        <a:ext cx="3203971" cy="3256427"/>
      </dsp:txXfrm>
    </dsp:sp>
    <dsp:sp modelId="{1AA20A53-27D9-4394-968D-C6EDE4562277}">
      <dsp:nvSpPr>
        <dsp:cNvPr id="0" name=""/>
        <dsp:cNvSpPr/>
      </dsp:nvSpPr>
      <dsp:spPr>
        <a:xfrm>
          <a:off x="7308342" y="29055"/>
          <a:ext cx="3203971" cy="1036800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/>
            <a:t>Concessiva</a:t>
          </a:r>
        </a:p>
      </dsp:txBody>
      <dsp:txXfrm>
        <a:off x="7308342" y="29055"/>
        <a:ext cx="3203971" cy="1036800"/>
      </dsp:txXfrm>
    </dsp:sp>
    <dsp:sp modelId="{661A54D6-AE8A-423C-B561-3ADAB696E1A5}">
      <dsp:nvSpPr>
        <dsp:cNvPr id="0" name=""/>
        <dsp:cNvSpPr/>
      </dsp:nvSpPr>
      <dsp:spPr>
        <a:xfrm>
          <a:off x="7308342" y="1065855"/>
          <a:ext cx="3203971" cy="3256427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800" kern="1200" dirty="0"/>
            <a:t>Indica ideia de concessão.</a:t>
          </a: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800" kern="1200" dirty="0"/>
            <a:t>Ex.: </a:t>
          </a:r>
          <a:r>
            <a:rPr lang="pt-BR" sz="2800" b="1" kern="1200" dirty="0"/>
            <a:t>Embora tenha sido muito difícil</a:t>
          </a:r>
          <a:r>
            <a:rPr lang="pt-BR" sz="2800" kern="1200" dirty="0"/>
            <a:t>, o trabalho foi concluído.</a:t>
          </a: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2800" kern="1200" dirty="0"/>
        </a:p>
      </dsp:txBody>
      <dsp:txXfrm>
        <a:off x="7308342" y="1065855"/>
        <a:ext cx="3203971" cy="32564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C5DE9D-5FA6-47C2-89E5-5DDE610E7CC4}">
      <dsp:nvSpPr>
        <dsp:cNvPr id="0" name=""/>
        <dsp:cNvSpPr/>
      </dsp:nvSpPr>
      <dsp:spPr>
        <a:xfrm>
          <a:off x="3286" y="107474"/>
          <a:ext cx="3203971" cy="1281588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 dirty="0"/>
            <a:t>Proporcional</a:t>
          </a:r>
        </a:p>
      </dsp:txBody>
      <dsp:txXfrm>
        <a:off x="3286" y="107474"/>
        <a:ext cx="3203971" cy="1281588"/>
      </dsp:txXfrm>
    </dsp:sp>
    <dsp:sp modelId="{EB8470B6-0EED-43B7-A068-EA7FC8CBAF98}">
      <dsp:nvSpPr>
        <dsp:cNvPr id="0" name=""/>
        <dsp:cNvSpPr/>
      </dsp:nvSpPr>
      <dsp:spPr>
        <a:xfrm>
          <a:off x="3286" y="1389063"/>
          <a:ext cx="3203971" cy="285480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600" kern="1200" dirty="0"/>
            <a:t>Indica ideia de proporção.</a:t>
          </a:r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600" kern="1200" dirty="0"/>
            <a:t>Ex.: </a:t>
          </a:r>
          <a:r>
            <a:rPr lang="pt-BR" sz="2600" b="1" kern="1200" dirty="0"/>
            <a:t>À medida que estudo</a:t>
          </a:r>
          <a:r>
            <a:rPr lang="pt-BR" sz="2600" kern="1200" dirty="0"/>
            <a:t>, compreendo mais o conteúdo.</a:t>
          </a:r>
        </a:p>
      </dsp:txBody>
      <dsp:txXfrm>
        <a:off x="3286" y="1389063"/>
        <a:ext cx="3203971" cy="2854800"/>
      </dsp:txXfrm>
    </dsp:sp>
    <dsp:sp modelId="{B9672528-DC91-46B3-B7E6-DA760096099C}">
      <dsp:nvSpPr>
        <dsp:cNvPr id="0" name=""/>
        <dsp:cNvSpPr/>
      </dsp:nvSpPr>
      <dsp:spPr>
        <a:xfrm>
          <a:off x="3655814" y="107474"/>
          <a:ext cx="3203971" cy="1281588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 dirty="0"/>
            <a:t>Comparativa</a:t>
          </a:r>
          <a:endParaRPr lang="pt-BR" kern="1200" dirty="0"/>
        </a:p>
      </dsp:txBody>
      <dsp:txXfrm>
        <a:off x="3655814" y="107474"/>
        <a:ext cx="3203971" cy="1281588"/>
      </dsp:txXfrm>
    </dsp:sp>
    <dsp:sp modelId="{BF329C5B-0965-4304-9211-B1E43C9373D2}">
      <dsp:nvSpPr>
        <dsp:cNvPr id="0" name=""/>
        <dsp:cNvSpPr/>
      </dsp:nvSpPr>
      <dsp:spPr>
        <a:xfrm>
          <a:off x="3655814" y="1389063"/>
          <a:ext cx="3203971" cy="285480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600" kern="1200" dirty="0"/>
            <a:t>Indica uma comparação.</a:t>
          </a:r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600" kern="1200" dirty="0"/>
            <a:t>Ex.: Rui tinha </a:t>
          </a:r>
          <a:r>
            <a:rPr lang="pt-BR" sz="2600" b="1" kern="1200" dirty="0"/>
            <a:t>mais</a:t>
          </a:r>
          <a:r>
            <a:rPr lang="pt-BR" sz="2600" kern="1200" dirty="0"/>
            <a:t> presença nas aulas </a:t>
          </a:r>
          <a:r>
            <a:rPr lang="pt-BR" sz="2600" b="1" kern="1200" dirty="0"/>
            <a:t>que os demais estudantes</a:t>
          </a:r>
          <a:r>
            <a:rPr lang="pt-BR" sz="2600" kern="1200" dirty="0"/>
            <a:t>.</a:t>
          </a:r>
        </a:p>
      </dsp:txBody>
      <dsp:txXfrm>
        <a:off x="3655814" y="1389063"/>
        <a:ext cx="3203971" cy="2854800"/>
      </dsp:txXfrm>
    </dsp:sp>
    <dsp:sp modelId="{07AED22C-7802-47D5-9941-67E7BB827648}">
      <dsp:nvSpPr>
        <dsp:cNvPr id="0" name=""/>
        <dsp:cNvSpPr/>
      </dsp:nvSpPr>
      <dsp:spPr>
        <a:xfrm>
          <a:off x="7308341" y="107474"/>
          <a:ext cx="3203971" cy="1281588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 dirty="0"/>
            <a:t>Final</a:t>
          </a:r>
        </a:p>
      </dsp:txBody>
      <dsp:txXfrm>
        <a:off x="7308341" y="107474"/>
        <a:ext cx="3203971" cy="1281588"/>
      </dsp:txXfrm>
    </dsp:sp>
    <dsp:sp modelId="{07D932D9-9DB7-47DE-9832-1AACF95E1194}">
      <dsp:nvSpPr>
        <dsp:cNvPr id="0" name=""/>
        <dsp:cNvSpPr/>
      </dsp:nvSpPr>
      <dsp:spPr>
        <a:xfrm>
          <a:off x="7308341" y="1389063"/>
          <a:ext cx="3203971" cy="285480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600" kern="1200" dirty="0"/>
            <a:t>Indica finalidade.</a:t>
          </a:r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600" kern="1200" dirty="0"/>
            <a:t>Ex.: Eles ampliaram o espaço </a:t>
          </a:r>
          <a:r>
            <a:rPr lang="pt-BR" sz="2600" b="1" kern="1200" dirty="0"/>
            <a:t>a fim de que coubessem mais pessoas</a:t>
          </a:r>
          <a:r>
            <a:rPr lang="pt-BR" sz="2600" kern="1200" dirty="0"/>
            <a:t>.</a:t>
          </a:r>
        </a:p>
      </dsp:txBody>
      <dsp:txXfrm>
        <a:off x="7308341" y="1389063"/>
        <a:ext cx="3203971" cy="28548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C5DE9D-5FA6-47C2-89E5-5DDE610E7CC4}">
      <dsp:nvSpPr>
        <dsp:cNvPr id="0" name=""/>
        <dsp:cNvSpPr/>
      </dsp:nvSpPr>
      <dsp:spPr>
        <a:xfrm>
          <a:off x="3286" y="6129"/>
          <a:ext cx="3203971" cy="979200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 dirty="0"/>
            <a:t>Conformativa</a:t>
          </a:r>
        </a:p>
      </dsp:txBody>
      <dsp:txXfrm>
        <a:off x="3286" y="6129"/>
        <a:ext cx="3203971" cy="979200"/>
      </dsp:txXfrm>
    </dsp:sp>
    <dsp:sp modelId="{EB8470B6-0EED-43B7-A068-EA7FC8CBAF98}">
      <dsp:nvSpPr>
        <dsp:cNvPr id="0" name=""/>
        <dsp:cNvSpPr/>
      </dsp:nvSpPr>
      <dsp:spPr>
        <a:xfrm>
          <a:off x="3286" y="985329"/>
          <a:ext cx="3203971" cy="335988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600" kern="1200" dirty="0"/>
            <a:t>Apresenta uma ideia de conformidade.</a:t>
          </a:r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600" kern="1200" dirty="0"/>
            <a:t>Ex.: O filho comprou os ingredientes </a:t>
          </a:r>
          <a:r>
            <a:rPr lang="pt-BR" sz="2600" b="1" kern="1200" dirty="0"/>
            <a:t>conforme a mãe pediu</a:t>
          </a:r>
          <a:r>
            <a:rPr lang="pt-BR" sz="2600" kern="1200" dirty="0"/>
            <a:t>.</a:t>
          </a:r>
        </a:p>
      </dsp:txBody>
      <dsp:txXfrm>
        <a:off x="3286" y="985329"/>
        <a:ext cx="3203971" cy="3359880"/>
      </dsp:txXfrm>
    </dsp:sp>
    <dsp:sp modelId="{B9672528-DC91-46B3-B7E6-DA760096099C}">
      <dsp:nvSpPr>
        <dsp:cNvPr id="0" name=""/>
        <dsp:cNvSpPr/>
      </dsp:nvSpPr>
      <dsp:spPr>
        <a:xfrm>
          <a:off x="3655814" y="6129"/>
          <a:ext cx="3203971" cy="979200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 dirty="0"/>
            <a:t>Condicional</a:t>
          </a:r>
          <a:endParaRPr lang="pt-BR" kern="1200" dirty="0"/>
        </a:p>
      </dsp:txBody>
      <dsp:txXfrm>
        <a:off x="3655814" y="6129"/>
        <a:ext cx="3203971" cy="979200"/>
      </dsp:txXfrm>
    </dsp:sp>
    <dsp:sp modelId="{BF329C5B-0965-4304-9211-B1E43C9373D2}">
      <dsp:nvSpPr>
        <dsp:cNvPr id="0" name=""/>
        <dsp:cNvSpPr/>
      </dsp:nvSpPr>
      <dsp:spPr>
        <a:xfrm>
          <a:off x="3655814" y="985329"/>
          <a:ext cx="3203971" cy="335988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600" kern="1200" dirty="0"/>
            <a:t>Acrescenta uma hipótese, uma condição.</a:t>
          </a:r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600" kern="1200" dirty="0"/>
            <a:t>Ex.: </a:t>
          </a:r>
          <a:r>
            <a:rPr lang="pt-BR" sz="2600" b="1" kern="1200" dirty="0"/>
            <a:t>Se saíssemos de casa mais cedo</a:t>
          </a:r>
          <a:r>
            <a:rPr lang="pt-BR" sz="2600" kern="1200" dirty="0"/>
            <a:t>, </a:t>
          </a:r>
          <a:r>
            <a:rPr lang="pt-BR" sz="2600" b="0" kern="1200" dirty="0"/>
            <a:t>enfrentaríamos menos trânsito</a:t>
          </a:r>
          <a:r>
            <a:rPr lang="pt-BR" sz="2600" kern="1200" dirty="0"/>
            <a:t>.</a:t>
          </a:r>
        </a:p>
      </dsp:txBody>
      <dsp:txXfrm>
        <a:off x="3655814" y="985329"/>
        <a:ext cx="3203971" cy="3359880"/>
      </dsp:txXfrm>
    </dsp:sp>
    <dsp:sp modelId="{07AED22C-7802-47D5-9941-67E7BB827648}">
      <dsp:nvSpPr>
        <dsp:cNvPr id="0" name=""/>
        <dsp:cNvSpPr/>
      </dsp:nvSpPr>
      <dsp:spPr>
        <a:xfrm>
          <a:off x="7308342" y="6129"/>
          <a:ext cx="3203971" cy="979200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 dirty="0"/>
            <a:t>Consecutiva</a:t>
          </a:r>
        </a:p>
      </dsp:txBody>
      <dsp:txXfrm>
        <a:off x="7308342" y="6129"/>
        <a:ext cx="3203971" cy="979200"/>
      </dsp:txXfrm>
    </dsp:sp>
    <dsp:sp modelId="{07D932D9-9DB7-47DE-9832-1AACF95E1194}">
      <dsp:nvSpPr>
        <dsp:cNvPr id="0" name=""/>
        <dsp:cNvSpPr/>
      </dsp:nvSpPr>
      <dsp:spPr>
        <a:xfrm>
          <a:off x="7308342" y="985329"/>
          <a:ext cx="3203971" cy="335988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600" kern="1200" dirty="0"/>
            <a:t>Apresenta um resultado, um efeito, uma consequência.</a:t>
          </a:r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600" kern="1200" dirty="0"/>
            <a:t>Ex.: Ele gosta </a:t>
          </a:r>
          <a:r>
            <a:rPr lang="pt-BR" sz="2600" b="1" kern="1200" dirty="0"/>
            <a:t>tanto</a:t>
          </a:r>
          <a:r>
            <a:rPr lang="pt-BR" sz="2600" kern="1200" dirty="0"/>
            <a:t> de vôlei </a:t>
          </a:r>
          <a:r>
            <a:rPr lang="pt-BR" sz="2600" b="1" kern="1200" dirty="0"/>
            <a:t>que joga quase o dia todo</a:t>
          </a:r>
          <a:r>
            <a:rPr lang="pt-BR" sz="2600" kern="1200" dirty="0"/>
            <a:t>.</a:t>
          </a:r>
        </a:p>
      </dsp:txBody>
      <dsp:txXfrm>
        <a:off x="7308342" y="985329"/>
        <a:ext cx="3203971" cy="33598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672528-DC91-46B3-B7E6-DA760096099C}">
      <dsp:nvSpPr>
        <dsp:cNvPr id="0" name=""/>
        <dsp:cNvSpPr/>
      </dsp:nvSpPr>
      <dsp:spPr>
        <a:xfrm>
          <a:off x="0" y="30429"/>
          <a:ext cx="10515600" cy="1699200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 dirty="0"/>
            <a:t>Reduzidas </a:t>
          </a:r>
          <a:endParaRPr lang="pt-BR" kern="1200" dirty="0"/>
        </a:p>
      </dsp:txBody>
      <dsp:txXfrm>
        <a:off x="0" y="30429"/>
        <a:ext cx="10515600" cy="1699200"/>
      </dsp:txXfrm>
    </dsp:sp>
    <dsp:sp modelId="{BF329C5B-0965-4304-9211-B1E43C9373D2}">
      <dsp:nvSpPr>
        <dsp:cNvPr id="0" name=""/>
        <dsp:cNvSpPr/>
      </dsp:nvSpPr>
      <dsp:spPr>
        <a:xfrm>
          <a:off x="0" y="1729629"/>
          <a:ext cx="10515600" cy="259128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600" kern="1200" dirty="0"/>
            <a:t>As orações subordinadas adverbiais podem ser estruturadas na forma reduzida, sem conjunções e com o verbo em uma forma nominal.</a:t>
          </a:r>
        </a:p>
      </dsp:txBody>
      <dsp:txXfrm>
        <a:off x="0" y="1729629"/>
        <a:ext cx="10515600" cy="2591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2CE11-5FD7-9042-95F0-23A3B44A8D5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69F75-A2D0-664E-923F-0B23D76F13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887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17B76-A275-884C-8154-7B1A95358B39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1BBBC-977C-9B4C-97D0-47AFC7FAC52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5539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33EE8D-58D7-452D-AF91-1C9AA7254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47CA13-754A-40E6-A0A9-06A9D99EFD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B4EA20-99A2-4ED4-8916-AA66EC911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2161E-9BFD-BF47-9C5C-4AFA7559C77F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C794B6-4A4E-496C-BDDE-00D0F7A53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1AC5FA-8B0C-44F9-9C1B-238EECA42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635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C58649-F7D6-4687-BD89-6ABA2C0A5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AAB8FBD-8D61-4BF1-A61C-964FDA444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D56BFE-03DD-4CC9-AE9C-C81E2D31E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7FDF2-E0BD-1341-B406-A8DBFC2ADE27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8140A4-EAC7-49FC-B010-6D07B8FE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71FD29-7D1A-4FFF-ACE7-0B532C8C1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084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53A2F22-3E31-49B3-9B4F-5341AD29B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A17AB09-E10C-4020-9BFC-C32EAA058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70319C-EC1F-46C4-8878-B05A5618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1E5B-606F-3C4A-9E99-E7350F8F1CB0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9FFE1E-A3DC-455C-B0E1-4D1D62F9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5111C7-9C58-4A76-8448-47D019EF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512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DB51DC-7C0F-46D5-9ADB-196DD154E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398B3F-236C-4E0E-A1AB-2188ECD5A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165930-F9EE-4D38-86DA-6D8C3D80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77150-036D-9540-8BCA-6CF0DC4B4058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E23B3E-5177-48F2-8965-607F83CC2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D59529-FD8C-4649-A643-5645CBF8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1897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C1FD3-0C11-4329-9A12-AD21A85B1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7F17962-933B-4F4D-8FFF-881ABD329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BA8693-B821-4761-AA70-9AF614B9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A9DD-778F-B142-BA85-45F4AECA84F5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06E3E8-6E73-4BA6-8E0C-E730F67DB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FE23C7-9753-4EB5-8B88-BE0BDC22B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961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17C18-5E6A-4DDC-B9C1-D53477A2C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52901B-A635-4481-9321-9B8FAFD71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3857F92-A402-486E-92C7-89A7E539F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109F383-0DC1-4256-AB0D-A6CB3CD97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29D06-5E4E-0D49-A1A5-923D86F9B41B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AE13573-23CC-494B-8CCD-BBA5C899C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185F599-7392-47F6-B01F-F304BB0A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260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BA06DA-121E-409A-AFEB-09937143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2363DF-6613-4037-BF5D-527F914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9A4D6C2-5FCB-4587-A838-2BFBBDF12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661C4EB-547B-4F02-BFFA-D4931BA1A0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B8EFA8C-BB04-4FC2-8179-3C17442625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CB33A32-2DDC-464D-B5C8-4CEDE184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10B93-6E57-5A46-B104-B344325A23F2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BC59DB2-C79D-4855-A725-D6966CF1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256F0FD-0664-4B44-8F5C-F6FC9E40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992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AE0DD3-5DD3-46CB-AEFA-4654D5FDE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46DAEA6-1D64-4001-9BE7-3E40226F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1575-8880-294F-8BE8-6489613815FB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2BA8EF2-6EF5-45DB-89F2-A8FB398BA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AC1ED2B-15F1-4412-B6D4-B78DC148F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550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133E54-675B-4136-84F9-22549CB2C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318FD-E440-414A-B95E-CAFD2889EB57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FC43849-4364-4F49-9554-D8C7C9CAF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08E0985-3E8E-4373-8872-C5EBED55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285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C5437-FD15-4F93-969E-1F964015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A558B8-1051-468D-BCF5-C831C1683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40A3FCA-6F68-4162-A544-C0140BCD6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2F14761-06CE-43FD-A820-FE2C9800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74DD6-4CD8-D541-BB08-9E29ED178451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B07677-CC7E-492B-B50A-37B49C5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E9C543E-41C3-49AC-83F3-BC45ACFA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230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15CE6D-B4EC-4DCB-B2ED-7C6D8A567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73FEF45-5216-4228-8412-053F9E821E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51ABB1-8300-4A7B-AA68-CED2E173B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D05087-667C-447B-8D15-D05F1EBF0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5950D-4BE9-A746-B9B8-96FD072F04EB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7C639EC-8E9E-4D34-B12B-5294373F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D80E13-7DD1-4773-88C5-BE7EAEE3E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5402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0BE9549-4739-4432-A913-0FD4D6E28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E881E8-0884-4C6F-AE6B-C545CE0F8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9547EE-FAB4-4524-9393-8CE9E11C5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D1CEC-CC19-224C-B270-FC1CAC1C428F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628D68-6F5F-46D4-9C0A-85805F9DA1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3ACD4B-8C42-40C5-8F11-BD4EE0A444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212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1E1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542260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250" b="1078"/>
          <a:stretch/>
        </p:blipFill>
        <p:spPr bwMode="auto">
          <a:xfrm>
            <a:off x="0" y="-47459"/>
            <a:ext cx="12192000" cy="6831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4492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6295"/>
            <a:ext cx="10515600" cy="1325563"/>
          </a:xfrm>
          <a:ln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Pontuação das orações subordinadas adverbiais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38199" y="1974481"/>
            <a:ext cx="10493829" cy="4351338"/>
          </a:xfrm>
        </p:spPr>
        <p:txBody>
          <a:bodyPr>
            <a:normAutofit/>
          </a:bodyPr>
          <a:lstStyle/>
          <a:p>
            <a:r>
              <a:rPr lang="pt-BR" dirty="0"/>
              <a:t>A pontuação depende de dois fatores: sua posição no período e sua posição em relação à oração principal. </a:t>
            </a:r>
          </a:p>
          <a:p>
            <a:endParaRPr lang="pt-BR" dirty="0"/>
          </a:p>
          <a:p>
            <a:r>
              <a:rPr lang="pt-BR" dirty="0"/>
              <a:t>Quando a oração subordinada adverbial estiver posposta à oração principal, o emprego da vírgula é facultativo. </a:t>
            </a:r>
          </a:p>
          <a:p>
            <a:endParaRPr lang="pt-BR" dirty="0"/>
          </a:p>
          <a:p>
            <a:r>
              <a:rPr lang="pt-BR" dirty="0"/>
              <a:t>Quando a oração subordinada adverbial estiver anteposta à oração principal ou intercalada, as orações são separadas por vírgula. </a:t>
            </a:r>
          </a:p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10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2398997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6295"/>
            <a:ext cx="10515600" cy="1325563"/>
          </a:xfr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pt-BR" dirty="0">
                <a:solidFill>
                  <a:schemeClr val="accent6"/>
                </a:solidFill>
              </a:rPr>
              <a:t>Pontuação das orações subordinadas adverbiais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11</a:t>
            </a:fld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325" y="2320697"/>
            <a:ext cx="6229350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101400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7000">
              <a:schemeClr val="accent6"/>
            </a:gs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4CEA2-155B-4300-A4C5-1B1228E27A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pt-BR" dirty="0">
                <a:latin typeface="RobotoBR" pitchFamily="2" charset="0"/>
              </a:rPr>
            </a:br>
            <a:r>
              <a:rPr lang="pt-BR" dirty="0">
                <a:latin typeface="RobotoBR" pitchFamily="2" charset="0"/>
              </a:rPr>
              <a:t>Unidade 5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2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2933336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Abaixo-assinado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6935" y="2051503"/>
            <a:ext cx="10433451" cy="4178595"/>
          </a:xfrm>
        </p:spPr>
        <p:txBody>
          <a:bodyPr>
            <a:normAutofit/>
          </a:bodyPr>
          <a:lstStyle/>
          <a:p>
            <a:r>
              <a:rPr lang="pt-BR" dirty="0"/>
              <a:t>É um texto argumentativo, organizado em forma de documento, que apresenta uma contextualização sobre o assunto e uma proposta de reivindicação seguida de justificativas e argumentos. </a:t>
            </a:r>
          </a:p>
          <a:p>
            <a:endParaRPr lang="pt-BR" dirty="0"/>
          </a:p>
          <a:p>
            <a:r>
              <a:rPr lang="pt-BR" dirty="0"/>
              <a:t>O principal objetivo de um abaixo-assinado é propor uma reivindicação, a qual pode ser destinada a uma autoridade ou a uma instituição, e conseguir uma quantidade expressiva de assinaturas.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3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723357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721F5F-EFB2-4C4C-B285-29AE091C86E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Orações subordinadas adverbiais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848833" y="2006378"/>
            <a:ext cx="10515600" cy="4351338"/>
          </a:xfrm>
        </p:spPr>
        <p:txBody>
          <a:bodyPr/>
          <a:lstStyle/>
          <a:p>
            <a:r>
              <a:rPr lang="pt-BR" dirty="0"/>
              <a:t>Exercem as mesmas funções de adjuntos adverbiais em relação à oração principal, iniciando-se na maioria das vezes por conjunções ou locuções conjuntivas subordinativas. </a:t>
            </a:r>
          </a:p>
          <a:p>
            <a:r>
              <a:rPr lang="pt-BR" dirty="0"/>
              <a:t>A oração subordinada adverbial pode expressar uma circunstância de: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771" y="3932166"/>
            <a:ext cx="10009935" cy="2075229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4</a:t>
            </a:fld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006485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5662"/>
            <a:ext cx="10515600" cy="1325563"/>
          </a:xfr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/>
          <a:lstStyle/>
          <a:p>
            <a:pPr algn="ctr"/>
            <a:r>
              <a:rPr lang="pt-BR" dirty="0"/>
              <a:t>Classificação das orações subordinadas adverbiais</a:t>
            </a: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540861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5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2037149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6295"/>
            <a:ext cx="10515600" cy="1325563"/>
          </a:xfr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/>
          <a:lstStyle/>
          <a:p>
            <a:pPr algn="ctr"/>
            <a:r>
              <a:rPr lang="pt-BR" dirty="0"/>
              <a:t>Classificação das orações subordinadas adverbiais</a:t>
            </a: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395375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6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195131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6295"/>
            <a:ext cx="10515600" cy="1325563"/>
          </a:xfr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/>
          <a:lstStyle/>
          <a:p>
            <a:pPr algn="ctr"/>
            <a:r>
              <a:rPr lang="pt-BR" dirty="0"/>
              <a:t>Classificação das orações subordinadas adverbiais</a:t>
            </a: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727582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7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1796177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6295"/>
            <a:ext cx="10515600" cy="1325563"/>
          </a:xfr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/>
          <a:lstStyle/>
          <a:p>
            <a:pPr algn="ctr"/>
            <a:r>
              <a:rPr lang="pt-BR" dirty="0"/>
              <a:t>Classificação das orações subordinadas adverbiais</a:t>
            </a: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378858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8</a:t>
            </a:fld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8618" y="4516211"/>
            <a:ext cx="725805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1663029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Discurso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84464" y="2029732"/>
            <a:ext cx="10423071" cy="4011839"/>
          </a:xfrm>
        </p:spPr>
        <p:txBody>
          <a:bodyPr>
            <a:noAutofit/>
          </a:bodyPr>
          <a:lstStyle/>
          <a:p>
            <a:r>
              <a:rPr lang="pt-BR" dirty="0"/>
              <a:t>É um gênero textual apresentado em 1ª pessoa, no qual são expostos pontos de vista e informações a respeito de um tema, por meio de uma linguagem que revela grande poder de eloquência. </a:t>
            </a:r>
          </a:p>
          <a:p>
            <a:r>
              <a:rPr lang="pt-BR" dirty="0"/>
              <a:t>É organizado em saudação inicial, desenvolvimento e conclusão.</a:t>
            </a:r>
          </a:p>
          <a:p>
            <a:r>
              <a:rPr lang="pt-BR" dirty="0"/>
              <a:t>No corpo do discurso, geralmente, são empregados argumentos, exemplificações e citações, que podem ser de autoridade ou de documentos legais. </a:t>
            </a:r>
          </a:p>
          <a:p>
            <a:r>
              <a:rPr lang="pt-BR" dirty="0"/>
              <a:t>Esse gênero é oral, mas, antes de ser proferido em público, costuma ser planejado e ter uma versão escrita.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9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16385689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1344</TotalTime>
  <Words>667</Words>
  <Application>Microsoft Office PowerPoint</Application>
  <PresentationFormat>Widescreen</PresentationFormat>
  <Paragraphs>74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RobotoBR</vt:lpstr>
      <vt:lpstr>Tema do Office</vt:lpstr>
      <vt:lpstr>Apresentação do PowerPoint</vt:lpstr>
      <vt:lpstr> Unidade 5</vt:lpstr>
      <vt:lpstr>Abaixo-assinado</vt:lpstr>
      <vt:lpstr>Orações subordinadas adverbiais</vt:lpstr>
      <vt:lpstr>Classificação das orações subordinadas adverbiais</vt:lpstr>
      <vt:lpstr>Classificação das orações subordinadas adverbiais</vt:lpstr>
      <vt:lpstr>Classificação das orações subordinadas adverbiais</vt:lpstr>
      <vt:lpstr>Classificação das orações subordinadas adverbiais</vt:lpstr>
      <vt:lpstr>Discurso</vt:lpstr>
      <vt:lpstr>Pontuação das orações subordinadas adverbiais</vt:lpstr>
      <vt:lpstr>Pontuação das orações subordinadas adverbiais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Trajetórias  Língua Portuguesa</dc:title>
  <dc:creator>Sarita Borelli</dc:creator>
  <cp:lastModifiedBy> </cp:lastModifiedBy>
  <cp:revision>98</cp:revision>
  <dcterms:created xsi:type="dcterms:W3CDTF">2019-02-21T18:53:00Z</dcterms:created>
  <dcterms:modified xsi:type="dcterms:W3CDTF">2023-06-13T19:23:41Z</dcterms:modified>
</cp:coreProperties>
</file>