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29" r:id="rId2"/>
    <p:sldId id="276" r:id="rId3"/>
    <p:sldId id="294" r:id="rId4"/>
    <p:sldId id="295" r:id="rId5"/>
    <p:sldId id="296" r:id="rId6"/>
    <p:sldId id="297" r:id="rId7"/>
    <p:sldId id="298" r:id="rId8"/>
    <p:sldId id="299" r:id="rId9"/>
    <p:sldId id="264" r:id="rId10"/>
    <p:sldId id="327" r:id="rId1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a Bairrada" initials="AB" lastIdx="8" clrIdx="0"/>
  <p:cmAuthor id="2" name="Lilian Semenichin Nogueira" initials="LSN" lastIdx="3" clrIdx="1"/>
  <p:cmAuthor id="3" name="Marcia Takeuchi"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E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4279" autoAdjust="0"/>
  </p:normalViewPr>
  <p:slideViewPr>
    <p:cSldViewPr snapToGrid="0">
      <p:cViewPr varScale="1">
        <p:scale>
          <a:sx n="68" d="100"/>
          <a:sy n="68" d="100"/>
        </p:scale>
        <p:origin x="83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EFF243-3EC4-4617-83AB-D7F0B08107B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90312A6E-62B4-458C-A51E-1501A173333F}">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pt-BR" sz="3200" dirty="0"/>
            <a:t>Em um período composto, o pronome relativo exerce </a:t>
          </a:r>
          <a:r>
            <a:rPr lang="pt-BR" sz="3200"/>
            <a:t>dupla função:</a:t>
          </a:r>
          <a:endParaRPr lang="pt-BR" sz="3200" dirty="0"/>
        </a:p>
      </dgm:t>
    </dgm:pt>
    <dgm:pt modelId="{39A5000D-31AF-4491-A580-AAEC2CE1578F}" type="parTrans" cxnId="{9F2D9D69-2E19-490C-8D21-A1262AF1BF67}">
      <dgm:prSet/>
      <dgm:spPr/>
      <dgm:t>
        <a:bodyPr/>
        <a:lstStyle/>
        <a:p>
          <a:endParaRPr lang="pt-BR"/>
        </a:p>
      </dgm:t>
    </dgm:pt>
    <dgm:pt modelId="{FEC0D759-8B1B-46CB-B9EA-0C878877D5C4}" type="sibTrans" cxnId="{9F2D9D69-2E19-490C-8D21-A1262AF1BF67}">
      <dgm:prSet/>
      <dgm:spPr/>
      <dgm:t>
        <a:bodyPr/>
        <a:lstStyle/>
        <a:p>
          <a:endParaRPr lang="pt-BR"/>
        </a:p>
      </dgm:t>
    </dgm:pt>
    <dgm:pt modelId="{8AF96798-CF31-4135-A0B3-994BDE819E96}">
      <dgm:prSet custT="1">
        <dgm:style>
          <a:lnRef idx="2">
            <a:schemeClr val="accent6"/>
          </a:lnRef>
          <a:fillRef idx="1">
            <a:schemeClr val="lt1"/>
          </a:fillRef>
          <a:effectRef idx="0">
            <a:schemeClr val="accent6"/>
          </a:effectRef>
          <a:fontRef idx="minor">
            <a:schemeClr val="dk1"/>
          </a:fontRef>
        </dgm:style>
      </dgm:prSet>
      <dgm:spPr/>
      <dgm:t>
        <a:bodyPr/>
        <a:lstStyle/>
        <a:p>
          <a:pPr rtl="0"/>
          <a:endParaRPr lang="pt-BR" sz="2800" dirty="0"/>
        </a:p>
      </dgm:t>
    </dgm:pt>
    <dgm:pt modelId="{A6E93893-75E2-4AD5-AC17-86CE6A282EB6}" type="parTrans" cxnId="{14F09079-AFA7-434E-9678-BB348FD27CB5}">
      <dgm:prSet/>
      <dgm:spPr/>
      <dgm:t>
        <a:bodyPr/>
        <a:lstStyle/>
        <a:p>
          <a:endParaRPr lang="pt-BR"/>
        </a:p>
      </dgm:t>
    </dgm:pt>
    <dgm:pt modelId="{093336D4-36F8-48D2-A2B9-7F1BBED3AA42}" type="sibTrans" cxnId="{14F09079-AFA7-434E-9678-BB348FD27CB5}">
      <dgm:prSet/>
      <dgm:spPr/>
      <dgm:t>
        <a:bodyPr/>
        <a:lstStyle/>
        <a:p>
          <a:endParaRPr lang="pt-BR"/>
        </a:p>
      </dgm:t>
    </dgm:pt>
    <dgm:pt modelId="{DFE7AB79-8D57-47F5-A65D-3A6B664FEE9D}">
      <dgm:prSet custT="1">
        <dgm:style>
          <a:lnRef idx="2">
            <a:schemeClr val="accent6"/>
          </a:lnRef>
          <a:fillRef idx="1">
            <a:schemeClr val="lt1"/>
          </a:fillRef>
          <a:effectRef idx="0">
            <a:schemeClr val="accent6"/>
          </a:effectRef>
          <a:fontRef idx="minor">
            <a:schemeClr val="dk1"/>
          </a:fontRef>
        </dgm:style>
      </dgm:prSet>
      <dgm:spPr/>
      <dgm:t>
        <a:bodyPr/>
        <a:lstStyle/>
        <a:p>
          <a:pPr rtl="0"/>
          <a:r>
            <a:rPr lang="pt-BR" sz="2800" dirty="0"/>
            <a:t>Retoma um termo mencionado anteriormente (o antecedente) e inicia uma nova oração.</a:t>
          </a:r>
        </a:p>
      </dgm:t>
    </dgm:pt>
    <dgm:pt modelId="{80EDC70D-AF73-46EB-A91C-E5D3F363A67F}" type="sibTrans" cxnId="{9A18C071-54A2-421F-A804-133DC56866E1}">
      <dgm:prSet/>
      <dgm:spPr/>
      <dgm:t>
        <a:bodyPr/>
        <a:lstStyle/>
        <a:p>
          <a:endParaRPr lang="pt-BR"/>
        </a:p>
      </dgm:t>
    </dgm:pt>
    <dgm:pt modelId="{F5209D77-313D-43BF-B489-FAAA20F17BB8}" type="parTrans" cxnId="{9A18C071-54A2-421F-A804-133DC56866E1}">
      <dgm:prSet/>
      <dgm:spPr/>
      <dgm:t>
        <a:bodyPr/>
        <a:lstStyle/>
        <a:p>
          <a:endParaRPr lang="pt-BR"/>
        </a:p>
      </dgm:t>
    </dgm:pt>
    <dgm:pt modelId="{86114B6C-A530-4AFA-9A45-2F26FD5E3EB9}" type="pres">
      <dgm:prSet presAssocID="{85EFF243-3EC4-4617-83AB-D7F0B08107BB}" presName="diagram" presStyleCnt="0">
        <dgm:presLayoutVars>
          <dgm:dir/>
          <dgm:resizeHandles val="exact"/>
        </dgm:presLayoutVars>
      </dgm:prSet>
      <dgm:spPr/>
    </dgm:pt>
    <dgm:pt modelId="{54C30E6F-F42B-4682-9EA9-F59C6AA8330D}" type="pres">
      <dgm:prSet presAssocID="{90312A6E-62B4-458C-A51E-1501A173333F}" presName="node" presStyleLbl="node1" presStyleIdx="0" presStyleCnt="1" custScaleX="121471" custLinFactNeighborX="1393" custLinFactNeighborY="268">
        <dgm:presLayoutVars>
          <dgm:bulletEnabled val="1"/>
        </dgm:presLayoutVars>
      </dgm:prSet>
      <dgm:spPr/>
    </dgm:pt>
  </dgm:ptLst>
  <dgm:cxnLst>
    <dgm:cxn modelId="{FDFCEB2D-7A6F-4C1C-A257-74CAAEEA1EF7}" type="presOf" srcId="{90312A6E-62B4-458C-A51E-1501A173333F}" destId="{54C30E6F-F42B-4682-9EA9-F59C6AA8330D}" srcOrd="0" destOrd="0" presId="urn:microsoft.com/office/officeart/2005/8/layout/default"/>
    <dgm:cxn modelId="{1989B663-9FC3-49E4-8370-D5C884A86E87}" type="presOf" srcId="{85EFF243-3EC4-4617-83AB-D7F0B08107BB}" destId="{86114B6C-A530-4AFA-9A45-2F26FD5E3EB9}" srcOrd="0" destOrd="0" presId="urn:microsoft.com/office/officeart/2005/8/layout/default"/>
    <dgm:cxn modelId="{A38AF263-0E24-4ED0-BBF9-31D31926A208}" type="presOf" srcId="{8AF96798-CF31-4135-A0B3-994BDE819E96}" destId="{54C30E6F-F42B-4682-9EA9-F59C6AA8330D}" srcOrd="0" destOrd="2" presId="urn:microsoft.com/office/officeart/2005/8/layout/default"/>
    <dgm:cxn modelId="{9F2D9D69-2E19-490C-8D21-A1262AF1BF67}" srcId="{85EFF243-3EC4-4617-83AB-D7F0B08107BB}" destId="{90312A6E-62B4-458C-A51E-1501A173333F}" srcOrd="0" destOrd="0" parTransId="{39A5000D-31AF-4491-A580-AAEC2CE1578F}" sibTransId="{FEC0D759-8B1B-46CB-B9EA-0C878877D5C4}"/>
    <dgm:cxn modelId="{9A18C071-54A2-421F-A804-133DC56866E1}" srcId="{90312A6E-62B4-458C-A51E-1501A173333F}" destId="{DFE7AB79-8D57-47F5-A65D-3A6B664FEE9D}" srcOrd="0" destOrd="0" parTransId="{F5209D77-313D-43BF-B489-FAAA20F17BB8}" sibTransId="{80EDC70D-AF73-46EB-A91C-E5D3F363A67F}"/>
    <dgm:cxn modelId="{7876DA75-91E2-4DE6-9F33-08C3590CB539}" type="presOf" srcId="{DFE7AB79-8D57-47F5-A65D-3A6B664FEE9D}" destId="{54C30E6F-F42B-4682-9EA9-F59C6AA8330D}" srcOrd="0" destOrd="1" presId="urn:microsoft.com/office/officeart/2005/8/layout/default"/>
    <dgm:cxn modelId="{14F09079-AFA7-434E-9678-BB348FD27CB5}" srcId="{90312A6E-62B4-458C-A51E-1501A173333F}" destId="{8AF96798-CF31-4135-A0B3-994BDE819E96}" srcOrd="1" destOrd="0" parTransId="{A6E93893-75E2-4AD5-AC17-86CE6A282EB6}" sibTransId="{093336D4-36F8-48D2-A2B9-7F1BBED3AA42}"/>
    <dgm:cxn modelId="{F291A88B-D160-4E5C-9C82-E2B37DE793EB}" type="presParOf" srcId="{86114B6C-A530-4AFA-9A45-2F26FD5E3EB9}" destId="{54C30E6F-F42B-4682-9EA9-F59C6AA8330D}"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334CC2-595E-4977-9023-24F256F95D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t-BR"/>
        </a:p>
      </dgm:t>
    </dgm:pt>
    <dgm:pt modelId="{CC4BF32C-EB97-40B0-8369-6C8C5C3D0A37}">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pt-BR" sz="3800" dirty="0"/>
            <a:t>Que</a:t>
          </a:r>
        </a:p>
      </dgm:t>
    </dgm:pt>
    <dgm:pt modelId="{9913378D-334F-4B89-9257-CC189EC4A053}" type="parTrans" cxnId="{4F1E89D8-1A97-49D1-BB90-569983CBCDA4}">
      <dgm:prSet/>
      <dgm:spPr/>
      <dgm:t>
        <a:bodyPr/>
        <a:lstStyle/>
        <a:p>
          <a:endParaRPr lang="pt-BR"/>
        </a:p>
      </dgm:t>
    </dgm:pt>
    <dgm:pt modelId="{8995FBCD-74A9-4A60-AF3C-2F4DD430109C}" type="sibTrans" cxnId="{4F1E89D8-1A97-49D1-BB90-569983CBCDA4}">
      <dgm:prSet/>
      <dgm:spPr/>
      <dgm:t>
        <a:bodyPr/>
        <a:lstStyle/>
        <a:p>
          <a:endParaRPr lang="pt-BR"/>
        </a:p>
      </dgm:t>
    </dgm:pt>
    <dgm:pt modelId="{A3996699-C4C5-49EB-B704-FE3E17879177}">
      <dgm:prSet phldrT="[Texto]" custT="1">
        <dgm:style>
          <a:lnRef idx="2">
            <a:schemeClr val="accent6"/>
          </a:lnRef>
          <a:fillRef idx="1">
            <a:schemeClr val="lt1"/>
          </a:fillRef>
          <a:effectRef idx="0">
            <a:schemeClr val="accent6"/>
          </a:effectRef>
          <a:fontRef idx="minor">
            <a:schemeClr val="dk1"/>
          </a:fontRef>
        </dgm:style>
      </dgm:prSet>
      <dgm:spPr/>
      <dgm:t>
        <a:bodyPr/>
        <a:lstStyle/>
        <a:p>
          <a:r>
            <a:rPr lang="pt-BR" sz="2400" dirty="0"/>
            <a:t>É chamado de relativo universal porque pode se referir a pessoas ou a coisas, no singular ou no plural. Esse pronome pode ser precedido de preposição.</a:t>
          </a:r>
        </a:p>
      </dgm:t>
    </dgm:pt>
    <dgm:pt modelId="{35A2975E-4ECC-4975-84DB-A4241035D51F}" type="parTrans" cxnId="{2B603272-6240-4BFE-BA24-9C87F93ED2C4}">
      <dgm:prSet/>
      <dgm:spPr/>
      <dgm:t>
        <a:bodyPr/>
        <a:lstStyle/>
        <a:p>
          <a:endParaRPr lang="pt-BR"/>
        </a:p>
      </dgm:t>
    </dgm:pt>
    <dgm:pt modelId="{2E830F46-6D81-4B51-B496-2991C6617C85}" type="sibTrans" cxnId="{2B603272-6240-4BFE-BA24-9C87F93ED2C4}">
      <dgm:prSet/>
      <dgm:spPr/>
      <dgm:t>
        <a:bodyPr/>
        <a:lstStyle/>
        <a:p>
          <a:endParaRPr lang="pt-BR"/>
        </a:p>
      </dgm:t>
    </dgm:pt>
    <dgm:pt modelId="{62884786-53BA-45FF-89A5-56926784BF4B}">
      <dgm:prSet phldrT="[Texto]" custT="1">
        <dgm:style>
          <a:lnRef idx="2">
            <a:schemeClr val="accent6"/>
          </a:lnRef>
          <a:fillRef idx="1">
            <a:schemeClr val="lt1"/>
          </a:fillRef>
          <a:effectRef idx="0">
            <a:schemeClr val="accent6"/>
          </a:effectRef>
          <a:fontRef idx="minor">
            <a:schemeClr val="dk1"/>
          </a:fontRef>
        </dgm:style>
      </dgm:prSet>
      <dgm:spPr/>
      <dgm:t>
        <a:bodyPr/>
        <a:lstStyle/>
        <a:p>
          <a:r>
            <a:rPr lang="pt-BR" sz="2400" dirty="0"/>
            <a:t>Ex.: Dom Casmurro foi o primeiro romance </a:t>
          </a:r>
          <a:r>
            <a:rPr lang="pt-BR" sz="2400" b="1" dirty="0"/>
            <a:t>que</a:t>
          </a:r>
          <a:r>
            <a:rPr lang="pt-BR" sz="2400" dirty="0"/>
            <a:t> li e de </a:t>
          </a:r>
          <a:r>
            <a:rPr lang="pt-BR" sz="2400" b="1" dirty="0"/>
            <a:t>que</a:t>
          </a:r>
          <a:r>
            <a:rPr lang="pt-BR" sz="2400" dirty="0"/>
            <a:t> nunca me esqueci.</a:t>
          </a:r>
        </a:p>
      </dgm:t>
    </dgm:pt>
    <dgm:pt modelId="{70A22CC2-D405-4217-B89D-876D9EF3F1EE}" type="parTrans" cxnId="{7BB30500-C13E-4FA1-9BD5-E00522251DAA}">
      <dgm:prSet/>
      <dgm:spPr/>
      <dgm:t>
        <a:bodyPr/>
        <a:lstStyle/>
        <a:p>
          <a:endParaRPr lang="pt-BR"/>
        </a:p>
      </dgm:t>
    </dgm:pt>
    <dgm:pt modelId="{0367DE8D-4DB8-4A01-9D33-BB39AF4F48FD}" type="sibTrans" cxnId="{7BB30500-C13E-4FA1-9BD5-E00522251DAA}">
      <dgm:prSet/>
      <dgm:spPr/>
      <dgm:t>
        <a:bodyPr/>
        <a:lstStyle/>
        <a:p>
          <a:endParaRPr lang="pt-BR"/>
        </a:p>
      </dgm:t>
    </dgm:pt>
    <dgm:pt modelId="{3F139636-21F7-4D9D-9A52-F6F00F082B46}">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pt-BR" sz="3800" dirty="0"/>
            <a:t>Quem</a:t>
          </a:r>
        </a:p>
      </dgm:t>
    </dgm:pt>
    <dgm:pt modelId="{C62F5CE4-B787-433E-90E3-1E3763450E9E}" type="parTrans" cxnId="{53F8D02C-99C8-464A-AB41-1DF29552B347}">
      <dgm:prSet/>
      <dgm:spPr/>
      <dgm:t>
        <a:bodyPr/>
        <a:lstStyle/>
        <a:p>
          <a:endParaRPr lang="pt-BR"/>
        </a:p>
      </dgm:t>
    </dgm:pt>
    <dgm:pt modelId="{0E008A32-2C23-4E98-B291-1E4B76A03A68}" type="sibTrans" cxnId="{53F8D02C-99C8-464A-AB41-1DF29552B347}">
      <dgm:prSet/>
      <dgm:spPr/>
      <dgm:t>
        <a:bodyPr/>
        <a:lstStyle/>
        <a:p>
          <a:endParaRPr lang="pt-BR"/>
        </a:p>
      </dgm:t>
    </dgm:pt>
    <dgm:pt modelId="{572F2A94-AB23-4814-9304-756E06CD0F06}">
      <dgm:prSet phldrT="[Texto]" custT="1">
        <dgm:style>
          <a:lnRef idx="2">
            <a:schemeClr val="accent6"/>
          </a:lnRef>
          <a:fillRef idx="1">
            <a:schemeClr val="lt1"/>
          </a:fillRef>
          <a:effectRef idx="0">
            <a:schemeClr val="accent6"/>
          </a:effectRef>
          <a:fontRef idx="minor">
            <a:schemeClr val="dk1"/>
          </a:fontRef>
        </dgm:style>
      </dgm:prSet>
      <dgm:spPr/>
      <dgm:t>
        <a:bodyPr/>
        <a:lstStyle/>
        <a:p>
          <a:r>
            <a:rPr lang="pt-BR" sz="2400" dirty="0"/>
            <a:t>Pode se referir a pessoas ou a coisas personificadas. Esse pronome é sempre precedido de preposição.</a:t>
          </a:r>
        </a:p>
      </dgm:t>
    </dgm:pt>
    <dgm:pt modelId="{50979239-826D-42D1-B39C-C1AEE7436865}" type="parTrans" cxnId="{9ABACBEC-326B-4C6E-9F1B-B18D01F6D5E7}">
      <dgm:prSet/>
      <dgm:spPr/>
      <dgm:t>
        <a:bodyPr/>
        <a:lstStyle/>
        <a:p>
          <a:endParaRPr lang="pt-BR"/>
        </a:p>
      </dgm:t>
    </dgm:pt>
    <dgm:pt modelId="{97F63067-EEA3-4BC2-BDE0-E367E226ED6A}" type="sibTrans" cxnId="{9ABACBEC-326B-4C6E-9F1B-B18D01F6D5E7}">
      <dgm:prSet/>
      <dgm:spPr/>
      <dgm:t>
        <a:bodyPr/>
        <a:lstStyle/>
        <a:p>
          <a:endParaRPr lang="pt-BR"/>
        </a:p>
      </dgm:t>
    </dgm:pt>
    <dgm:pt modelId="{61092C81-1A07-4662-9BA6-4A906EEBC93B}">
      <dgm:prSet phldrT="[Texto]" custT="1">
        <dgm:style>
          <a:lnRef idx="2">
            <a:schemeClr val="accent6"/>
          </a:lnRef>
          <a:fillRef idx="1">
            <a:schemeClr val="lt1"/>
          </a:fillRef>
          <a:effectRef idx="0">
            <a:schemeClr val="accent6"/>
          </a:effectRef>
          <a:fontRef idx="minor">
            <a:schemeClr val="dk1"/>
          </a:fontRef>
        </dgm:style>
      </dgm:prSet>
      <dgm:spPr/>
      <dgm:t>
        <a:bodyPr/>
        <a:lstStyle/>
        <a:p>
          <a:r>
            <a:rPr lang="pt-BR" sz="2400" dirty="0"/>
            <a:t>Ex.: Cacau Rhoden, de </a:t>
          </a:r>
          <a:r>
            <a:rPr lang="pt-BR" sz="2400" b="1" dirty="0"/>
            <a:t>quem</a:t>
          </a:r>
          <a:r>
            <a:rPr lang="pt-BR" sz="2400" dirty="0"/>
            <a:t> sempre falo, é o diretor do documentário Tarja Branca.</a:t>
          </a:r>
        </a:p>
      </dgm:t>
    </dgm:pt>
    <dgm:pt modelId="{A54FB429-22E7-4325-9164-9A0AD7A3FE32}" type="parTrans" cxnId="{63A303F6-6CAC-4468-B0D3-B5DFD010A41D}">
      <dgm:prSet/>
      <dgm:spPr/>
      <dgm:t>
        <a:bodyPr/>
        <a:lstStyle/>
        <a:p>
          <a:endParaRPr lang="pt-BR"/>
        </a:p>
      </dgm:t>
    </dgm:pt>
    <dgm:pt modelId="{416AAB3C-53AE-4AEC-AA21-25A9B9CDE832}" type="sibTrans" cxnId="{63A303F6-6CAC-4468-B0D3-B5DFD010A41D}">
      <dgm:prSet/>
      <dgm:spPr/>
      <dgm:t>
        <a:bodyPr/>
        <a:lstStyle/>
        <a:p>
          <a:endParaRPr lang="pt-BR"/>
        </a:p>
      </dgm:t>
    </dgm:pt>
    <dgm:pt modelId="{DE0861B7-7E3E-450D-8FB0-2F10AE2F074E}" type="pres">
      <dgm:prSet presAssocID="{C7334CC2-595E-4977-9023-24F256F95D16}" presName="Name0" presStyleCnt="0">
        <dgm:presLayoutVars>
          <dgm:dir/>
          <dgm:animLvl val="lvl"/>
          <dgm:resizeHandles val="exact"/>
        </dgm:presLayoutVars>
      </dgm:prSet>
      <dgm:spPr/>
    </dgm:pt>
    <dgm:pt modelId="{31FAA519-E228-4F84-B6C3-58233A219144}" type="pres">
      <dgm:prSet presAssocID="{CC4BF32C-EB97-40B0-8369-6C8C5C3D0A37}" presName="composite" presStyleCnt="0"/>
      <dgm:spPr/>
    </dgm:pt>
    <dgm:pt modelId="{A3B452E9-4639-4D41-B8FE-5690262DE133}" type="pres">
      <dgm:prSet presAssocID="{CC4BF32C-EB97-40B0-8369-6C8C5C3D0A37}" presName="parTx" presStyleLbl="alignNode1" presStyleIdx="0" presStyleCnt="2">
        <dgm:presLayoutVars>
          <dgm:chMax val="0"/>
          <dgm:chPref val="0"/>
          <dgm:bulletEnabled val="1"/>
        </dgm:presLayoutVars>
      </dgm:prSet>
      <dgm:spPr/>
    </dgm:pt>
    <dgm:pt modelId="{0037AD2B-B8E2-4213-B904-4C6C78FB0508}" type="pres">
      <dgm:prSet presAssocID="{CC4BF32C-EB97-40B0-8369-6C8C5C3D0A37}" presName="desTx" presStyleLbl="alignAccFollowNode1" presStyleIdx="0" presStyleCnt="2">
        <dgm:presLayoutVars>
          <dgm:bulletEnabled val="1"/>
        </dgm:presLayoutVars>
      </dgm:prSet>
      <dgm:spPr/>
    </dgm:pt>
    <dgm:pt modelId="{0977B4A9-A5ED-41CC-888B-3EDD44696201}" type="pres">
      <dgm:prSet presAssocID="{8995FBCD-74A9-4A60-AF3C-2F4DD430109C}" presName="space" presStyleCnt="0"/>
      <dgm:spPr/>
    </dgm:pt>
    <dgm:pt modelId="{63691085-35B5-4FD8-92B2-D0344BDCFD04}" type="pres">
      <dgm:prSet presAssocID="{3F139636-21F7-4D9D-9A52-F6F00F082B46}" presName="composite" presStyleCnt="0"/>
      <dgm:spPr/>
    </dgm:pt>
    <dgm:pt modelId="{A4E9F057-856E-4C80-A6F1-EEB8EBEE7A90}" type="pres">
      <dgm:prSet presAssocID="{3F139636-21F7-4D9D-9A52-F6F00F082B46}" presName="parTx" presStyleLbl="alignNode1" presStyleIdx="1" presStyleCnt="2">
        <dgm:presLayoutVars>
          <dgm:chMax val="0"/>
          <dgm:chPref val="0"/>
          <dgm:bulletEnabled val="1"/>
        </dgm:presLayoutVars>
      </dgm:prSet>
      <dgm:spPr/>
    </dgm:pt>
    <dgm:pt modelId="{8B69C83A-AD75-4E79-9027-30A89C3BAEBF}" type="pres">
      <dgm:prSet presAssocID="{3F139636-21F7-4D9D-9A52-F6F00F082B46}" presName="desTx" presStyleLbl="alignAccFollowNode1" presStyleIdx="1" presStyleCnt="2">
        <dgm:presLayoutVars>
          <dgm:bulletEnabled val="1"/>
        </dgm:presLayoutVars>
      </dgm:prSet>
      <dgm:spPr/>
    </dgm:pt>
  </dgm:ptLst>
  <dgm:cxnLst>
    <dgm:cxn modelId="{7BB30500-C13E-4FA1-9BD5-E00522251DAA}" srcId="{CC4BF32C-EB97-40B0-8369-6C8C5C3D0A37}" destId="{62884786-53BA-45FF-89A5-56926784BF4B}" srcOrd="1" destOrd="0" parTransId="{70A22CC2-D405-4217-B89D-876D9EF3F1EE}" sibTransId="{0367DE8D-4DB8-4A01-9D33-BB39AF4F48FD}"/>
    <dgm:cxn modelId="{53F8D02C-99C8-464A-AB41-1DF29552B347}" srcId="{C7334CC2-595E-4977-9023-24F256F95D16}" destId="{3F139636-21F7-4D9D-9A52-F6F00F082B46}" srcOrd="1" destOrd="0" parTransId="{C62F5CE4-B787-433E-90E3-1E3763450E9E}" sibTransId="{0E008A32-2C23-4E98-B291-1E4B76A03A68}"/>
    <dgm:cxn modelId="{1A852230-25B9-4C44-9D58-215DFF5A3891}" type="presOf" srcId="{C7334CC2-595E-4977-9023-24F256F95D16}" destId="{DE0861B7-7E3E-450D-8FB0-2F10AE2F074E}" srcOrd="0" destOrd="0" presId="urn:microsoft.com/office/officeart/2005/8/layout/hList1"/>
    <dgm:cxn modelId="{DFAB585C-7FC2-4A47-A9E5-0AE448B57F14}" type="presOf" srcId="{572F2A94-AB23-4814-9304-756E06CD0F06}" destId="{8B69C83A-AD75-4E79-9027-30A89C3BAEBF}" srcOrd="0" destOrd="0" presId="urn:microsoft.com/office/officeart/2005/8/layout/hList1"/>
    <dgm:cxn modelId="{3025E560-ABB1-4805-A588-3120CB270522}" type="presOf" srcId="{A3996699-C4C5-49EB-B704-FE3E17879177}" destId="{0037AD2B-B8E2-4213-B904-4C6C78FB0508}" srcOrd="0" destOrd="0" presId="urn:microsoft.com/office/officeart/2005/8/layout/hList1"/>
    <dgm:cxn modelId="{2B603272-6240-4BFE-BA24-9C87F93ED2C4}" srcId="{CC4BF32C-EB97-40B0-8369-6C8C5C3D0A37}" destId="{A3996699-C4C5-49EB-B704-FE3E17879177}" srcOrd="0" destOrd="0" parTransId="{35A2975E-4ECC-4975-84DB-A4241035D51F}" sibTransId="{2E830F46-6D81-4B51-B496-2991C6617C85}"/>
    <dgm:cxn modelId="{5282E184-FB1B-4DD4-B416-8676E19352A1}" type="presOf" srcId="{3F139636-21F7-4D9D-9A52-F6F00F082B46}" destId="{A4E9F057-856E-4C80-A6F1-EEB8EBEE7A90}" srcOrd="0" destOrd="0" presId="urn:microsoft.com/office/officeart/2005/8/layout/hList1"/>
    <dgm:cxn modelId="{0241D788-EE80-4E95-85B1-8775822D2773}" type="presOf" srcId="{61092C81-1A07-4662-9BA6-4A906EEBC93B}" destId="{8B69C83A-AD75-4E79-9027-30A89C3BAEBF}" srcOrd="0" destOrd="1" presId="urn:microsoft.com/office/officeart/2005/8/layout/hList1"/>
    <dgm:cxn modelId="{1F9190B3-89CB-4D35-821D-DE25DF093BF8}" type="presOf" srcId="{CC4BF32C-EB97-40B0-8369-6C8C5C3D0A37}" destId="{A3B452E9-4639-4D41-B8FE-5690262DE133}" srcOrd="0" destOrd="0" presId="urn:microsoft.com/office/officeart/2005/8/layout/hList1"/>
    <dgm:cxn modelId="{4F1E89D8-1A97-49D1-BB90-569983CBCDA4}" srcId="{C7334CC2-595E-4977-9023-24F256F95D16}" destId="{CC4BF32C-EB97-40B0-8369-6C8C5C3D0A37}" srcOrd="0" destOrd="0" parTransId="{9913378D-334F-4B89-9257-CC189EC4A053}" sibTransId="{8995FBCD-74A9-4A60-AF3C-2F4DD430109C}"/>
    <dgm:cxn modelId="{9ABACBEC-326B-4C6E-9F1B-B18D01F6D5E7}" srcId="{3F139636-21F7-4D9D-9A52-F6F00F082B46}" destId="{572F2A94-AB23-4814-9304-756E06CD0F06}" srcOrd="0" destOrd="0" parTransId="{50979239-826D-42D1-B39C-C1AEE7436865}" sibTransId="{97F63067-EEA3-4BC2-BDE0-E367E226ED6A}"/>
    <dgm:cxn modelId="{43A2B3EF-5136-449C-BB07-D79599DA6858}" type="presOf" srcId="{62884786-53BA-45FF-89A5-56926784BF4B}" destId="{0037AD2B-B8E2-4213-B904-4C6C78FB0508}" srcOrd="0" destOrd="1" presId="urn:microsoft.com/office/officeart/2005/8/layout/hList1"/>
    <dgm:cxn modelId="{63A303F6-6CAC-4468-B0D3-B5DFD010A41D}" srcId="{3F139636-21F7-4D9D-9A52-F6F00F082B46}" destId="{61092C81-1A07-4662-9BA6-4A906EEBC93B}" srcOrd="1" destOrd="0" parTransId="{A54FB429-22E7-4325-9164-9A0AD7A3FE32}" sibTransId="{416AAB3C-53AE-4AEC-AA21-25A9B9CDE832}"/>
    <dgm:cxn modelId="{3C8C1177-0270-4037-B667-EBB863C23100}" type="presParOf" srcId="{DE0861B7-7E3E-450D-8FB0-2F10AE2F074E}" destId="{31FAA519-E228-4F84-B6C3-58233A219144}" srcOrd="0" destOrd="0" presId="urn:microsoft.com/office/officeart/2005/8/layout/hList1"/>
    <dgm:cxn modelId="{41C37FA6-A715-435B-A690-A0E1A62809DE}" type="presParOf" srcId="{31FAA519-E228-4F84-B6C3-58233A219144}" destId="{A3B452E9-4639-4D41-B8FE-5690262DE133}" srcOrd="0" destOrd="0" presId="urn:microsoft.com/office/officeart/2005/8/layout/hList1"/>
    <dgm:cxn modelId="{D0A2A4D7-CB8D-4758-A5BB-26B80528A4E1}" type="presParOf" srcId="{31FAA519-E228-4F84-B6C3-58233A219144}" destId="{0037AD2B-B8E2-4213-B904-4C6C78FB0508}" srcOrd="1" destOrd="0" presId="urn:microsoft.com/office/officeart/2005/8/layout/hList1"/>
    <dgm:cxn modelId="{EA0C48BD-F4D7-4158-8818-BC39AF83D352}" type="presParOf" srcId="{DE0861B7-7E3E-450D-8FB0-2F10AE2F074E}" destId="{0977B4A9-A5ED-41CC-888B-3EDD44696201}" srcOrd="1" destOrd="0" presId="urn:microsoft.com/office/officeart/2005/8/layout/hList1"/>
    <dgm:cxn modelId="{4688C6B5-151B-494F-8986-83A4A14E2383}" type="presParOf" srcId="{DE0861B7-7E3E-450D-8FB0-2F10AE2F074E}" destId="{63691085-35B5-4FD8-92B2-D0344BDCFD04}" srcOrd="2" destOrd="0" presId="urn:microsoft.com/office/officeart/2005/8/layout/hList1"/>
    <dgm:cxn modelId="{4AD2321F-D34B-4369-8EFD-E5539B2E4C65}" type="presParOf" srcId="{63691085-35B5-4FD8-92B2-D0344BDCFD04}" destId="{A4E9F057-856E-4C80-A6F1-EEB8EBEE7A90}" srcOrd="0" destOrd="0" presId="urn:microsoft.com/office/officeart/2005/8/layout/hList1"/>
    <dgm:cxn modelId="{58023585-895A-45EE-BB03-B15AE2F51FBB}" type="presParOf" srcId="{63691085-35B5-4FD8-92B2-D0344BDCFD04}" destId="{8B69C83A-AD75-4E79-9027-30A89C3BAEB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334CC2-595E-4977-9023-24F256F95D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t-BR"/>
        </a:p>
      </dgm:t>
    </dgm:pt>
    <dgm:pt modelId="{CC4BF32C-EB97-40B0-8369-6C8C5C3D0A37}">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pt-BR" sz="3800" dirty="0"/>
            <a:t>Onde, aonde</a:t>
          </a:r>
        </a:p>
      </dgm:t>
    </dgm:pt>
    <dgm:pt modelId="{9913378D-334F-4B89-9257-CC189EC4A053}" type="parTrans" cxnId="{4F1E89D8-1A97-49D1-BB90-569983CBCDA4}">
      <dgm:prSet/>
      <dgm:spPr/>
      <dgm:t>
        <a:bodyPr/>
        <a:lstStyle/>
        <a:p>
          <a:endParaRPr lang="pt-BR"/>
        </a:p>
      </dgm:t>
    </dgm:pt>
    <dgm:pt modelId="{8995FBCD-74A9-4A60-AF3C-2F4DD430109C}" type="sibTrans" cxnId="{4F1E89D8-1A97-49D1-BB90-569983CBCDA4}">
      <dgm:prSet/>
      <dgm:spPr/>
      <dgm:t>
        <a:bodyPr/>
        <a:lstStyle/>
        <a:p>
          <a:endParaRPr lang="pt-BR"/>
        </a:p>
      </dgm:t>
    </dgm:pt>
    <dgm:pt modelId="{A3996699-C4C5-49EB-B704-FE3E17879177}">
      <dgm:prSet phldrT="[Texto]">
        <dgm:style>
          <a:lnRef idx="2">
            <a:schemeClr val="accent6"/>
          </a:lnRef>
          <a:fillRef idx="1">
            <a:schemeClr val="lt1"/>
          </a:fillRef>
          <a:effectRef idx="0">
            <a:schemeClr val="accent6"/>
          </a:effectRef>
          <a:fontRef idx="minor">
            <a:schemeClr val="dk1"/>
          </a:fontRef>
        </dgm:style>
      </dgm:prSet>
      <dgm:spPr/>
      <dgm:t>
        <a:bodyPr/>
        <a:lstStyle/>
        <a:p>
          <a:r>
            <a:rPr lang="pt-BR" dirty="0"/>
            <a:t>O pronome relativo </a:t>
          </a:r>
          <a:r>
            <a:rPr lang="pt-BR" b="1" dirty="0"/>
            <a:t>onde</a:t>
          </a:r>
          <a:r>
            <a:rPr lang="pt-BR" dirty="0"/>
            <a:t> indica </a:t>
          </a:r>
          <a:r>
            <a:rPr lang="pt-BR" b="1" dirty="0"/>
            <a:t>lugar em que </a:t>
          </a:r>
          <a:r>
            <a:rPr lang="pt-BR" dirty="0"/>
            <a:t>e o pronome relativo </a:t>
          </a:r>
          <a:r>
            <a:rPr lang="pt-BR" b="1" dirty="0"/>
            <a:t>aonde</a:t>
          </a:r>
          <a:r>
            <a:rPr lang="pt-BR" dirty="0"/>
            <a:t> indica </a:t>
          </a:r>
          <a:r>
            <a:rPr lang="pt-BR" b="1" dirty="0"/>
            <a:t>lugar a que</a:t>
          </a:r>
          <a:r>
            <a:rPr lang="pt-BR" dirty="0"/>
            <a:t>.</a:t>
          </a:r>
        </a:p>
      </dgm:t>
    </dgm:pt>
    <dgm:pt modelId="{35A2975E-4ECC-4975-84DB-A4241035D51F}" type="parTrans" cxnId="{2B603272-6240-4BFE-BA24-9C87F93ED2C4}">
      <dgm:prSet/>
      <dgm:spPr/>
      <dgm:t>
        <a:bodyPr/>
        <a:lstStyle/>
        <a:p>
          <a:endParaRPr lang="pt-BR"/>
        </a:p>
      </dgm:t>
    </dgm:pt>
    <dgm:pt modelId="{2E830F46-6D81-4B51-B496-2991C6617C85}" type="sibTrans" cxnId="{2B603272-6240-4BFE-BA24-9C87F93ED2C4}">
      <dgm:prSet/>
      <dgm:spPr/>
      <dgm:t>
        <a:bodyPr/>
        <a:lstStyle/>
        <a:p>
          <a:endParaRPr lang="pt-BR"/>
        </a:p>
      </dgm:t>
    </dgm:pt>
    <dgm:pt modelId="{62884786-53BA-45FF-89A5-56926784BF4B}">
      <dgm:prSet phldrT="[Texto]">
        <dgm:style>
          <a:lnRef idx="2">
            <a:schemeClr val="accent6"/>
          </a:lnRef>
          <a:fillRef idx="1">
            <a:schemeClr val="lt1"/>
          </a:fillRef>
          <a:effectRef idx="0">
            <a:schemeClr val="accent6"/>
          </a:effectRef>
          <a:fontRef idx="minor">
            <a:schemeClr val="dk1"/>
          </a:fontRef>
        </dgm:style>
      </dgm:prSet>
      <dgm:spPr/>
      <dgm:t>
        <a:bodyPr/>
        <a:lstStyle/>
        <a:p>
          <a:r>
            <a:rPr lang="pt-BR" dirty="0"/>
            <a:t>Ex.: Tenho saudade da escola </a:t>
          </a:r>
          <a:r>
            <a:rPr lang="pt-BR" b="1" dirty="0"/>
            <a:t>onde</a:t>
          </a:r>
          <a:r>
            <a:rPr lang="pt-BR" dirty="0"/>
            <a:t> eu estudei.</a:t>
          </a:r>
        </a:p>
        <a:p>
          <a:r>
            <a:rPr lang="pt-BR" dirty="0"/>
            <a:t>Ex.: Ainda não definimos o restaurante </a:t>
          </a:r>
          <a:r>
            <a:rPr lang="pt-BR" b="1" dirty="0"/>
            <a:t>aonde</a:t>
          </a:r>
          <a:r>
            <a:rPr lang="pt-BR" dirty="0"/>
            <a:t> vamos amanhã.</a:t>
          </a:r>
        </a:p>
      </dgm:t>
    </dgm:pt>
    <dgm:pt modelId="{70A22CC2-D405-4217-B89D-876D9EF3F1EE}" type="parTrans" cxnId="{7BB30500-C13E-4FA1-9BD5-E00522251DAA}">
      <dgm:prSet/>
      <dgm:spPr/>
      <dgm:t>
        <a:bodyPr/>
        <a:lstStyle/>
        <a:p>
          <a:endParaRPr lang="pt-BR"/>
        </a:p>
      </dgm:t>
    </dgm:pt>
    <dgm:pt modelId="{0367DE8D-4DB8-4A01-9D33-BB39AF4F48FD}" type="sibTrans" cxnId="{7BB30500-C13E-4FA1-9BD5-E00522251DAA}">
      <dgm:prSet/>
      <dgm:spPr/>
      <dgm:t>
        <a:bodyPr/>
        <a:lstStyle/>
        <a:p>
          <a:endParaRPr lang="pt-BR"/>
        </a:p>
      </dgm:t>
    </dgm:pt>
    <dgm:pt modelId="{3F139636-21F7-4D9D-9A52-F6F00F082B46}">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pt-BR" sz="3800" dirty="0"/>
            <a:t>Cujo, cujos, cuja, cujas</a:t>
          </a:r>
        </a:p>
      </dgm:t>
    </dgm:pt>
    <dgm:pt modelId="{C62F5CE4-B787-433E-90E3-1E3763450E9E}" type="parTrans" cxnId="{53F8D02C-99C8-464A-AB41-1DF29552B347}">
      <dgm:prSet/>
      <dgm:spPr/>
      <dgm:t>
        <a:bodyPr/>
        <a:lstStyle/>
        <a:p>
          <a:endParaRPr lang="pt-BR"/>
        </a:p>
      </dgm:t>
    </dgm:pt>
    <dgm:pt modelId="{0E008A32-2C23-4E98-B291-1E4B76A03A68}" type="sibTrans" cxnId="{53F8D02C-99C8-464A-AB41-1DF29552B347}">
      <dgm:prSet/>
      <dgm:spPr/>
      <dgm:t>
        <a:bodyPr/>
        <a:lstStyle/>
        <a:p>
          <a:endParaRPr lang="pt-BR"/>
        </a:p>
      </dgm:t>
    </dgm:pt>
    <dgm:pt modelId="{572F2A94-AB23-4814-9304-756E06CD0F06}">
      <dgm:prSet phldrT="[Texto]">
        <dgm:style>
          <a:lnRef idx="2">
            <a:schemeClr val="accent6"/>
          </a:lnRef>
          <a:fillRef idx="1">
            <a:schemeClr val="lt1"/>
          </a:fillRef>
          <a:effectRef idx="0">
            <a:schemeClr val="accent6"/>
          </a:effectRef>
          <a:fontRef idx="minor">
            <a:schemeClr val="dk1"/>
          </a:fontRef>
        </dgm:style>
      </dgm:prSet>
      <dgm:spPr/>
      <dgm:t>
        <a:bodyPr/>
        <a:lstStyle/>
        <a:p>
          <a:r>
            <a:rPr lang="pt-BR" dirty="0"/>
            <a:t>São usados para estabelecer relação de posse entre dois substantivos.</a:t>
          </a:r>
        </a:p>
      </dgm:t>
    </dgm:pt>
    <dgm:pt modelId="{50979239-826D-42D1-B39C-C1AEE7436865}" type="parTrans" cxnId="{9ABACBEC-326B-4C6E-9F1B-B18D01F6D5E7}">
      <dgm:prSet/>
      <dgm:spPr/>
      <dgm:t>
        <a:bodyPr/>
        <a:lstStyle/>
        <a:p>
          <a:endParaRPr lang="pt-BR"/>
        </a:p>
      </dgm:t>
    </dgm:pt>
    <dgm:pt modelId="{97F63067-EEA3-4BC2-BDE0-E367E226ED6A}" type="sibTrans" cxnId="{9ABACBEC-326B-4C6E-9F1B-B18D01F6D5E7}">
      <dgm:prSet/>
      <dgm:spPr/>
      <dgm:t>
        <a:bodyPr/>
        <a:lstStyle/>
        <a:p>
          <a:endParaRPr lang="pt-BR"/>
        </a:p>
      </dgm:t>
    </dgm:pt>
    <dgm:pt modelId="{61092C81-1A07-4662-9BA6-4A906EEBC93B}">
      <dgm:prSet phldrT="[Texto]">
        <dgm:style>
          <a:lnRef idx="2">
            <a:schemeClr val="accent6"/>
          </a:lnRef>
          <a:fillRef idx="1">
            <a:schemeClr val="lt1"/>
          </a:fillRef>
          <a:effectRef idx="0">
            <a:schemeClr val="accent6"/>
          </a:effectRef>
          <a:fontRef idx="minor">
            <a:schemeClr val="dk1"/>
          </a:fontRef>
        </dgm:style>
      </dgm:prSet>
      <dgm:spPr/>
      <dgm:t>
        <a:bodyPr/>
        <a:lstStyle/>
        <a:p>
          <a:r>
            <a:rPr lang="pt-BR" dirty="0"/>
            <a:t>Ex.: Há cidades </a:t>
          </a:r>
          <a:r>
            <a:rPr lang="pt-BR" b="1" dirty="0"/>
            <a:t>cujo</a:t>
          </a:r>
          <a:r>
            <a:rPr lang="pt-BR" dirty="0"/>
            <a:t> trânsito é mais calmo.</a:t>
          </a:r>
        </a:p>
      </dgm:t>
    </dgm:pt>
    <dgm:pt modelId="{A54FB429-22E7-4325-9164-9A0AD7A3FE32}" type="parTrans" cxnId="{63A303F6-6CAC-4468-B0D3-B5DFD010A41D}">
      <dgm:prSet/>
      <dgm:spPr/>
      <dgm:t>
        <a:bodyPr/>
        <a:lstStyle/>
        <a:p>
          <a:endParaRPr lang="pt-BR"/>
        </a:p>
      </dgm:t>
    </dgm:pt>
    <dgm:pt modelId="{416AAB3C-53AE-4AEC-AA21-25A9B9CDE832}" type="sibTrans" cxnId="{63A303F6-6CAC-4468-B0D3-B5DFD010A41D}">
      <dgm:prSet/>
      <dgm:spPr/>
      <dgm:t>
        <a:bodyPr/>
        <a:lstStyle/>
        <a:p>
          <a:endParaRPr lang="pt-BR"/>
        </a:p>
      </dgm:t>
    </dgm:pt>
    <dgm:pt modelId="{FB161424-2AC5-4173-BFB8-78A5B92F6CC2}" type="pres">
      <dgm:prSet presAssocID="{C7334CC2-595E-4977-9023-24F256F95D16}" presName="Name0" presStyleCnt="0">
        <dgm:presLayoutVars>
          <dgm:dir/>
          <dgm:animLvl val="lvl"/>
          <dgm:resizeHandles val="exact"/>
        </dgm:presLayoutVars>
      </dgm:prSet>
      <dgm:spPr/>
    </dgm:pt>
    <dgm:pt modelId="{C9CD8F7B-E78A-4059-BB0C-61503FF8F0E7}" type="pres">
      <dgm:prSet presAssocID="{CC4BF32C-EB97-40B0-8369-6C8C5C3D0A37}" presName="composite" presStyleCnt="0"/>
      <dgm:spPr/>
    </dgm:pt>
    <dgm:pt modelId="{F1FE14D3-74E4-4A14-B3D6-543D6EB7AF0B}" type="pres">
      <dgm:prSet presAssocID="{CC4BF32C-EB97-40B0-8369-6C8C5C3D0A37}" presName="parTx" presStyleLbl="alignNode1" presStyleIdx="0" presStyleCnt="2">
        <dgm:presLayoutVars>
          <dgm:chMax val="0"/>
          <dgm:chPref val="0"/>
          <dgm:bulletEnabled val="1"/>
        </dgm:presLayoutVars>
      </dgm:prSet>
      <dgm:spPr/>
    </dgm:pt>
    <dgm:pt modelId="{5A915568-FB34-459E-81D1-50B236F31751}" type="pres">
      <dgm:prSet presAssocID="{CC4BF32C-EB97-40B0-8369-6C8C5C3D0A37}" presName="desTx" presStyleLbl="alignAccFollowNode1" presStyleIdx="0" presStyleCnt="2">
        <dgm:presLayoutVars>
          <dgm:bulletEnabled val="1"/>
        </dgm:presLayoutVars>
      </dgm:prSet>
      <dgm:spPr/>
    </dgm:pt>
    <dgm:pt modelId="{17EAC93B-5677-4EFA-ADDC-592E6EEC5199}" type="pres">
      <dgm:prSet presAssocID="{8995FBCD-74A9-4A60-AF3C-2F4DD430109C}" presName="space" presStyleCnt="0"/>
      <dgm:spPr/>
    </dgm:pt>
    <dgm:pt modelId="{F8A706AB-14E2-4312-9771-D0083946B62D}" type="pres">
      <dgm:prSet presAssocID="{3F139636-21F7-4D9D-9A52-F6F00F082B46}" presName="composite" presStyleCnt="0"/>
      <dgm:spPr/>
    </dgm:pt>
    <dgm:pt modelId="{69CC9D05-FB7E-48F6-A86B-39C4F74D3EB1}" type="pres">
      <dgm:prSet presAssocID="{3F139636-21F7-4D9D-9A52-F6F00F082B46}" presName="parTx" presStyleLbl="alignNode1" presStyleIdx="1" presStyleCnt="2">
        <dgm:presLayoutVars>
          <dgm:chMax val="0"/>
          <dgm:chPref val="0"/>
          <dgm:bulletEnabled val="1"/>
        </dgm:presLayoutVars>
      </dgm:prSet>
      <dgm:spPr/>
    </dgm:pt>
    <dgm:pt modelId="{16D70C3A-1092-4702-96CC-B923C8EB7315}" type="pres">
      <dgm:prSet presAssocID="{3F139636-21F7-4D9D-9A52-F6F00F082B46}" presName="desTx" presStyleLbl="alignAccFollowNode1" presStyleIdx="1" presStyleCnt="2">
        <dgm:presLayoutVars>
          <dgm:bulletEnabled val="1"/>
        </dgm:presLayoutVars>
      </dgm:prSet>
      <dgm:spPr/>
    </dgm:pt>
  </dgm:ptLst>
  <dgm:cxnLst>
    <dgm:cxn modelId="{7BB30500-C13E-4FA1-9BD5-E00522251DAA}" srcId="{CC4BF32C-EB97-40B0-8369-6C8C5C3D0A37}" destId="{62884786-53BA-45FF-89A5-56926784BF4B}" srcOrd="1" destOrd="0" parTransId="{70A22CC2-D405-4217-B89D-876D9EF3F1EE}" sibTransId="{0367DE8D-4DB8-4A01-9D33-BB39AF4F48FD}"/>
    <dgm:cxn modelId="{62601A23-290C-4655-8BF4-806766F6C9A5}" type="presOf" srcId="{62884786-53BA-45FF-89A5-56926784BF4B}" destId="{5A915568-FB34-459E-81D1-50B236F31751}" srcOrd="0" destOrd="1" presId="urn:microsoft.com/office/officeart/2005/8/layout/hList1"/>
    <dgm:cxn modelId="{E26EA924-9364-4AE5-918F-37429472D061}" type="presOf" srcId="{CC4BF32C-EB97-40B0-8369-6C8C5C3D0A37}" destId="{F1FE14D3-74E4-4A14-B3D6-543D6EB7AF0B}" srcOrd="0" destOrd="0" presId="urn:microsoft.com/office/officeart/2005/8/layout/hList1"/>
    <dgm:cxn modelId="{53F8D02C-99C8-464A-AB41-1DF29552B347}" srcId="{C7334CC2-595E-4977-9023-24F256F95D16}" destId="{3F139636-21F7-4D9D-9A52-F6F00F082B46}" srcOrd="1" destOrd="0" parTransId="{C62F5CE4-B787-433E-90E3-1E3763450E9E}" sibTransId="{0E008A32-2C23-4E98-B291-1E4B76A03A68}"/>
    <dgm:cxn modelId="{A1C77643-4638-4FA0-9F27-779A7E44BF85}" type="presOf" srcId="{A3996699-C4C5-49EB-B704-FE3E17879177}" destId="{5A915568-FB34-459E-81D1-50B236F31751}" srcOrd="0" destOrd="0" presId="urn:microsoft.com/office/officeart/2005/8/layout/hList1"/>
    <dgm:cxn modelId="{2B603272-6240-4BFE-BA24-9C87F93ED2C4}" srcId="{CC4BF32C-EB97-40B0-8369-6C8C5C3D0A37}" destId="{A3996699-C4C5-49EB-B704-FE3E17879177}" srcOrd="0" destOrd="0" parTransId="{35A2975E-4ECC-4975-84DB-A4241035D51F}" sibTransId="{2E830F46-6D81-4B51-B496-2991C6617C85}"/>
    <dgm:cxn modelId="{A1035377-50EE-48FA-9911-6EBA4A93E92A}" type="presOf" srcId="{C7334CC2-595E-4977-9023-24F256F95D16}" destId="{FB161424-2AC5-4173-BFB8-78A5B92F6CC2}" srcOrd="0" destOrd="0" presId="urn:microsoft.com/office/officeart/2005/8/layout/hList1"/>
    <dgm:cxn modelId="{28B667A7-2FFB-4ED0-B4E2-01E3A5DAC329}" type="presOf" srcId="{3F139636-21F7-4D9D-9A52-F6F00F082B46}" destId="{69CC9D05-FB7E-48F6-A86B-39C4F74D3EB1}" srcOrd="0" destOrd="0" presId="urn:microsoft.com/office/officeart/2005/8/layout/hList1"/>
    <dgm:cxn modelId="{4F1E89D8-1A97-49D1-BB90-569983CBCDA4}" srcId="{C7334CC2-595E-4977-9023-24F256F95D16}" destId="{CC4BF32C-EB97-40B0-8369-6C8C5C3D0A37}" srcOrd="0" destOrd="0" parTransId="{9913378D-334F-4B89-9257-CC189EC4A053}" sibTransId="{8995FBCD-74A9-4A60-AF3C-2F4DD430109C}"/>
    <dgm:cxn modelId="{546736EA-F651-4620-AE14-73DC8E1384DD}" type="presOf" srcId="{61092C81-1A07-4662-9BA6-4A906EEBC93B}" destId="{16D70C3A-1092-4702-96CC-B923C8EB7315}" srcOrd="0" destOrd="1" presId="urn:microsoft.com/office/officeart/2005/8/layout/hList1"/>
    <dgm:cxn modelId="{44E095EB-9B67-41EB-9352-FC7308620EB6}" type="presOf" srcId="{572F2A94-AB23-4814-9304-756E06CD0F06}" destId="{16D70C3A-1092-4702-96CC-B923C8EB7315}" srcOrd="0" destOrd="0" presId="urn:microsoft.com/office/officeart/2005/8/layout/hList1"/>
    <dgm:cxn modelId="{9ABACBEC-326B-4C6E-9F1B-B18D01F6D5E7}" srcId="{3F139636-21F7-4D9D-9A52-F6F00F082B46}" destId="{572F2A94-AB23-4814-9304-756E06CD0F06}" srcOrd="0" destOrd="0" parTransId="{50979239-826D-42D1-B39C-C1AEE7436865}" sibTransId="{97F63067-EEA3-4BC2-BDE0-E367E226ED6A}"/>
    <dgm:cxn modelId="{63A303F6-6CAC-4468-B0D3-B5DFD010A41D}" srcId="{3F139636-21F7-4D9D-9A52-F6F00F082B46}" destId="{61092C81-1A07-4662-9BA6-4A906EEBC93B}" srcOrd="1" destOrd="0" parTransId="{A54FB429-22E7-4325-9164-9A0AD7A3FE32}" sibTransId="{416AAB3C-53AE-4AEC-AA21-25A9B9CDE832}"/>
    <dgm:cxn modelId="{B045D294-47C0-4566-8B40-84DC790B2D6B}" type="presParOf" srcId="{FB161424-2AC5-4173-BFB8-78A5B92F6CC2}" destId="{C9CD8F7B-E78A-4059-BB0C-61503FF8F0E7}" srcOrd="0" destOrd="0" presId="urn:microsoft.com/office/officeart/2005/8/layout/hList1"/>
    <dgm:cxn modelId="{DF40AE70-7D5E-4DC6-8FC4-FB7B9D91C029}" type="presParOf" srcId="{C9CD8F7B-E78A-4059-BB0C-61503FF8F0E7}" destId="{F1FE14D3-74E4-4A14-B3D6-543D6EB7AF0B}" srcOrd="0" destOrd="0" presId="urn:microsoft.com/office/officeart/2005/8/layout/hList1"/>
    <dgm:cxn modelId="{4211F46F-EB7E-4580-848E-B557E90AAA45}" type="presParOf" srcId="{C9CD8F7B-E78A-4059-BB0C-61503FF8F0E7}" destId="{5A915568-FB34-459E-81D1-50B236F31751}" srcOrd="1" destOrd="0" presId="urn:microsoft.com/office/officeart/2005/8/layout/hList1"/>
    <dgm:cxn modelId="{475C8EA8-FD26-4475-82EB-67027FC37C25}" type="presParOf" srcId="{FB161424-2AC5-4173-BFB8-78A5B92F6CC2}" destId="{17EAC93B-5677-4EFA-ADDC-592E6EEC5199}" srcOrd="1" destOrd="0" presId="urn:microsoft.com/office/officeart/2005/8/layout/hList1"/>
    <dgm:cxn modelId="{C0A09421-BF45-4D1F-87C7-62726728AC03}" type="presParOf" srcId="{FB161424-2AC5-4173-BFB8-78A5B92F6CC2}" destId="{F8A706AB-14E2-4312-9771-D0083946B62D}" srcOrd="2" destOrd="0" presId="urn:microsoft.com/office/officeart/2005/8/layout/hList1"/>
    <dgm:cxn modelId="{28D795F4-5913-4172-982B-35DF8170E4C4}" type="presParOf" srcId="{F8A706AB-14E2-4312-9771-D0083946B62D}" destId="{69CC9D05-FB7E-48F6-A86B-39C4F74D3EB1}" srcOrd="0" destOrd="0" presId="urn:microsoft.com/office/officeart/2005/8/layout/hList1"/>
    <dgm:cxn modelId="{5DECA7C8-433C-4673-BC67-4CE9902A5F10}" type="presParOf" srcId="{F8A706AB-14E2-4312-9771-D0083946B62D}" destId="{16D70C3A-1092-4702-96CC-B923C8EB731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40BDC6-0C4E-4A4E-A995-54CD82D61F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4B0C6808-2BF3-40E1-9C51-FA1A1886A8AB}">
      <dgm:prSet>
        <dgm:style>
          <a:lnRef idx="1">
            <a:schemeClr val="accent6"/>
          </a:lnRef>
          <a:fillRef idx="2">
            <a:schemeClr val="accent6"/>
          </a:fillRef>
          <a:effectRef idx="1">
            <a:schemeClr val="accent6"/>
          </a:effectRef>
          <a:fontRef idx="minor">
            <a:schemeClr val="dk1"/>
          </a:fontRef>
        </dgm:style>
      </dgm:prSet>
      <dgm:spPr/>
      <dgm:t>
        <a:bodyPr/>
        <a:lstStyle/>
        <a:p>
          <a:pPr rtl="0"/>
          <a:r>
            <a:rPr lang="pt-BR" dirty="0"/>
            <a:t>Restritiva</a:t>
          </a:r>
        </a:p>
      </dgm:t>
    </dgm:pt>
    <dgm:pt modelId="{76BD86A7-09E2-4A73-B4FA-6897A054BA15}" type="parTrans" cxnId="{2B848371-7110-41BC-B73E-B89F2B78ED07}">
      <dgm:prSet/>
      <dgm:spPr/>
      <dgm:t>
        <a:bodyPr/>
        <a:lstStyle/>
        <a:p>
          <a:endParaRPr lang="pt-BR"/>
        </a:p>
      </dgm:t>
    </dgm:pt>
    <dgm:pt modelId="{04360086-664E-42CA-A593-641057760726}" type="sibTrans" cxnId="{2B848371-7110-41BC-B73E-B89F2B78ED07}">
      <dgm:prSet/>
      <dgm:spPr/>
      <dgm:t>
        <a:bodyPr/>
        <a:lstStyle/>
        <a:p>
          <a:endParaRPr lang="pt-BR"/>
        </a:p>
      </dgm:t>
    </dgm:pt>
    <dgm:pt modelId="{7C222A67-A8E8-4A7E-A79C-EC64418C6BD5}">
      <dgm:prSet>
        <dgm:style>
          <a:lnRef idx="2">
            <a:schemeClr val="accent6"/>
          </a:lnRef>
          <a:fillRef idx="1">
            <a:schemeClr val="lt1"/>
          </a:fillRef>
          <a:effectRef idx="0">
            <a:schemeClr val="accent6"/>
          </a:effectRef>
          <a:fontRef idx="minor">
            <a:schemeClr val="dk1"/>
          </a:fontRef>
        </dgm:style>
      </dgm:prSet>
      <dgm:spPr/>
      <dgm:t>
        <a:bodyPr/>
        <a:lstStyle/>
        <a:p>
          <a:pPr rtl="0"/>
          <a:r>
            <a:rPr lang="pt-BR" dirty="0"/>
            <a:t>Restringe e particulariza o sentido de seu antecedente.</a:t>
          </a:r>
        </a:p>
      </dgm:t>
    </dgm:pt>
    <dgm:pt modelId="{D800DEF5-44E4-4277-BD1A-D10F1C9C244E}" type="parTrans" cxnId="{21604555-31F7-4023-B578-6CED38A2BE37}">
      <dgm:prSet/>
      <dgm:spPr/>
      <dgm:t>
        <a:bodyPr/>
        <a:lstStyle/>
        <a:p>
          <a:endParaRPr lang="pt-BR"/>
        </a:p>
      </dgm:t>
    </dgm:pt>
    <dgm:pt modelId="{B58DE22F-48D4-417F-AAC7-D5309A5AD8EE}" type="sibTrans" cxnId="{21604555-31F7-4023-B578-6CED38A2BE37}">
      <dgm:prSet/>
      <dgm:spPr/>
      <dgm:t>
        <a:bodyPr/>
        <a:lstStyle/>
        <a:p>
          <a:endParaRPr lang="pt-BR"/>
        </a:p>
      </dgm:t>
    </dgm:pt>
    <dgm:pt modelId="{2630016C-2B74-427A-B4FA-3ABD1E952030}">
      <dgm:prSet>
        <dgm:style>
          <a:lnRef idx="2">
            <a:schemeClr val="accent6"/>
          </a:lnRef>
          <a:fillRef idx="1">
            <a:schemeClr val="lt1"/>
          </a:fillRef>
          <a:effectRef idx="0">
            <a:schemeClr val="accent6"/>
          </a:effectRef>
          <a:fontRef idx="minor">
            <a:schemeClr val="dk1"/>
          </a:fontRef>
        </dgm:style>
      </dgm:prSet>
      <dgm:spPr/>
      <dgm:t>
        <a:bodyPr/>
        <a:lstStyle/>
        <a:p>
          <a:pPr rtl="0"/>
          <a:r>
            <a:rPr lang="pt-BR" dirty="0"/>
            <a:t>Ex.: Os estudantes </a:t>
          </a:r>
          <a:r>
            <a:rPr lang="pt-BR" b="1" dirty="0"/>
            <a:t>que se dedicaram</a:t>
          </a:r>
          <a:r>
            <a:rPr lang="pt-BR" dirty="0"/>
            <a:t> alcançaram bons resultados.</a:t>
          </a:r>
        </a:p>
      </dgm:t>
    </dgm:pt>
    <dgm:pt modelId="{1DA7B7B4-2864-4218-8DC8-533CA3E2398E}" type="parTrans" cxnId="{42FFC409-FD7A-43C4-B6FB-6DB8C375726D}">
      <dgm:prSet/>
      <dgm:spPr/>
      <dgm:t>
        <a:bodyPr/>
        <a:lstStyle/>
        <a:p>
          <a:endParaRPr lang="pt-BR"/>
        </a:p>
      </dgm:t>
    </dgm:pt>
    <dgm:pt modelId="{0FCEA58B-5DD9-49AE-BF08-C05D837F5FD7}" type="sibTrans" cxnId="{42FFC409-FD7A-43C4-B6FB-6DB8C375726D}">
      <dgm:prSet/>
      <dgm:spPr/>
      <dgm:t>
        <a:bodyPr/>
        <a:lstStyle/>
        <a:p>
          <a:endParaRPr lang="pt-BR"/>
        </a:p>
      </dgm:t>
    </dgm:pt>
    <dgm:pt modelId="{FAFF627C-291F-4173-B582-BB3A1FE5364D}">
      <dgm:prSet>
        <dgm:style>
          <a:lnRef idx="1">
            <a:schemeClr val="accent6"/>
          </a:lnRef>
          <a:fillRef idx="2">
            <a:schemeClr val="accent6"/>
          </a:fillRef>
          <a:effectRef idx="1">
            <a:schemeClr val="accent6"/>
          </a:effectRef>
          <a:fontRef idx="minor">
            <a:schemeClr val="dk1"/>
          </a:fontRef>
        </dgm:style>
      </dgm:prSet>
      <dgm:spPr/>
      <dgm:t>
        <a:bodyPr/>
        <a:lstStyle/>
        <a:p>
          <a:pPr rtl="0"/>
          <a:r>
            <a:rPr lang="pt-BR" dirty="0"/>
            <a:t>Explicativa</a:t>
          </a:r>
        </a:p>
      </dgm:t>
    </dgm:pt>
    <dgm:pt modelId="{B9878752-78B9-4D72-A138-815592FFFE3E}" type="parTrans" cxnId="{0A40E23A-7789-47A7-8D43-AC83E42B455B}">
      <dgm:prSet/>
      <dgm:spPr/>
      <dgm:t>
        <a:bodyPr/>
        <a:lstStyle/>
        <a:p>
          <a:endParaRPr lang="pt-BR"/>
        </a:p>
      </dgm:t>
    </dgm:pt>
    <dgm:pt modelId="{E85C1720-80D3-4E8F-97AD-2B16C49156CD}" type="sibTrans" cxnId="{0A40E23A-7789-47A7-8D43-AC83E42B455B}">
      <dgm:prSet/>
      <dgm:spPr/>
      <dgm:t>
        <a:bodyPr/>
        <a:lstStyle/>
        <a:p>
          <a:endParaRPr lang="pt-BR"/>
        </a:p>
      </dgm:t>
    </dgm:pt>
    <dgm:pt modelId="{CF75B509-675E-4F01-A9C1-4347F8B4F5C6}">
      <dgm:prSet>
        <dgm:style>
          <a:lnRef idx="2">
            <a:schemeClr val="accent6"/>
          </a:lnRef>
          <a:fillRef idx="1">
            <a:schemeClr val="lt1"/>
          </a:fillRef>
          <a:effectRef idx="0">
            <a:schemeClr val="accent6"/>
          </a:effectRef>
          <a:fontRef idx="minor">
            <a:schemeClr val="dk1"/>
          </a:fontRef>
        </dgm:style>
      </dgm:prSet>
      <dgm:spPr/>
      <dgm:t>
        <a:bodyPr/>
        <a:lstStyle/>
        <a:p>
          <a:pPr rtl="0"/>
          <a:r>
            <a:rPr lang="pt-BR" dirty="0"/>
            <a:t>Explicita o sentido de seu antecedente, sem limitá-lo. É isolada por vírgulas. </a:t>
          </a:r>
        </a:p>
      </dgm:t>
    </dgm:pt>
    <dgm:pt modelId="{A4078012-74BD-4484-A0F7-5132E50FAB67}" type="parTrans" cxnId="{E6F83C69-C2A7-40A5-897D-9F7540CC48AC}">
      <dgm:prSet/>
      <dgm:spPr/>
      <dgm:t>
        <a:bodyPr/>
        <a:lstStyle/>
        <a:p>
          <a:endParaRPr lang="pt-BR"/>
        </a:p>
      </dgm:t>
    </dgm:pt>
    <dgm:pt modelId="{210BEA34-DCC8-4C6B-A718-4DB2944FD594}" type="sibTrans" cxnId="{E6F83C69-C2A7-40A5-897D-9F7540CC48AC}">
      <dgm:prSet/>
      <dgm:spPr/>
      <dgm:t>
        <a:bodyPr/>
        <a:lstStyle/>
        <a:p>
          <a:endParaRPr lang="pt-BR"/>
        </a:p>
      </dgm:t>
    </dgm:pt>
    <dgm:pt modelId="{662A8ED8-DCD9-4E45-BCDA-38F7F83A29F5}">
      <dgm:prSet>
        <dgm:style>
          <a:lnRef idx="2">
            <a:schemeClr val="accent6"/>
          </a:lnRef>
          <a:fillRef idx="1">
            <a:schemeClr val="lt1"/>
          </a:fillRef>
          <a:effectRef idx="0">
            <a:schemeClr val="accent6"/>
          </a:effectRef>
          <a:fontRef idx="minor">
            <a:schemeClr val="dk1"/>
          </a:fontRef>
        </dgm:style>
      </dgm:prSet>
      <dgm:spPr/>
      <dgm:t>
        <a:bodyPr/>
        <a:lstStyle/>
        <a:p>
          <a:pPr rtl="0"/>
          <a:r>
            <a:rPr lang="pt-BR" dirty="0"/>
            <a:t>Ex.: Os estudantes, </a:t>
          </a:r>
          <a:r>
            <a:rPr lang="pt-BR" b="1" dirty="0"/>
            <a:t>que são seres humanos</a:t>
          </a:r>
          <a:r>
            <a:rPr lang="pt-BR" dirty="0"/>
            <a:t>, emocionaram-se com a nobre atitude do colega.</a:t>
          </a:r>
        </a:p>
      </dgm:t>
    </dgm:pt>
    <dgm:pt modelId="{A0A0FE53-8D1F-46B2-BA73-D415A0B7BA47}" type="parTrans" cxnId="{7DCE5927-0929-4B1F-99DA-9E6C191CD845}">
      <dgm:prSet/>
      <dgm:spPr/>
      <dgm:t>
        <a:bodyPr/>
        <a:lstStyle/>
        <a:p>
          <a:endParaRPr lang="pt-BR"/>
        </a:p>
      </dgm:t>
    </dgm:pt>
    <dgm:pt modelId="{F1967080-74EC-42A8-8C93-13A14D664FE2}" type="sibTrans" cxnId="{7DCE5927-0929-4B1F-99DA-9E6C191CD845}">
      <dgm:prSet/>
      <dgm:spPr/>
      <dgm:t>
        <a:bodyPr/>
        <a:lstStyle/>
        <a:p>
          <a:endParaRPr lang="pt-BR"/>
        </a:p>
      </dgm:t>
    </dgm:pt>
    <dgm:pt modelId="{C7CA3250-B63B-4F6D-B27B-B45E8D840567}" type="pres">
      <dgm:prSet presAssocID="{1840BDC6-0C4E-4A4E-A995-54CD82D61FA0}" presName="linear" presStyleCnt="0">
        <dgm:presLayoutVars>
          <dgm:animLvl val="lvl"/>
          <dgm:resizeHandles val="exact"/>
        </dgm:presLayoutVars>
      </dgm:prSet>
      <dgm:spPr/>
    </dgm:pt>
    <dgm:pt modelId="{5BD33C70-53E7-4541-9330-03E8282E3881}" type="pres">
      <dgm:prSet presAssocID="{4B0C6808-2BF3-40E1-9C51-FA1A1886A8AB}" presName="parentText" presStyleLbl="node1" presStyleIdx="0" presStyleCnt="2">
        <dgm:presLayoutVars>
          <dgm:chMax val="0"/>
          <dgm:bulletEnabled val="1"/>
        </dgm:presLayoutVars>
      </dgm:prSet>
      <dgm:spPr/>
    </dgm:pt>
    <dgm:pt modelId="{0BA1EFC5-B1EC-4865-B157-1BAE6D82834E}" type="pres">
      <dgm:prSet presAssocID="{4B0C6808-2BF3-40E1-9C51-FA1A1886A8AB}" presName="childText" presStyleLbl="revTx" presStyleIdx="0" presStyleCnt="2">
        <dgm:presLayoutVars>
          <dgm:bulletEnabled val="1"/>
        </dgm:presLayoutVars>
      </dgm:prSet>
      <dgm:spPr/>
    </dgm:pt>
    <dgm:pt modelId="{48F2340B-67D0-447C-818A-7F3AE5EAEA44}" type="pres">
      <dgm:prSet presAssocID="{FAFF627C-291F-4173-B582-BB3A1FE5364D}" presName="parentText" presStyleLbl="node1" presStyleIdx="1" presStyleCnt="2">
        <dgm:presLayoutVars>
          <dgm:chMax val="0"/>
          <dgm:bulletEnabled val="1"/>
        </dgm:presLayoutVars>
      </dgm:prSet>
      <dgm:spPr/>
    </dgm:pt>
    <dgm:pt modelId="{CEA3FAFA-0E64-41A4-B828-008BEBCEAB7B}" type="pres">
      <dgm:prSet presAssocID="{FAFF627C-291F-4173-B582-BB3A1FE5364D}" presName="childText" presStyleLbl="revTx" presStyleIdx="1" presStyleCnt="2">
        <dgm:presLayoutVars>
          <dgm:bulletEnabled val="1"/>
        </dgm:presLayoutVars>
      </dgm:prSet>
      <dgm:spPr/>
    </dgm:pt>
  </dgm:ptLst>
  <dgm:cxnLst>
    <dgm:cxn modelId="{C5182305-A303-464B-9F12-73231D7D4E27}" type="presOf" srcId="{7C222A67-A8E8-4A7E-A79C-EC64418C6BD5}" destId="{0BA1EFC5-B1EC-4865-B157-1BAE6D82834E}" srcOrd="0" destOrd="0" presId="urn:microsoft.com/office/officeart/2005/8/layout/vList2"/>
    <dgm:cxn modelId="{42FFC409-FD7A-43C4-B6FB-6DB8C375726D}" srcId="{4B0C6808-2BF3-40E1-9C51-FA1A1886A8AB}" destId="{2630016C-2B74-427A-B4FA-3ABD1E952030}" srcOrd="1" destOrd="0" parTransId="{1DA7B7B4-2864-4218-8DC8-533CA3E2398E}" sibTransId="{0FCEA58B-5DD9-49AE-BF08-C05D837F5FD7}"/>
    <dgm:cxn modelId="{7DCE5927-0929-4B1F-99DA-9E6C191CD845}" srcId="{FAFF627C-291F-4173-B582-BB3A1FE5364D}" destId="{662A8ED8-DCD9-4E45-BCDA-38F7F83A29F5}" srcOrd="1" destOrd="0" parTransId="{A0A0FE53-8D1F-46B2-BA73-D415A0B7BA47}" sibTransId="{F1967080-74EC-42A8-8C93-13A14D664FE2}"/>
    <dgm:cxn modelId="{0A40E23A-7789-47A7-8D43-AC83E42B455B}" srcId="{1840BDC6-0C4E-4A4E-A995-54CD82D61FA0}" destId="{FAFF627C-291F-4173-B582-BB3A1FE5364D}" srcOrd="1" destOrd="0" parTransId="{B9878752-78B9-4D72-A138-815592FFFE3E}" sibTransId="{E85C1720-80D3-4E8F-97AD-2B16C49156CD}"/>
    <dgm:cxn modelId="{E6F83C69-C2A7-40A5-897D-9F7540CC48AC}" srcId="{FAFF627C-291F-4173-B582-BB3A1FE5364D}" destId="{CF75B509-675E-4F01-A9C1-4347F8B4F5C6}" srcOrd="0" destOrd="0" parTransId="{A4078012-74BD-4484-A0F7-5132E50FAB67}" sibTransId="{210BEA34-DCC8-4C6B-A718-4DB2944FD594}"/>
    <dgm:cxn modelId="{F4E0706A-8FDE-4CF5-9A52-A12EA8C758AF}" type="presOf" srcId="{FAFF627C-291F-4173-B582-BB3A1FE5364D}" destId="{48F2340B-67D0-447C-818A-7F3AE5EAEA44}" srcOrd="0" destOrd="0" presId="urn:microsoft.com/office/officeart/2005/8/layout/vList2"/>
    <dgm:cxn modelId="{2B848371-7110-41BC-B73E-B89F2B78ED07}" srcId="{1840BDC6-0C4E-4A4E-A995-54CD82D61FA0}" destId="{4B0C6808-2BF3-40E1-9C51-FA1A1886A8AB}" srcOrd="0" destOrd="0" parTransId="{76BD86A7-09E2-4A73-B4FA-6897A054BA15}" sibTransId="{04360086-664E-42CA-A593-641057760726}"/>
    <dgm:cxn modelId="{21604555-31F7-4023-B578-6CED38A2BE37}" srcId="{4B0C6808-2BF3-40E1-9C51-FA1A1886A8AB}" destId="{7C222A67-A8E8-4A7E-A79C-EC64418C6BD5}" srcOrd="0" destOrd="0" parTransId="{D800DEF5-44E4-4277-BD1A-D10F1C9C244E}" sibTransId="{B58DE22F-48D4-417F-AAC7-D5309A5AD8EE}"/>
    <dgm:cxn modelId="{89F0F155-F63C-49AB-B934-2ED2B9792E5F}" type="presOf" srcId="{4B0C6808-2BF3-40E1-9C51-FA1A1886A8AB}" destId="{5BD33C70-53E7-4541-9330-03E8282E3881}" srcOrd="0" destOrd="0" presId="urn:microsoft.com/office/officeart/2005/8/layout/vList2"/>
    <dgm:cxn modelId="{D46A23A3-4B7A-4157-8CA4-98B643965431}" type="presOf" srcId="{2630016C-2B74-427A-B4FA-3ABD1E952030}" destId="{0BA1EFC5-B1EC-4865-B157-1BAE6D82834E}" srcOrd="0" destOrd="1" presId="urn:microsoft.com/office/officeart/2005/8/layout/vList2"/>
    <dgm:cxn modelId="{432502B9-E9E8-4D42-943C-9D4EFE83590D}" type="presOf" srcId="{CF75B509-675E-4F01-A9C1-4347F8B4F5C6}" destId="{CEA3FAFA-0E64-41A4-B828-008BEBCEAB7B}" srcOrd="0" destOrd="0" presId="urn:microsoft.com/office/officeart/2005/8/layout/vList2"/>
    <dgm:cxn modelId="{3A4AFDD7-382B-407F-8101-68D41AD58AD3}" type="presOf" srcId="{662A8ED8-DCD9-4E45-BCDA-38F7F83A29F5}" destId="{CEA3FAFA-0E64-41A4-B828-008BEBCEAB7B}" srcOrd="0" destOrd="1" presId="urn:microsoft.com/office/officeart/2005/8/layout/vList2"/>
    <dgm:cxn modelId="{5A23D5E9-0920-46B7-9B10-6E5DB07ACAFC}" type="presOf" srcId="{1840BDC6-0C4E-4A4E-A995-54CD82D61FA0}" destId="{C7CA3250-B63B-4F6D-B27B-B45E8D840567}" srcOrd="0" destOrd="0" presId="urn:microsoft.com/office/officeart/2005/8/layout/vList2"/>
    <dgm:cxn modelId="{0B5CF9AB-D7D7-4D6B-8E17-D37FA40C4875}" type="presParOf" srcId="{C7CA3250-B63B-4F6D-B27B-B45E8D840567}" destId="{5BD33C70-53E7-4541-9330-03E8282E3881}" srcOrd="0" destOrd="0" presId="urn:microsoft.com/office/officeart/2005/8/layout/vList2"/>
    <dgm:cxn modelId="{5C5CF1FB-C6EA-4A8F-966D-3655FB7C0EE9}" type="presParOf" srcId="{C7CA3250-B63B-4F6D-B27B-B45E8D840567}" destId="{0BA1EFC5-B1EC-4865-B157-1BAE6D82834E}" srcOrd="1" destOrd="0" presId="urn:microsoft.com/office/officeart/2005/8/layout/vList2"/>
    <dgm:cxn modelId="{90489CC3-C77E-4BBF-88BA-09CB2BE74DF2}" type="presParOf" srcId="{C7CA3250-B63B-4F6D-B27B-B45E8D840567}" destId="{48F2340B-67D0-447C-818A-7F3AE5EAEA44}" srcOrd="2" destOrd="0" presId="urn:microsoft.com/office/officeart/2005/8/layout/vList2"/>
    <dgm:cxn modelId="{95DCAC52-F0AF-4243-96F4-0D3D144E8B1E}" type="presParOf" srcId="{C7CA3250-B63B-4F6D-B27B-B45E8D840567}" destId="{CEA3FAFA-0E64-41A4-B828-008BEBCEAB7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30E6F-F42B-4682-9EA9-F59C6AA8330D}">
      <dsp:nvSpPr>
        <dsp:cNvPr id="0" name=""/>
        <dsp:cNvSpPr/>
      </dsp:nvSpPr>
      <dsp:spPr>
        <a:xfrm>
          <a:off x="10314" y="6894"/>
          <a:ext cx="8688889" cy="4291833"/>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pt-BR" sz="3200" kern="1200" dirty="0"/>
            <a:t>Em um período composto, o pronome relativo exerce </a:t>
          </a:r>
          <a:r>
            <a:rPr lang="pt-BR" sz="3200" kern="1200"/>
            <a:t>dupla função:</a:t>
          </a:r>
          <a:endParaRPr lang="pt-BR" sz="3200" kern="1200" dirty="0"/>
        </a:p>
        <a:p>
          <a:pPr marL="285750" lvl="1" indent="-285750" algn="l" defTabSz="1244600" rtl="0">
            <a:lnSpc>
              <a:spcPct val="90000"/>
            </a:lnSpc>
            <a:spcBef>
              <a:spcPct val="0"/>
            </a:spcBef>
            <a:spcAft>
              <a:spcPct val="15000"/>
            </a:spcAft>
            <a:buChar char="•"/>
          </a:pPr>
          <a:r>
            <a:rPr lang="pt-BR" sz="2800" kern="1200" dirty="0"/>
            <a:t>Retoma um termo mencionado anteriormente (o antecedente) e inicia uma nova oração.</a:t>
          </a:r>
        </a:p>
        <a:p>
          <a:pPr marL="285750" lvl="1" indent="-285750" algn="l" defTabSz="1244600" rtl="0">
            <a:lnSpc>
              <a:spcPct val="90000"/>
            </a:lnSpc>
            <a:spcBef>
              <a:spcPct val="0"/>
            </a:spcBef>
            <a:spcAft>
              <a:spcPct val="15000"/>
            </a:spcAft>
            <a:buChar char="•"/>
          </a:pPr>
          <a:endParaRPr lang="pt-BR" sz="2800" kern="1200" dirty="0"/>
        </a:p>
      </dsp:txBody>
      <dsp:txXfrm>
        <a:off x="10314" y="6894"/>
        <a:ext cx="8688889" cy="4291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452E9-4639-4D41-B8FE-5690262DE133}">
      <dsp:nvSpPr>
        <dsp:cNvPr id="0" name=""/>
        <dsp:cNvSpPr/>
      </dsp:nvSpPr>
      <dsp:spPr>
        <a:xfrm>
          <a:off x="51" y="2124"/>
          <a:ext cx="4913783" cy="1267200"/>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pt-BR" sz="3800" kern="1200" dirty="0"/>
            <a:t>Que</a:t>
          </a:r>
        </a:p>
      </dsp:txBody>
      <dsp:txXfrm>
        <a:off x="51" y="2124"/>
        <a:ext cx="4913783" cy="1267200"/>
      </dsp:txXfrm>
    </dsp:sp>
    <dsp:sp modelId="{0037AD2B-B8E2-4213-B904-4C6C78FB0508}">
      <dsp:nvSpPr>
        <dsp:cNvPr id="0" name=""/>
        <dsp:cNvSpPr/>
      </dsp:nvSpPr>
      <dsp:spPr>
        <a:xfrm>
          <a:off x="51" y="1269324"/>
          <a:ext cx="4913783" cy="3079890"/>
        </a:xfrm>
        <a:prstGeom prst="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pt-BR" sz="2400" kern="1200" dirty="0"/>
            <a:t>É chamado de relativo universal porque pode se referir a pessoas ou a coisas, no singular ou no plural. Esse pronome pode ser precedido de preposição.</a:t>
          </a:r>
        </a:p>
        <a:p>
          <a:pPr marL="228600" lvl="1" indent="-228600" algn="l" defTabSz="1066800">
            <a:lnSpc>
              <a:spcPct val="90000"/>
            </a:lnSpc>
            <a:spcBef>
              <a:spcPct val="0"/>
            </a:spcBef>
            <a:spcAft>
              <a:spcPct val="15000"/>
            </a:spcAft>
            <a:buChar char="•"/>
          </a:pPr>
          <a:r>
            <a:rPr lang="pt-BR" sz="2400" kern="1200" dirty="0"/>
            <a:t>Ex.: Dom Casmurro foi o primeiro romance </a:t>
          </a:r>
          <a:r>
            <a:rPr lang="pt-BR" sz="2400" b="1" kern="1200" dirty="0"/>
            <a:t>que</a:t>
          </a:r>
          <a:r>
            <a:rPr lang="pt-BR" sz="2400" kern="1200" dirty="0"/>
            <a:t> li e de </a:t>
          </a:r>
          <a:r>
            <a:rPr lang="pt-BR" sz="2400" b="1" kern="1200" dirty="0"/>
            <a:t>que</a:t>
          </a:r>
          <a:r>
            <a:rPr lang="pt-BR" sz="2400" kern="1200" dirty="0"/>
            <a:t> nunca me esqueci.</a:t>
          </a:r>
        </a:p>
      </dsp:txBody>
      <dsp:txXfrm>
        <a:off x="51" y="1269324"/>
        <a:ext cx="4913783" cy="3079890"/>
      </dsp:txXfrm>
    </dsp:sp>
    <dsp:sp modelId="{A4E9F057-856E-4C80-A6F1-EEB8EBEE7A90}">
      <dsp:nvSpPr>
        <dsp:cNvPr id="0" name=""/>
        <dsp:cNvSpPr/>
      </dsp:nvSpPr>
      <dsp:spPr>
        <a:xfrm>
          <a:off x="5601764" y="2124"/>
          <a:ext cx="4913783" cy="1267200"/>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pt-BR" sz="3800" kern="1200" dirty="0"/>
            <a:t>Quem</a:t>
          </a:r>
        </a:p>
      </dsp:txBody>
      <dsp:txXfrm>
        <a:off x="5601764" y="2124"/>
        <a:ext cx="4913783" cy="1267200"/>
      </dsp:txXfrm>
    </dsp:sp>
    <dsp:sp modelId="{8B69C83A-AD75-4E79-9027-30A89C3BAEBF}">
      <dsp:nvSpPr>
        <dsp:cNvPr id="0" name=""/>
        <dsp:cNvSpPr/>
      </dsp:nvSpPr>
      <dsp:spPr>
        <a:xfrm>
          <a:off x="5601764" y="1269324"/>
          <a:ext cx="4913783" cy="3079890"/>
        </a:xfrm>
        <a:prstGeom prst="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pt-BR" sz="2400" kern="1200" dirty="0"/>
            <a:t>Pode se referir a pessoas ou a coisas personificadas. Esse pronome é sempre precedido de preposição.</a:t>
          </a:r>
        </a:p>
        <a:p>
          <a:pPr marL="228600" lvl="1" indent="-228600" algn="l" defTabSz="1066800">
            <a:lnSpc>
              <a:spcPct val="90000"/>
            </a:lnSpc>
            <a:spcBef>
              <a:spcPct val="0"/>
            </a:spcBef>
            <a:spcAft>
              <a:spcPct val="15000"/>
            </a:spcAft>
            <a:buChar char="•"/>
          </a:pPr>
          <a:r>
            <a:rPr lang="pt-BR" sz="2400" kern="1200" dirty="0"/>
            <a:t>Ex.: Cacau Rhoden, de </a:t>
          </a:r>
          <a:r>
            <a:rPr lang="pt-BR" sz="2400" b="1" kern="1200" dirty="0"/>
            <a:t>quem</a:t>
          </a:r>
          <a:r>
            <a:rPr lang="pt-BR" sz="2400" kern="1200" dirty="0"/>
            <a:t> sempre falo, é o diretor do documentário Tarja Branca.</a:t>
          </a:r>
        </a:p>
      </dsp:txBody>
      <dsp:txXfrm>
        <a:off x="5601764" y="1269324"/>
        <a:ext cx="4913783" cy="3079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E14D3-74E4-4A14-B3D6-543D6EB7AF0B}">
      <dsp:nvSpPr>
        <dsp:cNvPr id="0" name=""/>
        <dsp:cNvSpPr/>
      </dsp:nvSpPr>
      <dsp:spPr>
        <a:xfrm>
          <a:off x="51" y="72670"/>
          <a:ext cx="4913783" cy="1373156"/>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pt-BR" sz="3800" kern="1200" dirty="0"/>
            <a:t>Onde, aonde</a:t>
          </a:r>
        </a:p>
      </dsp:txBody>
      <dsp:txXfrm>
        <a:off x="51" y="72670"/>
        <a:ext cx="4913783" cy="1373156"/>
      </dsp:txXfrm>
    </dsp:sp>
    <dsp:sp modelId="{5A915568-FB34-459E-81D1-50B236F31751}">
      <dsp:nvSpPr>
        <dsp:cNvPr id="0" name=""/>
        <dsp:cNvSpPr/>
      </dsp:nvSpPr>
      <dsp:spPr>
        <a:xfrm>
          <a:off x="51" y="1445827"/>
          <a:ext cx="4913783" cy="2832840"/>
        </a:xfrm>
        <a:prstGeom prst="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pt-BR" sz="2400" kern="1200" dirty="0"/>
            <a:t>O pronome relativo </a:t>
          </a:r>
          <a:r>
            <a:rPr lang="pt-BR" sz="2400" b="1" kern="1200" dirty="0"/>
            <a:t>onde</a:t>
          </a:r>
          <a:r>
            <a:rPr lang="pt-BR" sz="2400" kern="1200" dirty="0"/>
            <a:t> indica </a:t>
          </a:r>
          <a:r>
            <a:rPr lang="pt-BR" sz="2400" b="1" kern="1200" dirty="0"/>
            <a:t>lugar em que </a:t>
          </a:r>
          <a:r>
            <a:rPr lang="pt-BR" sz="2400" kern="1200" dirty="0"/>
            <a:t>e o pronome relativo </a:t>
          </a:r>
          <a:r>
            <a:rPr lang="pt-BR" sz="2400" b="1" kern="1200" dirty="0"/>
            <a:t>aonde</a:t>
          </a:r>
          <a:r>
            <a:rPr lang="pt-BR" sz="2400" kern="1200" dirty="0"/>
            <a:t> indica </a:t>
          </a:r>
          <a:r>
            <a:rPr lang="pt-BR" sz="2400" b="1" kern="1200" dirty="0"/>
            <a:t>lugar a que</a:t>
          </a:r>
          <a:r>
            <a:rPr lang="pt-BR" sz="2400" kern="1200" dirty="0"/>
            <a:t>.</a:t>
          </a:r>
        </a:p>
        <a:p>
          <a:pPr marL="228600" lvl="1" indent="-228600" algn="l" defTabSz="1066800">
            <a:lnSpc>
              <a:spcPct val="90000"/>
            </a:lnSpc>
            <a:spcBef>
              <a:spcPct val="0"/>
            </a:spcBef>
            <a:spcAft>
              <a:spcPct val="15000"/>
            </a:spcAft>
            <a:buChar char="•"/>
          </a:pPr>
          <a:r>
            <a:rPr lang="pt-BR" sz="2400" kern="1200" dirty="0"/>
            <a:t>Ex.: Tenho saudade da escola </a:t>
          </a:r>
          <a:r>
            <a:rPr lang="pt-BR" sz="2400" b="1" kern="1200" dirty="0"/>
            <a:t>onde</a:t>
          </a:r>
          <a:r>
            <a:rPr lang="pt-BR" sz="2400" kern="1200" dirty="0"/>
            <a:t> eu estudei.</a:t>
          </a:r>
        </a:p>
        <a:p>
          <a:pPr marL="228600" lvl="1" indent="-228600" algn="l" defTabSz="1066800">
            <a:lnSpc>
              <a:spcPct val="90000"/>
            </a:lnSpc>
            <a:spcBef>
              <a:spcPct val="0"/>
            </a:spcBef>
            <a:spcAft>
              <a:spcPct val="15000"/>
            </a:spcAft>
            <a:buChar char="•"/>
          </a:pPr>
          <a:r>
            <a:rPr lang="pt-BR" sz="2400" kern="1200" dirty="0"/>
            <a:t>Ex.: Ainda não definimos o restaurante </a:t>
          </a:r>
          <a:r>
            <a:rPr lang="pt-BR" sz="2400" b="1" kern="1200" dirty="0"/>
            <a:t>aonde</a:t>
          </a:r>
          <a:r>
            <a:rPr lang="pt-BR" sz="2400" kern="1200" dirty="0"/>
            <a:t> vamos amanhã.</a:t>
          </a:r>
        </a:p>
      </dsp:txBody>
      <dsp:txXfrm>
        <a:off x="51" y="1445827"/>
        <a:ext cx="4913783" cy="2832840"/>
      </dsp:txXfrm>
    </dsp:sp>
    <dsp:sp modelId="{69CC9D05-FB7E-48F6-A86B-39C4F74D3EB1}">
      <dsp:nvSpPr>
        <dsp:cNvPr id="0" name=""/>
        <dsp:cNvSpPr/>
      </dsp:nvSpPr>
      <dsp:spPr>
        <a:xfrm>
          <a:off x="5601764" y="72670"/>
          <a:ext cx="4913783" cy="1373156"/>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pt-BR" sz="3800" kern="1200" dirty="0"/>
            <a:t>Cujo, cujos, cuja, cujas</a:t>
          </a:r>
        </a:p>
      </dsp:txBody>
      <dsp:txXfrm>
        <a:off x="5601764" y="72670"/>
        <a:ext cx="4913783" cy="1373156"/>
      </dsp:txXfrm>
    </dsp:sp>
    <dsp:sp modelId="{16D70C3A-1092-4702-96CC-B923C8EB7315}">
      <dsp:nvSpPr>
        <dsp:cNvPr id="0" name=""/>
        <dsp:cNvSpPr/>
      </dsp:nvSpPr>
      <dsp:spPr>
        <a:xfrm>
          <a:off x="5601764" y="1445827"/>
          <a:ext cx="4913783" cy="2832840"/>
        </a:xfrm>
        <a:prstGeom prst="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pt-BR" sz="2400" kern="1200" dirty="0"/>
            <a:t>São usados para estabelecer relação de posse entre dois substantivos.</a:t>
          </a:r>
        </a:p>
        <a:p>
          <a:pPr marL="228600" lvl="1" indent="-228600" algn="l" defTabSz="1066800">
            <a:lnSpc>
              <a:spcPct val="90000"/>
            </a:lnSpc>
            <a:spcBef>
              <a:spcPct val="0"/>
            </a:spcBef>
            <a:spcAft>
              <a:spcPct val="15000"/>
            </a:spcAft>
            <a:buChar char="•"/>
          </a:pPr>
          <a:r>
            <a:rPr lang="pt-BR" sz="2400" kern="1200" dirty="0"/>
            <a:t>Ex.: Há cidades </a:t>
          </a:r>
          <a:r>
            <a:rPr lang="pt-BR" sz="2400" b="1" kern="1200" dirty="0"/>
            <a:t>cujo</a:t>
          </a:r>
          <a:r>
            <a:rPr lang="pt-BR" sz="2400" kern="1200" dirty="0"/>
            <a:t> trânsito é mais calmo.</a:t>
          </a:r>
        </a:p>
      </dsp:txBody>
      <dsp:txXfrm>
        <a:off x="5601764" y="1445827"/>
        <a:ext cx="4913783" cy="2832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33C70-53E7-4541-9330-03E8282E3881}">
      <dsp:nvSpPr>
        <dsp:cNvPr id="0" name=""/>
        <dsp:cNvSpPr/>
      </dsp:nvSpPr>
      <dsp:spPr>
        <a:xfrm>
          <a:off x="0" y="57139"/>
          <a:ext cx="10515600" cy="791505"/>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pt-BR" sz="3300" kern="1200" dirty="0"/>
            <a:t>Restritiva</a:t>
          </a:r>
        </a:p>
      </dsp:txBody>
      <dsp:txXfrm>
        <a:off x="38638" y="95777"/>
        <a:ext cx="10438324" cy="714229"/>
      </dsp:txXfrm>
    </dsp:sp>
    <dsp:sp modelId="{0BA1EFC5-B1EC-4865-B157-1BAE6D82834E}">
      <dsp:nvSpPr>
        <dsp:cNvPr id="0" name=""/>
        <dsp:cNvSpPr/>
      </dsp:nvSpPr>
      <dsp:spPr>
        <a:xfrm>
          <a:off x="0" y="848644"/>
          <a:ext cx="10515600" cy="905107"/>
        </a:xfrm>
        <a:prstGeom prst="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33870"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pt-BR" sz="2600" kern="1200" dirty="0"/>
            <a:t>Restringe e particulariza o sentido de seu antecedente.</a:t>
          </a:r>
        </a:p>
        <a:p>
          <a:pPr marL="228600" lvl="1" indent="-228600" algn="l" defTabSz="1155700" rtl="0">
            <a:lnSpc>
              <a:spcPct val="90000"/>
            </a:lnSpc>
            <a:spcBef>
              <a:spcPct val="0"/>
            </a:spcBef>
            <a:spcAft>
              <a:spcPct val="20000"/>
            </a:spcAft>
            <a:buChar char="•"/>
          </a:pPr>
          <a:r>
            <a:rPr lang="pt-BR" sz="2600" kern="1200" dirty="0"/>
            <a:t>Ex.: Os estudantes </a:t>
          </a:r>
          <a:r>
            <a:rPr lang="pt-BR" sz="2600" b="1" kern="1200" dirty="0"/>
            <a:t>que se dedicaram</a:t>
          </a:r>
          <a:r>
            <a:rPr lang="pt-BR" sz="2600" kern="1200" dirty="0"/>
            <a:t> alcançaram bons resultados.</a:t>
          </a:r>
        </a:p>
      </dsp:txBody>
      <dsp:txXfrm>
        <a:off x="0" y="848644"/>
        <a:ext cx="10515600" cy="905107"/>
      </dsp:txXfrm>
    </dsp:sp>
    <dsp:sp modelId="{48F2340B-67D0-447C-818A-7F3AE5EAEA44}">
      <dsp:nvSpPr>
        <dsp:cNvPr id="0" name=""/>
        <dsp:cNvSpPr/>
      </dsp:nvSpPr>
      <dsp:spPr>
        <a:xfrm>
          <a:off x="0" y="1753752"/>
          <a:ext cx="10515600" cy="791505"/>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pt-BR" sz="3300" kern="1200" dirty="0"/>
            <a:t>Explicativa</a:t>
          </a:r>
        </a:p>
      </dsp:txBody>
      <dsp:txXfrm>
        <a:off x="38638" y="1792390"/>
        <a:ext cx="10438324" cy="714229"/>
      </dsp:txXfrm>
    </dsp:sp>
    <dsp:sp modelId="{CEA3FAFA-0E64-41A4-B828-008BEBCEAB7B}">
      <dsp:nvSpPr>
        <dsp:cNvPr id="0" name=""/>
        <dsp:cNvSpPr/>
      </dsp:nvSpPr>
      <dsp:spPr>
        <a:xfrm>
          <a:off x="0" y="2545257"/>
          <a:ext cx="10515600" cy="1639440"/>
        </a:xfrm>
        <a:prstGeom prst="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33870"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pt-BR" sz="2600" kern="1200" dirty="0"/>
            <a:t>Explicita o sentido de seu antecedente, sem limitá-lo. É isolada por vírgulas. </a:t>
          </a:r>
        </a:p>
        <a:p>
          <a:pPr marL="228600" lvl="1" indent="-228600" algn="l" defTabSz="1155700" rtl="0">
            <a:lnSpc>
              <a:spcPct val="90000"/>
            </a:lnSpc>
            <a:spcBef>
              <a:spcPct val="0"/>
            </a:spcBef>
            <a:spcAft>
              <a:spcPct val="20000"/>
            </a:spcAft>
            <a:buChar char="•"/>
          </a:pPr>
          <a:r>
            <a:rPr lang="pt-BR" sz="2600" kern="1200" dirty="0"/>
            <a:t>Ex.: Os estudantes, </a:t>
          </a:r>
          <a:r>
            <a:rPr lang="pt-BR" sz="2600" b="1" kern="1200" dirty="0"/>
            <a:t>que são seres humanos</a:t>
          </a:r>
          <a:r>
            <a:rPr lang="pt-BR" sz="2600" kern="1200" dirty="0"/>
            <a:t>, emocionaram-se com a nobre atitude do colega.</a:t>
          </a:r>
        </a:p>
      </dsp:txBody>
      <dsp:txXfrm>
        <a:off x="0" y="2545257"/>
        <a:ext cx="10515600" cy="16394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52CE11-5FD7-9042-95F0-23A3B44A8D5C}" type="datetimeFigureOut">
              <a:rPr lang="en-US" smtClean="0"/>
              <a:t>6/13/2023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A69F75-A2D0-664E-923F-0B23D76F1382}" type="slidenum">
              <a:rPr lang="en-US" smtClean="0"/>
              <a:t>‹nº›</a:t>
            </a:fld>
            <a:endParaRPr lang="en-US"/>
          </a:p>
        </p:txBody>
      </p:sp>
    </p:spTree>
    <p:extLst>
      <p:ext uri="{BB962C8B-B14F-4D97-AF65-F5344CB8AC3E}">
        <p14:creationId xmlns:p14="http://schemas.microsoft.com/office/powerpoint/2010/main" val="854488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817B76-A275-884C-8154-7B1A95358B39}" type="datetimeFigureOut">
              <a:rPr lang="en-US" smtClean="0"/>
              <a:t>6/13/2023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C1BBBC-977C-9B4C-97D0-47AFC7FAC526}" type="slidenum">
              <a:rPr lang="en-US" smtClean="0"/>
              <a:t>‹nº›</a:t>
            </a:fld>
            <a:endParaRPr lang="en-US"/>
          </a:p>
        </p:txBody>
      </p:sp>
    </p:spTree>
    <p:extLst>
      <p:ext uri="{BB962C8B-B14F-4D97-AF65-F5344CB8AC3E}">
        <p14:creationId xmlns:p14="http://schemas.microsoft.com/office/powerpoint/2010/main" val="40545539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33EE8D-58D7-452D-AF91-1C9AA725432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9747CA13-754A-40E6-A0A9-06A9D99EFD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DB4EA20-99A2-4ED4-8916-AA66EC9117A2}"/>
              </a:ext>
            </a:extLst>
          </p:cNvPr>
          <p:cNvSpPr>
            <a:spLocks noGrp="1"/>
          </p:cNvSpPr>
          <p:nvPr>
            <p:ph type="dt" sz="half" idx="10"/>
          </p:nvPr>
        </p:nvSpPr>
        <p:spPr/>
        <p:txBody>
          <a:bodyPr/>
          <a:lstStyle/>
          <a:p>
            <a:fld id="{D102161E-9BFD-BF47-9C5C-4AFA7559C77F}" type="datetime1">
              <a:rPr lang="pt-BR" smtClean="0"/>
              <a:t>13/06/2023</a:t>
            </a:fld>
            <a:endParaRPr lang="pt-BR" dirty="0"/>
          </a:p>
        </p:txBody>
      </p:sp>
      <p:sp>
        <p:nvSpPr>
          <p:cNvPr id="5" name="Espaço Reservado para Rodapé 4">
            <a:extLst>
              <a:ext uri="{FF2B5EF4-FFF2-40B4-BE49-F238E27FC236}">
                <a16:creationId xmlns:a16="http://schemas.microsoft.com/office/drawing/2014/main" id="{68C794B6-4A4E-496C-BDDE-00D0F7A538EC}"/>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5A1AC5FA-8B0C-44F9-9C1B-238EECA42099}"/>
              </a:ext>
            </a:extLst>
          </p:cNvPr>
          <p:cNvSpPr>
            <a:spLocks noGrp="1"/>
          </p:cNvSpPr>
          <p:nvPr>
            <p:ph type="sldNum" sz="quarter" idx="12"/>
          </p:nvPr>
        </p:nvSpPr>
        <p:spPr/>
        <p:txBody>
          <a:bodyPr/>
          <a:lstStyle/>
          <a:p>
            <a:fld id="{55F53DCD-E047-48AD-865F-E892288FE72A}" type="slidenum">
              <a:rPr lang="pt-BR" smtClean="0"/>
              <a:t>‹nº›</a:t>
            </a:fld>
            <a:endParaRPr lang="pt-BR" dirty="0"/>
          </a:p>
        </p:txBody>
      </p:sp>
    </p:spTree>
    <p:extLst>
      <p:ext uri="{BB962C8B-B14F-4D97-AF65-F5344CB8AC3E}">
        <p14:creationId xmlns:p14="http://schemas.microsoft.com/office/powerpoint/2010/main" val="3046351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C58649-F7D6-4687-BD89-6ABA2C0A506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CAAB8FBD-8D61-4BF1-A61C-964FDA4442F1}"/>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0D56BFE-03DD-4CC9-AE9C-C81E2D31E226}"/>
              </a:ext>
            </a:extLst>
          </p:cNvPr>
          <p:cNvSpPr>
            <a:spLocks noGrp="1"/>
          </p:cNvSpPr>
          <p:nvPr>
            <p:ph type="dt" sz="half" idx="10"/>
          </p:nvPr>
        </p:nvSpPr>
        <p:spPr/>
        <p:txBody>
          <a:bodyPr/>
          <a:lstStyle/>
          <a:p>
            <a:fld id="{28F7FDF2-E0BD-1341-B406-A8DBFC2ADE27}" type="datetime1">
              <a:rPr lang="pt-BR" smtClean="0"/>
              <a:t>13/06/2023</a:t>
            </a:fld>
            <a:endParaRPr lang="pt-BR" dirty="0"/>
          </a:p>
        </p:txBody>
      </p:sp>
      <p:sp>
        <p:nvSpPr>
          <p:cNvPr id="5" name="Espaço Reservado para Rodapé 4">
            <a:extLst>
              <a:ext uri="{FF2B5EF4-FFF2-40B4-BE49-F238E27FC236}">
                <a16:creationId xmlns:a16="http://schemas.microsoft.com/office/drawing/2014/main" id="{D18140A4-EAC7-49FC-B010-6D07B8FE78F4}"/>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8B71FD29-7D1A-4FFF-ACE7-0B532C8C121D}"/>
              </a:ext>
            </a:extLst>
          </p:cNvPr>
          <p:cNvSpPr>
            <a:spLocks noGrp="1"/>
          </p:cNvSpPr>
          <p:nvPr>
            <p:ph type="sldNum" sz="quarter" idx="12"/>
          </p:nvPr>
        </p:nvSpPr>
        <p:spPr/>
        <p:txBody>
          <a:bodyPr/>
          <a:lstStyle/>
          <a:p>
            <a:fld id="{55F53DCD-E047-48AD-865F-E892288FE72A}" type="slidenum">
              <a:rPr lang="pt-BR" smtClean="0"/>
              <a:t>‹nº›</a:t>
            </a:fld>
            <a:endParaRPr lang="pt-BR" dirty="0"/>
          </a:p>
        </p:txBody>
      </p:sp>
    </p:spTree>
    <p:extLst>
      <p:ext uri="{BB962C8B-B14F-4D97-AF65-F5344CB8AC3E}">
        <p14:creationId xmlns:p14="http://schemas.microsoft.com/office/powerpoint/2010/main" val="1870848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53A2F22-3E31-49B3-9B4F-5341AD29B58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A17AB09-E10C-4020-9BFC-C32EAA058B7E}"/>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970319C-EC1F-46C4-8878-B05A56181283}"/>
              </a:ext>
            </a:extLst>
          </p:cNvPr>
          <p:cNvSpPr>
            <a:spLocks noGrp="1"/>
          </p:cNvSpPr>
          <p:nvPr>
            <p:ph type="dt" sz="half" idx="10"/>
          </p:nvPr>
        </p:nvSpPr>
        <p:spPr/>
        <p:txBody>
          <a:bodyPr/>
          <a:lstStyle/>
          <a:p>
            <a:fld id="{1ADE1E5B-606F-3C4A-9E99-E7350F8F1CB0}" type="datetime1">
              <a:rPr lang="pt-BR" smtClean="0"/>
              <a:t>13/06/2023</a:t>
            </a:fld>
            <a:endParaRPr lang="pt-BR" dirty="0"/>
          </a:p>
        </p:txBody>
      </p:sp>
      <p:sp>
        <p:nvSpPr>
          <p:cNvPr id="5" name="Espaço Reservado para Rodapé 4">
            <a:extLst>
              <a:ext uri="{FF2B5EF4-FFF2-40B4-BE49-F238E27FC236}">
                <a16:creationId xmlns:a16="http://schemas.microsoft.com/office/drawing/2014/main" id="{5F9FFE1E-A3DC-455C-B0E1-4D1D62F9E1AE}"/>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6F5111C7-9C58-4A76-8448-47D019EF8600}"/>
              </a:ext>
            </a:extLst>
          </p:cNvPr>
          <p:cNvSpPr>
            <a:spLocks noGrp="1"/>
          </p:cNvSpPr>
          <p:nvPr>
            <p:ph type="sldNum" sz="quarter" idx="12"/>
          </p:nvPr>
        </p:nvSpPr>
        <p:spPr/>
        <p:txBody>
          <a:bodyPr/>
          <a:lstStyle/>
          <a:p>
            <a:fld id="{55F53DCD-E047-48AD-865F-E892288FE72A}" type="slidenum">
              <a:rPr lang="pt-BR" smtClean="0"/>
              <a:t>‹nº›</a:t>
            </a:fld>
            <a:endParaRPr lang="pt-BR" dirty="0"/>
          </a:p>
        </p:txBody>
      </p:sp>
    </p:spTree>
    <p:extLst>
      <p:ext uri="{BB962C8B-B14F-4D97-AF65-F5344CB8AC3E}">
        <p14:creationId xmlns:p14="http://schemas.microsoft.com/office/powerpoint/2010/main" val="87512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B51DC-7C0F-46D5-9ADB-196DD154E58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5398B3F-236C-4E0E-A1AB-2188ECD5A523}"/>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F165930-F9EE-4D38-86DA-6D8C3D80718C}"/>
              </a:ext>
            </a:extLst>
          </p:cNvPr>
          <p:cNvSpPr>
            <a:spLocks noGrp="1"/>
          </p:cNvSpPr>
          <p:nvPr>
            <p:ph type="dt" sz="half" idx="10"/>
          </p:nvPr>
        </p:nvSpPr>
        <p:spPr/>
        <p:txBody>
          <a:bodyPr/>
          <a:lstStyle/>
          <a:p>
            <a:fld id="{12D77150-036D-9540-8BCA-6CF0DC4B4058}" type="datetime1">
              <a:rPr lang="pt-BR" smtClean="0"/>
              <a:t>13/06/2023</a:t>
            </a:fld>
            <a:endParaRPr lang="pt-BR" dirty="0"/>
          </a:p>
        </p:txBody>
      </p:sp>
      <p:sp>
        <p:nvSpPr>
          <p:cNvPr id="5" name="Espaço Reservado para Rodapé 4">
            <a:extLst>
              <a:ext uri="{FF2B5EF4-FFF2-40B4-BE49-F238E27FC236}">
                <a16:creationId xmlns:a16="http://schemas.microsoft.com/office/drawing/2014/main" id="{88E23B3E-5177-48F2-8965-607F83CC2EAE}"/>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0ED59529-FD8C-4649-A643-5645CBF83F4B}"/>
              </a:ext>
            </a:extLst>
          </p:cNvPr>
          <p:cNvSpPr>
            <a:spLocks noGrp="1"/>
          </p:cNvSpPr>
          <p:nvPr>
            <p:ph type="sldNum" sz="quarter" idx="12"/>
          </p:nvPr>
        </p:nvSpPr>
        <p:spPr/>
        <p:txBody>
          <a:bodyPr/>
          <a:lstStyle/>
          <a:p>
            <a:fld id="{55F53DCD-E047-48AD-865F-E892288FE72A}" type="slidenum">
              <a:rPr lang="pt-BR" smtClean="0"/>
              <a:t>‹nº›</a:t>
            </a:fld>
            <a:endParaRPr lang="pt-BR" dirty="0"/>
          </a:p>
        </p:txBody>
      </p:sp>
    </p:spTree>
    <p:extLst>
      <p:ext uri="{BB962C8B-B14F-4D97-AF65-F5344CB8AC3E}">
        <p14:creationId xmlns:p14="http://schemas.microsoft.com/office/powerpoint/2010/main" val="1651897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C1FD3-0C11-4329-9A12-AD21A85B1A77}"/>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07F17962-933B-4F4D-8FFF-881ABD3298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AEBA8693-B821-4761-AA70-9AF614B9AEBF}"/>
              </a:ext>
            </a:extLst>
          </p:cNvPr>
          <p:cNvSpPr>
            <a:spLocks noGrp="1"/>
          </p:cNvSpPr>
          <p:nvPr>
            <p:ph type="dt" sz="half" idx="10"/>
          </p:nvPr>
        </p:nvSpPr>
        <p:spPr/>
        <p:txBody>
          <a:bodyPr/>
          <a:lstStyle/>
          <a:p>
            <a:fld id="{A764A9DD-778F-B142-BA85-45F4AECA84F5}" type="datetime1">
              <a:rPr lang="pt-BR" smtClean="0"/>
              <a:t>13/06/2023</a:t>
            </a:fld>
            <a:endParaRPr lang="pt-BR" dirty="0"/>
          </a:p>
        </p:txBody>
      </p:sp>
      <p:sp>
        <p:nvSpPr>
          <p:cNvPr id="5" name="Espaço Reservado para Rodapé 4">
            <a:extLst>
              <a:ext uri="{FF2B5EF4-FFF2-40B4-BE49-F238E27FC236}">
                <a16:creationId xmlns:a16="http://schemas.microsoft.com/office/drawing/2014/main" id="{DA06E3E8-6E73-4BA6-8E0C-E730F67DB61A}"/>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1BFE23C7-9753-4EB5-8B88-BE0BDC22B982}"/>
              </a:ext>
            </a:extLst>
          </p:cNvPr>
          <p:cNvSpPr>
            <a:spLocks noGrp="1"/>
          </p:cNvSpPr>
          <p:nvPr>
            <p:ph type="sldNum" sz="quarter" idx="12"/>
          </p:nvPr>
        </p:nvSpPr>
        <p:spPr/>
        <p:txBody>
          <a:bodyPr/>
          <a:lstStyle/>
          <a:p>
            <a:fld id="{55F53DCD-E047-48AD-865F-E892288FE72A}" type="slidenum">
              <a:rPr lang="pt-BR" smtClean="0"/>
              <a:t>‹nº›</a:t>
            </a:fld>
            <a:endParaRPr lang="pt-BR" dirty="0"/>
          </a:p>
        </p:txBody>
      </p:sp>
    </p:spTree>
    <p:extLst>
      <p:ext uri="{BB962C8B-B14F-4D97-AF65-F5344CB8AC3E}">
        <p14:creationId xmlns:p14="http://schemas.microsoft.com/office/powerpoint/2010/main" val="272961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617C18-5E6A-4DDC-B9C1-D53477A2C9D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552901B-A635-4481-9321-9B8FAFD7141C}"/>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23857F92-A402-486E-92C7-89A7E539FC94}"/>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9109F383-0DC1-4256-AB0D-A6CB3CD9710D}"/>
              </a:ext>
            </a:extLst>
          </p:cNvPr>
          <p:cNvSpPr>
            <a:spLocks noGrp="1"/>
          </p:cNvSpPr>
          <p:nvPr>
            <p:ph type="dt" sz="half" idx="10"/>
          </p:nvPr>
        </p:nvSpPr>
        <p:spPr/>
        <p:txBody>
          <a:bodyPr/>
          <a:lstStyle/>
          <a:p>
            <a:fld id="{5E829D06-5E4E-0D49-A1A5-923D86F9B41B}" type="datetime1">
              <a:rPr lang="pt-BR" smtClean="0"/>
              <a:t>13/06/2023</a:t>
            </a:fld>
            <a:endParaRPr lang="pt-BR" dirty="0"/>
          </a:p>
        </p:txBody>
      </p:sp>
      <p:sp>
        <p:nvSpPr>
          <p:cNvPr id="6" name="Espaço Reservado para Rodapé 5">
            <a:extLst>
              <a:ext uri="{FF2B5EF4-FFF2-40B4-BE49-F238E27FC236}">
                <a16:creationId xmlns:a16="http://schemas.microsoft.com/office/drawing/2014/main" id="{6AE13573-23CC-494B-8CCD-BBA5C899CEA9}"/>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1185F599-7392-47F6-B01F-F304BB0AF011}"/>
              </a:ext>
            </a:extLst>
          </p:cNvPr>
          <p:cNvSpPr>
            <a:spLocks noGrp="1"/>
          </p:cNvSpPr>
          <p:nvPr>
            <p:ph type="sldNum" sz="quarter" idx="12"/>
          </p:nvPr>
        </p:nvSpPr>
        <p:spPr/>
        <p:txBody>
          <a:bodyPr/>
          <a:lstStyle/>
          <a:p>
            <a:fld id="{55F53DCD-E047-48AD-865F-E892288FE72A}" type="slidenum">
              <a:rPr lang="pt-BR" smtClean="0"/>
              <a:t>‹nº›</a:t>
            </a:fld>
            <a:endParaRPr lang="pt-BR" dirty="0"/>
          </a:p>
        </p:txBody>
      </p:sp>
    </p:spTree>
    <p:extLst>
      <p:ext uri="{BB962C8B-B14F-4D97-AF65-F5344CB8AC3E}">
        <p14:creationId xmlns:p14="http://schemas.microsoft.com/office/powerpoint/2010/main" val="417260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BA06DA-121E-409A-AFEB-09937143B38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E2363DF-6613-4037-BF5D-527F914E9B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39A4D6C2-5FCB-4587-A838-2BFBBDF12DA1}"/>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661C4EB-547B-4F02-BFFA-D4931BA1A0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CB8EFA8C-BB04-4FC2-8179-3C174426257C}"/>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CB33A32-2DDC-464D-B5C8-4CEDE184C88A}"/>
              </a:ext>
            </a:extLst>
          </p:cNvPr>
          <p:cNvSpPr>
            <a:spLocks noGrp="1"/>
          </p:cNvSpPr>
          <p:nvPr>
            <p:ph type="dt" sz="half" idx="10"/>
          </p:nvPr>
        </p:nvSpPr>
        <p:spPr/>
        <p:txBody>
          <a:bodyPr/>
          <a:lstStyle/>
          <a:p>
            <a:fld id="{68810B93-6E57-5A46-B104-B344325A23F2}" type="datetime1">
              <a:rPr lang="pt-BR" smtClean="0"/>
              <a:t>13/06/2023</a:t>
            </a:fld>
            <a:endParaRPr lang="pt-BR" dirty="0"/>
          </a:p>
        </p:txBody>
      </p:sp>
      <p:sp>
        <p:nvSpPr>
          <p:cNvPr id="8" name="Espaço Reservado para Rodapé 7">
            <a:extLst>
              <a:ext uri="{FF2B5EF4-FFF2-40B4-BE49-F238E27FC236}">
                <a16:creationId xmlns:a16="http://schemas.microsoft.com/office/drawing/2014/main" id="{0BC59DB2-C79D-4855-A725-D6966CF17DE0}"/>
              </a:ext>
            </a:extLst>
          </p:cNvPr>
          <p:cNvSpPr>
            <a:spLocks noGrp="1"/>
          </p:cNvSpPr>
          <p:nvPr>
            <p:ph type="ftr" sz="quarter" idx="11"/>
          </p:nvPr>
        </p:nvSpPr>
        <p:spPr/>
        <p:txBody>
          <a:bodyPr/>
          <a:lstStyle/>
          <a:p>
            <a:endParaRPr lang="pt-BR" dirty="0"/>
          </a:p>
        </p:txBody>
      </p:sp>
      <p:sp>
        <p:nvSpPr>
          <p:cNvPr id="9" name="Espaço Reservado para Número de Slide 8">
            <a:extLst>
              <a:ext uri="{FF2B5EF4-FFF2-40B4-BE49-F238E27FC236}">
                <a16:creationId xmlns:a16="http://schemas.microsoft.com/office/drawing/2014/main" id="{9256F0FD-0664-4B44-8F5C-F6FC9E4002D5}"/>
              </a:ext>
            </a:extLst>
          </p:cNvPr>
          <p:cNvSpPr>
            <a:spLocks noGrp="1"/>
          </p:cNvSpPr>
          <p:nvPr>
            <p:ph type="sldNum" sz="quarter" idx="12"/>
          </p:nvPr>
        </p:nvSpPr>
        <p:spPr/>
        <p:txBody>
          <a:bodyPr/>
          <a:lstStyle/>
          <a:p>
            <a:fld id="{55F53DCD-E047-48AD-865F-E892288FE72A}" type="slidenum">
              <a:rPr lang="pt-BR" smtClean="0"/>
              <a:t>‹nº›</a:t>
            </a:fld>
            <a:endParaRPr lang="pt-BR" dirty="0"/>
          </a:p>
        </p:txBody>
      </p:sp>
    </p:spTree>
    <p:extLst>
      <p:ext uri="{BB962C8B-B14F-4D97-AF65-F5344CB8AC3E}">
        <p14:creationId xmlns:p14="http://schemas.microsoft.com/office/powerpoint/2010/main" val="134992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AE0DD3-5DD3-46CB-AEFA-4654D5FDECB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46DAEA6-1D64-4001-9BE7-3E40226FC31E}"/>
              </a:ext>
            </a:extLst>
          </p:cNvPr>
          <p:cNvSpPr>
            <a:spLocks noGrp="1"/>
          </p:cNvSpPr>
          <p:nvPr>
            <p:ph type="dt" sz="half" idx="10"/>
          </p:nvPr>
        </p:nvSpPr>
        <p:spPr/>
        <p:txBody>
          <a:bodyPr/>
          <a:lstStyle/>
          <a:p>
            <a:fld id="{66241575-8880-294F-8BE8-6489613815FB}" type="datetime1">
              <a:rPr lang="pt-BR" smtClean="0"/>
              <a:t>13/06/2023</a:t>
            </a:fld>
            <a:endParaRPr lang="pt-BR" dirty="0"/>
          </a:p>
        </p:txBody>
      </p:sp>
      <p:sp>
        <p:nvSpPr>
          <p:cNvPr id="4" name="Espaço Reservado para Rodapé 3">
            <a:extLst>
              <a:ext uri="{FF2B5EF4-FFF2-40B4-BE49-F238E27FC236}">
                <a16:creationId xmlns:a16="http://schemas.microsoft.com/office/drawing/2014/main" id="{E2BA8EF2-6EF5-45DB-89F2-A8FB398BA276}"/>
              </a:ext>
            </a:extLst>
          </p:cNvPr>
          <p:cNvSpPr>
            <a:spLocks noGrp="1"/>
          </p:cNvSpPr>
          <p:nvPr>
            <p:ph type="ftr" sz="quarter" idx="11"/>
          </p:nvPr>
        </p:nvSpPr>
        <p:spPr/>
        <p:txBody>
          <a:bodyPr/>
          <a:lstStyle/>
          <a:p>
            <a:endParaRPr lang="pt-BR" dirty="0"/>
          </a:p>
        </p:txBody>
      </p:sp>
      <p:sp>
        <p:nvSpPr>
          <p:cNvPr id="5" name="Espaço Reservado para Número de Slide 4">
            <a:extLst>
              <a:ext uri="{FF2B5EF4-FFF2-40B4-BE49-F238E27FC236}">
                <a16:creationId xmlns:a16="http://schemas.microsoft.com/office/drawing/2014/main" id="{9AC1ED2B-15F1-4412-B6D4-B78DC148FE36}"/>
              </a:ext>
            </a:extLst>
          </p:cNvPr>
          <p:cNvSpPr>
            <a:spLocks noGrp="1"/>
          </p:cNvSpPr>
          <p:nvPr>
            <p:ph type="sldNum" sz="quarter" idx="12"/>
          </p:nvPr>
        </p:nvSpPr>
        <p:spPr/>
        <p:txBody>
          <a:bodyPr/>
          <a:lstStyle/>
          <a:p>
            <a:fld id="{55F53DCD-E047-48AD-865F-E892288FE72A}" type="slidenum">
              <a:rPr lang="pt-BR" smtClean="0"/>
              <a:t>‹nº›</a:t>
            </a:fld>
            <a:endParaRPr lang="pt-BR" dirty="0"/>
          </a:p>
        </p:txBody>
      </p:sp>
    </p:spTree>
    <p:extLst>
      <p:ext uri="{BB962C8B-B14F-4D97-AF65-F5344CB8AC3E}">
        <p14:creationId xmlns:p14="http://schemas.microsoft.com/office/powerpoint/2010/main" val="4275509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D133E54-675B-4136-84F9-22549CB2CB60}"/>
              </a:ext>
            </a:extLst>
          </p:cNvPr>
          <p:cNvSpPr>
            <a:spLocks noGrp="1"/>
          </p:cNvSpPr>
          <p:nvPr>
            <p:ph type="dt" sz="half" idx="10"/>
          </p:nvPr>
        </p:nvSpPr>
        <p:spPr/>
        <p:txBody>
          <a:bodyPr/>
          <a:lstStyle/>
          <a:p>
            <a:fld id="{641318FD-E440-414A-B95E-CAFD2889EB57}" type="datetime1">
              <a:rPr lang="pt-BR" smtClean="0"/>
              <a:t>13/06/2023</a:t>
            </a:fld>
            <a:endParaRPr lang="pt-BR" dirty="0"/>
          </a:p>
        </p:txBody>
      </p:sp>
      <p:sp>
        <p:nvSpPr>
          <p:cNvPr id="3" name="Espaço Reservado para Rodapé 2">
            <a:extLst>
              <a:ext uri="{FF2B5EF4-FFF2-40B4-BE49-F238E27FC236}">
                <a16:creationId xmlns:a16="http://schemas.microsoft.com/office/drawing/2014/main" id="{2FC43849-4364-4F49-9554-D8C7C9CAFE06}"/>
              </a:ext>
            </a:extLst>
          </p:cNvPr>
          <p:cNvSpPr>
            <a:spLocks noGrp="1"/>
          </p:cNvSpPr>
          <p:nvPr>
            <p:ph type="ftr" sz="quarter" idx="1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508E0985-3E8E-4373-8872-C5EBED5589C5}"/>
              </a:ext>
            </a:extLst>
          </p:cNvPr>
          <p:cNvSpPr>
            <a:spLocks noGrp="1"/>
          </p:cNvSpPr>
          <p:nvPr>
            <p:ph type="sldNum" sz="quarter" idx="12"/>
          </p:nvPr>
        </p:nvSpPr>
        <p:spPr/>
        <p:txBody>
          <a:bodyPr/>
          <a:lstStyle/>
          <a:p>
            <a:fld id="{55F53DCD-E047-48AD-865F-E892288FE72A}" type="slidenum">
              <a:rPr lang="pt-BR" smtClean="0"/>
              <a:t>‹nº›</a:t>
            </a:fld>
            <a:endParaRPr lang="pt-BR" dirty="0"/>
          </a:p>
        </p:txBody>
      </p:sp>
    </p:spTree>
    <p:extLst>
      <p:ext uri="{BB962C8B-B14F-4D97-AF65-F5344CB8AC3E}">
        <p14:creationId xmlns:p14="http://schemas.microsoft.com/office/powerpoint/2010/main" val="2972853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BC5437-FD15-4F93-969E-1F964015041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2A558B8-1051-468D-BCF5-C831C1683B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40A3FCA-6F68-4162-A544-C0140BCD6A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72F14761-06CE-43FD-A820-FE2C980062C6}"/>
              </a:ext>
            </a:extLst>
          </p:cNvPr>
          <p:cNvSpPr>
            <a:spLocks noGrp="1"/>
          </p:cNvSpPr>
          <p:nvPr>
            <p:ph type="dt" sz="half" idx="10"/>
          </p:nvPr>
        </p:nvSpPr>
        <p:spPr/>
        <p:txBody>
          <a:bodyPr/>
          <a:lstStyle/>
          <a:p>
            <a:fld id="{54574DD6-4CD8-D541-BB08-9E29ED178451}" type="datetime1">
              <a:rPr lang="pt-BR" smtClean="0"/>
              <a:t>13/06/2023</a:t>
            </a:fld>
            <a:endParaRPr lang="pt-BR" dirty="0"/>
          </a:p>
        </p:txBody>
      </p:sp>
      <p:sp>
        <p:nvSpPr>
          <p:cNvPr id="6" name="Espaço Reservado para Rodapé 5">
            <a:extLst>
              <a:ext uri="{FF2B5EF4-FFF2-40B4-BE49-F238E27FC236}">
                <a16:creationId xmlns:a16="http://schemas.microsoft.com/office/drawing/2014/main" id="{C5B07677-CC7E-492B-B50A-37B49C51F357}"/>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0E9C543E-41C3-49AC-83F3-BC45ACFAE96E}"/>
              </a:ext>
            </a:extLst>
          </p:cNvPr>
          <p:cNvSpPr>
            <a:spLocks noGrp="1"/>
          </p:cNvSpPr>
          <p:nvPr>
            <p:ph type="sldNum" sz="quarter" idx="12"/>
          </p:nvPr>
        </p:nvSpPr>
        <p:spPr/>
        <p:txBody>
          <a:bodyPr/>
          <a:lstStyle/>
          <a:p>
            <a:fld id="{55F53DCD-E047-48AD-865F-E892288FE72A}" type="slidenum">
              <a:rPr lang="pt-BR" smtClean="0"/>
              <a:t>‹nº›</a:t>
            </a:fld>
            <a:endParaRPr lang="pt-BR" dirty="0"/>
          </a:p>
        </p:txBody>
      </p:sp>
    </p:spTree>
    <p:extLst>
      <p:ext uri="{BB962C8B-B14F-4D97-AF65-F5344CB8AC3E}">
        <p14:creationId xmlns:p14="http://schemas.microsoft.com/office/powerpoint/2010/main" val="157230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15CE6D-B4EC-4DCB-B2ED-7C6D8A56722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373FEF45-5216-4228-8412-053F9E821E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2B51ABB1-8300-4A7B-AA68-CED2E173B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9AD05087-667C-447B-8D15-D05F1EBF076E}"/>
              </a:ext>
            </a:extLst>
          </p:cNvPr>
          <p:cNvSpPr>
            <a:spLocks noGrp="1"/>
          </p:cNvSpPr>
          <p:nvPr>
            <p:ph type="dt" sz="half" idx="10"/>
          </p:nvPr>
        </p:nvSpPr>
        <p:spPr/>
        <p:txBody>
          <a:bodyPr/>
          <a:lstStyle/>
          <a:p>
            <a:fld id="{A8C5950D-4BE9-A746-B9B8-96FD072F04EB}" type="datetime1">
              <a:rPr lang="pt-BR" smtClean="0"/>
              <a:t>13/06/2023</a:t>
            </a:fld>
            <a:endParaRPr lang="pt-BR" dirty="0"/>
          </a:p>
        </p:txBody>
      </p:sp>
      <p:sp>
        <p:nvSpPr>
          <p:cNvPr id="6" name="Espaço Reservado para Rodapé 5">
            <a:extLst>
              <a:ext uri="{FF2B5EF4-FFF2-40B4-BE49-F238E27FC236}">
                <a16:creationId xmlns:a16="http://schemas.microsoft.com/office/drawing/2014/main" id="{77C639EC-8E9E-4D34-B12B-5294373F63F9}"/>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D3D80E13-7DD1-4773-88C5-BE7EAEE3EF72}"/>
              </a:ext>
            </a:extLst>
          </p:cNvPr>
          <p:cNvSpPr>
            <a:spLocks noGrp="1"/>
          </p:cNvSpPr>
          <p:nvPr>
            <p:ph type="sldNum" sz="quarter" idx="12"/>
          </p:nvPr>
        </p:nvSpPr>
        <p:spPr/>
        <p:txBody>
          <a:bodyPr/>
          <a:lstStyle/>
          <a:p>
            <a:fld id="{55F53DCD-E047-48AD-865F-E892288FE72A}" type="slidenum">
              <a:rPr lang="pt-BR" smtClean="0"/>
              <a:t>‹nº›</a:t>
            </a:fld>
            <a:endParaRPr lang="pt-BR" dirty="0"/>
          </a:p>
        </p:txBody>
      </p:sp>
    </p:spTree>
    <p:extLst>
      <p:ext uri="{BB962C8B-B14F-4D97-AF65-F5344CB8AC3E}">
        <p14:creationId xmlns:p14="http://schemas.microsoft.com/office/powerpoint/2010/main" val="3515402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80BE9549-4739-4432-A913-0FD4D6E283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DE881E8-0884-4C6F-AE6B-C545CE0F8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C9547EE-FAB4-4524-9393-8CE9E11C5A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D1CEC-CC19-224C-B270-FC1CAC1C428F}" type="datetime1">
              <a:rPr lang="pt-BR" smtClean="0"/>
              <a:t>13/06/2023</a:t>
            </a:fld>
            <a:endParaRPr lang="pt-BR" dirty="0"/>
          </a:p>
        </p:txBody>
      </p:sp>
      <p:sp>
        <p:nvSpPr>
          <p:cNvPr id="5" name="Espaço Reservado para Rodapé 4">
            <a:extLst>
              <a:ext uri="{FF2B5EF4-FFF2-40B4-BE49-F238E27FC236}">
                <a16:creationId xmlns:a16="http://schemas.microsoft.com/office/drawing/2014/main" id="{D5628D68-6F5F-46D4-9C0A-85805F9DA1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a:extLst>
              <a:ext uri="{FF2B5EF4-FFF2-40B4-BE49-F238E27FC236}">
                <a16:creationId xmlns:a16="http://schemas.microsoft.com/office/drawing/2014/main" id="{A93ACD4B-8C42-40C5-8F11-BD4EE0A44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53DCD-E047-48AD-865F-E892288FE72A}" type="slidenum">
              <a:rPr lang="pt-BR" smtClean="0"/>
              <a:t>‹nº›</a:t>
            </a:fld>
            <a:endParaRPr lang="pt-BR" dirty="0"/>
          </a:p>
        </p:txBody>
      </p:sp>
    </p:spTree>
    <p:extLst>
      <p:ext uri="{BB962C8B-B14F-4D97-AF65-F5344CB8AC3E}">
        <p14:creationId xmlns:p14="http://schemas.microsoft.com/office/powerpoint/2010/main" val="2092127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51E1A"/>
        </a:solidFill>
        <a:effectLst/>
      </p:bgPr>
    </p:bg>
    <p:spTree>
      <p:nvGrpSpPr>
        <p:cNvPr id="1" name=""/>
        <p:cNvGrpSpPr/>
        <p:nvPr/>
      </p:nvGrpSpPr>
      <p:grpSpPr>
        <a:xfrm>
          <a:off x="0" y="0"/>
          <a:ext cx="0" cy="0"/>
          <a:chOff x="0" y="0"/>
          <a:chExt cx="0" cy="0"/>
        </a:xfrm>
      </p:grpSpPr>
      <p:sp>
        <p:nvSpPr>
          <p:cNvPr id="2" name="Retângulo 1"/>
          <p:cNvSpPr/>
          <p:nvPr/>
        </p:nvSpPr>
        <p:spPr>
          <a:xfrm>
            <a:off x="0" y="0"/>
            <a:ext cx="542260" cy="6858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3250" b="1078"/>
          <a:stretch/>
        </p:blipFill>
        <p:spPr bwMode="auto">
          <a:xfrm>
            <a:off x="0" y="-47459"/>
            <a:ext cx="12192000" cy="6831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4492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1EC0A-E602-4C0B-9103-AFA87191BBE9}"/>
              </a:ext>
            </a:extLst>
          </p:cNvPr>
          <p:cNvSpPr>
            <a:spLocks noGrp="1"/>
          </p:cNvSpPr>
          <p:nvPr>
            <p:ph type="title"/>
          </p:nvPr>
        </p:nvSpPr>
        <p:spPr>
          <a:xfrm>
            <a:off x="838200" y="475662"/>
            <a:ext cx="10515600" cy="1325563"/>
          </a:xfrm>
        </p:spPr>
        <p:style>
          <a:lnRef idx="2">
            <a:schemeClr val="accent6"/>
          </a:lnRef>
          <a:fillRef idx="1">
            <a:schemeClr val="lt1"/>
          </a:fillRef>
          <a:effectRef idx="0">
            <a:schemeClr val="accent6"/>
          </a:effectRef>
          <a:fontRef idx="minor">
            <a:schemeClr val="dk1"/>
          </a:fontRef>
        </p:style>
        <p:txBody>
          <a:bodyPr/>
          <a:lstStyle/>
          <a:p>
            <a:pPr algn="ctr"/>
            <a:r>
              <a:rPr lang="pt-BR" dirty="0">
                <a:solidFill>
                  <a:schemeClr val="accent6"/>
                </a:solidFill>
              </a:rPr>
              <a:t>Classificação das orações subordinadas adjetivas</a:t>
            </a:r>
          </a:p>
        </p:txBody>
      </p:sp>
      <p:graphicFrame>
        <p:nvGraphicFramePr>
          <p:cNvPr id="7" name="Espaço Reservado para Conteúdo 6"/>
          <p:cNvGraphicFramePr>
            <a:graphicFrameLocks noGrp="1"/>
          </p:cNvGraphicFramePr>
          <p:nvPr>
            <p:ph idx="1"/>
            <p:extLst>
              <p:ext uri="{D42A27DB-BD31-4B8C-83A1-F6EECF244321}">
                <p14:modId xmlns:p14="http://schemas.microsoft.com/office/powerpoint/2010/main" val="407941650"/>
              </p:ext>
            </p:extLst>
          </p:nvPr>
        </p:nvGraphicFramePr>
        <p:xfrm>
          <a:off x="838200" y="1935125"/>
          <a:ext cx="10515600" cy="4241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55F53DCD-E047-48AD-865F-E892288FE72A}" type="slidenum">
              <a:rPr lang="pt-BR" smtClean="0"/>
              <a:t>10</a:t>
            </a:fld>
            <a:endParaRPr lang="pt-BR" dirty="0"/>
          </a:p>
        </p:txBody>
      </p:sp>
      <p:sp>
        <p:nvSpPr>
          <p:cNvPr id="8" name="CaixaDeTexto 7"/>
          <p:cNvSpPr txBox="1"/>
          <p:nvPr/>
        </p:nvSpPr>
        <p:spPr>
          <a:xfrm>
            <a:off x="0" y="0"/>
            <a:ext cx="12192001" cy="561600"/>
          </a:xfrm>
          <a:prstGeom prst="rect">
            <a:avLst/>
          </a:prstGeom>
          <a:solidFill>
            <a:srgbClr val="631C18"/>
          </a:solidFill>
          <a:ln>
            <a:solidFill>
              <a:srgbClr val="631C18"/>
            </a:solidFill>
          </a:ln>
        </p:spPr>
        <p:txBody>
          <a:bodyPr wrap="square" rtlCol="0" anchor="ctr" anchorCtr="0">
            <a:spAutoFit/>
          </a:bodyPr>
          <a:lstStyle/>
          <a:p>
            <a:r>
              <a:rPr lang="pt-BR" b="1" dirty="0">
                <a:solidFill>
                  <a:schemeClr val="bg1"/>
                </a:solidFill>
                <a:latin typeface="RobotoBR"/>
              </a:rPr>
              <a:t>LÍNGUA PORTUGUESA – 9º ANO									</a:t>
            </a:r>
            <a:r>
              <a:rPr lang="pt-BR" b="1" dirty="0">
                <a:solidFill>
                  <a:srgbClr val="F47116"/>
                </a:solidFill>
              </a:rPr>
              <a:t> </a:t>
            </a:r>
            <a:r>
              <a:rPr lang="pt-BR" sz="1200" b="1" dirty="0">
                <a:solidFill>
                  <a:srgbClr val="F47116"/>
                </a:solidFill>
                <a:latin typeface="RobotoBR"/>
              </a:rPr>
              <a:t>Conjunto 2</a:t>
            </a:r>
            <a:endParaRPr lang="pt-BR" sz="1200" b="1" dirty="0">
              <a:solidFill>
                <a:schemeClr val="bg1"/>
              </a:solidFill>
              <a:latin typeface="RobotoBR"/>
            </a:endParaRPr>
          </a:p>
        </p:txBody>
      </p:sp>
    </p:spTree>
    <p:extLst>
      <p:ext uri="{BB962C8B-B14F-4D97-AF65-F5344CB8AC3E}">
        <p14:creationId xmlns:p14="http://schemas.microsoft.com/office/powerpoint/2010/main" val="1871927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7000">
              <a:schemeClr val="accent6"/>
            </a:gs>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E4CEA2-155B-4300-A4C5-1B1228E27ACE}"/>
              </a:ext>
            </a:extLst>
          </p:cNvPr>
          <p:cNvSpPr>
            <a:spLocks noGrp="1"/>
          </p:cNvSpPr>
          <p:nvPr>
            <p:ph type="ctrTitle"/>
          </p:nvPr>
        </p:nvSpPr>
        <p:spPr/>
        <p:txBody>
          <a:bodyPr/>
          <a:lstStyle/>
          <a:p>
            <a:br>
              <a:rPr lang="pt-BR" dirty="0">
                <a:latin typeface="RobotoBR" pitchFamily="2" charset="0"/>
              </a:rPr>
            </a:br>
            <a:r>
              <a:rPr lang="pt-BR" dirty="0">
                <a:latin typeface="RobotoBR" pitchFamily="2" charset="0"/>
              </a:rPr>
              <a:t>Unidade 4</a:t>
            </a:r>
          </a:p>
        </p:txBody>
      </p:sp>
      <p:sp>
        <p:nvSpPr>
          <p:cNvPr id="3" name="Slide Number Placeholder 2"/>
          <p:cNvSpPr>
            <a:spLocks noGrp="1"/>
          </p:cNvSpPr>
          <p:nvPr>
            <p:ph type="sldNum" sz="quarter" idx="12"/>
          </p:nvPr>
        </p:nvSpPr>
        <p:spPr/>
        <p:txBody>
          <a:bodyPr/>
          <a:lstStyle/>
          <a:p>
            <a:fld id="{55F53DCD-E047-48AD-865F-E892288FE72A}" type="slidenum">
              <a:rPr lang="pt-BR" smtClean="0"/>
              <a:t>2</a:t>
            </a:fld>
            <a:endParaRPr lang="pt-BR" dirty="0"/>
          </a:p>
        </p:txBody>
      </p:sp>
      <p:sp>
        <p:nvSpPr>
          <p:cNvPr id="6" name="CaixaDeTexto 5"/>
          <p:cNvSpPr txBox="1"/>
          <p:nvPr/>
        </p:nvSpPr>
        <p:spPr>
          <a:xfrm>
            <a:off x="0" y="0"/>
            <a:ext cx="12192001" cy="561600"/>
          </a:xfrm>
          <a:prstGeom prst="rect">
            <a:avLst/>
          </a:prstGeom>
          <a:solidFill>
            <a:srgbClr val="631C18"/>
          </a:solidFill>
          <a:ln>
            <a:solidFill>
              <a:srgbClr val="631C18"/>
            </a:solidFill>
          </a:ln>
        </p:spPr>
        <p:txBody>
          <a:bodyPr wrap="square" rtlCol="0" anchor="ctr" anchorCtr="0">
            <a:spAutoFit/>
          </a:bodyPr>
          <a:lstStyle/>
          <a:p>
            <a:r>
              <a:rPr lang="pt-BR" b="1" dirty="0">
                <a:solidFill>
                  <a:schemeClr val="bg1"/>
                </a:solidFill>
                <a:latin typeface="RobotoBR"/>
              </a:rPr>
              <a:t>LÍNGUA PORTUGUESA – 9º ANO									</a:t>
            </a:r>
            <a:r>
              <a:rPr lang="pt-BR" b="1" dirty="0">
                <a:solidFill>
                  <a:srgbClr val="F47116"/>
                </a:solidFill>
              </a:rPr>
              <a:t> </a:t>
            </a:r>
            <a:r>
              <a:rPr lang="pt-BR" sz="1200" b="1" dirty="0">
                <a:solidFill>
                  <a:srgbClr val="F47116"/>
                </a:solidFill>
                <a:latin typeface="RobotoBR"/>
              </a:rPr>
              <a:t>Conjunto 2</a:t>
            </a:r>
            <a:endParaRPr lang="pt-BR" sz="1200" b="1" dirty="0">
              <a:solidFill>
                <a:schemeClr val="bg1"/>
              </a:solidFill>
              <a:latin typeface="RobotoBR"/>
            </a:endParaRPr>
          </a:p>
        </p:txBody>
      </p:sp>
    </p:spTree>
    <p:extLst>
      <p:ext uri="{BB962C8B-B14F-4D97-AF65-F5344CB8AC3E}">
        <p14:creationId xmlns:p14="http://schemas.microsoft.com/office/powerpoint/2010/main" val="3145088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300" y="3875858"/>
            <a:ext cx="4223783" cy="2164726"/>
          </a:xfrm>
          <a:prstGeom prst="rect">
            <a:avLst/>
          </a:prstGeom>
        </p:spPr>
      </p:pic>
      <p:sp>
        <p:nvSpPr>
          <p:cNvPr id="2" name="Título 1">
            <a:extLst>
              <a:ext uri="{FF2B5EF4-FFF2-40B4-BE49-F238E27FC236}">
                <a16:creationId xmlns:a16="http://schemas.microsoft.com/office/drawing/2014/main" id="{31D9CD42-E921-4C39-84FF-602BFC7652FE}"/>
              </a:ext>
            </a:extLst>
          </p:cNvPr>
          <p:cNvSpPr>
            <a:spLocks noGrp="1"/>
          </p:cNvSpPr>
          <p:nvPr>
            <p:ph type="title"/>
          </p:nvPr>
        </p:nvSpPr>
        <p:spPr>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pt-BR" dirty="0"/>
              <a:t>Resenha crítica</a:t>
            </a:r>
          </a:p>
        </p:txBody>
      </p:sp>
      <p:sp>
        <p:nvSpPr>
          <p:cNvPr id="3" name="Espaço Reservado para Conteúdo 2">
            <a:extLst>
              <a:ext uri="{FF2B5EF4-FFF2-40B4-BE49-F238E27FC236}">
                <a16:creationId xmlns:a16="http://schemas.microsoft.com/office/drawing/2014/main" id="{981965E8-666A-4FCD-9197-BEF991F9D429}"/>
              </a:ext>
            </a:extLst>
          </p:cNvPr>
          <p:cNvSpPr>
            <a:spLocks noGrp="1"/>
          </p:cNvSpPr>
          <p:nvPr>
            <p:ph idx="1"/>
          </p:nvPr>
        </p:nvSpPr>
        <p:spPr>
          <a:xfrm>
            <a:off x="838200" y="2080807"/>
            <a:ext cx="10535093" cy="4351338"/>
          </a:xfrm>
        </p:spPr>
        <p:txBody>
          <a:bodyPr>
            <a:normAutofit lnSpcReduction="10000"/>
          </a:bodyPr>
          <a:lstStyle/>
          <a:p>
            <a:r>
              <a:rPr lang="pt-BR" dirty="0"/>
              <a:t>É um texto que visa divulgar o conteúdo de uma obra (livro, filme, álbum musical, peça de teatro, </a:t>
            </a:r>
            <a:r>
              <a:rPr lang="pt-BR" i="1" dirty="0"/>
              <a:t>show</a:t>
            </a:r>
            <a:r>
              <a:rPr lang="pt-BR" dirty="0"/>
              <a:t>, entre outros) de forma subjetiva, destacando informações importantes e emitindo uma avaliação crítica. </a:t>
            </a:r>
          </a:p>
          <a:p>
            <a:r>
              <a:rPr lang="pt-BR" dirty="0"/>
              <a:t>Geralmente, as resenhas são veiculadas em </a:t>
            </a:r>
            <a:r>
              <a:rPr lang="pt-BR" i="1" dirty="0"/>
              <a:t>sites</a:t>
            </a:r>
            <a:r>
              <a:rPr lang="pt-BR" dirty="0"/>
              <a:t>, jornais, revistas e catálogos.</a:t>
            </a:r>
          </a:p>
          <a:p>
            <a:r>
              <a:rPr lang="pt-BR" dirty="0"/>
              <a:t>O </a:t>
            </a:r>
            <a:r>
              <a:rPr lang="pt-BR" b="1" dirty="0"/>
              <a:t>resenhista</a:t>
            </a:r>
            <a:r>
              <a:rPr lang="pt-BR" dirty="0"/>
              <a:t> é a pessoa que </a:t>
            </a:r>
            <a:br>
              <a:rPr lang="pt-BR" dirty="0"/>
            </a:br>
            <a:r>
              <a:rPr lang="pt-BR" dirty="0"/>
              <a:t>expressa sua opinião sobre </a:t>
            </a:r>
            <a:br>
              <a:rPr lang="pt-BR" dirty="0"/>
            </a:br>
            <a:r>
              <a:rPr lang="pt-BR" dirty="0"/>
              <a:t>um filme, um livro ou outros </a:t>
            </a:r>
            <a:br>
              <a:rPr lang="pt-BR" dirty="0"/>
            </a:br>
            <a:r>
              <a:rPr lang="pt-BR" dirty="0"/>
              <a:t>objetos culturais. O resenhista </a:t>
            </a:r>
            <a:br>
              <a:rPr lang="pt-BR" dirty="0"/>
            </a:br>
            <a:r>
              <a:rPr lang="pt-BR" dirty="0"/>
              <a:t>também é chamado de </a:t>
            </a:r>
            <a:r>
              <a:rPr lang="pt-BR" b="1" dirty="0"/>
              <a:t>crítico</a:t>
            </a:r>
            <a:r>
              <a:rPr lang="pt-BR" dirty="0"/>
              <a:t>.</a:t>
            </a:r>
          </a:p>
        </p:txBody>
      </p:sp>
      <p:sp>
        <p:nvSpPr>
          <p:cNvPr id="6" name="Retângulo 5">
            <a:extLst>
              <a:ext uri="{FF2B5EF4-FFF2-40B4-BE49-F238E27FC236}">
                <a16:creationId xmlns:a16="http://schemas.microsoft.com/office/drawing/2014/main" id="{664FEFBA-7445-4475-BE61-1FFF7254F213}"/>
              </a:ext>
            </a:extLst>
          </p:cNvPr>
          <p:cNvSpPr/>
          <p:nvPr/>
        </p:nvSpPr>
        <p:spPr>
          <a:xfrm rot="16200000">
            <a:off x="10194388" y="4557645"/>
            <a:ext cx="2504212" cy="461665"/>
          </a:xfrm>
          <a:prstGeom prst="rect">
            <a:avLst/>
          </a:prstGeom>
        </p:spPr>
        <p:txBody>
          <a:bodyPr wrap="non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800" dirty="0">
                <a:solidFill>
                  <a:srgbClr val="2F2F2E"/>
                </a:solidFill>
                <a:latin typeface="TrasandinaBook"/>
              </a:rPr>
              <a:t>Fotomontagem de Isabela Santos. Fotos: In-Finity,</a:t>
            </a:r>
          </a:p>
          <a:p>
            <a:r>
              <a:rPr lang="pt-BR" sz="800" dirty="0">
                <a:solidFill>
                  <a:srgbClr val="2F2F2E"/>
                </a:solidFill>
                <a:latin typeface="TrasandinaBook"/>
              </a:rPr>
              <a:t>freedomnaruk, Anutr Yossundara, MvanCaspel,</a:t>
            </a:r>
          </a:p>
          <a:p>
            <a:r>
              <a:rPr lang="pt-BR" sz="800" dirty="0">
                <a:solidFill>
                  <a:srgbClr val="2F2F2E"/>
                </a:solidFill>
                <a:latin typeface="TrasandinaBook"/>
              </a:rPr>
              <a:t>MicroOne e Thorsten Rust/Shutterstock.com</a:t>
            </a:r>
          </a:p>
        </p:txBody>
      </p:sp>
      <p:sp>
        <p:nvSpPr>
          <p:cNvPr id="4" name="Slide Number Placeholder 3"/>
          <p:cNvSpPr>
            <a:spLocks noGrp="1"/>
          </p:cNvSpPr>
          <p:nvPr>
            <p:ph type="sldNum" sz="quarter" idx="12"/>
          </p:nvPr>
        </p:nvSpPr>
        <p:spPr/>
        <p:txBody>
          <a:bodyPr/>
          <a:lstStyle/>
          <a:p>
            <a:fld id="{55F53DCD-E047-48AD-865F-E892288FE72A}" type="slidenum">
              <a:rPr lang="pt-BR" smtClean="0"/>
              <a:t>3</a:t>
            </a:fld>
            <a:endParaRPr lang="pt-BR" dirty="0"/>
          </a:p>
        </p:txBody>
      </p:sp>
      <p:sp>
        <p:nvSpPr>
          <p:cNvPr id="9" name="CaixaDeTexto 8"/>
          <p:cNvSpPr txBox="1"/>
          <p:nvPr/>
        </p:nvSpPr>
        <p:spPr>
          <a:xfrm>
            <a:off x="0" y="0"/>
            <a:ext cx="12192001" cy="561600"/>
          </a:xfrm>
          <a:prstGeom prst="rect">
            <a:avLst/>
          </a:prstGeom>
          <a:solidFill>
            <a:srgbClr val="631C18"/>
          </a:solidFill>
          <a:ln>
            <a:solidFill>
              <a:srgbClr val="631C18"/>
            </a:solidFill>
          </a:ln>
        </p:spPr>
        <p:txBody>
          <a:bodyPr wrap="square" rtlCol="0" anchor="ctr" anchorCtr="0">
            <a:spAutoFit/>
          </a:bodyPr>
          <a:lstStyle/>
          <a:p>
            <a:r>
              <a:rPr lang="pt-BR" b="1" dirty="0">
                <a:solidFill>
                  <a:schemeClr val="bg1"/>
                </a:solidFill>
                <a:latin typeface="RobotoBR"/>
              </a:rPr>
              <a:t>LÍNGUA PORTUGUESA – 9º ANO									</a:t>
            </a:r>
            <a:r>
              <a:rPr lang="pt-BR" b="1" dirty="0">
                <a:solidFill>
                  <a:srgbClr val="F47116"/>
                </a:solidFill>
              </a:rPr>
              <a:t> </a:t>
            </a:r>
            <a:r>
              <a:rPr lang="pt-BR" sz="1200" b="1" dirty="0">
                <a:solidFill>
                  <a:srgbClr val="F47116"/>
                </a:solidFill>
                <a:latin typeface="RobotoBR"/>
              </a:rPr>
              <a:t>Conjunto 2</a:t>
            </a:r>
            <a:endParaRPr lang="pt-BR" sz="1200" b="1" dirty="0">
              <a:solidFill>
                <a:schemeClr val="bg1"/>
              </a:solidFill>
              <a:latin typeface="RobotoBR"/>
            </a:endParaRPr>
          </a:p>
        </p:txBody>
      </p:sp>
    </p:spTree>
    <p:extLst>
      <p:ext uri="{BB962C8B-B14F-4D97-AF65-F5344CB8AC3E}">
        <p14:creationId xmlns:p14="http://schemas.microsoft.com/office/powerpoint/2010/main" val="4126943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721F5F-EFB2-4C4C-B285-29AE091C86E6}"/>
              </a:ext>
            </a:extLst>
          </p:cNvPr>
          <p:cNvSpPr>
            <a:spLocks noGrp="1"/>
          </p:cNvSpPr>
          <p:nvPr>
            <p:ph type="title"/>
          </p:nvPr>
        </p:nvSpPr>
        <p:spPr>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pt-BR" dirty="0"/>
              <a:t>Pronome relativo</a:t>
            </a:r>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33331807"/>
              </p:ext>
            </p:extLst>
          </p:nvPr>
        </p:nvGraphicFramePr>
        <p:xfrm>
          <a:off x="1934960" y="1817461"/>
          <a:ext cx="8699204" cy="4298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55F53DCD-E047-48AD-865F-E892288FE72A}" type="slidenum">
              <a:rPr lang="pt-BR" smtClean="0"/>
              <a:t>4</a:t>
            </a:fld>
            <a:endParaRPr lang="pt-BR" dirty="0"/>
          </a:p>
        </p:txBody>
      </p:sp>
      <p:pic>
        <p:nvPicPr>
          <p:cNvPr id="174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3468" y="4090027"/>
            <a:ext cx="584835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ixaDeTexto 6"/>
          <p:cNvSpPr txBox="1"/>
          <p:nvPr/>
        </p:nvSpPr>
        <p:spPr>
          <a:xfrm>
            <a:off x="0" y="0"/>
            <a:ext cx="12192001" cy="561600"/>
          </a:xfrm>
          <a:prstGeom prst="rect">
            <a:avLst/>
          </a:prstGeom>
          <a:solidFill>
            <a:srgbClr val="631C18"/>
          </a:solidFill>
          <a:ln>
            <a:solidFill>
              <a:srgbClr val="631C18"/>
            </a:solidFill>
          </a:ln>
        </p:spPr>
        <p:txBody>
          <a:bodyPr wrap="square" rtlCol="0" anchor="ctr" anchorCtr="0">
            <a:spAutoFit/>
          </a:bodyPr>
          <a:lstStyle/>
          <a:p>
            <a:r>
              <a:rPr lang="pt-BR" b="1" dirty="0">
                <a:solidFill>
                  <a:schemeClr val="bg1"/>
                </a:solidFill>
                <a:latin typeface="RobotoBR"/>
              </a:rPr>
              <a:t>LÍNGUA PORTUGUESA – 9º ANO									</a:t>
            </a:r>
            <a:r>
              <a:rPr lang="pt-BR" b="1" dirty="0">
                <a:solidFill>
                  <a:srgbClr val="F47116"/>
                </a:solidFill>
              </a:rPr>
              <a:t> </a:t>
            </a:r>
            <a:r>
              <a:rPr lang="pt-BR" sz="1200" b="1" dirty="0">
                <a:solidFill>
                  <a:srgbClr val="F47116"/>
                </a:solidFill>
                <a:latin typeface="RobotoBR"/>
              </a:rPr>
              <a:t>Conjunto 2</a:t>
            </a:r>
            <a:endParaRPr lang="pt-BR" sz="1200" b="1" dirty="0">
              <a:solidFill>
                <a:schemeClr val="bg1"/>
              </a:solidFill>
              <a:latin typeface="RobotoBR"/>
            </a:endParaRPr>
          </a:p>
        </p:txBody>
      </p:sp>
    </p:spTree>
    <p:extLst>
      <p:ext uri="{BB962C8B-B14F-4D97-AF65-F5344CB8AC3E}">
        <p14:creationId xmlns:p14="http://schemas.microsoft.com/office/powerpoint/2010/main" val="3624478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a:extLst>
              <a:ext uri="{FF2B5EF4-FFF2-40B4-BE49-F238E27FC236}">
                <a16:creationId xmlns:a16="http://schemas.microsoft.com/office/drawing/2014/main" id="{40E013B3-0966-4110-B908-723160CF81A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id="{8834DE48-3E41-4F09-B179-17C04192CF5A}"/>
              </a:ext>
            </a:extLst>
          </p:cNvPr>
          <p:cNvSpPr>
            <a:spLocks noGrp="1"/>
          </p:cNvSpPr>
          <p:nvPr>
            <p:ph type="title"/>
          </p:nvPr>
        </p:nvSpPr>
        <p:spPr>
          <a:xfrm>
            <a:off x="838200" y="365125"/>
            <a:ext cx="10515600" cy="1325563"/>
          </a:xfr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a:lstStyle/>
          <a:p>
            <a:pPr algn="ctr"/>
            <a:r>
              <a:rPr lang="pt-BR" dirty="0"/>
              <a:t>Pronome relativo</a:t>
            </a:r>
          </a:p>
        </p:txBody>
      </p:sp>
      <p:sp>
        <p:nvSpPr>
          <p:cNvPr id="2" name="Slide Number Placeholder 1"/>
          <p:cNvSpPr>
            <a:spLocks noGrp="1"/>
          </p:cNvSpPr>
          <p:nvPr>
            <p:ph type="sldNum" sz="quarter" idx="12"/>
          </p:nvPr>
        </p:nvSpPr>
        <p:spPr/>
        <p:txBody>
          <a:bodyPr/>
          <a:lstStyle/>
          <a:p>
            <a:fld id="{55F53DCD-E047-48AD-865F-E892288FE72A}" type="slidenum">
              <a:rPr lang="pt-BR" smtClean="0"/>
              <a:t>5</a:t>
            </a:fld>
            <a:endParaRPr lang="pt-BR" dirty="0"/>
          </a:p>
        </p:txBody>
      </p:sp>
      <p:sp>
        <p:nvSpPr>
          <p:cNvPr id="6" name="CaixaDeTexto 5"/>
          <p:cNvSpPr txBox="1"/>
          <p:nvPr/>
        </p:nvSpPr>
        <p:spPr>
          <a:xfrm>
            <a:off x="0" y="0"/>
            <a:ext cx="12192001" cy="561600"/>
          </a:xfrm>
          <a:prstGeom prst="rect">
            <a:avLst/>
          </a:prstGeom>
          <a:solidFill>
            <a:srgbClr val="631C18"/>
          </a:solidFill>
          <a:ln>
            <a:solidFill>
              <a:srgbClr val="631C18"/>
            </a:solidFill>
          </a:ln>
        </p:spPr>
        <p:txBody>
          <a:bodyPr wrap="square" rtlCol="0" anchor="ctr" anchorCtr="0">
            <a:spAutoFit/>
          </a:bodyPr>
          <a:lstStyle/>
          <a:p>
            <a:r>
              <a:rPr lang="pt-BR" b="1" dirty="0">
                <a:solidFill>
                  <a:schemeClr val="bg1"/>
                </a:solidFill>
                <a:latin typeface="RobotoBR"/>
              </a:rPr>
              <a:t>LÍNGUA PORTUGUESA – 9º ANO									</a:t>
            </a:r>
            <a:r>
              <a:rPr lang="pt-BR" b="1" dirty="0">
                <a:solidFill>
                  <a:srgbClr val="F47116"/>
                </a:solidFill>
              </a:rPr>
              <a:t> </a:t>
            </a:r>
            <a:r>
              <a:rPr lang="pt-BR" sz="1200" b="1" dirty="0">
                <a:solidFill>
                  <a:srgbClr val="F47116"/>
                </a:solidFill>
                <a:latin typeface="RobotoBR"/>
              </a:rPr>
              <a:t>Conjunto 2</a:t>
            </a:r>
            <a:endParaRPr lang="pt-BR" sz="1200" b="1" dirty="0">
              <a:solidFill>
                <a:schemeClr val="bg1"/>
              </a:solidFill>
              <a:latin typeface="RobotoBR"/>
            </a:endParaRPr>
          </a:p>
        </p:txBody>
      </p:sp>
    </p:spTree>
    <p:extLst>
      <p:ext uri="{BB962C8B-B14F-4D97-AF65-F5344CB8AC3E}">
        <p14:creationId xmlns:p14="http://schemas.microsoft.com/office/powerpoint/2010/main" val="3580108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a:extLst>
              <a:ext uri="{FF2B5EF4-FFF2-40B4-BE49-F238E27FC236}">
                <a16:creationId xmlns:a16="http://schemas.microsoft.com/office/drawing/2014/main" id="{40E013B3-0966-4110-B908-723160CF81AF}"/>
              </a:ext>
            </a:extLst>
          </p:cNvPr>
          <p:cNvGraphicFramePr>
            <a:graphicFrameLocks noGrp="1"/>
          </p:cNvGraphicFramePr>
          <p:nvPr>
            <p:ph idx="1"/>
            <p:extLst>
              <p:ext uri="{D42A27DB-BD31-4B8C-83A1-F6EECF244321}">
                <p14:modId xmlns:p14="http://schemas.microsoft.com/office/powerpoint/2010/main" val="38265715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id="{8834DE48-3E41-4F09-B179-17C04192CF5A}"/>
              </a:ext>
            </a:extLst>
          </p:cNvPr>
          <p:cNvSpPr>
            <a:spLocks noGrp="1"/>
          </p:cNvSpPr>
          <p:nvPr>
            <p:ph type="title"/>
          </p:nvPr>
        </p:nvSpPr>
        <p:spPr>
          <a:xfrm>
            <a:off x="838200" y="365125"/>
            <a:ext cx="10515600" cy="1325563"/>
          </a:xfr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a:lstStyle/>
          <a:p>
            <a:pPr algn="ctr"/>
            <a:r>
              <a:rPr lang="pt-BR" dirty="0"/>
              <a:t>Pronome relativo</a:t>
            </a:r>
          </a:p>
        </p:txBody>
      </p:sp>
      <p:sp>
        <p:nvSpPr>
          <p:cNvPr id="3" name="Slide Number Placeholder 2"/>
          <p:cNvSpPr>
            <a:spLocks noGrp="1"/>
          </p:cNvSpPr>
          <p:nvPr>
            <p:ph type="sldNum" sz="quarter" idx="12"/>
          </p:nvPr>
        </p:nvSpPr>
        <p:spPr/>
        <p:txBody>
          <a:bodyPr/>
          <a:lstStyle/>
          <a:p>
            <a:fld id="{55F53DCD-E047-48AD-865F-E892288FE72A}" type="slidenum">
              <a:rPr lang="pt-BR" smtClean="0"/>
              <a:t>6</a:t>
            </a:fld>
            <a:endParaRPr lang="pt-BR" dirty="0"/>
          </a:p>
        </p:txBody>
      </p:sp>
      <p:sp>
        <p:nvSpPr>
          <p:cNvPr id="6" name="CaixaDeTexto 5"/>
          <p:cNvSpPr txBox="1"/>
          <p:nvPr/>
        </p:nvSpPr>
        <p:spPr>
          <a:xfrm>
            <a:off x="0" y="0"/>
            <a:ext cx="12192001" cy="561600"/>
          </a:xfrm>
          <a:prstGeom prst="rect">
            <a:avLst/>
          </a:prstGeom>
          <a:solidFill>
            <a:srgbClr val="631C18"/>
          </a:solidFill>
          <a:ln>
            <a:solidFill>
              <a:srgbClr val="631C18"/>
            </a:solidFill>
          </a:ln>
        </p:spPr>
        <p:txBody>
          <a:bodyPr wrap="square" rtlCol="0" anchor="ctr" anchorCtr="0">
            <a:spAutoFit/>
          </a:bodyPr>
          <a:lstStyle/>
          <a:p>
            <a:r>
              <a:rPr lang="pt-BR" b="1" dirty="0">
                <a:solidFill>
                  <a:schemeClr val="bg1"/>
                </a:solidFill>
                <a:latin typeface="RobotoBR"/>
              </a:rPr>
              <a:t>LÍNGUA PORTUGUESA – 9º ANO									</a:t>
            </a:r>
            <a:r>
              <a:rPr lang="pt-BR" b="1" dirty="0">
                <a:solidFill>
                  <a:srgbClr val="F47116"/>
                </a:solidFill>
              </a:rPr>
              <a:t> </a:t>
            </a:r>
            <a:r>
              <a:rPr lang="pt-BR" sz="1200" b="1" dirty="0">
                <a:solidFill>
                  <a:srgbClr val="F47116"/>
                </a:solidFill>
                <a:latin typeface="RobotoBR"/>
              </a:rPr>
              <a:t>Conjunto 2</a:t>
            </a:r>
            <a:endParaRPr lang="pt-BR" sz="1200" b="1" dirty="0">
              <a:solidFill>
                <a:schemeClr val="bg1"/>
              </a:solidFill>
              <a:latin typeface="RobotoBR"/>
            </a:endParaRPr>
          </a:p>
        </p:txBody>
      </p:sp>
    </p:spTree>
    <p:extLst>
      <p:ext uri="{BB962C8B-B14F-4D97-AF65-F5344CB8AC3E}">
        <p14:creationId xmlns:p14="http://schemas.microsoft.com/office/powerpoint/2010/main" val="1721546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8834DE48-3E41-4F09-B179-17C04192CF5A}"/>
              </a:ext>
            </a:extLst>
          </p:cNvPr>
          <p:cNvSpPr>
            <a:spLocks noGrp="1"/>
          </p:cNvSpPr>
          <p:nvPr>
            <p:ph type="title"/>
          </p:nvPr>
        </p:nvSpPr>
        <p:spPr>
          <a:xfrm>
            <a:off x="838200" y="365125"/>
            <a:ext cx="10515600" cy="1325563"/>
          </a:xfrm>
          <a:ln>
            <a:solidFill>
              <a:schemeClr val="accent6"/>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pt-BR" dirty="0"/>
              <a:t>Texto de divulgação científica</a:t>
            </a:r>
          </a:p>
        </p:txBody>
      </p:sp>
      <p:sp>
        <p:nvSpPr>
          <p:cNvPr id="2" name="Espaço Reservado para Conteúdo 1"/>
          <p:cNvSpPr>
            <a:spLocks noGrp="1"/>
          </p:cNvSpPr>
          <p:nvPr>
            <p:ph idx="1"/>
          </p:nvPr>
        </p:nvSpPr>
        <p:spPr>
          <a:xfrm>
            <a:off x="3597421" y="2274712"/>
            <a:ext cx="7768783" cy="3648278"/>
          </a:xfrm>
        </p:spPr>
        <p:txBody>
          <a:bodyPr>
            <a:normAutofit fontScale="92500"/>
          </a:bodyPr>
          <a:lstStyle/>
          <a:p>
            <a:r>
              <a:rPr lang="pt-BR" dirty="0"/>
              <a:t>É um gênero textual que tem por objetivo expor, para toda a sociedade, pesquisas de cunho científico, relacionadas a diversas áreas do conhecimento. </a:t>
            </a:r>
          </a:p>
          <a:p>
            <a:r>
              <a:rPr lang="pt-BR" dirty="0"/>
              <a:t>Pode apresentar alguns elementos comuns em gêneros jornalísticos com o objetivo de complementar ou ilustrar uma informação apresentada. </a:t>
            </a:r>
          </a:p>
          <a:p>
            <a:r>
              <a:rPr lang="pt-BR" dirty="0"/>
              <a:t>Costumam expor os dados obtidos em pesquisas, de modo a descrevê-las e ressaltar as contribuições esperadas.</a:t>
            </a:r>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49" y="1846379"/>
            <a:ext cx="2785872" cy="4504944"/>
          </a:xfrm>
          <a:prstGeom prst="rect">
            <a:avLst/>
          </a:prstGeom>
        </p:spPr>
      </p:pic>
      <p:sp>
        <p:nvSpPr>
          <p:cNvPr id="6" name="Retângulo 5">
            <a:extLst>
              <a:ext uri="{FF2B5EF4-FFF2-40B4-BE49-F238E27FC236}">
                <a16:creationId xmlns:a16="http://schemas.microsoft.com/office/drawing/2014/main" id="{664FEFBA-7445-4475-BE61-1FFF7254F213}"/>
              </a:ext>
            </a:extLst>
          </p:cNvPr>
          <p:cNvSpPr/>
          <p:nvPr/>
        </p:nvSpPr>
        <p:spPr>
          <a:xfrm rot="16200000">
            <a:off x="-374194" y="5165581"/>
            <a:ext cx="2032929" cy="338554"/>
          </a:xfrm>
          <a:prstGeom prst="rect">
            <a:avLst/>
          </a:prstGeom>
        </p:spPr>
        <p:txBody>
          <a:bodyPr wrap="none">
            <a:spAutoFit/>
          </a:bodyPr>
          <a:lstStyle/>
          <a:p>
            <a:r>
              <a:rPr lang="pt-BR" sz="800" dirty="0">
                <a:solidFill>
                  <a:srgbClr val="2F2F2E"/>
                </a:solidFill>
                <a:latin typeface="TrasandinaBook"/>
              </a:rPr>
              <a:t>Fotomontagem de Rogério Casagrande.</a:t>
            </a:r>
          </a:p>
          <a:p>
            <a:r>
              <a:rPr lang="pt-BR" sz="800" dirty="0">
                <a:solidFill>
                  <a:srgbClr val="2F2F2E"/>
                </a:solidFill>
                <a:latin typeface="TrasandinaBook"/>
              </a:rPr>
              <a:t>Fotos: Marish/Shutterstock.com </a:t>
            </a:r>
          </a:p>
        </p:txBody>
      </p:sp>
      <p:sp>
        <p:nvSpPr>
          <p:cNvPr id="4" name="Slide Number Placeholder 3"/>
          <p:cNvSpPr>
            <a:spLocks noGrp="1"/>
          </p:cNvSpPr>
          <p:nvPr>
            <p:ph type="sldNum" sz="quarter" idx="12"/>
          </p:nvPr>
        </p:nvSpPr>
        <p:spPr/>
        <p:txBody>
          <a:bodyPr/>
          <a:lstStyle/>
          <a:p>
            <a:fld id="{55F53DCD-E047-48AD-865F-E892288FE72A}" type="slidenum">
              <a:rPr lang="pt-BR" smtClean="0"/>
              <a:t>7</a:t>
            </a:fld>
            <a:endParaRPr lang="pt-BR" dirty="0"/>
          </a:p>
        </p:txBody>
      </p:sp>
      <p:sp>
        <p:nvSpPr>
          <p:cNvPr id="9" name="CaixaDeTexto 8"/>
          <p:cNvSpPr txBox="1"/>
          <p:nvPr/>
        </p:nvSpPr>
        <p:spPr>
          <a:xfrm>
            <a:off x="0" y="0"/>
            <a:ext cx="12192001" cy="561600"/>
          </a:xfrm>
          <a:prstGeom prst="rect">
            <a:avLst/>
          </a:prstGeom>
          <a:solidFill>
            <a:srgbClr val="631C18"/>
          </a:solidFill>
          <a:ln>
            <a:solidFill>
              <a:srgbClr val="631C18"/>
            </a:solidFill>
          </a:ln>
        </p:spPr>
        <p:txBody>
          <a:bodyPr wrap="square" rtlCol="0" anchor="ctr" anchorCtr="0">
            <a:spAutoFit/>
          </a:bodyPr>
          <a:lstStyle/>
          <a:p>
            <a:r>
              <a:rPr lang="pt-BR" b="1" dirty="0">
                <a:solidFill>
                  <a:schemeClr val="bg1"/>
                </a:solidFill>
                <a:latin typeface="RobotoBR"/>
              </a:rPr>
              <a:t>LÍNGUA PORTUGUESA – 9º ANO									</a:t>
            </a:r>
            <a:r>
              <a:rPr lang="pt-BR" b="1" dirty="0">
                <a:solidFill>
                  <a:srgbClr val="F47116"/>
                </a:solidFill>
              </a:rPr>
              <a:t> </a:t>
            </a:r>
            <a:r>
              <a:rPr lang="pt-BR" sz="1200" b="1" dirty="0">
                <a:solidFill>
                  <a:srgbClr val="F47116"/>
                </a:solidFill>
                <a:latin typeface="RobotoBR"/>
              </a:rPr>
              <a:t>Conjunto 2</a:t>
            </a:r>
            <a:endParaRPr lang="pt-BR" sz="1200" b="1" dirty="0">
              <a:solidFill>
                <a:schemeClr val="bg1"/>
              </a:solidFill>
              <a:latin typeface="RobotoBR"/>
            </a:endParaRPr>
          </a:p>
        </p:txBody>
      </p:sp>
    </p:spTree>
    <p:extLst>
      <p:ext uri="{BB962C8B-B14F-4D97-AF65-F5344CB8AC3E}">
        <p14:creationId xmlns:p14="http://schemas.microsoft.com/office/powerpoint/2010/main" val="102673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1EE051-5331-446F-A8BD-6E682486694C}"/>
              </a:ext>
            </a:extLst>
          </p:cNvPr>
          <p:cNvSpPr>
            <a:spLocks noGrp="1"/>
          </p:cNvSpPr>
          <p:nvPr>
            <p:ph type="title"/>
          </p:nvPr>
        </p:nvSpPr>
        <p:spPr>
          <a:ln>
            <a:solidFill>
              <a:schemeClr val="accent6"/>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pt-BR" dirty="0"/>
              <a:t>Orações subordinadas adjetivas</a:t>
            </a:r>
          </a:p>
        </p:txBody>
      </p:sp>
      <p:sp>
        <p:nvSpPr>
          <p:cNvPr id="3" name="Espaço Reservado para Conteúdo 2">
            <a:extLst>
              <a:ext uri="{FF2B5EF4-FFF2-40B4-BE49-F238E27FC236}">
                <a16:creationId xmlns:a16="http://schemas.microsoft.com/office/drawing/2014/main" id="{04B6EC56-5BF4-4EC2-83ED-8D9A833D175A}"/>
              </a:ext>
            </a:extLst>
          </p:cNvPr>
          <p:cNvSpPr>
            <a:spLocks noGrp="1"/>
          </p:cNvSpPr>
          <p:nvPr>
            <p:ph idx="1"/>
          </p:nvPr>
        </p:nvSpPr>
        <p:spPr>
          <a:xfrm>
            <a:off x="830036" y="2172834"/>
            <a:ext cx="10338707" cy="2889023"/>
          </a:xfrm>
        </p:spPr>
        <p:txBody>
          <a:bodyPr>
            <a:normAutofit/>
          </a:bodyPr>
          <a:lstStyle/>
          <a:p>
            <a:r>
              <a:rPr lang="pt-BR" dirty="0"/>
              <a:t>A oração que exerce a função de adjunto adnominal, retomando um termo antecedente e apresentando alguma característica dele, recebe o nome de </a:t>
            </a:r>
            <a:r>
              <a:rPr lang="pt-BR" b="1" dirty="0"/>
              <a:t>oração subordinada adjetiva</a:t>
            </a:r>
            <a:r>
              <a:rPr lang="pt-BR" dirty="0"/>
              <a:t>. </a:t>
            </a:r>
          </a:p>
          <a:p>
            <a:endParaRPr lang="pt-BR" dirty="0"/>
          </a:p>
          <a:p>
            <a:r>
              <a:rPr lang="pt-BR" dirty="0"/>
              <a:t>Esse tipo de oração é introduzida por um pronome relativo e o termo antecedente pode ser um substantivo ou um pronome.</a:t>
            </a:r>
          </a:p>
        </p:txBody>
      </p:sp>
      <p:sp>
        <p:nvSpPr>
          <p:cNvPr id="6" name="Slide Number Placeholder 5"/>
          <p:cNvSpPr>
            <a:spLocks noGrp="1"/>
          </p:cNvSpPr>
          <p:nvPr>
            <p:ph type="sldNum" sz="quarter" idx="12"/>
          </p:nvPr>
        </p:nvSpPr>
        <p:spPr/>
        <p:txBody>
          <a:bodyPr/>
          <a:lstStyle/>
          <a:p>
            <a:fld id="{55F53DCD-E047-48AD-865F-E892288FE72A}" type="slidenum">
              <a:rPr lang="pt-BR" smtClean="0"/>
              <a:t>8</a:t>
            </a:fld>
            <a:endParaRPr lang="pt-BR" dirty="0"/>
          </a:p>
        </p:txBody>
      </p:sp>
      <p:sp>
        <p:nvSpPr>
          <p:cNvPr id="7" name="CaixaDeTexto 6"/>
          <p:cNvSpPr txBox="1"/>
          <p:nvPr/>
        </p:nvSpPr>
        <p:spPr>
          <a:xfrm>
            <a:off x="0" y="0"/>
            <a:ext cx="12192001" cy="561600"/>
          </a:xfrm>
          <a:prstGeom prst="rect">
            <a:avLst/>
          </a:prstGeom>
          <a:solidFill>
            <a:srgbClr val="631C18"/>
          </a:solidFill>
          <a:ln>
            <a:solidFill>
              <a:srgbClr val="631C18"/>
            </a:solidFill>
          </a:ln>
        </p:spPr>
        <p:txBody>
          <a:bodyPr wrap="square" rtlCol="0" anchor="ctr" anchorCtr="0">
            <a:spAutoFit/>
          </a:bodyPr>
          <a:lstStyle/>
          <a:p>
            <a:r>
              <a:rPr lang="pt-BR" b="1" dirty="0">
                <a:solidFill>
                  <a:schemeClr val="bg1"/>
                </a:solidFill>
                <a:latin typeface="RobotoBR"/>
              </a:rPr>
              <a:t>LÍNGUA PORTUGUESA – 9º ANO									</a:t>
            </a:r>
            <a:r>
              <a:rPr lang="pt-BR" b="1" dirty="0">
                <a:solidFill>
                  <a:srgbClr val="F47116"/>
                </a:solidFill>
              </a:rPr>
              <a:t> </a:t>
            </a:r>
            <a:r>
              <a:rPr lang="pt-BR" sz="1200" b="1" dirty="0">
                <a:solidFill>
                  <a:srgbClr val="F47116"/>
                </a:solidFill>
                <a:latin typeface="RobotoBR"/>
              </a:rPr>
              <a:t>Conjunto 2</a:t>
            </a:r>
            <a:endParaRPr lang="pt-BR" sz="1200" b="1" dirty="0">
              <a:solidFill>
                <a:schemeClr val="bg1"/>
              </a:solidFill>
              <a:latin typeface="RobotoBR"/>
            </a:endParaRPr>
          </a:p>
        </p:txBody>
      </p:sp>
    </p:spTree>
    <p:extLst>
      <p:ext uri="{BB962C8B-B14F-4D97-AF65-F5344CB8AC3E}">
        <p14:creationId xmlns:p14="http://schemas.microsoft.com/office/powerpoint/2010/main" val="617148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1EC0A-E602-4C0B-9103-AFA87191BBE9}"/>
              </a:ext>
            </a:extLst>
          </p:cNvPr>
          <p:cNvSpPr>
            <a:spLocks noGrp="1"/>
          </p:cNvSpPr>
          <p:nvPr>
            <p:ph type="title"/>
          </p:nvPr>
        </p:nvSpPr>
        <p:spPr>
          <a:xfrm>
            <a:off x="838199" y="369332"/>
            <a:ext cx="10515600" cy="1325563"/>
          </a:xfrm>
        </p:spPr>
        <p:style>
          <a:lnRef idx="2">
            <a:schemeClr val="accent6"/>
          </a:lnRef>
          <a:fillRef idx="1">
            <a:schemeClr val="lt1"/>
          </a:fillRef>
          <a:effectRef idx="0">
            <a:schemeClr val="accent6"/>
          </a:effectRef>
          <a:fontRef idx="minor">
            <a:schemeClr val="dk1"/>
          </a:fontRef>
        </p:style>
        <p:txBody>
          <a:bodyPr/>
          <a:lstStyle/>
          <a:p>
            <a:pPr algn="ctr"/>
            <a:r>
              <a:rPr lang="pt-BR" dirty="0">
                <a:solidFill>
                  <a:schemeClr val="accent6"/>
                </a:solidFill>
              </a:rPr>
              <a:t>Orações subordinadas adjetivas</a:t>
            </a:r>
          </a:p>
        </p:txBody>
      </p:sp>
      <p:sp>
        <p:nvSpPr>
          <p:cNvPr id="3" name="Slide Number Placeholder 2"/>
          <p:cNvSpPr>
            <a:spLocks noGrp="1"/>
          </p:cNvSpPr>
          <p:nvPr>
            <p:ph type="sldNum" sz="quarter" idx="12"/>
          </p:nvPr>
        </p:nvSpPr>
        <p:spPr/>
        <p:txBody>
          <a:bodyPr/>
          <a:lstStyle/>
          <a:p>
            <a:fld id="{55F53DCD-E047-48AD-865F-E892288FE72A}" type="slidenum">
              <a:rPr lang="pt-BR" smtClean="0"/>
              <a:t>9</a:t>
            </a:fld>
            <a:endParaRPr lang="pt-BR" dirty="0"/>
          </a:p>
        </p:txBody>
      </p:sp>
      <p:sp>
        <p:nvSpPr>
          <p:cNvPr id="4" name="Espaço Reservado para Conteúdo 3"/>
          <p:cNvSpPr>
            <a:spLocks noGrp="1"/>
          </p:cNvSpPr>
          <p:nvPr>
            <p:ph idx="1"/>
          </p:nvPr>
        </p:nvSpPr>
        <p:spPr>
          <a:xfrm>
            <a:off x="838199" y="1967140"/>
            <a:ext cx="10515600" cy="1674132"/>
          </a:xfrm>
        </p:spPr>
        <p:txBody>
          <a:bodyPr/>
          <a:lstStyle/>
          <a:p>
            <a:r>
              <a:rPr lang="pt-BR" dirty="0"/>
              <a:t>Há casos em que as orações subordinadas adjetivas são estruturadas com um verbo em uma forma nominal (no infinitivo, no gerúndio ou no particípio). Nesses casos, elas não são ligadas por pronome relativo e são classificadas como </a:t>
            </a:r>
            <a:r>
              <a:rPr lang="pt-BR" b="1" dirty="0"/>
              <a:t>reduzidas</a:t>
            </a:r>
            <a:r>
              <a:rPr lang="pt-BR"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2337" y="3782786"/>
            <a:ext cx="52673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ixaDeTexto 6"/>
          <p:cNvSpPr txBox="1"/>
          <p:nvPr/>
        </p:nvSpPr>
        <p:spPr>
          <a:xfrm>
            <a:off x="0" y="0"/>
            <a:ext cx="12192001" cy="561600"/>
          </a:xfrm>
          <a:prstGeom prst="rect">
            <a:avLst/>
          </a:prstGeom>
          <a:solidFill>
            <a:srgbClr val="631C18"/>
          </a:solidFill>
          <a:ln>
            <a:solidFill>
              <a:srgbClr val="631C18"/>
            </a:solidFill>
          </a:ln>
        </p:spPr>
        <p:txBody>
          <a:bodyPr wrap="square" rtlCol="0" anchor="ctr" anchorCtr="0">
            <a:spAutoFit/>
          </a:bodyPr>
          <a:lstStyle/>
          <a:p>
            <a:r>
              <a:rPr lang="pt-BR" b="1" dirty="0">
                <a:solidFill>
                  <a:schemeClr val="bg1"/>
                </a:solidFill>
                <a:latin typeface="RobotoBR"/>
              </a:rPr>
              <a:t>LÍNGUA PORTUGUESA – 9º ANO									</a:t>
            </a:r>
            <a:r>
              <a:rPr lang="pt-BR" b="1" dirty="0">
                <a:solidFill>
                  <a:srgbClr val="F47116"/>
                </a:solidFill>
              </a:rPr>
              <a:t> </a:t>
            </a:r>
            <a:r>
              <a:rPr lang="pt-BR" sz="1200" b="1" dirty="0">
                <a:solidFill>
                  <a:srgbClr val="F47116"/>
                </a:solidFill>
                <a:latin typeface="RobotoBR"/>
              </a:rPr>
              <a:t>Conjunto 2</a:t>
            </a:r>
            <a:endParaRPr lang="pt-BR" sz="1200" b="1" dirty="0">
              <a:solidFill>
                <a:schemeClr val="bg1"/>
              </a:solidFill>
              <a:latin typeface="RobotoBR"/>
            </a:endParaRPr>
          </a:p>
        </p:txBody>
      </p:sp>
    </p:spTree>
    <p:extLst>
      <p:ext uri="{BB962C8B-B14F-4D97-AF65-F5344CB8AC3E}">
        <p14:creationId xmlns:p14="http://schemas.microsoft.com/office/powerpoint/2010/main" val="49014780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1344</TotalTime>
  <Words>705</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10</vt:i4>
      </vt:variant>
    </vt:vector>
  </HeadingPairs>
  <TitlesOfParts>
    <vt:vector size="16" baseType="lpstr">
      <vt:lpstr>Arial</vt:lpstr>
      <vt:lpstr>Calibri</vt:lpstr>
      <vt:lpstr>Calibri Light</vt:lpstr>
      <vt:lpstr>RobotoBR</vt:lpstr>
      <vt:lpstr>TrasandinaBook</vt:lpstr>
      <vt:lpstr>Tema do Office</vt:lpstr>
      <vt:lpstr>Apresentação do PowerPoint</vt:lpstr>
      <vt:lpstr> Unidade 4</vt:lpstr>
      <vt:lpstr>Resenha crítica</vt:lpstr>
      <vt:lpstr>Pronome relativo</vt:lpstr>
      <vt:lpstr>Pronome relativo</vt:lpstr>
      <vt:lpstr>Pronome relativo</vt:lpstr>
      <vt:lpstr>Texto de divulgação científica</vt:lpstr>
      <vt:lpstr>Orações subordinadas adjetivas</vt:lpstr>
      <vt:lpstr>Orações subordinadas adjetivas</vt:lpstr>
      <vt:lpstr>Classificação das orações subordinadas adjetivas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Trajetórias  Língua Portuguesa</dc:title>
  <dc:creator>Sarita Borelli</dc:creator>
  <cp:lastModifiedBy> </cp:lastModifiedBy>
  <cp:revision>98</cp:revision>
  <dcterms:created xsi:type="dcterms:W3CDTF">2019-02-21T18:53:00Z</dcterms:created>
  <dcterms:modified xsi:type="dcterms:W3CDTF">2023-06-13T19:23:04Z</dcterms:modified>
</cp:coreProperties>
</file>