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9" r:id="rId2"/>
    <p:sldId id="275" r:id="rId3"/>
    <p:sldId id="287" r:id="rId4"/>
    <p:sldId id="288" r:id="rId5"/>
    <p:sldId id="289" r:id="rId6"/>
    <p:sldId id="290" r:id="rId7"/>
    <p:sldId id="324" r:id="rId8"/>
    <p:sldId id="325" r:id="rId9"/>
    <p:sldId id="326" r:id="rId10"/>
    <p:sldId id="292" r:id="rId11"/>
    <p:sldId id="263" r:id="rId12"/>
    <p:sldId id="293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8" clrIdx="0"/>
  <p:cmAuthor id="2" name="Lilian Semenichin Nogueira" initials="LSN" lastIdx="3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1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279" autoAdjust="0"/>
  </p:normalViewPr>
  <p:slideViewPr>
    <p:cSldViewPr snapToGrid="0">
      <p:cViewPr varScale="1">
        <p:scale>
          <a:sx n="68" d="100"/>
          <a:sy n="68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A7DB5C-FD78-462B-8D29-7F8CEDA0044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0FDDC63-7A81-47CE-A5BA-0F49EE6402E2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sujeito</a:t>
          </a:r>
          <a:r>
            <a:rPr lang="pt-BR" sz="2200" dirty="0"/>
            <a:t> </a:t>
          </a:r>
        </a:p>
      </dgm:t>
    </dgm:pt>
    <dgm:pt modelId="{35F2BDB6-074D-4A34-B0AE-A0DB0307A822}" type="parTrans" cxnId="{FF0781AA-D080-410C-BBFB-FCB6A5A917EB}">
      <dgm:prSet/>
      <dgm:spPr/>
      <dgm:t>
        <a:bodyPr/>
        <a:lstStyle/>
        <a:p>
          <a:endParaRPr lang="pt-BR"/>
        </a:p>
      </dgm:t>
    </dgm:pt>
    <dgm:pt modelId="{89B3C16F-46BC-45A4-BFD7-480D1A74F1D3}" type="sibTrans" cxnId="{FF0781AA-D080-410C-BBFB-FCB6A5A917EB}">
      <dgm:prSet/>
      <dgm:spPr/>
      <dgm:t>
        <a:bodyPr/>
        <a:lstStyle/>
        <a:p>
          <a:endParaRPr lang="pt-BR"/>
        </a:p>
      </dgm:t>
    </dgm:pt>
    <dgm:pt modelId="{21D0D6BF-8160-47EA-B282-4770B979C096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objeto direito </a:t>
          </a:r>
        </a:p>
      </dgm:t>
    </dgm:pt>
    <dgm:pt modelId="{D5AD5F19-DED7-43E3-84D7-E09EA09A00A6}" type="parTrans" cxnId="{E4C286C7-77E9-48E4-9F7B-65B116A8A670}">
      <dgm:prSet/>
      <dgm:spPr/>
      <dgm:t>
        <a:bodyPr/>
        <a:lstStyle/>
        <a:p>
          <a:endParaRPr lang="pt-BR"/>
        </a:p>
      </dgm:t>
    </dgm:pt>
    <dgm:pt modelId="{5C527435-F7A4-4AB6-9E47-025B772E56A5}" type="sibTrans" cxnId="{E4C286C7-77E9-48E4-9F7B-65B116A8A670}">
      <dgm:prSet/>
      <dgm:spPr/>
      <dgm:t>
        <a:bodyPr/>
        <a:lstStyle/>
        <a:p>
          <a:endParaRPr lang="pt-BR"/>
        </a:p>
      </dgm:t>
    </dgm:pt>
    <dgm:pt modelId="{83AD3EE5-85AF-4C39-B963-0B6A8B044ABF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objeto indireto</a:t>
          </a:r>
        </a:p>
      </dgm:t>
    </dgm:pt>
    <dgm:pt modelId="{627EC264-1859-481B-8759-954502ADBD1E}" type="parTrans" cxnId="{B02D2E00-85AE-44F6-B284-60E0B454E762}">
      <dgm:prSet/>
      <dgm:spPr/>
      <dgm:t>
        <a:bodyPr/>
        <a:lstStyle/>
        <a:p>
          <a:endParaRPr lang="pt-BR"/>
        </a:p>
      </dgm:t>
    </dgm:pt>
    <dgm:pt modelId="{2B12C832-6CEF-4330-AF18-38A6B4510061}" type="sibTrans" cxnId="{B02D2E00-85AE-44F6-B284-60E0B454E762}">
      <dgm:prSet/>
      <dgm:spPr/>
      <dgm:t>
        <a:bodyPr/>
        <a:lstStyle/>
        <a:p>
          <a:endParaRPr lang="pt-BR"/>
        </a:p>
      </dgm:t>
    </dgm:pt>
    <dgm:pt modelId="{7E9AF4EC-894D-43EF-AFF4-E3BDE244A626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complemento nominal</a:t>
          </a:r>
        </a:p>
      </dgm:t>
    </dgm:pt>
    <dgm:pt modelId="{9F686B64-C6F0-4968-B6DC-B09FD655B405}" type="parTrans" cxnId="{9E551392-4788-43C3-8407-76FFB061EB62}">
      <dgm:prSet/>
      <dgm:spPr/>
      <dgm:t>
        <a:bodyPr/>
        <a:lstStyle/>
        <a:p>
          <a:endParaRPr lang="pt-BR"/>
        </a:p>
      </dgm:t>
    </dgm:pt>
    <dgm:pt modelId="{9ABD63AD-FB3D-4DAD-A647-8F7DCE98C2BA}" type="sibTrans" cxnId="{9E551392-4788-43C3-8407-76FFB061EB62}">
      <dgm:prSet/>
      <dgm:spPr/>
      <dgm:t>
        <a:bodyPr/>
        <a:lstStyle/>
        <a:p>
          <a:endParaRPr lang="pt-BR"/>
        </a:p>
      </dgm:t>
    </dgm:pt>
    <dgm:pt modelId="{19B25591-05C7-42CA-B39B-B00C5F600AB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aposto</a:t>
          </a:r>
          <a:r>
            <a:rPr lang="pt-BR" sz="2700" dirty="0"/>
            <a:t> </a:t>
          </a:r>
        </a:p>
      </dgm:t>
    </dgm:pt>
    <dgm:pt modelId="{1241BC02-3FCC-417D-9962-570FAE717B5F}" type="parTrans" cxnId="{6B289747-5102-4268-BE69-5609B3D14362}">
      <dgm:prSet/>
      <dgm:spPr/>
      <dgm:t>
        <a:bodyPr/>
        <a:lstStyle/>
        <a:p>
          <a:endParaRPr lang="pt-BR"/>
        </a:p>
      </dgm:t>
    </dgm:pt>
    <dgm:pt modelId="{5545A34B-CD5E-4B31-9168-3F2AC54C6DD8}" type="sibTrans" cxnId="{6B289747-5102-4268-BE69-5609B3D14362}">
      <dgm:prSet/>
      <dgm:spPr/>
      <dgm:t>
        <a:bodyPr/>
        <a:lstStyle/>
        <a:p>
          <a:endParaRPr lang="pt-BR"/>
        </a:p>
      </dgm:t>
    </dgm:pt>
    <dgm:pt modelId="{65908990-55E0-47B3-A65A-A25C0ADB68EE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predicativo do sujeito</a:t>
          </a:r>
        </a:p>
      </dgm:t>
    </dgm:pt>
    <dgm:pt modelId="{E6D385A3-7CDD-493C-AE81-E29D86ABCC9A}" type="parTrans" cxnId="{1A230748-A026-42A5-B965-8418C81C8FD7}">
      <dgm:prSet/>
      <dgm:spPr/>
      <dgm:t>
        <a:bodyPr/>
        <a:lstStyle/>
        <a:p>
          <a:endParaRPr lang="pt-BR"/>
        </a:p>
      </dgm:t>
    </dgm:pt>
    <dgm:pt modelId="{86916D81-647D-40F2-820A-1F36D6E881EB}" type="sibTrans" cxnId="{1A230748-A026-42A5-B965-8418C81C8FD7}">
      <dgm:prSet/>
      <dgm:spPr/>
      <dgm:t>
        <a:bodyPr/>
        <a:lstStyle/>
        <a:p>
          <a:endParaRPr lang="pt-BR"/>
        </a:p>
      </dgm:t>
    </dgm:pt>
    <dgm:pt modelId="{EEE93F2D-FFBA-4705-B47D-791D6DFFDD10}" type="pres">
      <dgm:prSet presAssocID="{2AA7DB5C-FD78-462B-8D29-7F8CEDA0044A}" presName="diagram" presStyleCnt="0">
        <dgm:presLayoutVars>
          <dgm:dir/>
          <dgm:resizeHandles val="exact"/>
        </dgm:presLayoutVars>
      </dgm:prSet>
      <dgm:spPr/>
    </dgm:pt>
    <dgm:pt modelId="{3E493C62-7FF0-4F8B-BDDF-EDFEEEF9D6E1}" type="pres">
      <dgm:prSet presAssocID="{D0FDDC63-7A81-47CE-A5BA-0F49EE6402E2}" presName="node" presStyleLbl="node1" presStyleIdx="0" presStyleCnt="6" custScaleX="129548">
        <dgm:presLayoutVars>
          <dgm:bulletEnabled val="1"/>
        </dgm:presLayoutVars>
      </dgm:prSet>
      <dgm:spPr/>
    </dgm:pt>
    <dgm:pt modelId="{AAE6811E-9B52-4D6A-8C86-6E37A8EF0B6B}" type="pres">
      <dgm:prSet presAssocID="{89B3C16F-46BC-45A4-BFD7-480D1A74F1D3}" presName="sibTrans" presStyleCnt="0"/>
      <dgm:spPr/>
    </dgm:pt>
    <dgm:pt modelId="{F2C8224B-206C-4F52-B311-3E3C7D006989}" type="pres">
      <dgm:prSet presAssocID="{21D0D6BF-8160-47EA-B282-4770B979C096}" presName="node" presStyleLbl="node1" presStyleIdx="1" presStyleCnt="6" custScaleX="129548">
        <dgm:presLayoutVars>
          <dgm:bulletEnabled val="1"/>
        </dgm:presLayoutVars>
      </dgm:prSet>
      <dgm:spPr/>
    </dgm:pt>
    <dgm:pt modelId="{D5F7D38D-F93A-4B4D-9613-56FD023632F0}" type="pres">
      <dgm:prSet presAssocID="{5C527435-F7A4-4AB6-9E47-025B772E56A5}" presName="sibTrans" presStyleCnt="0"/>
      <dgm:spPr/>
    </dgm:pt>
    <dgm:pt modelId="{0DF645A7-3D19-41A6-9439-00B3BDD19B89}" type="pres">
      <dgm:prSet presAssocID="{83AD3EE5-85AF-4C39-B963-0B6A8B044ABF}" presName="node" presStyleLbl="node1" presStyleIdx="2" presStyleCnt="6" custScaleX="129548">
        <dgm:presLayoutVars>
          <dgm:bulletEnabled val="1"/>
        </dgm:presLayoutVars>
      </dgm:prSet>
      <dgm:spPr/>
    </dgm:pt>
    <dgm:pt modelId="{77FB5A36-EF4A-493D-948F-2EDDA55525E7}" type="pres">
      <dgm:prSet presAssocID="{2B12C832-6CEF-4330-AF18-38A6B4510061}" presName="sibTrans" presStyleCnt="0"/>
      <dgm:spPr/>
    </dgm:pt>
    <dgm:pt modelId="{E76CF4AC-0157-4C57-BD46-A084316B64CB}" type="pres">
      <dgm:prSet presAssocID="{7E9AF4EC-894D-43EF-AFF4-E3BDE244A626}" presName="node" presStyleLbl="node1" presStyleIdx="3" presStyleCnt="6" custScaleX="129514">
        <dgm:presLayoutVars>
          <dgm:bulletEnabled val="1"/>
        </dgm:presLayoutVars>
      </dgm:prSet>
      <dgm:spPr/>
    </dgm:pt>
    <dgm:pt modelId="{2ABC7762-E9BB-4D12-9EFE-A212B77C67D0}" type="pres">
      <dgm:prSet presAssocID="{9ABD63AD-FB3D-4DAD-A647-8F7DCE98C2BA}" presName="sibTrans" presStyleCnt="0"/>
      <dgm:spPr/>
    </dgm:pt>
    <dgm:pt modelId="{AAAC1B27-2690-4C79-837C-08BA666E344F}" type="pres">
      <dgm:prSet presAssocID="{19B25591-05C7-42CA-B39B-B00C5F600AB9}" presName="node" presStyleLbl="node1" presStyleIdx="4" presStyleCnt="6" custScaleX="129548">
        <dgm:presLayoutVars>
          <dgm:bulletEnabled val="1"/>
        </dgm:presLayoutVars>
      </dgm:prSet>
      <dgm:spPr/>
    </dgm:pt>
    <dgm:pt modelId="{0D57AD92-62E8-4062-AEFF-7475BE7B6F46}" type="pres">
      <dgm:prSet presAssocID="{5545A34B-CD5E-4B31-9168-3F2AC54C6DD8}" presName="sibTrans" presStyleCnt="0"/>
      <dgm:spPr/>
    </dgm:pt>
    <dgm:pt modelId="{3D8B1FBC-9B43-48FF-823A-027A5B1DBD23}" type="pres">
      <dgm:prSet presAssocID="{65908990-55E0-47B3-A65A-A25C0ADB68EE}" presName="node" presStyleLbl="node1" presStyleIdx="5" presStyleCnt="6" custScaleX="129548">
        <dgm:presLayoutVars>
          <dgm:bulletEnabled val="1"/>
        </dgm:presLayoutVars>
      </dgm:prSet>
      <dgm:spPr/>
    </dgm:pt>
  </dgm:ptLst>
  <dgm:cxnLst>
    <dgm:cxn modelId="{B02D2E00-85AE-44F6-B284-60E0B454E762}" srcId="{2AA7DB5C-FD78-462B-8D29-7F8CEDA0044A}" destId="{83AD3EE5-85AF-4C39-B963-0B6A8B044ABF}" srcOrd="2" destOrd="0" parTransId="{627EC264-1859-481B-8759-954502ADBD1E}" sibTransId="{2B12C832-6CEF-4330-AF18-38A6B4510061}"/>
    <dgm:cxn modelId="{13073C05-9DF6-4194-96F7-8FFE51F21FA7}" type="presOf" srcId="{D0FDDC63-7A81-47CE-A5BA-0F49EE6402E2}" destId="{3E493C62-7FF0-4F8B-BDDF-EDFEEEF9D6E1}" srcOrd="0" destOrd="0" presId="urn:microsoft.com/office/officeart/2005/8/layout/default"/>
    <dgm:cxn modelId="{B4EADC29-3E0F-443E-88E0-D8CA93C8B95A}" type="presOf" srcId="{21D0D6BF-8160-47EA-B282-4770B979C096}" destId="{F2C8224B-206C-4F52-B311-3E3C7D006989}" srcOrd="0" destOrd="0" presId="urn:microsoft.com/office/officeart/2005/8/layout/default"/>
    <dgm:cxn modelId="{231AF639-C48A-4F30-B408-C4E9DB7E342F}" type="presOf" srcId="{7E9AF4EC-894D-43EF-AFF4-E3BDE244A626}" destId="{E76CF4AC-0157-4C57-BD46-A084316B64CB}" srcOrd="0" destOrd="0" presId="urn:microsoft.com/office/officeart/2005/8/layout/default"/>
    <dgm:cxn modelId="{7277563C-B13B-4C27-87B8-05BD381DAF6A}" type="presOf" srcId="{19B25591-05C7-42CA-B39B-B00C5F600AB9}" destId="{AAAC1B27-2690-4C79-837C-08BA666E344F}" srcOrd="0" destOrd="0" presId="urn:microsoft.com/office/officeart/2005/8/layout/default"/>
    <dgm:cxn modelId="{6B289747-5102-4268-BE69-5609B3D14362}" srcId="{2AA7DB5C-FD78-462B-8D29-7F8CEDA0044A}" destId="{19B25591-05C7-42CA-B39B-B00C5F600AB9}" srcOrd="4" destOrd="0" parTransId="{1241BC02-3FCC-417D-9962-570FAE717B5F}" sibTransId="{5545A34B-CD5E-4B31-9168-3F2AC54C6DD8}"/>
    <dgm:cxn modelId="{1A230748-A026-42A5-B965-8418C81C8FD7}" srcId="{2AA7DB5C-FD78-462B-8D29-7F8CEDA0044A}" destId="{65908990-55E0-47B3-A65A-A25C0ADB68EE}" srcOrd="5" destOrd="0" parTransId="{E6D385A3-7CDD-493C-AE81-E29D86ABCC9A}" sibTransId="{86916D81-647D-40F2-820A-1F36D6E881EB}"/>
    <dgm:cxn modelId="{8998FD68-3D8D-4583-A37D-62EB7693827B}" type="presOf" srcId="{65908990-55E0-47B3-A65A-A25C0ADB68EE}" destId="{3D8B1FBC-9B43-48FF-823A-027A5B1DBD23}" srcOrd="0" destOrd="0" presId="urn:microsoft.com/office/officeart/2005/8/layout/default"/>
    <dgm:cxn modelId="{9E551392-4788-43C3-8407-76FFB061EB62}" srcId="{2AA7DB5C-FD78-462B-8D29-7F8CEDA0044A}" destId="{7E9AF4EC-894D-43EF-AFF4-E3BDE244A626}" srcOrd="3" destOrd="0" parTransId="{9F686B64-C6F0-4968-B6DC-B09FD655B405}" sibTransId="{9ABD63AD-FB3D-4DAD-A647-8F7DCE98C2BA}"/>
    <dgm:cxn modelId="{FF0781AA-D080-410C-BBFB-FCB6A5A917EB}" srcId="{2AA7DB5C-FD78-462B-8D29-7F8CEDA0044A}" destId="{D0FDDC63-7A81-47CE-A5BA-0F49EE6402E2}" srcOrd="0" destOrd="0" parTransId="{35F2BDB6-074D-4A34-B0AE-A0DB0307A822}" sibTransId="{89B3C16F-46BC-45A4-BFD7-480D1A74F1D3}"/>
    <dgm:cxn modelId="{E4C286C7-77E9-48E4-9F7B-65B116A8A670}" srcId="{2AA7DB5C-FD78-462B-8D29-7F8CEDA0044A}" destId="{21D0D6BF-8160-47EA-B282-4770B979C096}" srcOrd="1" destOrd="0" parTransId="{D5AD5F19-DED7-43E3-84D7-E09EA09A00A6}" sibTransId="{5C527435-F7A4-4AB6-9E47-025B772E56A5}"/>
    <dgm:cxn modelId="{32D060DD-F5D1-4E81-BC55-6F8C41E46590}" type="presOf" srcId="{2AA7DB5C-FD78-462B-8D29-7F8CEDA0044A}" destId="{EEE93F2D-FFBA-4705-B47D-791D6DFFDD10}" srcOrd="0" destOrd="0" presId="urn:microsoft.com/office/officeart/2005/8/layout/default"/>
    <dgm:cxn modelId="{1DCCACDE-E37E-417A-96E7-28673C5CD488}" type="presOf" srcId="{83AD3EE5-85AF-4C39-B963-0B6A8B044ABF}" destId="{0DF645A7-3D19-41A6-9439-00B3BDD19B89}" srcOrd="0" destOrd="0" presId="urn:microsoft.com/office/officeart/2005/8/layout/default"/>
    <dgm:cxn modelId="{57B4BF07-72A6-4694-B0B7-14201D6FC325}" type="presParOf" srcId="{EEE93F2D-FFBA-4705-B47D-791D6DFFDD10}" destId="{3E493C62-7FF0-4F8B-BDDF-EDFEEEF9D6E1}" srcOrd="0" destOrd="0" presId="urn:microsoft.com/office/officeart/2005/8/layout/default"/>
    <dgm:cxn modelId="{7D18974A-D60B-48F0-B16F-74832B755D97}" type="presParOf" srcId="{EEE93F2D-FFBA-4705-B47D-791D6DFFDD10}" destId="{AAE6811E-9B52-4D6A-8C86-6E37A8EF0B6B}" srcOrd="1" destOrd="0" presId="urn:microsoft.com/office/officeart/2005/8/layout/default"/>
    <dgm:cxn modelId="{56E63A31-96FC-4596-B1B9-1E18C58B886E}" type="presParOf" srcId="{EEE93F2D-FFBA-4705-B47D-791D6DFFDD10}" destId="{F2C8224B-206C-4F52-B311-3E3C7D006989}" srcOrd="2" destOrd="0" presId="urn:microsoft.com/office/officeart/2005/8/layout/default"/>
    <dgm:cxn modelId="{5B3C1A45-87D0-43D7-93D0-3BEA28467ADA}" type="presParOf" srcId="{EEE93F2D-FFBA-4705-B47D-791D6DFFDD10}" destId="{D5F7D38D-F93A-4B4D-9613-56FD023632F0}" srcOrd="3" destOrd="0" presId="urn:microsoft.com/office/officeart/2005/8/layout/default"/>
    <dgm:cxn modelId="{4D01566E-88E5-418F-92C9-DBB3B26A6457}" type="presParOf" srcId="{EEE93F2D-FFBA-4705-B47D-791D6DFFDD10}" destId="{0DF645A7-3D19-41A6-9439-00B3BDD19B89}" srcOrd="4" destOrd="0" presId="urn:microsoft.com/office/officeart/2005/8/layout/default"/>
    <dgm:cxn modelId="{12BEEB2A-A81C-48F1-90A9-20F9450669AA}" type="presParOf" srcId="{EEE93F2D-FFBA-4705-B47D-791D6DFFDD10}" destId="{77FB5A36-EF4A-493D-948F-2EDDA55525E7}" srcOrd="5" destOrd="0" presId="urn:microsoft.com/office/officeart/2005/8/layout/default"/>
    <dgm:cxn modelId="{BD661D3F-F79E-4BA7-A8C3-7B8DD579CC6C}" type="presParOf" srcId="{EEE93F2D-FFBA-4705-B47D-791D6DFFDD10}" destId="{E76CF4AC-0157-4C57-BD46-A084316B64CB}" srcOrd="6" destOrd="0" presId="urn:microsoft.com/office/officeart/2005/8/layout/default"/>
    <dgm:cxn modelId="{81176BCE-1E30-47F6-AE49-00189F6C9331}" type="presParOf" srcId="{EEE93F2D-FFBA-4705-B47D-791D6DFFDD10}" destId="{2ABC7762-E9BB-4D12-9EFE-A212B77C67D0}" srcOrd="7" destOrd="0" presId="urn:microsoft.com/office/officeart/2005/8/layout/default"/>
    <dgm:cxn modelId="{28914069-2627-4952-8AE3-2D5F6EB30E60}" type="presParOf" srcId="{EEE93F2D-FFBA-4705-B47D-791D6DFFDD10}" destId="{AAAC1B27-2690-4C79-837C-08BA666E344F}" srcOrd="8" destOrd="0" presId="urn:microsoft.com/office/officeart/2005/8/layout/default"/>
    <dgm:cxn modelId="{71F57FC9-A814-4086-B399-A24779C70763}" type="presParOf" srcId="{EEE93F2D-FFBA-4705-B47D-791D6DFFDD10}" destId="{0D57AD92-62E8-4062-AEFF-7475BE7B6F46}" srcOrd="9" destOrd="0" presId="urn:microsoft.com/office/officeart/2005/8/layout/default"/>
    <dgm:cxn modelId="{239550F3-3AE3-4523-8379-56A77CF17C70}" type="presParOf" srcId="{EEE93F2D-FFBA-4705-B47D-791D6DFFDD10}" destId="{3D8B1FBC-9B43-48FF-823A-027A5B1DBD23}" srcOrd="10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599F4C-0DF1-4F68-99FB-72EB06434A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51FF069-CDF7-4EE8-8D8C-0A5F97C59BDC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Subjetiva</a:t>
          </a:r>
          <a:endParaRPr lang="pt-BR" sz="3600" dirty="0"/>
        </a:p>
      </dgm:t>
    </dgm:pt>
    <dgm:pt modelId="{5F4FBF0B-3E07-4553-994B-018029361FBF}" type="parTrans" cxnId="{ABABB17A-F400-49F2-93F6-A7E39284D8BA}">
      <dgm:prSet/>
      <dgm:spPr/>
      <dgm:t>
        <a:bodyPr/>
        <a:lstStyle/>
        <a:p>
          <a:endParaRPr lang="pt-BR"/>
        </a:p>
      </dgm:t>
    </dgm:pt>
    <dgm:pt modelId="{CECF7F61-C68C-4F90-BE3E-EE6A5DFE9DE8}" type="sibTrans" cxnId="{ABABB17A-F400-49F2-93F6-A7E39284D8BA}">
      <dgm:prSet/>
      <dgm:spPr/>
      <dgm:t>
        <a:bodyPr/>
        <a:lstStyle/>
        <a:p>
          <a:endParaRPr lang="pt-BR"/>
        </a:p>
      </dgm:t>
    </dgm:pt>
    <dgm:pt modelId="{7081FF12-0904-47E8-B07A-DBD5BA2FA40B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Objetiva </a:t>
          </a:r>
          <a:br>
            <a:rPr lang="pt-BR" sz="3600" b="1" dirty="0"/>
          </a:br>
          <a:r>
            <a:rPr lang="pt-BR" sz="3600" b="1" dirty="0"/>
            <a:t>direta</a:t>
          </a:r>
          <a:endParaRPr lang="pt-BR" sz="3600" dirty="0"/>
        </a:p>
      </dgm:t>
    </dgm:pt>
    <dgm:pt modelId="{871A0205-25F3-4796-BF51-A3FEC4F03D44}" type="parTrans" cxnId="{72FFDAB2-B57F-4B01-A08C-1E439EC0F6D9}">
      <dgm:prSet/>
      <dgm:spPr/>
      <dgm:t>
        <a:bodyPr/>
        <a:lstStyle/>
        <a:p>
          <a:endParaRPr lang="pt-BR"/>
        </a:p>
      </dgm:t>
    </dgm:pt>
    <dgm:pt modelId="{4FB018F3-6866-4BE8-AF41-5AFD4A653A6F}" type="sibTrans" cxnId="{72FFDAB2-B57F-4B01-A08C-1E439EC0F6D9}">
      <dgm:prSet/>
      <dgm:spPr/>
      <dgm:t>
        <a:bodyPr/>
        <a:lstStyle/>
        <a:p>
          <a:endParaRPr lang="pt-BR"/>
        </a:p>
      </dgm:t>
    </dgm:pt>
    <dgm:pt modelId="{0F811F94-20D8-4919-AB13-74EF33C5DC23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pt-BR" sz="2400" dirty="0"/>
            <a:t>Atua como sujeito da oração principal.</a:t>
          </a:r>
        </a:p>
        <a:p>
          <a:endParaRPr lang="pt-BR" sz="2400" dirty="0"/>
        </a:p>
        <a:p>
          <a:endParaRPr lang="pt-BR" sz="2400" dirty="0"/>
        </a:p>
        <a:p>
          <a:endParaRPr lang="pt-BR" sz="2400" dirty="0"/>
        </a:p>
      </dgm:t>
    </dgm:pt>
    <dgm:pt modelId="{D6D64CBC-9C2F-4A10-AF9B-E4B0E535A4CA}" type="parTrans" cxnId="{ED12BF84-48D6-4340-B39A-B9B5468C6556}">
      <dgm:prSet/>
      <dgm:spPr/>
      <dgm:t>
        <a:bodyPr/>
        <a:lstStyle/>
        <a:p>
          <a:endParaRPr lang="pt-BR"/>
        </a:p>
      </dgm:t>
    </dgm:pt>
    <dgm:pt modelId="{4D7E6791-CFFF-40B2-81A8-237199178C3D}" type="sibTrans" cxnId="{ED12BF84-48D6-4340-B39A-B9B5468C6556}">
      <dgm:prSet/>
      <dgm:spPr/>
      <dgm:t>
        <a:bodyPr/>
        <a:lstStyle/>
        <a:p>
          <a:endParaRPr lang="pt-BR"/>
        </a:p>
      </dgm:t>
    </dgm:pt>
    <dgm:pt modelId="{6D8D305B-C8E2-4AE9-8E6B-6B07C91F711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ctr"/>
          <a:r>
            <a:rPr lang="pt-BR" sz="2400" dirty="0"/>
            <a:t>Exerce função de objeto direto da oração principal.</a:t>
          </a:r>
        </a:p>
        <a:p>
          <a:pPr algn="ctr"/>
          <a:endParaRPr lang="pt-BR" sz="2400" dirty="0"/>
        </a:p>
        <a:p>
          <a:pPr algn="ctr"/>
          <a:endParaRPr lang="pt-BR" sz="2400" dirty="0"/>
        </a:p>
      </dgm:t>
    </dgm:pt>
    <dgm:pt modelId="{C1696944-0B5F-4BB8-A4BB-994B01D67251}" type="parTrans" cxnId="{A314EC96-5CD1-45E6-A94B-51B0D019D6F3}">
      <dgm:prSet/>
      <dgm:spPr/>
      <dgm:t>
        <a:bodyPr/>
        <a:lstStyle/>
        <a:p>
          <a:endParaRPr lang="pt-BR"/>
        </a:p>
      </dgm:t>
    </dgm:pt>
    <dgm:pt modelId="{9C372D54-BE0E-4A16-9FB1-F9293BB20DC8}" type="sibTrans" cxnId="{A314EC96-5CD1-45E6-A94B-51B0D019D6F3}">
      <dgm:prSet/>
      <dgm:spPr/>
      <dgm:t>
        <a:bodyPr/>
        <a:lstStyle/>
        <a:p>
          <a:endParaRPr lang="pt-BR"/>
        </a:p>
      </dgm:t>
    </dgm:pt>
    <dgm:pt modelId="{FAB7CFF2-BB62-41B0-87DB-0028CB51DA54}" type="pres">
      <dgm:prSet presAssocID="{93599F4C-0DF1-4F68-99FB-72EB06434AE4}" presName="diagram" presStyleCnt="0">
        <dgm:presLayoutVars>
          <dgm:dir/>
          <dgm:resizeHandles val="exact"/>
        </dgm:presLayoutVars>
      </dgm:prSet>
      <dgm:spPr/>
    </dgm:pt>
    <dgm:pt modelId="{961D569E-AC2D-464E-B3E3-204783A3AD4A}" type="pres">
      <dgm:prSet presAssocID="{D51FF069-CDF7-4EE8-8D8C-0A5F97C59BDC}" presName="node" presStyleLbl="node1" presStyleIdx="0" presStyleCnt="4" custScaleX="153301" custScaleY="78357" custLinFactNeighborX="733" custLinFactNeighborY="-814">
        <dgm:presLayoutVars>
          <dgm:bulletEnabled val="1"/>
        </dgm:presLayoutVars>
      </dgm:prSet>
      <dgm:spPr/>
    </dgm:pt>
    <dgm:pt modelId="{3F1AC887-474B-4E85-8F1F-82BD1B012D28}" type="pres">
      <dgm:prSet presAssocID="{CECF7F61-C68C-4F90-BE3E-EE6A5DFE9DE8}" presName="sibTrans" presStyleCnt="0"/>
      <dgm:spPr/>
    </dgm:pt>
    <dgm:pt modelId="{428E4C09-7BE6-471C-A2E6-88A84BFD8E89}" type="pres">
      <dgm:prSet presAssocID="{7081FF12-0904-47E8-B07A-DBD5BA2FA40B}" presName="node" presStyleLbl="node1" presStyleIdx="1" presStyleCnt="4" custScaleX="150641" custScaleY="78774">
        <dgm:presLayoutVars>
          <dgm:bulletEnabled val="1"/>
        </dgm:presLayoutVars>
      </dgm:prSet>
      <dgm:spPr/>
    </dgm:pt>
    <dgm:pt modelId="{7BED617C-3FBB-45A2-BE79-373777C412F2}" type="pres">
      <dgm:prSet presAssocID="{4FB018F3-6866-4BE8-AF41-5AFD4A653A6F}" presName="sibTrans" presStyleCnt="0"/>
      <dgm:spPr/>
    </dgm:pt>
    <dgm:pt modelId="{5317EFE8-DDF2-4F84-82BE-93DA0D53ECCC}" type="pres">
      <dgm:prSet presAssocID="{0F811F94-20D8-4919-AB13-74EF33C5DC23}" presName="node" presStyleLbl="node1" presStyleIdx="2" presStyleCnt="4" custScaleX="152225">
        <dgm:presLayoutVars>
          <dgm:bulletEnabled val="1"/>
        </dgm:presLayoutVars>
      </dgm:prSet>
      <dgm:spPr/>
    </dgm:pt>
    <dgm:pt modelId="{B5D5831F-BB42-4337-BFAE-82238CE90273}" type="pres">
      <dgm:prSet presAssocID="{4D7E6791-CFFF-40B2-81A8-237199178C3D}" presName="sibTrans" presStyleCnt="0"/>
      <dgm:spPr/>
    </dgm:pt>
    <dgm:pt modelId="{0A3CCCED-50E7-4983-94AE-4D4852891413}" type="pres">
      <dgm:prSet presAssocID="{6D8D305B-C8E2-4AE9-8E6B-6B07C91F711B}" presName="node" presStyleLbl="node1" presStyleIdx="3" presStyleCnt="4" custScaleX="150131">
        <dgm:presLayoutVars>
          <dgm:bulletEnabled val="1"/>
        </dgm:presLayoutVars>
      </dgm:prSet>
      <dgm:spPr/>
    </dgm:pt>
  </dgm:ptLst>
  <dgm:cxnLst>
    <dgm:cxn modelId="{B6798972-5A05-4DC2-8D94-7FF51B9B642C}" type="presOf" srcId="{7081FF12-0904-47E8-B07A-DBD5BA2FA40B}" destId="{428E4C09-7BE6-471C-A2E6-88A84BFD8E89}" srcOrd="0" destOrd="0" presId="urn:microsoft.com/office/officeart/2005/8/layout/default"/>
    <dgm:cxn modelId="{9398FC52-E585-4F81-B0B0-AA922311DD71}" type="presOf" srcId="{93599F4C-0DF1-4F68-99FB-72EB06434AE4}" destId="{FAB7CFF2-BB62-41B0-87DB-0028CB51DA54}" srcOrd="0" destOrd="0" presId="urn:microsoft.com/office/officeart/2005/8/layout/default"/>
    <dgm:cxn modelId="{22C3B258-8BB7-4D5F-AC9F-0AAB7DAB7EB8}" type="presOf" srcId="{6D8D305B-C8E2-4AE9-8E6B-6B07C91F711B}" destId="{0A3CCCED-50E7-4983-94AE-4D4852891413}" srcOrd="0" destOrd="0" presId="urn:microsoft.com/office/officeart/2005/8/layout/default"/>
    <dgm:cxn modelId="{ABABB17A-F400-49F2-93F6-A7E39284D8BA}" srcId="{93599F4C-0DF1-4F68-99FB-72EB06434AE4}" destId="{D51FF069-CDF7-4EE8-8D8C-0A5F97C59BDC}" srcOrd="0" destOrd="0" parTransId="{5F4FBF0B-3E07-4553-994B-018029361FBF}" sibTransId="{CECF7F61-C68C-4F90-BE3E-EE6A5DFE9DE8}"/>
    <dgm:cxn modelId="{ED12BF84-48D6-4340-B39A-B9B5468C6556}" srcId="{93599F4C-0DF1-4F68-99FB-72EB06434AE4}" destId="{0F811F94-20D8-4919-AB13-74EF33C5DC23}" srcOrd="2" destOrd="0" parTransId="{D6D64CBC-9C2F-4A10-AF9B-E4B0E535A4CA}" sibTransId="{4D7E6791-CFFF-40B2-81A8-237199178C3D}"/>
    <dgm:cxn modelId="{A314EC96-5CD1-45E6-A94B-51B0D019D6F3}" srcId="{93599F4C-0DF1-4F68-99FB-72EB06434AE4}" destId="{6D8D305B-C8E2-4AE9-8E6B-6B07C91F711B}" srcOrd="3" destOrd="0" parTransId="{C1696944-0B5F-4BB8-A4BB-994B01D67251}" sibTransId="{9C372D54-BE0E-4A16-9FB1-F9293BB20DC8}"/>
    <dgm:cxn modelId="{72FFDAB2-B57F-4B01-A08C-1E439EC0F6D9}" srcId="{93599F4C-0DF1-4F68-99FB-72EB06434AE4}" destId="{7081FF12-0904-47E8-B07A-DBD5BA2FA40B}" srcOrd="1" destOrd="0" parTransId="{871A0205-25F3-4796-BF51-A3FEC4F03D44}" sibTransId="{4FB018F3-6866-4BE8-AF41-5AFD4A653A6F}"/>
    <dgm:cxn modelId="{64D36ABB-2A70-4DB1-8A97-2FB7EF9E592D}" type="presOf" srcId="{D51FF069-CDF7-4EE8-8D8C-0A5F97C59BDC}" destId="{961D569E-AC2D-464E-B3E3-204783A3AD4A}" srcOrd="0" destOrd="0" presId="urn:microsoft.com/office/officeart/2005/8/layout/default"/>
    <dgm:cxn modelId="{949DB6C8-B512-4FD6-8EDD-B65989935D3D}" type="presOf" srcId="{0F811F94-20D8-4919-AB13-74EF33C5DC23}" destId="{5317EFE8-DDF2-4F84-82BE-93DA0D53ECCC}" srcOrd="0" destOrd="0" presId="urn:microsoft.com/office/officeart/2005/8/layout/default"/>
    <dgm:cxn modelId="{D3E49C98-5C98-405B-9011-94B175EF3EB5}" type="presParOf" srcId="{FAB7CFF2-BB62-41B0-87DB-0028CB51DA54}" destId="{961D569E-AC2D-464E-B3E3-204783A3AD4A}" srcOrd="0" destOrd="0" presId="urn:microsoft.com/office/officeart/2005/8/layout/default"/>
    <dgm:cxn modelId="{5C1C6536-7656-4D92-AB9E-0FD247C8F100}" type="presParOf" srcId="{FAB7CFF2-BB62-41B0-87DB-0028CB51DA54}" destId="{3F1AC887-474B-4E85-8F1F-82BD1B012D28}" srcOrd="1" destOrd="0" presId="urn:microsoft.com/office/officeart/2005/8/layout/default"/>
    <dgm:cxn modelId="{55A47D03-AC59-41AD-8A3C-5B538B1827B1}" type="presParOf" srcId="{FAB7CFF2-BB62-41B0-87DB-0028CB51DA54}" destId="{428E4C09-7BE6-471C-A2E6-88A84BFD8E89}" srcOrd="2" destOrd="0" presId="urn:microsoft.com/office/officeart/2005/8/layout/default"/>
    <dgm:cxn modelId="{52CADE27-EE08-40D6-A781-7B51863CEFD0}" type="presParOf" srcId="{FAB7CFF2-BB62-41B0-87DB-0028CB51DA54}" destId="{7BED617C-3FBB-45A2-BE79-373777C412F2}" srcOrd="3" destOrd="0" presId="urn:microsoft.com/office/officeart/2005/8/layout/default"/>
    <dgm:cxn modelId="{1AD522ED-E0C8-4C0B-9A21-7F2BDF34D0E1}" type="presParOf" srcId="{FAB7CFF2-BB62-41B0-87DB-0028CB51DA54}" destId="{5317EFE8-DDF2-4F84-82BE-93DA0D53ECCC}" srcOrd="4" destOrd="0" presId="urn:microsoft.com/office/officeart/2005/8/layout/default"/>
    <dgm:cxn modelId="{1EBFBAA0-1BE4-4B51-ACFB-26E00201CFA4}" type="presParOf" srcId="{FAB7CFF2-BB62-41B0-87DB-0028CB51DA54}" destId="{B5D5831F-BB42-4337-BFAE-82238CE90273}" srcOrd="5" destOrd="0" presId="urn:microsoft.com/office/officeart/2005/8/layout/default"/>
    <dgm:cxn modelId="{D03951D2-B1CD-449C-88BA-06055393C785}" type="presParOf" srcId="{FAB7CFF2-BB62-41B0-87DB-0028CB51DA54}" destId="{0A3CCCED-50E7-4983-94AE-4D485289141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599F4C-0DF1-4F68-99FB-72EB06434A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51FF069-CDF7-4EE8-8D8C-0A5F97C59BDC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Objetiva indireta</a:t>
          </a:r>
          <a:endParaRPr lang="pt-BR" sz="3600" dirty="0"/>
        </a:p>
      </dgm:t>
    </dgm:pt>
    <dgm:pt modelId="{5F4FBF0B-3E07-4553-994B-018029361FBF}" type="parTrans" cxnId="{ABABB17A-F400-49F2-93F6-A7E39284D8BA}">
      <dgm:prSet/>
      <dgm:spPr/>
      <dgm:t>
        <a:bodyPr/>
        <a:lstStyle/>
        <a:p>
          <a:endParaRPr lang="pt-BR"/>
        </a:p>
      </dgm:t>
    </dgm:pt>
    <dgm:pt modelId="{CECF7F61-C68C-4F90-BE3E-EE6A5DFE9DE8}" type="sibTrans" cxnId="{ABABB17A-F400-49F2-93F6-A7E39284D8BA}">
      <dgm:prSet/>
      <dgm:spPr/>
      <dgm:t>
        <a:bodyPr/>
        <a:lstStyle/>
        <a:p>
          <a:endParaRPr lang="pt-BR"/>
        </a:p>
      </dgm:t>
    </dgm:pt>
    <dgm:pt modelId="{7081FF12-0904-47E8-B07A-DBD5BA2FA40B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Completiva nominal</a:t>
          </a:r>
          <a:endParaRPr lang="pt-BR" sz="3600" dirty="0"/>
        </a:p>
      </dgm:t>
    </dgm:pt>
    <dgm:pt modelId="{871A0205-25F3-4796-BF51-A3FEC4F03D44}" type="parTrans" cxnId="{72FFDAB2-B57F-4B01-A08C-1E439EC0F6D9}">
      <dgm:prSet/>
      <dgm:spPr/>
      <dgm:t>
        <a:bodyPr/>
        <a:lstStyle/>
        <a:p>
          <a:endParaRPr lang="pt-BR"/>
        </a:p>
      </dgm:t>
    </dgm:pt>
    <dgm:pt modelId="{4FB018F3-6866-4BE8-AF41-5AFD4A653A6F}" type="sibTrans" cxnId="{72FFDAB2-B57F-4B01-A08C-1E439EC0F6D9}">
      <dgm:prSet/>
      <dgm:spPr/>
      <dgm:t>
        <a:bodyPr/>
        <a:lstStyle/>
        <a:p>
          <a:endParaRPr lang="pt-BR"/>
        </a:p>
      </dgm:t>
    </dgm:pt>
    <dgm:pt modelId="{0F811F94-20D8-4919-AB13-74EF33C5DC23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pt-BR" sz="2400" dirty="0"/>
            <a:t>Funciona como objeto indireto da oração principal.</a:t>
          </a:r>
        </a:p>
        <a:p>
          <a:endParaRPr lang="pt-BR" sz="2400" dirty="0"/>
        </a:p>
        <a:p>
          <a:endParaRPr lang="pt-BR" sz="2400" dirty="0"/>
        </a:p>
      </dgm:t>
    </dgm:pt>
    <dgm:pt modelId="{D6D64CBC-9C2F-4A10-AF9B-E4B0E535A4CA}" type="parTrans" cxnId="{ED12BF84-48D6-4340-B39A-B9B5468C6556}">
      <dgm:prSet/>
      <dgm:spPr/>
      <dgm:t>
        <a:bodyPr/>
        <a:lstStyle/>
        <a:p>
          <a:endParaRPr lang="pt-BR"/>
        </a:p>
      </dgm:t>
    </dgm:pt>
    <dgm:pt modelId="{4D7E6791-CFFF-40B2-81A8-237199178C3D}" type="sibTrans" cxnId="{ED12BF84-48D6-4340-B39A-B9B5468C6556}">
      <dgm:prSet/>
      <dgm:spPr/>
      <dgm:t>
        <a:bodyPr/>
        <a:lstStyle/>
        <a:p>
          <a:endParaRPr lang="pt-BR"/>
        </a:p>
      </dgm:t>
    </dgm:pt>
    <dgm:pt modelId="{6D8D305B-C8E2-4AE9-8E6B-6B07C91F711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ctr"/>
          <a:r>
            <a:rPr lang="pt-BR" sz="2400" dirty="0"/>
            <a:t>Atua como complemento nominal da oração principal.</a:t>
          </a:r>
        </a:p>
        <a:p>
          <a:pPr algn="ctr"/>
          <a:endParaRPr lang="pt-BR" sz="2400" dirty="0"/>
        </a:p>
        <a:p>
          <a:pPr algn="ctr"/>
          <a:endParaRPr lang="pt-BR" sz="2400" dirty="0"/>
        </a:p>
      </dgm:t>
    </dgm:pt>
    <dgm:pt modelId="{C1696944-0B5F-4BB8-A4BB-994B01D67251}" type="parTrans" cxnId="{A314EC96-5CD1-45E6-A94B-51B0D019D6F3}">
      <dgm:prSet/>
      <dgm:spPr/>
      <dgm:t>
        <a:bodyPr/>
        <a:lstStyle/>
        <a:p>
          <a:endParaRPr lang="pt-BR"/>
        </a:p>
      </dgm:t>
    </dgm:pt>
    <dgm:pt modelId="{9C372D54-BE0E-4A16-9FB1-F9293BB20DC8}" type="sibTrans" cxnId="{A314EC96-5CD1-45E6-A94B-51B0D019D6F3}">
      <dgm:prSet/>
      <dgm:spPr/>
      <dgm:t>
        <a:bodyPr/>
        <a:lstStyle/>
        <a:p>
          <a:endParaRPr lang="pt-BR"/>
        </a:p>
      </dgm:t>
    </dgm:pt>
    <dgm:pt modelId="{FAB7CFF2-BB62-41B0-87DB-0028CB51DA54}" type="pres">
      <dgm:prSet presAssocID="{93599F4C-0DF1-4F68-99FB-72EB06434AE4}" presName="diagram" presStyleCnt="0">
        <dgm:presLayoutVars>
          <dgm:dir/>
          <dgm:resizeHandles val="exact"/>
        </dgm:presLayoutVars>
      </dgm:prSet>
      <dgm:spPr/>
    </dgm:pt>
    <dgm:pt modelId="{961D569E-AC2D-464E-B3E3-204783A3AD4A}" type="pres">
      <dgm:prSet presAssocID="{D51FF069-CDF7-4EE8-8D8C-0A5F97C59BDC}" presName="node" presStyleLbl="node1" presStyleIdx="0" presStyleCnt="4" custScaleX="153301" custScaleY="79415" custLinFactNeighborX="733" custLinFactNeighborY="-814">
        <dgm:presLayoutVars>
          <dgm:bulletEnabled val="1"/>
        </dgm:presLayoutVars>
      </dgm:prSet>
      <dgm:spPr/>
    </dgm:pt>
    <dgm:pt modelId="{3F1AC887-474B-4E85-8F1F-82BD1B012D28}" type="pres">
      <dgm:prSet presAssocID="{CECF7F61-C68C-4F90-BE3E-EE6A5DFE9DE8}" presName="sibTrans" presStyleCnt="0"/>
      <dgm:spPr/>
    </dgm:pt>
    <dgm:pt modelId="{428E4C09-7BE6-471C-A2E6-88A84BFD8E89}" type="pres">
      <dgm:prSet presAssocID="{7081FF12-0904-47E8-B07A-DBD5BA2FA40B}" presName="node" presStyleLbl="node1" presStyleIdx="1" presStyleCnt="4" custScaleX="150641" custScaleY="79834">
        <dgm:presLayoutVars>
          <dgm:bulletEnabled val="1"/>
        </dgm:presLayoutVars>
      </dgm:prSet>
      <dgm:spPr/>
    </dgm:pt>
    <dgm:pt modelId="{7BED617C-3FBB-45A2-BE79-373777C412F2}" type="pres">
      <dgm:prSet presAssocID="{4FB018F3-6866-4BE8-AF41-5AFD4A653A6F}" presName="sibTrans" presStyleCnt="0"/>
      <dgm:spPr/>
    </dgm:pt>
    <dgm:pt modelId="{5317EFE8-DDF2-4F84-82BE-93DA0D53ECCC}" type="pres">
      <dgm:prSet presAssocID="{0F811F94-20D8-4919-AB13-74EF33C5DC23}" presName="node" presStyleLbl="node1" presStyleIdx="2" presStyleCnt="4" custScaleX="152225">
        <dgm:presLayoutVars>
          <dgm:bulletEnabled val="1"/>
        </dgm:presLayoutVars>
      </dgm:prSet>
      <dgm:spPr/>
    </dgm:pt>
    <dgm:pt modelId="{B5D5831F-BB42-4337-BFAE-82238CE90273}" type="pres">
      <dgm:prSet presAssocID="{4D7E6791-CFFF-40B2-81A8-237199178C3D}" presName="sibTrans" presStyleCnt="0"/>
      <dgm:spPr/>
    </dgm:pt>
    <dgm:pt modelId="{0A3CCCED-50E7-4983-94AE-4D4852891413}" type="pres">
      <dgm:prSet presAssocID="{6D8D305B-C8E2-4AE9-8E6B-6B07C91F711B}" presName="node" presStyleLbl="node1" presStyleIdx="3" presStyleCnt="4" custScaleX="150131" custLinFactNeighborX="50071" custLinFactNeighborY="3257">
        <dgm:presLayoutVars>
          <dgm:bulletEnabled val="1"/>
        </dgm:presLayoutVars>
      </dgm:prSet>
      <dgm:spPr/>
    </dgm:pt>
  </dgm:ptLst>
  <dgm:cxnLst>
    <dgm:cxn modelId="{0B15580B-3491-409A-B17F-A83D651A5875}" type="presOf" srcId="{0F811F94-20D8-4919-AB13-74EF33C5DC23}" destId="{5317EFE8-DDF2-4F84-82BE-93DA0D53ECCC}" srcOrd="0" destOrd="0" presId="urn:microsoft.com/office/officeart/2005/8/layout/default"/>
    <dgm:cxn modelId="{FB09D843-421E-4738-AFFD-C18E7C481A81}" type="presOf" srcId="{93599F4C-0DF1-4F68-99FB-72EB06434AE4}" destId="{FAB7CFF2-BB62-41B0-87DB-0028CB51DA54}" srcOrd="0" destOrd="0" presId="urn:microsoft.com/office/officeart/2005/8/layout/default"/>
    <dgm:cxn modelId="{ABABB17A-F400-49F2-93F6-A7E39284D8BA}" srcId="{93599F4C-0DF1-4F68-99FB-72EB06434AE4}" destId="{D51FF069-CDF7-4EE8-8D8C-0A5F97C59BDC}" srcOrd="0" destOrd="0" parTransId="{5F4FBF0B-3E07-4553-994B-018029361FBF}" sibTransId="{CECF7F61-C68C-4F90-BE3E-EE6A5DFE9DE8}"/>
    <dgm:cxn modelId="{ED12BF84-48D6-4340-B39A-B9B5468C6556}" srcId="{93599F4C-0DF1-4F68-99FB-72EB06434AE4}" destId="{0F811F94-20D8-4919-AB13-74EF33C5DC23}" srcOrd="2" destOrd="0" parTransId="{D6D64CBC-9C2F-4A10-AF9B-E4B0E535A4CA}" sibTransId="{4D7E6791-CFFF-40B2-81A8-237199178C3D}"/>
    <dgm:cxn modelId="{A314EC96-5CD1-45E6-A94B-51B0D019D6F3}" srcId="{93599F4C-0DF1-4F68-99FB-72EB06434AE4}" destId="{6D8D305B-C8E2-4AE9-8E6B-6B07C91F711B}" srcOrd="3" destOrd="0" parTransId="{C1696944-0B5F-4BB8-A4BB-994B01D67251}" sibTransId="{9C372D54-BE0E-4A16-9FB1-F9293BB20DC8}"/>
    <dgm:cxn modelId="{705E16AD-7529-4CE2-8E8E-94C113038349}" type="presOf" srcId="{D51FF069-CDF7-4EE8-8D8C-0A5F97C59BDC}" destId="{961D569E-AC2D-464E-B3E3-204783A3AD4A}" srcOrd="0" destOrd="0" presId="urn:microsoft.com/office/officeart/2005/8/layout/default"/>
    <dgm:cxn modelId="{72FFDAB2-B57F-4B01-A08C-1E439EC0F6D9}" srcId="{93599F4C-0DF1-4F68-99FB-72EB06434AE4}" destId="{7081FF12-0904-47E8-B07A-DBD5BA2FA40B}" srcOrd="1" destOrd="0" parTransId="{871A0205-25F3-4796-BF51-A3FEC4F03D44}" sibTransId="{4FB018F3-6866-4BE8-AF41-5AFD4A653A6F}"/>
    <dgm:cxn modelId="{399336BA-2EE0-492C-8BD2-C454565418F4}" type="presOf" srcId="{6D8D305B-C8E2-4AE9-8E6B-6B07C91F711B}" destId="{0A3CCCED-50E7-4983-94AE-4D4852891413}" srcOrd="0" destOrd="0" presId="urn:microsoft.com/office/officeart/2005/8/layout/default"/>
    <dgm:cxn modelId="{E22EFABF-EC19-45A2-966F-CE963C402007}" type="presOf" srcId="{7081FF12-0904-47E8-B07A-DBD5BA2FA40B}" destId="{428E4C09-7BE6-471C-A2E6-88A84BFD8E89}" srcOrd="0" destOrd="0" presId="urn:microsoft.com/office/officeart/2005/8/layout/default"/>
    <dgm:cxn modelId="{D23A1D4B-E5C0-4C8B-910C-81D593DAC579}" type="presParOf" srcId="{FAB7CFF2-BB62-41B0-87DB-0028CB51DA54}" destId="{961D569E-AC2D-464E-B3E3-204783A3AD4A}" srcOrd="0" destOrd="0" presId="urn:microsoft.com/office/officeart/2005/8/layout/default"/>
    <dgm:cxn modelId="{E4164081-5D83-4474-9E19-17A28DFB74C1}" type="presParOf" srcId="{FAB7CFF2-BB62-41B0-87DB-0028CB51DA54}" destId="{3F1AC887-474B-4E85-8F1F-82BD1B012D28}" srcOrd="1" destOrd="0" presId="urn:microsoft.com/office/officeart/2005/8/layout/default"/>
    <dgm:cxn modelId="{B910809B-8147-4216-9EF2-E30485DAE650}" type="presParOf" srcId="{FAB7CFF2-BB62-41B0-87DB-0028CB51DA54}" destId="{428E4C09-7BE6-471C-A2E6-88A84BFD8E89}" srcOrd="2" destOrd="0" presId="urn:microsoft.com/office/officeart/2005/8/layout/default"/>
    <dgm:cxn modelId="{F7CFB96D-3F18-4B3E-9A7A-2C357B7E50FD}" type="presParOf" srcId="{FAB7CFF2-BB62-41B0-87DB-0028CB51DA54}" destId="{7BED617C-3FBB-45A2-BE79-373777C412F2}" srcOrd="3" destOrd="0" presId="urn:microsoft.com/office/officeart/2005/8/layout/default"/>
    <dgm:cxn modelId="{4B828CC4-0BA7-4632-8B0C-C2E9E1715446}" type="presParOf" srcId="{FAB7CFF2-BB62-41B0-87DB-0028CB51DA54}" destId="{5317EFE8-DDF2-4F84-82BE-93DA0D53ECCC}" srcOrd="4" destOrd="0" presId="urn:microsoft.com/office/officeart/2005/8/layout/default"/>
    <dgm:cxn modelId="{1E7B1C50-791A-4883-B222-862D3E6E2B73}" type="presParOf" srcId="{FAB7CFF2-BB62-41B0-87DB-0028CB51DA54}" destId="{B5D5831F-BB42-4337-BFAE-82238CE90273}" srcOrd="5" destOrd="0" presId="urn:microsoft.com/office/officeart/2005/8/layout/default"/>
    <dgm:cxn modelId="{460516F7-CE75-4D7A-A34E-12820B4F9FD5}" type="presParOf" srcId="{FAB7CFF2-BB62-41B0-87DB-0028CB51DA54}" destId="{0A3CCCED-50E7-4983-94AE-4D485289141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599F4C-0DF1-4F68-99FB-72EB06434A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51FF069-CDF7-4EE8-8D8C-0A5F97C59BDC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Predicativa</a:t>
          </a:r>
          <a:endParaRPr lang="pt-BR" sz="3600" dirty="0"/>
        </a:p>
      </dgm:t>
    </dgm:pt>
    <dgm:pt modelId="{5F4FBF0B-3E07-4553-994B-018029361FBF}" type="parTrans" cxnId="{ABABB17A-F400-49F2-93F6-A7E39284D8BA}">
      <dgm:prSet/>
      <dgm:spPr/>
      <dgm:t>
        <a:bodyPr/>
        <a:lstStyle/>
        <a:p>
          <a:endParaRPr lang="pt-BR"/>
        </a:p>
      </dgm:t>
    </dgm:pt>
    <dgm:pt modelId="{CECF7F61-C68C-4F90-BE3E-EE6A5DFE9DE8}" type="sibTrans" cxnId="{ABABB17A-F400-49F2-93F6-A7E39284D8BA}">
      <dgm:prSet/>
      <dgm:spPr/>
      <dgm:t>
        <a:bodyPr/>
        <a:lstStyle/>
        <a:p>
          <a:endParaRPr lang="pt-BR"/>
        </a:p>
      </dgm:t>
    </dgm:pt>
    <dgm:pt modelId="{7081FF12-0904-47E8-B07A-DBD5BA2FA40B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Apositiva</a:t>
          </a:r>
          <a:endParaRPr lang="pt-BR" sz="3600" dirty="0"/>
        </a:p>
      </dgm:t>
    </dgm:pt>
    <dgm:pt modelId="{871A0205-25F3-4796-BF51-A3FEC4F03D44}" type="parTrans" cxnId="{72FFDAB2-B57F-4B01-A08C-1E439EC0F6D9}">
      <dgm:prSet/>
      <dgm:spPr/>
      <dgm:t>
        <a:bodyPr/>
        <a:lstStyle/>
        <a:p>
          <a:endParaRPr lang="pt-BR"/>
        </a:p>
      </dgm:t>
    </dgm:pt>
    <dgm:pt modelId="{4FB018F3-6866-4BE8-AF41-5AFD4A653A6F}" type="sibTrans" cxnId="{72FFDAB2-B57F-4B01-A08C-1E439EC0F6D9}">
      <dgm:prSet/>
      <dgm:spPr/>
      <dgm:t>
        <a:bodyPr/>
        <a:lstStyle/>
        <a:p>
          <a:endParaRPr lang="pt-BR"/>
        </a:p>
      </dgm:t>
    </dgm:pt>
    <dgm:pt modelId="{0F811F94-20D8-4919-AB13-74EF33C5DC23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pt-BR" sz="2400" dirty="0"/>
            <a:t>Exerce a função de predicativo do sujeito da oração principal.</a:t>
          </a:r>
        </a:p>
        <a:p>
          <a:endParaRPr lang="pt-BR" sz="2400" dirty="0"/>
        </a:p>
        <a:p>
          <a:endParaRPr lang="pt-BR" sz="2400" dirty="0"/>
        </a:p>
      </dgm:t>
    </dgm:pt>
    <dgm:pt modelId="{D6D64CBC-9C2F-4A10-AF9B-E4B0E535A4CA}" type="parTrans" cxnId="{ED12BF84-48D6-4340-B39A-B9B5468C6556}">
      <dgm:prSet/>
      <dgm:spPr/>
      <dgm:t>
        <a:bodyPr/>
        <a:lstStyle/>
        <a:p>
          <a:endParaRPr lang="pt-BR"/>
        </a:p>
      </dgm:t>
    </dgm:pt>
    <dgm:pt modelId="{4D7E6791-CFFF-40B2-81A8-237199178C3D}" type="sibTrans" cxnId="{ED12BF84-48D6-4340-B39A-B9B5468C6556}">
      <dgm:prSet/>
      <dgm:spPr/>
      <dgm:t>
        <a:bodyPr/>
        <a:lstStyle/>
        <a:p>
          <a:endParaRPr lang="pt-BR"/>
        </a:p>
      </dgm:t>
    </dgm:pt>
    <dgm:pt modelId="{6D8D305B-C8E2-4AE9-8E6B-6B07C91F711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ctr"/>
          <a:r>
            <a:rPr lang="pt-BR" sz="2400" dirty="0"/>
            <a:t>Funciona como aposto da oração principal.</a:t>
          </a:r>
        </a:p>
        <a:p>
          <a:pPr algn="ctr"/>
          <a:endParaRPr lang="pt-BR" sz="2400" dirty="0"/>
        </a:p>
        <a:p>
          <a:pPr algn="ctr"/>
          <a:endParaRPr lang="pt-BR" sz="2400" dirty="0"/>
        </a:p>
      </dgm:t>
    </dgm:pt>
    <dgm:pt modelId="{C1696944-0B5F-4BB8-A4BB-994B01D67251}" type="parTrans" cxnId="{A314EC96-5CD1-45E6-A94B-51B0D019D6F3}">
      <dgm:prSet/>
      <dgm:spPr/>
      <dgm:t>
        <a:bodyPr/>
        <a:lstStyle/>
        <a:p>
          <a:endParaRPr lang="pt-BR"/>
        </a:p>
      </dgm:t>
    </dgm:pt>
    <dgm:pt modelId="{9C372D54-BE0E-4A16-9FB1-F9293BB20DC8}" type="sibTrans" cxnId="{A314EC96-5CD1-45E6-A94B-51B0D019D6F3}">
      <dgm:prSet/>
      <dgm:spPr/>
      <dgm:t>
        <a:bodyPr/>
        <a:lstStyle/>
        <a:p>
          <a:endParaRPr lang="pt-BR"/>
        </a:p>
      </dgm:t>
    </dgm:pt>
    <dgm:pt modelId="{FAB7CFF2-BB62-41B0-87DB-0028CB51DA54}" type="pres">
      <dgm:prSet presAssocID="{93599F4C-0DF1-4F68-99FB-72EB06434AE4}" presName="diagram" presStyleCnt="0">
        <dgm:presLayoutVars>
          <dgm:dir/>
          <dgm:resizeHandles val="exact"/>
        </dgm:presLayoutVars>
      </dgm:prSet>
      <dgm:spPr/>
    </dgm:pt>
    <dgm:pt modelId="{961D569E-AC2D-464E-B3E3-204783A3AD4A}" type="pres">
      <dgm:prSet presAssocID="{D51FF069-CDF7-4EE8-8D8C-0A5F97C59BDC}" presName="node" presStyleLbl="node1" presStyleIdx="0" presStyleCnt="4" custScaleX="153301" custScaleY="79415" custLinFactNeighborX="733" custLinFactNeighborY="-814">
        <dgm:presLayoutVars>
          <dgm:bulletEnabled val="1"/>
        </dgm:presLayoutVars>
      </dgm:prSet>
      <dgm:spPr/>
    </dgm:pt>
    <dgm:pt modelId="{3F1AC887-474B-4E85-8F1F-82BD1B012D28}" type="pres">
      <dgm:prSet presAssocID="{CECF7F61-C68C-4F90-BE3E-EE6A5DFE9DE8}" presName="sibTrans" presStyleCnt="0"/>
      <dgm:spPr/>
    </dgm:pt>
    <dgm:pt modelId="{428E4C09-7BE6-471C-A2E6-88A84BFD8E89}" type="pres">
      <dgm:prSet presAssocID="{7081FF12-0904-47E8-B07A-DBD5BA2FA40B}" presName="node" presStyleLbl="node1" presStyleIdx="1" presStyleCnt="4" custScaleX="150641" custScaleY="80894">
        <dgm:presLayoutVars>
          <dgm:bulletEnabled val="1"/>
        </dgm:presLayoutVars>
      </dgm:prSet>
      <dgm:spPr/>
    </dgm:pt>
    <dgm:pt modelId="{7BED617C-3FBB-45A2-BE79-373777C412F2}" type="pres">
      <dgm:prSet presAssocID="{4FB018F3-6866-4BE8-AF41-5AFD4A653A6F}" presName="sibTrans" presStyleCnt="0"/>
      <dgm:spPr/>
    </dgm:pt>
    <dgm:pt modelId="{5317EFE8-DDF2-4F84-82BE-93DA0D53ECCC}" type="pres">
      <dgm:prSet presAssocID="{0F811F94-20D8-4919-AB13-74EF33C5DC23}" presName="node" presStyleLbl="node1" presStyleIdx="2" presStyleCnt="4" custScaleX="152225">
        <dgm:presLayoutVars>
          <dgm:bulletEnabled val="1"/>
        </dgm:presLayoutVars>
      </dgm:prSet>
      <dgm:spPr/>
    </dgm:pt>
    <dgm:pt modelId="{B5D5831F-BB42-4337-BFAE-82238CE90273}" type="pres">
      <dgm:prSet presAssocID="{4D7E6791-CFFF-40B2-81A8-237199178C3D}" presName="sibTrans" presStyleCnt="0"/>
      <dgm:spPr/>
    </dgm:pt>
    <dgm:pt modelId="{0A3CCCED-50E7-4983-94AE-4D4852891413}" type="pres">
      <dgm:prSet presAssocID="{6D8D305B-C8E2-4AE9-8E6B-6B07C91F711B}" presName="node" presStyleLbl="node1" presStyleIdx="3" presStyleCnt="4" custScaleX="150131" custLinFactNeighborX="50071" custLinFactNeighborY="3257">
        <dgm:presLayoutVars>
          <dgm:bulletEnabled val="1"/>
        </dgm:presLayoutVars>
      </dgm:prSet>
      <dgm:spPr/>
    </dgm:pt>
  </dgm:ptLst>
  <dgm:cxnLst>
    <dgm:cxn modelId="{F9007D13-C671-4025-9EC0-5612FB3E0255}" type="presOf" srcId="{7081FF12-0904-47E8-B07A-DBD5BA2FA40B}" destId="{428E4C09-7BE6-471C-A2E6-88A84BFD8E89}" srcOrd="0" destOrd="0" presId="urn:microsoft.com/office/officeart/2005/8/layout/default"/>
    <dgm:cxn modelId="{56E0972A-B7FB-47AF-BA6B-BAACDA18D8C6}" type="presOf" srcId="{93599F4C-0DF1-4F68-99FB-72EB06434AE4}" destId="{FAB7CFF2-BB62-41B0-87DB-0028CB51DA54}" srcOrd="0" destOrd="0" presId="urn:microsoft.com/office/officeart/2005/8/layout/default"/>
    <dgm:cxn modelId="{5814544C-63C7-47E0-BC2D-0084EC42788E}" type="presOf" srcId="{D51FF069-CDF7-4EE8-8D8C-0A5F97C59BDC}" destId="{961D569E-AC2D-464E-B3E3-204783A3AD4A}" srcOrd="0" destOrd="0" presId="urn:microsoft.com/office/officeart/2005/8/layout/default"/>
    <dgm:cxn modelId="{ABABB17A-F400-49F2-93F6-A7E39284D8BA}" srcId="{93599F4C-0DF1-4F68-99FB-72EB06434AE4}" destId="{D51FF069-CDF7-4EE8-8D8C-0A5F97C59BDC}" srcOrd="0" destOrd="0" parTransId="{5F4FBF0B-3E07-4553-994B-018029361FBF}" sibTransId="{CECF7F61-C68C-4F90-BE3E-EE6A5DFE9DE8}"/>
    <dgm:cxn modelId="{ED12BF84-48D6-4340-B39A-B9B5468C6556}" srcId="{93599F4C-0DF1-4F68-99FB-72EB06434AE4}" destId="{0F811F94-20D8-4919-AB13-74EF33C5DC23}" srcOrd="2" destOrd="0" parTransId="{D6D64CBC-9C2F-4A10-AF9B-E4B0E535A4CA}" sibTransId="{4D7E6791-CFFF-40B2-81A8-237199178C3D}"/>
    <dgm:cxn modelId="{A314EC96-5CD1-45E6-A94B-51B0D019D6F3}" srcId="{93599F4C-0DF1-4F68-99FB-72EB06434AE4}" destId="{6D8D305B-C8E2-4AE9-8E6B-6B07C91F711B}" srcOrd="3" destOrd="0" parTransId="{C1696944-0B5F-4BB8-A4BB-994B01D67251}" sibTransId="{9C372D54-BE0E-4A16-9FB1-F9293BB20DC8}"/>
    <dgm:cxn modelId="{72FFDAB2-B57F-4B01-A08C-1E439EC0F6D9}" srcId="{93599F4C-0DF1-4F68-99FB-72EB06434AE4}" destId="{7081FF12-0904-47E8-B07A-DBD5BA2FA40B}" srcOrd="1" destOrd="0" parTransId="{871A0205-25F3-4796-BF51-A3FEC4F03D44}" sibTransId="{4FB018F3-6866-4BE8-AF41-5AFD4A653A6F}"/>
    <dgm:cxn modelId="{8A117AC5-DF20-4F17-AF63-ADE35DD77080}" type="presOf" srcId="{0F811F94-20D8-4919-AB13-74EF33C5DC23}" destId="{5317EFE8-DDF2-4F84-82BE-93DA0D53ECCC}" srcOrd="0" destOrd="0" presId="urn:microsoft.com/office/officeart/2005/8/layout/default"/>
    <dgm:cxn modelId="{8E51DDCE-2AAD-4721-9758-ED9C55661CF1}" type="presOf" srcId="{6D8D305B-C8E2-4AE9-8E6B-6B07C91F711B}" destId="{0A3CCCED-50E7-4983-94AE-4D4852891413}" srcOrd="0" destOrd="0" presId="urn:microsoft.com/office/officeart/2005/8/layout/default"/>
    <dgm:cxn modelId="{0C5C39C3-195F-47C6-8BA9-4B2690D16911}" type="presParOf" srcId="{FAB7CFF2-BB62-41B0-87DB-0028CB51DA54}" destId="{961D569E-AC2D-464E-B3E3-204783A3AD4A}" srcOrd="0" destOrd="0" presId="urn:microsoft.com/office/officeart/2005/8/layout/default"/>
    <dgm:cxn modelId="{F740E62E-5364-4196-9F3A-E339E97A9434}" type="presParOf" srcId="{FAB7CFF2-BB62-41B0-87DB-0028CB51DA54}" destId="{3F1AC887-474B-4E85-8F1F-82BD1B012D28}" srcOrd="1" destOrd="0" presId="urn:microsoft.com/office/officeart/2005/8/layout/default"/>
    <dgm:cxn modelId="{214BC0FA-8B3B-4412-817C-167EAFCB3484}" type="presParOf" srcId="{FAB7CFF2-BB62-41B0-87DB-0028CB51DA54}" destId="{428E4C09-7BE6-471C-A2E6-88A84BFD8E89}" srcOrd="2" destOrd="0" presId="urn:microsoft.com/office/officeart/2005/8/layout/default"/>
    <dgm:cxn modelId="{7AC7968D-6B17-4E0E-8031-5B95F2C1AE24}" type="presParOf" srcId="{FAB7CFF2-BB62-41B0-87DB-0028CB51DA54}" destId="{7BED617C-3FBB-45A2-BE79-373777C412F2}" srcOrd="3" destOrd="0" presId="urn:microsoft.com/office/officeart/2005/8/layout/default"/>
    <dgm:cxn modelId="{28FB7848-0D9B-49FC-BBC7-19B61B30A235}" type="presParOf" srcId="{FAB7CFF2-BB62-41B0-87DB-0028CB51DA54}" destId="{5317EFE8-DDF2-4F84-82BE-93DA0D53ECCC}" srcOrd="4" destOrd="0" presId="urn:microsoft.com/office/officeart/2005/8/layout/default"/>
    <dgm:cxn modelId="{AA69C3BB-767A-475C-9088-776D3A2A52D6}" type="presParOf" srcId="{FAB7CFF2-BB62-41B0-87DB-0028CB51DA54}" destId="{B5D5831F-BB42-4337-BFAE-82238CE90273}" srcOrd="5" destOrd="0" presId="urn:microsoft.com/office/officeart/2005/8/layout/default"/>
    <dgm:cxn modelId="{B1DD6C94-E89C-41B1-8324-6D142E93F161}" type="presParOf" srcId="{FAB7CFF2-BB62-41B0-87DB-0028CB51DA54}" destId="{0A3CCCED-50E7-4983-94AE-4D485289141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599F4C-0DF1-4F68-99FB-72EB06434AE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51FF069-CDF7-4EE8-8D8C-0A5F97C59BDC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Reduzidas</a:t>
          </a:r>
          <a:endParaRPr lang="pt-BR" sz="3600" dirty="0"/>
        </a:p>
      </dgm:t>
    </dgm:pt>
    <dgm:pt modelId="{5F4FBF0B-3E07-4553-994B-018029361FBF}" type="parTrans" cxnId="{ABABB17A-F400-49F2-93F6-A7E39284D8BA}">
      <dgm:prSet/>
      <dgm:spPr/>
      <dgm:t>
        <a:bodyPr/>
        <a:lstStyle/>
        <a:p>
          <a:endParaRPr lang="pt-BR"/>
        </a:p>
      </dgm:t>
    </dgm:pt>
    <dgm:pt modelId="{CECF7F61-C68C-4F90-BE3E-EE6A5DFE9DE8}" type="sibTrans" cxnId="{ABABB17A-F400-49F2-93F6-A7E39284D8BA}">
      <dgm:prSet/>
      <dgm:spPr/>
      <dgm:t>
        <a:bodyPr/>
        <a:lstStyle/>
        <a:p>
          <a:endParaRPr lang="pt-BR"/>
        </a:p>
      </dgm:t>
    </dgm:pt>
    <dgm:pt modelId="{0F811F94-20D8-4919-AB13-74EF33C5DC23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anchor="ctr"/>
        <a:lstStyle/>
        <a:p>
          <a:r>
            <a:rPr lang="pt-BR" sz="2400" dirty="0"/>
            <a:t>São as orações subordinadas substantivas subjetiva, objetiva direta, objetiva indireta, completiva nominal, predicativa e apositiva estruturadas com verbos no infinitivo.</a:t>
          </a:r>
        </a:p>
        <a:p>
          <a:endParaRPr lang="pt-BR" sz="2400" dirty="0"/>
        </a:p>
        <a:p>
          <a:endParaRPr lang="pt-BR" sz="2400" dirty="0"/>
        </a:p>
      </dgm:t>
    </dgm:pt>
    <dgm:pt modelId="{D6D64CBC-9C2F-4A10-AF9B-E4B0E535A4CA}" type="parTrans" cxnId="{ED12BF84-48D6-4340-B39A-B9B5468C6556}">
      <dgm:prSet/>
      <dgm:spPr/>
      <dgm:t>
        <a:bodyPr/>
        <a:lstStyle/>
        <a:p>
          <a:endParaRPr lang="pt-BR"/>
        </a:p>
      </dgm:t>
    </dgm:pt>
    <dgm:pt modelId="{4D7E6791-CFFF-40B2-81A8-237199178C3D}" type="sibTrans" cxnId="{ED12BF84-48D6-4340-B39A-B9B5468C6556}">
      <dgm:prSet/>
      <dgm:spPr/>
      <dgm:t>
        <a:bodyPr/>
        <a:lstStyle/>
        <a:p>
          <a:endParaRPr lang="pt-BR"/>
        </a:p>
      </dgm:t>
    </dgm:pt>
    <dgm:pt modelId="{FAB7CFF2-BB62-41B0-87DB-0028CB51DA54}" type="pres">
      <dgm:prSet presAssocID="{93599F4C-0DF1-4F68-99FB-72EB06434AE4}" presName="diagram" presStyleCnt="0">
        <dgm:presLayoutVars>
          <dgm:dir/>
          <dgm:resizeHandles val="exact"/>
        </dgm:presLayoutVars>
      </dgm:prSet>
      <dgm:spPr/>
    </dgm:pt>
    <dgm:pt modelId="{961D569E-AC2D-464E-B3E3-204783A3AD4A}" type="pres">
      <dgm:prSet presAssocID="{D51FF069-CDF7-4EE8-8D8C-0A5F97C59BDC}" presName="node" presStyleLbl="node1" presStyleIdx="0" presStyleCnt="2" custScaleX="312801" custLinFactNeighborX="733" custLinFactNeighborY="-814">
        <dgm:presLayoutVars>
          <dgm:bulletEnabled val="1"/>
        </dgm:presLayoutVars>
      </dgm:prSet>
      <dgm:spPr/>
    </dgm:pt>
    <dgm:pt modelId="{3F1AC887-474B-4E85-8F1F-82BD1B012D28}" type="pres">
      <dgm:prSet presAssocID="{CECF7F61-C68C-4F90-BE3E-EE6A5DFE9DE8}" presName="sibTrans" presStyleCnt="0"/>
      <dgm:spPr/>
    </dgm:pt>
    <dgm:pt modelId="{5317EFE8-DDF2-4F84-82BE-93DA0D53ECCC}" type="pres">
      <dgm:prSet presAssocID="{0F811F94-20D8-4919-AB13-74EF33C5DC23}" presName="node" presStyleLbl="node1" presStyleIdx="1" presStyleCnt="2" custScaleX="313290" custScaleY="135960">
        <dgm:presLayoutVars>
          <dgm:bulletEnabled val="1"/>
        </dgm:presLayoutVars>
      </dgm:prSet>
      <dgm:spPr/>
    </dgm:pt>
  </dgm:ptLst>
  <dgm:cxnLst>
    <dgm:cxn modelId="{694A5841-BEB9-4040-8B53-902F4B6C7649}" type="presOf" srcId="{0F811F94-20D8-4919-AB13-74EF33C5DC23}" destId="{5317EFE8-DDF2-4F84-82BE-93DA0D53ECCC}" srcOrd="0" destOrd="0" presId="urn:microsoft.com/office/officeart/2005/8/layout/default"/>
    <dgm:cxn modelId="{ABABB17A-F400-49F2-93F6-A7E39284D8BA}" srcId="{93599F4C-0DF1-4F68-99FB-72EB06434AE4}" destId="{D51FF069-CDF7-4EE8-8D8C-0A5F97C59BDC}" srcOrd="0" destOrd="0" parTransId="{5F4FBF0B-3E07-4553-994B-018029361FBF}" sibTransId="{CECF7F61-C68C-4F90-BE3E-EE6A5DFE9DE8}"/>
    <dgm:cxn modelId="{F8FE0B81-6682-41E1-95AD-C0B5673057E2}" type="presOf" srcId="{93599F4C-0DF1-4F68-99FB-72EB06434AE4}" destId="{FAB7CFF2-BB62-41B0-87DB-0028CB51DA54}" srcOrd="0" destOrd="0" presId="urn:microsoft.com/office/officeart/2005/8/layout/default"/>
    <dgm:cxn modelId="{ED12BF84-48D6-4340-B39A-B9B5468C6556}" srcId="{93599F4C-0DF1-4F68-99FB-72EB06434AE4}" destId="{0F811F94-20D8-4919-AB13-74EF33C5DC23}" srcOrd="1" destOrd="0" parTransId="{D6D64CBC-9C2F-4A10-AF9B-E4B0E535A4CA}" sibTransId="{4D7E6791-CFFF-40B2-81A8-237199178C3D}"/>
    <dgm:cxn modelId="{48CA82F0-4967-43CC-82D7-47138BB918C3}" type="presOf" srcId="{D51FF069-CDF7-4EE8-8D8C-0A5F97C59BDC}" destId="{961D569E-AC2D-464E-B3E3-204783A3AD4A}" srcOrd="0" destOrd="0" presId="urn:microsoft.com/office/officeart/2005/8/layout/default"/>
    <dgm:cxn modelId="{B026C3F0-9A19-46E2-9D67-1841BA473B4E}" type="presParOf" srcId="{FAB7CFF2-BB62-41B0-87DB-0028CB51DA54}" destId="{961D569E-AC2D-464E-B3E3-204783A3AD4A}" srcOrd="0" destOrd="0" presId="urn:microsoft.com/office/officeart/2005/8/layout/default"/>
    <dgm:cxn modelId="{52712FF5-54AF-477D-BE5C-4083AFB4FE68}" type="presParOf" srcId="{FAB7CFF2-BB62-41B0-87DB-0028CB51DA54}" destId="{3F1AC887-474B-4E85-8F1F-82BD1B012D28}" srcOrd="1" destOrd="0" presId="urn:microsoft.com/office/officeart/2005/8/layout/default"/>
    <dgm:cxn modelId="{BF583D98-1A5B-453B-8EA4-7C24A07DFE17}" type="presParOf" srcId="{FAB7CFF2-BB62-41B0-87DB-0028CB51DA54}" destId="{5317EFE8-DDF2-4F84-82BE-93DA0D53ECC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37A524-2F17-495B-BB30-34BA76FFF8B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F38216F-50B7-4697-BEB6-B50C14FBBD3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Em um </a:t>
          </a:r>
          <a:r>
            <a:rPr lang="pt-BR" sz="2800" b="1" dirty="0"/>
            <a:t>período composto por subordinação </a:t>
          </a:r>
          <a:r>
            <a:rPr lang="pt-BR" sz="2800" dirty="0"/>
            <a:t>em que há orações subordinadas substantivas, a pontuação segue as mesmas regras do período simples.</a:t>
          </a:r>
        </a:p>
      </dgm:t>
    </dgm:pt>
    <dgm:pt modelId="{0C3C29BB-0FC5-4DE4-B5AD-D6FF818E7CB5}" type="parTrans" cxnId="{D2CB42D2-20FB-4932-84A4-2AB148E8C953}">
      <dgm:prSet/>
      <dgm:spPr/>
      <dgm:t>
        <a:bodyPr/>
        <a:lstStyle/>
        <a:p>
          <a:endParaRPr lang="pt-BR"/>
        </a:p>
      </dgm:t>
    </dgm:pt>
    <dgm:pt modelId="{115F2383-EC86-4830-96CE-A4BCEC0FEE36}" type="sibTrans" cxnId="{D2CB42D2-20FB-4932-84A4-2AB148E8C953}">
      <dgm:prSet/>
      <dgm:spPr/>
      <dgm:t>
        <a:bodyPr/>
        <a:lstStyle/>
        <a:p>
          <a:endParaRPr lang="pt-BR"/>
        </a:p>
      </dgm:t>
    </dgm:pt>
    <dgm:pt modelId="{A91EEB5F-7FED-48F5-9A56-6FB3A9A1562E}" type="pres">
      <dgm:prSet presAssocID="{6437A524-2F17-495B-BB30-34BA76FFF8B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3CE58C-BE1D-42E1-9B11-5DB03A0AFC1D}" type="pres">
      <dgm:prSet presAssocID="{AF38216F-50B7-4697-BEB6-B50C14FBBD38}" presName="hierRoot1" presStyleCnt="0">
        <dgm:presLayoutVars>
          <dgm:hierBranch val="init"/>
        </dgm:presLayoutVars>
      </dgm:prSet>
      <dgm:spPr/>
    </dgm:pt>
    <dgm:pt modelId="{E154D43E-81BC-48B6-884B-AB1CD8575AE7}" type="pres">
      <dgm:prSet presAssocID="{AF38216F-50B7-4697-BEB6-B50C14FBBD38}" presName="rootComposite1" presStyleCnt="0"/>
      <dgm:spPr/>
    </dgm:pt>
    <dgm:pt modelId="{69FDA27E-15EF-4F3E-B02C-15B4389F96CE}" type="pres">
      <dgm:prSet presAssocID="{AF38216F-50B7-4697-BEB6-B50C14FBBD38}" presName="rootText1" presStyleLbl="node0" presStyleIdx="0" presStyleCnt="1" custScaleX="100024" custScaleY="32055" custLinFactNeighborX="-202" custLinFactNeighborY="-41264">
        <dgm:presLayoutVars>
          <dgm:chPref val="3"/>
        </dgm:presLayoutVars>
      </dgm:prSet>
      <dgm:spPr/>
    </dgm:pt>
    <dgm:pt modelId="{62390794-BB0E-448B-9AFC-5F812CC9BADC}" type="pres">
      <dgm:prSet presAssocID="{AF38216F-50B7-4697-BEB6-B50C14FBBD38}" presName="rootConnector1" presStyleLbl="node1" presStyleIdx="0" presStyleCnt="0"/>
      <dgm:spPr/>
    </dgm:pt>
    <dgm:pt modelId="{3E81299C-6A3C-4E6C-98D4-D01785DD0E73}" type="pres">
      <dgm:prSet presAssocID="{AF38216F-50B7-4697-BEB6-B50C14FBBD38}" presName="hierChild2" presStyleCnt="0"/>
      <dgm:spPr/>
    </dgm:pt>
    <dgm:pt modelId="{4ADA3B5C-F5AF-4023-AA74-E78212973009}" type="pres">
      <dgm:prSet presAssocID="{AF38216F-50B7-4697-BEB6-B50C14FBBD38}" presName="hierChild3" presStyleCnt="0"/>
      <dgm:spPr/>
    </dgm:pt>
  </dgm:ptLst>
  <dgm:cxnLst>
    <dgm:cxn modelId="{FF61F31A-3886-4D39-A83A-EF628C6571AF}" type="presOf" srcId="{6437A524-2F17-495B-BB30-34BA76FFF8BC}" destId="{A91EEB5F-7FED-48F5-9A56-6FB3A9A1562E}" srcOrd="0" destOrd="0" presId="urn:microsoft.com/office/officeart/2005/8/layout/orgChart1"/>
    <dgm:cxn modelId="{0927E798-E83A-4C91-8CAA-4F0FB79FF938}" type="presOf" srcId="{AF38216F-50B7-4697-BEB6-B50C14FBBD38}" destId="{62390794-BB0E-448B-9AFC-5F812CC9BADC}" srcOrd="1" destOrd="0" presId="urn:microsoft.com/office/officeart/2005/8/layout/orgChart1"/>
    <dgm:cxn modelId="{E1B5CCA4-AC46-425E-8A55-F25BB98756F1}" type="presOf" srcId="{AF38216F-50B7-4697-BEB6-B50C14FBBD38}" destId="{69FDA27E-15EF-4F3E-B02C-15B4389F96CE}" srcOrd="0" destOrd="0" presId="urn:microsoft.com/office/officeart/2005/8/layout/orgChart1"/>
    <dgm:cxn modelId="{D2CB42D2-20FB-4932-84A4-2AB148E8C953}" srcId="{6437A524-2F17-495B-BB30-34BA76FFF8BC}" destId="{AF38216F-50B7-4697-BEB6-B50C14FBBD38}" srcOrd="0" destOrd="0" parTransId="{0C3C29BB-0FC5-4DE4-B5AD-D6FF818E7CB5}" sibTransId="{115F2383-EC86-4830-96CE-A4BCEC0FEE36}"/>
    <dgm:cxn modelId="{31374FE7-DCE3-4F51-83D1-956925706323}" type="presParOf" srcId="{A91EEB5F-7FED-48F5-9A56-6FB3A9A1562E}" destId="{8E3CE58C-BE1D-42E1-9B11-5DB03A0AFC1D}" srcOrd="0" destOrd="0" presId="urn:microsoft.com/office/officeart/2005/8/layout/orgChart1"/>
    <dgm:cxn modelId="{8C54081E-22E8-4951-A0D6-9C7A91F18F64}" type="presParOf" srcId="{8E3CE58C-BE1D-42E1-9B11-5DB03A0AFC1D}" destId="{E154D43E-81BC-48B6-884B-AB1CD8575AE7}" srcOrd="0" destOrd="0" presId="urn:microsoft.com/office/officeart/2005/8/layout/orgChart1"/>
    <dgm:cxn modelId="{F6D528CA-DDDF-4A01-BB90-3C0BC9814383}" type="presParOf" srcId="{E154D43E-81BC-48B6-884B-AB1CD8575AE7}" destId="{69FDA27E-15EF-4F3E-B02C-15B4389F96CE}" srcOrd="0" destOrd="0" presId="urn:microsoft.com/office/officeart/2005/8/layout/orgChart1"/>
    <dgm:cxn modelId="{4086D3B0-76FE-4E8E-95CC-59730BFE9DE3}" type="presParOf" srcId="{E154D43E-81BC-48B6-884B-AB1CD8575AE7}" destId="{62390794-BB0E-448B-9AFC-5F812CC9BADC}" srcOrd="1" destOrd="0" presId="urn:microsoft.com/office/officeart/2005/8/layout/orgChart1"/>
    <dgm:cxn modelId="{AF431C30-0F3B-4819-AB54-104C7DB9059D}" type="presParOf" srcId="{8E3CE58C-BE1D-42E1-9B11-5DB03A0AFC1D}" destId="{3E81299C-6A3C-4E6C-98D4-D01785DD0E73}" srcOrd="1" destOrd="0" presId="urn:microsoft.com/office/officeart/2005/8/layout/orgChart1"/>
    <dgm:cxn modelId="{B8AAD08C-5FF8-431B-A02E-556030E32220}" type="presParOf" srcId="{8E3CE58C-BE1D-42E1-9B11-5DB03A0AFC1D}" destId="{4ADA3B5C-F5AF-4023-AA74-E782129730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E31EFDD-4198-400B-92CC-40DA2DFD7CD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C1E51C8-FB47-4EC2-9942-C15EC9C73DA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As </a:t>
          </a:r>
          <a:r>
            <a:rPr lang="pt-BR" sz="2800" b="1" dirty="0"/>
            <a:t>orações subordinadas substantivas apositivas</a:t>
          </a:r>
          <a:r>
            <a:rPr lang="pt-BR" sz="2800" dirty="0"/>
            <a:t> são precedidas por dois-pontos ou vírgula, do mesmo modo que o aposto explicativo em períodos simples</a:t>
          </a:r>
          <a:r>
            <a:rPr lang="pt-BR" sz="3300" dirty="0"/>
            <a:t>. </a:t>
          </a:r>
        </a:p>
      </dgm:t>
    </dgm:pt>
    <dgm:pt modelId="{32B94D86-9B11-4330-9D7C-6A6321998337}" type="parTrans" cxnId="{5DD58348-A409-41DC-97AC-D7BFC2FFF35A}">
      <dgm:prSet/>
      <dgm:spPr/>
      <dgm:t>
        <a:bodyPr/>
        <a:lstStyle/>
        <a:p>
          <a:endParaRPr lang="pt-BR"/>
        </a:p>
      </dgm:t>
    </dgm:pt>
    <dgm:pt modelId="{A593651E-FB01-45BA-ABB0-FB79BA909593}" type="sibTrans" cxnId="{5DD58348-A409-41DC-97AC-D7BFC2FFF35A}">
      <dgm:prSet/>
      <dgm:spPr/>
      <dgm:t>
        <a:bodyPr/>
        <a:lstStyle/>
        <a:p>
          <a:endParaRPr lang="pt-BR"/>
        </a:p>
      </dgm:t>
    </dgm:pt>
    <dgm:pt modelId="{2E788DB7-8481-40AC-8534-0493F2232676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pt-BR" sz="2800" dirty="0"/>
            <a:t>As </a:t>
          </a:r>
          <a:r>
            <a:rPr lang="pt-BR" sz="2800" b="1" dirty="0"/>
            <a:t>orações subordinadas substantivas</a:t>
          </a:r>
          <a:r>
            <a:rPr lang="pt-BR" sz="2800" dirty="0"/>
            <a:t> (</a:t>
          </a:r>
          <a:r>
            <a:rPr lang="pt-BR" sz="2800" b="1" dirty="0"/>
            <a:t>subjetiva</a:t>
          </a:r>
          <a:r>
            <a:rPr lang="pt-BR" sz="2800" dirty="0"/>
            <a:t>, </a:t>
          </a:r>
          <a:r>
            <a:rPr lang="pt-BR" sz="2800" b="1" dirty="0"/>
            <a:t>objetiva direta</a:t>
          </a:r>
          <a:r>
            <a:rPr lang="pt-BR" sz="2800" dirty="0"/>
            <a:t>, </a:t>
          </a:r>
          <a:r>
            <a:rPr lang="pt-BR" sz="2800" b="1" dirty="0"/>
            <a:t>objetiva indireta</a:t>
          </a:r>
          <a:r>
            <a:rPr lang="pt-BR" sz="2800" dirty="0"/>
            <a:t>, </a:t>
          </a:r>
          <a:r>
            <a:rPr lang="pt-BR" sz="2800" b="1" dirty="0"/>
            <a:t>completiva nominal</a:t>
          </a:r>
          <a:r>
            <a:rPr lang="pt-BR" sz="2800" dirty="0"/>
            <a:t> e </a:t>
          </a:r>
          <a:r>
            <a:rPr lang="pt-BR" sz="2800" b="1" dirty="0"/>
            <a:t>predicativa</a:t>
          </a:r>
          <a:r>
            <a:rPr lang="pt-BR" sz="2800" dirty="0"/>
            <a:t>) não são separadas da oração principal por vírgulas.</a:t>
          </a:r>
        </a:p>
      </dgm:t>
    </dgm:pt>
    <dgm:pt modelId="{C62002C3-DC4D-4673-B909-C95EA511BB59}" type="parTrans" cxnId="{2C7E4888-BF98-4776-AF1C-2B340F94CAAB}">
      <dgm:prSet/>
      <dgm:spPr/>
      <dgm:t>
        <a:bodyPr/>
        <a:lstStyle/>
        <a:p>
          <a:endParaRPr lang="pt-BR"/>
        </a:p>
      </dgm:t>
    </dgm:pt>
    <dgm:pt modelId="{56C70F3B-40CC-4F9D-B3B7-46C89D3CFC1E}" type="sibTrans" cxnId="{2C7E4888-BF98-4776-AF1C-2B340F94CAAB}">
      <dgm:prSet/>
      <dgm:spPr/>
      <dgm:t>
        <a:bodyPr/>
        <a:lstStyle/>
        <a:p>
          <a:endParaRPr lang="pt-BR"/>
        </a:p>
      </dgm:t>
    </dgm:pt>
    <dgm:pt modelId="{E2810401-D556-44E1-B439-7BF6D3B27718}" type="pres">
      <dgm:prSet presAssocID="{CE31EFDD-4198-400B-92CC-40DA2DFD7CD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1D39C6D-4C32-4D1B-A7C2-03DBA662408B}" type="pres">
      <dgm:prSet presAssocID="{8C1E51C8-FB47-4EC2-9942-C15EC9C73DA3}" presName="vertOne" presStyleCnt="0"/>
      <dgm:spPr/>
    </dgm:pt>
    <dgm:pt modelId="{0FF73C98-E877-41EA-ABFD-C771827E0AA2}" type="pres">
      <dgm:prSet presAssocID="{8C1E51C8-FB47-4EC2-9942-C15EC9C73DA3}" presName="txOne" presStyleLbl="node0" presStyleIdx="0" presStyleCnt="2" custScaleY="76084">
        <dgm:presLayoutVars>
          <dgm:chPref val="3"/>
        </dgm:presLayoutVars>
      </dgm:prSet>
      <dgm:spPr/>
    </dgm:pt>
    <dgm:pt modelId="{8654B1A6-469C-4299-89A7-95F1F5C0282C}" type="pres">
      <dgm:prSet presAssocID="{8C1E51C8-FB47-4EC2-9942-C15EC9C73DA3}" presName="horzOne" presStyleCnt="0"/>
      <dgm:spPr/>
    </dgm:pt>
    <dgm:pt modelId="{7403FDC6-6570-4458-9986-ACA3982EFC9E}" type="pres">
      <dgm:prSet presAssocID="{A593651E-FB01-45BA-ABB0-FB79BA909593}" presName="sibSpaceOne" presStyleCnt="0"/>
      <dgm:spPr/>
    </dgm:pt>
    <dgm:pt modelId="{0C3BD6B8-6094-498D-AC00-5D13F1C05A06}" type="pres">
      <dgm:prSet presAssocID="{2E788DB7-8481-40AC-8534-0493F2232676}" presName="vertOne" presStyleCnt="0"/>
      <dgm:spPr/>
    </dgm:pt>
    <dgm:pt modelId="{AF5F2BC3-44F5-431D-8580-D41A5B0B4717}" type="pres">
      <dgm:prSet presAssocID="{2E788DB7-8481-40AC-8534-0493F2232676}" presName="txOne" presStyleLbl="node0" presStyleIdx="1" presStyleCnt="2" custScaleY="74625">
        <dgm:presLayoutVars>
          <dgm:chPref val="3"/>
        </dgm:presLayoutVars>
      </dgm:prSet>
      <dgm:spPr/>
    </dgm:pt>
    <dgm:pt modelId="{34B1B45F-7FB9-423B-B448-849A2F54300E}" type="pres">
      <dgm:prSet presAssocID="{2E788DB7-8481-40AC-8534-0493F2232676}" presName="horzOne" presStyleCnt="0"/>
      <dgm:spPr/>
    </dgm:pt>
  </dgm:ptLst>
  <dgm:cxnLst>
    <dgm:cxn modelId="{5DD58348-A409-41DC-97AC-D7BFC2FFF35A}" srcId="{CE31EFDD-4198-400B-92CC-40DA2DFD7CD6}" destId="{8C1E51C8-FB47-4EC2-9942-C15EC9C73DA3}" srcOrd="0" destOrd="0" parTransId="{32B94D86-9B11-4330-9D7C-6A6321998337}" sibTransId="{A593651E-FB01-45BA-ABB0-FB79BA909593}"/>
    <dgm:cxn modelId="{2C7E4888-BF98-4776-AF1C-2B340F94CAAB}" srcId="{CE31EFDD-4198-400B-92CC-40DA2DFD7CD6}" destId="{2E788DB7-8481-40AC-8534-0493F2232676}" srcOrd="1" destOrd="0" parTransId="{C62002C3-DC4D-4673-B909-C95EA511BB59}" sibTransId="{56C70F3B-40CC-4F9D-B3B7-46C89D3CFC1E}"/>
    <dgm:cxn modelId="{DFFC7EA1-6196-4656-BA95-BA129DF73CEE}" type="presOf" srcId="{2E788DB7-8481-40AC-8534-0493F2232676}" destId="{AF5F2BC3-44F5-431D-8580-D41A5B0B4717}" srcOrd="0" destOrd="0" presId="urn:microsoft.com/office/officeart/2005/8/layout/hierarchy4"/>
    <dgm:cxn modelId="{928BD6EA-6AD6-48C1-B622-6CAF066EFAB4}" type="presOf" srcId="{8C1E51C8-FB47-4EC2-9942-C15EC9C73DA3}" destId="{0FF73C98-E877-41EA-ABFD-C771827E0AA2}" srcOrd="0" destOrd="0" presId="urn:microsoft.com/office/officeart/2005/8/layout/hierarchy4"/>
    <dgm:cxn modelId="{3218A5F5-912C-40A9-8EA6-943D85C7E646}" type="presOf" srcId="{CE31EFDD-4198-400B-92CC-40DA2DFD7CD6}" destId="{E2810401-D556-44E1-B439-7BF6D3B27718}" srcOrd="0" destOrd="0" presId="urn:microsoft.com/office/officeart/2005/8/layout/hierarchy4"/>
    <dgm:cxn modelId="{221A282F-DA3F-4600-BF80-9A840FB99BBB}" type="presParOf" srcId="{E2810401-D556-44E1-B439-7BF6D3B27718}" destId="{61D39C6D-4C32-4D1B-A7C2-03DBA662408B}" srcOrd="0" destOrd="0" presId="urn:microsoft.com/office/officeart/2005/8/layout/hierarchy4"/>
    <dgm:cxn modelId="{CD53664E-737B-474E-A332-BEBA391D6239}" type="presParOf" srcId="{61D39C6D-4C32-4D1B-A7C2-03DBA662408B}" destId="{0FF73C98-E877-41EA-ABFD-C771827E0AA2}" srcOrd="0" destOrd="0" presId="urn:microsoft.com/office/officeart/2005/8/layout/hierarchy4"/>
    <dgm:cxn modelId="{58F6FCCC-7FFD-402F-9FBC-15421A089973}" type="presParOf" srcId="{61D39C6D-4C32-4D1B-A7C2-03DBA662408B}" destId="{8654B1A6-469C-4299-89A7-95F1F5C0282C}" srcOrd="1" destOrd="0" presId="urn:microsoft.com/office/officeart/2005/8/layout/hierarchy4"/>
    <dgm:cxn modelId="{E37EE325-6B1B-4A2B-A8A9-E4A78CE0ECC2}" type="presParOf" srcId="{E2810401-D556-44E1-B439-7BF6D3B27718}" destId="{7403FDC6-6570-4458-9986-ACA3982EFC9E}" srcOrd="1" destOrd="0" presId="urn:microsoft.com/office/officeart/2005/8/layout/hierarchy4"/>
    <dgm:cxn modelId="{B162C9FD-7416-40EF-A736-DF18AFB66136}" type="presParOf" srcId="{E2810401-D556-44E1-B439-7BF6D3B27718}" destId="{0C3BD6B8-6094-498D-AC00-5D13F1C05A06}" srcOrd="2" destOrd="0" presId="urn:microsoft.com/office/officeart/2005/8/layout/hierarchy4"/>
    <dgm:cxn modelId="{D4E1D202-75EC-487F-9DEF-A3885FBB4653}" type="presParOf" srcId="{0C3BD6B8-6094-498D-AC00-5D13F1C05A06}" destId="{AF5F2BC3-44F5-431D-8580-D41A5B0B4717}" srcOrd="0" destOrd="0" presId="urn:microsoft.com/office/officeart/2005/8/layout/hierarchy4"/>
    <dgm:cxn modelId="{07C0F14F-1CD5-4317-B00B-2F11894F74BE}" type="presParOf" srcId="{0C3BD6B8-6094-498D-AC00-5D13F1C05A06}" destId="{34B1B45F-7FB9-423B-B448-849A2F54300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493C62-7FF0-4F8B-BDDF-EDFEEEF9D6E1}">
      <dsp:nvSpPr>
        <dsp:cNvPr id="0" name=""/>
        <dsp:cNvSpPr/>
      </dsp:nvSpPr>
      <dsp:spPr>
        <a:xfrm>
          <a:off x="375071" y="594"/>
          <a:ext cx="2343603" cy="1085437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sujeito</a:t>
          </a:r>
          <a:r>
            <a:rPr lang="pt-BR" sz="2200" kern="1200" dirty="0"/>
            <a:t> </a:t>
          </a:r>
        </a:p>
      </dsp:txBody>
      <dsp:txXfrm>
        <a:off x="375071" y="594"/>
        <a:ext cx="2343603" cy="1085437"/>
      </dsp:txXfrm>
    </dsp:sp>
    <dsp:sp modelId="{F2C8224B-206C-4F52-B311-3E3C7D006989}">
      <dsp:nvSpPr>
        <dsp:cNvPr id="0" name=""/>
        <dsp:cNvSpPr/>
      </dsp:nvSpPr>
      <dsp:spPr>
        <a:xfrm>
          <a:off x="2899581" y="594"/>
          <a:ext cx="2343603" cy="1085437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objeto direito </a:t>
          </a:r>
        </a:p>
      </dsp:txBody>
      <dsp:txXfrm>
        <a:off x="2899581" y="594"/>
        <a:ext cx="2343603" cy="1085437"/>
      </dsp:txXfrm>
    </dsp:sp>
    <dsp:sp modelId="{0DF645A7-3D19-41A6-9439-00B3BDD19B89}">
      <dsp:nvSpPr>
        <dsp:cNvPr id="0" name=""/>
        <dsp:cNvSpPr/>
      </dsp:nvSpPr>
      <dsp:spPr>
        <a:xfrm>
          <a:off x="5424091" y="594"/>
          <a:ext cx="2343603" cy="1085437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objeto indireto</a:t>
          </a:r>
        </a:p>
      </dsp:txBody>
      <dsp:txXfrm>
        <a:off x="5424091" y="594"/>
        <a:ext cx="2343603" cy="1085437"/>
      </dsp:txXfrm>
    </dsp:sp>
    <dsp:sp modelId="{E76CF4AC-0157-4C57-BD46-A084316B64CB}">
      <dsp:nvSpPr>
        <dsp:cNvPr id="0" name=""/>
        <dsp:cNvSpPr/>
      </dsp:nvSpPr>
      <dsp:spPr>
        <a:xfrm>
          <a:off x="375379" y="1266938"/>
          <a:ext cx="2342988" cy="1085437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complemento nominal</a:t>
          </a:r>
        </a:p>
      </dsp:txBody>
      <dsp:txXfrm>
        <a:off x="375379" y="1266938"/>
        <a:ext cx="2342988" cy="1085437"/>
      </dsp:txXfrm>
    </dsp:sp>
    <dsp:sp modelId="{AAAC1B27-2690-4C79-837C-08BA666E344F}">
      <dsp:nvSpPr>
        <dsp:cNvPr id="0" name=""/>
        <dsp:cNvSpPr/>
      </dsp:nvSpPr>
      <dsp:spPr>
        <a:xfrm>
          <a:off x="2899274" y="1266938"/>
          <a:ext cx="2343603" cy="1085437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aposto</a:t>
          </a:r>
          <a:r>
            <a:rPr lang="pt-BR" sz="2700" kern="1200" dirty="0"/>
            <a:t> </a:t>
          </a:r>
        </a:p>
      </dsp:txBody>
      <dsp:txXfrm>
        <a:off x="2899274" y="1266938"/>
        <a:ext cx="2343603" cy="1085437"/>
      </dsp:txXfrm>
    </dsp:sp>
    <dsp:sp modelId="{3D8B1FBC-9B43-48FF-823A-027A5B1DBD23}">
      <dsp:nvSpPr>
        <dsp:cNvPr id="0" name=""/>
        <dsp:cNvSpPr/>
      </dsp:nvSpPr>
      <dsp:spPr>
        <a:xfrm>
          <a:off x="5423783" y="1266938"/>
          <a:ext cx="2343603" cy="1085437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predicativo do sujeito</a:t>
          </a:r>
        </a:p>
      </dsp:txBody>
      <dsp:txXfrm>
        <a:off x="5423783" y="1266938"/>
        <a:ext cx="2343603" cy="1085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D569E-AC2D-464E-B3E3-204783A3AD4A}">
      <dsp:nvSpPr>
        <dsp:cNvPr id="0" name=""/>
        <dsp:cNvSpPr/>
      </dsp:nvSpPr>
      <dsp:spPr>
        <a:xfrm>
          <a:off x="27358" y="200653"/>
          <a:ext cx="5132118" cy="1573913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Subjetiva</a:t>
          </a:r>
          <a:endParaRPr lang="pt-BR" sz="3600" kern="1200" dirty="0"/>
        </a:p>
      </dsp:txBody>
      <dsp:txXfrm>
        <a:off x="27358" y="200653"/>
        <a:ext cx="5132118" cy="1573913"/>
      </dsp:txXfrm>
    </dsp:sp>
    <dsp:sp modelId="{428E4C09-7BE6-471C-A2E6-88A84BFD8E89}">
      <dsp:nvSpPr>
        <dsp:cNvPr id="0" name=""/>
        <dsp:cNvSpPr/>
      </dsp:nvSpPr>
      <dsp:spPr>
        <a:xfrm>
          <a:off x="5469711" y="212815"/>
          <a:ext cx="5043068" cy="1582289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Objetiva </a:t>
          </a:r>
          <a:br>
            <a:rPr lang="pt-BR" sz="3600" b="1" kern="1200" dirty="0"/>
          </a:br>
          <a:r>
            <a:rPr lang="pt-BR" sz="3600" b="1" kern="1200" dirty="0"/>
            <a:t>direta</a:t>
          </a:r>
          <a:endParaRPr lang="pt-BR" sz="3600" kern="1200" dirty="0"/>
        </a:p>
      </dsp:txBody>
      <dsp:txXfrm>
        <a:off x="5469711" y="212815"/>
        <a:ext cx="5043068" cy="1582289"/>
      </dsp:txXfrm>
    </dsp:sp>
    <dsp:sp modelId="{5317EFE8-DDF2-4F84-82BE-93DA0D53ECCC}">
      <dsp:nvSpPr>
        <dsp:cNvPr id="0" name=""/>
        <dsp:cNvSpPr/>
      </dsp:nvSpPr>
      <dsp:spPr>
        <a:xfrm>
          <a:off x="29366" y="2129878"/>
          <a:ext cx="5096096" cy="20086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Atua como sujeito da oração principal.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29366" y="2129878"/>
        <a:ext cx="5096096" cy="2008643"/>
      </dsp:txXfrm>
    </dsp:sp>
    <dsp:sp modelId="{0A3CCCED-50E7-4983-94AE-4D4852891413}">
      <dsp:nvSpPr>
        <dsp:cNvPr id="0" name=""/>
        <dsp:cNvSpPr/>
      </dsp:nvSpPr>
      <dsp:spPr>
        <a:xfrm>
          <a:off x="5460237" y="2129878"/>
          <a:ext cx="5025995" cy="20086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Exerce função de objeto direto da oração principal.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5460237" y="2129878"/>
        <a:ext cx="5025995" cy="20086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D569E-AC2D-464E-B3E3-204783A3AD4A}">
      <dsp:nvSpPr>
        <dsp:cNvPr id="0" name=""/>
        <dsp:cNvSpPr/>
      </dsp:nvSpPr>
      <dsp:spPr>
        <a:xfrm>
          <a:off x="27358" y="190027"/>
          <a:ext cx="5132118" cy="1595164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Objetiva indireta</a:t>
          </a:r>
          <a:endParaRPr lang="pt-BR" sz="3600" kern="1200" dirty="0"/>
        </a:p>
      </dsp:txBody>
      <dsp:txXfrm>
        <a:off x="27358" y="190027"/>
        <a:ext cx="5132118" cy="1595164"/>
      </dsp:txXfrm>
    </dsp:sp>
    <dsp:sp modelId="{428E4C09-7BE6-471C-A2E6-88A84BFD8E89}">
      <dsp:nvSpPr>
        <dsp:cNvPr id="0" name=""/>
        <dsp:cNvSpPr/>
      </dsp:nvSpPr>
      <dsp:spPr>
        <a:xfrm>
          <a:off x="5469711" y="202169"/>
          <a:ext cx="5043068" cy="1603580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Completiva nominal</a:t>
          </a:r>
          <a:endParaRPr lang="pt-BR" sz="3600" kern="1200" dirty="0"/>
        </a:p>
      </dsp:txBody>
      <dsp:txXfrm>
        <a:off x="5469711" y="202169"/>
        <a:ext cx="5043068" cy="1603580"/>
      </dsp:txXfrm>
    </dsp:sp>
    <dsp:sp modelId="{5317EFE8-DDF2-4F84-82BE-93DA0D53ECCC}">
      <dsp:nvSpPr>
        <dsp:cNvPr id="0" name=""/>
        <dsp:cNvSpPr/>
      </dsp:nvSpPr>
      <dsp:spPr>
        <a:xfrm>
          <a:off x="29366" y="2140524"/>
          <a:ext cx="5096096" cy="20086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Funciona como objeto indireto da oração principal.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29366" y="2140524"/>
        <a:ext cx="5096096" cy="2008643"/>
      </dsp:txXfrm>
    </dsp:sp>
    <dsp:sp modelId="{0A3CCCED-50E7-4983-94AE-4D4852891413}">
      <dsp:nvSpPr>
        <dsp:cNvPr id="0" name=""/>
        <dsp:cNvSpPr/>
      </dsp:nvSpPr>
      <dsp:spPr>
        <a:xfrm>
          <a:off x="5489604" y="2205945"/>
          <a:ext cx="5025995" cy="20086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Atua como complemento nominal da oração principal.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5489604" y="2205945"/>
        <a:ext cx="5025995" cy="20086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D569E-AC2D-464E-B3E3-204783A3AD4A}">
      <dsp:nvSpPr>
        <dsp:cNvPr id="0" name=""/>
        <dsp:cNvSpPr/>
      </dsp:nvSpPr>
      <dsp:spPr>
        <a:xfrm>
          <a:off x="27358" y="190027"/>
          <a:ext cx="5132118" cy="1595164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Predicativa</a:t>
          </a:r>
          <a:endParaRPr lang="pt-BR" sz="3600" kern="1200" dirty="0"/>
        </a:p>
      </dsp:txBody>
      <dsp:txXfrm>
        <a:off x="27358" y="190027"/>
        <a:ext cx="5132118" cy="1595164"/>
      </dsp:txXfrm>
    </dsp:sp>
    <dsp:sp modelId="{428E4C09-7BE6-471C-A2E6-88A84BFD8E89}">
      <dsp:nvSpPr>
        <dsp:cNvPr id="0" name=""/>
        <dsp:cNvSpPr/>
      </dsp:nvSpPr>
      <dsp:spPr>
        <a:xfrm>
          <a:off x="5469711" y="191523"/>
          <a:ext cx="5043068" cy="1624872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Apositiva</a:t>
          </a:r>
          <a:endParaRPr lang="pt-BR" sz="3600" kern="1200" dirty="0"/>
        </a:p>
      </dsp:txBody>
      <dsp:txXfrm>
        <a:off x="5469711" y="191523"/>
        <a:ext cx="5043068" cy="1624872"/>
      </dsp:txXfrm>
    </dsp:sp>
    <dsp:sp modelId="{5317EFE8-DDF2-4F84-82BE-93DA0D53ECCC}">
      <dsp:nvSpPr>
        <dsp:cNvPr id="0" name=""/>
        <dsp:cNvSpPr/>
      </dsp:nvSpPr>
      <dsp:spPr>
        <a:xfrm>
          <a:off x="29366" y="2151170"/>
          <a:ext cx="5096096" cy="20086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Exerce a função de predicativo do sujeito da oração principal.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29366" y="2151170"/>
        <a:ext cx="5096096" cy="2008643"/>
      </dsp:txXfrm>
    </dsp:sp>
    <dsp:sp modelId="{0A3CCCED-50E7-4983-94AE-4D4852891413}">
      <dsp:nvSpPr>
        <dsp:cNvPr id="0" name=""/>
        <dsp:cNvSpPr/>
      </dsp:nvSpPr>
      <dsp:spPr>
        <a:xfrm>
          <a:off x="5489604" y="2216591"/>
          <a:ext cx="5025995" cy="20086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Funciona como aposto da oração principal.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5489604" y="2216591"/>
        <a:ext cx="5025995" cy="20086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D569E-AC2D-464E-B3E3-204783A3AD4A}">
      <dsp:nvSpPr>
        <dsp:cNvPr id="0" name=""/>
        <dsp:cNvSpPr/>
      </dsp:nvSpPr>
      <dsp:spPr>
        <a:xfrm>
          <a:off x="989614" y="0"/>
          <a:ext cx="8576567" cy="1645116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Reduzidas</a:t>
          </a:r>
          <a:endParaRPr lang="pt-BR" sz="3600" kern="1200" dirty="0"/>
        </a:p>
      </dsp:txBody>
      <dsp:txXfrm>
        <a:off x="989614" y="0"/>
        <a:ext cx="8576567" cy="1645116"/>
      </dsp:txXfrm>
    </dsp:sp>
    <dsp:sp modelId="{5317EFE8-DDF2-4F84-82BE-93DA0D53ECCC}">
      <dsp:nvSpPr>
        <dsp:cNvPr id="0" name=""/>
        <dsp:cNvSpPr/>
      </dsp:nvSpPr>
      <dsp:spPr>
        <a:xfrm>
          <a:off x="962812" y="1919689"/>
          <a:ext cx="8589974" cy="22367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São as orações subordinadas substantivas subjetiva, objetiva direta, objetiva indireta, completiva nominal, predicativa e apositiva estruturadas com verbos no infinitivo.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/>
        </a:p>
      </dsp:txBody>
      <dsp:txXfrm>
        <a:off x="962812" y="1919689"/>
        <a:ext cx="8589974" cy="22367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DA27E-15EF-4F3E-B02C-15B4389F96CE}">
      <dsp:nvSpPr>
        <dsp:cNvPr id="0" name=""/>
        <dsp:cNvSpPr/>
      </dsp:nvSpPr>
      <dsp:spPr>
        <a:xfrm>
          <a:off x="0" y="0"/>
          <a:ext cx="10549225" cy="1690371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Em um </a:t>
          </a:r>
          <a:r>
            <a:rPr lang="pt-BR" sz="2800" b="1" kern="1200" dirty="0"/>
            <a:t>período composto por subordinação </a:t>
          </a:r>
          <a:r>
            <a:rPr lang="pt-BR" sz="2800" kern="1200" dirty="0"/>
            <a:t>em que há orações subordinadas substantivas, a pontuação segue as mesmas regras do período simples.</a:t>
          </a:r>
        </a:p>
      </dsp:txBody>
      <dsp:txXfrm>
        <a:off x="0" y="0"/>
        <a:ext cx="10549225" cy="16903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73C98-E877-41EA-ABFD-C771827E0AA2}">
      <dsp:nvSpPr>
        <dsp:cNvPr id="0" name=""/>
        <dsp:cNvSpPr/>
      </dsp:nvSpPr>
      <dsp:spPr>
        <a:xfrm>
          <a:off x="3622" y="520332"/>
          <a:ext cx="4856836" cy="33106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As </a:t>
          </a:r>
          <a:r>
            <a:rPr lang="pt-BR" sz="2800" b="1" kern="1200" dirty="0"/>
            <a:t>orações subordinadas substantivas apositivas</a:t>
          </a:r>
          <a:r>
            <a:rPr lang="pt-BR" sz="2800" kern="1200" dirty="0"/>
            <a:t> são precedidas por dois-pontos ou vírgula, do mesmo modo que o aposto explicativo em períodos simples</a:t>
          </a:r>
          <a:r>
            <a:rPr lang="pt-BR" sz="3300" kern="1200" dirty="0"/>
            <a:t>. </a:t>
          </a:r>
        </a:p>
      </dsp:txBody>
      <dsp:txXfrm>
        <a:off x="100588" y="617298"/>
        <a:ext cx="4662904" cy="3116740"/>
      </dsp:txXfrm>
    </dsp:sp>
    <dsp:sp modelId="{AF5F2BC3-44F5-431D-8580-D41A5B0B4717}">
      <dsp:nvSpPr>
        <dsp:cNvPr id="0" name=""/>
        <dsp:cNvSpPr/>
      </dsp:nvSpPr>
      <dsp:spPr>
        <a:xfrm>
          <a:off x="5676406" y="520332"/>
          <a:ext cx="4856836" cy="32471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As </a:t>
          </a:r>
          <a:r>
            <a:rPr lang="pt-BR" sz="2800" b="1" kern="1200" dirty="0"/>
            <a:t>orações subordinadas substantivas</a:t>
          </a:r>
          <a:r>
            <a:rPr lang="pt-BR" sz="2800" kern="1200" dirty="0"/>
            <a:t> (</a:t>
          </a:r>
          <a:r>
            <a:rPr lang="pt-BR" sz="2800" b="1" kern="1200" dirty="0"/>
            <a:t>subjetiva</a:t>
          </a:r>
          <a:r>
            <a:rPr lang="pt-BR" sz="2800" kern="1200" dirty="0"/>
            <a:t>, </a:t>
          </a:r>
          <a:r>
            <a:rPr lang="pt-BR" sz="2800" b="1" kern="1200" dirty="0"/>
            <a:t>objetiva direta</a:t>
          </a:r>
          <a:r>
            <a:rPr lang="pt-BR" sz="2800" kern="1200" dirty="0"/>
            <a:t>, </a:t>
          </a:r>
          <a:r>
            <a:rPr lang="pt-BR" sz="2800" b="1" kern="1200" dirty="0"/>
            <a:t>objetiva indireta</a:t>
          </a:r>
          <a:r>
            <a:rPr lang="pt-BR" sz="2800" kern="1200" dirty="0"/>
            <a:t>, </a:t>
          </a:r>
          <a:r>
            <a:rPr lang="pt-BR" sz="2800" b="1" kern="1200" dirty="0"/>
            <a:t>completiva nominal</a:t>
          </a:r>
          <a:r>
            <a:rPr lang="pt-BR" sz="2800" kern="1200" dirty="0"/>
            <a:t> e </a:t>
          </a:r>
          <a:r>
            <a:rPr lang="pt-BR" sz="2800" b="1" kern="1200" dirty="0"/>
            <a:t>predicativa</a:t>
          </a:r>
          <a:r>
            <a:rPr lang="pt-BR" sz="2800" kern="1200" dirty="0"/>
            <a:t>) não são separadas da oração principal por vírgulas.</a:t>
          </a:r>
        </a:p>
      </dsp:txBody>
      <dsp:txXfrm>
        <a:off x="5771513" y="615439"/>
        <a:ext cx="4666622" cy="3056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2CE11-5FD7-9042-95F0-23A3B44A8D5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69F75-A2D0-664E-923F-0B23D76F1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8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17B76-A275-884C-8154-7B1A95358B3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BBBC-977C-9B4C-97D0-47AFC7FAC5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53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161E-9BFD-BF47-9C5C-4AFA7559C77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FDF2-E0BD-1341-B406-A8DBFC2ADE2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1E5B-606F-3C4A-9E99-E7350F8F1CB0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7150-036D-9540-8BCA-6CF0DC4B405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A9DD-778F-B142-BA85-45F4AECA84F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9D06-5E4E-0D49-A1A5-923D86F9B41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0B93-6E57-5A46-B104-B344325A23F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1575-8880-294F-8BE8-6489613815F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18FD-E440-414A-B95E-CAFD2889EB5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4DD6-4CD8-D541-BB08-9E29ED17845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5950D-4BE9-A746-B9B8-96FD072F04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D1CEC-CC19-224C-B270-FC1CAC1C42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1E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54226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50" b="1078"/>
          <a:stretch/>
        </p:blipFill>
        <p:spPr bwMode="auto">
          <a:xfrm>
            <a:off x="0" y="-47459"/>
            <a:ext cx="12192000" cy="683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492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/>
              <a:t>Fanfic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21806" y="1921401"/>
            <a:ext cx="6294473" cy="4351338"/>
          </a:xfrm>
        </p:spPr>
        <p:txBody>
          <a:bodyPr>
            <a:normAutofit fontScale="92500"/>
          </a:bodyPr>
          <a:lstStyle/>
          <a:p>
            <a:r>
              <a:rPr lang="pt-BR" dirty="0"/>
              <a:t>A </a:t>
            </a:r>
            <a:r>
              <a:rPr lang="pt-BR" b="1" i="1" dirty="0"/>
              <a:t>fanfic</a:t>
            </a:r>
            <a:r>
              <a:rPr lang="pt-BR" dirty="0"/>
              <a:t>, também conhecida como </a:t>
            </a:r>
            <a:r>
              <a:rPr lang="pt-BR" b="1" i="1" dirty="0"/>
              <a:t>fanfiction</a:t>
            </a:r>
            <a:r>
              <a:rPr lang="pt-BR" dirty="0"/>
              <a:t>, é um texto narrativo que se aproveita de personagens e de todo um universo ficcional já criados e conhecidos.</a:t>
            </a:r>
          </a:p>
          <a:p>
            <a:r>
              <a:rPr lang="pt-BR" dirty="0"/>
              <a:t>Escritas e divulgadas por fãs na internet, em geral as </a:t>
            </a:r>
            <a:r>
              <a:rPr lang="pt-BR" i="1" dirty="0"/>
              <a:t>fanfics </a:t>
            </a:r>
            <a:r>
              <a:rPr lang="pt-BR" dirty="0"/>
              <a:t>exploram produtos midiáticos como filmes, histórias em quadrinhos e </a:t>
            </a:r>
            <a:r>
              <a:rPr lang="pt-BR" i="1" dirty="0"/>
              <a:t>videogames</a:t>
            </a:r>
            <a:r>
              <a:rPr lang="pt-BR" dirty="0"/>
              <a:t>. </a:t>
            </a:r>
          </a:p>
          <a:p>
            <a:r>
              <a:rPr lang="pt-BR" dirty="0"/>
              <a:t>Sua finalidade é entreter grupos de fãs com base na construção de um universo paralelo ao da história original.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10</a:t>
            </a:fld>
            <a:endParaRPr lang="pt-B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6" y="2588079"/>
            <a:ext cx="3533500" cy="2575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37078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Pontuação das orações subordinadas substantivas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38200" y="2105247"/>
          <a:ext cx="10549270" cy="4007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11</a:t>
            </a:fld>
            <a:endParaRPr lang="pt-B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28" y="3905688"/>
            <a:ext cx="7946944" cy="2527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230151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Pontuação das orações subordinadas substantivas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839972" y="1772354"/>
          <a:ext cx="1053686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12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56825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27672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Roteiro de cinema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692" y="2103209"/>
            <a:ext cx="8440796" cy="4191455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Também conhecido como roteiro de filme, é um gênero que tem como objetivo direcionar a produção de um filme. </a:t>
            </a:r>
          </a:p>
          <a:p>
            <a:r>
              <a:rPr lang="pt-BR" dirty="0"/>
              <a:t>A organização de um roteiro é delimitada por cenas que indicam, geralmente, se ocorrem em espaços internos (INT.) ou externos (EXT.). </a:t>
            </a:r>
          </a:p>
          <a:p>
            <a:r>
              <a:rPr lang="pt-BR" dirty="0"/>
              <a:t>No que se refere às falas dos personagens, elas são antecedidas pelo nome de cada um deles. </a:t>
            </a:r>
          </a:p>
          <a:p>
            <a:r>
              <a:rPr lang="pt-BR" dirty="0"/>
              <a:t>Em roteiros de filmes, são encontradas rubricas que contextualizam as cenas, especificando o lugar onde as ações devem ocorrer, a forma como os personagens devem interpretar suas falas e a movimentação da câmera.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30" y="3099233"/>
            <a:ext cx="2422072" cy="189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061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928"/>
            <a:ext cx="10515600" cy="1325563"/>
          </a:xfr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Retextualização: do texto literário para o roteiro de cinema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678866" y="2414527"/>
            <a:ext cx="7623544" cy="4054179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Ao produzir um roteiro de filme com base em um texto já existente, é necessário fazer algumas adequações no texto original, para atender o objetivo do roteiro, que é servir de apoio à gravação do filme. </a:t>
            </a:r>
          </a:p>
          <a:p>
            <a:r>
              <a:rPr lang="pt-BR" dirty="0"/>
              <a:t>Esse processo de criação de um novo texto a partir de outro é chamado </a:t>
            </a:r>
            <a:r>
              <a:rPr lang="pt-BR" b="1" dirty="0" err="1"/>
              <a:t>retextualização</a:t>
            </a:r>
            <a:r>
              <a:rPr lang="pt-BR" b="1" dirty="0"/>
              <a:t> </a:t>
            </a:r>
            <a:r>
              <a:rPr lang="pt-BR" dirty="0"/>
              <a:t>e pode ocorrer de texto oral para texto escrito; de texto oral para texto oral; de texto escrito para texto escrito etc.</a:t>
            </a:r>
          </a:p>
          <a:p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364" y="2224768"/>
            <a:ext cx="19812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84949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Orações subordinadas substantivas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352970"/>
          </a:xfrm>
        </p:spPr>
        <p:txBody>
          <a:bodyPr/>
          <a:lstStyle/>
          <a:p>
            <a:r>
              <a:rPr lang="pt-BR" dirty="0"/>
              <a:t>Em um período composto por subordinação, a oração subordinada que atua como um substantivo recebe o nome de </a:t>
            </a:r>
            <a:r>
              <a:rPr lang="pt-BR" b="1" dirty="0"/>
              <a:t>oração subordinada substantiva</a:t>
            </a:r>
            <a:r>
              <a:rPr lang="pt-BR" dirty="0"/>
              <a:t>. </a:t>
            </a:r>
          </a:p>
          <a:p>
            <a:r>
              <a:rPr lang="pt-BR" dirty="0"/>
              <a:t>Esse tipo de oração complementa o sentido da oração principal e pode ter as mesmas funções sintáticas exercidas por um substantivo: </a:t>
            </a:r>
          </a:p>
          <a:p>
            <a:endParaRPr lang="pt-BR" dirty="0"/>
          </a:p>
        </p:txBody>
      </p:sp>
      <p:graphicFrame>
        <p:nvGraphicFramePr>
          <p:cNvPr id="3" name="Diagrama 2"/>
          <p:cNvGraphicFramePr/>
          <p:nvPr/>
        </p:nvGraphicFramePr>
        <p:xfrm>
          <a:off x="2011326" y="4093905"/>
          <a:ext cx="8142767" cy="2352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47060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295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substantivas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7CADB0FF-2378-4792-BF8B-01F2B3E514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061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582" y="4714108"/>
            <a:ext cx="4197804" cy="12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95" y="4937828"/>
            <a:ext cx="4590369" cy="97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64200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928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substantivas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7CADB0FF-2378-4792-BF8B-01F2B3E514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2342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97" y="4936604"/>
            <a:ext cx="4693104" cy="100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918" y="4904705"/>
            <a:ext cx="3765775" cy="11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94823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5662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substantivas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7CADB0FF-2378-4792-BF8B-01F2B3E514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9440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99" y="4946016"/>
            <a:ext cx="3423558" cy="108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870" y="4927353"/>
            <a:ext cx="4078197" cy="1027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098188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5029"/>
            <a:ext cx="10515600" cy="1325563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Classificação das orações subordinadas substantivas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7CADB0FF-2378-4792-BF8B-01F2B3E514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08281"/>
              </p:ext>
            </p:extLst>
          </p:nvPr>
        </p:nvGraphicFramePr>
        <p:xfrm>
          <a:off x="838200" y="2020185"/>
          <a:ext cx="10515600" cy="4156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992" y="5051988"/>
            <a:ext cx="6423593" cy="101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098954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719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3</vt:lpstr>
      <vt:lpstr>Roteiro de cinema</vt:lpstr>
      <vt:lpstr>Retextualização: do texto literário para o roteiro de cinema</vt:lpstr>
      <vt:lpstr>Orações subordinadas substantivas</vt:lpstr>
      <vt:lpstr>Classificação das orações subordinadas substantivas</vt:lpstr>
      <vt:lpstr>Classificação das orações subordinadas substantivas</vt:lpstr>
      <vt:lpstr>Classificação das orações subordinadas substantivas</vt:lpstr>
      <vt:lpstr>Classificação das orações subordinadas substantivas</vt:lpstr>
      <vt:lpstr>Fanfic</vt:lpstr>
      <vt:lpstr>Pontuação das orações subordinadas substantivas</vt:lpstr>
      <vt:lpstr>Pontuação das orações subordinadas substantivas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98</cp:revision>
  <dcterms:created xsi:type="dcterms:W3CDTF">2019-02-21T18:53:00Z</dcterms:created>
  <dcterms:modified xsi:type="dcterms:W3CDTF">2023-06-13T19:22:45Z</dcterms:modified>
</cp:coreProperties>
</file>