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28" r:id="rId2"/>
    <p:sldId id="278" r:id="rId3"/>
    <p:sldId id="316" r:id="rId4"/>
    <p:sldId id="317" r:id="rId5"/>
    <p:sldId id="318" r:id="rId6"/>
    <p:sldId id="319" r:id="rId7"/>
    <p:sldId id="320" r:id="rId8"/>
    <p:sldId id="321" r:id="rId9"/>
    <p:sldId id="322" r:id="rId10"/>
    <p:sldId id="323" r:id="rId11"/>
    <p:sldId id="326" r:id="rId12"/>
    <p:sldId id="327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Bairrada" initials="AB" lastIdx="15" clrIdx="0"/>
  <p:cmAuthor id="2" name="Lilian Semenichin Nogueira" initials="LSN" lastIdx="4" clrIdx="1"/>
  <p:cmAuthor id="3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1D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88673" autoAdjust="0"/>
  </p:normalViewPr>
  <p:slideViewPr>
    <p:cSldViewPr snapToGrid="0">
      <p:cViewPr varScale="1">
        <p:scale>
          <a:sx n="64" d="100"/>
          <a:sy n="64" d="100"/>
        </p:scale>
        <p:origin x="96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334CC2-595E-4977-9023-24F256F95D16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C4BF32C-EB97-40B0-8369-6C8C5C3D0A37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800" dirty="0"/>
            <a:t>Sentido denotativo</a:t>
          </a:r>
        </a:p>
      </dgm:t>
    </dgm:pt>
    <dgm:pt modelId="{9913378D-334F-4B89-9257-CC189EC4A053}" type="parTrans" cxnId="{4F1E89D8-1A97-49D1-BB90-569983CBCDA4}">
      <dgm:prSet/>
      <dgm:spPr/>
      <dgm:t>
        <a:bodyPr/>
        <a:lstStyle/>
        <a:p>
          <a:endParaRPr lang="pt-BR"/>
        </a:p>
      </dgm:t>
    </dgm:pt>
    <dgm:pt modelId="{8995FBCD-74A9-4A60-AF3C-2F4DD430109C}" type="sibTrans" cxnId="{4F1E89D8-1A97-49D1-BB90-569983CBCDA4}">
      <dgm:prSet/>
      <dgm:spPr/>
      <dgm:t>
        <a:bodyPr/>
        <a:lstStyle/>
        <a:p>
          <a:endParaRPr lang="pt-BR"/>
        </a:p>
      </dgm:t>
    </dgm:pt>
    <dgm:pt modelId="{A3996699-C4C5-49EB-B704-FE3E17879177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pt-BR" dirty="0"/>
            <a:t>Quando uma palavra ou expressão é empregada em sentido literal, quando ela é entendida independentemente de interpretações individuais, ela apresenta </a:t>
          </a:r>
          <a:r>
            <a:rPr lang="pt-BR" b="1" dirty="0"/>
            <a:t>sentido denotativo </a:t>
          </a:r>
          <a:r>
            <a:rPr lang="pt-BR" dirty="0"/>
            <a:t>e, por isso, ocorre a </a:t>
          </a:r>
          <a:r>
            <a:rPr lang="pt-BR" b="1" dirty="0"/>
            <a:t>denotação</a:t>
          </a:r>
          <a:r>
            <a:rPr lang="pt-BR" dirty="0"/>
            <a:t>.</a:t>
          </a:r>
        </a:p>
      </dgm:t>
    </dgm:pt>
    <dgm:pt modelId="{35A2975E-4ECC-4975-84DB-A4241035D51F}" type="parTrans" cxnId="{2B603272-6240-4BFE-BA24-9C87F93ED2C4}">
      <dgm:prSet/>
      <dgm:spPr/>
      <dgm:t>
        <a:bodyPr/>
        <a:lstStyle/>
        <a:p>
          <a:endParaRPr lang="pt-BR"/>
        </a:p>
      </dgm:t>
    </dgm:pt>
    <dgm:pt modelId="{2E830F46-6D81-4B51-B496-2991C6617C85}" type="sibTrans" cxnId="{2B603272-6240-4BFE-BA24-9C87F93ED2C4}">
      <dgm:prSet/>
      <dgm:spPr/>
      <dgm:t>
        <a:bodyPr/>
        <a:lstStyle/>
        <a:p>
          <a:endParaRPr lang="pt-BR"/>
        </a:p>
      </dgm:t>
    </dgm:pt>
    <dgm:pt modelId="{3F139636-21F7-4D9D-9A52-F6F00F082B46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800" dirty="0"/>
            <a:t>Sentido conotativo</a:t>
          </a:r>
        </a:p>
      </dgm:t>
    </dgm:pt>
    <dgm:pt modelId="{C62F5CE4-B787-433E-90E3-1E3763450E9E}" type="parTrans" cxnId="{53F8D02C-99C8-464A-AB41-1DF29552B347}">
      <dgm:prSet/>
      <dgm:spPr/>
      <dgm:t>
        <a:bodyPr/>
        <a:lstStyle/>
        <a:p>
          <a:endParaRPr lang="pt-BR"/>
        </a:p>
      </dgm:t>
    </dgm:pt>
    <dgm:pt modelId="{0E008A32-2C23-4E98-B291-1E4B76A03A68}" type="sibTrans" cxnId="{53F8D02C-99C8-464A-AB41-1DF29552B347}">
      <dgm:prSet/>
      <dgm:spPr/>
      <dgm:t>
        <a:bodyPr/>
        <a:lstStyle/>
        <a:p>
          <a:endParaRPr lang="pt-BR"/>
        </a:p>
      </dgm:t>
    </dgm:pt>
    <dgm:pt modelId="{572F2A94-AB23-4814-9304-756E06CD0F06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Quando uma palavra apresenta diferentes possibilidades de sentidos, dependentes do contexto de uso, e seu significado resulta de associações com outras palavras, objetos e seres ou outros contextos, ela está sendo empregada no </a:t>
          </a:r>
          <a:r>
            <a:rPr lang="pt-BR" b="1" dirty="0"/>
            <a:t>sentido conotativo</a:t>
          </a:r>
          <a:r>
            <a:rPr lang="pt-BR" dirty="0"/>
            <a:t>. Nesse caso, ocorre a </a:t>
          </a:r>
          <a:r>
            <a:rPr lang="pt-BR" b="1" dirty="0"/>
            <a:t>conotação</a:t>
          </a:r>
          <a:r>
            <a:rPr lang="pt-BR" dirty="0"/>
            <a:t>.</a:t>
          </a:r>
        </a:p>
      </dgm:t>
    </dgm:pt>
    <dgm:pt modelId="{50979239-826D-42D1-B39C-C1AEE7436865}" type="parTrans" cxnId="{9ABACBEC-326B-4C6E-9F1B-B18D01F6D5E7}">
      <dgm:prSet/>
      <dgm:spPr/>
      <dgm:t>
        <a:bodyPr/>
        <a:lstStyle/>
        <a:p>
          <a:endParaRPr lang="pt-BR"/>
        </a:p>
      </dgm:t>
    </dgm:pt>
    <dgm:pt modelId="{97F63067-EEA3-4BC2-BDE0-E367E226ED6A}" type="sibTrans" cxnId="{9ABACBEC-326B-4C6E-9F1B-B18D01F6D5E7}">
      <dgm:prSet/>
      <dgm:spPr/>
      <dgm:t>
        <a:bodyPr/>
        <a:lstStyle/>
        <a:p>
          <a:endParaRPr lang="pt-BR"/>
        </a:p>
      </dgm:t>
    </dgm:pt>
    <dgm:pt modelId="{3304AE23-9C3D-40E4-8667-5F7AA4DF117B}" type="pres">
      <dgm:prSet presAssocID="{C7334CC2-595E-4977-9023-24F256F95D16}" presName="theList" presStyleCnt="0">
        <dgm:presLayoutVars>
          <dgm:dir/>
          <dgm:animLvl val="lvl"/>
          <dgm:resizeHandles val="exact"/>
        </dgm:presLayoutVars>
      </dgm:prSet>
      <dgm:spPr/>
    </dgm:pt>
    <dgm:pt modelId="{EA9ECB81-5257-401E-8FEE-26F2D9B4E3E5}" type="pres">
      <dgm:prSet presAssocID="{CC4BF32C-EB97-40B0-8369-6C8C5C3D0A37}" presName="compNode" presStyleCnt="0"/>
      <dgm:spPr/>
    </dgm:pt>
    <dgm:pt modelId="{41E1C3A8-BCCF-4167-8F25-32E319A22C2E}" type="pres">
      <dgm:prSet presAssocID="{CC4BF32C-EB97-40B0-8369-6C8C5C3D0A37}" presName="aNode" presStyleLbl="bgShp" presStyleIdx="0" presStyleCnt="2" custLinFactNeighborX="-104" custLinFactNeighborY="438"/>
      <dgm:spPr/>
    </dgm:pt>
    <dgm:pt modelId="{A13C8866-5B62-4BDB-BBF2-DE40092D29A9}" type="pres">
      <dgm:prSet presAssocID="{CC4BF32C-EB97-40B0-8369-6C8C5C3D0A37}" presName="textNode" presStyleLbl="bgShp" presStyleIdx="0" presStyleCnt="2"/>
      <dgm:spPr/>
    </dgm:pt>
    <dgm:pt modelId="{7BD5A8B4-8F3F-4DFE-9338-DA0B789B5F48}" type="pres">
      <dgm:prSet presAssocID="{CC4BF32C-EB97-40B0-8369-6C8C5C3D0A37}" presName="compChildNode" presStyleCnt="0"/>
      <dgm:spPr/>
    </dgm:pt>
    <dgm:pt modelId="{2B79F0AF-606E-4DF6-855C-797B37B907BC}" type="pres">
      <dgm:prSet presAssocID="{CC4BF32C-EB97-40B0-8369-6C8C5C3D0A37}" presName="theInnerList" presStyleCnt="0"/>
      <dgm:spPr/>
    </dgm:pt>
    <dgm:pt modelId="{0F3CE5EC-ECF0-4B1A-BBEC-28BFDD1EBC89}" type="pres">
      <dgm:prSet presAssocID="{A3996699-C4C5-49EB-B704-FE3E17879177}" presName="childNode" presStyleLbl="node1" presStyleIdx="0" presStyleCnt="2">
        <dgm:presLayoutVars>
          <dgm:bulletEnabled val="1"/>
        </dgm:presLayoutVars>
      </dgm:prSet>
      <dgm:spPr/>
    </dgm:pt>
    <dgm:pt modelId="{DFD5204B-580B-476F-A39E-C2AA98FED6F8}" type="pres">
      <dgm:prSet presAssocID="{CC4BF32C-EB97-40B0-8369-6C8C5C3D0A37}" presName="aSpace" presStyleCnt="0"/>
      <dgm:spPr/>
    </dgm:pt>
    <dgm:pt modelId="{9CD37DCC-0CCA-4541-B0AD-AD84F680E09A}" type="pres">
      <dgm:prSet presAssocID="{3F139636-21F7-4D9D-9A52-F6F00F082B46}" presName="compNode" presStyleCnt="0"/>
      <dgm:spPr/>
    </dgm:pt>
    <dgm:pt modelId="{30693CC0-1274-4719-BE8F-6E2A16A5E0B0}" type="pres">
      <dgm:prSet presAssocID="{3F139636-21F7-4D9D-9A52-F6F00F082B46}" presName="aNode" presStyleLbl="bgShp" presStyleIdx="1" presStyleCnt="2"/>
      <dgm:spPr/>
    </dgm:pt>
    <dgm:pt modelId="{21753F13-9DF2-4CBC-982C-6A8A3C47DE27}" type="pres">
      <dgm:prSet presAssocID="{3F139636-21F7-4D9D-9A52-F6F00F082B46}" presName="textNode" presStyleLbl="bgShp" presStyleIdx="1" presStyleCnt="2"/>
      <dgm:spPr/>
    </dgm:pt>
    <dgm:pt modelId="{CF6A7024-97C5-42AB-8B32-0021F53CF103}" type="pres">
      <dgm:prSet presAssocID="{3F139636-21F7-4D9D-9A52-F6F00F082B46}" presName="compChildNode" presStyleCnt="0"/>
      <dgm:spPr/>
    </dgm:pt>
    <dgm:pt modelId="{3ED2605D-E6EB-4CA9-941B-F05F4DDE4AEC}" type="pres">
      <dgm:prSet presAssocID="{3F139636-21F7-4D9D-9A52-F6F00F082B46}" presName="theInnerList" presStyleCnt="0"/>
      <dgm:spPr/>
    </dgm:pt>
    <dgm:pt modelId="{BC1AE78F-FD35-41EB-AEC8-E5F3F3CED2E2}" type="pres">
      <dgm:prSet presAssocID="{572F2A94-AB23-4814-9304-756E06CD0F06}" presName="childNode" presStyleLbl="node1" presStyleIdx="1" presStyleCnt="2">
        <dgm:presLayoutVars>
          <dgm:bulletEnabled val="1"/>
        </dgm:presLayoutVars>
      </dgm:prSet>
      <dgm:spPr/>
    </dgm:pt>
  </dgm:ptLst>
  <dgm:cxnLst>
    <dgm:cxn modelId="{2C30510E-EB7E-466B-A10D-90F86B9D4CA8}" type="presOf" srcId="{3F139636-21F7-4D9D-9A52-F6F00F082B46}" destId="{21753F13-9DF2-4CBC-982C-6A8A3C47DE27}" srcOrd="1" destOrd="0" presId="urn:microsoft.com/office/officeart/2005/8/layout/lProcess2"/>
    <dgm:cxn modelId="{53F8D02C-99C8-464A-AB41-1DF29552B347}" srcId="{C7334CC2-595E-4977-9023-24F256F95D16}" destId="{3F139636-21F7-4D9D-9A52-F6F00F082B46}" srcOrd="1" destOrd="0" parTransId="{C62F5CE4-B787-433E-90E3-1E3763450E9E}" sibTransId="{0E008A32-2C23-4E98-B291-1E4B76A03A68}"/>
    <dgm:cxn modelId="{01F18140-D793-4ABA-A927-3D52549C3ACC}" type="presOf" srcId="{A3996699-C4C5-49EB-B704-FE3E17879177}" destId="{0F3CE5EC-ECF0-4B1A-BBEC-28BFDD1EBC89}" srcOrd="0" destOrd="0" presId="urn:microsoft.com/office/officeart/2005/8/layout/lProcess2"/>
    <dgm:cxn modelId="{2B603272-6240-4BFE-BA24-9C87F93ED2C4}" srcId="{CC4BF32C-EB97-40B0-8369-6C8C5C3D0A37}" destId="{A3996699-C4C5-49EB-B704-FE3E17879177}" srcOrd="0" destOrd="0" parTransId="{35A2975E-4ECC-4975-84DB-A4241035D51F}" sibTransId="{2E830F46-6D81-4B51-B496-2991C6617C85}"/>
    <dgm:cxn modelId="{51E51556-A642-449A-B723-5474216775AC}" type="presOf" srcId="{572F2A94-AB23-4814-9304-756E06CD0F06}" destId="{BC1AE78F-FD35-41EB-AEC8-E5F3F3CED2E2}" srcOrd="0" destOrd="0" presId="urn:microsoft.com/office/officeart/2005/8/layout/lProcess2"/>
    <dgm:cxn modelId="{35F17BA5-739C-40F3-86C2-94367CE5FB27}" type="presOf" srcId="{CC4BF32C-EB97-40B0-8369-6C8C5C3D0A37}" destId="{A13C8866-5B62-4BDB-BBF2-DE40092D29A9}" srcOrd="1" destOrd="0" presId="urn:microsoft.com/office/officeart/2005/8/layout/lProcess2"/>
    <dgm:cxn modelId="{F347EFC1-7797-45F1-BEEE-ECD1234FCD93}" type="presOf" srcId="{CC4BF32C-EB97-40B0-8369-6C8C5C3D0A37}" destId="{41E1C3A8-BCCF-4167-8F25-32E319A22C2E}" srcOrd="0" destOrd="0" presId="urn:microsoft.com/office/officeart/2005/8/layout/lProcess2"/>
    <dgm:cxn modelId="{A0771FC2-2936-41F5-A3EC-9B7C1C338866}" type="presOf" srcId="{C7334CC2-595E-4977-9023-24F256F95D16}" destId="{3304AE23-9C3D-40E4-8667-5F7AA4DF117B}" srcOrd="0" destOrd="0" presId="urn:microsoft.com/office/officeart/2005/8/layout/lProcess2"/>
    <dgm:cxn modelId="{4F1E89D8-1A97-49D1-BB90-569983CBCDA4}" srcId="{C7334CC2-595E-4977-9023-24F256F95D16}" destId="{CC4BF32C-EB97-40B0-8369-6C8C5C3D0A37}" srcOrd="0" destOrd="0" parTransId="{9913378D-334F-4B89-9257-CC189EC4A053}" sibTransId="{8995FBCD-74A9-4A60-AF3C-2F4DD430109C}"/>
    <dgm:cxn modelId="{0EF867E4-38A0-4DA0-B835-DC943540896F}" type="presOf" srcId="{3F139636-21F7-4D9D-9A52-F6F00F082B46}" destId="{30693CC0-1274-4719-BE8F-6E2A16A5E0B0}" srcOrd="0" destOrd="0" presId="urn:microsoft.com/office/officeart/2005/8/layout/lProcess2"/>
    <dgm:cxn modelId="{9ABACBEC-326B-4C6E-9F1B-B18D01F6D5E7}" srcId="{3F139636-21F7-4D9D-9A52-F6F00F082B46}" destId="{572F2A94-AB23-4814-9304-756E06CD0F06}" srcOrd="0" destOrd="0" parTransId="{50979239-826D-42D1-B39C-C1AEE7436865}" sibTransId="{97F63067-EEA3-4BC2-BDE0-E367E226ED6A}"/>
    <dgm:cxn modelId="{AC53AC37-3769-4F9B-9147-BBE55D494D1C}" type="presParOf" srcId="{3304AE23-9C3D-40E4-8667-5F7AA4DF117B}" destId="{EA9ECB81-5257-401E-8FEE-26F2D9B4E3E5}" srcOrd="0" destOrd="0" presId="urn:microsoft.com/office/officeart/2005/8/layout/lProcess2"/>
    <dgm:cxn modelId="{5680705F-29CE-4612-80BF-E8A8C7815863}" type="presParOf" srcId="{EA9ECB81-5257-401E-8FEE-26F2D9B4E3E5}" destId="{41E1C3A8-BCCF-4167-8F25-32E319A22C2E}" srcOrd="0" destOrd="0" presId="urn:microsoft.com/office/officeart/2005/8/layout/lProcess2"/>
    <dgm:cxn modelId="{C6DC7FE3-6C06-4FBD-AE13-9C56C9F0FF79}" type="presParOf" srcId="{EA9ECB81-5257-401E-8FEE-26F2D9B4E3E5}" destId="{A13C8866-5B62-4BDB-BBF2-DE40092D29A9}" srcOrd="1" destOrd="0" presId="urn:microsoft.com/office/officeart/2005/8/layout/lProcess2"/>
    <dgm:cxn modelId="{49C4D546-C00D-4392-BCAA-F90922F58A1D}" type="presParOf" srcId="{EA9ECB81-5257-401E-8FEE-26F2D9B4E3E5}" destId="{7BD5A8B4-8F3F-4DFE-9338-DA0B789B5F48}" srcOrd="2" destOrd="0" presId="urn:microsoft.com/office/officeart/2005/8/layout/lProcess2"/>
    <dgm:cxn modelId="{C1D6E19F-8E06-400F-B4D9-ED97F761BFDA}" type="presParOf" srcId="{7BD5A8B4-8F3F-4DFE-9338-DA0B789B5F48}" destId="{2B79F0AF-606E-4DF6-855C-797B37B907BC}" srcOrd="0" destOrd="0" presId="urn:microsoft.com/office/officeart/2005/8/layout/lProcess2"/>
    <dgm:cxn modelId="{A3AEC0D2-A049-46D7-ADD0-99814645C7D9}" type="presParOf" srcId="{2B79F0AF-606E-4DF6-855C-797B37B907BC}" destId="{0F3CE5EC-ECF0-4B1A-BBEC-28BFDD1EBC89}" srcOrd="0" destOrd="0" presId="urn:microsoft.com/office/officeart/2005/8/layout/lProcess2"/>
    <dgm:cxn modelId="{CAF918E0-B532-4910-9C20-CA42F2BA8FEB}" type="presParOf" srcId="{3304AE23-9C3D-40E4-8667-5F7AA4DF117B}" destId="{DFD5204B-580B-476F-A39E-C2AA98FED6F8}" srcOrd="1" destOrd="0" presId="urn:microsoft.com/office/officeart/2005/8/layout/lProcess2"/>
    <dgm:cxn modelId="{20AD963B-565D-414B-8B0F-7B2AC1B49893}" type="presParOf" srcId="{3304AE23-9C3D-40E4-8667-5F7AA4DF117B}" destId="{9CD37DCC-0CCA-4541-B0AD-AD84F680E09A}" srcOrd="2" destOrd="0" presId="urn:microsoft.com/office/officeart/2005/8/layout/lProcess2"/>
    <dgm:cxn modelId="{7DD52841-71B4-42B0-9A55-1F6F9FF5E125}" type="presParOf" srcId="{9CD37DCC-0CCA-4541-B0AD-AD84F680E09A}" destId="{30693CC0-1274-4719-BE8F-6E2A16A5E0B0}" srcOrd="0" destOrd="0" presId="urn:microsoft.com/office/officeart/2005/8/layout/lProcess2"/>
    <dgm:cxn modelId="{C3ED99B2-7421-43AE-8F4D-AD84A05AC53C}" type="presParOf" srcId="{9CD37DCC-0CCA-4541-B0AD-AD84F680E09A}" destId="{21753F13-9DF2-4CBC-982C-6A8A3C47DE27}" srcOrd="1" destOrd="0" presId="urn:microsoft.com/office/officeart/2005/8/layout/lProcess2"/>
    <dgm:cxn modelId="{92DA3FBF-93B8-49FB-8876-F9E9F474AE42}" type="presParOf" srcId="{9CD37DCC-0CCA-4541-B0AD-AD84F680E09A}" destId="{CF6A7024-97C5-42AB-8B32-0021F53CF103}" srcOrd="2" destOrd="0" presId="urn:microsoft.com/office/officeart/2005/8/layout/lProcess2"/>
    <dgm:cxn modelId="{91D82E72-9B1A-465C-9684-100EC1064DDD}" type="presParOf" srcId="{CF6A7024-97C5-42AB-8B32-0021F53CF103}" destId="{3ED2605D-E6EB-4CA9-941B-F05F4DDE4AEC}" srcOrd="0" destOrd="0" presId="urn:microsoft.com/office/officeart/2005/8/layout/lProcess2"/>
    <dgm:cxn modelId="{FEF893DE-5773-4A74-A65C-873F685CCACC}" type="presParOf" srcId="{3ED2605D-E6EB-4CA9-941B-F05F4DDE4AEC}" destId="{BC1AE78F-FD35-41EB-AEC8-E5F3F3CED2E2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151DD0-3BBF-4258-B38C-4CE45247E86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B374015-682E-434F-8D89-1F17FAF4E3DB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400" dirty="0"/>
            <a:t>Aditiva</a:t>
          </a:r>
        </a:p>
      </dgm:t>
    </dgm:pt>
    <dgm:pt modelId="{584650E8-2406-4373-853C-51A699C6D88D}" type="parTrans" cxnId="{95F68B90-D4A5-402F-ABA9-32E8B628167D}">
      <dgm:prSet/>
      <dgm:spPr/>
      <dgm:t>
        <a:bodyPr/>
        <a:lstStyle/>
        <a:p>
          <a:endParaRPr lang="pt-BR"/>
        </a:p>
      </dgm:t>
    </dgm:pt>
    <dgm:pt modelId="{2CB2DE9E-B5CF-428D-920C-CDF9275743AB}" type="sibTrans" cxnId="{95F68B90-D4A5-402F-ABA9-32E8B628167D}">
      <dgm:prSet/>
      <dgm:spPr/>
      <dgm:t>
        <a:bodyPr/>
        <a:lstStyle/>
        <a:p>
          <a:endParaRPr lang="pt-BR"/>
        </a:p>
      </dgm:t>
    </dgm:pt>
    <dgm:pt modelId="{35B493E1-D3B9-443B-B3AF-4CA2B0989752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400" dirty="0"/>
            <a:t>Adversativa</a:t>
          </a:r>
        </a:p>
      </dgm:t>
    </dgm:pt>
    <dgm:pt modelId="{99691339-14E4-4CEA-BA05-5BDA5086509B}" type="parTrans" cxnId="{ACA4FE5D-8FBC-40AD-A411-2471428BDB81}">
      <dgm:prSet/>
      <dgm:spPr/>
      <dgm:t>
        <a:bodyPr/>
        <a:lstStyle/>
        <a:p>
          <a:endParaRPr lang="pt-BR"/>
        </a:p>
      </dgm:t>
    </dgm:pt>
    <dgm:pt modelId="{5B93DB57-2349-4AF9-9353-F288B3BB3328}" type="sibTrans" cxnId="{ACA4FE5D-8FBC-40AD-A411-2471428BDB81}">
      <dgm:prSet/>
      <dgm:spPr/>
      <dgm:t>
        <a:bodyPr/>
        <a:lstStyle/>
        <a:p>
          <a:endParaRPr lang="pt-BR"/>
        </a:p>
      </dgm:t>
    </dgm:pt>
    <dgm:pt modelId="{6D027A97-E754-47EB-9898-4C0EA992EA5E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400" dirty="0"/>
            <a:t>Conclusiva</a:t>
          </a:r>
        </a:p>
      </dgm:t>
    </dgm:pt>
    <dgm:pt modelId="{17CD7C56-8D32-44D0-9685-0A85541B0576}" type="parTrans" cxnId="{9669926A-C750-4362-83C3-643B6484D1A4}">
      <dgm:prSet/>
      <dgm:spPr/>
      <dgm:t>
        <a:bodyPr/>
        <a:lstStyle/>
        <a:p>
          <a:endParaRPr lang="pt-BR"/>
        </a:p>
      </dgm:t>
    </dgm:pt>
    <dgm:pt modelId="{01ECDF4C-612C-419A-AA84-68D4F55C0CF9}" type="sibTrans" cxnId="{9669926A-C750-4362-83C3-643B6484D1A4}">
      <dgm:prSet/>
      <dgm:spPr/>
      <dgm:t>
        <a:bodyPr/>
        <a:lstStyle/>
        <a:p>
          <a:endParaRPr lang="pt-BR"/>
        </a:p>
      </dgm:t>
    </dgm:pt>
    <dgm:pt modelId="{E6F6E74C-F65D-44B4-AB45-724E17AEEB83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400" dirty="0"/>
            <a:t>Alternativa</a:t>
          </a:r>
        </a:p>
      </dgm:t>
    </dgm:pt>
    <dgm:pt modelId="{88F3FC2C-DA50-454E-9598-67ABC8A5DAB8}" type="parTrans" cxnId="{6ED1B850-6513-4588-89B8-AD6D0C83D68E}">
      <dgm:prSet/>
      <dgm:spPr/>
      <dgm:t>
        <a:bodyPr/>
        <a:lstStyle/>
        <a:p>
          <a:endParaRPr lang="pt-BR"/>
        </a:p>
      </dgm:t>
    </dgm:pt>
    <dgm:pt modelId="{275394F7-026B-4077-91DB-30B8531D5903}" type="sibTrans" cxnId="{6ED1B850-6513-4588-89B8-AD6D0C83D68E}">
      <dgm:prSet/>
      <dgm:spPr/>
      <dgm:t>
        <a:bodyPr/>
        <a:lstStyle/>
        <a:p>
          <a:endParaRPr lang="pt-BR"/>
        </a:p>
      </dgm:t>
    </dgm:pt>
    <dgm:pt modelId="{77E6F890-0C5A-4883-9FAB-7709CB2800E2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400" dirty="0"/>
            <a:t>Explicativa</a:t>
          </a:r>
        </a:p>
      </dgm:t>
    </dgm:pt>
    <dgm:pt modelId="{31F32372-BBA1-4174-A0B9-B84BD2B471AF}" type="parTrans" cxnId="{E86F4C46-8C55-4BE4-8748-3FA18997F0E7}">
      <dgm:prSet/>
      <dgm:spPr/>
      <dgm:t>
        <a:bodyPr/>
        <a:lstStyle/>
        <a:p>
          <a:endParaRPr lang="pt-BR"/>
        </a:p>
      </dgm:t>
    </dgm:pt>
    <dgm:pt modelId="{3F1DB657-D5DD-4496-A56D-0489C9E0E0FD}" type="sibTrans" cxnId="{E86F4C46-8C55-4BE4-8748-3FA18997F0E7}">
      <dgm:prSet/>
      <dgm:spPr/>
      <dgm:t>
        <a:bodyPr/>
        <a:lstStyle/>
        <a:p>
          <a:endParaRPr lang="pt-BR"/>
        </a:p>
      </dgm:t>
    </dgm:pt>
    <dgm:pt modelId="{24E16FFE-9C01-496F-9BDB-A650065EC584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000" dirty="0"/>
            <a:t>Ao atravessar uma rua, olhe para os lados direito </a:t>
          </a:r>
          <a:r>
            <a:rPr lang="pt-BR" sz="2000" b="1" dirty="0"/>
            <a:t>e</a:t>
          </a:r>
          <a:r>
            <a:rPr lang="pt-BR" sz="2000" dirty="0"/>
            <a:t> esquerdo.</a:t>
          </a:r>
        </a:p>
      </dgm:t>
    </dgm:pt>
    <dgm:pt modelId="{F2748674-C3A9-4FD2-8844-4EEB36F19F32}" type="parTrans" cxnId="{6A03F840-6B71-4E2F-89F3-A3FB93DB0EA6}">
      <dgm:prSet/>
      <dgm:spPr/>
      <dgm:t>
        <a:bodyPr/>
        <a:lstStyle/>
        <a:p>
          <a:endParaRPr lang="pt-BR"/>
        </a:p>
      </dgm:t>
    </dgm:pt>
    <dgm:pt modelId="{F2E8516E-73C4-4BB5-9918-0E789600CFFB}" type="sibTrans" cxnId="{6A03F840-6B71-4E2F-89F3-A3FB93DB0EA6}">
      <dgm:prSet/>
      <dgm:spPr/>
      <dgm:t>
        <a:bodyPr/>
        <a:lstStyle/>
        <a:p>
          <a:endParaRPr lang="pt-BR"/>
        </a:p>
      </dgm:t>
    </dgm:pt>
    <dgm:pt modelId="{C2A9461F-65D3-4BFB-9669-78DF9FBA0FE0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000" dirty="0"/>
            <a:t>O pedestre tem direitos de acordo com as leis de trânsito, </a:t>
          </a:r>
          <a:r>
            <a:rPr lang="pt-BR" sz="2000" b="1" dirty="0"/>
            <a:t>mas </a:t>
          </a:r>
          <a:r>
            <a:rPr lang="pt-BR" sz="2000" dirty="0"/>
            <a:t>também tem seus deveres.</a:t>
          </a:r>
        </a:p>
      </dgm:t>
    </dgm:pt>
    <dgm:pt modelId="{896C57F0-E7FC-4F4D-8D7B-E4249EEE9E7F}" type="parTrans" cxnId="{9254E125-0E68-4FF3-AE40-80A512A8F07A}">
      <dgm:prSet/>
      <dgm:spPr/>
      <dgm:t>
        <a:bodyPr/>
        <a:lstStyle/>
        <a:p>
          <a:endParaRPr lang="pt-BR"/>
        </a:p>
      </dgm:t>
    </dgm:pt>
    <dgm:pt modelId="{B1A0A423-5260-4963-A5A6-16469F58F9FC}" type="sibTrans" cxnId="{9254E125-0E68-4FF3-AE40-80A512A8F07A}">
      <dgm:prSet/>
      <dgm:spPr/>
      <dgm:t>
        <a:bodyPr/>
        <a:lstStyle/>
        <a:p>
          <a:endParaRPr lang="pt-BR"/>
        </a:p>
      </dgm:t>
    </dgm:pt>
    <dgm:pt modelId="{F3865F60-ED11-4918-AEDA-BBB85F900122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000" dirty="0"/>
            <a:t>Na chuva, os perigos aumentam, </a:t>
          </a:r>
          <a:r>
            <a:rPr lang="pt-BR" sz="2000" b="1" dirty="0"/>
            <a:t>por isso </a:t>
          </a:r>
          <a:r>
            <a:rPr lang="pt-BR" sz="2000" dirty="0"/>
            <a:t>o cuidado também deve aumentar.</a:t>
          </a:r>
        </a:p>
      </dgm:t>
    </dgm:pt>
    <dgm:pt modelId="{94F3C373-6D0D-4656-A1A4-FB8447EFD7E5}" type="parTrans" cxnId="{A6C1FB8E-6C1F-4102-9EF9-994FAD92BECD}">
      <dgm:prSet/>
      <dgm:spPr/>
      <dgm:t>
        <a:bodyPr/>
        <a:lstStyle/>
        <a:p>
          <a:endParaRPr lang="pt-BR"/>
        </a:p>
      </dgm:t>
    </dgm:pt>
    <dgm:pt modelId="{2D885380-9A46-4C0F-83EA-591165069420}" type="sibTrans" cxnId="{A6C1FB8E-6C1F-4102-9EF9-994FAD92BECD}">
      <dgm:prSet/>
      <dgm:spPr/>
      <dgm:t>
        <a:bodyPr/>
        <a:lstStyle/>
        <a:p>
          <a:endParaRPr lang="pt-BR"/>
        </a:p>
      </dgm:t>
    </dgm:pt>
    <dgm:pt modelId="{ADAB3EB8-45B8-49F7-AA1D-CED7AFFB0A47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000" dirty="0"/>
            <a:t>Cuidados no trânsito são sempre necessários, </a:t>
          </a:r>
          <a:r>
            <a:rPr lang="pt-BR" sz="2000" b="1" dirty="0"/>
            <a:t>seja</a:t>
          </a:r>
          <a:r>
            <a:rPr lang="pt-BR" sz="2000" dirty="0"/>
            <a:t> de noite, </a:t>
          </a:r>
          <a:r>
            <a:rPr lang="pt-BR" sz="2000" b="1" dirty="0"/>
            <a:t>seja </a:t>
          </a:r>
          <a:r>
            <a:rPr lang="pt-BR" sz="2000" dirty="0"/>
            <a:t>de dia.</a:t>
          </a:r>
        </a:p>
      </dgm:t>
    </dgm:pt>
    <dgm:pt modelId="{1E90323C-C5E3-4DB1-823E-4D741A41F52A}" type="parTrans" cxnId="{81C5B7A0-407E-4CE7-AC55-535874614F32}">
      <dgm:prSet/>
      <dgm:spPr/>
      <dgm:t>
        <a:bodyPr/>
        <a:lstStyle/>
        <a:p>
          <a:endParaRPr lang="pt-BR"/>
        </a:p>
      </dgm:t>
    </dgm:pt>
    <dgm:pt modelId="{F914DB57-5816-4BD4-8F11-1E37BD93EF7F}" type="sibTrans" cxnId="{81C5B7A0-407E-4CE7-AC55-535874614F32}">
      <dgm:prSet/>
      <dgm:spPr/>
      <dgm:t>
        <a:bodyPr/>
        <a:lstStyle/>
        <a:p>
          <a:endParaRPr lang="pt-BR"/>
        </a:p>
      </dgm:t>
    </dgm:pt>
    <dgm:pt modelId="{9894D308-6A67-4836-AE05-3B259DA928F4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000" dirty="0"/>
            <a:t>Não atravesse a rua fora da faixa de segurança, </a:t>
          </a:r>
          <a:r>
            <a:rPr lang="pt-BR" sz="2000" b="1" dirty="0"/>
            <a:t>pois</a:t>
          </a:r>
          <a:r>
            <a:rPr lang="pt-BR" sz="2000" dirty="0"/>
            <a:t> pode ser muito perigoso.</a:t>
          </a:r>
        </a:p>
      </dgm:t>
    </dgm:pt>
    <dgm:pt modelId="{29A47EEC-427C-4177-A273-5357B33547DB}" type="parTrans" cxnId="{2F8919AB-6C7E-4999-A9FD-FCE387A83F84}">
      <dgm:prSet/>
      <dgm:spPr/>
      <dgm:t>
        <a:bodyPr/>
        <a:lstStyle/>
        <a:p>
          <a:endParaRPr lang="pt-BR"/>
        </a:p>
      </dgm:t>
    </dgm:pt>
    <dgm:pt modelId="{3512D9A6-F1CA-4C66-8DF4-46733A8F9B47}" type="sibTrans" cxnId="{2F8919AB-6C7E-4999-A9FD-FCE387A83F84}">
      <dgm:prSet/>
      <dgm:spPr/>
      <dgm:t>
        <a:bodyPr/>
        <a:lstStyle/>
        <a:p>
          <a:endParaRPr lang="pt-BR"/>
        </a:p>
      </dgm:t>
    </dgm:pt>
    <dgm:pt modelId="{FEFDC8B5-8058-45F7-9560-D3CFACF30BBF}" type="pres">
      <dgm:prSet presAssocID="{93151DD0-3BBF-4258-B38C-4CE45247E860}" presName="linear" presStyleCnt="0">
        <dgm:presLayoutVars>
          <dgm:dir/>
          <dgm:animLvl val="lvl"/>
          <dgm:resizeHandles val="exact"/>
        </dgm:presLayoutVars>
      </dgm:prSet>
      <dgm:spPr/>
    </dgm:pt>
    <dgm:pt modelId="{5C280E9C-0EDC-417D-90D8-6ABEB3AE2298}" type="pres">
      <dgm:prSet presAssocID="{AB374015-682E-434F-8D89-1F17FAF4E3DB}" presName="parentLin" presStyleCnt="0"/>
      <dgm:spPr/>
    </dgm:pt>
    <dgm:pt modelId="{A8C8DDEB-CE12-4CA4-869F-78F6D8F8091E}" type="pres">
      <dgm:prSet presAssocID="{AB374015-682E-434F-8D89-1F17FAF4E3DB}" presName="parentLeftMargin" presStyleLbl="node1" presStyleIdx="0" presStyleCnt="5"/>
      <dgm:spPr/>
    </dgm:pt>
    <dgm:pt modelId="{E37F4DEB-D530-4681-8F10-942B80C9ADBF}" type="pres">
      <dgm:prSet presAssocID="{AB374015-682E-434F-8D89-1F17FAF4E3DB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54260774-5D7F-46F7-A185-1E5DE6C6FF15}" type="pres">
      <dgm:prSet presAssocID="{AB374015-682E-434F-8D89-1F17FAF4E3DB}" presName="negativeSpace" presStyleCnt="0"/>
      <dgm:spPr/>
    </dgm:pt>
    <dgm:pt modelId="{C2A15C1D-ED0D-4A31-9863-F06459F6E269}" type="pres">
      <dgm:prSet presAssocID="{AB374015-682E-434F-8D89-1F17FAF4E3DB}" presName="childText" presStyleLbl="conFgAcc1" presStyleIdx="0" presStyleCnt="5">
        <dgm:presLayoutVars>
          <dgm:bulletEnabled val="1"/>
        </dgm:presLayoutVars>
      </dgm:prSet>
      <dgm:spPr/>
    </dgm:pt>
    <dgm:pt modelId="{843861E1-57A8-472C-AE1D-3FF57AAA732B}" type="pres">
      <dgm:prSet presAssocID="{2CB2DE9E-B5CF-428D-920C-CDF9275743AB}" presName="spaceBetweenRectangles" presStyleCnt="0"/>
      <dgm:spPr/>
    </dgm:pt>
    <dgm:pt modelId="{17CFE625-9C4A-42EE-8998-6E44DDAB3A2F}" type="pres">
      <dgm:prSet presAssocID="{35B493E1-D3B9-443B-B3AF-4CA2B0989752}" presName="parentLin" presStyleCnt="0"/>
      <dgm:spPr/>
    </dgm:pt>
    <dgm:pt modelId="{351AB560-07C2-4AEB-88E5-732CDF0F9F00}" type="pres">
      <dgm:prSet presAssocID="{35B493E1-D3B9-443B-B3AF-4CA2B0989752}" presName="parentLeftMargin" presStyleLbl="node1" presStyleIdx="0" presStyleCnt="5"/>
      <dgm:spPr/>
    </dgm:pt>
    <dgm:pt modelId="{2A369DDF-5805-4D45-AB60-6E29E2CAAAB8}" type="pres">
      <dgm:prSet presAssocID="{35B493E1-D3B9-443B-B3AF-4CA2B098975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874A0421-C8DE-4C53-978A-DC8B6BFBCF4A}" type="pres">
      <dgm:prSet presAssocID="{35B493E1-D3B9-443B-B3AF-4CA2B0989752}" presName="negativeSpace" presStyleCnt="0"/>
      <dgm:spPr/>
    </dgm:pt>
    <dgm:pt modelId="{4627D776-37F1-48C5-9593-5E7AA476E570}" type="pres">
      <dgm:prSet presAssocID="{35B493E1-D3B9-443B-B3AF-4CA2B0989752}" presName="childText" presStyleLbl="conFgAcc1" presStyleIdx="1" presStyleCnt="5">
        <dgm:presLayoutVars>
          <dgm:bulletEnabled val="1"/>
        </dgm:presLayoutVars>
      </dgm:prSet>
      <dgm:spPr/>
    </dgm:pt>
    <dgm:pt modelId="{849F1D4B-28F2-4F40-A54D-C243B3D99109}" type="pres">
      <dgm:prSet presAssocID="{5B93DB57-2349-4AF9-9353-F288B3BB3328}" presName="spaceBetweenRectangles" presStyleCnt="0"/>
      <dgm:spPr/>
    </dgm:pt>
    <dgm:pt modelId="{A762F91E-5923-44A8-975A-B9715B49F98D}" type="pres">
      <dgm:prSet presAssocID="{6D027A97-E754-47EB-9898-4C0EA992EA5E}" presName="parentLin" presStyleCnt="0"/>
      <dgm:spPr/>
    </dgm:pt>
    <dgm:pt modelId="{B64D4BA4-E14A-406B-B006-D9F9CCEBD890}" type="pres">
      <dgm:prSet presAssocID="{6D027A97-E754-47EB-9898-4C0EA992EA5E}" presName="parentLeftMargin" presStyleLbl="node1" presStyleIdx="1" presStyleCnt="5"/>
      <dgm:spPr/>
    </dgm:pt>
    <dgm:pt modelId="{76386013-BBAA-4492-AF3E-6948EF69E98B}" type="pres">
      <dgm:prSet presAssocID="{6D027A97-E754-47EB-9898-4C0EA992EA5E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D588BE8B-9213-4149-8FA4-8EC461BA8BB5}" type="pres">
      <dgm:prSet presAssocID="{6D027A97-E754-47EB-9898-4C0EA992EA5E}" presName="negativeSpace" presStyleCnt="0"/>
      <dgm:spPr/>
    </dgm:pt>
    <dgm:pt modelId="{23E4A60C-1542-48FD-BC3C-588059963BBB}" type="pres">
      <dgm:prSet presAssocID="{6D027A97-E754-47EB-9898-4C0EA992EA5E}" presName="childText" presStyleLbl="conFgAcc1" presStyleIdx="2" presStyleCnt="5">
        <dgm:presLayoutVars>
          <dgm:bulletEnabled val="1"/>
        </dgm:presLayoutVars>
      </dgm:prSet>
      <dgm:spPr/>
    </dgm:pt>
    <dgm:pt modelId="{AD2E9644-A082-4D46-B498-6EB77A5252A7}" type="pres">
      <dgm:prSet presAssocID="{01ECDF4C-612C-419A-AA84-68D4F55C0CF9}" presName="spaceBetweenRectangles" presStyleCnt="0"/>
      <dgm:spPr/>
    </dgm:pt>
    <dgm:pt modelId="{4619DA7C-CD47-4FC9-8FC1-68DC0C398B9B}" type="pres">
      <dgm:prSet presAssocID="{E6F6E74C-F65D-44B4-AB45-724E17AEEB83}" presName="parentLin" presStyleCnt="0"/>
      <dgm:spPr/>
    </dgm:pt>
    <dgm:pt modelId="{90E12418-82E6-4597-A546-4099F3B6CA49}" type="pres">
      <dgm:prSet presAssocID="{E6F6E74C-F65D-44B4-AB45-724E17AEEB83}" presName="parentLeftMargin" presStyleLbl="node1" presStyleIdx="2" presStyleCnt="5"/>
      <dgm:spPr/>
    </dgm:pt>
    <dgm:pt modelId="{49D57424-2281-4F65-A4EB-6474BBFABAEC}" type="pres">
      <dgm:prSet presAssocID="{E6F6E74C-F65D-44B4-AB45-724E17AEEB8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60360E35-9892-4DD9-8D1E-2572F09E972F}" type="pres">
      <dgm:prSet presAssocID="{E6F6E74C-F65D-44B4-AB45-724E17AEEB83}" presName="negativeSpace" presStyleCnt="0"/>
      <dgm:spPr/>
    </dgm:pt>
    <dgm:pt modelId="{221C2CE0-B4ED-40A3-A01E-13A76E32E2F2}" type="pres">
      <dgm:prSet presAssocID="{E6F6E74C-F65D-44B4-AB45-724E17AEEB83}" presName="childText" presStyleLbl="conFgAcc1" presStyleIdx="3" presStyleCnt="5">
        <dgm:presLayoutVars>
          <dgm:bulletEnabled val="1"/>
        </dgm:presLayoutVars>
      </dgm:prSet>
      <dgm:spPr/>
    </dgm:pt>
    <dgm:pt modelId="{186EED5C-A5D7-4439-9E53-4AA088F4F01E}" type="pres">
      <dgm:prSet presAssocID="{275394F7-026B-4077-91DB-30B8531D5903}" presName="spaceBetweenRectangles" presStyleCnt="0"/>
      <dgm:spPr/>
    </dgm:pt>
    <dgm:pt modelId="{5A36BE5D-1E59-4790-AC1E-7C5F29AFF77C}" type="pres">
      <dgm:prSet presAssocID="{77E6F890-0C5A-4883-9FAB-7709CB2800E2}" presName="parentLin" presStyleCnt="0"/>
      <dgm:spPr/>
    </dgm:pt>
    <dgm:pt modelId="{017DD3F3-DD0D-4AA5-AB3F-756AEFBB7C5B}" type="pres">
      <dgm:prSet presAssocID="{77E6F890-0C5A-4883-9FAB-7709CB2800E2}" presName="parentLeftMargin" presStyleLbl="node1" presStyleIdx="3" presStyleCnt="5"/>
      <dgm:spPr/>
    </dgm:pt>
    <dgm:pt modelId="{426C7DE4-ADB7-41CB-A131-7F66E41E16AE}" type="pres">
      <dgm:prSet presAssocID="{77E6F890-0C5A-4883-9FAB-7709CB2800E2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AF337A76-488A-4BED-AFFB-350D98F20ECB}" type="pres">
      <dgm:prSet presAssocID="{77E6F890-0C5A-4883-9FAB-7709CB2800E2}" presName="negativeSpace" presStyleCnt="0"/>
      <dgm:spPr/>
    </dgm:pt>
    <dgm:pt modelId="{D8A9D233-1334-434E-801A-1CB292B32A25}" type="pres">
      <dgm:prSet presAssocID="{77E6F890-0C5A-4883-9FAB-7709CB2800E2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AC74920C-F75C-4DC6-856A-0FE8797AA359}" type="presOf" srcId="{E6F6E74C-F65D-44B4-AB45-724E17AEEB83}" destId="{49D57424-2281-4F65-A4EB-6474BBFABAEC}" srcOrd="1" destOrd="0" presId="urn:microsoft.com/office/officeart/2005/8/layout/list1"/>
    <dgm:cxn modelId="{EB177C13-04DB-467A-8665-088407EDD780}" type="presOf" srcId="{9894D308-6A67-4836-AE05-3B259DA928F4}" destId="{D8A9D233-1334-434E-801A-1CB292B32A25}" srcOrd="0" destOrd="0" presId="urn:microsoft.com/office/officeart/2005/8/layout/list1"/>
    <dgm:cxn modelId="{9254E125-0E68-4FF3-AE40-80A512A8F07A}" srcId="{35B493E1-D3B9-443B-B3AF-4CA2B0989752}" destId="{C2A9461F-65D3-4BFB-9669-78DF9FBA0FE0}" srcOrd="0" destOrd="0" parTransId="{896C57F0-E7FC-4F4D-8D7B-E4249EEE9E7F}" sibTransId="{B1A0A423-5260-4963-A5A6-16469F58F9FC}"/>
    <dgm:cxn modelId="{D6A8822E-738C-4405-A32C-4863FADDB680}" type="presOf" srcId="{E6F6E74C-F65D-44B4-AB45-724E17AEEB83}" destId="{90E12418-82E6-4597-A546-4099F3B6CA49}" srcOrd="0" destOrd="0" presId="urn:microsoft.com/office/officeart/2005/8/layout/list1"/>
    <dgm:cxn modelId="{1E85CB3F-9ADF-4DDB-B6F6-FF18534643FC}" type="presOf" srcId="{AB374015-682E-434F-8D89-1F17FAF4E3DB}" destId="{A8C8DDEB-CE12-4CA4-869F-78F6D8F8091E}" srcOrd="0" destOrd="0" presId="urn:microsoft.com/office/officeart/2005/8/layout/list1"/>
    <dgm:cxn modelId="{6A03F840-6B71-4E2F-89F3-A3FB93DB0EA6}" srcId="{AB374015-682E-434F-8D89-1F17FAF4E3DB}" destId="{24E16FFE-9C01-496F-9BDB-A650065EC584}" srcOrd="0" destOrd="0" parTransId="{F2748674-C3A9-4FD2-8844-4EEB36F19F32}" sibTransId="{F2E8516E-73C4-4BB5-9918-0E789600CFFB}"/>
    <dgm:cxn modelId="{ACA4FE5D-8FBC-40AD-A411-2471428BDB81}" srcId="{93151DD0-3BBF-4258-B38C-4CE45247E860}" destId="{35B493E1-D3B9-443B-B3AF-4CA2B0989752}" srcOrd="1" destOrd="0" parTransId="{99691339-14E4-4CEA-BA05-5BDA5086509B}" sibTransId="{5B93DB57-2349-4AF9-9353-F288B3BB3328}"/>
    <dgm:cxn modelId="{E86F4C46-8C55-4BE4-8748-3FA18997F0E7}" srcId="{93151DD0-3BBF-4258-B38C-4CE45247E860}" destId="{77E6F890-0C5A-4883-9FAB-7709CB2800E2}" srcOrd="4" destOrd="0" parTransId="{31F32372-BBA1-4174-A0B9-B84BD2B471AF}" sibTransId="{3F1DB657-D5DD-4496-A56D-0489C9E0E0FD}"/>
    <dgm:cxn modelId="{68442847-1497-45DD-8C3B-7F13BEF8E5CF}" type="presOf" srcId="{F3865F60-ED11-4918-AEDA-BBB85F900122}" destId="{23E4A60C-1542-48FD-BC3C-588059963BBB}" srcOrd="0" destOrd="0" presId="urn:microsoft.com/office/officeart/2005/8/layout/list1"/>
    <dgm:cxn modelId="{DAA1814A-DABC-4C67-9EC5-A0B6A4C38B49}" type="presOf" srcId="{6D027A97-E754-47EB-9898-4C0EA992EA5E}" destId="{76386013-BBAA-4492-AF3E-6948EF69E98B}" srcOrd="1" destOrd="0" presId="urn:microsoft.com/office/officeart/2005/8/layout/list1"/>
    <dgm:cxn modelId="{9669926A-C750-4362-83C3-643B6484D1A4}" srcId="{93151DD0-3BBF-4258-B38C-4CE45247E860}" destId="{6D027A97-E754-47EB-9898-4C0EA992EA5E}" srcOrd="2" destOrd="0" parTransId="{17CD7C56-8D32-44D0-9685-0A85541B0576}" sibTransId="{01ECDF4C-612C-419A-AA84-68D4F55C0CF9}"/>
    <dgm:cxn modelId="{6ED1B850-6513-4588-89B8-AD6D0C83D68E}" srcId="{93151DD0-3BBF-4258-B38C-4CE45247E860}" destId="{E6F6E74C-F65D-44B4-AB45-724E17AEEB83}" srcOrd="3" destOrd="0" parTransId="{88F3FC2C-DA50-454E-9598-67ABC8A5DAB8}" sibTransId="{275394F7-026B-4077-91DB-30B8531D5903}"/>
    <dgm:cxn modelId="{5EA9A55A-F308-4807-AF17-90AE962D85F8}" type="presOf" srcId="{77E6F890-0C5A-4883-9FAB-7709CB2800E2}" destId="{426C7DE4-ADB7-41CB-A131-7F66E41E16AE}" srcOrd="1" destOrd="0" presId="urn:microsoft.com/office/officeart/2005/8/layout/list1"/>
    <dgm:cxn modelId="{E9702989-B81F-48C8-AD89-9B3E58767505}" type="presOf" srcId="{35B493E1-D3B9-443B-B3AF-4CA2B0989752}" destId="{2A369DDF-5805-4D45-AB60-6E29E2CAAAB8}" srcOrd="1" destOrd="0" presId="urn:microsoft.com/office/officeart/2005/8/layout/list1"/>
    <dgm:cxn modelId="{54217089-6545-4455-ACD9-F968AD776FF9}" type="presOf" srcId="{35B493E1-D3B9-443B-B3AF-4CA2B0989752}" destId="{351AB560-07C2-4AEB-88E5-732CDF0F9F00}" srcOrd="0" destOrd="0" presId="urn:microsoft.com/office/officeart/2005/8/layout/list1"/>
    <dgm:cxn modelId="{A6C1FB8E-6C1F-4102-9EF9-994FAD92BECD}" srcId="{6D027A97-E754-47EB-9898-4C0EA992EA5E}" destId="{F3865F60-ED11-4918-AEDA-BBB85F900122}" srcOrd="0" destOrd="0" parTransId="{94F3C373-6D0D-4656-A1A4-FB8447EFD7E5}" sibTransId="{2D885380-9A46-4C0F-83EA-591165069420}"/>
    <dgm:cxn modelId="{95F68B90-D4A5-402F-ABA9-32E8B628167D}" srcId="{93151DD0-3BBF-4258-B38C-4CE45247E860}" destId="{AB374015-682E-434F-8D89-1F17FAF4E3DB}" srcOrd="0" destOrd="0" parTransId="{584650E8-2406-4373-853C-51A699C6D88D}" sibTransId="{2CB2DE9E-B5CF-428D-920C-CDF9275743AB}"/>
    <dgm:cxn modelId="{81C5B7A0-407E-4CE7-AC55-535874614F32}" srcId="{E6F6E74C-F65D-44B4-AB45-724E17AEEB83}" destId="{ADAB3EB8-45B8-49F7-AA1D-CED7AFFB0A47}" srcOrd="0" destOrd="0" parTransId="{1E90323C-C5E3-4DB1-823E-4D741A41F52A}" sibTransId="{F914DB57-5816-4BD4-8F11-1E37BD93EF7F}"/>
    <dgm:cxn modelId="{5A9BC0A2-BB26-4560-8303-DD2DF41824AC}" type="presOf" srcId="{6D027A97-E754-47EB-9898-4C0EA992EA5E}" destId="{B64D4BA4-E14A-406B-B006-D9F9CCEBD890}" srcOrd="0" destOrd="0" presId="urn:microsoft.com/office/officeart/2005/8/layout/list1"/>
    <dgm:cxn modelId="{2F8919AB-6C7E-4999-A9FD-FCE387A83F84}" srcId="{77E6F890-0C5A-4883-9FAB-7709CB2800E2}" destId="{9894D308-6A67-4836-AE05-3B259DA928F4}" srcOrd="0" destOrd="0" parTransId="{29A47EEC-427C-4177-A273-5357B33547DB}" sibTransId="{3512D9A6-F1CA-4C66-8DF4-46733A8F9B47}"/>
    <dgm:cxn modelId="{CC8D1AB2-5DF7-4B60-A1FE-E60019BFBD41}" type="presOf" srcId="{24E16FFE-9C01-496F-9BDB-A650065EC584}" destId="{C2A15C1D-ED0D-4A31-9863-F06459F6E269}" srcOrd="0" destOrd="0" presId="urn:microsoft.com/office/officeart/2005/8/layout/list1"/>
    <dgm:cxn modelId="{B0CD53BA-ECFA-471C-8DFC-90B130371BFC}" type="presOf" srcId="{C2A9461F-65D3-4BFB-9669-78DF9FBA0FE0}" destId="{4627D776-37F1-48C5-9593-5E7AA476E570}" srcOrd="0" destOrd="0" presId="urn:microsoft.com/office/officeart/2005/8/layout/list1"/>
    <dgm:cxn modelId="{8184CDBF-4D27-400E-B02D-E7F8C52319DD}" type="presOf" srcId="{ADAB3EB8-45B8-49F7-AA1D-CED7AFFB0A47}" destId="{221C2CE0-B4ED-40A3-A01E-13A76E32E2F2}" srcOrd="0" destOrd="0" presId="urn:microsoft.com/office/officeart/2005/8/layout/list1"/>
    <dgm:cxn modelId="{BEE357D1-C0D6-4C1C-9068-2E3E7E43A89B}" type="presOf" srcId="{AB374015-682E-434F-8D89-1F17FAF4E3DB}" destId="{E37F4DEB-D530-4681-8F10-942B80C9ADBF}" srcOrd="1" destOrd="0" presId="urn:microsoft.com/office/officeart/2005/8/layout/list1"/>
    <dgm:cxn modelId="{3AD4E9D8-1723-4B47-8D17-C4E2168DDBB5}" type="presOf" srcId="{93151DD0-3BBF-4258-B38C-4CE45247E860}" destId="{FEFDC8B5-8058-45F7-9560-D3CFACF30BBF}" srcOrd="0" destOrd="0" presId="urn:microsoft.com/office/officeart/2005/8/layout/list1"/>
    <dgm:cxn modelId="{9384F7E7-561C-41C1-98BB-D8A41CA4905C}" type="presOf" srcId="{77E6F890-0C5A-4883-9FAB-7709CB2800E2}" destId="{017DD3F3-DD0D-4AA5-AB3F-756AEFBB7C5B}" srcOrd="0" destOrd="0" presId="urn:microsoft.com/office/officeart/2005/8/layout/list1"/>
    <dgm:cxn modelId="{B91F8216-42B7-4C6B-AAF7-63F612B09728}" type="presParOf" srcId="{FEFDC8B5-8058-45F7-9560-D3CFACF30BBF}" destId="{5C280E9C-0EDC-417D-90D8-6ABEB3AE2298}" srcOrd="0" destOrd="0" presId="urn:microsoft.com/office/officeart/2005/8/layout/list1"/>
    <dgm:cxn modelId="{249B7046-70EA-4A95-8AB0-93425C62725B}" type="presParOf" srcId="{5C280E9C-0EDC-417D-90D8-6ABEB3AE2298}" destId="{A8C8DDEB-CE12-4CA4-869F-78F6D8F8091E}" srcOrd="0" destOrd="0" presId="urn:microsoft.com/office/officeart/2005/8/layout/list1"/>
    <dgm:cxn modelId="{DE986FFE-5926-44B2-BB9D-2210B47FFB64}" type="presParOf" srcId="{5C280E9C-0EDC-417D-90D8-6ABEB3AE2298}" destId="{E37F4DEB-D530-4681-8F10-942B80C9ADBF}" srcOrd="1" destOrd="0" presId="urn:microsoft.com/office/officeart/2005/8/layout/list1"/>
    <dgm:cxn modelId="{3F0FA406-BF98-4A17-9C7A-D7CD8FD919DA}" type="presParOf" srcId="{FEFDC8B5-8058-45F7-9560-D3CFACF30BBF}" destId="{54260774-5D7F-46F7-A185-1E5DE6C6FF15}" srcOrd="1" destOrd="0" presId="urn:microsoft.com/office/officeart/2005/8/layout/list1"/>
    <dgm:cxn modelId="{9B55EA92-8CA5-4F1E-959F-9371643AF030}" type="presParOf" srcId="{FEFDC8B5-8058-45F7-9560-D3CFACF30BBF}" destId="{C2A15C1D-ED0D-4A31-9863-F06459F6E269}" srcOrd="2" destOrd="0" presId="urn:microsoft.com/office/officeart/2005/8/layout/list1"/>
    <dgm:cxn modelId="{563D13B8-AD3D-40BB-8C6F-91DBEB8A6C16}" type="presParOf" srcId="{FEFDC8B5-8058-45F7-9560-D3CFACF30BBF}" destId="{843861E1-57A8-472C-AE1D-3FF57AAA732B}" srcOrd="3" destOrd="0" presId="urn:microsoft.com/office/officeart/2005/8/layout/list1"/>
    <dgm:cxn modelId="{A8B556AC-40B2-4F43-A440-71CB4CE27EC2}" type="presParOf" srcId="{FEFDC8B5-8058-45F7-9560-D3CFACF30BBF}" destId="{17CFE625-9C4A-42EE-8998-6E44DDAB3A2F}" srcOrd="4" destOrd="0" presId="urn:microsoft.com/office/officeart/2005/8/layout/list1"/>
    <dgm:cxn modelId="{95567960-763F-422C-9CFA-2ED8E139BA2C}" type="presParOf" srcId="{17CFE625-9C4A-42EE-8998-6E44DDAB3A2F}" destId="{351AB560-07C2-4AEB-88E5-732CDF0F9F00}" srcOrd="0" destOrd="0" presId="urn:microsoft.com/office/officeart/2005/8/layout/list1"/>
    <dgm:cxn modelId="{771D4391-8A1A-4CD3-9621-41B2F8BF938B}" type="presParOf" srcId="{17CFE625-9C4A-42EE-8998-6E44DDAB3A2F}" destId="{2A369DDF-5805-4D45-AB60-6E29E2CAAAB8}" srcOrd="1" destOrd="0" presId="urn:microsoft.com/office/officeart/2005/8/layout/list1"/>
    <dgm:cxn modelId="{DA5A79D5-8FA9-4172-94F4-94B12EB73E9A}" type="presParOf" srcId="{FEFDC8B5-8058-45F7-9560-D3CFACF30BBF}" destId="{874A0421-C8DE-4C53-978A-DC8B6BFBCF4A}" srcOrd="5" destOrd="0" presId="urn:microsoft.com/office/officeart/2005/8/layout/list1"/>
    <dgm:cxn modelId="{7A9168AD-BFD3-4F8A-A622-BDAA10B1F057}" type="presParOf" srcId="{FEFDC8B5-8058-45F7-9560-D3CFACF30BBF}" destId="{4627D776-37F1-48C5-9593-5E7AA476E570}" srcOrd="6" destOrd="0" presId="urn:microsoft.com/office/officeart/2005/8/layout/list1"/>
    <dgm:cxn modelId="{58187D40-BC34-47A5-BE94-31224007F9C2}" type="presParOf" srcId="{FEFDC8B5-8058-45F7-9560-D3CFACF30BBF}" destId="{849F1D4B-28F2-4F40-A54D-C243B3D99109}" srcOrd="7" destOrd="0" presId="urn:microsoft.com/office/officeart/2005/8/layout/list1"/>
    <dgm:cxn modelId="{923BEF81-0F90-4740-BA0B-651E128CAEE2}" type="presParOf" srcId="{FEFDC8B5-8058-45F7-9560-D3CFACF30BBF}" destId="{A762F91E-5923-44A8-975A-B9715B49F98D}" srcOrd="8" destOrd="0" presId="urn:microsoft.com/office/officeart/2005/8/layout/list1"/>
    <dgm:cxn modelId="{09F1AB60-D825-48E7-A141-8889ABAD8DD6}" type="presParOf" srcId="{A762F91E-5923-44A8-975A-B9715B49F98D}" destId="{B64D4BA4-E14A-406B-B006-D9F9CCEBD890}" srcOrd="0" destOrd="0" presId="urn:microsoft.com/office/officeart/2005/8/layout/list1"/>
    <dgm:cxn modelId="{813EBEC9-D5CE-46BE-98DE-97DAEE58BA06}" type="presParOf" srcId="{A762F91E-5923-44A8-975A-B9715B49F98D}" destId="{76386013-BBAA-4492-AF3E-6948EF69E98B}" srcOrd="1" destOrd="0" presId="urn:microsoft.com/office/officeart/2005/8/layout/list1"/>
    <dgm:cxn modelId="{01B68D11-BDC8-497C-A8D4-123C1C018DCD}" type="presParOf" srcId="{FEFDC8B5-8058-45F7-9560-D3CFACF30BBF}" destId="{D588BE8B-9213-4149-8FA4-8EC461BA8BB5}" srcOrd="9" destOrd="0" presId="urn:microsoft.com/office/officeart/2005/8/layout/list1"/>
    <dgm:cxn modelId="{BEA232E0-26A8-491C-A6BE-657E77604D42}" type="presParOf" srcId="{FEFDC8B5-8058-45F7-9560-D3CFACF30BBF}" destId="{23E4A60C-1542-48FD-BC3C-588059963BBB}" srcOrd="10" destOrd="0" presId="urn:microsoft.com/office/officeart/2005/8/layout/list1"/>
    <dgm:cxn modelId="{B67ED5A0-DD8D-426A-9219-D31BBA614183}" type="presParOf" srcId="{FEFDC8B5-8058-45F7-9560-D3CFACF30BBF}" destId="{AD2E9644-A082-4D46-B498-6EB77A5252A7}" srcOrd="11" destOrd="0" presId="urn:microsoft.com/office/officeart/2005/8/layout/list1"/>
    <dgm:cxn modelId="{375D9CB1-07B0-455A-90DA-C205E97CCA6D}" type="presParOf" srcId="{FEFDC8B5-8058-45F7-9560-D3CFACF30BBF}" destId="{4619DA7C-CD47-4FC9-8FC1-68DC0C398B9B}" srcOrd="12" destOrd="0" presId="urn:microsoft.com/office/officeart/2005/8/layout/list1"/>
    <dgm:cxn modelId="{20CF2D00-28C5-4735-AB66-4C75F5AA07BD}" type="presParOf" srcId="{4619DA7C-CD47-4FC9-8FC1-68DC0C398B9B}" destId="{90E12418-82E6-4597-A546-4099F3B6CA49}" srcOrd="0" destOrd="0" presId="urn:microsoft.com/office/officeart/2005/8/layout/list1"/>
    <dgm:cxn modelId="{0727A728-EDE9-41F7-9294-5BFDBCD3C7AB}" type="presParOf" srcId="{4619DA7C-CD47-4FC9-8FC1-68DC0C398B9B}" destId="{49D57424-2281-4F65-A4EB-6474BBFABAEC}" srcOrd="1" destOrd="0" presId="urn:microsoft.com/office/officeart/2005/8/layout/list1"/>
    <dgm:cxn modelId="{A63FDC73-E66D-408F-B87E-DC7DB7AAC030}" type="presParOf" srcId="{FEFDC8B5-8058-45F7-9560-D3CFACF30BBF}" destId="{60360E35-9892-4DD9-8D1E-2572F09E972F}" srcOrd="13" destOrd="0" presId="urn:microsoft.com/office/officeart/2005/8/layout/list1"/>
    <dgm:cxn modelId="{56B54058-116D-4A28-B1BA-9C47C97E209C}" type="presParOf" srcId="{FEFDC8B5-8058-45F7-9560-D3CFACF30BBF}" destId="{221C2CE0-B4ED-40A3-A01E-13A76E32E2F2}" srcOrd="14" destOrd="0" presId="urn:microsoft.com/office/officeart/2005/8/layout/list1"/>
    <dgm:cxn modelId="{1540A077-57F7-46DE-B95A-CC2D28519137}" type="presParOf" srcId="{FEFDC8B5-8058-45F7-9560-D3CFACF30BBF}" destId="{186EED5C-A5D7-4439-9E53-4AA088F4F01E}" srcOrd="15" destOrd="0" presId="urn:microsoft.com/office/officeart/2005/8/layout/list1"/>
    <dgm:cxn modelId="{683F3366-0D6C-48C6-87D5-4D2215529FDE}" type="presParOf" srcId="{FEFDC8B5-8058-45F7-9560-D3CFACF30BBF}" destId="{5A36BE5D-1E59-4790-AC1E-7C5F29AFF77C}" srcOrd="16" destOrd="0" presId="urn:microsoft.com/office/officeart/2005/8/layout/list1"/>
    <dgm:cxn modelId="{85B84F5F-39B3-44B0-B780-DB7A331EBD7C}" type="presParOf" srcId="{5A36BE5D-1E59-4790-AC1E-7C5F29AFF77C}" destId="{017DD3F3-DD0D-4AA5-AB3F-756AEFBB7C5B}" srcOrd="0" destOrd="0" presId="urn:microsoft.com/office/officeart/2005/8/layout/list1"/>
    <dgm:cxn modelId="{FCCB9A52-DCFF-43A8-990F-A48F1B2EAFAC}" type="presParOf" srcId="{5A36BE5D-1E59-4790-AC1E-7C5F29AFF77C}" destId="{426C7DE4-ADB7-41CB-A131-7F66E41E16AE}" srcOrd="1" destOrd="0" presId="urn:microsoft.com/office/officeart/2005/8/layout/list1"/>
    <dgm:cxn modelId="{9EA6B93E-C81F-4FB6-AA2F-AD03322247C6}" type="presParOf" srcId="{FEFDC8B5-8058-45F7-9560-D3CFACF30BBF}" destId="{AF337A76-488A-4BED-AFFB-350D98F20ECB}" srcOrd="17" destOrd="0" presId="urn:microsoft.com/office/officeart/2005/8/layout/list1"/>
    <dgm:cxn modelId="{67B79407-DAC4-46DE-83C7-1D7D9832C0DD}" type="presParOf" srcId="{FEFDC8B5-8058-45F7-9560-D3CFACF30BBF}" destId="{D8A9D233-1334-434E-801A-1CB292B32A25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151DD0-3BBF-4258-B38C-4CE45247E86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B374015-682E-434F-8D89-1F17FAF4E3DB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400" dirty="0"/>
            <a:t>Causal</a:t>
          </a:r>
        </a:p>
      </dgm:t>
    </dgm:pt>
    <dgm:pt modelId="{584650E8-2406-4373-853C-51A699C6D88D}" type="parTrans" cxnId="{95F68B90-D4A5-402F-ABA9-32E8B628167D}">
      <dgm:prSet/>
      <dgm:spPr/>
      <dgm:t>
        <a:bodyPr/>
        <a:lstStyle/>
        <a:p>
          <a:endParaRPr lang="pt-BR"/>
        </a:p>
      </dgm:t>
    </dgm:pt>
    <dgm:pt modelId="{2CB2DE9E-B5CF-428D-920C-CDF9275743AB}" type="sibTrans" cxnId="{95F68B90-D4A5-402F-ABA9-32E8B628167D}">
      <dgm:prSet/>
      <dgm:spPr/>
      <dgm:t>
        <a:bodyPr/>
        <a:lstStyle/>
        <a:p>
          <a:endParaRPr lang="pt-BR"/>
        </a:p>
      </dgm:t>
    </dgm:pt>
    <dgm:pt modelId="{35B493E1-D3B9-443B-B3AF-4CA2B0989752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400" dirty="0"/>
            <a:t>Concessiva</a:t>
          </a:r>
        </a:p>
      </dgm:t>
    </dgm:pt>
    <dgm:pt modelId="{99691339-14E4-4CEA-BA05-5BDA5086509B}" type="parTrans" cxnId="{ACA4FE5D-8FBC-40AD-A411-2471428BDB81}">
      <dgm:prSet/>
      <dgm:spPr/>
      <dgm:t>
        <a:bodyPr/>
        <a:lstStyle/>
        <a:p>
          <a:endParaRPr lang="pt-BR"/>
        </a:p>
      </dgm:t>
    </dgm:pt>
    <dgm:pt modelId="{5B93DB57-2349-4AF9-9353-F288B3BB3328}" type="sibTrans" cxnId="{ACA4FE5D-8FBC-40AD-A411-2471428BDB81}">
      <dgm:prSet/>
      <dgm:spPr/>
      <dgm:t>
        <a:bodyPr/>
        <a:lstStyle/>
        <a:p>
          <a:endParaRPr lang="pt-BR"/>
        </a:p>
      </dgm:t>
    </dgm:pt>
    <dgm:pt modelId="{6D027A97-E754-47EB-9898-4C0EA992EA5E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400" dirty="0"/>
            <a:t>Condicional</a:t>
          </a:r>
        </a:p>
      </dgm:t>
    </dgm:pt>
    <dgm:pt modelId="{17CD7C56-8D32-44D0-9685-0A85541B0576}" type="parTrans" cxnId="{9669926A-C750-4362-83C3-643B6484D1A4}">
      <dgm:prSet/>
      <dgm:spPr/>
      <dgm:t>
        <a:bodyPr/>
        <a:lstStyle/>
        <a:p>
          <a:endParaRPr lang="pt-BR"/>
        </a:p>
      </dgm:t>
    </dgm:pt>
    <dgm:pt modelId="{01ECDF4C-612C-419A-AA84-68D4F55C0CF9}" type="sibTrans" cxnId="{9669926A-C750-4362-83C3-643B6484D1A4}">
      <dgm:prSet/>
      <dgm:spPr/>
      <dgm:t>
        <a:bodyPr/>
        <a:lstStyle/>
        <a:p>
          <a:endParaRPr lang="pt-BR"/>
        </a:p>
      </dgm:t>
    </dgm:pt>
    <dgm:pt modelId="{E6F6E74C-F65D-44B4-AB45-724E17AEEB83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400" dirty="0"/>
            <a:t>Temporal</a:t>
          </a:r>
        </a:p>
      </dgm:t>
    </dgm:pt>
    <dgm:pt modelId="{88F3FC2C-DA50-454E-9598-67ABC8A5DAB8}" type="parTrans" cxnId="{6ED1B850-6513-4588-89B8-AD6D0C83D68E}">
      <dgm:prSet/>
      <dgm:spPr/>
      <dgm:t>
        <a:bodyPr/>
        <a:lstStyle/>
        <a:p>
          <a:endParaRPr lang="pt-BR"/>
        </a:p>
      </dgm:t>
    </dgm:pt>
    <dgm:pt modelId="{275394F7-026B-4077-91DB-30B8531D5903}" type="sibTrans" cxnId="{6ED1B850-6513-4588-89B8-AD6D0C83D68E}">
      <dgm:prSet/>
      <dgm:spPr/>
      <dgm:t>
        <a:bodyPr/>
        <a:lstStyle/>
        <a:p>
          <a:endParaRPr lang="pt-BR"/>
        </a:p>
      </dgm:t>
    </dgm:pt>
    <dgm:pt modelId="{77E6F890-0C5A-4883-9FAB-7709CB2800E2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400" dirty="0"/>
            <a:t>Final</a:t>
          </a:r>
        </a:p>
      </dgm:t>
    </dgm:pt>
    <dgm:pt modelId="{31F32372-BBA1-4174-A0B9-B84BD2B471AF}" type="parTrans" cxnId="{E86F4C46-8C55-4BE4-8748-3FA18997F0E7}">
      <dgm:prSet/>
      <dgm:spPr/>
      <dgm:t>
        <a:bodyPr/>
        <a:lstStyle/>
        <a:p>
          <a:endParaRPr lang="pt-BR"/>
        </a:p>
      </dgm:t>
    </dgm:pt>
    <dgm:pt modelId="{3F1DB657-D5DD-4496-A56D-0489C9E0E0FD}" type="sibTrans" cxnId="{E86F4C46-8C55-4BE4-8748-3FA18997F0E7}">
      <dgm:prSet/>
      <dgm:spPr/>
      <dgm:t>
        <a:bodyPr/>
        <a:lstStyle/>
        <a:p>
          <a:endParaRPr lang="pt-BR"/>
        </a:p>
      </dgm:t>
    </dgm:pt>
    <dgm:pt modelId="{24E16FFE-9C01-496F-9BDB-A650065EC584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000" dirty="0"/>
            <a:t>Ela não pode atravessar a rua, </a:t>
          </a:r>
          <a:r>
            <a:rPr lang="pt-BR" sz="2000" b="1" dirty="0"/>
            <a:t>já que </a:t>
          </a:r>
          <a:r>
            <a:rPr lang="pt-BR" sz="2000" dirty="0"/>
            <a:t>o sinal está aberto.</a:t>
          </a:r>
        </a:p>
      </dgm:t>
    </dgm:pt>
    <dgm:pt modelId="{F2748674-C3A9-4FD2-8844-4EEB36F19F32}" type="parTrans" cxnId="{6A03F840-6B71-4E2F-89F3-A3FB93DB0EA6}">
      <dgm:prSet/>
      <dgm:spPr/>
      <dgm:t>
        <a:bodyPr/>
        <a:lstStyle/>
        <a:p>
          <a:endParaRPr lang="pt-BR"/>
        </a:p>
      </dgm:t>
    </dgm:pt>
    <dgm:pt modelId="{F2E8516E-73C4-4BB5-9918-0E789600CFFB}" type="sibTrans" cxnId="{6A03F840-6B71-4E2F-89F3-A3FB93DB0EA6}">
      <dgm:prSet/>
      <dgm:spPr/>
      <dgm:t>
        <a:bodyPr/>
        <a:lstStyle/>
        <a:p>
          <a:endParaRPr lang="pt-BR"/>
        </a:p>
      </dgm:t>
    </dgm:pt>
    <dgm:pt modelId="{C2A9461F-65D3-4BFB-9669-78DF9FBA0FE0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000" dirty="0"/>
            <a:t>Conseguiu se comunicar com os alunos ingleses </a:t>
          </a:r>
          <a:r>
            <a:rPr lang="pt-BR" sz="2000" b="1" dirty="0"/>
            <a:t>embora </a:t>
          </a:r>
          <a:r>
            <a:rPr lang="pt-BR" sz="2000" dirty="0"/>
            <a:t>não soubesse inglês.</a:t>
          </a:r>
        </a:p>
      </dgm:t>
    </dgm:pt>
    <dgm:pt modelId="{896C57F0-E7FC-4F4D-8D7B-E4249EEE9E7F}" type="parTrans" cxnId="{9254E125-0E68-4FF3-AE40-80A512A8F07A}">
      <dgm:prSet/>
      <dgm:spPr/>
      <dgm:t>
        <a:bodyPr/>
        <a:lstStyle/>
        <a:p>
          <a:endParaRPr lang="pt-BR"/>
        </a:p>
      </dgm:t>
    </dgm:pt>
    <dgm:pt modelId="{B1A0A423-5260-4963-A5A6-16469F58F9FC}" type="sibTrans" cxnId="{9254E125-0E68-4FF3-AE40-80A512A8F07A}">
      <dgm:prSet/>
      <dgm:spPr/>
      <dgm:t>
        <a:bodyPr/>
        <a:lstStyle/>
        <a:p>
          <a:endParaRPr lang="pt-BR"/>
        </a:p>
      </dgm:t>
    </dgm:pt>
    <dgm:pt modelId="{F3865F60-ED11-4918-AEDA-BBB85F900122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000" dirty="0"/>
            <a:t>Aumente sua atenção ao atravessar ruas </a:t>
          </a:r>
          <a:r>
            <a:rPr lang="pt-BR" sz="2000" b="1" dirty="0"/>
            <a:t>se</a:t>
          </a:r>
          <a:r>
            <a:rPr lang="pt-BR" sz="2000" dirty="0"/>
            <a:t> estiver chovendo.</a:t>
          </a:r>
        </a:p>
      </dgm:t>
    </dgm:pt>
    <dgm:pt modelId="{94F3C373-6D0D-4656-A1A4-FB8447EFD7E5}" type="parTrans" cxnId="{A6C1FB8E-6C1F-4102-9EF9-994FAD92BECD}">
      <dgm:prSet/>
      <dgm:spPr/>
      <dgm:t>
        <a:bodyPr/>
        <a:lstStyle/>
        <a:p>
          <a:endParaRPr lang="pt-BR"/>
        </a:p>
      </dgm:t>
    </dgm:pt>
    <dgm:pt modelId="{2D885380-9A46-4C0F-83EA-591165069420}" type="sibTrans" cxnId="{A6C1FB8E-6C1F-4102-9EF9-994FAD92BECD}">
      <dgm:prSet/>
      <dgm:spPr/>
      <dgm:t>
        <a:bodyPr/>
        <a:lstStyle/>
        <a:p>
          <a:endParaRPr lang="pt-BR"/>
        </a:p>
      </dgm:t>
    </dgm:pt>
    <dgm:pt modelId="{ADAB3EB8-45B8-49F7-AA1D-CED7AFFB0A47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000" dirty="0"/>
            <a:t>Só atravesse a rua </a:t>
          </a:r>
          <a:r>
            <a:rPr lang="pt-BR" sz="2000" b="1" dirty="0"/>
            <a:t>quando</a:t>
          </a:r>
          <a:r>
            <a:rPr lang="pt-BR" sz="2000" dirty="0"/>
            <a:t> o sinal estiver aberto para os pedestres.</a:t>
          </a:r>
        </a:p>
      </dgm:t>
    </dgm:pt>
    <dgm:pt modelId="{1E90323C-C5E3-4DB1-823E-4D741A41F52A}" type="parTrans" cxnId="{81C5B7A0-407E-4CE7-AC55-535874614F32}">
      <dgm:prSet/>
      <dgm:spPr/>
      <dgm:t>
        <a:bodyPr/>
        <a:lstStyle/>
        <a:p>
          <a:endParaRPr lang="pt-BR"/>
        </a:p>
      </dgm:t>
    </dgm:pt>
    <dgm:pt modelId="{F914DB57-5816-4BD4-8F11-1E37BD93EF7F}" type="sibTrans" cxnId="{81C5B7A0-407E-4CE7-AC55-535874614F32}">
      <dgm:prSet/>
      <dgm:spPr/>
      <dgm:t>
        <a:bodyPr/>
        <a:lstStyle/>
        <a:p>
          <a:endParaRPr lang="pt-BR"/>
        </a:p>
      </dgm:t>
    </dgm:pt>
    <dgm:pt modelId="{9894D308-6A67-4836-AE05-3B259DA928F4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000" dirty="0"/>
            <a:t>Não atravesse a rua devagar, </a:t>
          </a:r>
          <a:r>
            <a:rPr lang="pt-BR" sz="2000" b="1" dirty="0"/>
            <a:t>para que </a:t>
          </a:r>
          <a:r>
            <a:rPr lang="pt-BR" sz="2000" dirty="0"/>
            <a:t>a travessia não demore mais do que o necessário.</a:t>
          </a:r>
        </a:p>
      </dgm:t>
    </dgm:pt>
    <dgm:pt modelId="{29A47EEC-427C-4177-A273-5357B33547DB}" type="parTrans" cxnId="{2F8919AB-6C7E-4999-A9FD-FCE387A83F84}">
      <dgm:prSet/>
      <dgm:spPr/>
      <dgm:t>
        <a:bodyPr/>
        <a:lstStyle/>
        <a:p>
          <a:endParaRPr lang="pt-BR"/>
        </a:p>
      </dgm:t>
    </dgm:pt>
    <dgm:pt modelId="{3512D9A6-F1CA-4C66-8DF4-46733A8F9B47}" type="sibTrans" cxnId="{2F8919AB-6C7E-4999-A9FD-FCE387A83F84}">
      <dgm:prSet/>
      <dgm:spPr/>
      <dgm:t>
        <a:bodyPr/>
        <a:lstStyle/>
        <a:p>
          <a:endParaRPr lang="pt-BR"/>
        </a:p>
      </dgm:t>
    </dgm:pt>
    <dgm:pt modelId="{FEFDC8B5-8058-45F7-9560-D3CFACF30BBF}" type="pres">
      <dgm:prSet presAssocID="{93151DD0-3BBF-4258-B38C-4CE45247E860}" presName="linear" presStyleCnt="0">
        <dgm:presLayoutVars>
          <dgm:dir/>
          <dgm:animLvl val="lvl"/>
          <dgm:resizeHandles val="exact"/>
        </dgm:presLayoutVars>
      </dgm:prSet>
      <dgm:spPr/>
    </dgm:pt>
    <dgm:pt modelId="{5C280E9C-0EDC-417D-90D8-6ABEB3AE2298}" type="pres">
      <dgm:prSet presAssocID="{AB374015-682E-434F-8D89-1F17FAF4E3DB}" presName="parentLin" presStyleCnt="0"/>
      <dgm:spPr/>
    </dgm:pt>
    <dgm:pt modelId="{A8C8DDEB-CE12-4CA4-869F-78F6D8F8091E}" type="pres">
      <dgm:prSet presAssocID="{AB374015-682E-434F-8D89-1F17FAF4E3DB}" presName="parentLeftMargin" presStyleLbl="node1" presStyleIdx="0" presStyleCnt="5"/>
      <dgm:spPr/>
    </dgm:pt>
    <dgm:pt modelId="{E37F4DEB-D530-4681-8F10-942B80C9ADBF}" type="pres">
      <dgm:prSet presAssocID="{AB374015-682E-434F-8D89-1F17FAF4E3DB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54260774-5D7F-46F7-A185-1E5DE6C6FF15}" type="pres">
      <dgm:prSet presAssocID="{AB374015-682E-434F-8D89-1F17FAF4E3DB}" presName="negativeSpace" presStyleCnt="0"/>
      <dgm:spPr/>
    </dgm:pt>
    <dgm:pt modelId="{C2A15C1D-ED0D-4A31-9863-F06459F6E269}" type="pres">
      <dgm:prSet presAssocID="{AB374015-682E-434F-8D89-1F17FAF4E3DB}" presName="childText" presStyleLbl="conFgAcc1" presStyleIdx="0" presStyleCnt="5">
        <dgm:presLayoutVars>
          <dgm:bulletEnabled val="1"/>
        </dgm:presLayoutVars>
      </dgm:prSet>
      <dgm:spPr/>
    </dgm:pt>
    <dgm:pt modelId="{843861E1-57A8-472C-AE1D-3FF57AAA732B}" type="pres">
      <dgm:prSet presAssocID="{2CB2DE9E-B5CF-428D-920C-CDF9275743AB}" presName="spaceBetweenRectangles" presStyleCnt="0"/>
      <dgm:spPr/>
    </dgm:pt>
    <dgm:pt modelId="{17CFE625-9C4A-42EE-8998-6E44DDAB3A2F}" type="pres">
      <dgm:prSet presAssocID="{35B493E1-D3B9-443B-B3AF-4CA2B0989752}" presName="parentLin" presStyleCnt="0"/>
      <dgm:spPr/>
    </dgm:pt>
    <dgm:pt modelId="{351AB560-07C2-4AEB-88E5-732CDF0F9F00}" type="pres">
      <dgm:prSet presAssocID="{35B493E1-D3B9-443B-B3AF-4CA2B0989752}" presName="parentLeftMargin" presStyleLbl="node1" presStyleIdx="0" presStyleCnt="5"/>
      <dgm:spPr/>
    </dgm:pt>
    <dgm:pt modelId="{2A369DDF-5805-4D45-AB60-6E29E2CAAAB8}" type="pres">
      <dgm:prSet presAssocID="{35B493E1-D3B9-443B-B3AF-4CA2B098975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874A0421-C8DE-4C53-978A-DC8B6BFBCF4A}" type="pres">
      <dgm:prSet presAssocID="{35B493E1-D3B9-443B-B3AF-4CA2B0989752}" presName="negativeSpace" presStyleCnt="0"/>
      <dgm:spPr/>
    </dgm:pt>
    <dgm:pt modelId="{4627D776-37F1-48C5-9593-5E7AA476E570}" type="pres">
      <dgm:prSet presAssocID="{35B493E1-D3B9-443B-B3AF-4CA2B0989752}" presName="childText" presStyleLbl="conFgAcc1" presStyleIdx="1" presStyleCnt="5">
        <dgm:presLayoutVars>
          <dgm:bulletEnabled val="1"/>
        </dgm:presLayoutVars>
      </dgm:prSet>
      <dgm:spPr/>
    </dgm:pt>
    <dgm:pt modelId="{849F1D4B-28F2-4F40-A54D-C243B3D99109}" type="pres">
      <dgm:prSet presAssocID="{5B93DB57-2349-4AF9-9353-F288B3BB3328}" presName="spaceBetweenRectangles" presStyleCnt="0"/>
      <dgm:spPr/>
    </dgm:pt>
    <dgm:pt modelId="{A762F91E-5923-44A8-975A-B9715B49F98D}" type="pres">
      <dgm:prSet presAssocID="{6D027A97-E754-47EB-9898-4C0EA992EA5E}" presName="parentLin" presStyleCnt="0"/>
      <dgm:spPr/>
    </dgm:pt>
    <dgm:pt modelId="{B64D4BA4-E14A-406B-B006-D9F9CCEBD890}" type="pres">
      <dgm:prSet presAssocID="{6D027A97-E754-47EB-9898-4C0EA992EA5E}" presName="parentLeftMargin" presStyleLbl="node1" presStyleIdx="1" presStyleCnt="5"/>
      <dgm:spPr/>
    </dgm:pt>
    <dgm:pt modelId="{76386013-BBAA-4492-AF3E-6948EF69E98B}" type="pres">
      <dgm:prSet presAssocID="{6D027A97-E754-47EB-9898-4C0EA992EA5E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D588BE8B-9213-4149-8FA4-8EC461BA8BB5}" type="pres">
      <dgm:prSet presAssocID="{6D027A97-E754-47EB-9898-4C0EA992EA5E}" presName="negativeSpace" presStyleCnt="0"/>
      <dgm:spPr/>
    </dgm:pt>
    <dgm:pt modelId="{23E4A60C-1542-48FD-BC3C-588059963BBB}" type="pres">
      <dgm:prSet presAssocID="{6D027A97-E754-47EB-9898-4C0EA992EA5E}" presName="childText" presStyleLbl="conFgAcc1" presStyleIdx="2" presStyleCnt="5">
        <dgm:presLayoutVars>
          <dgm:bulletEnabled val="1"/>
        </dgm:presLayoutVars>
      </dgm:prSet>
      <dgm:spPr/>
    </dgm:pt>
    <dgm:pt modelId="{AD2E9644-A082-4D46-B498-6EB77A5252A7}" type="pres">
      <dgm:prSet presAssocID="{01ECDF4C-612C-419A-AA84-68D4F55C0CF9}" presName="spaceBetweenRectangles" presStyleCnt="0"/>
      <dgm:spPr/>
    </dgm:pt>
    <dgm:pt modelId="{4619DA7C-CD47-4FC9-8FC1-68DC0C398B9B}" type="pres">
      <dgm:prSet presAssocID="{E6F6E74C-F65D-44B4-AB45-724E17AEEB83}" presName="parentLin" presStyleCnt="0"/>
      <dgm:spPr/>
    </dgm:pt>
    <dgm:pt modelId="{90E12418-82E6-4597-A546-4099F3B6CA49}" type="pres">
      <dgm:prSet presAssocID="{E6F6E74C-F65D-44B4-AB45-724E17AEEB83}" presName="parentLeftMargin" presStyleLbl="node1" presStyleIdx="2" presStyleCnt="5"/>
      <dgm:spPr/>
    </dgm:pt>
    <dgm:pt modelId="{49D57424-2281-4F65-A4EB-6474BBFABAEC}" type="pres">
      <dgm:prSet presAssocID="{E6F6E74C-F65D-44B4-AB45-724E17AEEB8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60360E35-9892-4DD9-8D1E-2572F09E972F}" type="pres">
      <dgm:prSet presAssocID="{E6F6E74C-F65D-44B4-AB45-724E17AEEB83}" presName="negativeSpace" presStyleCnt="0"/>
      <dgm:spPr/>
    </dgm:pt>
    <dgm:pt modelId="{221C2CE0-B4ED-40A3-A01E-13A76E32E2F2}" type="pres">
      <dgm:prSet presAssocID="{E6F6E74C-F65D-44B4-AB45-724E17AEEB83}" presName="childText" presStyleLbl="conFgAcc1" presStyleIdx="3" presStyleCnt="5">
        <dgm:presLayoutVars>
          <dgm:bulletEnabled val="1"/>
        </dgm:presLayoutVars>
      </dgm:prSet>
      <dgm:spPr/>
    </dgm:pt>
    <dgm:pt modelId="{186EED5C-A5D7-4439-9E53-4AA088F4F01E}" type="pres">
      <dgm:prSet presAssocID="{275394F7-026B-4077-91DB-30B8531D5903}" presName="spaceBetweenRectangles" presStyleCnt="0"/>
      <dgm:spPr/>
    </dgm:pt>
    <dgm:pt modelId="{5A36BE5D-1E59-4790-AC1E-7C5F29AFF77C}" type="pres">
      <dgm:prSet presAssocID="{77E6F890-0C5A-4883-9FAB-7709CB2800E2}" presName="parentLin" presStyleCnt="0"/>
      <dgm:spPr/>
    </dgm:pt>
    <dgm:pt modelId="{017DD3F3-DD0D-4AA5-AB3F-756AEFBB7C5B}" type="pres">
      <dgm:prSet presAssocID="{77E6F890-0C5A-4883-9FAB-7709CB2800E2}" presName="parentLeftMargin" presStyleLbl="node1" presStyleIdx="3" presStyleCnt="5"/>
      <dgm:spPr/>
    </dgm:pt>
    <dgm:pt modelId="{426C7DE4-ADB7-41CB-A131-7F66E41E16AE}" type="pres">
      <dgm:prSet presAssocID="{77E6F890-0C5A-4883-9FAB-7709CB2800E2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AF337A76-488A-4BED-AFFB-350D98F20ECB}" type="pres">
      <dgm:prSet presAssocID="{77E6F890-0C5A-4883-9FAB-7709CB2800E2}" presName="negativeSpace" presStyleCnt="0"/>
      <dgm:spPr/>
    </dgm:pt>
    <dgm:pt modelId="{D8A9D233-1334-434E-801A-1CB292B32A25}" type="pres">
      <dgm:prSet presAssocID="{77E6F890-0C5A-4883-9FAB-7709CB2800E2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62A8A921-5291-47F7-A92D-50BAA27F9EFC}" type="presOf" srcId="{24E16FFE-9C01-496F-9BDB-A650065EC584}" destId="{C2A15C1D-ED0D-4A31-9863-F06459F6E269}" srcOrd="0" destOrd="0" presId="urn:microsoft.com/office/officeart/2005/8/layout/list1"/>
    <dgm:cxn modelId="{9254E125-0E68-4FF3-AE40-80A512A8F07A}" srcId="{35B493E1-D3B9-443B-B3AF-4CA2B0989752}" destId="{C2A9461F-65D3-4BFB-9669-78DF9FBA0FE0}" srcOrd="0" destOrd="0" parTransId="{896C57F0-E7FC-4F4D-8D7B-E4249EEE9E7F}" sibTransId="{B1A0A423-5260-4963-A5A6-16469F58F9FC}"/>
    <dgm:cxn modelId="{2127752B-317A-4CDE-8DA9-6DD2B4329029}" type="presOf" srcId="{9894D308-6A67-4836-AE05-3B259DA928F4}" destId="{D8A9D233-1334-434E-801A-1CB292B32A25}" srcOrd="0" destOrd="0" presId="urn:microsoft.com/office/officeart/2005/8/layout/list1"/>
    <dgm:cxn modelId="{6DB64432-8894-48FD-8514-89F0B904ED3E}" type="presOf" srcId="{E6F6E74C-F65D-44B4-AB45-724E17AEEB83}" destId="{90E12418-82E6-4597-A546-4099F3B6CA49}" srcOrd="0" destOrd="0" presId="urn:microsoft.com/office/officeart/2005/8/layout/list1"/>
    <dgm:cxn modelId="{6A03F840-6B71-4E2F-89F3-A3FB93DB0EA6}" srcId="{AB374015-682E-434F-8D89-1F17FAF4E3DB}" destId="{24E16FFE-9C01-496F-9BDB-A650065EC584}" srcOrd="0" destOrd="0" parTransId="{F2748674-C3A9-4FD2-8844-4EEB36F19F32}" sibTransId="{F2E8516E-73C4-4BB5-9918-0E789600CFFB}"/>
    <dgm:cxn modelId="{ACA4FE5D-8FBC-40AD-A411-2471428BDB81}" srcId="{93151DD0-3BBF-4258-B38C-4CE45247E860}" destId="{35B493E1-D3B9-443B-B3AF-4CA2B0989752}" srcOrd="1" destOrd="0" parTransId="{99691339-14E4-4CEA-BA05-5BDA5086509B}" sibTransId="{5B93DB57-2349-4AF9-9353-F288B3BB3328}"/>
    <dgm:cxn modelId="{4AC37A60-0320-4673-93FB-466BE9A88CA9}" type="presOf" srcId="{6D027A97-E754-47EB-9898-4C0EA992EA5E}" destId="{B64D4BA4-E14A-406B-B006-D9F9CCEBD890}" srcOrd="0" destOrd="0" presId="urn:microsoft.com/office/officeart/2005/8/layout/list1"/>
    <dgm:cxn modelId="{BE25AD44-7CA5-4A8D-8B67-A59801BD0711}" type="presOf" srcId="{F3865F60-ED11-4918-AEDA-BBB85F900122}" destId="{23E4A60C-1542-48FD-BC3C-588059963BBB}" srcOrd="0" destOrd="0" presId="urn:microsoft.com/office/officeart/2005/8/layout/list1"/>
    <dgm:cxn modelId="{E86F4C46-8C55-4BE4-8748-3FA18997F0E7}" srcId="{93151DD0-3BBF-4258-B38C-4CE45247E860}" destId="{77E6F890-0C5A-4883-9FAB-7709CB2800E2}" srcOrd="4" destOrd="0" parTransId="{31F32372-BBA1-4174-A0B9-B84BD2B471AF}" sibTransId="{3F1DB657-D5DD-4496-A56D-0489C9E0E0FD}"/>
    <dgm:cxn modelId="{9669926A-C750-4362-83C3-643B6484D1A4}" srcId="{93151DD0-3BBF-4258-B38C-4CE45247E860}" destId="{6D027A97-E754-47EB-9898-4C0EA992EA5E}" srcOrd="2" destOrd="0" parTransId="{17CD7C56-8D32-44D0-9685-0A85541B0576}" sibTransId="{01ECDF4C-612C-419A-AA84-68D4F55C0CF9}"/>
    <dgm:cxn modelId="{6ED1B850-6513-4588-89B8-AD6D0C83D68E}" srcId="{93151DD0-3BBF-4258-B38C-4CE45247E860}" destId="{E6F6E74C-F65D-44B4-AB45-724E17AEEB83}" srcOrd="3" destOrd="0" parTransId="{88F3FC2C-DA50-454E-9598-67ABC8A5DAB8}" sibTransId="{275394F7-026B-4077-91DB-30B8531D5903}"/>
    <dgm:cxn modelId="{BAF8CA7B-B740-4A0F-9077-7D91E3BF8171}" type="presOf" srcId="{6D027A97-E754-47EB-9898-4C0EA992EA5E}" destId="{76386013-BBAA-4492-AF3E-6948EF69E98B}" srcOrd="1" destOrd="0" presId="urn:microsoft.com/office/officeart/2005/8/layout/list1"/>
    <dgm:cxn modelId="{274F8A7C-0108-4803-8648-6CDDC9716218}" type="presOf" srcId="{35B493E1-D3B9-443B-B3AF-4CA2B0989752}" destId="{351AB560-07C2-4AEB-88E5-732CDF0F9F00}" srcOrd="0" destOrd="0" presId="urn:microsoft.com/office/officeart/2005/8/layout/list1"/>
    <dgm:cxn modelId="{E626FA84-FC8A-4B17-ACBA-0A12C287155C}" type="presOf" srcId="{AB374015-682E-434F-8D89-1F17FAF4E3DB}" destId="{A8C8DDEB-CE12-4CA4-869F-78F6D8F8091E}" srcOrd="0" destOrd="0" presId="urn:microsoft.com/office/officeart/2005/8/layout/list1"/>
    <dgm:cxn modelId="{A6C1FB8E-6C1F-4102-9EF9-994FAD92BECD}" srcId="{6D027A97-E754-47EB-9898-4C0EA992EA5E}" destId="{F3865F60-ED11-4918-AEDA-BBB85F900122}" srcOrd="0" destOrd="0" parTransId="{94F3C373-6D0D-4656-A1A4-FB8447EFD7E5}" sibTransId="{2D885380-9A46-4C0F-83EA-591165069420}"/>
    <dgm:cxn modelId="{95F68B90-D4A5-402F-ABA9-32E8B628167D}" srcId="{93151DD0-3BBF-4258-B38C-4CE45247E860}" destId="{AB374015-682E-434F-8D89-1F17FAF4E3DB}" srcOrd="0" destOrd="0" parTransId="{584650E8-2406-4373-853C-51A699C6D88D}" sibTransId="{2CB2DE9E-B5CF-428D-920C-CDF9275743AB}"/>
    <dgm:cxn modelId="{C6715C93-A8E6-4E2D-BE73-116181279E20}" type="presOf" srcId="{93151DD0-3BBF-4258-B38C-4CE45247E860}" destId="{FEFDC8B5-8058-45F7-9560-D3CFACF30BBF}" srcOrd="0" destOrd="0" presId="urn:microsoft.com/office/officeart/2005/8/layout/list1"/>
    <dgm:cxn modelId="{81C5B7A0-407E-4CE7-AC55-535874614F32}" srcId="{E6F6E74C-F65D-44B4-AB45-724E17AEEB83}" destId="{ADAB3EB8-45B8-49F7-AA1D-CED7AFFB0A47}" srcOrd="0" destOrd="0" parTransId="{1E90323C-C5E3-4DB1-823E-4D741A41F52A}" sibTransId="{F914DB57-5816-4BD4-8F11-1E37BD93EF7F}"/>
    <dgm:cxn modelId="{8B59ECA1-DDE2-4BE3-B632-3BEAB946ABAB}" type="presOf" srcId="{E6F6E74C-F65D-44B4-AB45-724E17AEEB83}" destId="{49D57424-2281-4F65-A4EB-6474BBFABAEC}" srcOrd="1" destOrd="0" presId="urn:microsoft.com/office/officeart/2005/8/layout/list1"/>
    <dgm:cxn modelId="{66CD12A2-D9FC-462F-93D3-0AD111C7B3AF}" type="presOf" srcId="{C2A9461F-65D3-4BFB-9669-78DF9FBA0FE0}" destId="{4627D776-37F1-48C5-9593-5E7AA476E570}" srcOrd="0" destOrd="0" presId="urn:microsoft.com/office/officeart/2005/8/layout/list1"/>
    <dgm:cxn modelId="{2F8919AB-6C7E-4999-A9FD-FCE387A83F84}" srcId="{77E6F890-0C5A-4883-9FAB-7709CB2800E2}" destId="{9894D308-6A67-4836-AE05-3B259DA928F4}" srcOrd="0" destOrd="0" parTransId="{29A47EEC-427C-4177-A273-5357B33547DB}" sibTransId="{3512D9A6-F1CA-4C66-8DF4-46733A8F9B47}"/>
    <dgm:cxn modelId="{5F7FFDB2-37A8-4AF2-8103-FB44B2C01DB9}" type="presOf" srcId="{AB374015-682E-434F-8D89-1F17FAF4E3DB}" destId="{E37F4DEB-D530-4681-8F10-942B80C9ADBF}" srcOrd="1" destOrd="0" presId="urn:microsoft.com/office/officeart/2005/8/layout/list1"/>
    <dgm:cxn modelId="{71EC7ECA-CF3E-4FE2-BB6A-07E7436C6D86}" type="presOf" srcId="{ADAB3EB8-45B8-49F7-AA1D-CED7AFFB0A47}" destId="{221C2CE0-B4ED-40A3-A01E-13A76E32E2F2}" srcOrd="0" destOrd="0" presId="urn:microsoft.com/office/officeart/2005/8/layout/list1"/>
    <dgm:cxn modelId="{70B292CD-75AF-468A-AE17-4934A5DA9927}" type="presOf" srcId="{77E6F890-0C5A-4883-9FAB-7709CB2800E2}" destId="{017DD3F3-DD0D-4AA5-AB3F-756AEFBB7C5B}" srcOrd="0" destOrd="0" presId="urn:microsoft.com/office/officeart/2005/8/layout/list1"/>
    <dgm:cxn modelId="{3FFB92D6-A75E-4CC9-9490-92AA552986CE}" type="presOf" srcId="{77E6F890-0C5A-4883-9FAB-7709CB2800E2}" destId="{426C7DE4-ADB7-41CB-A131-7F66E41E16AE}" srcOrd="1" destOrd="0" presId="urn:microsoft.com/office/officeart/2005/8/layout/list1"/>
    <dgm:cxn modelId="{9911B4F2-98EE-45A5-92A0-4AC98716C55A}" type="presOf" srcId="{35B493E1-D3B9-443B-B3AF-4CA2B0989752}" destId="{2A369DDF-5805-4D45-AB60-6E29E2CAAAB8}" srcOrd="1" destOrd="0" presId="urn:microsoft.com/office/officeart/2005/8/layout/list1"/>
    <dgm:cxn modelId="{8841F573-965D-47BD-8ED2-845D65EF7E32}" type="presParOf" srcId="{FEFDC8B5-8058-45F7-9560-D3CFACF30BBF}" destId="{5C280E9C-0EDC-417D-90D8-6ABEB3AE2298}" srcOrd="0" destOrd="0" presId="urn:microsoft.com/office/officeart/2005/8/layout/list1"/>
    <dgm:cxn modelId="{7BCC37A3-B2F1-4207-8178-BA14EC93096C}" type="presParOf" srcId="{5C280E9C-0EDC-417D-90D8-6ABEB3AE2298}" destId="{A8C8DDEB-CE12-4CA4-869F-78F6D8F8091E}" srcOrd="0" destOrd="0" presId="urn:microsoft.com/office/officeart/2005/8/layout/list1"/>
    <dgm:cxn modelId="{42BF9AA3-5EB9-4428-9028-547C59E8A096}" type="presParOf" srcId="{5C280E9C-0EDC-417D-90D8-6ABEB3AE2298}" destId="{E37F4DEB-D530-4681-8F10-942B80C9ADBF}" srcOrd="1" destOrd="0" presId="urn:microsoft.com/office/officeart/2005/8/layout/list1"/>
    <dgm:cxn modelId="{A97EE80F-C9FB-41F6-A65F-A1394E23AF6A}" type="presParOf" srcId="{FEFDC8B5-8058-45F7-9560-D3CFACF30BBF}" destId="{54260774-5D7F-46F7-A185-1E5DE6C6FF15}" srcOrd="1" destOrd="0" presId="urn:microsoft.com/office/officeart/2005/8/layout/list1"/>
    <dgm:cxn modelId="{82564FD5-877C-4D97-AE51-7D3F76E401A6}" type="presParOf" srcId="{FEFDC8B5-8058-45F7-9560-D3CFACF30BBF}" destId="{C2A15C1D-ED0D-4A31-9863-F06459F6E269}" srcOrd="2" destOrd="0" presId="urn:microsoft.com/office/officeart/2005/8/layout/list1"/>
    <dgm:cxn modelId="{27A31B0D-F7D0-492D-9E97-D335E30CEF0F}" type="presParOf" srcId="{FEFDC8B5-8058-45F7-9560-D3CFACF30BBF}" destId="{843861E1-57A8-472C-AE1D-3FF57AAA732B}" srcOrd="3" destOrd="0" presId="urn:microsoft.com/office/officeart/2005/8/layout/list1"/>
    <dgm:cxn modelId="{5088EB1E-B328-4BA1-BE1A-17C9B36A16C4}" type="presParOf" srcId="{FEFDC8B5-8058-45F7-9560-D3CFACF30BBF}" destId="{17CFE625-9C4A-42EE-8998-6E44DDAB3A2F}" srcOrd="4" destOrd="0" presId="urn:microsoft.com/office/officeart/2005/8/layout/list1"/>
    <dgm:cxn modelId="{B2496EFF-ABFA-4770-B1F7-6ABD4F4FC036}" type="presParOf" srcId="{17CFE625-9C4A-42EE-8998-6E44DDAB3A2F}" destId="{351AB560-07C2-4AEB-88E5-732CDF0F9F00}" srcOrd="0" destOrd="0" presId="urn:microsoft.com/office/officeart/2005/8/layout/list1"/>
    <dgm:cxn modelId="{DE387C30-DE23-42D6-B1F5-E17BB619616A}" type="presParOf" srcId="{17CFE625-9C4A-42EE-8998-6E44DDAB3A2F}" destId="{2A369DDF-5805-4D45-AB60-6E29E2CAAAB8}" srcOrd="1" destOrd="0" presId="urn:microsoft.com/office/officeart/2005/8/layout/list1"/>
    <dgm:cxn modelId="{7EA853AD-A95D-48A2-8DCD-44CE30DD2E71}" type="presParOf" srcId="{FEFDC8B5-8058-45F7-9560-D3CFACF30BBF}" destId="{874A0421-C8DE-4C53-978A-DC8B6BFBCF4A}" srcOrd="5" destOrd="0" presId="urn:microsoft.com/office/officeart/2005/8/layout/list1"/>
    <dgm:cxn modelId="{ABA9D316-1451-405E-BCD7-097F35023B90}" type="presParOf" srcId="{FEFDC8B5-8058-45F7-9560-D3CFACF30BBF}" destId="{4627D776-37F1-48C5-9593-5E7AA476E570}" srcOrd="6" destOrd="0" presId="urn:microsoft.com/office/officeart/2005/8/layout/list1"/>
    <dgm:cxn modelId="{D56464AD-2341-44A5-AAD0-1C304740037D}" type="presParOf" srcId="{FEFDC8B5-8058-45F7-9560-D3CFACF30BBF}" destId="{849F1D4B-28F2-4F40-A54D-C243B3D99109}" srcOrd="7" destOrd="0" presId="urn:microsoft.com/office/officeart/2005/8/layout/list1"/>
    <dgm:cxn modelId="{AAA78C2C-B6CE-4650-AF0E-627FB79ED93A}" type="presParOf" srcId="{FEFDC8B5-8058-45F7-9560-D3CFACF30BBF}" destId="{A762F91E-5923-44A8-975A-B9715B49F98D}" srcOrd="8" destOrd="0" presId="urn:microsoft.com/office/officeart/2005/8/layout/list1"/>
    <dgm:cxn modelId="{208CA48A-D1A5-4525-B067-4CF0AAD33071}" type="presParOf" srcId="{A762F91E-5923-44A8-975A-B9715B49F98D}" destId="{B64D4BA4-E14A-406B-B006-D9F9CCEBD890}" srcOrd="0" destOrd="0" presId="urn:microsoft.com/office/officeart/2005/8/layout/list1"/>
    <dgm:cxn modelId="{8AACEF0B-8865-4D55-9453-ABF2300C94A7}" type="presParOf" srcId="{A762F91E-5923-44A8-975A-B9715B49F98D}" destId="{76386013-BBAA-4492-AF3E-6948EF69E98B}" srcOrd="1" destOrd="0" presId="urn:microsoft.com/office/officeart/2005/8/layout/list1"/>
    <dgm:cxn modelId="{A13D8F36-7077-4595-BB6A-002B83265FB2}" type="presParOf" srcId="{FEFDC8B5-8058-45F7-9560-D3CFACF30BBF}" destId="{D588BE8B-9213-4149-8FA4-8EC461BA8BB5}" srcOrd="9" destOrd="0" presId="urn:microsoft.com/office/officeart/2005/8/layout/list1"/>
    <dgm:cxn modelId="{0AA682AD-51CD-475B-9F4C-10E1C0FBD8E9}" type="presParOf" srcId="{FEFDC8B5-8058-45F7-9560-D3CFACF30BBF}" destId="{23E4A60C-1542-48FD-BC3C-588059963BBB}" srcOrd="10" destOrd="0" presId="urn:microsoft.com/office/officeart/2005/8/layout/list1"/>
    <dgm:cxn modelId="{629D3497-22A1-4583-A400-0A34E912B251}" type="presParOf" srcId="{FEFDC8B5-8058-45F7-9560-D3CFACF30BBF}" destId="{AD2E9644-A082-4D46-B498-6EB77A5252A7}" srcOrd="11" destOrd="0" presId="urn:microsoft.com/office/officeart/2005/8/layout/list1"/>
    <dgm:cxn modelId="{90C87038-C2A7-4424-9DBD-44BFF45D25F7}" type="presParOf" srcId="{FEFDC8B5-8058-45F7-9560-D3CFACF30BBF}" destId="{4619DA7C-CD47-4FC9-8FC1-68DC0C398B9B}" srcOrd="12" destOrd="0" presId="urn:microsoft.com/office/officeart/2005/8/layout/list1"/>
    <dgm:cxn modelId="{B295E8C1-9D49-417D-8FDF-080BD3B5098F}" type="presParOf" srcId="{4619DA7C-CD47-4FC9-8FC1-68DC0C398B9B}" destId="{90E12418-82E6-4597-A546-4099F3B6CA49}" srcOrd="0" destOrd="0" presId="urn:microsoft.com/office/officeart/2005/8/layout/list1"/>
    <dgm:cxn modelId="{A4119C20-6DBD-49F8-A0A9-67466D3C8199}" type="presParOf" srcId="{4619DA7C-CD47-4FC9-8FC1-68DC0C398B9B}" destId="{49D57424-2281-4F65-A4EB-6474BBFABAEC}" srcOrd="1" destOrd="0" presId="urn:microsoft.com/office/officeart/2005/8/layout/list1"/>
    <dgm:cxn modelId="{BCE94C67-F17B-406D-8519-3F9688F50B78}" type="presParOf" srcId="{FEFDC8B5-8058-45F7-9560-D3CFACF30BBF}" destId="{60360E35-9892-4DD9-8D1E-2572F09E972F}" srcOrd="13" destOrd="0" presId="urn:microsoft.com/office/officeart/2005/8/layout/list1"/>
    <dgm:cxn modelId="{F8B1B95B-E1EE-4945-A3BC-EB93B83FA7AC}" type="presParOf" srcId="{FEFDC8B5-8058-45F7-9560-D3CFACF30BBF}" destId="{221C2CE0-B4ED-40A3-A01E-13A76E32E2F2}" srcOrd="14" destOrd="0" presId="urn:microsoft.com/office/officeart/2005/8/layout/list1"/>
    <dgm:cxn modelId="{173FB57A-277F-45E7-86EF-D9806B474279}" type="presParOf" srcId="{FEFDC8B5-8058-45F7-9560-D3CFACF30BBF}" destId="{186EED5C-A5D7-4439-9E53-4AA088F4F01E}" srcOrd="15" destOrd="0" presId="urn:microsoft.com/office/officeart/2005/8/layout/list1"/>
    <dgm:cxn modelId="{9B5E3E7F-E2E9-4F85-B7B0-D4D6784FE676}" type="presParOf" srcId="{FEFDC8B5-8058-45F7-9560-D3CFACF30BBF}" destId="{5A36BE5D-1E59-4790-AC1E-7C5F29AFF77C}" srcOrd="16" destOrd="0" presId="urn:microsoft.com/office/officeart/2005/8/layout/list1"/>
    <dgm:cxn modelId="{2A16EE65-CEC9-471A-972F-14A61D52C903}" type="presParOf" srcId="{5A36BE5D-1E59-4790-AC1E-7C5F29AFF77C}" destId="{017DD3F3-DD0D-4AA5-AB3F-756AEFBB7C5B}" srcOrd="0" destOrd="0" presId="urn:microsoft.com/office/officeart/2005/8/layout/list1"/>
    <dgm:cxn modelId="{EAC00C06-963A-436F-9198-34F21BE4F4D9}" type="presParOf" srcId="{5A36BE5D-1E59-4790-AC1E-7C5F29AFF77C}" destId="{426C7DE4-ADB7-41CB-A131-7F66E41E16AE}" srcOrd="1" destOrd="0" presId="urn:microsoft.com/office/officeart/2005/8/layout/list1"/>
    <dgm:cxn modelId="{2D17E327-B2F0-4DAB-BC8F-8BFBBB3502A8}" type="presParOf" srcId="{FEFDC8B5-8058-45F7-9560-D3CFACF30BBF}" destId="{AF337A76-488A-4BED-AFFB-350D98F20ECB}" srcOrd="17" destOrd="0" presId="urn:microsoft.com/office/officeart/2005/8/layout/list1"/>
    <dgm:cxn modelId="{D15D760C-5B46-4C09-A67A-452F299DA889}" type="presParOf" srcId="{FEFDC8B5-8058-45F7-9560-D3CFACF30BBF}" destId="{D8A9D233-1334-434E-801A-1CB292B32A25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E1C3A8-BCCF-4167-8F25-32E319A22C2E}">
      <dsp:nvSpPr>
        <dsp:cNvPr id="0" name=""/>
        <dsp:cNvSpPr/>
      </dsp:nvSpPr>
      <dsp:spPr>
        <a:xfrm>
          <a:off x="0" y="0"/>
          <a:ext cx="5062686" cy="435133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kern="1200" dirty="0"/>
            <a:t>Sentido denotativo</a:t>
          </a:r>
        </a:p>
      </dsp:txBody>
      <dsp:txXfrm>
        <a:off x="0" y="0"/>
        <a:ext cx="5062686" cy="1305401"/>
      </dsp:txXfrm>
    </dsp:sp>
    <dsp:sp modelId="{0F3CE5EC-ECF0-4B1A-BBEC-28BFDD1EBC89}">
      <dsp:nvSpPr>
        <dsp:cNvPr id="0" name=""/>
        <dsp:cNvSpPr/>
      </dsp:nvSpPr>
      <dsp:spPr>
        <a:xfrm>
          <a:off x="511531" y="1305401"/>
          <a:ext cx="4050149" cy="2828369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Quando uma palavra ou expressão é empregada em sentido literal, quando ela é entendida independentemente de interpretações individuais, ela apresenta </a:t>
          </a:r>
          <a:r>
            <a:rPr lang="pt-BR" sz="2000" b="1" kern="1200" dirty="0"/>
            <a:t>sentido denotativo </a:t>
          </a:r>
          <a:r>
            <a:rPr lang="pt-BR" sz="2000" kern="1200" dirty="0"/>
            <a:t>e, por isso, ocorre a </a:t>
          </a:r>
          <a:r>
            <a:rPr lang="pt-BR" sz="2000" b="1" kern="1200" dirty="0"/>
            <a:t>denotação</a:t>
          </a:r>
          <a:r>
            <a:rPr lang="pt-BR" sz="2000" kern="1200" dirty="0"/>
            <a:t>.</a:t>
          </a:r>
        </a:p>
      </dsp:txBody>
      <dsp:txXfrm>
        <a:off x="594371" y="1388241"/>
        <a:ext cx="3884469" cy="2662689"/>
      </dsp:txXfrm>
    </dsp:sp>
    <dsp:sp modelId="{30693CC0-1274-4719-BE8F-6E2A16A5E0B0}">
      <dsp:nvSpPr>
        <dsp:cNvPr id="0" name=""/>
        <dsp:cNvSpPr/>
      </dsp:nvSpPr>
      <dsp:spPr>
        <a:xfrm>
          <a:off x="5447650" y="0"/>
          <a:ext cx="5062686" cy="435133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kern="1200" dirty="0"/>
            <a:t>Sentido conotativo</a:t>
          </a:r>
        </a:p>
      </dsp:txBody>
      <dsp:txXfrm>
        <a:off x="5447650" y="0"/>
        <a:ext cx="5062686" cy="1305401"/>
      </dsp:txXfrm>
    </dsp:sp>
    <dsp:sp modelId="{BC1AE78F-FD35-41EB-AEC8-E5F3F3CED2E2}">
      <dsp:nvSpPr>
        <dsp:cNvPr id="0" name=""/>
        <dsp:cNvSpPr/>
      </dsp:nvSpPr>
      <dsp:spPr>
        <a:xfrm>
          <a:off x="5953919" y="1305401"/>
          <a:ext cx="4050149" cy="2828369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Quando uma palavra apresenta diferentes possibilidades de sentidos, dependentes do contexto de uso, e seu significado resulta de associações com outras palavras, objetos e seres ou outros contextos, ela está sendo empregada no </a:t>
          </a:r>
          <a:r>
            <a:rPr lang="pt-BR" sz="2000" b="1" kern="1200" dirty="0"/>
            <a:t>sentido conotativo</a:t>
          </a:r>
          <a:r>
            <a:rPr lang="pt-BR" sz="2000" kern="1200" dirty="0"/>
            <a:t>. Nesse caso, ocorre a </a:t>
          </a:r>
          <a:r>
            <a:rPr lang="pt-BR" sz="2000" b="1" kern="1200" dirty="0"/>
            <a:t>conotação</a:t>
          </a:r>
          <a:r>
            <a:rPr lang="pt-BR" sz="2000" kern="1200" dirty="0"/>
            <a:t>.</a:t>
          </a:r>
        </a:p>
      </dsp:txBody>
      <dsp:txXfrm>
        <a:off x="6036759" y="1388241"/>
        <a:ext cx="3884469" cy="26626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A15C1D-ED0D-4A31-9863-F06459F6E269}">
      <dsp:nvSpPr>
        <dsp:cNvPr id="0" name=""/>
        <dsp:cNvSpPr/>
      </dsp:nvSpPr>
      <dsp:spPr>
        <a:xfrm>
          <a:off x="0" y="191509"/>
          <a:ext cx="10483702" cy="68040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813652" tIns="249936" rIns="813652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Ao atravessar uma rua, olhe para os lados direito </a:t>
          </a:r>
          <a:r>
            <a:rPr lang="pt-BR" sz="2000" b="1" kern="1200" dirty="0"/>
            <a:t>e</a:t>
          </a:r>
          <a:r>
            <a:rPr lang="pt-BR" sz="2000" kern="1200" dirty="0"/>
            <a:t> esquerdo.</a:t>
          </a:r>
        </a:p>
      </dsp:txBody>
      <dsp:txXfrm>
        <a:off x="0" y="191509"/>
        <a:ext cx="10483702" cy="680400"/>
      </dsp:txXfrm>
    </dsp:sp>
    <dsp:sp modelId="{E37F4DEB-D530-4681-8F10-942B80C9ADBF}">
      <dsp:nvSpPr>
        <dsp:cNvPr id="0" name=""/>
        <dsp:cNvSpPr/>
      </dsp:nvSpPr>
      <dsp:spPr>
        <a:xfrm>
          <a:off x="524185" y="14389"/>
          <a:ext cx="7338592" cy="354240"/>
        </a:xfrm>
        <a:prstGeom prst="round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77381" tIns="0" rIns="27738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Aditiva</a:t>
          </a:r>
        </a:p>
      </dsp:txBody>
      <dsp:txXfrm>
        <a:off x="541478" y="31682"/>
        <a:ext cx="7304006" cy="319654"/>
      </dsp:txXfrm>
    </dsp:sp>
    <dsp:sp modelId="{4627D776-37F1-48C5-9593-5E7AA476E570}">
      <dsp:nvSpPr>
        <dsp:cNvPr id="0" name=""/>
        <dsp:cNvSpPr/>
      </dsp:nvSpPr>
      <dsp:spPr>
        <a:xfrm>
          <a:off x="0" y="1113829"/>
          <a:ext cx="10483702" cy="96390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813652" tIns="249936" rIns="813652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O pedestre tem direitos de acordo com as leis de trânsito, </a:t>
          </a:r>
          <a:r>
            <a:rPr lang="pt-BR" sz="2000" b="1" kern="1200" dirty="0"/>
            <a:t>mas </a:t>
          </a:r>
          <a:r>
            <a:rPr lang="pt-BR" sz="2000" kern="1200" dirty="0"/>
            <a:t>também tem seus deveres.</a:t>
          </a:r>
        </a:p>
      </dsp:txBody>
      <dsp:txXfrm>
        <a:off x="0" y="1113829"/>
        <a:ext cx="10483702" cy="963900"/>
      </dsp:txXfrm>
    </dsp:sp>
    <dsp:sp modelId="{2A369DDF-5805-4D45-AB60-6E29E2CAAAB8}">
      <dsp:nvSpPr>
        <dsp:cNvPr id="0" name=""/>
        <dsp:cNvSpPr/>
      </dsp:nvSpPr>
      <dsp:spPr>
        <a:xfrm>
          <a:off x="524185" y="936709"/>
          <a:ext cx="7338592" cy="354240"/>
        </a:xfrm>
        <a:prstGeom prst="round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77381" tIns="0" rIns="27738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Adversativa</a:t>
          </a:r>
        </a:p>
      </dsp:txBody>
      <dsp:txXfrm>
        <a:off x="541478" y="954002"/>
        <a:ext cx="7304006" cy="319654"/>
      </dsp:txXfrm>
    </dsp:sp>
    <dsp:sp modelId="{23E4A60C-1542-48FD-BC3C-588059963BBB}">
      <dsp:nvSpPr>
        <dsp:cNvPr id="0" name=""/>
        <dsp:cNvSpPr/>
      </dsp:nvSpPr>
      <dsp:spPr>
        <a:xfrm>
          <a:off x="0" y="2319649"/>
          <a:ext cx="10483702" cy="68040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813652" tIns="249936" rIns="813652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Na chuva, os perigos aumentam, </a:t>
          </a:r>
          <a:r>
            <a:rPr lang="pt-BR" sz="2000" b="1" kern="1200" dirty="0"/>
            <a:t>por isso </a:t>
          </a:r>
          <a:r>
            <a:rPr lang="pt-BR" sz="2000" kern="1200" dirty="0"/>
            <a:t>o cuidado também deve aumentar.</a:t>
          </a:r>
        </a:p>
      </dsp:txBody>
      <dsp:txXfrm>
        <a:off x="0" y="2319649"/>
        <a:ext cx="10483702" cy="680400"/>
      </dsp:txXfrm>
    </dsp:sp>
    <dsp:sp modelId="{76386013-BBAA-4492-AF3E-6948EF69E98B}">
      <dsp:nvSpPr>
        <dsp:cNvPr id="0" name=""/>
        <dsp:cNvSpPr/>
      </dsp:nvSpPr>
      <dsp:spPr>
        <a:xfrm>
          <a:off x="524185" y="2142529"/>
          <a:ext cx="7338592" cy="354240"/>
        </a:xfrm>
        <a:prstGeom prst="round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77381" tIns="0" rIns="27738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Conclusiva</a:t>
          </a:r>
        </a:p>
      </dsp:txBody>
      <dsp:txXfrm>
        <a:off x="541478" y="2159822"/>
        <a:ext cx="7304006" cy="319654"/>
      </dsp:txXfrm>
    </dsp:sp>
    <dsp:sp modelId="{221C2CE0-B4ED-40A3-A01E-13A76E32E2F2}">
      <dsp:nvSpPr>
        <dsp:cNvPr id="0" name=""/>
        <dsp:cNvSpPr/>
      </dsp:nvSpPr>
      <dsp:spPr>
        <a:xfrm>
          <a:off x="0" y="3241969"/>
          <a:ext cx="10483702" cy="68040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813652" tIns="249936" rIns="813652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Cuidados no trânsito são sempre necessários, </a:t>
          </a:r>
          <a:r>
            <a:rPr lang="pt-BR" sz="2000" b="1" kern="1200" dirty="0"/>
            <a:t>seja</a:t>
          </a:r>
          <a:r>
            <a:rPr lang="pt-BR" sz="2000" kern="1200" dirty="0"/>
            <a:t> de noite, </a:t>
          </a:r>
          <a:r>
            <a:rPr lang="pt-BR" sz="2000" b="1" kern="1200" dirty="0"/>
            <a:t>seja </a:t>
          </a:r>
          <a:r>
            <a:rPr lang="pt-BR" sz="2000" kern="1200" dirty="0"/>
            <a:t>de dia.</a:t>
          </a:r>
        </a:p>
      </dsp:txBody>
      <dsp:txXfrm>
        <a:off x="0" y="3241969"/>
        <a:ext cx="10483702" cy="680400"/>
      </dsp:txXfrm>
    </dsp:sp>
    <dsp:sp modelId="{49D57424-2281-4F65-A4EB-6474BBFABAEC}">
      <dsp:nvSpPr>
        <dsp:cNvPr id="0" name=""/>
        <dsp:cNvSpPr/>
      </dsp:nvSpPr>
      <dsp:spPr>
        <a:xfrm>
          <a:off x="524185" y="3064849"/>
          <a:ext cx="7338592" cy="354240"/>
        </a:xfrm>
        <a:prstGeom prst="round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77381" tIns="0" rIns="27738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Alternativa</a:t>
          </a:r>
        </a:p>
      </dsp:txBody>
      <dsp:txXfrm>
        <a:off x="541478" y="3082142"/>
        <a:ext cx="7304006" cy="319654"/>
      </dsp:txXfrm>
    </dsp:sp>
    <dsp:sp modelId="{D8A9D233-1334-434E-801A-1CB292B32A25}">
      <dsp:nvSpPr>
        <dsp:cNvPr id="0" name=""/>
        <dsp:cNvSpPr/>
      </dsp:nvSpPr>
      <dsp:spPr>
        <a:xfrm>
          <a:off x="0" y="4164289"/>
          <a:ext cx="10483702" cy="68040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813652" tIns="249936" rIns="813652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Não atravesse a rua fora da faixa de segurança, </a:t>
          </a:r>
          <a:r>
            <a:rPr lang="pt-BR" sz="2000" b="1" kern="1200" dirty="0"/>
            <a:t>pois</a:t>
          </a:r>
          <a:r>
            <a:rPr lang="pt-BR" sz="2000" kern="1200" dirty="0"/>
            <a:t> pode ser muito perigoso.</a:t>
          </a:r>
        </a:p>
      </dsp:txBody>
      <dsp:txXfrm>
        <a:off x="0" y="4164289"/>
        <a:ext cx="10483702" cy="680400"/>
      </dsp:txXfrm>
    </dsp:sp>
    <dsp:sp modelId="{426C7DE4-ADB7-41CB-A131-7F66E41E16AE}">
      <dsp:nvSpPr>
        <dsp:cNvPr id="0" name=""/>
        <dsp:cNvSpPr/>
      </dsp:nvSpPr>
      <dsp:spPr>
        <a:xfrm>
          <a:off x="524185" y="3987169"/>
          <a:ext cx="7338592" cy="354240"/>
        </a:xfrm>
        <a:prstGeom prst="round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77381" tIns="0" rIns="27738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Explicativa</a:t>
          </a:r>
        </a:p>
      </dsp:txBody>
      <dsp:txXfrm>
        <a:off x="541478" y="4004462"/>
        <a:ext cx="7304006" cy="3196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A15C1D-ED0D-4A31-9863-F06459F6E269}">
      <dsp:nvSpPr>
        <dsp:cNvPr id="0" name=""/>
        <dsp:cNvSpPr/>
      </dsp:nvSpPr>
      <dsp:spPr>
        <a:xfrm>
          <a:off x="0" y="191509"/>
          <a:ext cx="10483702" cy="68040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813652" tIns="249936" rIns="813652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Ela não pode atravessar a rua, </a:t>
          </a:r>
          <a:r>
            <a:rPr lang="pt-BR" sz="2000" b="1" kern="1200" dirty="0"/>
            <a:t>já que </a:t>
          </a:r>
          <a:r>
            <a:rPr lang="pt-BR" sz="2000" kern="1200" dirty="0"/>
            <a:t>o sinal está aberto.</a:t>
          </a:r>
        </a:p>
      </dsp:txBody>
      <dsp:txXfrm>
        <a:off x="0" y="191509"/>
        <a:ext cx="10483702" cy="680400"/>
      </dsp:txXfrm>
    </dsp:sp>
    <dsp:sp modelId="{E37F4DEB-D530-4681-8F10-942B80C9ADBF}">
      <dsp:nvSpPr>
        <dsp:cNvPr id="0" name=""/>
        <dsp:cNvSpPr/>
      </dsp:nvSpPr>
      <dsp:spPr>
        <a:xfrm>
          <a:off x="524185" y="14389"/>
          <a:ext cx="7338592" cy="354240"/>
        </a:xfrm>
        <a:prstGeom prst="round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77381" tIns="0" rIns="27738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Causal</a:t>
          </a:r>
        </a:p>
      </dsp:txBody>
      <dsp:txXfrm>
        <a:off x="541478" y="31682"/>
        <a:ext cx="7304006" cy="319654"/>
      </dsp:txXfrm>
    </dsp:sp>
    <dsp:sp modelId="{4627D776-37F1-48C5-9593-5E7AA476E570}">
      <dsp:nvSpPr>
        <dsp:cNvPr id="0" name=""/>
        <dsp:cNvSpPr/>
      </dsp:nvSpPr>
      <dsp:spPr>
        <a:xfrm>
          <a:off x="0" y="1113829"/>
          <a:ext cx="10483702" cy="68040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813652" tIns="249936" rIns="813652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Conseguiu se comunicar com os alunos ingleses </a:t>
          </a:r>
          <a:r>
            <a:rPr lang="pt-BR" sz="2000" b="1" kern="1200" dirty="0"/>
            <a:t>embora </a:t>
          </a:r>
          <a:r>
            <a:rPr lang="pt-BR" sz="2000" kern="1200" dirty="0"/>
            <a:t>não soubesse inglês.</a:t>
          </a:r>
        </a:p>
      </dsp:txBody>
      <dsp:txXfrm>
        <a:off x="0" y="1113829"/>
        <a:ext cx="10483702" cy="680400"/>
      </dsp:txXfrm>
    </dsp:sp>
    <dsp:sp modelId="{2A369DDF-5805-4D45-AB60-6E29E2CAAAB8}">
      <dsp:nvSpPr>
        <dsp:cNvPr id="0" name=""/>
        <dsp:cNvSpPr/>
      </dsp:nvSpPr>
      <dsp:spPr>
        <a:xfrm>
          <a:off x="524185" y="936709"/>
          <a:ext cx="7338592" cy="354240"/>
        </a:xfrm>
        <a:prstGeom prst="round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77381" tIns="0" rIns="27738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Concessiva</a:t>
          </a:r>
        </a:p>
      </dsp:txBody>
      <dsp:txXfrm>
        <a:off x="541478" y="954002"/>
        <a:ext cx="7304006" cy="319654"/>
      </dsp:txXfrm>
    </dsp:sp>
    <dsp:sp modelId="{23E4A60C-1542-48FD-BC3C-588059963BBB}">
      <dsp:nvSpPr>
        <dsp:cNvPr id="0" name=""/>
        <dsp:cNvSpPr/>
      </dsp:nvSpPr>
      <dsp:spPr>
        <a:xfrm>
          <a:off x="0" y="2036149"/>
          <a:ext cx="10483702" cy="68040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813652" tIns="249936" rIns="813652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Aumente sua atenção ao atravessar ruas </a:t>
          </a:r>
          <a:r>
            <a:rPr lang="pt-BR" sz="2000" b="1" kern="1200" dirty="0"/>
            <a:t>se</a:t>
          </a:r>
          <a:r>
            <a:rPr lang="pt-BR" sz="2000" kern="1200" dirty="0"/>
            <a:t> estiver chovendo.</a:t>
          </a:r>
        </a:p>
      </dsp:txBody>
      <dsp:txXfrm>
        <a:off x="0" y="2036149"/>
        <a:ext cx="10483702" cy="680400"/>
      </dsp:txXfrm>
    </dsp:sp>
    <dsp:sp modelId="{76386013-BBAA-4492-AF3E-6948EF69E98B}">
      <dsp:nvSpPr>
        <dsp:cNvPr id="0" name=""/>
        <dsp:cNvSpPr/>
      </dsp:nvSpPr>
      <dsp:spPr>
        <a:xfrm>
          <a:off x="524185" y="1859029"/>
          <a:ext cx="7338592" cy="354240"/>
        </a:xfrm>
        <a:prstGeom prst="round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77381" tIns="0" rIns="27738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Condicional</a:t>
          </a:r>
        </a:p>
      </dsp:txBody>
      <dsp:txXfrm>
        <a:off x="541478" y="1876322"/>
        <a:ext cx="7304006" cy="319654"/>
      </dsp:txXfrm>
    </dsp:sp>
    <dsp:sp modelId="{221C2CE0-B4ED-40A3-A01E-13A76E32E2F2}">
      <dsp:nvSpPr>
        <dsp:cNvPr id="0" name=""/>
        <dsp:cNvSpPr/>
      </dsp:nvSpPr>
      <dsp:spPr>
        <a:xfrm>
          <a:off x="0" y="2958469"/>
          <a:ext cx="10483702" cy="68040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813652" tIns="249936" rIns="813652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Só atravesse a rua </a:t>
          </a:r>
          <a:r>
            <a:rPr lang="pt-BR" sz="2000" b="1" kern="1200" dirty="0"/>
            <a:t>quando</a:t>
          </a:r>
          <a:r>
            <a:rPr lang="pt-BR" sz="2000" kern="1200" dirty="0"/>
            <a:t> o sinal estiver aberto para os pedestres.</a:t>
          </a:r>
        </a:p>
      </dsp:txBody>
      <dsp:txXfrm>
        <a:off x="0" y="2958469"/>
        <a:ext cx="10483702" cy="680400"/>
      </dsp:txXfrm>
    </dsp:sp>
    <dsp:sp modelId="{49D57424-2281-4F65-A4EB-6474BBFABAEC}">
      <dsp:nvSpPr>
        <dsp:cNvPr id="0" name=""/>
        <dsp:cNvSpPr/>
      </dsp:nvSpPr>
      <dsp:spPr>
        <a:xfrm>
          <a:off x="524185" y="2781349"/>
          <a:ext cx="7338592" cy="354240"/>
        </a:xfrm>
        <a:prstGeom prst="round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77381" tIns="0" rIns="27738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Temporal</a:t>
          </a:r>
        </a:p>
      </dsp:txBody>
      <dsp:txXfrm>
        <a:off x="541478" y="2798642"/>
        <a:ext cx="7304006" cy="319654"/>
      </dsp:txXfrm>
    </dsp:sp>
    <dsp:sp modelId="{D8A9D233-1334-434E-801A-1CB292B32A25}">
      <dsp:nvSpPr>
        <dsp:cNvPr id="0" name=""/>
        <dsp:cNvSpPr/>
      </dsp:nvSpPr>
      <dsp:spPr>
        <a:xfrm>
          <a:off x="0" y="3880789"/>
          <a:ext cx="10483702" cy="96390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813652" tIns="249936" rIns="813652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Não atravesse a rua devagar, </a:t>
          </a:r>
          <a:r>
            <a:rPr lang="pt-BR" sz="2000" b="1" kern="1200" dirty="0"/>
            <a:t>para que </a:t>
          </a:r>
          <a:r>
            <a:rPr lang="pt-BR" sz="2000" kern="1200" dirty="0"/>
            <a:t>a travessia não demore mais do que o necessário.</a:t>
          </a:r>
        </a:p>
      </dsp:txBody>
      <dsp:txXfrm>
        <a:off x="0" y="3880789"/>
        <a:ext cx="10483702" cy="963900"/>
      </dsp:txXfrm>
    </dsp:sp>
    <dsp:sp modelId="{426C7DE4-ADB7-41CB-A131-7F66E41E16AE}">
      <dsp:nvSpPr>
        <dsp:cNvPr id="0" name=""/>
        <dsp:cNvSpPr/>
      </dsp:nvSpPr>
      <dsp:spPr>
        <a:xfrm>
          <a:off x="524185" y="3703669"/>
          <a:ext cx="7338592" cy="354240"/>
        </a:xfrm>
        <a:prstGeom prst="round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77381" tIns="0" rIns="27738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Final</a:t>
          </a:r>
        </a:p>
      </dsp:txBody>
      <dsp:txXfrm>
        <a:off x="541478" y="3720962"/>
        <a:ext cx="7304006" cy="319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AF45D-7E7E-7740-8075-D24BBD88BB35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F925D-AFE2-014C-A47F-F343DD952B9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371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2A243-B278-AF4C-BC10-EED2BE8A6DD0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BB89A-4CF2-3045-8911-A466E2733E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972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3EE8D-58D7-452D-AF91-1C9AA7254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47CA13-754A-40E6-A0A9-06A9D99EF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B4EA20-99A2-4ED4-8916-AA66EC911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CAAA7-64E2-E64A-B0E7-0297373DD88F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C794B6-4A4E-496C-BDDE-00D0F7A5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1AC5FA-8B0C-44F9-9C1B-238EECA4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635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58649-F7D6-4687-BD89-6ABA2C0A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AB8FBD-8D61-4BF1-A61C-964FDA444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D56BFE-03DD-4CC9-AE9C-C81E2D31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F56E8-BEDA-C249-A8CC-2C42F4C0F136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8140A4-EAC7-49FC-B010-6D07B8FE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71FD29-7D1A-4FFF-ACE7-0B532C8C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084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3A2F22-3E31-49B3-9B4F-5341AD29B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17AB09-E10C-4020-9BFC-C32EAA058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70319C-EC1F-46C4-8878-B05A5618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ACAD-808E-7E43-97A4-7FCC7029AEF3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9FFE1E-A3DC-455C-B0E1-4D1D62F9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5111C7-9C58-4A76-8448-47D019EF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512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B51DC-7C0F-46D5-9ADB-196DD154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398B3F-236C-4E0E-A1AB-2188ECD5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165930-F9EE-4D38-86DA-6D8C3D80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0251-A6C3-634A-B1F5-A2C6CA80E842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E23B3E-5177-48F2-8965-607F83CC2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D59529-FD8C-4649-A643-5645CBF8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1897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C1FD3-0C11-4329-9A12-AD21A85B1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F17962-933B-4F4D-8FFF-881ABD329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BA8693-B821-4761-AA70-9AF614B9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66EF2-A5B6-374D-84CE-CC61A43061E1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06E3E8-6E73-4BA6-8E0C-E730F67DB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FE23C7-9753-4EB5-8B88-BE0BDC22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961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17C18-5E6A-4DDC-B9C1-D53477A2C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52901B-A635-4481-9321-9B8FAFD71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3857F92-A402-486E-92C7-89A7E539F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109F383-0DC1-4256-AB0D-A6CB3CD9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F712-4E76-5C45-9E4D-D1491677785C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E13573-23CC-494B-8CCD-BBA5C899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185F599-7392-47F6-B01F-F304BB0A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260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BA06DA-121E-409A-AFEB-09937143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2363DF-6613-4037-BF5D-527F914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A4D6C2-5FCB-4587-A838-2BFBBDF12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661C4EB-547B-4F02-BFFA-D4931BA1A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B8EFA8C-BB04-4FC2-8179-3C1744262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CB33A32-2DDC-464D-B5C8-4CEDE184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D336-A4BF-254E-9ED3-A1B9F1FABEFD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C59DB2-C79D-4855-A725-D6966CF1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256F0FD-0664-4B44-8F5C-F6FC9E40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992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E0DD3-5DD3-46CB-AEFA-4654D5FD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6DAEA6-1D64-4001-9BE7-3E40226F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419A-AD71-D54D-BBB0-6455876A8F87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2BA8EF2-6EF5-45DB-89F2-A8FB398BA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AC1ED2B-15F1-4412-B6D4-B78DC148F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550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133E54-675B-4136-84F9-22549CB2C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6533F-CED6-8D49-837C-EC9EF8354F4A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FC43849-4364-4F49-9554-D8C7C9CA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8E0985-3E8E-4373-8872-C5EBED55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85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C5437-FD15-4F93-969E-1F964015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A558B8-1051-468D-BCF5-C831C1683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0A3FCA-6F68-4162-A544-C0140BCD6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F14761-06CE-43FD-A820-FE2C9800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E478-FD74-5E4A-9A35-0711DD7872EB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B07677-CC7E-492B-B50A-37B49C5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9C543E-41C3-49AC-83F3-BC45ACFA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230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15CE6D-B4EC-4DCB-B2ED-7C6D8A56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73FEF45-5216-4228-8412-053F9E821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51ABB1-8300-4A7B-AA68-CED2E173B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D05087-667C-447B-8D15-D05F1EBF0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9A1A6-A485-7F4C-8CA5-80C52943BF85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C639EC-8E9E-4D34-B12B-5294373F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D80E13-7DD1-4773-88C5-BE7EAEE3E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540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0BE9549-4739-4432-A913-0FD4D6E28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E881E8-0884-4C6F-AE6B-C545CE0F8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9547EE-FAB4-4524-9393-8CE9E11C5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5A456-E901-7140-92A4-EDF01255FA82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628D68-6F5F-46D4-9C0A-85805F9DA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3ACD4B-8C42-40C5-8F11-BD4EE0A44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212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41D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986"/>
          <a:stretch/>
        </p:blipFill>
        <p:spPr bwMode="auto">
          <a:xfrm>
            <a:off x="0" y="-15525"/>
            <a:ext cx="12192000" cy="687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1811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1EE051-5331-446F-A8BD-6E6824866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9332"/>
            <a:ext cx="10515600" cy="1325563"/>
          </a:xfrm>
          <a:ln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Período composto por coordenação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10</a:t>
            </a:fld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1270907" y="1931761"/>
            <a:ext cx="9824357" cy="4351338"/>
          </a:xfrm>
        </p:spPr>
        <p:txBody>
          <a:bodyPr/>
          <a:lstStyle/>
          <a:p>
            <a:r>
              <a:rPr lang="pt-BR" dirty="0"/>
              <a:t>Período composto formado por orações independentes sintaticamente, que podem ser ligadas por conjunções coordenativas.</a:t>
            </a:r>
          </a:p>
          <a:p>
            <a:endParaRPr lang="pt-BR" dirty="0"/>
          </a:p>
          <a:p>
            <a:r>
              <a:rPr lang="pt-BR" dirty="0"/>
              <a:t>Em um período composto por coordenação, as orações introduzidas por conjunção recebem o nome de </a:t>
            </a:r>
            <a:r>
              <a:rPr lang="pt-BR" b="1" dirty="0"/>
              <a:t>orações coordenadas sindéticas</a:t>
            </a:r>
            <a:r>
              <a:rPr lang="pt-BR" dirty="0"/>
              <a:t>; já as orações não introduzidas por conjunção são chamadas de </a:t>
            </a:r>
            <a:r>
              <a:rPr lang="pt-BR" b="1" dirty="0"/>
              <a:t>orações coordenadas assindéticas</a:t>
            </a:r>
            <a:r>
              <a:rPr lang="pt-BR" dirty="0"/>
              <a:t>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1960231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1EE051-5331-446F-A8BD-6E6824866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9332"/>
            <a:ext cx="10515600" cy="1325563"/>
          </a:xfrm>
          <a:ln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Período composto por subordinação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11</a:t>
            </a:fld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É formado por orações que dependem sintaticamente uma da outra. </a:t>
            </a:r>
          </a:p>
          <a:p>
            <a:endParaRPr lang="pt-BR" dirty="0"/>
          </a:p>
          <a:p>
            <a:r>
              <a:rPr lang="pt-BR" dirty="0"/>
              <a:t>Nesse tipo de período, a oração que funciona como termo de outra recebe o nome de </a:t>
            </a:r>
            <a:r>
              <a:rPr lang="pt-BR" b="1" dirty="0"/>
              <a:t>oração subordinada</a:t>
            </a:r>
            <a:r>
              <a:rPr lang="pt-BR" dirty="0"/>
              <a:t>, e a oração que tem outra(s) oração(</a:t>
            </a:r>
            <a:r>
              <a:rPr lang="pt-BR" dirty="0" err="1"/>
              <a:t>ões</a:t>
            </a:r>
            <a:r>
              <a:rPr lang="pt-BR" dirty="0"/>
              <a:t>) como termo recebe o nome de </a:t>
            </a:r>
            <a:r>
              <a:rPr lang="pt-BR" b="1" dirty="0"/>
              <a:t>oração principal</a:t>
            </a:r>
            <a:r>
              <a:rPr lang="pt-BR" dirty="0"/>
              <a:t>.</a:t>
            </a:r>
          </a:p>
          <a:p>
            <a:endParaRPr lang="pt-BR" dirty="0"/>
          </a:p>
          <a:p>
            <a:r>
              <a:rPr lang="pt-BR" dirty="0"/>
              <a:t>As orações subordinadas podem ser classificadas em </a:t>
            </a:r>
            <a:r>
              <a:rPr lang="pt-BR" b="1" dirty="0"/>
              <a:t>substantivas</a:t>
            </a:r>
            <a:r>
              <a:rPr lang="pt-BR" dirty="0"/>
              <a:t>, </a:t>
            </a:r>
            <a:r>
              <a:rPr lang="pt-BR" b="1" dirty="0"/>
              <a:t>adjetivas</a:t>
            </a:r>
            <a:r>
              <a:rPr lang="pt-BR" dirty="0"/>
              <a:t> ou </a:t>
            </a:r>
            <a:r>
              <a:rPr lang="pt-BR" b="1" dirty="0"/>
              <a:t>adverbiais</a:t>
            </a:r>
            <a:r>
              <a:rPr lang="pt-BR" dirty="0"/>
              <a:t>, de acordo com seu valor ou função.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578816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1EE051-5331-446F-A8BD-6E6824866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3632"/>
            <a:ext cx="10515600" cy="1325563"/>
          </a:xfrm>
          <a:ln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Período composto por coordenação e subordinação (período misto)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12</a:t>
            </a:fld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89025"/>
          </a:xfrm>
        </p:spPr>
        <p:txBody>
          <a:bodyPr>
            <a:normAutofit/>
          </a:bodyPr>
          <a:lstStyle/>
          <a:p>
            <a:r>
              <a:rPr lang="pt-BR" dirty="0"/>
              <a:t>Período composto formado por orações coordenadas e por orações subordinadas.</a:t>
            </a:r>
          </a:p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1508" y="3001736"/>
            <a:ext cx="8214774" cy="2754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944374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7000">
              <a:schemeClr val="accent6"/>
            </a:gs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4CEA2-155B-4300-A4C5-1B1228E27A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>
                <a:latin typeface="RobotoBR" pitchFamily="2" charset="0"/>
              </a:rPr>
              <a:t> </a:t>
            </a:r>
            <a:br>
              <a:rPr lang="pt-BR" dirty="0">
                <a:latin typeface="RobotoBR" pitchFamily="2" charset="0"/>
              </a:rPr>
            </a:br>
            <a:r>
              <a:rPr lang="pt-BR" dirty="0">
                <a:latin typeface="RobotoBR" pitchFamily="2" charset="0"/>
              </a:rPr>
              <a:t>Unidade 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2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930026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40499" y="1715269"/>
            <a:ext cx="3629706" cy="4617552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Crônica narrativa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66" y="2172488"/>
            <a:ext cx="8242005" cy="3016219"/>
          </a:xfrm>
        </p:spPr>
        <p:txBody>
          <a:bodyPr>
            <a:normAutofit/>
          </a:bodyPr>
          <a:lstStyle/>
          <a:p>
            <a:r>
              <a:rPr lang="pt-BR" dirty="0"/>
              <a:t>É um texto ficcional, que oscila entre os campos jornalístico e literário, extraindo do cotidiano a matéria-prima de seu texto. </a:t>
            </a:r>
          </a:p>
          <a:p>
            <a:r>
              <a:rPr lang="pt-BR" dirty="0"/>
              <a:t>Quando a crônica é  narrativa, é caracterizada por uma quantidade reduzida de personagens e de ações.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664FEFBA-7445-4475-BE61-1FFF7254F213}"/>
              </a:ext>
            </a:extLst>
          </p:cNvPr>
          <p:cNvSpPr/>
          <p:nvPr/>
        </p:nvSpPr>
        <p:spPr>
          <a:xfrm rot="16200000">
            <a:off x="10916793" y="5724801"/>
            <a:ext cx="100059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800" dirty="0">
                <a:solidFill>
                  <a:srgbClr val="2F2F2E"/>
                </a:solidFill>
                <a:latin typeface="TrasandinaBook"/>
              </a:rPr>
              <a:t>Marcela  Pialarrisi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3</a:t>
            </a:fld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622964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721F5F-EFB2-4C4C-B285-29AE091C86E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Denotação e conotação</a:t>
            </a:r>
          </a:p>
        </p:txBody>
      </p:sp>
      <p:graphicFrame>
        <p:nvGraphicFramePr>
          <p:cNvPr id="6" name="Espaço Reservado para Conteúdo 3">
            <a:extLst>
              <a:ext uri="{FF2B5EF4-FFF2-40B4-BE49-F238E27FC236}">
                <a16:creationId xmlns:a16="http://schemas.microsoft.com/office/drawing/2014/main" id="{40E013B3-0966-4110-B908-723160CF81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645288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4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775074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2125"/>
            <a:ext cx="10515600" cy="1325563"/>
          </a:xfrm>
          <a:ln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Conjunções coordenativas e conjunções subordinativas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134836" y="1825625"/>
            <a:ext cx="10218964" cy="4351338"/>
          </a:xfrm>
        </p:spPr>
        <p:txBody>
          <a:bodyPr/>
          <a:lstStyle/>
          <a:p>
            <a:r>
              <a:rPr lang="pt-BR" dirty="0"/>
              <a:t>Algumas palavras são usadas para ligar duas orações ou ainda termos de mesma função sintática em uma oração. Essas palavras recebem o nome de </a:t>
            </a:r>
            <a:r>
              <a:rPr lang="pt-BR" b="1" dirty="0"/>
              <a:t>conjunção</a:t>
            </a:r>
            <a:r>
              <a:rPr lang="pt-BR" dirty="0"/>
              <a:t>. </a:t>
            </a:r>
          </a:p>
          <a:p>
            <a:endParaRPr lang="pt-BR" dirty="0"/>
          </a:p>
          <a:p>
            <a:r>
              <a:rPr lang="pt-BR" dirty="0"/>
              <a:t>A conjunção que liga duas orações sintaticamente independentes é chamada </a:t>
            </a:r>
            <a:r>
              <a:rPr lang="pt-BR" b="1" dirty="0"/>
              <a:t>conjunção coordenativa</a:t>
            </a:r>
            <a:r>
              <a:rPr lang="pt-BR" dirty="0"/>
              <a:t>. </a:t>
            </a:r>
          </a:p>
          <a:p>
            <a:endParaRPr lang="pt-BR" dirty="0"/>
          </a:p>
          <a:p>
            <a:r>
              <a:rPr lang="pt-BR" dirty="0"/>
              <a:t>Já a conjunção que liga orações sintaticamente dependentes é chamada </a:t>
            </a:r>
            <a:r>
              <a:rPr lang="pt-BR" b="1" dirty="0"/>
              <a:t>conjunção subordinativa</a:t>
            </a:r>
            <a:r>
              <a:rPr lang="pt-B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5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4171996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dirty="0">
                <a:solidFill>
                  <a:schemeClr val="accent6"/>
                </a:solidFill>
              </a:rPr>
              <a:t>Conjunções coordenativas</a:t>
            </a:r>
          </a:p>
        </p:txBody>
      </p:sp>
      <p:graphicFrame>
        <p:nvGraphicFramePr>
          <p:cNvPr id="3" name="Diagrama 2"/>
          <p:cNvGraphicFramePr/>
          <p:nvPr/>
        </p:nvGraphicFramePr>
        <p:xfrm>
          <a:off x="861237" y="1775636"/>
          <a:ext cx="10483703" cy="4859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6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273967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dirty="0">
                <a:solidFill>
                  <a:schemeClr val="accent6"/>
                </a:solidFill>
              </a:rPr>
              <a:t>Conjunções subordinativas</a:t>
            </a:r>
          </a:p>
        </p:txBody>
      </p:sp>
      <p:graphicFrame>
        <p:nvGraphicFramePr>
          <p:cNvPr id="3" name="Diagrama 2"/>
          <p:cNvGraphicFramePr/>
          <p:nvPr/>
        </p:nvGraphicFramePr>
        <p:xfrm>
          <a:off x="861237" y="1775636"/>
          <a:ext cx="10483703" cy="4859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7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380248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Crônica argumentativa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11842" y="2096546"/>
            <a:ext cx="8397949" cy="4351338"/>
          </a:xfrm>
        </p:spPr>
        <p:txBody>
          <a:bodyPr>
            <a:normAutofit/>
          </a:bodyPr>
          <a:lstStyle/>
          <a:p>
            <a:r>
              <a:rPr lang="pt-BR" dirty="0"/>
              <a:t>A </a:t>
            </a:r>
            <a:r>
              <a:rPr lang="pt-BR" b="1" dirty="0"/>
              <a:t>crônica argumentativa </a:t>
            </a:r>
            <a:r>
              <a:rPr lang="pt-BR" dirty="0"/>
              <a:t>é um texto que oscila entre o literário e o jornalístico e apresenta a opinião do autor em relação a um fato ou situação cotidianos, levando o leitor a refletir sobre o assunto.</a:t>
            </a:r>
          </a:p>
          <a:p>
            <a:endParaRPr lang="pt-BR" dirty="0"/>
          </a:p>
          <a:p>
            <a:r>
              <a:rPr lang="pt-BR" dirty="0"/>
              <a:t>Essas crônicas podem ser encontradas em periódicos (revistas e jornais), livros, </a:t>
            </a:r>
            <a:r>
              <a:rPr lang="pt-BR" i="1" dirty="0"/>
              <a:t>blogs </a:t>
            </a:r>
            <a:r>
              <a:rPr lang="pt-BR" dirty="0"/>
              <a:t>e </a:t>
            </a:r>
            <a:r>
              <a:rPr lang="pt-BR" i="1" dirty="0"/>
              <a:t>sites </a:t>
            </a:r>
            <a:r>
              <a:rPr lang="pt-BR" dirty="0"/>
              <a:t>da internet.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8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733626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9332"/>
            <a:ext cx="10515600" cy="1325563"/>
          </a:xfrm>
          <a:ln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Figuras de linguagem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430835"/>
              </p:ext>
            </p:extLst>
          </p:nvPr>
        </p:nvGraphicFramePr>
        <p:xfrm>
          <a:off x="994081" y="1755321"/>
          <a:ext cx="10203837" cy="4666663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611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92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5738">
                <a:tc>
                  <a:txBody>
                    <a:bodyPr/>
                    <a:lstStyle/>
                    <a:p>
                      <a:r>
                        <a:rPr lang="pt-BR" sz="2100" dirty="0"/>
                        <a:t>Assíndeto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Omissão de conjunções entre palavras, termos de uma oração ou orações de determinado período.</a:t>
                      </a:r>
                      <a:endParaRPr lang="pt-BR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109">
                <a:tc>
                  <a:txBody>
                    <a:bodyPr/>
                    <a:lstStyle/>
                    <a:p>
                      <a:r>
                        <a:rPr lang="pt-BR" sz="2100" b="1" dirty="0"/>
                        <a:t>Polissíndeto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Uso de conjunções repetidas vezes. </a:t>
                      </a:r>
                      <a:endParaRPr lang="pt-BR" sz="2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678">
                <a:tc>
                  <a:txBody>
                    <a:bodyPr/>
                    <a:lstStyle/>
                    <a:p>
                      <a:r>
                        <a:rPr lang="pt-BR" sz="2100" b="1" dirty="0"/>
                        <a:t>Pleonasmo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Repetição intencional que reforça a ideia e a torna mais expressiva.</a:t>
                      </a:r>
                      <a:endParaRPr lang="pt-BR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5150">
                <a:tc>
                  <a:txBody>
                    <a:bodyPr/>
                    <a:lstStyle/>
                    <a:p>
                      <a:r>
                        <a:rPr lang="pt-BR" sz="2100" b="1" dirty="0"/>
                        <a:t>Elipse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Omissão de termos da oração já mencionados no texto.</a:t>
                      </a:r>
                      <a:endParaRPr lang="pt-BR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017">
                <a:tc>
                  <a:txBody>
                    <a:bodyPr/>
                    <a:lstStyle/>
                    <a:p>
                      <a:r>
                        <a:rPr lang="pt-BR" sz="2100" b="1" dirty="0"/>
                        <a:t>Silepse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Quando, em uma oração, a concordância entre palavras ocorre em função da ideia ou do significado expresso por um termo e não de acordo com as regras gramaticais.</a:t>
                      </a:r>
                      <a:endParaRPr lang="pt-BR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695">
                <a:tc>
                  <a:txBody>
                    <a:bodyPr/>
                    <a:lstStyle/>
                    <a:p>
                      <a:r>
                        <a:rPr lang="pt-BR" sz="2100" b="1" dirty="0"/>
                        <a:t>Anáfora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repetição de palavras ou expressões com a intenção de enfatizar uma ideia.</a:t>
                      </a:r>
                      <a:endParaRPr lang="pt-BR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5738">
                <a:tc>
                  <a:txBody>
                    <a:bodyPr/>
                    <a:lstStyle/>
                    <a:p>
                      <a:r>
                        <a:rPr lang="pt-BR" sz="2100" b="1" dirty="0"/>
                        <a:t>Inversão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 deslocamento de termos de uma oração, trocando a sequência normal (sujeito + verbo + complemento), com a intenção de dar destaque a determinados elementos.</a:t>
                      </a:r>
                      <a:endParaRPr lang="pt-BR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9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40258797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1496</TotalTime>
  <Words>891</Words>
  <Application>Microsoft Office PowerPoint</Application>
  <PresentationFormat>Widescreen</PresentationFormat>
  <Paragraphs>91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RobotoBR</vt:lpstr>
      <vt:lpstr>TrasandinaBook</vt:lpstr>
      <vt:lpstr>Tema do Office</vt:lpstr>
      <vt:lpstr>Apresentação do PowerPoint</vt:lpstr>
      <vt:lpstr>  Unidade 7</vt:lpstr>
      <vt:lpstr>Crônica narrativa</vt:lpstr>
      <vt:lpstr>Denotação e conotação</vt:lpstr>
      <vt:lpstr>Conjunções coordenativas e conjunções subordinativas</vt:lpstr>
      <vt:lpstr>Conjunções coordenativas</vt:lpstr>
      <vt:lpstr>Conjunções subordinativas</vt:lpstr>
      <vt:lpstr>Crônica argumentativa</vt:lpstr>
      <vt:lpstr>Figuras de linguagem</vt:lpstr>
      <vt:lpstr>Período composto por coordenação</vt:lpstr>
      <vt:lpstr>Período composto por subordinação</vt:lpstr>
      <vt:lpstr>Período composto por coordenação e subordinação (período misto)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Trajetórias  Língua Portuguesa</dc:title>
  <dc:creator>Sarita Borelli</dc:creator>
  <cp:lastModifiedBy> </cp:lastModifiedBy>
  <cp:revision>148</cp:revision>
  <dcterms:created xsi:type="dcterms:W3CDTF">2019-02-21T18:53:00Z</dcterms:created>
  <dcterms:modified xsi:type="dcterms:W3CDTF">2023-06-13T19:21:11Z</dcterms:modified>
</cp:coreProperties>
</file>