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8" r:id="rId2"/>
    <p:sldId id="277" r:id="rId3"/>
    <p:sldId id="309" r:id="rId4"/>
    <p:sldId id="310" r:id="rId5"/>
    <p:sldId id="311" r:id="rId6"/>
    <p:sldId id="312" r:id="rId7"/>
    <p:sldId id="313" r:id="rId8"/>
    <p:sldId id="314" r:id="rId9"/>
    <p:sldId id="31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15" clrIdx="0"/>
  <p:cmAuthor id="2" name="Lilian Semenichin Nogueira" initials="LSN" lastIdx="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1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88673" autoAdjust="0"/>
  </p:normalViewPr>
  <p:slideViewPr>
    <p:cSldViewPr snapToGrid="0">
      <p:cViewPr varScale="1">
        <p:scale>
          <a:sx n="64" d="100"/>
          <a:sy n="64" d="100"/>
        </p:scale>
        <p:origin x="9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Por que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Emprega-se </a:t>
          </a:r>
          <a:r>
            <a:rPr lang="pt-BR" sz="2800" b="1" dirty="0"/>
            <a:t>por que </a:t>
          </a:r>
          <a:r>
            <a:rPr lang="pt-BR" sz="2800" dirty="0"/>
            <a:t>(duas palavras e sem acento) em frases interrogativas diretas ou indiretas.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62884786-53BA-45FF-89A5-56926784BF4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</a:t>
          </a:r>
          <a:r>
            <a:rPr lang="pt-BR" b="1" dirty="0"/>
            <a:t>Por que</a:t>
          </a:r>
          <a:r>
            <a:rPr lang="pt-BR" dirty="0"/>
            <a:t> você escreve poemas? </a:t>
          </a:r>
        </a:p>
      </dgm:t>
    </dgm:pt>
    <dgm:pt modelId="{70A22CC2-D405-4217-B89D-876D9EF3F1EE}" type="parTrans" cxnId="{7BB30500-C13E-4FA1-9BD5-E00522251DAA}">
      <dgm:prSet/>
      <dgm:spPr/>
      <dgm:t>
        <a:bodyPr/>
        <a:lstStyle/>
        <a:p>
          <a:endParaRPr lang="pt-BR"/>
        </a:p>
      </dgm:t>
    </dgm:pt>
    <dgm:pt modelId="{0367DE8D-4DB8-4A01-9D33-BB39AF4F48FD}" type="sibTrans" cxnId="{7BB30500-C13E-4FA1-9BD5-E00522251DAA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Porque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Em orações causais e explicativas, emprega-se a palavra </a:t>
          </a:r>
          <a:r>
            <a:rPr lang="pt-BR" b="1" dirty="0"/>
            <a:t>porque</a:t>
          </a:r>
          <a:r>
            <a:rPr lang="pt-BR" dirty="0"/>
            <a:t> (apenas uma palavra e sem acento).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61092C81-1A07-4662-9BA6-4A906EEBC93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Não vou à festa </a:t>
          </a:r>
          <a:r>
            <a:rPr lang="pt-BR" b="1" dirty="0"/>
            <a:t>porque</a:t>
          </a:r>
          <a:r>
            <a:rPr lang="pt-BR" dirty="0"/>
            <a:t> choveu.</a:t>
          </a:r>
        </a:p>
      </dgm:t>
    </dgm:pt>
    <dgm:pt modelId="{A54FB429-22E7-4325-9164-9A0AD7A3FE32}" type="parTrans" cxnId="{63A303F6-6CAC-4468-B0D3-B5DFD010A41D}">
      <dgm:prSet/>
      <dgm:spPr/>
      <dgm:t>
        <a:bodyPr/>
        <a:lstStyle/>
        <a:p>
          <a:endParaRPr lang="pt-BR"/>
        </a:p>
      </dgm:t>
    </dgm:pt>
    <dgm:pt modelId="{416AAB3C-53AE-4AEC-AA21-25A9B9CDE832}" type="sibTrans" cxnId="{63A303F6-6CAC-4468-B0D3-B5DFD010A41D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2" custLinFactNeighborX="-104" custLinFactNeighborY="438"/>
      <dgm:spPr/>
    </dgm:pt>
    <dgm:pt modelId="{A13C8866-5B62-4BDB-BBF2-DE40092D29A9}" type="pres">
      <dgm:prSet presAssocID="{CC4BF32C-EB97-40B0-8369-6C8C5C3D0A37}" presName="textNode" presStyleLbl="bgShp" presStyleIdx="0" presStyleCnt="2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4" custScaleY="165141">
        <dgm:presLayoutVars>
          <dgm:bulletEnabled val="1"/>
        </dgm:presLayoutVars>
      </dgm:prSet>
      <dgm:spPr/>
    </dgm:pt>
    <dgm:pt modelId="{1BA14A97-76C6-4D28-816D-5E79B01F10D8}" type="pres">
      <dgm:prSet presAssocID="{A3996699-C4C5-49EB-B704-FE3E17879177}" presName="aSpace2" presStyleCnt="0"/>
      <dgm:spPr/>
    </dgm:pt>
    <dgm:pt modelId="{8B4AEFE2-CEE0-41B2-8AF1-9D584E3B2AE7}" type="pres">
      <dgm:prSet presAssocID="{62884786-53BA-45FF-89A5-56926784BF4B}" presName="childNode" presStyleLbl="node1" presStyleIdx="1" presStyleCnt="4">
        <dgm:presLayoutVars>
          <dgm:bulletEnabled val="1"/>
        </dgm:presLayoutVars>
      </dgm:prSet>
      <dgm:spPr/>
    </dgm:pt>
    <dgm:pt modelId="{DFD5204B-580B-476F-A39E-C2AA98FED6F8}" type="pres">
      <dgm:prSet presAssocID="{CC4BF32C-EB97-40B0-8369-6C8C5C3D0A37}" presName="aSpace" presStyleCnt="0"/>
      <dgm:spPr/>
    </dgm:pt>
    <dgm:pt modelId="{9CD37DCC-0CCA-4541-B0AD-AD84F680E09A}" type="pres">
      <dgm:prSet presAssocID="{3F139636-21F7-4D9D-9A52-F6F00F082B46}" presName="compNode" presStyleCnt="0"/>
      <dgm:spPr/>
    </dgm:pt>
    <dgm:pt modelId="{30693CC0-1274-4719-BE8F-6E2A16A5E0B0}" type="pres">
      <dgm:prSet presAssocID="{3F139636-21F7-4D9D-9A52-F6F00F082B46}" presName="aNode" presStyleLbl="bgShp" presStyleIdx="1" presStyleCnt="2"/>
      <dgm:spPr/>
    </dgm:pt>
    <dgm:pt modelId="{21753F13-9DF2-4CBC-982C-6A8A3C47DE27}" type="pres">
      <dgm:prSet presAssocID="{3F139636-21F7-4D9D-9A52-F6F00F082B46}" presName="textNode" presStyleLbl="bgShp" presStyleIdx="1" presStyleCnt="2"/>
      <dgm:spPr/>
    </dgm:pt>
    <dgm:pt modelId="{CF6A7024-97C5-42AB-8B32-0021F53CF103}" type="pres">
      <dgm:prSet presAssocID="{3F139636-21F7-4D9D-9A52-F6F00F082B46}" presName="compChildNode" presStyleCnt="0"/>
      <dgm:spPr/>
    </dgm:pt>
    <dgm:pt modelId="{3ED2605D-E6EB-4CA9-941B-F05F4DDE4AEC}" type="pres">
      <dgm:prSet presAssocID="{3F139636-21F7-4D9D-9A52-F6F00F082B46}" presName="theInnerList" presStyleCnt="0"/>
      <dgm:spPr/>
    </dgm:pt>
    <dgm:pt modelId="{BC1AE78F-FD35-41EB-AEC8-E5F3F3CED2E2}" type="pres">
      <dgm:prSet presAssocID="{572F2A94-AB23-4814-9304-756E06CD0F06}" presName="childNode" presStyleLbl="node1" presStyleIdx="2" presStyleCnt="4" custScaleY="165785">
        <dgm:presLayoutVars>
          <dgm:bulletEnabled val="1"/>
        </dgm:presLayoutVars>
      </dgm:prSet>
      <dgm:spPr/>
    </dgm:pt>
    <dgm:pt modelId="{B6482FC9-44AA-4BCA-B13A-DF414450AFEB}" type="pres">
      <dgm:prSet presAssocID="{572F2A94-AB23-4814-9304-756E06CD0F06}" presName="aSpace2" presStyleCnt="0"/>
      <dgm:spPr/>
    </dgm:pt>
    <dgm:pt modelId="{54BCE78E-D6AD-490E-BBF9-4CB259292A6D}" type="pres">
      <dgm:prSet presAssocID="{61092C81-1A07-4662-9BA6-4A906EEBC93B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7BB30500-C13E-4FA1-9BD5-E00522251DAA}" srcId="{CC4BF32C-EB97-40B0-8369-6C8C5C3D0A37}" destId="{62884786-53BA-45FF-89A5-56926784BF4B}" srcOrd="1" destOrd="0" parTransId="{70A22CC2-D405-4217-B89D-876D9EF3F1EE}" sibTransId="{0367DE8D-4DB8-4A01-9D33-BB39AF4F48FD}"/>
    <dgm:cxn modelId="{E2E25E03-044F-4A76-B37B-19259A570246}" type="presOf" srcId="{CC4BF32C-EB97-40B0-8369-6C8C5C3D0A37}" destId="{41E1C3A8-BCCF-4167-8F25-32E319A22C2E}" srcOrd="0" destOrd="0" presId="urn:microsoft.com/office/officeart/2005/8/layout/lProcess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DAE5F669-B7BB-4EF1-8027-7AFCBC16ED76}" type="presOf" srcId="{CC4BF32C-EB97-40B0-8369-6C8C5C3D0A37}" destId="{A13C8866-5B62-4BDB-BBF2-DE40092D29A9}" srcOrd="1" destOrd="0" presId="urn:microsoft.com/office/officeart/2005/8/layout/lProcess2"/>
    <dgm:cxn modelId="{ADE71852-3B85-4AC5-9860-C0E000BC3D9F}" type="presOf" srcId="{572F2A94-AB23-4814-9304-756E06CD0F06}" destId="{BC1AE78F-FD35-41EB-AEC8-E5F3F3CED2E2}" srcOrd="0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03EE9856-51D5-48E4-BEA7-8E935F4A7BBC}" type="presOf" srcId="{3F139636-21F7-4D9D-9A52-F6F00F082B46}" destId="{21753F13-9DF2-4CBC-982C-6A8A3C47DE27}" srcOrd="1" destOrd="0" presId="urn:microsoft.com/office/officeart/2005/8/layout/lProcess2"/>
    <dgm:cxn modelId="{CA47B0A2-6EA9-4CF6-81FA-7772730D7CC6}" type="presOf" srcId="{A3996699-C4C5-49EB-B704-FE3E17879177}" destId="{0F3CE5EC-ECF0-4B1A-BBEC-28BFDD1EBC89}" srcOrd="0" destOrd="0" presId="urn:microsoft.com/office/officeart/2005/8/layout/lProcess2"/>
    <dgm:cxn modelId="{CB3BFEBC-2D0F-432B-8F08-615FC164E9E7}" type="presOf" srcId="{3F139636-21F7-4D9D-9A52-F6F00F082B46}" destId="{30693CC0-1274-4719-BE8F-6E2A16A5E0B0}" srcOrd="0" destOrd="0" presId="urn:microsoft.com/office/officeart/2005/8/layout/lProcess2"/>
    <dgm:cxn modelId="{2755E0BF-398E-45F8-9D61-CE9276C0D76E}" type="presOf" srcId="{61092C81-1A07-4662-9BA6-4A906EEBC93B}" destId="{54BCE78E-D6AD-490E-BBF9-4CB259292A6D}" srcOrd="0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C3FD1AE0-FE7A-4E91-B5E3-210F41822B82}" type="presOf" srcId="{C7334CC2-595E-4977-9023-24F256F95D16}" destId="{3304AE23-9C3D-40E4-8667-5F7AA4DF117B}" srcOrd="0" destOrd="0" presId="urn:microsoft.com/office/officeart/2005/8/layout/lProcess2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F364ACF2-FC89-4D4F-B0F3-2A2937B8D2EA}" type="presOf" srcId="{62884786-53BA-45FF-89A5-56926784BF4B}" destId="{8B4AEFE2-CEE0-41B2-8AF1-9D584E3B2AE7}" srcOrd="0" destOrd="0" presId="urn:microsoft.com/office/officeart/2005/8/layout/lProcess2"/>
    <dgm:cxn modelId="{63A303F6-6CAC-4468-B0D3-B5DFD010A41D}" srcId="{3F139636-21F7-4D9D-9A52-F6F00F082B46}" destId="{61092C81-1A07-4662-9BA6-4A906EEBC93B}" srcOrd="1" destOrd="0" parTransId="{A54FB429-22E7-4325-9164-9A0AD7A3FE32}" sibTransId="{416AAB3C-53AE-4AEC-AA21-25A9B9CDE832}"/>
    <dgm:cxn modelId="{767660E1-16F4-407C-8DDC-827A32BFAFD9}" type="presParOf" srcId="{3304AE23-9C3D-40E4-8667-5F7AA4DF117B}" destId="{EA9ECB81-5257-401E-8FEE-26F2D9B4E3E5}" srcOrd="0" destOrd="0" presId="urn:microsoft.com/office/officeart/2005/8/layout/lProcess2"/>
    <dgm:cxn modelId="{14116058-6427-46D6-8CFA-7AAB9317E894}" type="presParOf" srcId="{EA9ECB81-5257-401E-8FEE-26F2D9B4E3E5}" destId="{41E1C3A8-BCCF-4167-8F25-32E319A22C2E}" srcOrd="0" destOrd="0" presId="urn:microsoft.com/office/officeart/2005/8/layout/lProcess2"/>
    <dgm:cxn modelId="{75D709D7-DC3D-4575-AF83-C83D296E225A}" type="presParOf" srcId="{EA9ECB81-5257-401E-8FEE-26F2D9B4E3E5}" destId="{A13C8866-5B62-4BDB-BBF2-DE40092D29A9}" srcOrd="1" destOrd="0" presId="urn:microsoft.com/office/officeart/2005/8/layout/lProcess2"/>
    <dgm:cxn modelId="{8EE0B267-8C4F-4C86-AEA5-58880CF136BC}" type="presParOf" srcId="{EA9ECB81-5257-401E-8FEE-26F2D9B4E3E5}" destId="{7BD5A8B4-8F3F-4DFE-9338-DA0B789B5F48}" srcOrd="2" destOrd="0" presId="urn:microsoft.com/office/officeart/2005/8/layout/lProcess2"/>
    <dgm:cxn modelId="{02DD13C7-3FC2-4126-A626-A61D966B705C}" type="presParOf" srcId="{7BD5A8B4-8F3F-4DFE-9338-DA0B789B5F48}" destId="{2B79F0AF-606E-4DF6-855C-797B37B907BC}" srcOrd="0" destOrd="0" presId="urn:microsoft.com/office/officeart/2005/8/layout/lProcess2"/>
    <dgm:cxn modelId="{7000E6FF-9FA4-447B-A609-7B0905C421D3}" type="presParOf" srcId="{2B79F0AF-606E-4DF6-855C-797B37B907BC}" destId="{0F3CE5EC-ECF0-4B1A-BBEC-28BFDD1EBC89}" srcOrd="0" destOrd="0" presId="urn:microsoft.com/office/officeart/2005/8/layout/lProcess2"/>
    <dgm:cxn modelId="{76A5FF2E-D263-4B4C-BFAE-D43C92CA64D0}" type="presParOf" srcId="{2B79F0AF-606E-4DF6-855C-797B37B907BC}" destId="{1BA14A97-76C6-4D28-816D-5E79B01F10D8}" srcOrd="1" destOrd="0" presId="urn:microsoft.com/office/officeart/2005/8/layout/lProcess2"/>
    <dgm:cxn modelId="{E0E20B6C-489C-43F8-8F99-D4FDF4AC807F}" type="presParOf" srcId="{2B79F0AF-606E-4DF6-855C-797B37B907BC}" destId="{8B4AEFE2-CEE0-41B2-8AF1-9D584E3B2AE7}" srcOrd="2" destOrd="0" presId="urn:microsoft.com/office/officeart/2005/8/layout/lProcess2"/>
    <dgm:cxn modelId="{3317FD55-EC25-47EE-B15E-2BC8E04FB2E1}" type="presParOf" srcId="{3304AE23-9C3D-40E4-8667-5F7AA4DF117B}" destId="{DFD5204B-580B-476F-A39E-C2AA98FED6F8}" srcOrd="1" destOrd="0" presId="urn:microsoft.com/office/officeart/2005/8/layout/lProcess2"/>
    <dgm:cxn modelId="{A7F7E7A8-D30B-479A-95C5-48C7E7C203D1}" type="presParOf" srcId="{3304AE23-9C3D-40E4-8667-5F7AA4DF117B}" destId="{9CD37DCC-0CCA-4541-B0AD-AD84F680E09A}" srcOrd="2" destOrd="0" presId="urn:microsoft.com/office/officeart/2005/8/layout/lProcess2"/>
    <dgm:cxn modelId="{2978228D-D26E-407B-9C1B-D8C412817689}" type="presParOf" srcId="{9CD37DCC-0CCA-4541-B0AD-AD84F680E09A}" destId="{30693CC0-1274-4719-BE8F-6E2A16A5E0B0}" srcOrd="0" destOrd="0" presId="urn:microsoft.com/office/officeart/2005/8/layout/lProcess2"/>
    <dgm:cxn modelId="{92BECEE4-E49E-41DE-96CA-2C7846758F2A}" type="presParOf" srcId="{9CD37DCC-0CCA-4541-B0AD-AD84F680E09A}" destId="{21753F13-9DF2-4CBC-982C-6A8A3C47DE27}" srcOrd="1" destOrd="0" presId="urn:microsoft.com/office/officeart/2005/8/layout/lProcess2"/>
    <dgm:cxn modelId="{F17587AF-D53A-46E1-9996-C9CCD4EF76DC}" type="presParOf" srcId="{9CD37DCC-0CCA-4541-B0AD-AD84F680E09A}" destId="{CF6A7024-97C5-42AB-8B32-0021F53CF103}" srcOrd="2" destOrd="0" presId="urn:microsoft.com/office/officeart/2005/8/layout/lProcess2"/>
    <dgm:cxn modelId="{A56E347A-3342-41C8-8630-2A8087F87634}" type="presParOf" srcId="{CF6A7024-97C5-42AB-8B32-0021F53CF103}" destId="{3ED2605D-E6EB-4CA9-941B-F05F4DDE4AEC}" srcOrd="0" destOrd="0" presId="urn:microsoft.com/office/officeart/2005/8/layout/lProcess2"/>
    <dgm:cxn modelId="{F09FBAB1-787A-436A-AECD-3D043C098F8A}" type="presParOf" srcId="{3ED2605D-E6EB-4CA9-941B-F05F4DDE4AEC}" destId="{BC1AE78F-FD35-41EB-AEC8-E5F3F3CED2E2}" srcOrd="0" destOrd="0" presId="urn:microsoft.com/office/officeart/2005/8/layout/lProcess2"/>
    <dgm:cxn modelId="{749FDE05-527A-4513-8E8E-6FC1B3233A58}" type="presParOf" srcId="{3ED2605D-E6EB-4CA9-941B-F05F4DDE4AEC}" destId="{B6482FC9-44AA-4BCA-B13A-DF414450AFEB}" srcOrd="1" destOrd="0" presId="urn:microsoft.com/office/officeart/2005/8/layout/lProcess2"/>
    <dgm:cxn modelId="{BFD5A29D-9EF9-4BC4-829F-5F4EC9CF54FD}" type="presParOf" srcId="{3ED2605D-E6EB-4CA9-941B-F05F4DDE4AEC}" destId="{54BCE78E-D6AD-490E-BBF9-4CB259292A6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Por quê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Em final de frases, interrogativas ou não, deve-se grafar </a:t>
          </a:r>
          <a:r>
            <a:rPr lang="pt-BR" sz="2400" b="1" dirty="0"/>
            <a:t>por quê </a:t>
          </a:r>
          <a:r>
            <a:rPr lang="pt-BR" sz="2400" dirty="0"/>
            <a:t>(duas palavras e com acento).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62884786-53BA-45FF-89A5-56926784BF4B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Ex.: Posso saber </a:t>
          </a:r>
          <a:r>
            <a:rPr lang="pt-BR" sz="2400" b="1" dirty="0"/>
            <a:t>por quê</a:t>
          </a:r>
          <a:r>
            <a:rPr lang="pt-BR" sz="2400" dirty="0"/>
            <a:t>?</a:t>
          </a:r>
        </a:p>
      </dgm:t>
    </dgm:pt>
    <dgm:pt modelId="{70A22CC2-D405-4217-B89D-876D9EF3F1EE}" type="parTrans" cxnId="{7BB30500-C13E-4FA1-9BD5-E00522251DAA}">
      <dgm:prSet/>
      <dgm:spPr/>
      <dgm:t>
        <a:bodyPr/>
        <a:lstStyle/>
        <a:p>
          <a:endParaRPr lang="pt-BR"/>
        </a:p>
      </dgm:t>
    </dgm:pt>
    <dgm:pt modelId="{0367DE8D-4DB8-4A01-9D33-BB39AF4F48FD}" type="sibTrans" cxnId="{7BB30500-C13E-4FA1-9BD5-E00522251DAA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Porquê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É um substantivo que equivale a </a:t>
          </a:r>
          <a:r>
            <a:rPr lang="pt-BR" sz="2400" b="1" dirty="0"/>
            <a:t>causa</a:t>
          </a:r>
          <a:r>
            <a:rPr lang="pt-BR" sz="2400" dirty="0"/>
            <a:t>, </a:t>
          </a:r>
          <a:r>
            <a:rPr lang="pt-BR" sz="2400" b="1" dirty="0"/>
            <a:t>motivo</a:t>
          </a:r>
          <a:r>
            <a:rPr lang="pt-BR" sz="2400" dirty="0"/>
            <a:t>, </a:t>
          </a:r>
          <a:r>
            <a:rPr lang="pt-BR" sz="2400" b="1" dirty="0"/>
            <a:t>razão</a:t>
          </a:r>
          <a:r>
            <a:rPr lang="pt-BR" sz="2400" dirty="0"/>
            <a:t> e, geralmente, é acompanhado do artigo </a:t>
          </a:r>
          <a:r>
            <a:rPr lang="pt-BR" sz="2400" b="1" dirty="0"/>
            <a:t>o</a:t>
          </a:r>
          <a:r>
            <a:rPr lang="pt-BR" sz="2400" dirty="0"/>
            <a:t>. 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61092C81-1A07-4662-9BA6-4A906EEBC93B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Ex.: Não sabemos o </a:t>
          </a:r>
          <a:r>
            <a:rPr lang="pt-BR" sz="2400" b="1" dirty="0"/>
            <a:t>porquê</a:t>
          </a:r>
          <a:r>
            <a:rPr lang="pt-BR" sz="2400" dirty="0"/>
            <a:t> dessa alegria.</a:t>
          </a:r>
        </a:p>
      </dgm:t>
    </dgm:pt>
    <dgm:pt modelId="{A54FB429-22E7-4325-9164-9A0AD7A3FE32}" type="parTrans" cxnId="{63A303F6-6CAC-4468-B0D3-B5DFD010A41D}">
      <dgm:prSet/>
      <dgm:spPr/>
      <dgm:t>
        <a:bodyPr/>
        <a:lstStyle/>
        <a:p>
          <a:endParaRPr lang="pt-BR"/>
        </a:p>
      </dgm:t>
    </dgm:pt>
    <dgm:pt modelId="{416AAB3C-53AE-4AEC-AA21-25A9B9CDE832}" type="sibTrans" cxnId="{63A303F6-6CAC-4468-B0D3-B5DFD010A41D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2" custLinFactNeighborX="-5909" custLinFactNeighborY="1126"/>
      <dgm:spPr/>
    </dgm:pt>
    <dgm:pt modelId="{A13C8866-5B62-4BDB-BBF2-DE40092D29A9}" type="pres">
      <dgm:prSet presAssocID="{CC4BF32C-EB97-40B0-8369-6C8C5C3D0A37}" presName="textNode" presStyleLbl="bgShp" presStyleIdx="0" presStyleCnt="2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4" custScaleY="165785">
        <dgm:presLayoutVars>
          <dgm:bulletEnabled val="1"/>
        </dgm:presLayoutVars>
      </dgm:prSet>
      <dgm:spPr/>
    </dgm:pt>
    <dgm:pt modelId="{1BA14A97-76C6-4D28-816D-5E79B01F10D8}" type="pres">
      <dgm:prSet presAssocID="{A3996699-C4C5-49EB-B704-FE3E17879177}" presName="aSpace2" presStyleCnt="0"/>
      <dgm:spPr/>
    </dgm:pt>
    <dgm:pt modelId="{8B4AEFE2-CEE0-41B2-8AF1-9D584E3B2AE7}" type="pres">
      <dgm:prSet presAssocID="{62884786-53BA-45FF-89A5-56926784BF4B}" presName="childNode" presStyleLbl="node1" presStyleIdx="1" presStyleCnt="4">
        <dgm:presLayoutVars>
          <dgm:bulletEnabled val="1"/>
        </dgm:presLayoutVars>
      </dgm:prSet>
      <dgm:spPr/>
    </dgm:pt>
    <dgm:pt modelId="{DFD5204B-580B-476F-A39E-C2AA98FED6F8}" type="pres">
      <dgm:prSet presAssocID="{CC4BF32C-EB97-40B0-8369-6C8C5C3D0A37}" presName="aSpace" presStyleCnt="0"/>
      <dgm:spPr/>
    </dgm:pt>
    <dgm:pt modelId="{9CD37DCC-0CCA-4541-B0AD-AD84F680E09A}" type="pres">
      <dgm:prSet presAssocID="{3F139636-21F7-4D9D-9A52-F6F00F082B46}" presName="compNode" presStyleCnt="0"/>
      <dgm:spPr/>
    </dgm:pt>
    <dgm:pt modelId="{30693CC0-1274-4719-BE8F-6E2A16A5E0B0}" type="pres">
      <dgm:prSet presAssocID="{3F139636-21F7-4D9D-9A52-F6F00F082B46}" presName="aNode" presStyleLbl="bgShp" presStyleIdx="1" presStyleCnt="2"/>
      <dgm:spPr/>
    </dgm:pt>
    <dgm:pt modelId="{21753F13-9DF2-4CBC-982C-6A8A3C47DE27}" type="pres">
      <dgm:prSet presAssocID="{3F139636-21F7-4D9D-9A52-F6F00F082B46}" presName="textNode" presStyleLbl="bgShp" presStyleIdx="1" presStyleCnt="2"/>
      <dgm:spPr/>
    </dgm:pt>
    <dgm:pt modelId="{CF6A7024-97C5-42AB-8B32-0021F53CF103}" type="pres">
      <dgm:prSet presAssocID="{3F139636-21F7-4D9D-9A52-F6F00F082B46}" presName="compChildNode" presStyleCnt="0"/>
      <dgm:spPr/>
    </dgm:pt>
    <dgm:pt modelId="{3ED2605D-E6EB-4CA9-941B-F05F4DDE4AEC}" type="pres">
      <dgm:prSet presAssocID="{3F139636-21F7-4D9D-9A52-F6F00F082B46}" presName="theInnerList" presStyleCnt="0"/>
      <dgm:spPr/>
    </dgm:pt>
    <dgm:pt modelId="{BC1AE78F-FD35-41EB-AEC8-E5F3F3CED2E2}" type="pres">
      <dgm:prSet presAssocID="{572F2A94-AB23-4814-9304-756E06CD0F06}" presName="childNode" presStyleLbl="node1" presStyleIdx="2" presStyleCnt="4" custScaleY="165785">
        <dgm:presLayoutVars>
          <dgm:bulletEnabled val="1"/>
        </dgm:presLayoutVars>
      </dgm:prSet>
      <dgm:spPr/>
    </dgm:pt>
    <dgm:pt modelId="{B6482FC9-44AA-4BCA-B13A-DF414450AFEB}" type="pres">
      <dgm:prSet presAssocID="{572F2A94-AB23-4814-9304-756E06CD0F06}" presName="aSpace2" presStyleCnt="0"/>
      <dgm:spPr/>
    </dgm:pt>
    <dgm:pt modelId="{54BCE78E-D6AD-490E-BBF9-4CB259292A6D}" type="pres">
      <dgm:prSet presAssocID="{61092C81-1A07-4662-9BA6-4A906EEBC93B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7BB30500-C13E-4FA1-9BD5-E00522251DAA}" srcId="{CC4BF32C-EB97-40B0-8369-6C8C5C3D0A37}" destId="{62884786-53BA-45FF-89A5-56926784BF4B}" srcOrd="1" destOrd="0" parTransId="{70A22CC2-D405-4217-B89D-876D9EF3F1EE}" sibTransId="{0367DE8D-4DB8-4A01-9D33-BB39AF4F48FD}"/>
    <dgm:cxn modelId="{84058A25-C413-49F0-9C73-E170FBA53BCC}" type="presOf" srcId="{C7334CC2-595E-4977-9023-24F256F95D16}" destId="{3304AE23-9C3D-40E4-8667-5F7AA4DF117B}" srcOrd="0" destOrd="0" presId="urn:microsoft.com/office/officeart/2005/8/layout/lProcess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7614D93E-FAB7-4245-A3B1-3F5999F4DF89}" type="presOf" srcId="{572F2A94-AB23-4814-9304-756E06CD0F06}" destId="{BC1AE78F-FD35-41EB-AEC8-E5F3F3CED2E2}" srcOrd="0" destOrd="0" presId="urn:microsoft.com/office/officeart/2005/8/layout/lProcess2"/>
    <dgm:cxn modelId="{6897B365-DF20-4B11-BE8C-9FE51C047097}" type="presOf" srcId="{CC4BF32C-EB97-40B0-8369-6C8C5C3D0A37}" destId="{A13C8866-5B62-4BDB-BBF2-DE40092D29A9}" srcOrd="1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79872B93-8F21-482E-8273-47FF85F4E560}" type="presOf" srcId="{3F139636-21F7-4D9D-9A52-F6F00F082B46}" destId="{21753F13-9DF2-4CBC-982C-6A8A3C47DE27}" srcOrd="1" destOrd="0" presId="urn:microsoft.com/office/officeart/2005/8/layout/lProcess2"/>
    <dgm:cxn modelId="{79E744A2-749C-4CBB-9414-B273D5562D2A}" type="presOf" srcId="{A3996699-C4C5-49EB-B704-FE3E17879177}" destId="{0F3CE5EC-ECF0-4B1A-BBEC-28BFDD1EBC89}" srcOrd="0" destOrd="0" presId="urn:microsoft.com/office/officeart/2005/8/layout/lProcess2"/>
    <dgm:cxn modelId="{7342B3B8-75C2-4B8E-9020-9259ED4D9D20}" type="presOf" srcId="{62884786-53BA-45FF-89A5-56926784BF4B}" destId="{8B4AEFE2-CEE0-41B2-8AF1-9D584E3B2AE7}" srcOrd="0" destOrd="0" presId="urn:microsoft.com/office/officeart/2005/8/layout/lProcess2"/>
    <dgm:cxn modelId="{25747FBE-89B3-45FE-BA42-6FBF910F8651}" type="presOf" srcId="{3F139636-21F7-4D9D-9A52-F6F00F082B46}" destId="{30693CC0-1274-4719-BE8F-6E2A16A5E0B0}" srcOrd="0" destOrd="0" presId="urn:microsoft.com/office/officeart/2005/8/layout/lProcess2"/>
    <dgm:cxn modelId="{3A5D5ECA-D61C-4227-9873-82CBB72DDF90}" type="presOf" srcId="{CC4BF32C-EB97-40B0-8369-6C8C5C3D0A37}" destId="{41E1C3A8-BCCF-4167-8F25-32E319A22C2E}" srcOrd="0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7BED6DE4-8604-4B39-AACF-79545574DF0D}" type="presOf" srcId="{61092C81-1A07-4662-9BA6-4A906EEBC93B}" destId="{54BCE78E-D6AD-490E-BBF9-4CB259292A6D}" srcOrd="0" destOrd="0" presId="urn:microsoft.com/office/officeart/2005/8/layout/lProcess2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63A303F6-6CAC-4468-B0D3-B5DFD010A41D}" srcId="{3F139636-21F7-4D9D-9A52-F6F00F082B46}" destId="{61092C81-1A07-4662-9BA6-4A906EEBC93B}" srcOrd="1" destOrd="0" parTransId="{A54FB429-22E7-4325-9164-9A0AD7A3FE32}" sibTransId="{416AAB3C-53AE-4AEC-AA21-25A9B9CDE832}"/>
    <dgm:cxn modelId="{AAFC490B-892E-40B2-A726-AA53413FBF6E}" type="presParOf" srcId="{3304AE23-9C3D-40E4-8667-5F7AA4DF117B}" destId="{EA9ECB81-5257-401E-8FEE-26F2D9B4E3E5}" srcOrd="0" destOrd="0" presId="urn:microsoft.com/office/officeart/2005/8/layout/lProcess2"/>
    <dgm:cxn modelId="{C019FC41-0E79-400C-B604-5F311EDC392C}" type="presParOf" srcId="{EA9ECB81-5257-401E-8FEE-26F2D9B4E3E5}" destId="{41E1C3A8-BCCF-4167-8F25-32E319A22C2E}" srcOrd="0" destOrd="0" presId="urn:microsoft.com/office/officeart/2005/8/layout/lProcess2"/>
    <dgm:cxn modelId="{98B15CB4-9B83-45E8-886D-F92733323B9E}" type="presParOf" srcId="{EA9ECB81-5257-401E-8FEE-26F2D9B4E3E5}" destId="{A13C8866-5B62-4BDB-BBF2-DE40092D29A9}" srcOrd="1" destOrd="0" presId="urn:microsoft.com/office/officeart/2005/8/layout/lProcess2"/>
    <dgm:cxn modelId="{1703316A-8D9D-41B5-BCA0-EBE3F53623F1}" type="presParOf" srcId="{EA9ECB81-5257-401E-8FEE-26F2D9B4E3E5}" destId="{7BD5A8B4-8F3F-4DFE-9338-DA0B789B5F48}" srcOrd="2" destOrd="0" presId="urn:microsoft.com/office/officeart/2005/8/layout/lProcess2"/>
    <dgm:cxn modelId="{49E756D8-DE17-4371-90C6-D25B2A213342}" type="presParOf" srcId="{7BD5A8B4-8F3F-4DFE-9338-DA0B789B5F48}" destId="{2B79F0AF-606E-4DF6-855C-797B37B907BC}" srcOrd="0" destOrd="0" presId="urn:microsoft.com/office/officeart/2005/8/layout/lProcess2"/>
    <dgm:cxn modelId="{FBE92B51-ED45-4D9D-A9C7-F45ECDB55596}" type="presParOf" srcId="{2B79F0AF-606E-4DF6-855C-797B37B907BC}" destId="{0F3CE5EC-ECF0-4B1A-BBEC-28BFDD1EBC89}" srcOrd="0" destOrd="0" presId="urn:microsoft.com/office/officeart/2005/8/layout/lProcess2"/>
    <dgm:cxn modelId="{9446EE57-6431-4BC2-96EA-FACF2A61753A}" type="presParOf" srcId="{2B79F0AF-606E-4DF6-855C-797B37B907BC}" destId="{1BA14A97-76C6-4D28-816D-5E79B01F10D8}" srcOrd="1" destOrd="0" presId="urn:microsoft.com/office/officeart/2005/8/layout/lProcess2"/>
    <dgm:cxn modelId="{F1B46CA8-A5D7-4E8A-A5E1-0C480064A9F4}" type="presParOf" srcId="{2B79F0AF-606E-4DF6-855C-797B37B907BC}" destId="{8B4AEFE2-CEE0-41B2-8AF1-9D584E3B2AE7}" srcOrd="2" destOrd="0" presId="urn:microsoft.com/office/officeart/2005/8/layout/lProcess2"/>
    <dgm:cxn modelId="{0DE1F758-1372-4717-819C-AEEEFBCCA239}" type="presParOf" srcId="{3304AE23-9C3D-40E4-8667-5F7AA4DF117B}" destId="{DFD5204B-580B-476F-A39E-C2AA98FED6F8}" srcOrd="1" destOrd="0" presId="urn:microsoft.com/office/officeart/2005/8/layout/lProcess2"/>
    <dgm:cxn modelId="{53BB1BA5-FC34-4FDB-B19B-247EEE118FB4}" type="presParOf" srcId="{3304AE23-9C3D-40E4-8667-5F7AA4DF117B}" destId="{9CD37DCC-0CCA-4541-B0AD-AD84F680E09A}" srcOrd="2" destOrd="0" presId="urn:microsoft.com/office/officeart/2005/8/layout/lProcess2"/>
    <dgm:cxn modelId="{CE0F27D1-4FE9-4AE1-8C81-B17F0D5DBEB8}" type="presParOf" srcId="{9CD37DCC-0CCA-4541-B0AD-AD84F680E09A}" destId="{30693CC0-1274-4719-BE8F-6E2A16A5E0B0}" srcOrd="0" destOrd="0" presId="urn:microsoft.com/office/officeart/2005/8/layout/lProcess2"/>
    <dgm:cxn modelId="{26A0924D-2F01-4722-8A23-C58386BC0322}" type="presParOf" srcId="{9CD37DCC-0CCA-4541-B0AD-AD84F680E09A}" destId="{21753F13-9DF2-4CBC-982C-6A8A3C47DE27}" srcOrd="1" destOrd="0" presId="urn:microsoft.com/office/officeart/2005/8/layout/lProcess2"/>
    <dgm:cxn modelId="{90301DD7-F11B-4A3D-9B7F-CEEE53C10D25}" type="presParOf" srcId="{9CD37DCC-0CCA-4541-B0AD-AD84F680E09A}" destId="{CF6A7024-97C5-42AB-8B32-0021F53CF103}" srcOrd="2" destOrd="0" presId="urn:microsoft.com/office/officeart/2005/8/layout/lProcess2"/>
    <dgm:cxn modelId="{015E201F-0854-4C02-BD6F-FF50AD219702}" type="presParOf" srcId="{CF6A7024-97C5-42AB-8B32-0021F53CF103}" destId="{3ED2605D-E6EB-4CA9-941B-F05F4DDE4AEC}" srcOrd="0" destOrd="0" presId="urn:microsoft.com/office/officeart/2005/8/layout/lProcess2"/>
    <dgm:cxn modelId="{EAA92D53-7A82-463B-9D76-60C75199DCFF}" type="presParOf" srcId="{3ED2605D-E6EB-4CA9-941B-F05F4DDE4AEC}" destId="{BC1AE78F-FD35-41EB-AEC8-E5F3F3CED2E2}" srcOrd="0" destOrd="0" presId="urn:microsoft.com/office/officeart/2005/8/layout/lProcess2"/>
    <dgm:cxn modelId="{64BC63FD-3109-4CCF-80E7-45B65C2747ED}" type="presParOf" srcId="{3ED2605D-E6EB-4CA9-941B-F05F4DDE4AEC}" destId="{B6482FC9-44AA-4BCA-B13A-DF414450AFEB}" srcOrd="1" destOrd="0" presId="urn:microsoft.com/office/officeart/2005/8/layout/lProcess2"/>
    <dgm:cxn modelId="{B6B9751A-FAA6-4A16-ADA5-AD3EEB9F86F7}" type="presParOf" srcId="{3ED2605D-E6EB-4CA9-941B-F05F4DDE4AEC}" destId="{54BCE78E-D6AD-490E-BBF9-4CB259292A6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600" dirty="0"/>
            <a:t>Mas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É conjunção que liga orações e indica diversos sentidos, como oposição de ideias, contrariedade. 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600" dirty="0"/>
            <a:t>Mais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Pode ser um advérbio e atribuir intensidade à palavra a que se refere. Também pode funcionar como um pronome que indica maior quantidade.  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61092C81-1A07-4662-9BA6-4A906EEBC93B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Ex.: </a:t>
          </a:r>
          <a:r>
            <a:rPr lang="pt-BR" sz="2400" b="1" dirty="0"/>
            <a:t>Mais</a:t>
          </a:r>
          <a:r>
            <a:rPr lang="pt-BR" sz="2400" dirty="0"/>
            <a:t> pessoas estão se interessando pelo desenvolvimento da ciência.</a:t>
          </a:r>
        </a:p>
      </dgm:t>
    </dgm:pt>
    <dgm:pt modelId="{A54FB429-22E7-4325-9164-9A0AD7A3FE32}" type="parTrans" cxnId="{63A303F6-6CAC-4468-B0D3-B5DFD010A41D}">
      <dgm:prSet/>
      <dgm:spPr/>
      <dgm:t>
        <a:bodyPr/>
        <a:lstStyle/>
        <a:p>
          <a:endParaRPr lang="pt-BR"/>
        </a:p>
      </dgm:t>
    </dgm:pt>
    <dgm:pt modelId="{416AAB3C-53AE-4AEC-AA21-25A9B9CDE832}" type="sibTrans" cxnId="{63A303F6-6CAC-4468-B0D3-B5DFD010A41D}">
      <dgm:prSet/>
      <dgm:spPr/>
      <dgm:t>
        <a:bodyPr/>
        <a:lstStyle/>
        <a:p>
          <a:endParaRPr lang="pt-BR"/>
        </a:p>
      </dgm:t>
    </dgm:pt>
    <dgm:pt modelId="{E3C4C7F8-3C12-434C-8947-F508F1AFB62C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Ex.: Os jogadores se empenharam, </a:t>
          </a:r>
          <a:r>
            <a:rPr lang="pt-BR" sz="2400" b="1" dirty="0"/>
            <a:t>mas</a:t>
          </a:r>
          <a:r>
            <a:rPr lang="pt-BR" sz="2400" dirty="0"/>
            <a:t> não venceram o campeonato.</a:t>
          </a:r>
        </a:p>
      </dgm:t>
    </dgm:pt>
    <dgm:pt modelId="{3ED3A62F-119C-4DCB-ADFA-30582EF942E9}" type="parTrans" cxnId="{1C391296-D84E-4856-88BD-7E24571F3881}">
      <dgm:prSet/>
      <dgm:spPr/>
      <dgm:t>
        <a:bodyPr/>
        <a:lstStyle/>
        <a:p>
          <a:endParaRPr lang="pt-BR"/>
        </a:p>
      </dgm:t>
    </dgm:pt>
    <dgm:pt modelId="{C7DF1B63-0E0F-429B-8323-8FAA4DD60A78}" type="sibTrans" cxnId="{1C391296-D84E-4856-88BD-7E24571F3881}">
      <dgm:prSet/>
      <dgm:spPr/>
      <dgm:t>
        <a:bodyPr/>
        <a:lstStyle/>
        <a:p>
          <a:endParaRPr lang="pt-BR"/>
        </a:p>
      </dgm:t>
    </dgm:pt>
    <dgm:pt modelId="{6FC1CAED-AFD2-4B16-BC6F-054AD7D0A9F3}" type="pres">
      <dgm:prSet presAssocID="{C7334CC2-595E-4977-9023-24F256F95D16}" presName="Name0" presStyleCnt="0">
        <dgm:presLayoutVars>
          <dgm:dir/>
          <dgm:animLvl val="lvl"/>
          <dgm:resizeHandles val="exact"/>
        </dgm:presLayoutVars>
      </dgm:prSet>
      <dgm:spPr/>
    </dgm:pt>
    <dgm:pt modelId="{D4723A1A-D64C-4B4A-BE75-55E0231F99AC}" type="pres">
      <dgm:prSet presAssocID="{CC4BF32C-EB97-40B0-8369-6C8C5C3D0A37}" presName="composite" presStyleCnt="0"/>
      <dgm:spPr/>
    </dgm:pt>
    <dgm:pt modelId="{E547CAAD-14A5-464F-A714-6B899A3F29EB}" type="pres">
      <dgm:prSet presAssocID="{CC4BF32C-EB97-40B0-8369-6C8C5C3D0A3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C9948D3-754C-49D8-A1DD-B8F789A39069}" type="pres">
      <dgm:prSet presAssocID="{CC4BF32C-EB97-40B0-8369-6C8C5C3D0A37}" presName="desTx" presStyleLbl="alignAccFollowNode1" presStyleIdx="0" presStyleCnt="2">
        <dgm:presLayoutVars>
          <dgm:bulletEnabled val="1"/>
        </dgm:presLayoutVars>
      </dgm:prSet>
      <dgm:spPr/>
    </dgm:pt>
    <dgm:pt modelId="{07C94F4D-9236-45B5-9386-9BECF468A7C5}" type="pres">
      <dgm:prSet presAssocID="{8995FBCD-74A9-4A60-AF3C-2F4DD430109C}" presName="space" presStyleCnt="0"/>
      <dgm:spPr/>
    </dgm:pt>
    <dgm:pt modelId="{F49AD9FB-B4FF-4CA6-9943-0E9D4E269800}" type="pres">
      <dgm:prSet presAssocID="{3F139636-21F7-4D9D-9A52-F6F00F082B46}" presName="composite" presStyleCnt="0"/>
      <dgm:spPr/>
    </dgm:pt>
    <dgm:pt modelId="{42D86156-B776-4FA8-9E7E-BAA7190ACEA5}" type="pres">
      <dgm:prSet presAssocID="{3F139636-21F7-4D9D-9A52-F6F00F082B4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1937990-F077-4F61-94BD-A5CD60AEAA2E}" type="pres">
      <dgm:prSet presAssocID="{3F139636-21F7-4D9D-9A52-F6F00F082B4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F033B33F-C03B-4EC5-BB38-63C70BFD0F2F}" type="presOf" srcId="{E3C4C7F8-3C12-434C-8947-F508F1AFB62C}" destId="{6C9948D3-754C-49D8-A1DD-B8F789A39069}" srcOrd="0" destOrd="1" presId="urn:microsoft.com/office/officeart/2005/8/layout/hList1"/>
    <dgm:cxn modelId="{50F07240-CBD4-4CF0-A10E-056CD1BA3B94}" type="presOf" srcId="{CC4BF32C-EB97-40B0-8369-6C8C5C3D0A37}" destId="{E547CAAD-14A5-464F-A714-6B899A3F29EB}" srcOrd="0" destOrd="0" presId="urn:microsoft.com/office/officeart/2005/8/layout/hList1"/>
    <dgm:cxn modelId="{820AA569-41BD-470E-8863-9E62AAE007CB}" type="presOf" srcId="{61092C81-1A07-4662-9BA6-4A906EEBC93B}" destId="{F1937990-F077-4F61-94BD-A5CD60AEAA2E}" srcOrd="0" destOrd="1" presId="urn:microsoft.com/office/officeart/2005/8/layout/hList1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E4BCDF7C-1632-426F-BE8B-F367A760D5F4}" type="presOf" srcId="{A3996699-C4C5-49EB-B704-FE3E17879177}" destId="{6C9948D3-754C-49D8-A1DD-B8F789A39069}" srcOrd="0" destOrd="0" presId="urn:microsoft.com/office/officeart/2005/8/layout/hList1"/>
    <dgm:cxn modelId="{1C391296-D84E-4856-88BD-7E24571F3881}" srcId="{CC4BF32C-EB97-40B0-8369-6C8C5C3D0A37}" destId="{E3C4C7F8-3C12-434C-8947-F508F1AFB62C}" srcOrd="1" destOrd="0" parTransId="{3ED3A62F-119C-4DCB-ADFA-30582EF942E9}" sibTransId="{C7DF1B63-0E0F-429B-8323-8FAA4DD60A78}"/>
    <dgm:cxn modelId="{A8456096-23FD-4241-965B-F5E370E1BFDA}" type="presOf" srcId="{3F139636-21F7-4D9D-9A52-F6F00F082B46}" destId="{42D86156-B776-4FA8-9E7E-BAA7190ACEA5}" srcOrd="0" destOrd="0" presId="urn:microsoft.com/office/officeart/2005/8/layout/hList1"/>
    <dgm:cxn modelId="{E5DEEDD0-5318-4155-8E49-7A5A0B9085C1}" type="presOf" srcId="{C7334CC2-595E-4977-9023-24F256F95D16}" destId="{6FC1CAED-AFD2-4B16-BC6F-054AD7D0A9F3}" srcOrd="0" destOrd="0" presId="urn:microsoft.com/office/officeart/2005/8/layout/hList1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592C01DA-B633-4498-B9AA-416055CD88EF}" type="presOf" srcId="{572F2A94-AB23-4814-9304-756E06CD0F06}" destId="{F1937990-F077-4F61-94BD-A5CD60AEAA2E}" srcOrd="0" destOrd="0" presId="urn:microsoft.com/office/officeart/2005/8/layout/hList1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63A303F6-6CAC-4468-B0D3-B5DFD010A41D}" srcId="{3F139636-21F7-4D9D-9A52-F6F00F082B46}" destId="{61092C81-1A07-4662-9BA6-4A906EEBC93B}" srcOrd="1" destOrd="0" parTransId="{A54FB429-22E7-4325-9164-9A0AD7A3FE32}" sibTransId="{416AAB3C-53AE-4AEC-AA21-25A9B9CDE832}"/>
    <dgm:cxn modelId="{84EF658E-79DE-47C5-B5CC-F218ADEE81E0}" type="presParOf" srcId="{6FC1CAED-AFD2-4B16-BC6F-054AD7D0A9F3}" destId="{D4723A1A-D64C-4B4A-BE75-55E0231F99AC}" srcOrd="0" destOrd="0" presId="urn:microsoft.com/office/officeart/2005/8/layout/hList1"/>
    <dgm:cxn modelId="{19857F1B-70F6-4854-8BE1-E88CB87C509E}" type="presParOf" srcId="{D4723A1A-D64C-4B4A-BE75-55E0231F99AC}" destId="{E547CAAD-14A5-464F-A714-6B899A3F29EB}" srcOrd="0" destOrd="0" presId="urn:microsoft.com/office/officeart/2005/8/layout/hList1"/>
    <dgm:cxn modelId="{DC1A817A-7C3C-431C-B496-0AC40D0D3769}" type="presParOf" srcId="{D4723A1A-D64C-4B4A-BE75-55E0231F99AC}" destId="{6C9948D3-754C-49D8-A1DD-B8F789A39069}" srcOrd="1" destOrd="0" presId="urn:microsoft.com/office/officeart/2005/8/layout/hList1"/>
    <dgm:cxn modelId="{7F4F8D18-6BE3-416C-9AD1-969BF1BDF457}" type="presParOf" srcId="{6FC1CAED-AFD2-4B16-BC6F-054AD7D0A9F3}" destId="{07C94F4D-9236-45B5-9386-9BECF468A7C5}" srcOrd="1" destOrd="0" presId="urn:microsoft.com/office/officeart/2005/8/layout/hList1"/>
    <dgm:cxn modelId="{8250DF56-8E60-4D4A-BC51-F748F5F7D251}" type="presParOf" srcId="{6FC1CAED-AFD2-4B16-BC6F-054AD7D0A9F3}" destId="{F49AD9FB-B4FF-4CA6-9943-0E9D4E269800}" srcOrd="2" destOrd="0" presId="urn:microsoft.com/office/officeart/2005/8/layout/hList1"/>
    <dgm:cxn modelId="{D5D09031-4C18-479D-98FD-31C440A0F323}" type="presParOf" srcId="{F49AD9FB-B4FF-4CA6-9943-0E9D4E269800}" destId="{42D86156-B776-4FA8-9E7E-BAA7190ACEA5}" srcOrd="0" destOrd="0" presId="urn:microsoft.com/office/officeart/2005/8/layout/hList1"/>
    <dgm:cxn modelId="{AA5210EB-3D67-4692-A35B-8A57CCD4FE31}" type="presParOf" srcId="{F49AD9FB-B4FF-4CA6-9943-0E9D4E269800}" destId="{F1937990-F077-4F61-94BD-A5CD60AEAA2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600" dirty="0"/>
            <a:t>Afim / A fim de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Emprega-se </a:t>
          </a:r>
          <a:r>
            <a:rPr lang="pt-BR" sz="2000" b="1" dirty="0"/>
            <a:t>afim</a:t>
          </a:r>
          <a:r>
            <a:rPr lang="pt-BR" sz="2000" dirty="0"/>
            <a:t> para indicar algo semelhante, igual, parecido ou que apresenta afinidade.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62884786-53BA-45FF-89A5-56926784BF4B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Já a expressão </a:t>
          </a:r>
          <a:r>
            <a:rPr lang="pt-BR" sz="2000" b="1" dirty="0"/>
            <a:t>a fim de</a:t>
          </a:r>
          <a:r>
            <a:rPr lang="pt-BR" sz="2000" dirty="0"/>
            <a:t> pode indicar finalidade ou vontade, interesse. </a:t>
          </a:r>
        </a:p>
      </dgm:t>
    </dgm:pt>
    <dgm:pt modelId="{70A22CC2-D405-4217-B89D-876D9EF3F1EE}" type="parTrans" cxnId="{7BB30500-C13E-4FA1-9BD5-E00522251DAA}">
      <dgm:prSet/>
      <dgm:spPr/>
      <dgm:t>
        <a:bodyPr/>
        <a:lstStyle/>
        <a:p>
          <a:endParaRPr lang="pt-BR"/>
        </a:p>
      </dgm:t>
    </dgm:pt>
    <dgm:pt modelId="{0367DE8D-4DB8-4A01-9D33-BB39AF4F48FD}" type="sibTrans" cxnId="{7BB30500-C13E-4FA1-9BD5-E00522251DAA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600" dirty="0"/>
            <a:t>Senão / Se não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b="1" dirty="0"/>
            <a:t>Senão</a:t>
          </a:r>
          <a:r>
            <a:rPr lang="pt-BR" sz="2000" dirty="0"/>
            <a:t> equivale às expressões com ideias contrárias, como </a:t>
          </a:r>
          <a:r>
            <a:rPr lang="pt-BR" sz="2000" b="1" dirty="0"/>
            <a:t>caso contrário</a:t>
          </a:r>
          <a:r>
            <a:rPr lang="pt-BR" sz="2000" dirty="0"/>
            <a:t>, ou às expressões que indiquem exclusão, como </a:t>
          </a:r>
          <a:r>
            <a:rPr lang="pt-BR" sz="2000" b="1" dirty="0"/>
            <a:t>exceto</a:t>
          </a:r>
          <a:r>
            <a:rPr lang="pt-BR" sz="2000" dirty="0"/>
            <a:t>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9D59243E-FC26-4A9C-ACED-10ECDC42DE33}">
      <dgm:prSet custT="1"/>
      <dgm:spPr/>
      <dgm:t>
        <a:bodyPr/>
        <a:lstStyle/>
        <a:p>
          <a:r>
            <a:rPr lang="pt-BR" sz="2000" b="1" dirty="0"/>
            <a:t>Se não </a:t>
          </a:r>
          <a:r>
            <a:rPr lang="pt-BR" sz="2000" dirty="0"/>
            <a:t>indica uma condição (</a:t>
          </a:r>
          <a:r>
            <a:rPr lang="pt-BR" sz="2000" b="1" dirty="0"/>
            <a:t>se</a:t>
          </a:r>
          <a:r>
            <a:rPr lang="pt-BR" sz="2000" dirty="0"/>
            <a:t>) seguida de negação (</a:t>
          </a:r>
          <a:r>
            <a:rPr lang="pt-BR" sz="2000" b="1" dirty="0"/>
            <a:t>não</a:t>
          </a:r>
          <a:r>
            <a:rPr lang="pt-BR" sz="2000" dirty="0"/>
            <a:t>) e equivale a </a:t>
          </a:r>
          <a:r>
            <a:rPr lang="pt-BR" sz="2000" b="1" dirty="0"/>
            <a:t>caso não</a:t>
          </a:r>
          <a:r>
            <a:rPr lang="pt-BR" sz="2000" dirty="0"/>
            <a:t>.</a:t>
          </a:r>
        </a:p>
      </dgm:t>
    </dgm:pt>
    <dgm:pt modelId="{2C0B0F9A-1033-491F-9EFF-BD258ABE8430}" type="parTrans" cxnId="{0B32B05A-D512-4B9F-AFD9-275D29AC941C}">
      <dgm:prSet/>
      <dgm:spPr/>
      <dgm:t>
        <a:bodyPr/>
        <a:lstStyle/>
        <a:p>
          <a:endParaRPr lang="pt-BR"/>
        </a:p>
      </dgm:t>
    </dgm:pt>
    <dgm:pt modelId="{A2899B88-94E7-43B2-822E-5D565E6E989C}" type="sibTrans" cxnId="{0B32B05A-D512-4B9F-AFD9-275D29AC941C}">
      <dgm:prSet/>
      <dgm:spPr/>
      <dgm:t>
        <a:bodyPr/>
        <a:lstStyle/>
        <a:p>
          <a:endParaRPr lang="pt-BR"/>
        </a:p>
      </dgm:t>
    </dgm:pt>
    <dgm:pt modelId="{0606DAA8-8FC2-481C-891C-A09A2CEAC461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Ex.: Ele tem uma profissão </a:t>
          </a:r>
          <a:r>
            <a:rPr lang="pt-BR" sz="2000" b="1" dirty="0"/>
            <a:t>afim</a:t>
          </a:r>
          <a:r>
            <a:rPr lang="pt-BR" sz="2000" dirty="0"/>
            <a:t> com a minha.</a:t>
          </a:r>
        </a:p>
      </dgm:t>
    </dgm:pt>
    <dgm:pt modelId="{585F0E7F-4739-4BA8-B47B-6C5056183FE3}" type="parTrans" cxnId="{2304F365-0D6E-4873-AEA6-A65A2E099047}">
      <dgm:prSet/>
      <dgm:spPr/>
      <dgm:t>
        <a:bodyPr/>
        <a:lstStyle/>
        <a:p>
          <a:endParaRPr lang="pt-BR"/>
        </a:p>
      </dgm:t>
    </dgm:pt>
    <dgm:pt modelId="{2F17B8B4-E602-4791-B099-8DE29F63DABC}" type="sibTrans" cxnId="{2304F365-0D6E-4873-AEA6-A65A2E099047}">
      <dgm:prSet/>
      <dgm:spPr/>
      <dgm:t>
        <a:bodyPr/>
        <a:lstStyle/>
        <a:p>
          <a:endParaRPr lang="pt-BR"/>
        </a:p>
      </dgm:t>
    </dgm:pt>
    <dgm:pt modelId="{D858CE4B-7535-43C7-ABA7-4BABA90FE164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Ex.: Leo está </a:t>
          </a:r>
          <a:r>
            <a:rPr lang="pt-BR" sz="2000" b="1" dirty="0"/>
            <a:t>a fim de </a:t>
          </a:r>
          <a:r>
            <a:rPr lang="pt-BR" sz="2000" dirty="0"/>
            <a:t>ir ao cinema.</a:t>
          </a:r>
        </a:p>
      </dgm:t>
    </dgm:pt>
    <dgm:pt modelId="{EC3E3EEB-70B2-41C8-9D5C-8B79E8264FA4}" type="parTrans" cxnId="{7139E0D1-393D-47F8-8ADC-4DBAE6BCEAED}">
      <dgm:prSet/>
      <dgm:spPr/>
      <dgm:t>
        <a:bodyPr/>
        <a:lstStyle/>
        <a:p>
          <a:endParaRPr lang="pt-BR"/>
        </a:p>
      </dgm:t>
    </dgm:pt>
    <dgm:pt modelId="{A1F3CAAC-C15D-43D2-BD08-19DB82CA5CE6}" type="sibTrans" cxnId="{7139E0D1-393D-47F8-8ADC-4DBAE6BCEAED}">
      <dgm:prSet/>
      <dgm:spPr/>
      <dgm:t>
        <a:bodyPr/>
        <a:lstStyle/>
        <a:p>
          <a:endParaRPr lang="pt-BR"/>
        </a:p>
      </dgm:t>
    </dgm:pt>
    <dgm:pt modelId="{D94E07DD-15BB-4A57-9A79-0B688A77A834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Ex.: Guarde o celular, </a:t>
          </a:r>
          <a:r>
            <a:rPr lang="pt-BR" sz="2000" b="1" dirty="0"/>
            <a:t>senão</a:t>
          </a:r>
          <a:r>
            <a:rPr lang="pt-BR" sz="2000" dirty="0"/>
            <a:t> terá problemas.</a:t>
          </a:r>
        </a:p>
      </dgm:t>
    </dgm:pt>
    <dgm:pt modelId="{0CAB9B5B-6C20-43F5-93BC-528ED950670D}" type="parTrans" cxnId="{36617472-299A-4F3A-96AD-FF70DF6F0B59}">
      <dgm:prSet/>
      <dgm:spPr/>
      <dgm:t>
        <a:bodyPr/>
        <a:lstStyle/>
        <a:p>
          <a:endParaRPr lang="pt-BR"/>
        </a:p>
      </dgm:t>
    </dgm:pt>
    <dgm:pt modelId="{96B11AAD-672C-4AAC-9785-125C7F410CA3}" type="sibTrans" cxnId="{36617472-299A-4F3A-96AD-FF70DF6F0B59}">
      <dgm:prSet/>
      <dgm:spPr/>
      <dgm:t>
        <a:bodyPr/>
        <a:lstStyle/>
        <a:p>
          <a:endParaRPr lang="pt-BR"/>
        </a:p>
      </dgm:t>
    </dgm:pt>
    <dgm:pt modelId="{35043059-0547-433F-9878-1447A0AFE0E6}">
      <dgm:prSet custT="1"/>
      <dgm:spPr/>
      <dgm:t>
        <a:bodyPr/>
        <a:lstStyle/>
        <a:p>
          <a:r>
            <a:rPr lang="pt-BR" sz="2000" dirty="0"/>
            <a:t>Ex.: </a:t>
          </a:r>
          <a:r>
            <a:rPr lang="pt-BR" sz="2000" b="1" dirty="0"/>
            <a:t>Se não </a:t>
          </a:r>
          <a:r>
            <a:rPr lang="pt-BR" sz="2000" dirty="0"/>
            <a:t>tiver o leitor eletrônico, a leitura poderá ser feita pelo computador.</a:t>
          </a:r>
        </a:p>
      </dgm:t>
    </dgm:pt>
    <dgm:pt modelId="{E4F3E298-B077-46BA-BFE9-D9FA74EDE0BC}" type="parTrans" cxnId="{AF93C755-B40A-4A0F-84B3-68213A3D3ABF}">
      <dgm:prSet/>
      <dgm:spPr/>
      <dgm:t>
        <a:bodyPr/>
        <a:lstStyle/>
        <a:p>
          <a:endParaRPr lang="pt-BR"/>
        </a:p>
      </dgm:t>
    </dgm:pt>
    <dgm:pt modelId="{33A56007-BB57-480D-B9D7-8C042C73A1EC}" type="sibTrans" cxnId="{AF93C755-B40A-4A0F-84B3-68213A3D3ABF}">
      <dgm:prSet/>
      <dgm:spPr/>
      <dgm:t>
        <a:bodyPr/>
        <a:lstStyle/>
        <a:p>
          <a:endParaRPr lang="pt-BR"/>
        </a:p>
      </dgm:t>
    </dgm:pt>
    <dgm:pt modelId="{30702FB3-C2E2-46C7-882F-3E7A0BA23A43}" type="pres">
      <dgm:prSet presAssocID="{C7334CC2-595E-4977-9023-24F256F95D16}" presName="Name0" presStyleCnt="0">
        <dgm:presLayoutVars>
          <dgm:dir/>
          <dgm:animLvl val="lvl"/>
          <dgm:resizeHandles val="exact"/>
        </dgm:presLayoutVars>
      </dgm:prSet>
      <dgm:spPr/>
    </dgm:pt>
    <dgm:pt modelId="{3B414CF8-E790-4716-9E1B-6E9ABE871E8B}" type="pres">
      <dgm:prSet presAssocID="{CC4BF32C-EB97-40B0-8369-6C8C5C3D0A37}" presName="composite" presStyleCnt="0"/>
      <dgm:spPr/>
    </dgm:pt>
    <dgm:pt modelId="{18F5F53C-B4CA-4B82-B572-FA030308C2EA}" type="pres">
      <dgm:prSet presAssocID="{CC4BF32C-EB97-40B0-8369-6C8C5C3D0A3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7634703-A205-4755-9BD0-4165889B8B5D}" type="pres">
      <dgm:prSet presAssocID="{CC4BF32C-EB97-40B0-8369-6C8C5C3D0A37}" presName="desTx" presStyleLbl="alignAccFollowNode1" presStyleIdx="0" presStyleCnt="2" custScaleY="103020">
        <dgm:presLayoutVars>
          <dgm:bulletEnabled val="1"/>
        </dgm:presLayoutVars>
      </dgm:prSet>
      <dgm:spPr/>
    </dgm:pt>
    <dgm:pt modelId="{D216A911-8B8B-4717-9432-63D4B734160D}" type="pres">
      <dgm:prSet presAssocID="{8995FBCD-74A9-4A60-AF3C-2F4DD430109C}" presName="space" presStyleCnt="0"/>
      <dgm:spPr/>
    </dgm:pt>
    <dgm:pt modelId="{1DBBB93D-FC15-47B3-A5AE-B84F6825DAE4}" type="pres">
      <dgm:prSet presAssocID="{3F139636-21F7-4D9D-9A52-F6F00F082B46}" presName="composite" presStyleCnt="0"/>
      <dgm:spPr/>
    </dgm:pt>
    <dgm:pt modelId="{8EBDBF8D-5823-418C-AEEF-E84A748A6691}" type="pres">
      <dgm:prSet presAssocID="{3F139636-21F7-4D9D-9A52-F6F00F082B4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8DE57CB-CEA9-474A-81D1-CEFE6B9E8159}" type="pres">
      <dgm:prSet presAssocID="{3F139636-21F7-4D9D-9A52-F6F00F082B4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BB30500-C13E-4FA1-9BD5-E00522251DAA}" srcId="{CC4BF32C-EB97-40B0-8369-6C8C5C3D0A37}" destId="{62884786-53BA-45FF-89A5-56926784BF4B}" srcOrd="2" destOrd="0" parTransId="{70A22CC2-D405-4217-B89D-876D9EF3F1EE}" sibTransId="{0367DE8D-4DB8-4A01-9D33-BB39AF4F48FD}"/>
    <dgm:cxn modelId="{12FB650B-B6EC-48A8-B758-72566C421C8D}" type="presOf" srcId="{0606DAA8-8FC2-481C-891C-A09A2CEAC461}" destId="{F7634703-A205-4755-9BD0-4165889B8B5D}" srcOrd="0" destOrd="1" presId="urn:microsoft.com/office/officeart/2005/8/layout/hList1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20E46232-246B-4FB1-A585-DCD496DAF5D6}" type="presOf" srcId="{9D59243E-FC26-4A9C-ACED-10ECDC42DE33}" destId="{C8DE57CB-CEA9-474A-81D1-CEFE6B9E8159}" srcOrd="0" destOrd="2" presId="urn:microsoft.com/office/officeart/2005/8/layout/hList1"/>
    <dgm:cxn modelId="{2304F365-0D6E-4873-AEA6-A65A2E099047}" srcId="{CC4BF32C-EB97-40B0-8369-6C8C5C3D0A37}" destId="{0606DAA8-8FC2-481C-891C-A09A2CEAC461}" srcOrd="1" destOrd="0" parTransId="{585F0E7F-4739-4BA8-B47B-6C5056183FE3}" sibTransId="{2F17B8B4-E602-4791-B099-8DE29F63DABC}"/>
    <dgm:cxn modelId="{0EFBA46B-4840-4345-B417-3894F81A7777}" type="presOf" srcId="{D94E07DD-15BB-4A57-9A79-0B688A77A834}" destId="{C8DE57CB-CEA9-474A-81D1-CEFE6B9E8159}" srcOrd="0" destOrd="1" presId="urn:microsoft.com/office/officeart/2005/8/layout/hList1"/>
    <dgm:cxn modelId="{C858386D-804D-4F48-84C6-4D4CF8C84165}" type="presOf" srcId="{C7334CC2-595E-4977-9023-24F256F95D16}" destId="{30702FB3-C2E2-46C7-882F-3E7A0BA23A43}" srcOrd="0" destOrd="0" presId="urn:microsoft.com/office/officeart/2005/8/layout/hList1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36617472-299A-4F3A-96AD-FF70DF6F0B59}" srcId="{3F139636-21F7-4D9D-9A52-F6F00F082B46}" destId="{D94E07DD-15BB-4A57-9A79-0B688A77A834}" srcOrd="1" destOrd="0" parTransId="{0CAB9B5B-6C20-43F5-93BC-528ED950670D}" sibTransId="{96B11AAD-672C-4AAC-9785-125C7F410CA3}"/>
    <dgm:cxn modelId="{5EDA5D54-1263-403E-805D-1DB58FEF92C3}" type="presOf" srcId="{CC4BF32C-EB97-40B0-8369-6C8C5C3D0A37}" destId="{18F5F53C-B4CA-4B82-B572-FA030308C2EA}" srcOrd="0" destOrd="0" presId="urn:microsoft.com/office/officeart/2005/8/layout/hList1"/>
    <dgm:cxn modelId="{AF93C755-B40A-4A0F-84B3-68213A3D3ABF}" srcId="{3F139636-21F7-4D9D-9A52-F6F00F082B46}" destId="{35043059-0547-433F-9878-1447A0AFE0E6}" srcOrd="3" destOrd="0" parTransId="{E4F3E298-B077-46BA-BFE9-D9FA74EDE0BC}" sibTransId="{33A56007-BB57-480D-B9D7-8C042C73A1EC}"/>
    <dgm:cxn modelId="{5499945A-870C-4C88-AAE8-F59C4C4D1F6A}" type="presOf" srcId="{A3996699-C4C5-49EB-B704-FE3E17879177}" destId="{F7634703-A205-4755-9BD0-4165889B8B5D}" srcOrd="0" destOrd="0" presId="urn:microsoft.com/office/officeart/2005/8/layout/hList1"/>
    <dgm:cxn modelId="{0B32B05A-D512-4B9F-AFD9-275D29AC941C}" srcId="{3F139636-21F7-4D9D-9A52-F6F00F082B46}" destId="{9D59243E-FC26-4A9C-ACED-10ECDC42DE33}" srcOrd="2" destOrd="0" parTransId="{2C0B0F9A-1033-491F-9EFF-BD258ABE8430}" sibTransId="{A2899B88-94E7-43B2-822E-5D565E6E989C}"/>
    <dgm:cxn modelId="{5481B6C7-58F5-4BB6-9821-B289C7DE8083}" type="presOf" srcId="{62884786-53BA-45FF-89A5-56926784BF4B}" destId="{F7634703-A205-4755-9BD0-4165889B8B5D}" srcOrd="0" destOrd="2" presId="urn:microsoft.com/office/officeart/2005/8/layout/hList1"/>
    <dgm:cxn modelId="{AAFC5FD1-AFD9-4226-8749-DE3BE9BD4BA5}" type="presOf" srcId="{572F2A94-AB23-4814-9304-756E06CD0F06}" destId="{C8DE57CB-CEA9-474A-81D1-CEFE6B9E8159}" srcOrd="0" destOrd="0" presId="urn:microsoft.com/office/officeart/2005/8/layout/hList1"/>
    <dgm:cxn modelId="{7139E0D1-393D-47F8-8ADC-4DBAE6BCEAED}" srcId="{CC4BF32C-EB97-40B0-8369-6C8C5C3D0A37}" destId="{D858CE4B-7535-43C7-ABA7-4BABA90FE164}" srcOrd="3" destOrd="0" parTransId="{EC3E3EEB-70B2-41C8-9D5C-8B79E8264FA4}" sibTransId="{A1F3CAAC-C15D-43D2-BD08-19DB82CA5CE6}"/>
    <dgm:cxn modelId="{E6E2A5D5-C61B-4055-8A0A-2307D3633568}" type="presOf" srcId="{35043059-0547-433F-9878-1447A0AFE0E6}" destId="{C8DE57CB-CEA9-474A-81D1-CEFE6B9E8159}" srcOrd="0" destOrd="3" presId="urn:microsoft.com/office/officeart/2005/8/layout/hList1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41167CE3-4C8B-4A30-B718-64B91A6F1BEE}" type="presOf" srcId="{3F139636-21F7-4D9D-9A52-F6F00F082B46}" destId="{8EBDBF8D-5823-418C-AEEF-E84A748A6691}" srcOrd="0" destOrd="0" presId="urn:microsoft.com/office/officeart/2005/8/layout/hList1"/>
    <dgm:cxn modelId="{D7E3AEE4-1501-400D-A83D-F8D8642A0333}" type="presOf" srcId="{D858CE4B-7535-43C7-ABA7-4BABA90FE164}" destId="{F7634703-A205-4755-9BD0-4165889B8B5D}" srcOrd="0" destOrd="3" presId="urn:microsoft.com/office/officeart/2005/8/layout/hList1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A99494B3-5EF3-4CC9-9450-3E649A060782}" type="presParOf" srcId="{30702FB3-C2E2-46C7-882F-3E7A0BA23A43}" destId="{3B414CF8-E790-4716-9E1B-6E9ABE871E8B}" srcOrd="0" destOrd="0" presId="urn:microsoft.com/office/officeart/2005/8/layout/hList1"/>
    <dgm:cxn modelId="{BDC441C2-352E-4405-B202-C6AAE01029B4}" type="presParOf" srcId="{3B414CF8-E790-4716-9E1B-6E9ABE871E8B}" destId="{18F5F53C-B4CA-4B82-B572-FA030308C2EA}" srcOrd="0" destOrd="0" presId="urn:microsoft.com/office/officeart/2005/8/layout/hList1"/>
    <dgm:cxn modelId="{2C14F035-9618-4D72-981C-6EA0C9C925D1}" type="presParOf" srcId="{3B414CF8-E790-4716-9E1B-6E9ABE871E8B}" destId="{F7634703-A205-4755-9BD0-4165889B8B5D}" srcOrd="1" destOrd="0" presId="urn:microsoft.com/office/officeart/2005/8/layout/hList1"/>
    <dgm:cxn modelId="{5A35BA85-7FF8-48C3-87C3-1A1274B25CB0}" type="presParOf" srcId="{30702FB3-C2E2-46C7-882F-3E7A0BA23A43}" destId="{D216A911-8B8B-4717-9432-63D4B734160D}" srcOrd="1" destOrd="0" presId="urn:microsoft.com/office/officeart/2005/8/layout/hList1"/>
    <dgm:cxn modelId="{870CDA7E-B284-4A7C-8BFA-C8BD4A8E9415}" type="presParOf" srcId="{30702FB3-C2E2-46C7-882F-3E7A0BA23A43}" destId="{1DBBB93D-FC15-47B3-A5AE-B84F6825DAE4}" srcOrd="2" destOrd="0" presId="urn:microsoft.com/office/officeart/2005/8/layout/hList1"/>
    <dgm:cxn modelId="{60CDE0E3-A73B-4C82-851F-2263086796CA}" type="presParOf" srcId="{1DBBB93D-FC15-47B3-A5AE-B84F6825DAE4}" destId="{8EBDBF8D-5823-418C-AEEF-E84A748A6691}" srcOrd="0" destOrd="0" presId="urn:microsoft.com/office/officeart/2005/8/layout/hList1"/>
    <dgm:cxn modelId="{A9E1AD6A-89B5-48E8-BD1F-CE17ECAF55A4}" type="presParOf" srcId="{1DBBB93D-FC15-47B3-A5AE-B84F6825DAE4}" destId="{C8DE57CB-CEA9-474A-81D1-CEFE6B9E815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600" dirty="0"/>
            <a:t>Onde / Aonde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A palavra </a:t>
          </a:r>
          <a:r>
            <a:rPr lang="pt-BR" sz="2000" b="1" dirty="0"/>
            <a:t>onde</a:t>
          </a:r>
          <a:r>
            <a:rPr lang="pt-BR" sz="2000" dirty="0"/>
            <a:t> pode ser substituída pelos termos </a:t>
          </a:r>
          <a:r>
            <a:rPr lang="pt-BR" sz="2000" b="1" dirty="0"/>
            <a:t>por que lugar</a:t>
          </a:r>
          <a:r>
            <a:rPr lang="pt-BR" sz="2000" dirty="0"/>
            <a:t> ou </a:t>
          </a:r>
          <a:r>
            <a:rPr lang="pt-BR" sz="2000" b="1" dirty="0"/>
            <a:t>por qual lugar</a:t>
          </a:r>
          <a:r>
            <a:rPr lang="pt-BR" sz="2000" dirty="0"/>
            <a:t>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600" dirty="0"/>
            <a:t>Em vez de / Ao invés de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b="0" dirty="0"/>
            <a:t>A expressão </a:t>
          </a:r>
          <a:r>
            <a:rPr lang="pt-BR" sz="2000" b="1" dirty="0"/>
            <a:t>em vez de </a:t>
          </a:r>
          <a:r>
            <a:rPr lang="pt-BR" sz="2000" b="0" dirty="0"/>
            <a:t>pode ser empregada para relacionar termos contrários ou para dar a ideia de </a:t>
          </a:r>
          <a:r>
            <a:rPr lang="pt-BR" sz="2000" b="1" dirty="0"/>
            <a:t>em lugar de</a:t>
          </a:r>
          <a:r>
            <a:rPr lang="pt-BR" sz="2000" b="0" dirty="0"/>
            <a:t>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E283C2C5-86D8-46E1-9982-0D3A5158A581}">
      <dgm:prSet custT="1"/>
      <dgm:spPr/>
      <dgm:t>
        <a:bodyPr/>
        <a:lstStyle/>
        <a:p>
          <a:r>
            <a:rPr lang="pt-BR" sz="2000" dirty="0"/>
            <a:t>Já a palavra </a:t>
          </a:r>
          <a:r>
            <a:rPr lang="pt-BR" sz="2000" b="1" dirty="0"/>
            <a:t>aonde</a:t>
          </a:r>
          <a:r>
            <a:rPr lang="pt-BR" sz="2000" dirty="0"/>
            <a:t> pode ser </a:t>
          </a:r>
          <a:r>
            <a:rPr lang="pt-BR" sz="2000" u="none" dirty="0"/>
            <a:t>substituída</a:t>
          </a:r>
          <a:r>
            <a:rPr lang="pt-BR" sz="2000" dirty="0"/>
            <a:t> pelos termos </a:t>
          </a:r>
          <a:r>
            <a:rPr lang="pt-BR" sz="2000" b="1" dirty="0"/>
            <a:t>para que lugar </a:t>
          </a:r>
          <a:r>
            <a:rPr lang="pt-BR" sz="2000" dirty="0"/>
            <a:t>ou </a:t>
          </a:r>
          <a:r>
            <a:rPr lang="pt-BR" sz="2000" b="1" dirty="0"/>
            <a:t>para qual lugar</a:t>
          </a:r>
          <a:r>
            <a:rPr lang="pt-BR" sz="2000" dirty="0"/>
            <a:t>.</a:t>
          </a:r>
        </a:p>
      </dgm:t>
    </dgm:pt>
    <dgm:pt modelId="{DA11BEFB-DC2B-444F-B4C1-549F721C1034}" type="parTrans" cxnId="{EC95B55C-73D9-45BE-ACF6-F70392DC208F}">
      <dgm:prSet/>
      <dgm:spPr/>
      <dgm:t>
        <a:bodyPr/>
        <a:lstStyle/>
        <a:p>
          <a:endParaRPr lang="pt-BR"/>
        </a:p>
      </dgm:t>
    </dgm:pt>
    <dgm:pt modelId="{769FBBCA-208E-46FB-B3E3-5FC0AD1FB255}" type="sibTrans" cxnId="{EC95B55C-73D9-45BE-ACF6-F70392DC208F}">
      <dgm:prSet/>
      <dgm:spPr/>
      <dgm:t>
        <a:bodyPr/>
        <a:lstStyle/>
        <a:p>
          <a:endParaRPr lang="pt-BR"/>
        </a:p>
      </dgm:t>
    </dgm:pt>
    <dgm:pt modelId="{6CE4615C-4BA9-421D-8582-596BC960169E}">
      <dgm:prSet custT="1"/>
      <dgm:spPr/>
      <dgm:t>
        <a:bodyPr/>
        <a:lstStyle/>
        <a:p>
          <a:r>
            <a:rPr lang="pt-BR" sz="2000" b="0" dirty="0"/>
            <a:t>Já o termo </a:t>
          </a:r>
          <a:r>
            <a:rPr lang="pt-BR" sz="2000" b="1" dirty="0"/>
            <a:t>ao invés de </a:t>
          </a:r>
          <a:r>
            <a:rPr lang="pt-BR" sz="2000" b="0" dirty="0"/>
            <a:t>é utilizado em frases que indicam oposição.</a:t>
          </a:r>
        </a:p>
      </dgm:t>
    </dgm:pt>
    <dgm:pt modelId="{AC19A73B-DEB7-4D59-9C65-AB2AB4BF7DE1}" type="parTrans" cxnId="{642EF59F-B689-45BE-8347-630C33CCE64D}">
      <dgm:prSet/>
      <dgm:spPr/>
      <dgm:t>
        <a:bodyPr/>
        <a:lstStyle/>
        <a:p>
          <a:endParaRPr lang="pt-BR"/>
        </a:p>
      </dgm:t>
    </dgm:pt>
    <dgm:pt modelId="{EE6199DB-6845-414E-B504-237B3C5D9AFC}" type="sibTrans" cxnId="{642EF59F-B689-45BE-8347-630C33CCE64D}">
      <dgm:prSet/>
      <dgm:spPr/>
      <dgm:t>
        <a:bodyPr/>
        <a:lstStyle/>
        <a:p>
          <a:endParaRPr lang="pt-BR"/>
        </a:p>
      </dgm:t>
    </dgm:pt>
    <dgm:pt modelId="{CF30D7E4-4E9D-48DA-8249-AB97351EA498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Ex.: A cidade de </a:t>
          </a:r>
          <a:r>
            <a:rPr lang="pt-BR" sz="2000" b="1" dirty="0"/>
            <a:t>onde</a:t>
          </a:r>
          <a:r>
            <a:rPr lang="pt-BR" sz="2000" dirty="0"/>
            <a:t> ele veio já não existe mais.</a:t>
          </a:r>
        </a:p>
      </dgm:t>
    </dgm:pt>
    <dgm:pt modelId="{F799294F-8C65-49C8-855C-A27706E8842E}" type="parTrans" cxnId="{4EEE81FE-D19C-43A7-9327-5B867B9C3D08}">
      <dgm:prSet/>
      <dgm:spPr/>
    </dgm:pt>
    <dgm:pt modelId="{BECAEF7A-CED8-431F-A5FF-8352EA36562D}" type="sibTrans" cxnId="{4EEE81FE-D19C-43A7-9327-5B867B9C3D08}">
      <dgm:prSet/>
      <dgm:spPr/>
    </dgm:pt>
    <dgm:pt modelId="{3CB71683-29A4-4C79-BCF8-B0CE91A62CA5}">
      <dgm:prSet custT="1"/>
      <dgm:spPr/>
      <dgm:t>
        <a:bodyPr/>
        <a:lstStyle/>
        <a:p>
          <a:r>
            <a:rPr lang="pt-BR" sz="2000" dirty="0"/>
            <a:t>Ex.: Você sabe </a:t>
          </a:r>
          <a:r>
            <a:rPr lang="pt-BR" sz="2000" b="1" dirty="0"/>
            <a:t>aonde</a:t>
          </a:r>
          <a:r>
            <a:rPr lang="pt-BR" sz="2000" dirty="0"/>
            <a:t> Roberta foi ontem à noite?</a:t>
          </a:r>
        </a:p>
      </dgm:t>
    </dgm:pt>
    <dgm:pt modelId="{7F1FA200-F74C-4115-A628-75EFE4419839}" type="parTrans" cxnId="{AEB1F461-78F8-4A8B-BD14-D500C155AB28}">
      <dgm:prSet/>
      <dgm:spPr/>
    </dgm:pt>
    <dgm:pt modelId="{F813C523-4178-467B-B597-2F11DDAE2082}" type="sibTrans" cxnId="{AEB1F461-78F8-4A8B-BD14-D500C155AB28}">
      <dgm:prSet/>
      <dgm:spPr/>
    </dgm:pt>
    <dgm:pt modelId="{AE129A8D-8DA9-4CD2-A7FF-09AC71AFC46E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b="0" dirty="0"/>
            <a:t>Ex.: </a:t>
          </a:r>
          <a:r>
            <a:rPr lang="pt-BR" sz="2000" b="1" dirty="0"/>
            <a:t>Em vez </a:t>
          </a:r>
          <a:r>
            <a:rPr lang="pt-BR" sz="2000" b="0" dirty="0"/>
            <a:t>de mandar um </a:t>
          </a:r>
          <a:r>
            <a:rPr lang="pt-BR" sz="2000" b="0" i="1" dirty="0"/>
            <a:t>e-mail</a:t>
          </a:r>
          <a:r>
            <a:rPr lang="pt-BR" sz="2000" b="0" dirty="0"/>
            <a:t>, telefone.</a:t>
          </a:r>
        </a:p>
      </dgm:t>
    </dgm:pt>
    <dgm:pt modelId="{547E5B43-091B-46CF-BFA4-F562C8F758F7}" type="parTrans" cxnId="{14528CE9-D237-4ABC-A0C9-6DE8C80D7E98}">
      <dgm:prSet/>
      <dgm:spPr/>
    </dgm:pt>
    <dgm:pt modelId="{965CA47D-E5F1-4EC2-9F60-675EFC002FFD}" type="sibTrans" cxnId="{14528CE9-D237-4ABC-A0C9-6DE8C80D7E98}">
      <dgm:prSet/>
      <dgm:spPr/>
    </dgm:pt>
    <dgm:pt modelId="{E9C4EB0B-2733-4B69-9BAF-328157EAF729}">
      <dgm:prSet custT="1"/>
      <dgm:spPr/>
      <dgm:t>
        <a:bodyPr/>
        <a:lstStyle/>
        <a:p>
          <a:r>
            <a:rPr lang="pt-BR" sz="2000" b="0" dirty="0"/>
            <a:t>Ex.: </a:t>
          </a:r>
          <a:r>
            <a:rPr lang="pt-BR" sz="2000" b="1" dirty="0"/>
            <a:t>Ao invés de </a:t>
          </a:r>
          <a:r>
            <a:rPr lang="pt-BR" sz="2000" b="0" dirty="0"/>
            <a:t>falar, fique quieto.</a:t>
          </a:r>
        </a:p>
      </dgm:t>
    </dgm:pt>
    <dgm:pt modelId="{D21C3BB7-D758-41D8-9AB0-8715DE310250}" type="parTrans" cxnId="{98148104-8216-486A-A436-7C13CFC80202}">
      <dgm:prSet/>
      <dgm:spPr/>
    </dgm:pt>
    <dgm:pt modelId="{F9996585-3944-4F41-83A9-09F651434D83}" type="sibTrans" cxnId="{98148104-8216-486A-A436-7C13CFC80202}">
      <dgm:prSet/>
      <dgm:spPr/>
    </dgm:pt>
    <dgm:pt modelId="{30702FB3-C2E2-46C7-882F-3E7A0BA23A43}" type="pres">
      <dgm:prSet presAssocID="{C7334CC2-595E-4977-9023-24F256F95D16}" presName="Name0" presStyleCnt="0">
        <dgm:presLayoutVars>
          <dgm:dir/>
          <dgm:animLvl val="lvl"/>
          <dgm:resizeHandles val="exact"/>
        </dgm:presLayoutVars>
      </dgm:prSet>
      <dgm:spPr/>
    </dgm:pt>
    <dgm:pt modelId="{3B414CF8-E790-4716-9E1B-6E9ABE871E8B}" type="pres">
      <dgm:prSet presAssocID="{CC4BF32C-EB97-40B0-8369-6C8C5C3D0A37}" presName="composite" presStyleCnt="0"/>
      <dgm:spPr/>
    </dgm:pt>
    <dgm:pt modelId="{18F5F53C-B4CA-4B82-B572-FA030308C2EA}" type="pres">
      <dgm:prSet presAssocID="{CC4BF32C-EB97-40B0-8369-6C8C5C3D0A3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7634703-A205-4755-9BD0-4165889B8B5D}" type="pres">
      <dgm:prSet presAssocID="{CC4BF32C-EB97-40B0-8369-6C8C5C3D0A37}" presName="desTx" presStyleLbl="alignAccFollowNode1" presStyleIdx="0" presStyleCnt="2" custScaleY="103020">
        <dgm:presLayoutVars>
          <dgm:bulletEnabled val="1"/>
        </dgm:presLayoutVars>
      </dgm:prSet>
      <dgm:spPr/>
    </dgm:pt>
    <dgm:pt modelId="{D216A911-8B8B-4717-9432-63D4B734160D}" type="pres">
      <dgm:prSet presAssocID="{8995FBCD-74A9-4A60-AF3C-2F4DD430109C}" presName="space" presStyleCnt="0"/>
      <dgm:spPr/>
    </dgm:pt>
    <dgm:pt modelId="{1DBBB93D-FC15-47B3-A5AE-B84F6825DAE4}" type="pres">
      <dgm:prSet presAssocID="{3F139636-21F7-4D9D-9A52-F6F00F082B46}" presName="composite" presStyleCnt="0"/>
      <dgm:spPr/>
    </dgm:pt>
    <dgm:pt modelId="{8EBDBF8D-5823-418C-AEEF-E84A748A6691}" type="pres">
      <dgm:prSet presAssocID="{3F139636-21F7-4D9D-9A52-F6F00F082B4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8DE57CB-CEA9-474A-81D1-CEFE6B9E8159}" type="pres">
      <dgm:prSet presAssocID="{3F139636-21F7-4D9D-9A52-F6F00F082B4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F61D000-5C39-449F-A2DE-675F8877C093}" type="presOf" srcId="{572F2A94-AB23-4814-9304-756E06CD0F06}" destId="{C8DE57CB-CEA9-474A-81D1-CEFE6B9E8159}" srcOrd="0" destOrd="0" presId="urn:microsoft.com/office/officeart/2005/8/layout/hList1"/>
    <dgm:cxn modelId="{98148104-8216-486A-A436-7C13CFC80202}" srcId="{3F139636-21F7-4D9D-9A52-F6F00F082B46}" destId="{E9C4EB0B-2733-4B69-9BAF-328157EAF729}" srcOrd="3" destOrd="0" parTransId="{D21C3BB7-D758-41D8-9AB0-8715DE310250}" sibTransId="{F9996585-3944-4F41-83A9-09F651434D83}"/>
    <dgm:cxn modelId="{CB79B60D-7D81-4FDE-8A47-6405A8E7A5C7}" type="presOf" srcId="{A3996699-C4C5-49EB-B704-FE3E17879177}" destId="{F7634703-A205-4755-9BD0-4165889B8B5D}" srcOrd="0" destOrd="0" presId="urn:microsoft.com/office/officeart/2005/8/layout/hList1"/>
    <dgm:cxn modelId="{8B0FC414-E769-4B60-80A5-4B3BAB46117B}" type="presOf" srcId="{3F139636-21F7-4D9D-9A52-F6F00F082B46}" destId="{8EBDBF8D-5823-418C-AEEF-E84A748A6691}" srcOrd="0" destOrd="0" presId="urn:microsoft.com/office/officeart/2005/8/layout/hList1"/>
    <dgm:cxn modelId="{F955CB18-CA5F-4178-AB04-C964E89DF5A1}" type="presOf" srcId="{AE129A8D-8DA9-4CD2-A7FF-09AC71AFC46E}" destId="{C8DE57CB-CEA9-474A-81D1-CEFE6B9E8159}" srcOrd="0" destOrd="1" presId="urn:microsoft.com/office/officeart/2005/8/layout/hList1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EC95B55C-73D9-45BE-ACF6-F70392DC208F}" srcId="{CC4BF32C-EB97-40B0-8369-6C8C5C3D0A37}" destId="{E283C2C5-86D8-46E1-9982-0D3A5158A581}" srcOrd="2" destOrd="0" parTransId="{DA11BEFB-DC2B-444F-B4C1-549F721C1034}" sibTransId="{769FBBCA-208E-46FB-B3E3-5FC0AD1FB255}"/>
    <dgm:cxn modelId="{AEB1F461-78F8-4A8B-BD14-D500C155AB28}" srcId="{CC4BF32C-EB97-40B0-8369-6C8C5C3D0A37}" destId="{3CB71683-29A4-4C79-BCF8-B0CE91A62CA5}" srcOrd="3" destOrd="0" parTransId="{7F1FA200-F74C-4115-A628-75EFE4419839}" sibTransId="{F813C523-4178-467B-B597-2F11DDAE2082}"/>
    <dgm:cxn modelId="{A07BB647-05A9-41F4-8074-39D4D9A8ECF2}" type="presOf" srcId="{E283C2C5-86D8-46E1-9982-0D3A5158A581}" destId="{F7634703-A205-4755-9BD0-4165889B8B5D}" srcOrd="0" destOrd="2" presId="urn:microsoft.com/office/officeart/2005/8/layout/hList1"/>
    <dgm:cxn modelId="{2474706A-D941-4BC0-85A0-0222101ECF76}" type="presOf" srcId="{6CE4615C-4BA9-421D-8582-596BC960169E}" destId="{C8DE57CB-CEA9-474A-81D1-CEFE6B9E8159}" srcOrd="0" destOrd="2" presId="urn:microsoft.com/office/officeart/2005/8/layout/hList1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235A5196-7274-4589-80A8-31C557CD11B9}" type="presOf" srcId="{E9C4EB0B-2733-4B69-9BAF-328157EAF729}" destId="{C8DE57CB-CEA9-474A-81D1-CEFE6B9E8159}" srcOrd="0" destOrd="3" presId="urn:microsoft.com/office/officeart/2005/8/layout/hList1"/>
    <dgm:cxn modelId="{642EF59F-B689-45BE-8347-630C33CCE64D}" srcId="{3F139636-21F7-4D9D-9A52-F6F00F082B46}" destId="{6CE4615C-4BA9-421D-8582-596BC960169E}" srcOrd="2" destOrd="0" parTransId="{AC19A73B-DEB7-4D59-9C65-AB2AB4BF7DE1}" sibTransId="{EE6199DB-6845-414E-B504-237B3C5D9AFC}"/>
    <dgm:cxn modelId="{4C25FDA3-D69D-4D5E-9AB0-21E77AC952FA}" type="presOf" srcId="{C7334CC2-595E-4977-9023-24F256F95D16}" destId="{30702FB3-C2E2-46C7-882F-3E7A0BA23A43}" srcOrd="0" destOrd="0" presId="urn:microsoft.com/office/officeart/2005/8/layout/hList1"/>
    <dgm:cxn modelId="{A9B43AA9-6B42-47EE-894A-7DBC19F8CA1B}" type="presOf" srcId="{3CB71683-29A4-4C79-BCF8-B0CE91A62CA5}" destId="{F7634703-A205-4755-9BD0-4165889B8B5D}" srcOrd="0" destOrd="3" presId="urn:microsoft.com/office/officeart/2005/8/layout/hList1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DF8774E5-5790-4B64-BFD9-5F9BD807116E}" type="presOf" srcId="{CF30D7E4-4E9D-48DA-8249-AB97351EA498}" destId="{F7634703-A205-4755-9BD0-4165889B8B5D}" srcOrd="0" destOrd="1" presId="urn:microsoft.com/office/officeart/2005/8/layout/hList1"/>
    <dgm:cxn modelId="{14528CE9-D237-4ABC-A0C9-6DE8C80D7E98}" srcId="{3F139636-21F7-4D9D-9A52-F6F00F082B46}" destId="{AE129A8D-8DA9-4CD2-A7FF-09AC71AFC46E}" srcOrd="1" destOrd="0" parTransId="{547E5B43-091B-46CF-BFA4-F562C8F758F7}" sibTransId="{965CA47D-E5F1-4EC2-9F60-675EFC002FFD}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FC1566F7-BA1E-4818-BE68-E92753D6D099}" type="presOf" srcId="{CC4BF32C-EB97-40B0-8369-6C8C5C3D0A37}" destId="{18F5F53C-B4CA-4B82-B572-FA030308C2EA}" srcOrd="0" destOrd="0" presId="urn:microsoft.com/office/officeart/2005/8/layout/hList1"/>
    <dgm:cxn modelId="{4EEE81FE-D19C-43A7-9327-5B867B9C3D08}" srcId="{CC4BF32C-EB97-40B0-8369-6C8C5C3D0A37}" destId="{CF30D7E4-4E9D-48DA-8249-AB97351EA498}" srcOrd="1" destOrd="0" parTransId="{F799294F-8C65-49C8-855C-A27706E8842E}" sibTransId="{BECAEF7A-CED8-431F-A5FF-8352EA36562D}"/>
    <dgm:cxn modelId="{C8FD3EA6-A2E6-44EA-94D8-CEEB991762C8}" type="presParOf" srcId="{30702FB3-C2E2-46C7-882F-3E7A0BA23A43}" destId="{3B414CF8-E790-4716-9E1B-6E9ABE871E8B}" srcOrd="0" destOrd="0" presId="urn:microsoft.com/office/officeart/2005/8/layout/hList1"/>
    <dgm:cxn modelId="{60468B15-BE63-48E0-934A-1151EEB75239}" type="presParOf" srcId="{3B414CF8-E790-4716-9E1B-6E9ABE871E8B}" destId="{18F5F53C-B4CA-4B82-B572-FA030308C2EA}" srcOrd="0" destOrd="0" presId="urn:microsoft.com/office/officeart/2005/8/layout/hList1"/>
    <dgm:cxn modelId="{4F0C622E-6E88-415E-BC85-E9520601D1D2}" type="presParOf" srcId="{3B414CF8-E790-4716-9E1B-6E9ABE871E8B}" destId="{F7634703-A205-4755-9BD0-4165889B8B5D}" srcOrd="1" destOrd="0" presId="urn:microsoft.com/office/officeart/2005/8/layout/hList1"/>
    <dgm:cxn modelId="{A2EB45BF-E029-4052-8D15-9D4597D735B7}" type="presParOf" srcId="{30702FB3-C2E2-46C7-882F-3E7A0BA23A43}" destId="{D216A911-8B8B-4717-9432-63D4B734160D}" srcOrd="1" destOrd="0" presId="urn:microsoft.com/office/officeart/2005/8/layout/hList1"/>
    <dgm:cxn modelId="{05FA61C1-7C87-42FC-89CD-5ECED9672C58}" type="presParOf" srcId="{30702FB3-C2E2-46C7-882F-3E7A0BA23A43}" destId="{1DBBB93D-FC15-47B3-A5AE-B84F6825DAE4}" srcOrd="2" destOrd="0" presId="urn:microsoft.com/office/officeart/2005/8/layout/hList1"/>
    <dgm:cxn modelId="{41E04E55-34D0-4B8C-A896-0C4D7066CCC0}" type="presParOf" srcId="{1DBBB93D-FC15-47B3-A5AE-B84F6825DAE4}" destId="{8EBDBF8D-5823-418C-AEEF-E84A748A6691}" srcOrd="0" destOrd="0" presId="urn:microsoft.com/office/officeart/2005/8/layout/hList1"/>
    <dgm:cxn modelId="{F2BC105C-C443-48CE-B8D8-D3422CBF2809}" type="presParOf" srcId="{1DBBB93D-FC15-47B3-A5AE-B84F6825DAE4}" destId="{C8DE57CB-CEA9-474A-81D1-CEFE6B9E815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Por que</a:t>
          </a:r>
        </a:p>
      </dsp:txBody>
      <dsp:txXfrm>
        <a:off x="0" y="0"/>
        <a:ext cx="5062686" cy="1305401"/>
      </dsp:txXfrm>
    </dsp:sp>
    <dsp:sp modelId="{0F3CE5EC-ECF0-4B1A-BBEC-28BFDD1EBC89}">
      <dsp:nvSpPr>
        <dsp:cNvPr id="0" name=""/>
        <dsp:cNvSpPr/>
      </dsp:nvSpPr>
      <dsp:spPr>
        <a:xfrm>
          <a:off x="511531" y="1305513"/>
          <a:ext cx="4050149" cy="166488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Emprega-se </a:t>
          </a:r>
          <a:r>
            <a:rPr lang="pt-BR" sz="2800" b="1" kern="1200" dirty="0"/>
            <a:t>por que </a:t>
          </a:r>
          <a:r>
            <a:rPr lang="pt-BR" sz="2800" kern="1200" dirty="0"/>
            <a:t>(duas palavras e sem acento) em frases interrogativas diretas ou indiretas.</a:t>
          </a:r>
        </a:p>
      </dsp:txBody>
      <dsp:txXfrm>
        <a:off x="560294" y="1354276"/>
        <a:ext cx="3952623" cy="1567358"/>
      </dsp:txXfrm>
    </dsp:sp>
    <dsp:sp modelId="{8B4AEFE2-CEE0-41B2-8AF1-9D584E3B2AE7}">
      <dsp:nvSpPr>
        <dsp:cNvPr id="0" name=""/>
        <dsp:cNvSpPr/>
      </dsp:nvSpPr>
      <dsp:spPr>
        <a:xfrm>
          <a:off x="511531" y="3125499"/>
          <a:ext cx="4050149" cy="1008159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Ex.: </a:t>
          </a:r>
          <a:r>
            <a:rPr lang="pt-BR" sz="2600" b="1" kern="1200" dirty="0"/>
            <a:t>Por que</a:t>
          </a:r>
          <a:r>
            <a:rPr lang="pt-BR" sz="2600" kern="1200" dirty="0"/>
            <a:t> você escreve poemas? </a:t>
          </a:r>
        </a:p>
      </dsp:txBody>
      <dsp:txXfrm>
        <a:off x="541059" y="3155027"/>
        <a:ext cx="3991093" cy="949103"/>
      </dsp:txXfrm>
    </dsp:sp>
    <dsp:sp modelId="{30693CC0-1274-4719-BE8F-6E2A16A5E0B0}">
      <dsp:nvSpPr>
        <dsp:cNvPr id="0" name=""/>
        <dsp:cNvSpPr/>
      </dsp:nvSpPr>
      <dsp:spPr>
        <a:xfrm>
          <a:off x="544765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Porque</a:t>
          </a:r>
        </a:p>
      </dsp:txBody>
      <dsp:txXfrm>
        <a:off x="5447650" y="0"/>
        <a:ext cx="5062686" cy="1305401"/>
      </dsp:txXfrm>
    </dsp:sp>
    <dsp:sp modelId="{BC1AE78F-FD35-41EB-AEC8-E5F3F3CED2E2}">
      <dsp:nvSpPr>
        <dsp:cNvPr id="0" name=""/>
        <dsp:cNvSpPr/>
      </dsp:nvSpPr>
      <dsp:spPr>
        <a:xfrm>
          <a:off x="5953919" y="1306150"/>
          <a:ext cx="4050149" cy="166679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Em orações causais e explicativas, emprega-se a palavra </a:t>
          </a:r>
          <a:r>
            <a:rPr lang="pt-BR" sz="2600" b="1" kern="1200" dirty="0"/>
            <a:t>porque</a:t>
          </a:r>
          <a:r>
            <a:rPr lang="pt-BR" sz="2600" kern="1200" dirty="0"/>
            <a:t> (apenas uma palavra e sem acento).</a:t>
          </a:r>
        </a:p>
      </dsp:txBody>
      <dsp:txXfrm>
        <a:off x="6002738" y="1354969"/>
        <a:ext cx="3952511" cy="1569159"/>
      </dsp:txXfrm>
    </dsp:sp>
    <dsp:sp modelId="{54BCE78E-D6AD-490E-BBF9-4CB259292A6D}">
      <dsp:nvSpPr>
        <dsp:cNvPr id="0" name=""/>
        <dsp:cNvSpPr/>
      </dsp:nvSpPr>
      <dsp:spPr>
        <a:xfrm>
          <a:off x="5953919" y="3127624"/>
          <a:ext cx="4050149" cy="100539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Ex.: Não vou à festa </a:t>
          </a:r>
          <a:r>
            <a:rPr lang="pt-BR" sz="2600" b="1" kern="1200" dirty="0"/>
            <a:t>porque</a:t>
          </a:r>
          <a:r>
            <a:rPr lang="pt-BR" sz="2600" kern="1200" dirty="0"/>
            <a:t> choveu.</a:t>
          </a:r>
        </a:p>
      </dsp:txBody>
      <dsp:txXfrm>
        <a:off x="5983366" y="3157071"/>
        <a:ext cx="3991255" cy="9465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Por quê</a:t>
          </a:r>
        </a:p>
      </dsp:txBody>
      <dsp:txXfrm>
        <a:off x="0" y="0"/>
        <a:ext cx="5062686" cy="1305401"/>
      </dsp:txXfrm>
    </dsp:sp>
    <dsp:sp modelId="{0F3CE5EC-ECF0-4B1A-BBEC-28BFDD1EBC89}">
      <dsp:nvSpPr>
        <dsp:cNvPr id="0" name=""/>
        <dsp:cNvSpPr/>
      </dsp:nvSpPr>
      <dsp:spPr>
        <a:xfrm>
          <a:off x="511531" y="1306150"/>
          <a:ext cx="4050149" cy="166679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Em final de frases, interrogativas ou não, deve-se grafar </a:t>
          </a:r>
          <a:r>
            <a:rPr lang="pt-BR" sz="2400" b="1" kern="1200" dirty="0"/>
            <a:t>por quê </a:t>
          </a:r>
          <a:r>
            <a:rPr lang="pt-BR" sz="2400" kern="1200" dirty="0"/>
            <a:t>(duas palavras e com acento).</a:t>
          </a:r>
        </a:p>
      </dsp:txBody>
      <dsp:txXfrm>
        <a:off x="560350" y="1354969"/>
        <a:ext cx="3952511" cy="1569159"/>
      </dsp:txXfrm>
    </dsp:sp>
    <dsp:sp modelId="{8B4AEFE2-CEE0-41B2-8AF1-9D584E3B2AE7}">
      <dsp:nvSpPr>
        <dsp:cNvPr id="0" name=""/>
        <dsp:cNvSpPr/>
      </dsp:nvSpPr>
      <dsp:spPr>
        <a:xfrm>
          <a:off x="511531" y="3127624"/>
          <a:ext cx="4050149" cy="100539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Ex.: Posso saber </a:t>
          </a:r>
          <a:r>
            <a:rPr lang="pt-BR" sz="2400" b="1" kern="1200" dirty="0"/>
            <a:t>por quê</a:t>
          </a:r>
          <a:r>
            <a:rPr lang="pt-BR" sz="2400" kern="1200" dirty="0"/>
            <a:t>?</a:t>
          </a:r>
        </a:p>
      </dsp:txBody>
      <dsp:txXfrm>
        <a:off x="540978" y="3157071"/>
        <a:ext cx="3991255" cy="946503"/>
      </dsp:txXfrm>
    </dsp:sp>
    <dsp:sp modelId="{30693CC0-1274-4719-BE8F-6E2A16A5E0B0}">
      <dsp:nvSpPr>
        <dsp:cNvPr id="0" name=""/>
        <dsp:cNvSpPr/>
      </dsp:nvSpPr>
      <dsp:spPr>
        <a:xfrm>
          <a:off x="544765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Porquê</a:t>
          </a:r>
        </a:p>
      </dsp:txBody>
      <dsp:txXfrm>
        <a:off x="5447650" y="0"/>
        <a:ext cx="5062686" cy="1305401"/>
      </dsp:txXfrm>
    </dsp:sp>
    <dsp:sp modelId="{BC1AE78F-FD35-41EB-AEC8-E5F3F3CED2E2}">
      <dsp:nvSpPr>
        <dsp:cNvPr id="0" name=""/>
        <dsp:cNvSpPr/>
      </dsp:nvSpPr>
      <dsp:spPr>
        <a:xfrm>
          <a:off x="5953919" y="1306150"/>
          <a:ext cx="4050149" cy="166679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É um substantivo que equivale a </a:t>
          </a:r>
          <a:r>
            <a:rPr lang="pt-BR" sz="2400" b="1" kern="1200" dirty="0"/>
            <a:t>causa</a:t>
          </a:r>
          <a:r>
            <a:rPr lang="pt-BR" sz="2400" kern="1200" dirty="0"/>
            <a:t>, </a:t>
          </a:r>
          <a:r>
            <a:rPr lang="pt-BR" sz="2400" b="1" kern="1200" dirty="0"/>
            <a:t>motivo</a:t>
          </a:r>
          <a:r>
            <a:rPr lang="pt-BR" sz="2400" kern="1200" dirty="0"/>
            <a:t>, </a:t>
          </a:r>
          <a:r>
            <a:rPr lang="pt-BR" sz="2400" b="1" kern="1200" dirty="0"/>
            <a:t>razão</a:t>
          </a:r>
          <a:r>
            <a:rPr lang="pt-BR" sz="2400" kern="1200" dirty="0"/>
            <a:t> e, geralmente, é acompanhado do artigo </a:t>
          </a:r>
          <a:r>
            <a:rPr lang="pt-BR" sz="2400" b="1" kern="1200" dirty="0"/>
            <a:t>o</a:t>
          </a:r>
          <a:r>
            <a:rPr lang="pt-BR" sz="2400" kern="1200" dirty="0"/>
            <a:t>. </a:t>
          </a:r>
        </a:p>
      </dsp:txBody>
      <dsp:txXfrm>
        <a:off x="6002738" y="1354969"/>
        <a:ext cx="3952511" cy="1569159"/>
      </dsp:txXfrm>
    </dsp:sp>
    <dsp:sp modelId="{54BCE78E-D6AD-490E-BBF9-4CB259292A6D}">
      <dsp:nvSpPr>
        <dsp:cNvPr id="0" name=""/>
        <dsp:cNvSpPr/>
      </dsp:nvSpPr>
      <dsp:spPr>
        <a:xfrm>
          <a:off x="5953919" y="3127624"/>
          <a:ext cx="4050149" cy="100539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Ex.: Não sabemos o </a:t>
          </a:r>
          <a:r>
            <a:rPr lang="pt-BR" sz="2400" b="1" kern="1200" dirty="0"/>
            <a:t>porquê</a:t>
          </a:r>
          <a:r>
            <a:rPr lang="pt-BR" sz="2400" kern="1200" dirty="0"/>
            <a:t> dessa alegria.</a:t>
          </a:r>
        </a:p>
      </dsp:txBody>
      <dsp:txXfrm>
        <a:off x="5983366" y="3157071"/>
        <a:ext cx="3991255" cy="9465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7CAAD-14A5-464F-A714-6B899A3F29EB}">
      <dsp:nvSpPr>
        <dsp:cNvPr id="0" name=""/>
        <dsp:cNvSpPr/>
      </dsp:nvSpPr>
      <dsp:spPr>
        <a:xfrm>
          <a:off x="51" y="2124"/>
          <a:ext cx="4913783" cy="1267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Mas</a:t>
          </a:r>
        </a:p>
      </dsp:txBody>
      <dsp:txXfrm>
        <a:off x="51" y="2124"/>
        <a:ext cx="4913783" cy="1267200"/>
      </dsp:txXfrm>
    </dsp:sp>
    <dsp:sp modelId="{6C9948D3-754C-49D8-A1DD-B8F789A39069}">
      <dsp:nvSpPr>
        <dsp:cNvPr id="0" name=""/>
        <dsp:cNvSpPr/>
      </dsp:nvSpPr>
      <dsp:spPr>
        <a:xfrm>
          <a:off x="51" y="1269324"/>
          <a:ext cx="4913783" cy="307989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É conjunção que liga orações e indica diversos sentidos, como oposição de ideias, contrariedade.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Ex.: Os jogadores se empenharam, </a:t>
          </a:r>
          <a:r>
            <a:rPr lang="pt-BR" sz="2400" b="1" kern="1200" dirty="0"/>
            <a:t>mas</a:t>
          </a:r>
          <a:r>
            <a:rPr lang="pt-BR" sz="2400" kern="1200" dirty="0"/>
            <a:t> não venceram o campeonato.</a:t>
          </a:r>
        </a:p>
      </dsp:txBody>
      <dsp:txXfrm>
        <a:off x="51" y="1269324"/>
        <a:ext cx="4913783" cy="3079890"/>
      </dsp:txXfrm>
    </dsp:sp>
    <dsp:sp modelId="{42D86156-B776-4FA8-9E7E-BAA7190ACEA5}">
      <dsp:nvSpPr>
        <dsp:cNvPr id="0" name=""/>
        <dsp:cNvSpPr/>
      </dsp:nvSpPr>
      <dsp:spPr>
        <a:xfrm>
          <a:off x="5601764" y="2124"/>
          <a:ext cx="4913783" cy="1267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Mais</a:t>
          </a:r>
        </a:p>
      </dsp:txBody>
      <dsp:txXfrm>
        <a:off x="5601764" y="2124"/>
        <a:ext cx="4913783" cy="1267200"/>
      </dsp:txXfrm>
    </dsp:sp>
    <dsp:sp modelId="{F1937990-F077-4F61-94BD-A5CD60AEAA2E}">
      <dsp:nvSpPr>
        <dsp:cNvPr id="0" name=""/>
        <dsp:cNvSpPr/>
      </dsp:nvSpPr>
      <dsp:spPr>
        <a:xfrm>
          <a:off x="5601764" y="1269324"/>
          <a:ext cx="4913783" cy="307989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Pode ser um advérbio e atribuir intensidade à palavra a que se refere. Também pode funcionar como um pronome que indica maior quantidade. 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Ex.: </a:t>
          </a:r>
          <a:r>
            <a:rPr lang="pt-BR" sz="2400" b="1" kern="1200" dirty="0"/>
            <a:t>Mais</a:t>
          </a:r>
          <a:r>
            <a:rPr lang="pt-BR" sz="2400" kern="1200" dirty="0"/>
            <a:t> pessoas estão se interessando pelo desenvolvimento da ciência.</a:t>
          </a:r>
        </a:p>
      </dsp:txBody>
      <dsp:txXfrm>
        <a:off x="5601764" y="1269324"/>
        <a:ext cx="4913783" cy="30798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5F53C-B4CA-4B82-B572-FA030308C2EA}">
      <dsp:nvSpPr>
        <dsp:cNvPr id="0" name=""/>
        <dsp:cNvSpPr/>
      </dsp:nvSpPr>
      <dsp:spPr>
        <a:xfrm>
          <a:off x="51" y="19026"/>
          <a:ext cx="4913783" cy="10080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Afim / A fim de</a:t>
          </a:r>
        </a:p>
      </dsp:txBody>
      <dsp:txXfrm>
        <a:off x="51" y="19026"/>
        <a:ext cx="4913783" cy="1008000"/>
      </dsp:txXfrm>
    </dsp:sp>
    <dsp:sp modelId="{F7634703-A205-4755-9BD0-4165889B8B5D}">
      <dsp:nvSpPr>
        <dsp:cNvPr id="0" name=""/>
        <dsp:cNvSpPr/>
      </dsp:nvSpPr>
      <dsp:spPr>
        <a:xfrm>
          <a:off x="51" y="977859"/>
          <a:ext cx="4913783" cy="335445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Emprega-se </a:t>
          </a:r>
          <a:r>
            <a:rPr lang="pt-BR" sz="2000" b="1" kern="1200" dirty="0"/>
            <a:t>afim</a:t>
          </a:r>
          <a:r>
            <a:rPr lang="pt-BR" sz="2000" kern="1200" dirty="0"/>
            <a:t> para indicar algo semelhante, igual, parecido ou que apresenta afinidade.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Ex.: Ele tem uma profissão </a:t>
          </a:r>
          <a:r>
            <a:rPr lang="pt-BR" sz="2000" b="1" kern="1200" dirty="0"/>
            <a:t>afim</a:t>
          </a:r>
          <a:r>
            <a:rPr lang="pt-BR" sz="2000" kern="1200" dirty="0"/>
            <a:t> com a minha.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Já a expressão </a:t>
          </a:r>
          <a:r>
            <a:rPr lang="pt-BR" sz="2000" b="1" kern="1200" dirty="0"/>
            <a:t>a fim de</a:t>
          </a:r>
          <a:r>
            <a:rPr lang="pt-BR" sz="2000" kern="1200" dirty="0"/>
            <a:t> pode indicar finalidade ou vontade, interesse.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Ex.: Leo está </a:t>
          </a:r>
          <a:r>
            <a:rPr lang="pt-BR" sz="2000" b="1" kern="1200" dirty="0"/>
            <a:t>a fim de </a:t>
          </a:r>
          <a:r>
            <a:rPr lang="pt-BR" sz="2000" kern="1200" dirty="0"/>
            <a:t>ir ao cinema.</a:t>
          </a:r>
        </a:p>
      </dsp:txBody>
      <dsp:txXfrm>
        <a:off x="51" y="977859"/>
        <a:ext cx="4913783" cy="3354452"/>
      </dsp:txXfrm>
    </dsp:sp>
    <dsp:sp modelId="{8EBDBF8D-5823-418C-AEEF-E84A748A6691}">
      <dsp:nvSpPr>
        <dsp:cNvPr id="0" name=""/>
        <dsp:cNvSpPr/>
      </dsp:nvSpPr>
      <dsp:spPr>
        <a:xfrm>
          <a:off x="5601764" y="43610"/>
          <a:ext cx="4913783" cy="10080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Senão / Se não</a:t>
          </a:r>
        </a:p>
      </dsp:txBody>
      <dsp:txXfrm>
        <a:off x="5601764" y="43610"/>
        <a:ext cx="4913783" cy="1008000"/>
      </dsp:txXfrm>
    </dsp:sp>
    <dsp:sp modelId="{C8DE57CB-CEA9-474A-81D1-CEFE6B9E8159}">
      <dsp:nvSpPr>
        <dsp:cNvPr id="0" name=""/>
        <dsp:cNvSpPr/>
      </dsp:nvSpPr>
      <dsp:spPr>
        <a:xfrm>
          <a:off x="5601764" y="1051610"/>
          <a:ext cx="4913783" cy="325611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/>
            <a:t>Senão</a:t>
          </a:r>
          <a:r>
            <a:rPr lang="pt-BR" sz="2000" kern="1200" dirty="0"/>
            <a:t> equivale às expressões com ideias contrárias, como </a:t>
          </a:r>
          <a:r>
            <a:rPr lang="pt-BR" sz="2000" b="1" kern="1200" dirty="0"/>
            <a:t>caso contrário</a:t>
          </a:r>
          <a:r>
            <a:rPr lang="pt-BR" sz="2000" kern="1200" dirty="0"/>
            <a:t>, ou às expressões que indiquem exclusão, como </a:t>
          </a:r>
          <a:r>
            <a:rPr lang="pt-BR" sz="2000" b="1" kern="1200" dirty="0"/>
            <a:t>exceto</a:t>
          </a:r>
          <a:r>
            <a:rPr lang="pt-BR" sz="2000" kern="1200" dirty="0"/>
            <a:t>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Ex.: Guarde o celular, </a:t>
          </a:r>
          <a:r>
            <a:rPr lang="pt-BR" sz="2000" b="1" kern="1200" dirty="0"/>
            <a:t>senão</a:t>
          </a:r>
          <a:r>
            <a:rPr lang="pt-BR" sz="2000" kern="1200" dirty="0"/>
            <a:t> terá problemas.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/>
            <a:t>Se não </a:t>
          </a:r>
          <a:r>
            <a:rPr lang="pt-BR" sz="2000" kern="1200" dirty="0"/>
            <a:t>indica uma condição (</a:t>
          </a:r>
          <a:r>
            <a:rPr lang="pt-BR" sz="2000" b="1" kern="1200" dirty="0"/>
            <a:t>se</a:t>
          </a:r>
          <a:r>
            <a:rPr lang="pt-BR" sz="2000" kern="1200" dirty="0"/>
            <a:t>) seguida de negação (</a:t>
          </a:r>
          <a:r>
            <a:rPr lang="pt-BR" sz="2000" b="1" kern="1200" dirty="0"/>
            <a:t>não</a:t>
          </a:r>
          <a:r>
            <a:rPr lang="pt-BR" sz="2000" kern="1200" dirty="0"/>
            <a:t>) e equivale a </a:t>
          </a:r>
          <a:r>
            <a:rPr lang="pt-BR" sz="2000" b="1" kern="1200" dirty="0"/>
            <a:t>caso não</a:t>
          </a:r>
          <a:r>
            <a:rPr lang="pt-BR" sz="2000" kern="1200" dirty="0"/>
            <a:t>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Ex.: </a:t>
          </a:r>
          <a:r>
            <a:rPr lang="pt-BR" sz="2000" b="1" kern="1200" dirty="0"/>
            <a:t>Se não </a:t>
          </a:r>
          <a:r>
            <a:rPr lang="pt-BR" sz="2000" kern="1200" dirty="0"/>
            <a:t>tiver o leitor eletrônico, a leitura poderá ser feita pelo computador.</a:t>
          </a:r>
        </a:p>
      </dsp:txBody>
      <dsp:txXfrm>
        <a:off x="5601764" y="1051610"/>
        <a:ext cx="4913783" cy="32561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5F53C-B4CA-4B82-B572-FA030308C2EA}">
      <dsp:nvSpPr>
        <dsp:cNvPr id="0" name=""/>
        <dsp:cNvSpPr/>
      </dsp:nvSpPr>
      <dsp:spPr>
        <a:xfrm>
          <a:off x="51" y="16832"/>
          <a:ext cx="4913783" cy="13248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Onde / Aonde</a:t>
          </a:r>
        </a:p>
      </dsp:txBody>
      <dsp:txXfrm>
        <a:off x="51" y="16832"/>
        <a:ext cx="4913783" cy="1324800"/>
      </dsp:txXfrm>
    </dsp:sp>
    <dsp:sp modelId="{F7634703-A205-4755-9BD0-4165889B8B5D}">
      <dsp:nvSpPr>
        <dsp:cNvPr id="0" name=""/>
        <dsp:cNvSpPr/>
      </dsp:nvSpPr>
      <dsp:spPr>
        <a:xfrm>
          <a:off x="51" y="1297112"/>
          <a:ext cx="4913783" cy="303739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A palavra </a:t>
          </a:r>
          <a:r>
            <a:rPr lang="pt-BR" sz="2000" b="1" kern="1200" dirty="0"/>
            <a:t>onde</a:t>
          </a:r>
          <a:r>
            <a:rPr lang="pt-BR" sz="2000" kern="1200" dirty="0"/>
            <a:t> pode ser substituída pelos termos </a:t>
          </a:r>
          <a:r>
            <a:rPr lang="pt-BR" sz="2000" b="1" kern="1200" dirty="0"/>
            <a:t>por que lugar</a:t>
          </a:r>
          <a:r>
            <a:rPr lang="pt-BR" sz="2000" kern="1200" dirty="0"/>
            <a:t> ou </a:t>
          </a:r>
          <a:r>
            <a:rPr lang="pt-BR" sz="2000" b="1" kern="1200" dirty="0"/>
            <a:t>por qual lugar</a:t>
          </a:r>
          <a:r>
            <a:rPr lang="pt-BR" sz="2000" kern="1200" dirty="0"/>
            <a:t>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Ex.: A cidade de </a:t>
          </a:r>
          <a:r>
            <a:rPr lang="pt-BR" sz="2000" b="1" kern="1200" dirty="0"/>
            <a:t>onde</a:t>
          </a:r>
          <a:r>
            <a:rPr lang="pt-BR" sz="2000" kern="1200" dirty="0"/>
            <a:t> ele veio já não existe mais.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Já a palavra </a:t>
          </a:r>
          <a:r>
            <a:rPr lang="pt-BR" sz="2000" b="1" kern="1200" dirty="0"/>
            <a:t>aonde</a:t>
          </a:r>
          <a:r>
            <a:rPr lang="pt-BR" sz="2000" kern="1200" dirty="0"/>
            <a:t> pode ser </a:t>
          </a:r>
          <a:r>
            <a:rPr lang="pt-BR" sz="2000" u="none" kern="1200" dirty="0"/>
            <a:t>substituída</a:t>
          </a:r>
          <a:r>
            <a:rPr lang="pt-BR" sz="2000" kern="1200" dirty="0"/>
            <a:t> pelos termos </a:t>
          </a:r>
          <a:r>
            <a:rPr lang="pt-BR" sz="2000" b="1" kern="1200" dirty="0"/>
            <a:t>para que lugar </a:t>
          </a:r>
          <a:r>
            <a:rPr lang="pt-BR" sz="2000" kern="1200" dirty="0"/>
            <a:t>ou </a:t>
          </a:r>
          <a:r>
            <a:rPr lang="pt-BR" sz="2000" b="1" kern="1200" dirty="0"/>
            <a:t>para qual lugar</a:t>
          </a:r>
          <a:r>
            <a:rPr lang="pt-BR" sz="2000" kern="1200" dirty="0"/>
            <a:t>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Ex.: Você sabe </a:t>
          </a:r>
          <a:r>
            <a:rPr lang="pt-BR" sz="2000" b="1" kern="1200" dirty="0"/>
            <a:t>aonde</a:t>
          </a:r>
          <a:r>
            <a:rPr lang="pt-BR" sz="2000" kern="1200" dirty="0"/>
            <a:t> Roberta foi ontem à noite?</a:t>
          </a:r>
        </a:p>
      </dsp:txBody>
      <dsp:txXfrm>
        <a:off x="51" y="1297112"/>
        <a:ext cx="4913783" cy="3037392"/>
      </dsp:txXfrm>
    </dsp:sp>
    <dsp:sp modelId="{8EBDBF8D-5823-418C-AEEF-E84A748A6691}">
      <dsp:nvSpPr>
        <dsp:cNvPr id="0" name=""/>
        <dsp:cNvSpPr/>
      </dsp:nvSpPr>
      <dsp:spPr>
        <a:xfrm>
          <a:off x="5601764" y="39092"/>
          <a:ext cx="4913783" cy="13248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Em vez de / Ao invés de</a:t>
          </a:r>
        </a:p>
      </dsp:txBody>
      <dsp:txXfrm>
        <a:off x="5601764" y="39092"/>
        <a:ext cx="4913783" cy="1324800"/>
      </dsp:txXfrm>
    </dsp:sp>
    <dsp:sp modelId="{C8DE57CB-CEA9-474A-81D1-CEFE6B9E8159}">
      <dsp:nvSpPr>
        <dsp:cNvPr id="0" name=""/>
        <dsp:cNvSpPr/>
      </dsp:nvSpPr>
      <dsp:spPr>
        <a:xfrm>
          <a:off x="5601764" y="1363892"/>
          <a:ext cx="4913783" cy="294835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0" kern="1200" dirty="0"/>
            <a:t>A expressão </a:t>
          </a:r>
          <a:r>
            <a:rPr lang="pt-BR" sz="2000" b="1" kern="1200" dirty="0"/>
            <a:t>em vez de </a:t>
          </a:r>
          <a:r>
            <a:rPr lang="pt-BR" sz="2000" b="0" kern="1200" dirty="0"/>
            <a:t>pode ser empregada para relacionar termos contrários ou para dar a ideia de </a:t>
          </a:r>
          <a:r>
            <a:rPr lang="pt-BR" sz="2000" b="1" kern="1200" dirty="0"/>
            <a:t>em lugar de</a:t>
          </a:r>
          <a:r>
            <a:rPr lang="pt-BR" sz="2000" b="0" kern="1200" dirty="0"/>
            <a:t>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0" kern="1200" dirty="0"/>
            <a:t>Ex.: </a:t>
          </a:r>
          <a:r>
            <a:rPr lang="pt-BR" sz="2000" b="1" kern="1200" dirty="0"/>
            <a:t>Em vez </a:t>
          </a:r>
          <a:r>
            <a:rPr lang="pt-BR" sz="2000" b="0" kern="1200" dirty="0"/>
            <a:t>de mandar um </a:t>
          </a:r>
          <a:r>
            <a:rPr lang="pt-BR" sz="2000" b="0" i="1" kern="1200" dirty="0"/>
            <a:t>e-mail</a:t>
          </a:r>
          <a:r>
            <a:rPr lang="pt-BR" sz="2000" b="0" kern="1200" dirty="0"/>
            <a:t>, telefone.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0" kern="1200" dirty="0"/>
            <a:t>Já o termo </a:t>
          </a:r>
          <a:r>
            <a:rPr lang="pt-BR" sz="2000" b="1" kern="1200" dirty="0"/>
            <a:t>ao invés de </a:t>
          </a:r>
          <a:r>
            <a:rPr lang="pt-BR" sz="2000" b="0" kern="1200" dirty="0"/>
            <a:t>é utilizado em frases que indicam oposição.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0" kern="1200" dirty="0"/>
            <a:t>Ex.: </a:t>
          </a:r>
          <a:r>
            <a:rPr lang="pt-BR" sz="2000" b="1" kern="1200" dirty="0"/>
            <a:t>Ao invés de </a:t>
          </a:r>
          <a:r>
            <a:rPr lang="pt-BR" sz="2000" b="0" kern="1200" dirty="0"/>
            <a:t>falar, fique quieto.</a:t>
          </a:r>
        </a:p>
      </dsp:txBody>
      <dsp:txXfrm>
        <a:off x="5601764" y="1363892"/>
        <a:ext cx="4913783" cy="2948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AF45D-7E7E-7740-8075-D24BBD88BB3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F925D-AFE2-014C-A47F-F343DD952B9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71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2A243-B278-AF4C-BC10-EED2BE8A6DD0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BB89A-4CF2-3045-8911-A466E2733E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AAA7-64E2-E64A-B0E7-0297373DD88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56E8-BEDA-C249-A8CC-2C42F4C0F13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ACAD-808E-7E43-97A4-7FCC7029AEF3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0251-A6C3-634A-B1F5-A2C6CA80E84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6EF2-A5B6-374D-84CE-CC61A43061E1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F712-4E76-5C45-9E4D-D1491677785C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D336-A4BF-254E-9ED3-A1B9F1FABEFD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419A-AD71-D54D-BBB0-6455876A8F8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533F-CED6-8D49-837C-EC9EF8354F4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E478-FD74-5E4A-9A35-0711DD7872E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A1A6-A485-7F4C-8CA5-80C52943BF8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5A456-E901-7140-92A4-EDF01255FA8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1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86"/>
          <a:stretch/>
        </p:blipFill>
        <p:spPr bwMode="auto">
          <a:xfrm>
            <a:off x="0" y="-15525"/>
            <a:ext cx="12192000" cy="68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81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RobotoBR" pitchFamily="2" charset="0"/>
              </a:rPr>
              <a:t> </a:t>
            </a:r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Unidade 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3867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Regimento escolar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101" y="2734237"/>
            <a:ext cx="4651891" cy="2946422"/>
          </a:xfrm>
        </p:spPr>
        <p:txBody>
          <a:bodyPr>
            <a:normAutofit/>
          </a:bodyPr>
          <a:lstStyle/>
          <a:p>
            <a:r>
              <a:rPr lang="pt-BR" dirty="0"/>
              <a:t>O </a:t>
            </a:r>
            <a:r>
              <a:rPr lang="pt-BR" b="1" dirty="0"/>
              <a:t>regimento escolar </a:t>
            </a:r>
            <a:r>
              <a:rPr lang="pt-BR" dirty="0"/>
              <a:t>é um  documento que apresenta um conjunto de regras ou orientações de uma instituição de ensino, que determina e auxilia em seu funcionamento.</a:t>
            </a:r>
          </a:p>
        </p:txBody>
      </p:sp>
      <p:sp>
        <p:nvSpPr>
          <p:cNvPr id="7" name="Retângulo 6"/>
          <p:cNvSpPr/>
          <p:nvPr/>
        </p:nvSpPr>
        <p:spPr>
          <a:xfrm rot="21198147">
            <a:off x="5870210" y="2107770"/>
            <a:ext cx="2622332" cy="2102743"/>
          </a:xfrm>
          <a:prstGeom prst="rect">
            <a:avLst/>
          </a:prstGeom>
          <a:solidFill>
            <a:srgbClr val="F9E3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 rot="21175702">
            <a:off x="5969801" y="2603588"/>
            <a:ext cx="2775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Deve apresentar uma linguagem objetiva e direta.</a:t>
            </a:r>
          </a:p>
        </p:txBody>
      </p:sp>
      <p:sp>
        <p:nvSpPr>
          <p:cNvPr id="9" name="Retângulo 8"/>
          <p:cNvSpPr/>
          <p:nvPr/>
        </p:nvSpPr>
        <p:spPr>
          <a:xfrm rot="934316">
            <a:off x="8426127" y="4394183"/>
            <a:ext cx="2508656" cy="2011591"/>
          </a:xfrm>
          <a:prstGeom prst="rect">
            <a:avLst/>
          </a:prstGeom>
          <a:solidFill>
            <a:srgbClr val="F9E3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 rot="1013182">
            <a:off x="8607154" y="4686896"/>
            <a:ext cx="25293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Precisa ser compreendido </a:t>
            </a:r>
            <a:br>
              <a:rPr lang="pt-BR" sz="2000" dirty="0"/>
            </a:br>
            <a:r>
              <a:rPr lang="pt-BR" sz="2000" dirty="0"/>
              <a:t>de forma clara, </a:t>
            </a:r>
            <a:br>
              <a:rPr lang="pt-BR" sz="2000" dirty="0"/>
            </a:br>
            <a:r>
              <a:rPr lang="pt-BR" sz="2000" dirty="0"/>
              <a:t>sem duplas interpretações.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827" y="1902289"/>
            <a:ext cx="387097" cy="48768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263" y="4576542"/>
            <a:ext cx="387097" cy="487681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664FEFBA-7445-4475-BE61-1FFF7254F213}"/>
              </a:ext>
            </a:extLst>
          </p:cNvPr>
          <p:cNvSpPr/>
          <p:nvPr/>
        </p:nvSpPr>
        <p:spPr>
          <a:xfrm rot="16200000">
            <a:off x="10428553" y="5565522"/>
            <a:ext cx="19415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" dirty="0"/>
              <a:t>Fotomontagem de Camila Ferreira. Fotos: </a:t>
            </a:r>
          </a:p>
          <a:p>
            <a:r>
              <a:rPr lang="pt-BR" sz="800" dirty="0"/>
              <a:t>Skylines e Lyudmyla/Shutterstock.com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13237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Palavras e expressões que causam dúvidas</a:t>
            </a: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2167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60082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Palavras e expressões que causam dúvidas</a:t>
            </a: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5637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98758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Carta aberta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Tem por objetivo apresentar um problema socialmente relevante de modo a alertar e conscientizar o destinatário. </a:t>
            </a:r>
          </a:p>
          <a:p>
            <a:endParaRPr lang="pt-BR" dirty="0"/>
          </a:p>
          <a:p>
            <a:r>
              <a:rPr lang="pt-BR" dirty="0"/>
              <a:t>Para isso, são empregados argumentos para convencê-lo. </a:t>
            </a:r>
          </a:p>
          <a:p>
            <a:endParaRPr lang="pt-BR" dirty="0"/>
          </a:p>
          <a:p>
            <a:r>
              <a:rPr lang="pt-BR" dirty="0"/>
              <a:t>Há um remetente que, além de exigir uma tomada de decisão do destinatário, apresenta geralmente uma proposta para a </a:t>
            </a:r>
            <a:br>
              <a:rPr lang="pt-BR" dirty="0"/>
            </a:br>
            <a:r>
              <a:rPr lang="pt-BR" dirty="0"/>
              <a:t>solução do problema.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57064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Palavras e expressões que causam dúvidas</a:t>
            </a: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3291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49052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Palavras e expressões que causam dúvidas</a:t>
            </a: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4951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068526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Palavras e expressões que causam dúvidas</a:t>
            </a: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034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598968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734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 Unidade 6</vt:lpstr>
      <vt:lpstr>Regimento escolar</vt:lpstr>
      <vt:lpstr>Palavras e expressões que causam dúvidas</vt:lpstr>
      <vt:lpstr>Palavras e expressões que causam dúvidas</vt:lpstr>
      <vt:lpstr>Carta aberta</vt:lpstr>
      <vt:lpstr>Palavras e expressões que causam dúvidas</vt:lpstr>
      <vt:lpstr>Palavras e expressões que causam dúvidas</vt:lpstr>
      <vt:lpstr>Palavras e expressões que causam dúvidas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148</cp:revision>
  <dcterms:created xsi:type="dcterms:W3CDTF">2019-02-21T18:53:00Z</dcterms:created>
  <dcterms:modified xsi:type="dcterms:W3CDTF">2023-06-13T19:20:53Z</dcterms:modified>
</cp:coreProperties>
</file>