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8" r:id="rId2"/>
    <p:sldId id="275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15" clrIdx="0"/>
  <p:cmAuthor id="2" name="Lilian Semenichin Nogueira" initials="LSN" lastIdx="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1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88673" autoAdjust="0"/>
  </p:normalViewPr>
  <p:slideViewPr>
    <p:cSldViewPr snapToGrid="0">
      <p:cViewPr varScale="1">
        <p:scale>
          <a:sx n="64" d="100"/>
          <a:sy n="64" d="100"/>
        </p:scale>
        <p:origin x="9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9C0ABE-6103-487D-AA1A-E3A397558F3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D7FC8B7-71CD-4590-8732-C291CFD8086D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b="1" dirty="0">
              <a:solidFill>
                <a:schemeClr val="accent6"/>
              </a:solidFill>
            </a:rPr>
            <a:t>Apuração jornalística</a:t>
          </a:r>
        </a:p>
      </dgm:t>
    </dgm:pt>
    <dgm:pt modelId="{F95D87D0-F951-4471-BE23-BC0E57E73D49}" type="parTrans" cxnId="{267EF4CE-B12B-4050-B7EE-36CA068633AB}">
      <dgm:prSet/>
      <dgm:spPr/>
      <dgm:t>
        <a:bodyPr/>
        <a:lstStyle/>
        <a:p>
          <a:endParaRPr lang="pt-BR"/>
        </a:p>
      </dgm:t>
    </dgm:pt>
    <dgm:pt modelId="{C6F547A2-8DF4-4F1A-A8D0-BB8AAA5FC814}" type="sibTrans" cxnId="{267EF4CE-B12B-4050-B7EE-36CA068633AB}">
      <dgm:prSet/>
      <dgm:spPr/>
      <dgm:t>
        <a:bodyPr/>
        <a:lstStyle/>
        <a:p>
          <a:endParaRPr lang="pt-BR"/>
        </a:p>
      </dgm:t>
    </dgm:pt>
    <dgm:pt modelId="{49F4730A-24DE-4011-BACD-FD05D0740395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b="1" dirty="0">
              <a:solidFill>
                <a:schemeClr val="accent6"/>
              </a:solidFill>
            </a:rPr>
            <a:t>Seleção e definição da hierarquia dos fatos</a:t>
          </a:r>
        </a:p>
      </dgm:t>
    </dgm:pt>
    <dgm:pt modelId="{3129521D-F88C-4242-A234-DA40D19FABA2}" type="parTrans" cxnId="{AC855160-FFB1-4043-B974-42E114A17072}">
      <dgm:prSet/>
      <dgm:spPr/>
      <dgm:t>
        <a:bodyPr/>
        <a:lstStyle/>
        <a:p>
          <a:endParaRPr lang="pt-BR"/>
        </a:p>
      </dgm:t>
    </dgm:pt>
    <dgm:pt modelId="{8C54110C-7828-4291-A4FA-D340CEC2A097}" type="sibTrans" cxnId="{AC855160-FFB1-4043-B974-42E114A17072}">
      <dgm:prSet/>
      <dgm:spPr/>
      <dgm:t>
        <a:bodyPr/>
        <a:lstStyle/>
        <a:p>
          <a:endParaRPr lang="pt-BR"/>
        </a:p>
      </dgm:t>
    </dgm:pt>
    <dgm:pt modelId="{ED6EE254-52B3-4490-9D64-370A116B3F23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b="1" dirty="0">
              <a:solidFill>
                <a:schemeClr val="accent6"/>
              </a:solidFill>
            </a:rPr>
            <a:t>Pesquisa jornalística</a:t>
          </a:r>
        </a:p>
      </dgm:t>
    </dgm:pt>
    <dgm:pt modelId="{C39DA3B4-9DCA-404B-9059-FFABB5672F83}" type="parTrans" cxnId="{0266E7FE-50BE-418D-AD34-251E57A205AC}">
      <dgm:prSet/>
      <dgm:spPr/>
      <dgm:t>
        <a:bodyPr/>
        <a:lstStyle/>
        <a:p>
          <a:endParaRPr lang="pt-BR"/>
        </a:p>
      </dgm:t>
    </dgm:pt>
    <dgm:pt modelId="{E8E58BAD-4289-4526-8C04-A9CCC97E2038}" type="sibTrans" cxnId="{0266E7FE-50BE-418D-AD34-251E57A205AC}">
      <dgm:prSet/>
      <dgm:spPr/>
      <dgm:t>
        <a:bodyPr/>
        <a:lstStyle/>
        <a:p>
          <a:endParaRPr lang="pt-BR"/>
        </a:p>
      </dgm:t>
    </dgm:pt>
    <dgm:pt modelId="{3F4E2F4C-86B6-4077-8217-47E920C8B8CC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b="1" dirty="0">
              <a:solidFill>
                <a:schemeClr val="accent6"/>
              </a:solidFill>
            </a:rPr>
            <a:t>Entrevista e reunião de depoimentos</a:t>
          </a:r>
        </a:p>
      </dgm:t>
    </dgm:pt>
    <dgm:pt modelId="{BD217643-906B-44E7-969F-9A288DC972A3}" type="parTrans" cxnId="{2202AAAE-93C7-4BDD-B12F-C153E1A0167F}">
      <dgm:prSet/>
      <dgm:spPr/>
      <dgm:t>
        <a:bodyPr/>
        <a:lstStyle/>
        <a:p>
          <a:endParaRPr lang="pt-BR"/>
        </a:p>
      </dgm:t>
    </dgm:pt>
    <dgm:pt modelId="{945FBD1C-E1D9-48F2-9DDB-096CA6B470EB}" type="sibTrans" cxnId="{2202AAAE-93C7-4BDD-B12F-C153E1A0167F}">
      <dgm:prSet/>
      <dgm:spPr/>
      <dgm:t>
        <a:bodyPr/>
        <a:lstStyle/>
        <a:p>
          <a:endParaRPr lang="pt-BR"/>
        </a:p>
      </dgm:t>
    </dgm:pt>
    <dgm:pt modelId="{2FFBE930-10C5-46EB-8A1B-CC4F6C37FC30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Pressupõe uma ampla pesquisa de dados, realizada em diversas fontes.</a:t>
          </a:r>
        </a:p>
      </dgm:t>
    </dgm:pt>
    <dgm:pt modelId="{CFB488D2-D932-476D-8B71-F754BBD69473}" type="parTrans" cxnId="{01740923-7D54-4078-8EDB-A092C48FFC1B}">
      <dgm:prSet/>
      <dgm:spPr/>
      <dgm:t>
        <a:bodyPr/>
        <a:lstStyle/>
        <a:p>
          <a:endParaRPr lang="pt-BR"/>
        </a:p>
      </dgm:t>
    </dgm:pt>
    <dgm:pt modelId="{D30965B4-67B0-43E1-9748-102023627CC0}" type="sibTrans" cxnId="{01740923-7D54-4078-8EDB-A092C48FFC1B}">
      <dgm:prSet/>
      <dgm:spPr/>
      <dgm:t>
        <a:bodyPr/>
        <a:lstStyle/>
        <a:p>
          <a:endParaRPr lang="pt-BR"/>
        </a:p>
      </dgm:t>
    </dgm:pt>
    <dgm:pt modelId="{4514A26D-F3BD-466A-9185-511EBDF2DDC8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900" dirty="0"/>
            <a:t>Contrasta as informações pesquisadas e levantadas e checa a veracidade dos fatos, comprometen-do-se com a verdade. </a:t>
          </a:r>
        </a:p>
      </dgm:t>
    </dgm:pt>
    <dgm:pt modelId="{809B1C15-598D-4DB1-B21B-9FBD75945DA1}" type="parTrans" cxnId="{64074044-4A47-49B4-A6CE-9D23A17E84F0}">
      <dgm:prSet/>
      <dgm:spPr/>
      <dgm:t>
        <a:bodyPr/>
        <a:lstStyle/>
        <a:p>
          <a:endParaRPr lang="pt-BR"/>
        </a:p>
      </dgm:t>
    </dgm:pt>
    <dgm:pt modelId="{19C00120-384C-4313-93CF-54ED4DE81FA6}" type="sibTrans" cxnId="{64074044-4A47-49B4-A6CE-9D23A17E84F0}">
      <dgm:prSet/>
      <dgm:spPr/>
      <dgm:t>
        <a:bodyPr/>
        <a:lstStyle/>
        <a:p>
          <a:endParaRPr lang="pt-BR"/>
        </a:p>
      </dgm:t>
    </dgm:pt>
    <dgm:pt modelId="{3A7827E3-6885-4E0F-94E2-70F8102029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Após apurar os fatos, deve-se selecioná-los e definir a ordem de apresentação deles.</a:t>
          </a:r>
        </a:p>
      </dgm:t>
    </dgm:pt>
    <dgm:pt modelId="{BF17E97D-583B-49EA-A1A6-5F6ACC99A979}" type="parTrans" cxnId="{D20077CE-85EE-4A7A-ABF9-4479C0DC224F}">
      <dgm:prSet/>
      <dgm:spPr/>
      <dgm:t>
        <a:bodyPr/>
        <a:lstStyle/>
        <a:p>
          <a:endParaRPr lang="pt-BR"/>
        </a:p>
      </dgm:t>
    </dgm:pt>
    <dgm:pt modelId="{0908D870-D07B-4C44-840C-148722C2F064}" type="sibTrans" cxnId="{D20077CE-85EE-4A7A-ABF9-4479C0DC224F}">
      <dgm:prSet/>
      <dgm:spPr/>
      <dgm:t>
        <a:bodyPr/>
        <a:lstStyle/>
        <a:p>
          <a:endParaRPr lang="pt-BR"/>
        </a:p>
      </dgm:t>
    </dgm:pt>
    <dgm:pt modelId="{467F5DA1-0DD2-4867-B2E1-02418F385540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Entrevistas com pessoas envolvidas no assunto a ser discutido e reunir depoimentos para serem incluídos na reportagem.</a:t>
          </a:r>
        </a:p>
      </dgm:t>
    </dgm:pt>
    <dgm:pt modelId="{47DD64C1-E3F7-4960-967B-8CD9F770E91D}" type="parTrans" cxnId="{5D33B9E4-653E-4A1A-B0F1-8864C4856BC3}">
      <dgm:prSet/>
      <dgm:spPr/>
      <dgm:t>
        <a:bodyPr/>
        <a:lstStyle/>
        <a:p>
          <a:endParaRPr lang="pt-BR"/>
        </a:p>
      </dgm:t>
    </dgm:pt>
    <dgm:pt modelId="{07721FA9-A1D4-4366-9CA3-A2D1DC3AB61D}" type="sibTrans" cxnId="{5D33B9E4-653E-4A1A-B0F1-8864C4856BC3}">
      <dgm:prSet/>
      <dgm:spPr/>
      <dgm:t>
        <a:bodyPr/>
        <a:lstStyle/>
        <a:p>
          <a:endParaRPr lang="pt-BR"/>
        </a:p>
      </dgm:t>
    </dgm:pt>
    <dgm:pt modelId="{03C09A18-7DBB-4029-823E-4B1979B208E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 anchor="t"/>
        <a:lstStyle/>
        <a:p>
          <a:pPr algn="l"/>
          <a:r>
            <a:rPr lang="pt-BR" sz="2800" b="0" dirty="0">
              <a:solidFill>
                <a:schemeClr val="tx1"/>
              </a:solidFill>
            </a:rPr>
            <a:t>Etapas de produção de uma reportagem</a:t>
          </a:r>
        </a:p>
      </dgm:t>
    </dgm:pt>
    <dgm:pt modelId="{09C02344-1B9B-444D-8B54-EAAF3F4DE0D8}" type="sibTrans" cxnId="{D59AC8F6-C668-42A2-97E7-FD9E4496800A}">
      <dgm:prSet/>
      <dgm:spPr>
        <a:ln>
          <a:solidFill>
            <a:schemeClr val="accent6"/>
          </a:solidFill>
        </a:ln>
      </dgm:spPr>
      <dgm:t>
        <a:bodyPr/>
        <a:lstStyle/>
        <a:p>
          <a:endParaRPr lang="pt-BR"/>
        </a:p>
      </dgm:t>
    </dgm:pt>
    <dgm:pt modelId="{EE101E67-411B-4003-80D0-A933288951A2}" type="parTrans" cxnId="{D59AC8F6-C668-42A2-97E7-FD9E4496800A}">
      <dgm:prSet/>
      <dgm:spPr/>
      <dgm:t>
        <a:bodyPr/>
        <a:lstStyle/>
        <a:p>
          <a:endParaRPr lang="pt-BR"/>
        </a:p>
      </dgm:t>
    </dgm:pt>
    <dgm:pt modelId="{CDDA41BA-9F04-4C53-BB63-F4E840468A9D}" type="pres">
      <dgm:prSet presAssocID="{269C0ABE-6103-487D-AA1A-E3A397558F30}" presName="theList" presStyleCnt="0">
        <dgm:presLayoutVars>
          <dgm:dir/>
          <dgm:animLvl val="lvl"/>
          <dgm:resizeHandles val="exact"/>
        </dgm:presLayoutVars>
      </dgm:prSet>
      <dgm:spPr/>
    </dgm:pt>
    <dgm:pt modelId="{09D2327C-CFF7-464A-BAF2-DBB36292525B}" type="pres">
      <dgm:prSet presAssocID="{03C09A18-7DBB-4029-823E-4B1979B208E6}" presName="compNode" presStyleCnt="0"/>
      <dgm:spPr/>
    </dgm:pt>
    <dgm:pt modelId="{D16D64EA-1FF0-44BA-87CB-B6E0F2CA14FF}" type="pres">
      <dgm:prSet presAssocID="{03C09A18-7DBB-4029-823E-4B1979B208E6}" presName="aNode" presStyleLbl="bgShp" presStyleIdx="0" presStyleCnt="5"/>
      <dgm:spPr/>
    </dgm:pt>
    <dgm:pt modelId="{234ABDD0-208A-492D-B82B-AD3E75B18AAA}" type="pres">
      <dgm:prSet presAssocID="{03C09A18-7DBB-4029-823E-4B1979B208E6}" presName="textNode" presStyleLbl="bgShp" presStyleIdx="0" presStyleCnt="5"/>
      <dgm:spPr/>
    </dgm:pt>
    <dgm:pt modelId="{FA74E4B8-96EF-400F-8607-188796E5442C}" type="pres">
      <dgm:prSet presAssocID="{03C09A18-7DBB-4029-823E-4B1979B208E6}" presName="compChildNode" presStyleCnt="0"/>
      <dgm:spPr/>
    </dgm:pt>
    <dgm:pt modelId="{14138695-C51B-4E7F-8E98-6B0CE5061501}" type="pres">
      <dgm:prSet presAssocID="{03C09A18-7DBB-4029-823E-4B1979B208E6}" presName="theInnerList" presStyleCnt="0"/>
      <dgm:spPr/>
    </dgm:pt>
    <dgm:pt modelId="{08A78281-A61F-41B1-A998-CF030C8D20B3}" type="pres">
      <dgm:prSet presAssocID="{03C09A18-7DBB-4029-823E-4B1979B208E6}" presName="aSpace" presStyleCnt="0"/>
      <dgm:spPr/>
    </dgm:pt>
    <dgm:pt modelId="{AAB8B226-235B-4FF2-944D-29DEFB8888C3}" type="pres">
      <dgm:prSet presAssocID="{ED6EE254-52B3-4490-9D64-370A116B3F23}" presName="compNode" presStyleCnt="0"/>
      <dgm:spPr/>
    </dgm:pt>
    <dgm:pt modelId="{377BB11B-1EA7-420C-8A55-999DB01EA9EE}" type="pres">
      <dgm:prSet presAssocID="{ED6EE254-52B3-4490-9D64-370A116B3F23}" presName="aNode" presStyleLbl="bgShp" presStyleIdx="1" presStyleCnt="5"/>
      <dgm:spPr/>
    </dgm:pt>
    <dgm:pt modelId="{788BA855-CBD5-417E-A07F-6D8A87A9A3D5}" type="pres">
      <dgm:prSet presAssocID="{ED6EE254-52B3-4490-9D64-370A116B3F23}" presName="textNode" presStyleLbl="bgShp" presStyleIdx="1" presStyleCnt="5"/>
      <dgm:spPr/>
    </dgm:pt>
    <dgm:pt modelId="{0D8EBF84-C385-4587-B225-31F8FD9E9044}" type="pres">
      <dgm:prSet presAssocID="{ED6EE254-52B3-4490-9D64-370A116B3F23}" presName="compChildNode" presStyleCnt="0"/>
      <dgm:spPr/>
    </dgm:pt>
    <dgm:pt modelId="{0BA517CB-B3FD-439E-AA07-753E17328F54}" type="pres">
      <dgm:prSet presAssocID="{ED6EE254-52B3-4490-9D64-370A116B3F23}" presName="theInnerList" presStyleCnt="0"/>
      <dgm:spPr/>
    </dgm:pt>
    <dgm:pt modelId="{5D00C570-22F0-4D5B-8C17-EF5A208FCD28}" type="pres">
      <dgm:prSet presAssocID="{2FFBE930-10C5-46EB-8A1B-CC4F6C37FC30}" presName="childNode" presStyleLbl="node1" presStyleIdx="0" presStyleCnt="4">
        <dgm:presLayoutVars>
          <dgm:bulletEnabled val="1"/>
        </dgm:presLayoutVars>
      </dgm:prSet>
      <dgm:spPr/>
    </dgm:pt>
    <dgm:pt modelId="{F573DFEE-CA11-47DC-B4EA-8C2F475AAD47}" type="pres">
      <dgm:prSet presAssocID="{ED6EE254-52B3-4490-9D64-370A116B3F23}" presName="aSpace" presStyleCnt="0"/>
      <dgm:spPr/>
    </dgm:pt>
    <dgm:pt modelId="{659E2397-8579-4081-ABB4-D59807939E0F}" type="pres">
      <dgm:prSet presAssocID="{7D7FC8B7-71CD-4590-8732-C291CFD8086D}" presName="compNode" presStyleCnt="0"/>
      <dgm:spPr/>
    </dgm:pt>
    <dgm:pt modelId="{F10C6A8E-F563-4EA0-9E51-2B4E0CE1DD2B}" type="pres">
      <dgm:prSet presAssocID="{7D7FC8B7-71CD-4590-8732-C291CFD8086D}" presName="aNode" presStyleLbl="bgShp" presStyleIdx="2" presStyleCnt="5"/>
      <dgm:spPr/>
    </dgm:pt>
    <dgm:pt modelId="{7E3BBDBD-815B-456A-AB8F-BDCB9018B804}" type="pres">
      <dgm:prSet presAssocID="{7D7FC8B7-71CD-4590-8732-C291CFD8086D}" presName="textNode" presStyleLbl="bgShp" presStyleIdx="2" presStyleCnt="5"/>
      <dgm:spPr/>
    </dgm:pt>
    <dgm:pt modelId="{0399C8AE-2FAF-498D-BF7A-89884656DC62}" type="pres">
      <dgm:prSet presAssocID="{7D7FC8B7-71CD-4590-8732-C291CFD8086D}" presName="compChildNode" presStyleCnt="0"/>
      <dgm:spPr/>
    </dgm:pt>
    <dgm:pt modelId="{B0D346B0-8BBD-4A8F-A737-96C512D789C4}" type="pres">
      <dgm:prSet presAssocID="{7D7FC8B7-71CD-4590-8732-C291CFD8086D}" presName="theInnerList" presStyleCnt="0"/>
      <dgm:spPr/>
    </dgm:pt>
    <dgm:pt modelId="{ACB931E2-B031-4782-B529-DAD676AFFC3D}" type="pres">
      <dgm:prSet presAssocID="{4514A26D-F3BD-466A-9185-511EBDF2DDC8}" presName="childNode" presStyleLbl="node1" presStyleIdx="1" presStyleCnt="4" custScaleX="108394">
        <dgm:presLayoutVars>
          <dgm:bulletEnabled val="1"/>
        </dgm:presLayoutVars>
      </dgm:prSet>
      <dgm:spPr/>
    </dgm:pt>
    <dgm:pt modelId="{88454B1C-EE6A-446D-BEAA-80DE611A54F7}" type="pres">
      <dgm:prSet presAssocID="{7D7FC8B7-71CD-4590-8732-C291CFD8086D}" presName="aSpace" presStyleCnt="0"/>
      <dgm:spPr/>
    </dgm:pt>
    <dgm:pt modelId="{22A1DA08-13B2-410D-9F0F-2CC159CF918E}" type="pres">
      <dgm:prSet presAssocID="{49F4730A-24DE-4011-BACD-FD05D0740395}" presName="compNode" presStyleCnt="0"/>
      <dgm:spPr/>
    </dgm:pt>
    <dgm:pt modelId="{F1821EFC-C218-47C0-A983-EC5A12C6A2F0}" type="pres">
      <dgm:prSet presAssocID="{49F4730A-24DE-4011-BACD-FD05D0740395}" presName="aNode" presStyleLbl="bgShp" presStyleIdx="3" presStyleCnt="5"/>
      <dgm:spPr/>
    </dgm:pt>
    <dgm:pt modelId="{BFDDCD9B-4156-481F-9E6C-A5D831965E9E}" type="pres">
      <dgm:prSet presAssocID="{49F4730A-24DE-4011-BACD-FD05D0740395}" presName="textNode" presStyleLbl="bgShp" presStyleIdx="3" presStyleCnt="5"/>
      <dgm:spPr/>
    </dgm:pt>
    <dgm:pt modelId="{25709B45-F2ED-4CF7-8BEC-08E3F4D13AE1}" type="pres">
      <dgm:prSet presAssocID="{49F4730A-24DE-4011-BACD-FD05D0740395}" presName="compChildNode" presStyleCnt="0"/>
      <dgm:spPr/>
    </dgm:pt>
    <dgm:pt modelId="{2AE74F15-C30B-4DBC-8FA2-2B29244CE37B}" type="pres">
      <dgm:prSet presAssocID="{49F4730A-24DE-4011-BACD-FD05D0740395}" presName="theInnerList" presStyleCnt="0"/>
      <dgm:spPr/>
    </dgm:pt>
    <dgm:pt modelId="{025E4C96-14CE-4215-82EB-3ECA5D40AC5C}" type="pres">
      <dgm:prSet presAssocID="{3A7827E3-6885-4E0F-94E2-70F810202906}" presName="childNode" presStyleLbl="node1" presStyleIdx="2" presStyleCnt="4">
        <dgm:presLayoutVars>
          <dgm:bulletEnabled val="1"/>
        </dgm:presLayoutVars>
      </dgm:prSet>
      <dgm:spPr/>
    </dgm:pt>
    <dgm:pt modelId="{49B70514-8C18-4174-806F-E5B123135278}" type="pres">
      <dgm:prSet presAssocID="{49F4730A-24DE-4011-BACD-FD05D0740395}" presName="aSpace" presStyleCnt="0"/>
      <dgm:spPr/>
    </dgm:pt>
    <dgm:pt modelId="{988B4E73-EEDD-4A8B-A74E-3CA19BA01B08}" type="pres">
      <dgm:prSet presAssocID="{3F4E2F4C-86B6-4077-8217-47E920C8B8CC}" presName="compNode" presStyleCnt="0"/>
      <dgm:spPr/>
    </dgm:pt>
    <dgm:pt modelId="{B1BCFF6C-1CF0-4F9C-904B-28177CA8C84E}" type="pres">
      <dgm:prSet presAssocID="{3F4E2F4C-86B6-4077-8217-47E920C8B8CC}" presName="aNode" presStyleLbl="bgShp" presStyleIdx="4" presStyleCnt="5"/>
      <dgm:spPr/>
    </dgm:pt>
    <dgm:pt modelId="{41D1E1D4-E9EA-49E5-AE55-76A8A3A5E2F4}" type="pres">
      <dgm:prSet presAssocID="{3F4E2F4C-86B6-4077-8217-47E920C8B8CC}" presName="textNode" presStyleLbl="bgShp" presStyleIdx="4" presStyleCnt="5"/>
      <dgm:spPr/>
    </dgm:pt>
    <dgm:pt modelId="{A987C3B7-EBC4-4C50-B7CC-9FEC84CAA503}" type="pres">
      <dgm:prSet presAssocID="{3F4E2F4C-86B6-4077-8217-47E920C8B8CC}" presName="compChildNode" presStyleCnt="0"/>
      <dgm:spPr/>
    </dgm:pt>
    <dgm:pt modelId="{C12071CA-7BD5-41C6-9F0F-7DA4EF397E9A}" type="pres">
      <dgm:prSet presAssocID="{3F4E2F4C-86B6-4077-8217-47E920C8B8CC}" presName="theInnerList" presStyleCnt="0"/>
      <dgm:spPr/>
    </dgm:pt>
    <dgm:pt modelId="{A6519D5B-90A6-4882-AA1D-3BB68CA57984}" type="pres">
      <dgm:prSet presAssocID="{467F5DA1-0DD2-4867-B2E1-02418F385540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E8FAD60A-5145-4EDC-9623-D8B019302D50}" type="presOf" srcId="{49F4730A-24DE-4011-BACD-FD05D0740395}" destId="{F1821EFC-C218-47C0-A983-EC5A12C6A2F0}" srcOrd="0" destOrd="0" presId="urn:microsoft.com/office/officeart/2005/8/layout/lProcess2"/>
    <dgm:cxn modelId="{0F7CDE12-DD84-4F63-9284-37337FA19CA8}" type="presOf" srcId="{2FFBE930-10C5-46EB-8A1B-CC4F6C37FC30}" destId="{5D00C570-22F0-4D5B-8C17-EF5A208FCD28}" srcOrd="0" destOrd="0" presId="urn:microsoft.com/office/officeart/2005/8/layout/lProcess2"/>
    <dgm:cxn modelId="{21FD8918-1BB0-4FC6-9E51-AC5C410CF174}" type="presOf" srcId="{3A7827E3-6885-4E0F-94E2-70F810202906}" destId="{025E4C96-14CE-4215-82EB-3ECA5D40AC5C}" srcOrd="0" destOrd="0" presId="urn:microsoft.com/office/officeart/2005/8/layout/lProcess2"/>
    <dgm:cxn modelId="{C401371D-11C9-4321-A52B-42498889A904}" type="presOf" srcId="{467F5DA1-0DD2-4867-B2E1-02418F385540}" destId="{A6519D5B-90A6-4882-AA1D-3BB68CA57984}" srcOrd="0" destOrd="0" presId="urn:microsoft.com/office/officeart/2005/8/layout/lProcess2"/>
    <dgm:cxn modelId="{01740923-7D54-4078-8EDB-A092C48FFC1B}" srcId="{ED6EE254-52B3-4490-9D64-370A116B3F23}" destId="{2FFBE930-10C5-46EB-8A1B-CC4F6C37FC30}" srcOrd="0" destOrd="0" parTransId="{CFB488D2-D932-476D-8B71-F754BBD69473}" sibTransId="{D30965B4-67B0-43E1-9748-102023627CC0}"/>
    <dgm:cxn modelId="{4D6CC135-7AE5-4D09-974F-88DFBFC8A744}" type="presOf" srcId="{ED6EE254-52B3-4490-9D64-370A116B3F23}" destId="{377BB11B-1EA7-420C-8A55-999DB01EA9EE}" srcOrd="0" destOrd="0" presId="urn:microsoft.com/office/officeart/2005/8/layout/lProcess2"/>
    <dgm:cxn modelId="{AC855160-FFB1-4043-B974-42E114A17072}" srcId="{269C0ABE-6103-487D-AA1A-E3A397558F30}" destId="{49F4730A-24DE-4011-BACD-FD05D0740395}" srcOrd="3" destOrd="0" parTransId="{3129521D-F88C-4242-A234-DA40D19FABA2}" sibTransId="{8C54110C-7828-4291-A4FA-D340CEC2A097}"/>
    <dgm:cxn modelId="{64074044-4A47-49B4-A6CE-9D23A17E84F0}" srcId="{7D7FC8B7-71CD-4590-8732-C291CFD8086D}" destId="{4514A26D-F3BD-466A-9185-511EBDF2DDC8}" srcOrd="0" destOrd="0" parTransId="{809B1C15-598D-4DB1-B21B-9FBD75945DA1}" sibTransId="{19C00120-384C-4313-93CF-54ED4DE81FA6}"/>
    <dgm:cxn modelId="{0C60B770-3FD9-4803-8090-BE4BF2B8F4AD}" type="presOf" srcId="{03C09A18-7DBB-4029-823E-4B1979B208E6}" destId="{D16D64EA-1FF0-44BA-87CB-B6E0F2CA14FF}" srcOrd="0" destOrd="0" presId="urn:microsoft.com/office/officeart/2005/8/layout/lProcess2"/>
    <dgm:cxn modelId="{C7AA0152-B923-4393-B152-A3305352CAE0}" type="presOf" srcId="{3F4E2F4C-86B6-4077-8217-47E920C8B8CC}" destId="{41D1E1D4-E9EA-49E5-AE55-76A8A3A5E2F4}" srcOrd="1" destOrd="0" presId="urn:microsoft.com/office/officeart/2005/8/layout/lProcess2"/>
    <dgm:cxn modelId="{E9635E54-4043-4DF2-99DE-28AE78FAD47A}" type="presOf" srcId="{4514A26D-F3BD-466A-9185-511EBDF2DDC8}" destId="{ACB931E2-B031-4782-B529-DAD676AFFC3D}" srcOrd="0" destOrd="0" presId="urn:microsoft.com/office/officeart/2005/8/layout/lProcess2"/>
    <dgm:cxn modelId="{0EFB5178-3BB6-4367-BE46-D010B3D5C2E8}" type="presOf" srcId="{ED6EE254-52B3-4490-9D64-370A116B3F23}" destId="{788BA855-CBD5-417E-A07F-6D8A87A9A3D5}" srcOrd="1" destOrd="0" presId="urn:microsoft.com/office/officeart/2005/8/layout/lProcess2"/>
    <dgm:cxn modelId="{759CE094-1787-4677-A8E5-23327C57CE71}" type="presOf" srcId="{03C09A18-7DBB-4029-823E-4B1979B208E6}" destId="{234ABDD0-208A-492D-B82B-AD3E75B18AAA}" srcOrd="1" destOrd="0" presId="urn:microsoft.com/office/officeart/2005/8/layout/lProcess2"/>
    <dgm:cxn modelId="{2202AAAE-93C7-4BDD-B12F-C153E1A0167F}" srcId="{269C0ABE-6103-487D-AA1A-E3A397558F30}" destId="{3F4E2F4C-86B6-4077-8217-47E920C8B8CC}" srcOrd="4" destOrd="0" parTransId="{BD217643-906B-44E7-969F-9A288DC972A3}" sibTransId="{945FBD1C-E1D9-48F2-9DDB-096CA6B470EB}"/>
    <dgm:cxn modelId="{D20077CE-85EE-4A7A-ABF9-4479C0DC224F}" srcId="{49F4730A-24DE-4011-BACD-FD05D0740395}" destId="{3A7827E3-6885-4E0F-94E2-70F810202906}" srcOrd="0" destOrd="0" parTransId="{BF17E97D-583B-49EA-A1A6-5F6ACC99A979}" sibTransId="{0908D870-D07B-4C44-840C-148722C2F064}"/>
    <dgm:cxn modelId="{267EF4CE-B12B-4050-B7EE-36CA068633AB}" srcId="{269C0ABE-6103-487D-AA1A-E3A397558F30}" destId="{7D7FC8B7-71CD-4590-8732-C291CFD8086D}" srcOrd="2" destOrd="0" parTransId="{F95D87D0-F951-4471-BE23-BC0E57E73D49}" sibTransId="{C6F547A2-8DF4-4F1A-A8D0-BB8AAA5FC814}"/>
    <dgm:cxn modelId="{B5AC3CDA-D7F6-410A-B21B-13AEA7DCD080}" type="presOf" srcId="{7D7FC8B7-71CD-4590-8732-C291CFD8086D}" destId="{7E3BBDBD-815B-456A-AB8F-BDCB9018B804}" srcOrd="1" destOrd="0" presId="urn:microsoft.com/office/officeart/2005/8/layout/lProcess2"/>
    <dgm:cxn modelId="{C173D7E0-741F-4BA2-B8C0-D163E907DD3F}" type="presOf" srcId="{3F4E2F4C-86B6-4077-8217-47E920C8B8CC}" destId="{B1BCFF6C-1CF0-4F9C-904B-28177CA8C84E}" srcOrd="0" destOrd="0" presId="urn:microsoft.com/office/officeart/2005/8/layout/lProcess2"/>
    <dgm:cxn modelId="{5D33B9E4-653E-4A1A-B0F1-8864C4856BC3}" srcId="{3F4E2F4C-86B6-4077-8217-47E920C8B8CC}" destId="{467F5DA1-0DD2-4867-B2E1-02418F385540}" srcOrd="0" destOrd="0" parTransId="{47DD64C1-E3F7-4960-967B-8CD9F770E91D}" sibTransId="{07721FA9-A1D4-4366-9CA3-A2D1DC3AB61D}"/>
    <dgm:cxn modelId="{4262D9EC-09C1-416F-AEA8-012D4D46E08D}" type="presOf" srcId="{7D7FC8B7-71CD-4590-8732-C291CFD8086D}" destId="{F10C6A8E-F563-4EA0-9E51-2B4E0CE1DD2B}" srcOrd="0" destOrd="0" presId="urn:microsoft.com/office/officeart/2005/8/layout/lProcess2"/>
    <dgm:cxn modelId="{08B0ADF1-60B4-4E61-8984-EBA806D918EB}" type="presOf" srcId="{269C0ABE-6103-487D-AA1A-E3A397558F30}" destId="{CDDA41BA-9F04-4C53-BB63-F4E840468A9D}" srcOrd="0" destOrd="0" presId="urn:microsoft.com/office/officeart/2005/8/layout/lProcess2"/>
    <dgm:cxn modelId="{D59AC8F6-C668-42A2-97E7-FD9E4496800A}" srcId="{269C0ABE-6103-487D-AA1A-E3A397558F30}" destId="{03C09A18-7DBB-4029-823E-4B1979B208E6}" srcOrd="0" destOrd="0" parTransId="{EE101E67-411B-4003-80D0-A933288951A2}" sibTransId="{09C02344-1B9B-444D-8B54-EAAF3F4DE0D8}"/>
    <dgm:cxn modelId="{0515C6FC-BC5A-4ED1-BE97-47828EB1365C}" type="presOf" srcId="{49F4730A-24DE-4011-BACD-FD05D0740395}" destId="{BFDDCD9B-4156-481F-9E6C-A5D831965E9E}" srcOrd="1" destOrd="0" presId="urn:microsoft.com/office/officeart/2005/8/layout/lProcess2"/>
    <dgm:cxn modelId="{0266E7FE-50BE-418D-AD34-251E57A205AC}" srcId="{269C0ABE-6103-487D-AA1A-E3A397558F30}" destId="{ED6EE254-52B3-4490-9D64-370A116B3F23}" srcOrd="1" destOrd="0" parTransId="{C39DA3B4-9DCA-404B-9059-FFABB5672F83}" sibTransId="{E8E58BAD-4289-4526-8C04-A9CCC97E2038}"/>
    <dgm:cxn modelId="{84262EB7-F1AF-412B-AD91-122A3E58CE93}" type="presParOf" srcId="{CDDA41BA-9F04-4C53-BB63-F4E840468A9D}" destId="{09D2327C-CFF7-464A-BAF2-DBB36292525B}" srcOrd="0" destOrd="0" presId="urn:microsoft.com/office/officeart/2005/8/layout/lProcess2"/>
    <dgm:cxn modelId="{D0C6B413-AD01-4E09-8292-846A4F775928}" type="presParOf" srcId="{09D2327C-CFF7-464A-BAF2-DBB36292525B}" destId="{D16D64EA-1FF0-44BA-87CB-B6E0F2CA14FF}" srcOrd="0" destOrd="0" presId="urn:microsoft.com/office/officeart/2005/8/layout/lProcess2"/>
    <dgm:cxn modelId="{E5747364-30F8-4CFF-B1AD-C2387D5BF5A5}" type="presParOf" srcId="{09D2327C-CFF7-464A-BAF2-DBB36292525B}" destId="{234ABDD0-208A-492D-B82B-AD3E75B18AAA}" srcOrd="1" destOrd="0" presId="urn:microsoft.com/office/officeart/2005/8/layout/lProcess2"/>
    <dgm:cxn modelId="{C6A30501-2C0B-421A-9AC7-64CB3C350A1E}" type="presParOf" srcId="{09D2327C-CFF7-464A-BAF2-DBB36292525B}" destId="{FA74E4B8-96EF-400F-8607-188796E5442C}" srcOrd="2" destOrd="0" presId="urn:microsoft.com/office/officeart/2005/8/layout/lProcess2"/>
    <dgm:cxn modelId="{20F9BFE3-B1AA-44A0-A0E2-EA5AC0D463CF}" type="presParOf" srcId="{FA74E4B8-96EF-400F-8607-188796E5442C}" destId="{14138695-C51B-4E7F-8E98-6B0CE5061501}" srcOrd="0" destOrd="0" presId="urn:microsoft.com/office/officeart/2005/8/layout/lProcess2"/>
    <dgm:cxn modelId="{42F6E7E2-D28F-4AB1-93A9-AAF1330A3953}" type="presParOf" srcId="{CDDA41BA-9F04-4C53-BB63-F4E840468A9D}" destId="{08A78281-A61F-41B1-A998-CF030C8D20B3}" srcOrd="1" destOrd="0" presId="urn:microsoft.com/office/officeart/2005/8/layout/lProcess2"/>
    <dgm:cxn modelId="{1F4FF6FB-3B7B-493F-BE52-6246092B9E0A}" type="presParOf" srcId="{CDDA41BA-9F04-4C53-BB63-F4E840468A9D}" destId="{AAB8B226-235B-4FF2-944D-29DEFB8888C3}" srcOrd="2" destOrd="0" presId="urn:microsoft.com/office/officeart/2005/8/layout/lProcess2"/>
    <dgm:cxn modelId="{00B1EBBE-E5C3-4A3B-B72E-04227B0F373C}" type="presParOf" srcId="{AAB8B226-235B-4FF2-944D-29DEFB8888C3}" destId="{377BB11B-1EA7-420C-8A55-999DB01EA9EE}" srcOrd="0" destOrd="0" presId="urn:microsoft.com/office/officeart/2005/8/layout/lProcess2"/>
    <dgm:cxn modelId="{225552AF-ED5D-45B5-A768-30259E8A0933}" type="presParOf" srcId="{AAB8B226-235B-4FF2-944D-29DEFB8888C3}" destId="{788BA855-CBD5-417E-A07F-6D8A87A9A3D5}" srcOrd="1" destOrd="0" presId="urn:microsoft.com/office/officeart/2005/8/layout/lProcess2"/>
    <dgm:cxn modelId="{FF919279-4256-4FFE-ADDA-C306DAE9848C}" type="presParOf" srcId="{AAB8B226-235B-4FF2-944D-29DEFB8888C3}" destId="{0D8EBF84-C385-4587-B225-31F8FD9E9044}" srcOrd="2" destOrd="0" presId="urn:microsoft.com/office/officeart/2005/8/layout/lProcess2"/>
    <dgm:cxn modelId="{6B61F306-6235-4D65-98BD-959217B11A36}" type="presParOf" srcId="{0D8EBF84-C385-4587-B225-31F8FD9E9044}" destId="{0BA517CB-B3FD-439E-AA07-753E17328F54}" srcOrd="0" destOrd="0" presId="urn:microsoft.com/office/officeart/2005/8/layout/lProcess2"/>
    <dgm:cxn modelId="{5D394F75-8655-4E12-A89B-0F42B00385FB}" type="presParOf" srcId="{0BA517CB-B3FD-439E-AA07-753E17328F54}" destId="{5D00C570-22F0-4D5B-8C17-EF5A208FCD28}" srcOrd="0" destOrd="0" presId="urn:microsoft.com/office/officeart/2005/8/layout/lProcess2"/>
    <dgm:cxn modelId="{6341A3C7-1F8C-48E4-B17E-1D76835BA4F4}" type="presParOf" srcId="{CDDA41BA-9F04-4C53-BB63-F4E840468A9D}" destId="{F573DFEE-CA11-47DC-B4EA-8C2F475AAD47}" srcOrd="3" destOrd="0" presId="urn:microsoft.com/office/officeart/2005/8/layout/lProcess2"/>
    <dgm:cxn modelId="{BCB83615-D7B9-41DF-BE73-1F3A833CEB17}" type="presParOf" srcId="{CDDA41BA-9F04-4C53-BB63-F4E840468A9D}" destId="{659E2397-8579-4081-ABB4-D59807939E0F}" srcOrd="4" destOrd="0" presId="urn:microsoft.com/office/officeart/2005/8/layout/lProcess2"/>
    <dgm:cxn modelId="{BFDDA00B-4CCC-461B-B2A9-2D1A8D7147C3}" type="presParOf" srcId="{659E2397-8579-4081-ABB4-D59807939E0F}" destId="{F10C6A8E-F563-4EA0-9E51-2B4E0CE1DD2B}" srcOrd="0" destOrd="0" presId="urn:microsoft.com/office/officeart/2005/8/layout/lProcess2"/>
    <dgm:cxn modelId="{02BAB2E6-5086-4B2A-B594-374D66DCBFEC}" type="presParOf" srcId="{659E2397-8579-4081-ABB4-D59807939E0F}" destId="{7E3BBDBD-815B-456A-AB8F-BDCB9018B804}" srcOrd="1" destOrd="0" presId="urn:microsoft.com/office/officeart/2005/8/layout/lProcess2"/>
    <dgm:cxn modelId="{3E1264D7-85BE-4FE8-AA69-79A07A0B34CF}" type="presParOf" srcId="{659E2397-8579-4081-ABB4-D59807939E0F}" destId="{0399C8AE-2FAF-498D-BF7A-89884656DC62}" srcOrd="2" destOrd="0" presId="urn:microsoft.com/office/officeart/2005/8/layout/lProcess2"/>
    <dgm:cxn modelId="{A755FFC2-ECAF-463E-A3F5-A8D456C6032D}" type="presParOf" srcId="{0399C8AE-2FAF-498D-BF7A-89884656DC62}" destId="{B0D346B0-8BBD-4A8F-A737-96C512D789C4}" srcOrd="0" destOrd="0" presId="urn:microsoft.com/office/officeart/2005/8/layout/lProcess2"/>
    <dgm:cxn modelId="{F881A873-351C-4486-8D7D-57A4F17231D6}" type="presParOf" srcId="{B0D346B0-8BBD-4A8F-A737-96C512D789C4}" destId="{ACB931E2-B031-4782-B529-DAD676AFFC3D}" srcOrd="0" destOrd="0" presId="urn:microsoft.com/office/officeart/2005/8/layout/lProcess2"/>
    <dgm:cxn modelId="{17CDBF10-B496-4A4A-A42C-DF3A89512363}" type="presParOf" srcId="{CDDA41BA-9F04-4C53-BB63-F4E840468A9D}" destId="{88454B1C-EE6A-446D-BEAA-80DE611A54F7}" srcOrd="5" destOrd="0" presId="urn:microsoft.com/office/officeart/2005/8/layout/lProcess2"/>
    <dgm:cxn modelId="{D9188AAE-255F-405C-9848-CC7283E1C7AC}" type="presParOf" srcId="{CDDA41BA-9F04-4C53-BB63-F4E840468A9D}" destId="{22A1DA08-13B2-410D-9F0F-2CC159CF918E}" srcOrd="6" destOrd="0" presId="urn:microsoft.com/office/officeart/2005/8/layout/lProcess2"/>
    <dgm:cxn modelId="{185F2266-3D79-4158-A044-BAF5A593FEE1}" type="presParOf" srcId="{22A1DA08-13B2-410D-9F0F-2CC159CF918E}" destId="{F1821EFC-C218-47C0-A983-EC5A12C6A2F0}" srcOrd="0" destOrd="0" presId="urn:microsoft.com/office/officeart/2005/8/layout/lProcess2"/>
    <dgm:cxn modelId="{7CE6038A-09E4-4B77-A090-991C3AA73987}" type="presParOf" srcId="{22A1DA08-13B2-410D-9F0F-2CC159CF918E}" destId="{BFDDCD9B-4156-481F-9E6C-A5D831965E9E}" srcOrd="1" destOrd="0" presId="urn:microsoft.com/office/officeart/2005/8/layout/lProcess2"/>
    <dgm:cxn modelId="{8A012CD9-F456-4F6F-98E7-BAE058E7768F}" type="presParOf" srcId="{22A1DA08-13B2-410D-9F0F-2CC159CF918E}" destId="{25709B45-F2ED-4CF7-8BEC-08E3F4D13AE1}" srcOrd="2" destOrd="0" presId="urn:microsoft.com/office/officeart/2005/8/layout/lProcess2"/>
    <dgm:cxn modelId="{0C011BA3-D368-4E35-83AD-2219E66D4EBB}" type="presParOf" srcId="{25709B45-F2ED-4CF7-8BEC-08E3F4D13AE1}" destId="{2AE74F15-C30B-4DBC-8FA2-2B29244CE37B}" srcOrd="0" destOrd="0" presId="urn:microsoft.com/office/officeart/2005/8/layout/lProcess2"/>
    <dgm:cxn modelId="{284E28F3-495F-478A-B2CA-70DE5D70CE67}" type="presParOf" srcId="{2AE74F15-C30B-4DBC-8FA2-2B29244CE37B}" destId="{025E4C96-14CE-4215-82EB-3ECA5D40AC5C}" srcOrd="0" destOrd="0" presId="urn:microsoft.com/office/officeart/2005/8/layout/lProcess2"/>
    <dgm:cxn modelId="{1363818B-86D1-4F70-A28D-29EE21E02D79}" type="presParOf" srcId="{CDDA41BA-9F04-4C53-BB63-F4E840468A9D}" destId="{49B70514-8C18-4174-806F-E5B123135278}" srcOrd="7" destOrd="0" presId="urn:microsoft.com/office/officeart/2005/8/layout/lProcess2"/>
    <dgm:cxn modelId="{321BB35A-8887-4684-A0BC-54D57F279FF7}" type="presParOf" srcId="{CDDA41BA-9F04-4C53-BB63-F4E840468A9D}" destId="{988B4E73-EEDD-4A8B-A74E-3CA19BA01B08}" srcOrd="8" destOrd="0" presId="urn:microsoft.com/office/officeart/2005/8/layout/lProcess2"/>
    <dgm:cxn modelId="{5CDD3B55-83BF-43AD-AFAC-C942299132F9}" type="presParOf" srcId="{988B4E73-EEDD-4A8B-A74E-3CA19BA01B08}" destId="{B1BCFF6C-1CF0-4F9C-904B-28177CA8C84E}" srcOrd="0" destOrd="0" presId="urn:microsoft.com/office/officeart/2005/8/layout/lProcess2"/>
    <dgm:cxn modelId="{DD3B0A00-D2E6-4490-893E-77E86617CE42}" type="presParOf" srcId="{988B4E73-EEDD-4A8B-A74E-3CA19BA01B08}" destId="{41D1E1D4-E9EA-49E5-AE55-76A8A3A5E2F4}" srcOrd="1" destOrd="0" presId="urn:microsoft.com/office/officeart/2005/8/layout/lProcess2"/>
    <dgm:cxn modelId="{ED824A51-6258-43B6-97B5-69414297A4F9}" type="presParOf" srcId="{988B4E73-EEDD-4A8B-A74E-3CA19BA01B08}" destId="{A987C3B7-EBC4-4C50-B7CC-9FEC84CAA503}" srcOrd="2" destOrd="0" presId="urn:microsoft.com/office/officeart/2005/8/layout/lProcess2"/>
    <dgm:cxn modelId="{5D23783D-7578-4DD4-B48B-9B2A3AF382EB}" type="presParOf" srcId="{A987C3B7-EBC4-4C50-B7CC-9FEC84CAA503}" destId="{C12071CA-7BD5-41C6-9F0F-7DA4EF397E9A}" srcOrd="0" destOrd="0" presId="urn:microsoft.com/office/officeart/2005/8/layout/lProcess2"/>
    <dgm:cxn modelId="{DE9F5E64-4A81-4BB0-9A85-831BC585B0B1}" type="presParOf" srcId="{C12071CA-7BD5-41C6-9F0F-7DA4EF397E9A}" destId="{A6519D5B-90A6-4882-AA1D-3BB68CA5798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Justaposição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Quando as palavras são unidas e conservadas.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62884786-53BA-45FF-89A5-56926784BF4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quarta-feira, passatempo.</a:t>
          </a:r>
        </a:p>
      </dgm:t>
    </dgm:pt>
    <dgm:pt modelId="{70A22CC2-D405-4217-B89D-876D9EF3F1EE}" type="parTrans" cxnId="{7BB30500-C13E-4FA1-9BD5-E00522251DAA}">
      <dgm:prSet/>
      <dgm:spPr/>
      <dgm:t>
        <a:bodyPr/>
        <a:lstStyle/>
        <a:p>
          <a:endParaRPr lang="pt-BR"/>
        </a:p>
      </dgm:t>
    </dgm:pt>
    <dgm:pt modelId="{0367DE8D-4DB8-4A01-9D33-BB39AF4F48FD}" type="sibTrans" cxnId="{7BB30500-C13E-4FA1-9BD5-E00522251DAA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Aglutinação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Quando há perda, ganho ou substituição de alguma parte das palavras que se fundem.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61092C81-1A07-4662-9BA6-4A906EEBC93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nordeste.</a:t>
          </a:r>
        </a:p>
      </dgm:t>
    </dgm:pt>
    <dgm:pt modelId="{A54FB429-22E7-4325-9164-9A0AD7A3FE32}" type="parTrans" cxnId="{63A303F6-6CAC-4468-B0D3-B5DFD010A41D}">
      <dgm:prSet/>
      <dgm:spPr/>
      <dgm:t>
        <a:bodyPr/>
        <a:lstStyle/>
        <a:p>
          <a:endParaRPr lang="pt-BR"/>
        </a:p>
      </dgm:t>
    </dgm:pt>
    <dgm:pt modelId="{416AAB3C-53AE-4AEC-AA21-25A9B9CDE832}" type="sibTrans" cxnId="{63A303F6-6CAC-4468-B0D3-B5DFD010A41D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2" custLinFactNeighborX="-104" custLinFactNeighborY="438"/>
      <dgm:spPr/>
    </dgm:pt>
    <dgm:pt modelId="{A13C8866-5B62-4BDB-BBF2-DE40092D29A9}" type="pres">
      <dgm:prSet presAssocID="{CC4BF32C-EB97-40B0-8369-6C8C5C3D0A37}" presName="textNode" presStyleLbl="bgShp" presStyleIdx="0" presStyleCnt="2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4">
        <dgm:presLayoutVars>
          <dgm:bulletEnabled val="1"/>
        </dgm:presLayoutVars>
      </dgm:prSet>
      <dgm:spPr/>
    </dgm:pt>
    <dgm:pt modelId="{1BA14A97-76C6-4D28-816D-5E79B01F10D8}" type="pres">
      <dgm:prSet presAssocID="{A3996699-C4C5-49EB-B704-FE3E17879177}" presName="aSpace2" presStyleCnt="0"/>
      <dgm:spPr/>
    </dgm:pt>
    <dgm:pt modelId="{8B4AEFE2-CEE0-41B2-8AF1-9D584E3B2AE7}" type="pres">
      <dgm:prSet presAssocID="{62884786-53BA-45FF-89A5-56926784BF4B}" presName="childNode" presStyleLbl="node1" presStyleIdx="1" presStyleCnt="4">
        <dgm:presLayoutVars>
          <dgm:bulletEnabled val="1"/>
        </dgm:presLayoutVars>
      </dgm:prSet>
      <dgm:spPr/>
    </dgm:pt>
    <dgm:pt modelId="{DFD5204B-580B-476F-A39E-C2AA98FED6F8}" type="pres">
      <dgm:prSet presAssocID="{CC4BF32C-EB97-40B0-8369-6C8C5C3D0A37}" presName="aSpace" presStyleCnt="0"/>
      <dgm:spPr/>
    </dgm:pt>
    <dgm:pt modelId="{9CD37DCC-0CCA-4541-B0AD-AD84F680E09A}" type="pres">
      <dgm:prSet presAssocID="{3F139636-21F7-4D9D-9A52-F6F00F082B46}" presName="compNode" presStyleCnt="0"/>
      <dgm:spPr/>
    </dgm:pt>
    <dgm:pt modelId="{30693CC0-1274-4719-BE8F-6E2A16A5E0B0}" type="pres">
      <dgm:prSet presAssocID="{3F139636-21F7-4D9D-9A52-F6F00F082B46}" presName="aNode" presStyleLbl="bgShp" presStyleIdx="1" presStyleCnt="2"/>
      <dgm:spPr/>
    </dgm:pt>
    <dgm:pt modelId="{21753F13-9DF2-4CBC-982C-6A8A3C47DE27}" type="pres">
      <dgm:prSet presAssocID="{3F139636-21F7-4D9D-9A52-F6F00F082B46}" presName="textNode" presStyleLbl="bgShp" presStyleIdx="1" presStyleCnt="2"/>
      <dgm:spPr/>
    </dgm:pt>
    <dgm:pt modelId="{CF6A7024-97C5-42AB-8B32-0021F53CF103}" type="pres">
      <dgm:prSet presAssocID="{3F139636-21F7-4D9D-9A52-F6F00F082B46}" presName="compChildNode" presStyleCnt="0"/>
      <dgm:spPr/>
    </dgm:pt>
    <dgm:pt modelId="{3ED2605D-E6EB-4CA9-941B-F05F4DDE4AEC}" type="pres">
      <dgm:prSet presAssocID="{3F139636-21F7-4D9D-9A52-F6F00F082B46}" presName="theInnerList" presStyleCnt="0"/>
      <dgm:spPr/>
    </dgm:pt>
    <dgm:pt modelId="{BC1AE78F-FD35-41EB-AEC8-E5F3F3CED2E2}" type="pres">
      <dgm:prSet presAssocID="{572F2A94-AB23-4814-9304-756E06CD0F06}" presName="childNode" presStyleLbl="node1" presStyleIdx="2" presStyleCnt="4">
        <dgm:presLayoutVars>
          <dgm:bulletEnabled val="1"/>
        </dgm:presLayoutVars>
      </dgm:prSet>
      <dgm:spPr/>
    </dgm:pt>
    <dgm:pt modelId="{B6482FC9-44AA-4BCA-B13A-DF414450AFEB}" type="pres">
      <dgm:prSet presAssocID="{572F2A94-AB23-4814-9304-756E06CD0F06}" presName="aSpace2" presStyleCnt="0"/>
      <dgm:spPr/>
    </dgm:pt>
    <dgm:pt modelId="{54BCE78E-D6AD-490E-BBF9-4CB259292A6D}" type="pres">
      <dgm:prSet presAssocID="{61092C81-1A07-4662-9BA6-4A906EEBC93B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7BB30500-C13E-4FA1-9BD5-E00522251DAA}" srcId="{CC4BF32C-EB97-40B0-8369-6C8C5C3D0A37}" destId="{62884786-53BA-45FF-89A5-56926784BF4B}" srcOrd="1" destOrd="0" parTransId="{70A22CC2-D405-4217-B89D-876D9EF3F1EE}" sibTransId="{0367DE8D-4DB8-4A01-9D33-BB39AF4F48FD}"/>
    <dgm:cxn modelId="{BDA22400-4C85-47EB-8FE5-C967080A1C16}" type="presOf" srcId="{3F139636-21F7-4D9D-9A52-F6F00F082B46}" destId="{30693CC0-1274-4719-BE8F-6E2A16A5E0B0}" srcOrd="0" destOrd="0" presId="urn:microsoft.com/office/officeart/2005/8/layout/lProcess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FDE8A447-FD48-45DB-958F-57921ADEC40C}" type="presOf" srcId="{A3996699-C4C5-49EB-B704-FE3E17879177}" destId="{0F3CE5EC-ECF0-4B1A-BBEC-28BFDD1EBC89}" srcOrd="0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A227D952-C36C-4B25-AE6E-9FC5DE70B732}" type="presOf" srcId="{CC4BF32C-EB97-40B0-8369-6C8C5C3D0A37}" destId="{A13C8866-5B62-4BDB-BBF2-DE40092D29A9}" srcOrd="1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73C940DB-7EC5-41BD-80A8-095D601EA674}" type="presOf" srcId="{61092C81-1A07-4662-9BA6-4A906EEBC93B}" destId="{54BCE78E-D6AD-490E-BBF9-4CB259292A6D}" srcOrd="0" destOrd="0" presId="urn:microsoft.com/office/officeart/2005/8/layout/lProcess2"/>
    <dgm:cxn modelId="{AB3653DE-E9E1-4787-820D-E6D5F189ED3A}" type="presOf" srcId="{3F139636-21F7-4D9D-9A52-F6F00F082B46}" destId="{21753F13-9DF2-4CBC-982C-6A8A3C47DE27}" srcOrd="1" destOrd="0" presId="urn:microsoft.com/office/officeart/2005/8/layout/lProcess2"/>
    <dgm:cxn modelId="{CD93F6DE-21B0-495B-98FF-09B2C6C77363}" type="presOf" srcId="{CC4BF32C-EB97-40B0-8369-6C8C5C3D0A37}" destId="{41E1C3A8-BCCF-4167-8F25-32E319A22C2E}" srcOrd="0" destOrd="0" presId="urn:microsoft.com/office/officeart/2005/8/layout/lProcess2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E9A258F5-08B2-47D5-AB44-03331507E420}" type="presOf" srcId="{62884786-53BA-45FF-89A5-56926784BF4B}" destId="{8B4AEFE2-CEE0-41B2-8AF1-9D584E3B2AE7}" srcOrd="0" destOrd="0" presId="urn:microsoft.com/office/officeart/2005/8/layout/lProcess2"/>
    <dgm:cxn modelId="{63A303F6-6CAC-4468-B0D3-B5DFD010A41D}" srcId="{3F139636-21F7-4D9D-9A52-F6F00F082B46}" destId="{61092C81-1A07-4662-9BA6-4A906EEBC93B}" srcOrd="1" destOrd="0" parTransId="{A54FB429-22E7-4325-9164-9A0AD7A3FE32}" sibTransId="{416AAB3C-53AE-4AEC-AA21-25A9B9CDE832}"/>
    <dgm:cxn modelId="{DDEFC4FE-8BBC-48B8-B878-A47B90B34A9B}" type="presOf" srcId="{572F2A94-AB23-4814-9304-756E06CD0F06}" destId="{BC1AE78F-FD35-41EB-AEC8-E5F3F3CED2E2}" srcOrd="0" destOrd="0" presId="urn:microsoft.com/office/officeart/2005/8/layout/lProcess2"/>
    <dgm:cxn modelId="{AB4C2EFF-363F-40B5-8893-32692E98AA70}" type="presOf" srcId="{C7334CC2-595E-4977-9023-24F256F95D16}" destId="{3304AE23-9C3D-40E4-8667-5F7AA4DF117B}" srcOrd="0" destOrd="0" presId="urn:microsoft.com/office/officeart/2005/8/layout/lProcess2"/>
    <dgm:cxn modelId="{2AE48F77-81DF-42B6-A9E5-3CCBA8051459}" type="presParOf" srcId="{3304AE23-9C3D-40E4-8667-5F7AA4DF117B}" destId="{EA9ECB81-5257-401E-8FEE-26F2D9B4E3E5}" srcOrd="0" destOrd="0" presId="urn:microsoft.com/office/officeart/2005/8/layout/lProcess2"/>
    <dgm:cxn modelId="{1A28A630-BD7B-4B4D-B0BA-255C521FE6CF}" type="presParOf" srcId="{EA9ECB81-5257-401E-8FEE-26F2D9B4E3E5}" destId="{41E1C3A8-BCCF-4167-8F25-32E319A22C2E}" srcOrd="0" destOrd="0" presId="urn:microsoft.com/office/officeart/2005/8/layout/lProcess2"/>
    <dgm:cxn modelId="{46899CA1-9C3E-4D9A-8A2A-92CA6AC7C22B}" type="presParOf" srcId="{EA9ECB81-5257-401E-8FEE-26F2D9B4E3E5}" destId="{A13C8866-5B62-4BDB-BBF2-DE40092D29A9}" srcOrd="1" destOrd="0" presId="urn:microsoft.com/office/officeart/2005/8/layout/lProcess2"/>
    <dgm:cxn modelId="{5A15FB83-92C1-48A6-A70A-F2A122670F6B}" type="presParOf" srcId="{EA9ECB81-5257-401E-8FEE-26F2D9B4E3E5}" destId="{7BD5A8B4-8F3F-4DFE-9338-DA0B789B5F48}" srcOrd="2" destOrd="0" presId="urn:microsoft.com/office/officeart/2005/8/layout/lProcess2"/>
    <dgm:cxn modelId="{41DCE687-51F7-4B34-A223-5C46C50BC751}" type="presParOf" srcId="{7BD5A8B4-8F3F-4DFE-9338-DA0B789B5F48}" destId="{2B79F0AF-606E-4DF6-855C-797B37B907BC}" srcOrd="0" destOrd="0" presId="urn:microsoft.com/office/officeart/2005/8/layout/lProcess2"/>
    <dgm:cxn modelId="{6C6EA6A9-FCF2-4517-B146-0EA64CDE7775}" type="presParOf" srcId="{2B79F0AF-606E-4DF6-855C-797B37B907BC}" destId="{0F3CE5EC-ECF0-4B1A-BBEC-28BFDD1EBC89}" srcOrd="0" destOrd="0" presId="urn:microsoft.com/office/officeart/2005/8/layout/lProcess2"/>
    <dgm:cxn modelId="{4DBEF366-8047-4851-96BE-A208097FCFE0}" type="presParOf" srcId="{2B79F0AF-606E-4DF6-855C-797B37B907BC}" destId="{1BA14A97-76C6-4D28-816D-5E79B01F10D8}" srcOrd="1" destOrd="0" presId="urn:microsoft.com/office/officeart/2005/8/layout/lProcess2"/>
    <dgm:cxn modelId="{F38E68FF-AE30-44E3-A771-16ADE881F3DE}" type="presParOf" srcId="{2B79F0AF-606E-4DF6-855C-797B37B907BC}" destId="{8B4AEFE2-CEE0-41B2-8AF1-9D584E3B2AE7}" srcOrd="2" destOrd="0" presId="urn:microsoft.com/office/officeart/2005/8/layout/lProcess2"/>
    <dgm:cxn modelId="{B4932CEA-6A11-40A0-996D-52E7E9E3E759}" type="presParOf" srcId="{3304AE23-9C3D-40E4-8667-5F7AA4DF117B}" destId="{DFD5204B-580B-476F-A39E-C2AA98FED6F8}" srcOrd="1" destOrd="0" presId="urn:microsoft.com/office/officeart/2005/8/layout/lProcess2"/>
    <dgm:cxn modelId="{ACE052F5-D3ED-4E82-9729-34AE261D367D}" type="presParOf" srcId="{3304AE23-9C3D-40E4-8667-5F7AA4DF117B}" destId="{9CD37DCC-0CCA-4541-B0AD-AD84F680E09A}" srcOrd="2" destOrd="0" presId="urn:microsoft.com/office/officeart/2005/8/layout/lProcess2"/>
    <dgm:cxn modelId="{CFA6EBD8-B2B5-434B-8F1F-B2B5AD81C8E5}" type="presParOf" srcId="{9CD37DCC-0CCA-4541-B0AD-AD84F680E09A}" destId="{30693CC0-1274-4719-BE8F-6E2A16A5E0B0}" srcOrd="0" destOrd="0" presId="urn:microsoft.com/office/officeart/2005/8/layout/lProcess2"/>
    <dgm:cxn modelId="{7E3C7919-4251-4AE2-9F7A-9EDC5BFA5B7A}" type="presParOf" srcId="{9CD37DCC-0CCA-4541-B0AD-AD84F680E09A}" destId="{21753F13-9DF2-4CBC-982C-6A8A3C47DE27}" srcOrd="1" destOrd="0" presId="urn:microsoft.com/office/officeart/2005/8/layout/lProcess2"/>
    <dgm:cxn modelId="{602D7231-E5BF-4689-8544-C359DB9C8AC2}" type="presParOf" srcId="{9CD37DCC-0CCA-4541-B0AD-AD84F680E09A}" destId="{CF6A7024-97C5-42AB-8B32-0021F53CF103}" srcOrd="2" destOrd="0" presId="urn:microsoft.com/office/officeart/2005/8/layout/lProcess2"/>
    <dgm:cxn modelId="{5EC6F341-188D-4CF7-9579-BA572CA3FB3E}" type="presParOf" srcId="{CF6A7024-97C5-42AB-8B32-0021F53CF103}" destId="{3ED2605D-E6EB-4CA9-941B-F05F4DDE4AEC}" srcOrd="0" destOrd="0" presId="urn:microsoft.com/office/officeart/2005/8/layout/lProcess2"/>
    <dgm:cxn modelId="{938A1ED5-E06B-4EB2-A5AF-229A54BF8108}" type="presParOf" srcId="{3ED2605D-E6EB-4CA9-941B-F05F4DDE4AEC}" destId="{BC1AE78F-FD35-41EB-AEC8-E5F3F3CED2E2}" srcOrd="0" destOrd="0" presId="urn:microsoft.com/office/officeart/2005/8/layout/lProcess2"/>
    <dgm:cxn modelId="{EAACD247-C022-4ECB-AA44-80C0AA38CCFE}" type="presParOf" srcId="{3ED2605D-E6EB-4CA9-941B-F05F4DDE4AEC}" destId="{B6482FC9-44AA-4BCA-B13A-DF414450AFEB}" srcOrd="1" destOrd="0" presId="urn:microsoft.com/office/officeart/2005/8/layout/lProcess2"/>
    <dgm:cxn modelId="{FF23B0C0-CD08-4EBB-AD0D-F3E904CF8B2F}" type="presParOf" srcId="{3ED2605D-E6EB-4CA9-941B-F05F4DDE4AEC}" destId="{54BCE78E-D6AD-490E-BBF9-4CB259292A6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D64EA-1FF0-44BA-87CB-B6E0F2CA14FF}">
      <dsp:nvSpPr>
        <dsp:cNvPr id="0" name=""/>
        <dsp:cNvSpPr/>
      </dsp:nvSpPr>
      <dsp:spPr>
        <a:xfrm>
          <a:off x="5648" y="0"/>
          <a:ext cx="1981944" cy="464642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0" kern="1200" dirty="0">
              <a:solidFill>
                <a:schemeClr val="tx1"/>
              </a:solidFill>
            </a:rPr>
            <a:t>Etapas de produção de uma reportagem</a:t>
          </a:r>
        </a:p>
      </dsp:txBody>
      <dsp:txXfrm>
        <a:off x="5648" y="0"/>
        <a:ext cx="1981944" cy="1393928"/>
      </dsp:txXfrm>
    </dsp:sp>
    <dsp:sp modelId="{377BB11B-1EA7-420C-8A55-999DB01EA9EE}">
      <dsp:nvSpPr>
        <dsp:cNvPr id="0" name=""/>
        <dsp:cNvSpPr/>
      </dsp:nvSpPr>
      <dsp:spPr>
        <a:xfrm>
          <a:off x="2136237" y="0"/>
          <a:ext cx="1981944" cy="464642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chemeClr val="accent6"/>
              </a:solidFill>
            </a:rPr>
            <a:t>Pesquisa jornalística</a:t>
          </a:r>
        </a:p>
      </dsp:txBody>
      <dsp:txXfrm>
        <a:off x="2136237" y="0"/>
        <a:ext cx="1981944" cy="1393928"/>
      </dsp:txXfrm>
    </dsp:sp>
    <dsp:sp modelId="{5D00C570-22F0-4D5B-8C17-EF5A208FCD28}">
      <dsp:nvSpPr>
        <dsp:cNvPr id="0" name=""/>
        <dsp:cNvSpPr/>
      </dsp:nvSpPr>
      <dsp:spPr>
        <a:xfrm>
          <a:off x="2334432" y="1393928"/>
          <a:ext cx="1585555" cy="302017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Pressupõe uma ampla pesquisa de dados, realizada em diversas fontes.</a:t>
          </a:r>
        </a:p>
      </dsp:txBody>
      <dsp:txXfrm>
        <a:off x="2380871" y="1440367"/>
        <a:ext cx="1492677" cy="2927300"/>
      </dsp:txXfrm>
    </dsp:sp>
    <dsp:sp modelId="{F10C6A8E-F563-4EA0-9E51-2B4E0CE1DD2B}">
      <dsp:nvSpPr>
        <dsp:cNvPr id="0" name=""/>
        <dsp:cNvSpPr/>
      </dsp:nvSpPr>
      <dsp:spPr>
        <a:xfrm>
          <a:off x="4266827" y="0"/>
          <a:ext cx="1981944" cy="464642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chemeClr val="accent6"/>
              </a:solidFill>
            </a:rPr>
            <a:t>Apuração jornalística</a:t>
          </a:r>
        </a:p>
      </dsp:txBody>
      <dsp:txXfrm>
        <a:off x="4266827" y="0"/>
        <a:ext cx="1981944" cy="1393928"/>
      </dsp:txXfrm>
    </dsp:sp>
    <dsp:sp modelId="{ACB931E2-B031-4782-B529-DAD676AFFC3D}">
      <dsp:nvSpPr>
        <dsp:cNvPr id="0" name=""/>
        <dsp:cNvSpPr/>
      </dsp:nvSpPr>
      <dsp:spPr>
        <a:xfrm>
          <a:off x="4398476" y="1393928"/>
          <a:ext cx="1718646" cy="302017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Contrasta as informações pesquisadas e levantadas e checa a veracidade dos fatos, comprometen-do-se com a verdade. </a:t>
          </a:r>
        </a:p>
      </dsp:txBody>
      <dsp:txXfrm>
        <a:off x="4448813" y="1444265"/>
        <a:ext cx="1617972" cy="2919504"/>
      </dsp:txXfrm>
    </dsp:sp>
    <dsp:sp modelId="{F1821EFC-C218-47C0-A983-EC5A12C6A2F0}">
      <dsp:nvSpPr>
        <dsp:cNvPr id="0" name=""/>
        <dsp:cNvSpPr/>
      </dsp:nvSpPr>
      <dsp:spPr>
        <a:xfrm>
          <a:off x="6397417" y="0"/>
          <a:ext cx="1981944" cy="464642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chemeClr val="accent6"/>
              </a:solidFill>
            </a:rPr>
            <a:t>Seleção e definição da hierarquia dos fatos</a:t>
          </a:r>
        </a:p>
      </dsp:txBody>
      <dsp:txXfrm>
        <a:off x="6397417" y="0"/>
        <a:ext cx="1981944" cy="1393928"/>
      </dsp:txXfrm>
    </dsp:sp>
    <dsp:sp modelId="{025E4C96-14CE-4215-82EB-3ECA5D40AC5C}">
      <dsp:nvSpPr>
        <dsp:cNvPr id="0" name=""/>
        <dsp:cNvSpPr/>
      </dsp:nvSpPr>
      <dsp:spPr>
        <a:xfrm>
          <a:off x="6595612" y="1393928"/>
          <a:ext cx="1585555" cy="302017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Após apurar os fatos, deve-se selecioná-los e definir a ordem de apresentação deles.</a:t>
          </a:r>
        </a:p>
      </dsp:txBody>
      <dsp:txXfrm>
        <a:off x="6642051" y="1440367"/>
        <a:ext cx="1492677" cy="2927300"/>
      </dsp:txXfrm>
    </dsp:sp>
    <dsp:sp modelId="{B1BCFF6C-1CF0-4F9C-904B-28177CA8C84E}">
      <dsp:nvSpPr>
        <dsp:cNvPr id="0" name=""/>
        <dsp:cNvSpPr/>
      </dsp:nvSpPr>
      <dsp:spPr>
        <a:xfrm>
          <a:off x="8528007" y="0"/>
          <a:ext cx="1981944" cy="464642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chemeClr val="accent6"/>
              </a:solidFill>
            </a:rPr>
            <a:t>Entrevista e reunião de depoimentos</a:t>
          </a:r>
        </a:p>
      </dsp:txBody>
      <dsp:txXfrm>
        <a:off x="8528007" y="0"/>
        <a:ext cx="1981944" cy="1393928"/>
      </dsp:txXfrm>
    </dsp:sp>
    <dsp:sp modelId="{A6519D5B-90A6-4882-AA1D-3BB68CA57984}">
      <dsp:nvSpPr>
        <dsp:cNvPr id="0" name=""/>
        <dsp:cNvSpPr/>
      </dsp:nvSpPr>
      <dsp:spPr>
        <a:xfrm>
          <a:off x="8726202" y="1393928"/>
          <a:ext cx="1585555" cy="302017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Entrevistas com pessoas envolvidas no assunto a ser discutido e reunir depoimentos para serem incluídos na reportagem.</a:t>
          </a:r>
        </a:p>
      </dsp:txBody>
      <dsp:txXfrm>
        <a:off x="8772641" y="1440367"/>
        <a:ext cx="1492677" cy="2927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5062686" cy="42211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Justaposição</a:t>
          </a:r>
        </a:p>
      </dsp:txBody>
      <dsp:txXfrm>
        <a:off x="0" y="0"/>
        <a:ext cx="5062686" cy="1266348"/>
      </dsp:txXfrm>
    </dsp:sp>
    <dsp:sp modelId="{0F3CE5EC-ECF0-4B1A-BBEC-28BFDD1EBC89}">
      <dsp:nvSpPr>
        <dsp:cNvPr id="0" name=""/>
        <dsp:cNvSpPr/>
      </dsp:nvSpPr>
      <dsp:spPr>
        <a:xfrm>
          <a:off x="511531" y="1267585"/>
          <a:ext cx="4050149" cy="127273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Quando as palavras são unidas e conservadas.</a:t>
          </a:r>
        </a:p>
      </dsp:txBody>
      <dsp:txXfrm>
        <a:off x="548808" y="1304862"/>
        <a:ext cx="3975595" cy="1198184"/>
      </dsp:txXfrm>
    </dsp:sp>
    <dsp:sp modelId="{8B4AEFE2-CEE0-41B2-8AF1-9D584E3B2AE7}">
      <dsp:nvSpPr>
        <dsp:cNvPr id="0" name=""/>
        <dsp:cNvSpPr/>
      </dsp:nvSpPr>
      <dsp:spPr>
        <a:xfrm>
          <a:off x="511531" y="2736129"/>
          <a:ext cx="4050149" cy="127273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Ex.: quarta-feira, passatempo.</a:t>
          </a:r>
        </a:p>
      </dsp:txBody>
      <dsp:txXfrm>
        <a:off x="548808" y="2773406"/>
        <a:ext cx="3975595" cy="1198184"/>
      </dsp:txXfrm>
    </dsp:sp>
    <dsp:sp modelId="{30693CC0-1274-4719-BE8F-6E2A16A5E0B0}">
      <dsp:nvSpPr>
        <dsp:cNvPr id="0" name=""/>
        <dsp:cNvSpPr/>
      </dsp:nvSpPr>
      <dsp:spPr>
        <a:xfrm>
          <a:off x="5447650" y="0"/>
          <a:ext cx="5062686" cy="42211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Aglutinação</a:t>
          </a:r>
        </a:p>
      </dsp:txBody>
      <dsp:txXfrm>
        <a:off x="5447650" y="0"/>
        <a:ext cx="5062686" cy="1266348"/>
      </dsp:txXfrm>
    </dsp:sp>
    <dsp:sp modelId="{BC1AE78F-FD35-41EB-AEC8-E5F3F3CED2E2}">
      <dsp:nvSpPr>
        <dsp:cNvPr id="0" name=""/>
        <dsp:cNvSpPr/>
      </dsp:nvSpPr>
      <dsp:spPr>
        <a:xfrm>
          <a:off x="5953919" y="1267585"/>
          <a:ext cx="4050149" cy="127273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Quando há perda, ganho ou substituição de alguma parte das palavras que se fundem.</a:t>
          </a:r>
        </a:p>
      </dsp:txBody>
      <dsp:txXfrm>
        <a:off x="5991196" y="1304862"/>
        <a:ext cx="3975595" cy="1198184"/>
      </dsp:txXfrm>
    </dsp:sp>
    <dsp:sp modelId="{54BCE78E-D6AD-490E-BBF9-4CB259292A6D}">
      <dsp:nvSpPr>
        <dsp:cNvPr id="0" name=""/>
        <dsp:cNvSpPr/>
      </dsp:nvSpPr>
      <dsp:spPr>
        <a:xfrm>
          <a:off x="5953919" y="2736129"/>
          <a:ext cx="4050149" cy="127273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Ex.: nordeste.</a:t>
          </a:r>
        </a:p>
      </dsp:txBody>
      <dsp:txXfrm>
        <a:off x="5991196" y="2773406"/>
        <a:ext cx="3975595" cy="1198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AF45D-7E7E-7740-8075-D24BBD88BB3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F925D-AFE2-014C-A47F-F343DD952B9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71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2A243-B278-AF4C-BC10-EED2BE8A6DD0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BB89A-4CF2-3045-8911-A466E2733E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AAA7-64E2-E64A-B0E7-0297373DD88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56E8-BEDA-C249-A8CC-2C42F4C0F13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ACAD-808E-7E43-97A4-7FCC7029AEF3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0251-A6C3-634A-B1F5-A2C6CA80E84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6EF2-A5B6-374D-84CE-CC61A43061E1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F712-4E76-5C45-9E4D-D1491677785C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D336-A4BF-254E-9ED3-A1B9F1FABEFD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419A-AD71-D54D-BBB0-6455876A8F8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533F-CED6-8D49-837C-EC9EF8354F4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E478-FD74-5E4A-9A35-0711DD7872E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A1A6-A485-7F4C-8CA5-80C52943BF8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5A456-E901-7140-92A4-EDF01255FA8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1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86"/>
          <a:stretch/>
        </p:blipFill>
        <p:spPr bwMode="auto">
          <a:xfrm>
            <a:off x="0" y="-15525"/>
            <a:ext cx="12192000" cy="68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811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3632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Emprego do hífen em palavras </a:t>
            </a:r>
            <a:br>
              <a:rPr lang="pt-BR" dirty="0"/>
            </a:br>
            <a:r>
              <a:rPr lang="pt-BR" dirty="0"/>
              <a:t>derivadas por prefixação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434297"/>
              </p:ext>
            </p:extLst>
          </p:nvPr>
        </p:nvGraphicFramePr>
        <p:xfrm>
          <a:off x="861236" y="2044701"/>
          <a:ext cx="10517963" cy="4318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91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6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268"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Prefixos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Exemplos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1191"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agro-; anti-; auto-; contra-; micro-; extra-; foto-; infra-; mega-; micro-; mini-; multi-; </a:t>
                      </a:r>
                      <a:r>
                        <a:rPr lang="it-IT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neo-; pluri-; semi-; socio-; tele-; 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tri-; ultra-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Emprega-se hífen quando a palavra que se junta a um desses prefixos apresenta vogal inicial igual à vogal final do prefixo, ou se a palavra inicia com a letra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Ex.: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anti-inflamatório, infra-assinado.</a:t>
                      </a:r>
                    </a:p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Dobram-se as letras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quando a palavra que se une a um desses prefixos inicia com uma dessas letras.</a:t>
                      </a:r>
                    </a:p>
                    <a:p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Ex.: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antirrugas, infrassom.</a:t>
                      </a:r>
                      <a:endParaRPr lang="pt-BR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240"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ciber-; hiper-; super-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Esses prefixos exigem hífen quando a palavra que se une a eles apresenta como letra inicial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ou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Ex.: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super-homem, hiper-realismo.</a:t>
                      </a:r>
                      <a:endParaRPr lang="pt-BR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10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694483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6520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Emprego do hífen em palavras </a:t>
            </a:r>
            <a:br>
              <a:rPr lang="pt-BR" dirty="0">
                <a:solidFill>
                  <a:schemeClr val="accent6"/>
                </a:solidFill>
              </a:rPr>
            </a:br>
            <a:r>
              <a:rPr lang="pt-BR" dirty="0">
                <a:solidFill>
                  <a:schemeClr val="accent6"/>
                </a:solidFill>
              </a:rPr>
              <a:t>derivadas por prefixação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050371"/>
              </p:ext>
            </p:extLst>
          </p:nvPr>
        </p:nvGraphicFramePr>
        <p:xfrm>
          <a:off x="863600" y="1825625"/>
          <a:ext cx="10109200" cy="47155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59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9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Prefixos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Exemplos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8835"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sob-; sub-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Quando a palavra que se junta a um desses prefixos apresenta como letra inicial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ou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emprega-se hífen.</a:t>
                      </a:r>
                    </a:p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Ex.: sub-humano, sob-roda, sub-bloco.</a:t>
                      </a:r>
                      <a:endParaRPr lang="pt-BR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8835"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circum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-; </a:t>
                      </a:r>
                      <a:r>
                        <a:rPr lang="pt-BR" sz="2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Emprega-se hífen quando a palavra que se une a esses prefixos apresenta como letra inicial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ou </a:t>
                      </a:r>
                      <a:r>
                        <a:rPr lang="pt-BR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Ex.: circum-navegação, pan-americano.</a:t>
                      </a:r>
                      <a:endParaRPr lang="pt-BR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045"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além-; recém-; vice-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Esses prefixos sempre exigem hífen ao formar palavras compostas.</a:t>
                      </a:r>
                    </a:p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Ex.: além-mar, recém-nascido, vice-campeão.</a:t>
                      </a:r>
                      <a:endParaRPr lang="pt-BR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8835"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pré-; pós-; pró-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Emprega-se o hífen sempre que esses prefixos conservarem autonomia vocabular na palavra derivada.</a:t>
                      </a:r>
                    </a:p>
                    <a:p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Ex.: pré-escolar, pós-graduação, pró-análise.</a:t>
                      </a:r>
                      <a:endParaRPr lang="pt-BR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11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14611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RobotoBR" pitchFamily="2" charset="0"/>
              </a:rPr>
              <a:t> </a:t>
            </a:r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Unidade 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05953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Reportagem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494622934"/>
              </p:ext>
            </p:extLst>
          </p:nvPr>
        </p:nvGraphicFramePr>
        <p:xfrm>
          <a:off x="850605" y="1796903"/>
          <a:ext cx="10515600" cy="4646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3191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Reportagem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27568" y="1931951"/>
            <a:ext cx="10439146" cy="4351338"/>
          </a:xfrm>
        </p:spPr>
        <p:txBody>
          <a:bodyPr>
            <a:normAutofit/>
          </a:bodyPr>
          <a:lstStyle/>
          <a:p>
            <a:r>
              <a:rPr lang="pt-BR" dirty="0"/>
              <a:t>Gênero do campo jornalístico geralmente veiculada em jornais e revistas, impressos ou digitais, além de </a:t>
            </a:r>
            <a:r>
              <a:rPr lang="pt-BR" i="1" dirty="0"/>
              <a:t>sites</a:t>
            </a:r>
            <a:r>
              <a:rPr lang="pt-BR" dirty="0"/>
              <a:t>, </a:t>
            </a:r>
            <a:r>
              <a:rPr lang="pt-BR" i="1" dirty="0"/>
              <a:t>blogs </a:t>
            </a:r>
            <a:r>
              <a:rPr lang="pt-BR" dirty="0"/>
              <a:t>e programas jornalísticos de televisão e de rádio. </a:t>
            </a:r>
          </a:p>
          <a:p>
            <a:r>
              <a:rPr lang="pt-BR" dirty="0"/>
              <a:t>Tem como objetivo expor e analisar informações sobre determinado assunto ou acontecimento. </a:t>
            </a:r>
          </a:p>
          <a:p>
            <a:r>
              <a:rPr lang="pt-BR" dirty="0"/>
              <a:t>Costuma apresentar a seguinte estrutura: título, linha fina, lide, intertítulos e corpo da reportagem. </a:t>
            </a:r>
          </a:p>
          <a:p>
            <a:r>
              <a:rPr lang="pt-BR" dirty="0"/>
              <a:t>Depoimentos de especialistas no assunto e outros recursos podem contribuir para aprofundar o tema e conferir credibilidade às informações apresentadas.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307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32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Processo de formação de palavras: composição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02821" y="2282825"/>
            <a:ext cx="10861095" cy="4351338"/>
          </a:xfrm>
        </p:spPr>
        <p:txBody>
          <a:bodyPr>
            <a:normAutofit/>
          </a:bodyPr>
          <a:lstStyle/>
          <a:p>
            <a:r>
              <a:rPr lang="pt-BR" dirty="0"/>
              <a:t>Processo de formação de palavras em que duas ou mais palavras se unem para formar outra.</a:t>
            </a:r>
          </a:p>
          <a:p>
            <a:endParaRPr lang="pt-BR" dirty="0"/>
          </a:p>
          <a:p>
            <a:r>
              <a:rPr lang="pt-BR" dirty="0"/>
              <a:t>As palavras compostas podem ser ligadas por hífen, como </a:t>
            </a:r>
            <a:r>
              <a:rPr lang="pt-BR" b="1" dirty="0"/>
              <a:t>quarta-feira</a:t>
            </a:r>
            <a:r>
              <a:rPr lang="pt-BR" dirty="0"/>
              <a:t>, ou por um elemento de composição, como </a:t>
            </a:r>
            <a:r>
              <a:rPr lang="pt-BR" b="1" dirty="0"/>
              <a:t>pé de moleque</a:t>
            </a:r>
            <a:r>
              <a:rPr lang="pt-BR" dirty="0"/>
              <a:t>, ou, ainda, podem estar apenas unidas e justapostas, como </a:t>
            </a:r>
            <a:r>
              <a:rPr lang="pt-BR" b="1" dirty="0"/>
              <a:t>passatempo</a:t>
            </a:r>
            <a:r>
              <a:rPr lang="pt-BR" dirty="0"/>
              <a:t>.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77874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273562"/>
              </p:ext>
            </p:extLst>
          </p:nvPr>
        </p:nvGraphicFramePr>
        <p:xfrm>
          <a:off x="838200" y="1955800"/>
          <a:ext cx="10515600" cy="4221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1919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Processo de formação de palavras: composição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644747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175610"/>
              </p:ext>
            </p:extLst>
          </p:nvPr>
        </p:nvGraphicFramePr>
        <p:xfrm>
          <a:off x="850605" y="1821477"/>
          <a:ext cx="10504966" cy="43800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2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269">
                <a:tc gridSpan="2"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Não</a:t>
                      </a:r>
                      <a:r>
                        <a:rPr lang="pt-BR" sz="3000" baseline="0" dirty="0"/>
                        <a:t> se usa hífen</a:t>
                      </a:r>
                      <a:endParaRPr lang="pt-BR" sz="3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57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u="none" strike="noStrike" kern="1200" baseline="0" dirty="0"/>
                        <a:t>Em palavras compostas por justaposição com elemento de ligação.</a:t>
                      </a:r>
                      <a:endParaRPr lang="pt-BR" sz="2600" dirty="0"/>
                    </a:p>
                    <a:p>
                      <a:endParaRPr lang="pt-B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600" b="1" u="none" strike="noStrike" kern="1200" baseline="0" dirty="0"/>
                        <a:t>Ex.: </a:t>
                      </a:r>
                      <a:r>
                        <a:rPr lang="pt-BR" sz="2600" u="none" strike="noStrike" kern="1200" baseline="0" dirty="0"/>
                        <a:t>dia a dia; dente de leite; mula sem cabeça; pé de moleque; café com leite; ponto e vírgula.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57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u="none" strike="noStrike" kern="1200" baseline="0" dirty="0"/>
                        <a:t>Nas palavras compostas iniciadas com </a:t>
                      </a:r>
                      <a:r>
                        <a:rPr lang="pt-BR" sz="2600" b="1" u="none" strike="noStrike" kern="1200" baseline="0" dirty="0"/>
                        <a:t>mal</a:t>
                      </a:r>
                      <a:r>
                        <a:rPr lang="pt-BR" sz="2600" u="none" strike="noStrike" kern="1200" baseline="0" dirty="0"/>
                        <a:t>, desde que o segundo elemento não seja iniciado com </a:t>
                      </a:r>
                      <a:r>
                        <a:rPr lang="pt-BR" sz="2600" b="0" u="none" strike="noStrike" kern="1200" baseline="0" dirty="0"/>
                        <a:t>vogal ou </a:t>
                      </a:r>
                      <a:r>
                        <a:rPr lang="pt-BR" sz="2600" b="1" u="none" strike="noStrike" kern="1200" baseline="0" dirty="0"/>
                        <a:t>h</a:t>
                      </a:r>
                      <a:r>
                        <a:rPr lang="pt-BR" sz="2600" b="0" u="none" strike="noStrike" kern="1200" baseline="0" dirty="0"/>
                        <a:t>.</a:t>
                      </a:r>
                      <a:endParaRPr lang="pt-BR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u="none" strike="noStrike" kern="1200" baseline="0" dirty="0"/>
                        <a:t>Ex.: </a:t>
                      </a:r>
                      <a:r>
                        <a:rPr lang="pt-BR" sz="2600" u="none" strike="noStrike" kern="1200" baseline="0" dirty="0"/>
                        <a:t>malfeito; malcriado, malvisto etc.</a:t>
                      </a:r>
                      <a:endParaRPr lang="pt-BR" sz="2600" dirty="0"/>
                    </a:p>
                    <a:p>
                      <a:endParaRPr lang="pt-BR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 txBox="1">
            <a:spLocks/>
          </p:cNvSpPr>
          <p:nvPr/>
        </p:nvSpPr>
        <p:spPr>
          <a:xfrm>
            <a:off x="838200" y="282700"/>
            <a:ext cx="10515600" cy="1325563"/>
          </a:xfrm>
          <a:prstGeom prst="rect">
            <a:avLst/>
          </a:prstGeom>
          <a:ln w="12700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>
                <a:solidFill>
                  <a:schemeClr val="accent6"/>
                </a:solidFill>
              </a:rPr>
              <a:t>Emprego do hífen em palavras compostas</a:t>
            </a:r>
            <a:endParaRPr lang="pt-BR" dirty="0">
              <a:solidFill>
                <a:schemeClr val="accent6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009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Emprego do hífen em palavras compostas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080629"/>
              </p:ext>
            </p:extLst>
          </p:nvPr>
        </p:nvGraphicFramePr>
        <p:xfrm>
          <a:off x="839970" y="1814820"/>
          <a:ext cx="10515602" cy="47298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64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1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0986">
                <a:tc gridSpan="2"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Usa-se hífen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559">
                <a:tc>
                  <a:txBody>
                    <a:bodyPr/>
                    <a:lstStyle/>
                    <a:p>
                      <a:r>
                        <a:rPr lang="pt-BR" sz="2400" u="none" strike="noStrike" kern="1200" baseline="0" dirty="0"/>
                        <a:t>Em palavras compostas sem elemento de ligação.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1" u="none" strike="noStrike" kern="1200" baseline="0" dirty="0"/>
                        <a:t>Ex.: </a:t>
                      </a:r>
                      <a:r>
                        <a:rPr lang="pt-BR" sz="2400" u="none" strike="noStrike" kern="1200" baseline="0" dirty="0"/>
                        <a:t>samba-enredo; seguro-desemprego; matéria-prima.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559">
                <a:tc>
                  <a:txBody>
                    <a:bodyPr/>
                    <a:lstStyle/>
                    <a:p>
                      <a:r>
                        <a:rPr lang="pt-BR" sz="2400" u="none" strike="noStrike" kern="1200" baseline="0" dirty="0"/>
                        <a:t>Em palavras compostas que designam espécies botânicas e zoológicas.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1" u="none" strike="noStrike" kern="1200" baseline="0" dirty="0"/>
                        <a:t>Ex.:  </a:t>
                      </a:r>
                      <a:r>
                        <a:rPr lang="pt-BR" sz="2400" u="none" strike="noStrike" kern="1200" baseline="0" dirty="0"/>
                        <a:t>couve-flor; bem-me-quer.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559">
                <a:tc>
                  <a:txBody>
                    <a:bodyPr/>
                    <a:lstStyle/>
                    <a:p>
                      <a:r>
                        <a:rPr lang="pt-BR" sz="2400" u="none" strike="noStrike" kern="1200" baseline="0" dirty="0"/>
                        <a:t>Na maioria das palavras compostas, iniciadas com </a:t>
                      </a:r>
                      <a:r>
                        <a:rPr lang="pt-BR" sz="2400" b="1" u="none" strike="noStrike" kern="1200" baseline="0" dirty="0"/>
                        <a:t>bem</a:t>
                      </a:r>
                      <a:r>
                        <a:rPr lang="pt-BR" sz="2400" u="none" strike="noStrike" kern="1200" baseline="0" dirty="0"/>
                        <a:t>.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1" u="none" strike="noStrike" kern="1200" baseline="0" dirty="0"/>
                        <a:t>Ex.:  </a:t>
                      </a:r>
                      <a:r>
                        <a:rPr lang="pt-BR" sz="2400" u="none" strike="noStrike" kern="1200" baseline="0" dirty="0"/>
                        <a:t>bem-humorado.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394">
                <a:tc>
                  <a:txBody>
                    <a:bodyPr/>
                    <a:lstStyle/>
                    <a:p>
                      <a:r>
                        <a:rPr lang="pt-BR" sz="2400" u="none" strike="noStrike" kern="1200" baseline="0" dirty="0"/>
                        <a:t>Nas palavras compostas iniciadas com </a:t>
                      </a:r>
                      <a:r>
                        <a:rPr lang="pt-BR" sz="2400" b="1" u="none" strike="noStrike" kern="1200" baseline="0" dirty="0"/>
                        <a:t>mal</a:t>
                      </a:r>
                      <a:r>
                        <a:rPr lang="pt-BR" sz="2400" u="none" strike="noStrike" kern="1200" baseline="0" dirty="0"/>
                        <a:t>, desde que o segundo elemento inicie com vogal ou </a:t>
                      </a:r>
                      <a:r>
                        <a:rPr lang="pt-BR" sz="2400" b="1" u="none" strike="noStrike" kern="1200" baseline="0" dirty="0"/>
                        <a:t>h</a:t>
                      </a:r>
                      <a:r>
                        <a:rPr lang="pt-BR" sz="2400" u="none" strike="noStrike" kern="1200" baseline="0" dirty="0"/>
                        <a:t>.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1" u="none" strike="noStrike" kern="1200" baseline="0" dirty="0"/>
                        <a:t>Ex.: </a:t>
                      </a:r>
                      <a:r>
                        <a:rPr lang="pt-BR" sz="2400" b="0" u="none" strike="noStrike" kern="1200" baseline="0" dirty="0"/>
                        <a:t>m</a:t>
                      </a:r>
                      <a:r>
                        <a:rPr lang="pt-BR" sz="2400" u="none" strike="noStrike" kern="1200" baseline="0" dirty="0"/>
                        <a:t>al-entendido.</a:t>
                      </a:r>
                      <a:endParaRPr lang="pt-BR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559">
                <a:tc>
                  <a:txBody>
                    <a:bodyPr/>
                    <a:lstStyle/>
                    <a:p>
                      <a:r>
                        <a:rPr lang="pt-BR" sz="2400" u="none" strike="noStrike" kern="1200" baseline="0" dirty="0"/>
                        <a:t>Nas palavras compostas formadas por elementos repetidos ou muito parecidos.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1" u="none" strike="noStrike" kern="1200" baseline="0" dirty="0"/>
                        <a:t>Ex.:</a:t>
                      </a:r>
                      <a:r>
                        <a:rPr lang="pt-BR" sz="2400" u="none" strike="noStrike" kern="1200" baseline="0" dirty="0"/>
                        <a:t> blá-blá-blá; zum-zum; tique-taque.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587513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Artigo de curiosidade científica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401025" y="2314175"/>
            <a:ext cx="8890739" cy="3417154"/>
          </a:xfrm>
        </p:spPr>
        <p:txBody>
          <a:bodyPr>
            <a:normAutofit/>
          </a:bodyPr>
          <a:lstStyle/>
          <a:p>
            <a:r>
              <a:rPr lang="pt-BR" dirty="0"/>
              <a:t>É um gênero que tem como objetivo expor ao leitor informações e curiosidades relacionadas a um determinado assunto ou descoberta científica ou, ainda, a uma pessoa relacionada à área das ciências. </a:t>
            </a:r>
          </a:p>
          <a:p>
            <a:r>
              <a:rPr lang="pt-BR" dirty="0"/>
              <a:t>É escrito em um registro formal e pode apresentar marcas de subjetividade, mostrando algumas apreciações.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14" y="1967593"/>
            <a:ext cx="1065521" cy="4067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897236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953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 Unidade 4</vt:lpstr>
      <vt:lpstr>Reportagem</vt:lpstr>
      <vt:lpstr>Reportagem</vt:lpstr>
      <vt:lpstr>Processo de formação de palavras: composição</vt:lpstr>
      <vt:lpstr>Processo de formação de palavras: composição</vt:lpstr>
      <vt:lpstr>Apresentação do PowerPoint</vt:lpstr>
      <vt:lpstr>Emprego do hífen em palavras compostas</vt:lpstr>
      <vt:lpstr>Artigo de curiosidade científica</vt:lpstr>
      <vt:lpstr>Emprego do hífen em palavras  derivadas por prefixação</vt:lpstr>
      <vt:lpstr>Emprego do hífen em palavras  derivadas por prefixação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148</cp:revision>
  <dcterms:created xsi:type="dcterms:W3CDTF">2019-02-21T18:53:00Z</dcterms:created>
  <dcterms:modified xsi:type="dcterms:W3CDTF">2023-06-13T19:20:08Z</dcterms:modified>
</cp:coreProperties>
</file>