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8" r:id="rId2"/>
    <p:sldId id="27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15" clrIdx="0"/>
  <p:cmAuthor id="2" name="Lilian Semenichin Nogueira" initials="LSN" lastIdx="4" clrIdx="1"/>
  <p:cmAuthor id="3" name="Marcia Takeuchi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73" autoAdjust="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sz="3800" dirty="0"/>
            <a:t>Direto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anchor="ctr"/>
        <a:lstStyle/>
        <a:p>
          <a:r>
            <a:rPr lang="pt-BR" dirty="0"/>
            <a:t>Para indicar a fala de um personagem, geralmente, são empregadas as aspas ou o travessão. O discurso que reproduz de forma direta a fala dos personagens é chamado </a:t>
          </a:r>
          <a:r>
            <a:rPr lang="pt-BR" b="1" dirty="0"/>
            <a:t>discurso direto</a:t>
          </a:r>
          <a:r>
            <a:rPr lang="pt-BR" dirty="0"/>
            <a:t>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sz="3800" dirty="0"/>
            <a:t>Indireto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 anchor="ctr"/>
        <a:lstStyle/>
        <a:p>
          <a:r>
            <a:rPr lang="pt-BR" dirty="0"/>
            <a:t>Em um texto, quando o narrador reproduz de forma indireta o que os personagens falaram, não transcrevendo com exatidão sua fala, mas apenas transmitindo seu conteúdo, dizemos que essas falas estão representadas no </a:t>
          </a:r>
          <a:r>
            <a:rPr lang="pt-BR" b="1" dirty="0"/>
            <a:t>discurso indireto</a:t>
          </a:r>
          <a:r>
            <a:rPr lang="pt-BR" dirty="0"/>
            <a:t>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A3431DB7-1AD4-4E02-B6C0-05852BF12E68}" type="pres">
      <dgm:prSet presAssocID="{C7334CC2-595E-4977-9023-24F256F95D16}" presName="vert0" presStyleCnt="0">
        <dgm:presLayoutVars>
          <dgm:dir/>
          <dgm:animOne val="branch"/>
          <dgm:animLvl val="lvl"/>
        </dgm:presLayoutVars>
      </dgm:prSet>
      <dgm:spPr/>
    </dgm:pt>
    <dgm:pt modelId="{A42BB382-D579-4B08-87DB-C2639F6EDB4B}" type="pres">
      <dgm:prSet presAssocID="{CC4BF32C-EB97-40B0-8369-6C8C5C3D0A37}" presName="thickLine" presStyleLbl="alignNode1" presStyleIdx="0" presStyleCnt="2"/>
      <dgm:spPr/>
    </dgm:pt>
    <dgm:pt modelId="{62DD3928-7243-4A2B-93EF-8CB91A976368}" type="pres">
      <dgm:prSet presAssocID="{CC4BF32C-EB97-40B0-8369-6C8C5C3D0A37}" presName="horz1" presStyleCnt="0"/>
      <dgm:spPr/>
    </dgm:pt>
    <dgm:pt modelId="{8271B885-50A3-4413-BC10-438FC5F374DC}" type="pres">
      <dgm:prSet presAssocID="{CC4BF32C-EB97-40B0-8369-6C8C5C3D0A37}" presName="tx1" presStyleLbl="revTx" presStyleIdx="0" presStyleCnt="4"/>
      <dgm:spPr/>
    </dgm:pt>
    <dgm:pt modelId="{F8F314C6-4A7B-44F9-AD3B-0F9DC15D3D42}" type="pres">
      <dgm:prSet presAssocID="{CC4BF32C-EB97-40B0-8369-6C8C5C3D0A37}" presName="vert1" presStyleCnt="0"/>
      <dgm:spPr/>
    </dgm:pt>
    <dgm:pt modelId="{67061599-F4DE-44E3-8F97-67BD18FA459A}" type="pres">
      <dgm:prSet presAssocID="{A3996699-C4C5-49EB-B704-FE3E17879177}" presName="vertSpace2a" presStyleCnt="0"/>
      <dgm:spPr/>
    </dgm:pt>
    <dgm:pt modelId="{472E3596-41F9-4C2F-9A1C-FD431A5A3B90}" type="pres">
      <dgm:prSet presAssocID="{A3996699-C4C5-49EB-B704-FE3E17879177}" presName="horz2" presStyleCnt="0"/>
      <dgm:spPr/>
    </dgm:pt>
    <dgm:pt modelId="{CBA1822A-AD40-423E-BEFE-0F294601A001}" type="pres">
      <dgm:prSet presAssocID="{A3996699-C4C5-49EB-B704-FE3E17879177}" presName="horzSpace2" presStyleCnt="0"/>
      <dgm:spPr/>
    </dgm:pt>
    <dgm:pt modelId="{6A9521AA-262B-4B91-A772-DB864455F0EB}" type="pres">
      <dgm:prSet presAssocID="{A3996699-C4C5-49EB-B704-FE3E17879177}" presName="tx2" presStyleLbl="revTx" presStyleIdx="1" presStyleCnt="4"/>
      <dgm:spPr/>
    </dgm:pt>
    <dgm:pt modelId="{462C7B97-D9A4-4068-9911-A98C1FB8F15B}" type="pres">
      <dgm:prSet presAssocID="{A3996699-C4C5-49EB-B704-FE3E17879177}" presName="vert2" presStyleCnt="0"/>
      <dgm:spPr/>
    </dgm:pt>
    <dgm:pt modelId="{4C31E5A9-FEF1-480B-93CC-9E5B13FD5659}" type="pres">
      <dgm:prSet presAssocID="{A3996699-C4C5-49EB-B704-FE3E17879177}" presName="thinLine2b" presStyleLbl="callout" presStyleIdx="0" presStyleCnt="2"/>
      <dgm:spPr>
        <a:ln>
          <a:noFill/>
        </a:ln>
      </dgm:spPr>
    </dgm:pt>
    <dgm:pt modelId="{3599ED76-4A8C-40C7-B093-C825375A2816}" type="pres">
      <dgm:prSet presAssocID="{A3996699-C4C5-49EB-B704-FE3E17879177}" presName="vertSpace2b" presStyleCnt="0"/>
      <dgm:spPr/>
    </dgm:pt>
    <dgm:pt modelId="{56DC7317-ACBF-40E2-BAF8-71CCCC1381BB}" type="pres">
      <dgm:prSet presAssocID="{3F139636-21F7-4D9D-9A52-F6F00F082B46}" presName="thickLine" presStyleLbl="alignNode1" presStyleIdx="1" presStyleCnt="2"/>
      <dgm:spPr>
        <a:ln>
          <a:solidFill>
            <a:schemeClr val="accent6"/>
          </a:solidFill>
        </a:ln>
      </dgm:spPr>
    </dgm:pt>
    <dgm:pt modelId="{8DFF31BC-7F88-47DD-8DA1-98D900B004EC}" type="pres">
      <dgm:prSet presAssocID="{3F139636-21F7-4D9D-9A52-F6F00F082B46}" presName="horz1" presStyleCnt="0"/>
      <dgm:spPr/>
    </dgm:pt>
    <dgm:pt modelId="{7778E42F-91D3-48F1-A218-620FFD3C38EC}" type="pres">
      <dgm:prSet presAssocID="{3F139636-21F7-4D9D-9A52-F6F00F082B46}" presName="tx1" presStyleLbl="revTx" presStyleIdx="2" presStyleCnt="4"/>
      <dgm:spPr/>
    </dgm:pt>
    <dgm:pt modelId="{A4EF2C70-5431-4DC0-90E2-EEB75A8A5DE2}" type="pres">
      <dgm:prSet presAssocID="{3F139636-21F7-4D9D-9A52-F6F00F082B46}" presName="vert1" presStyleCnt="0"/>
      <dgm:spPr/>
    </dgm:pt>
    <dgm:pt modelId="{ABE5238F-4823-4C9A-8DBC-D732DC87EFA0}" type="pres">
      <dgm:prSet presAssocID="{572F2A94-AB23-4814-9304-756E06CD0F06}" presName="vertSpace2a" presStyleCnt="0"/>
      <dgm:spPr/>
    </dgm:pt>
    <dgm:pt modelId="{10E64396-AC7E-4C80-92A6-D2CC4D2FC02F}" type="pres">
      <dgm:prSet presAssocID="{572F2A94-AB23-4814-9304-756E06CD0F06}" presName="horz2" presStyleCnt="0"/>
      <dgm:spPr/>
    </dgm:pt>
    <dgm:pt modelId="{D5872F41-A641-4335-9A71-86EC1735B05C}" type="pres">
      <dgm:prSet presAssocID="{572F2A94-AB23-4814-9304-756E06CD0F06}" presName="horzSpace2" presStyleCnt="0"/>
      <dgm:spPr/>
    </dgm:pt>
    <dgm:pt modelId="{700D6FD7-68E3-480E-9868-1B71CB72347B}" type="pres">
      <dgm:prSet presAssocID="{572F2A94-AB23-4814-9304-756E06CD0F06}" presName="tx2" presStyleLbl="revTx" presStyleIdx="3" presStyleCnt="4"/>
      <dgm:spPr/>
    </dgm:pt>
    <dgm:pt modelId="{E09E26A2-3426-41BB-9CE5-2DD4B42D9BAE}" type="pres">
      <dgm:prSet presAssocID="{572F2A94-AB23-4814-9304-756E06CD0F06}" presName="vert2" presStyleCnt="0"/>
      <dgm:spPr/>
    </dgm:pt>
    <dgm:pt modelId="{9D87EBB3-E95C-488B-AC28-6BBA29DA19FA}" type="pres">
      <dgm:prSet presAssocID="{572F2A94-AB23-4814-9304-756E06CD0F06}" presName="thinLine2b" presStyleLbl="callout" presStyleIdx="1" presStyleCnt="2"/>
      <dgm:spPr>
        <a:ln>
          <a:noFill/>
        </a:ln>
      </dgm:spPr>
    </dgm:pt>
    <dgm:pt modelId="{D327E0A4-79EF-4D59-AB6E-49D731C841B5}" type="pres">
      <dgm:prSet presAssocID="{572F2A94-AB23-4814-9304-756E06CD0F06}" presName="vertSpace2b" presStyleCnt="0"/>
      <dgm:spPr/>
    </dgm:pt>
  </dgm:ptLst>
  <dgm:cxnLst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35790C2D-495C-4FE4-A422-47492BD733CB}" type="presOf" srcId="{CC4BF32C-EB97-40B0-8369-6C8C5C3D0A37}" destId="{8271B885-50A3-4413-BC10-438FC5F374DC}" srcOrd="0" destOrd="0" presId="urn:microsoft.com/office/officeart/2008/layout/LinedList"/>
    <dgm:cxn modelId="{4E30ED50-C1FD-4858-924C-27003890D068}" type="presOf" srcId="{572F2A94-AB23-4814-9304-756E06CD0F06}" destId="{700D6FD7-68E3-480E-9868-1B71CB72347B}" srcOrd="0" destOrd="0" presId="urn:microsoft.com/office/officeart/2008/layout/LinedList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E964797E-96F1-4CF3-9CB7-941ABCF74E4F}" type="presOf" srcId="{3F139636-21F7-4D9D-9A52-F6F00F082B46}" destId="{7778E42F-91D3-48F1-A218-620FFD3C38EC}" srcOrd="0" destOrd="0" presId="urn:microsoft.com/office/officeart/2008/layout/LinedList"/>
    <dgm:cxn modelId="{4397CF9A-BAED-4EA9-9BF5-10843F017733}" type="presOf" srcId="{C7334CC2-595E-4977-9023-24F256F95D16}" destId="{A3431DB7-1AD4-4E02-B6C0-05852BF12E68}" srcOrd="0" destOrd="0" presId="urn:microsoft.com/office/officeart/2008/layout/LinedList"/>
    <dgm:cxn modelId="{47D73FB6-3F52-486F-908A-5DE1034C9981}" type="presOf" srcId="{A3996699-C4C5-49EB-B704-FE3E17879177}" destId="{6A9521AA-262B-4B91-A772-DB864455F0EB}" srcOrd="0" destOrd="0" presId="urn:microsoft.com/office/officeart/2008/layout/LinedList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BF2FB981-F01A-4FB9-B942-037CF2D1DA21}" type="presParOf" srcId="{A3431DB7-1AD4-4E02-B6C0-05852BF12E68}" destId="{A42BB382-D579-4B08-87DB-C2639F6EDB4B}" srcOrd="0" destOrd="0" presId="urn:microsoft.com/office/officeart/2008/layout/LinedList"/>
    <dgm:cxn modelId="{11494A0D-8248-4324-A88B-D80576E80168}" type="presParOf" srcId="{A3431DB7-1AD4-4E02-B6C0-05852BF12E68}" destId="{62DD3928-7243-4A2B-93EF-8CB91A976368}" srcOrd="1" destOrd="0" presId="urn:microsoft.com/office/officeart/2008/layout/LinedList"/>
    <dgm:cxn modelId="{12A3AFDB-34B3-4843-9B87-B47A4EF7A972}" type="presParOf" srcId="{62DD3928-7243-4A2B-93EF-8CB91A976368}" destId="{8271B885-50A3-4413-BC10-438FC5F374DC}" srcOrd="0" destOrd="0" presId="urn:microsoft.com/office/officeart/2008/layout/LinedList"/>
    <dgm:cxn modelId="{72C452B6-E804-47DA-B319-14337060687F}" type="presParOf" srcId="{62DD3928-7243-4A2B-93EF-8CB91A976368}" destId="{F8F314C6-4A7B-44F9-AD3B-0F9DC15D3D42}" srcOrd="1" destOrd="0" presId="urn:microsoft.com/office/officeart/2008/layout/LinedList"/>
    <dgm:cxn modelId="{3E6DF3E9-A0DE-4593-BF9F-CA18F04FE81F}" type="presParOf" srcId="{F8F314C6-4A7B-44F9-AD3B-0F9DC15D3D42}" destId="{67061599-F4DE-44E3-8F97-67BD18FA459A}" srcOrd="0" destOrd="0" presId="urn:microsoft.com/office/officeart/2008/layout/LinedList"/>
    <dgm:cxn modelId="{1E6AAC0A-AC2C-480A-8A11-469AE8363549}" type="presParOf" srcId="{F8F314C6-4A7B-44F9-AD3B-0F9DC15D3D42}" destId="{472E3596-41F9-4C2F-9A1C-FD431A5A3B90}" srcOrd="1" destOrd="0" presId="urn:microsoft.com/office/officeart/2008/layout/LinedList"/>
    <dgm:cxn modelId="{90E7A609-308B-4DE6-9701-24F57FBB467F}" type="presParOf" srcId="{472E3596-41F9-4C2F-9A1C-FD431A5A3B90}" destId="{CBA1822A-AD40-423E-BEFE-0F294601A001}" srcOrd="0" destOrd="0" presId="urn:microsoft.com/office/officeart/2008/layout/LinedList"/>
    <dgm:cxn modelId="{4D5E3F93-0394-4B5A-B9AF-C9A6B34A5F7E}" type="presParOf" srcId="{472E3596-41F9-4C2F-9A1C-FD431A5A3B90}" destId="{6A9521AA-262B-4B91-A772-DB864455F0EB}" srcOrd="1" destOrd="0" presId="urn:microsoft.com/office/officeart/2008/layout/LinedList"/>
    <dgm:cxn modelId="{A2329F39-5785-49F9-A668-28FDFAFD89F5}" type="presParOf" srcId="{472E3596-41F9-4C2F-9A1C-FD431A5A3B90}" destId="{462C7B97-D9A4-4068-9911-A98C1FB8F15B}" srcOrd="2" destOrd="0" presId="urn:microsoft.com/office/officeart/2008/layout/LinedList"/>
    <dgm:cxn modelId="{85BBEDC8-53D8-43AB-9735-A8F12FD39837}" type="presParOf" srcId="{F8F314C6-4A7B-44F9-AD3B-0F9DC15D3D42}" destId="{4C31E5A9-FEF1-480B-93CC-9E5B13FD5659}" srcOrd="2" destOrd="0" presId="urn:microsoft.com/office/officeart/2008/layout/LinedList"/>
    <dgm:cxn modelId="{431816A5-2F15-4875-B414-C20A38DC68D2}" type="presParOf" srcId="{F8F314C6-4A7B-44F9-AD3B-0F9DC15D3D42}" destId="{3599ED76-4A8C-40C7-B093-C825375A2816}" srcOrd="3" destOrd="0" presId="urn:microsoft.com/office/officeart/2008/layout/LinedList"/>
    <dgm:cxn modelId="{86193386-A4C9-4451-B59A-C7D502771FDF}" type="presParOf" srcId="{A3431DB7-1AD4-4E02-B6C0-05852BF12E68}" destId="{56DC7317-ACBF-40E2-BAF8-71CCCC1381BB}" srcOrd="2" destOrd="0" presId="urn:microsoft.com/office/officeart/2008/layout/LinedList"/>
    <dgm:cxn modelId="{F7A5E199-18DE-425B-AA84-A998529561BF}" type="presParOf" srcId="{A3431DB7-1AD4-4E02-B6C0-05852BF12E68}" destId="{8DFF31BC-7F88-47DD-8DA1-98D900B004EC}" srcOrd="3" destOrd="0" presId="urn:microsoft.com/office/officeart/2008/layout/LinedList"/>
    <dgm:cxn modelId="{694E8A1A-383C-4270-8D72-F05A4B0F57E1}" type="presParOf" srcId="{8DFF31BC-7F88-47DD-8DA1-98D900B004EC}" destId="{7778E42F-91D3-48F1-A218-620FFD3C38EC}" srcOrd="0" destOrd="0" presId="urn:microsoft.com/office/officeart/2008/layout/LinedList"/>
    <dgm:cxn modelId="{249E769E-A6D4-457F-9035-0D93BA91252A}" type="presParOf" srcId="{8DFF31BC-7F88-47DD-8DA1-98D900B004EC}" destId="{A4EF2C70-5431-4DC0-90E2-EEB75A8A5DE2}" srcOrd="1" destOrd="0" presId="urn:microsoft.com/office/officeart/2008/layout/LinedList"/>
    <dgm:cxn modelId="{0A3837FF-8286-41AC-9545-B493F0ADB0E3}" type="presParOf" srcId="{A4EF2C70-5431-4DC0-90E2-EEB75A8A5DE2}" destId="{ABE5238F-4823-4C9A-8DBC-D732DC87EFA0}" srcOrd="0" destOrd="0" presId="urn:microsoft.com/office/officeart/2008/layout/LinedList"/>
    <dgm:cxn modelId="{B9B0B9C5-6754-45E4-A7B0-954D7893788A}" type="presParOf" srcId="{A4EF2C70-5431-4DC0-90E2-EEB75A8A5DE2}" destId="{10E64396-AC7E-4C80-92A6-D2CC4D2FC02F}" srcOrd="1" destOrd="0" presId="urn:microsoft.com/office/officeart/2008/layout/LinedList"/>
    <dgm:cxn modelId="{C7D7C182-0E65-407A-881D-37C3537A51F6}" type="presParOf" srcId="{10E64396-AC7E-4C80-92A6-D2CC4D2FC02F}" destId="{D5872F41-A641-4335-9A71-86EC1735B05C}" srcOrd="0" destOrd="0" presId="urn:microsoft.com/office/officeart/2008/layout/LinedList"/>
    <dgm:cxn modelId="{7FA17FAA-7F11-44F4-96C7-8DF3157498A4}" type="presParOf" srcId="{10E64396-AC7E-4C80-92A6-D2CC4D2FC02F}" destId="{700D6FD7-68E3-480E-9868-1B71CB72347B}" srcOrd="1" destOrd="0" presId="urn:microsoft.com/office/officeart/2008/layout/LinedList"/>
    <dgm:cxn modelId="{B9E3BB58-32D7-49A2-963D-2CD47198DF4D}" type="presParOf" srcId="{10E64396-AC7E-4C80-92A6-D2CC4D2FC02F}" destId="{E09E26A2-3426-41BB-9CE5-2DD4B42D9BAE}" srcOrd="2" destOrd="0" presId="urn:microsoft.com/office/officeart/2008/layout/LinedList"/>
    <dgm:cxn modelId="{9841D245-5C07-457B-8197-0DBF48D1B817}" type="presParOf" srcId="{A4EF2C70-5431-4DC0-90E2-EEB75A8A5DE2}" destId="{9D87EBB3-E95C-488B-AC28-6BBA29DA19FA}" srcOrd="2" destOrd="0" presId="urn:microsoft.com/office/officeart/2008/layout/LinedList"/>
    <dgm:cxn modelId="{08D0FCB4-4AE3-47C1-A923-5335B1E76A7B}" type="presParOf" srcId="{A4EF2C70-5431-4DC0-90E2-EEB75A8A5DE2}" destId="{D327E0A4-79EF-4D59-AB6E-49D731C841B5}" srcOrd="3" destOrd="0" presId="urn:microsoft.com/office/officeart/2008/layout/LinedList"/>
  </dgm:cxnLst>
  <dgm:bg/>
  <dgm:whole>
    <a:ln>
      <a:solidFill>
        <a:schemeClr val="accent6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290A05-7C3F-4FB1-92C8-EF9A0CAB389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99B97E5-153B-4BF4-B8E9-97864727900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000" b="0" dirty="0"/>
            <a:t>Artigos</a:t>
          </a:r>
        </a:p>
      </dgm:t>
    </dgm:pt>
    <dgm:pt modelId="{8702A2F1-9760-4C46-8F13-71825C50301C}" type="parTrans" cxnId="{20AAAECC-4999-4564-B043-B3F50D34E007}">
      <dgm:prSet/>
      <dgm:spPr/>
      <dgm:t>
        <a:bodyPr/>
        <a:lstStyle/>
        <a:p>
          <a:endParaRPr lang="pt-BR"/>
        </a:p>
      </dgm:t>
    </dgm:pt>
    <dgm:pt modelId="{12C1F505-4DE0-4156-A86B-52A3686FD904}" type="sibTrans" cxnId="{20AAAECC-4999-4564-B043-B3F50D34E007}">
      <dgm:prSet/>
      <dgm:spPr/>
      <dgm:t>
        <a:bodyPr/>
        <a:lstStyle/>
        <a:p>
          <a:endParaRPr lang="pt-BR"/>
        </a:p>
      </dgm:t>
    </dgm:pt>
    <dgm:pt modelId="{001F2FC8-696D-43C5-9D9D-246F9F0AE45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000" dirty="0"/>
            <a:t>Adjetivos  e locuções adjetivas</a:t>
          </a:r>
        </a:p>
      </dgm:t>
    </dgm:pt>
    <dgm:pt modelId="{EE434F27-B098-4B70-BE7F-E75609CB6B2B}" type="parTrans" cxnId="{6132E19F-1646-413D-9939-2BFF4CBCDEAF}">
      <dgm:prSet/>
      <dgm:spPr/>
      <dgm:t>
        <a:bodyPr/>
        <a:lstStyle/>
        <a:p>
          <a:endParaRPr lang="pt-BR"/>
        </a:p>
      </dgm:t>
    </dgm:pt>
    <dgm:pt modelId="{0458763A-0B20-47A0-AC1C-03C0847F67B3}" type="sibTrans" cxnId="{6132E19F-1646-413D-9939-2BFF4CBCDEAF}">
      <dgm:prSet/>
      <dgm:spPr/>
      <dgm:t>
        <a:bodyPr/>
        <a:lstStyle/>
        <a:p>
          <a:endParaRPr lang="pt-BR"/>
        </a:p>
      </dgm:t>
    </dgm:pt>
    <dgm:pt modelId="{C98AC791-4489-464A-8553-D8245031640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000" dirty="0"/>
            <a:t>Numerais</a:t>
          </a:r>
        </a:p>
      </dgm:t>
    </dgm:pt>
    <dgm:pt modelId="{40741824-0872-4417-A9FD-EB32BEE31931}" type="parTrans" cxnId="{FFEED6DF-49A9-4D66-BA4C-05571304229E}">
      <dgm:prSet/>
      <dgm:spPr/>
      <dgm:t>
        <a:bodyPr/>
        <a:lstStyle/>
        <a:p>
          <a:endParaRPr lang="pt-BR"/>
        </a:p>
      </dgm:t>
    </dgm:pt>
    <dgm:pt modelId="{2E8471BA-20F3-4CF5-8864-9714DA3479F3}" type="sibTrans" cxnId="{FFEED6DF-49A9-4D66-BA4C-05571304229E}">
      <dgm:prSet/>
      <dgm:spPr/>
      <dgm:t>
        <a:bodyPr/>
        <a:lstStyle/>
        <a:p>
          <a:endParaRPr lang="pt-BR"/>
        </a:p>
      </dgm:t>
    </dgm:pt>
    <dgm:pt modelId="{2724944C-0460-4F6F-94A3-81C74738913E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000" dirty="0"/>
            <a:t>Pronomes</a:t>
          </a:r>
        </a:p>
      </dgm:t>
    </dgm:pt>
    <dgm:pt modelId="{0E21AEAC-6D51-4EAC-A5EB-D7B2E792E53E}" type="parTrans" cxnId="{DE91B542-FC68-4F4D-9AD0-88F4B1952158}">
      <dgm:prSet/>
      <dgm:spPr/>
      <dgm:t>
        <a:bodyPr/>
        <a:lstStyle/>
        <a:p>
          <a:endParaRPr lang="pt-BR"/>
        </a:p>
      </dgm:t>
    </dgm:pt>
    <dgm:pt modelId="{CDDF287B-5129-410D-B89C-3E65BC3A50C1}" type="sibTrans" cxnId="{DE91B542-FC68-4F4D-9AD0-88F4B1952158}">
      <dgm:prSet/>
      <dgm:spPr/>
      <dgm:t>
        <a:bodyPr/>
        <a:lstStyle/>
        <a:p>
          <a:endParaRPr lang="pt-BR"/>
        </a:p>
      </dgm:t>
    </dgm:pt>
    <dgm:pt modelId="{F1C31643-EA14-4009-B2B6-10267A0713E4}" type="pres">
      <dgm:prSet presAssocID="{3E290A05-7C3F-4FB1-92C8-EF9A0CAB3890}" presName="diagram" presStyleCnt="0">
        <dgm:presLayoutVars>
          <dgm:dir/>
          <dgm:resizeHandles val="exact"/>
        </dgm:presLayoutVars>
      </dgm:prSet>
      <dgm:spPr/>
    </dgm:pt>
    <dgm:pt modelId="{F0AD0A2C-1E75-4AA0-ABA7-DA084C85C077}" type="pres">
      <dgm:prSet presAssocID="{299B97E5-153B-4BF4-B8E9-978647279003}" presName="node" presStyleLbl="node1" presStyleIdx="0" presStyleCnt="4" custScaleY="100389">
        <dgm:presLayoutVars>
          <dgm:bulletEnabled val="1"/>
        </dgm:presLayoutVars>
      </dgm:prSet>
      <dgm:spPr/>
    </dgm:pt>
    <dgm:pt modelId="{A2079323-3266-420F-B8EF-DA87576DC770}" type="pres">
      <dgm:prSet presAssocID="{12C1F505-4DE0-4156-A86B-52A3686FD904}" presName="sibTrans" presStyleCnt="0"/>
      <dgm:spPr/>
    </dgm:pt>
    <dgm:pt modelId="{F5051DB6-618F-4E92-98ED-FB7E9ECB729E}" type="pres">
      <dgm:prSet presAssocID="{C98AC791-4489-464A-8553-D82450316406}" presName="node" presStyleLbl="node1" presStyleIdx="1" presStyleCnt="4" custScaleY="100430">
        <dgm:presLayoutVars>
          <dgm:bulletEnabled val="1"/>
        </dgm:presLayoutVars>
      </dgm:prSet>
      <dgm:spPr/>
    </dgm:pt>
    <dgm:pt modelId="{4B62B7A4-EB3E-4325-BB4A-801EBE72F64F}" type="pres">
      <dgm:prSet presAssocID="{2E8471BA-20F3-4CF5-8864-9714DA3479F3}" presName="sibTrans" presStyleCnt="0"/>
      <dgm:spPr/>
    </dgm:pt>
    <dgm:pt modelId="{2C2E63F0-ED00-45D8-B157-3D1BA255FDE9}" type="pres">
      <dgm:prSet presAssocID="{2724944C-0460-4F6F-94A3-81C74738913E}" presName="node" presStyleLbl="node1" presStyleIdx="2" presStyleCnt="4" custScaleY="100430">
        <dgm:presLayoutVars>
          <dgm:bulletEnabled val="1"/>
        </dgm:presLayoutVars>
      </dgm:prSet>
      <dgm:spPr/>
    </dgm:pt>
    <dgm:pt modelId="{E5CBF975-5CD5-4290-822B-C6CDFF6462D5}" type="pres">
      <dgm:prSet presAssocID="{CDDF287B-5129-410D-B89C-3E65BC3A50C1}" presName="sibTrans" presStyleCnt="0"/>
      <dgm:spPr/>
    </dgm:pt>
    <dgm:pt modelId="{3D22EAB1-23BA-4238-A846-73B79A80EAD9}" type="pres">
      <dgm:prSet presAssocID="{001F2FC8-696D-43C5-9D9D-246F9F0AE455}" presName="node" presStyleLbl="node1" presStyleIdx="3" presStyleCnt="4" custScaleY="100430">
        <dgm:presLayoutVars>
          <dgm:bulletEnabled val="1"/>
        </dgm:presLayoutVars>
      </dgm:prSet>
      <dgm:spPr/>
    </dgm:pt>
  </dgm:ptLst>
  <dgm:cxnLst>
    <dgm:cxn modelId="{DE91B542-FC68-4F4D-9AD0-88F4B1952158}" srcId="{3E290A05-7C3F-4FB1-92C8-EF9A0CAB3890}" destId="{2724944C-0460-4F6F-94A3-81C74738913E}" srcOrd="2" destOrd="0" parTransId="{0E21AEAC-6D51-4EAC-A5EB-D7B2E792E53E}" sibTransId="{CDDF287B-5129-410D-B89C-3E65BC3A50C1}"/>
    <dgm:cxn modelId="{10678046-D87E-4F5F-841C-CCCD43F210E5}" type="presOf" srcId="{3E290A05-7C3F-4FB1-92C8-EF9A0CAB3890}" destId="{F1C31643-EA14-4009-B2B6-10267A0713E4}" srcOrd="0" destOrd="0" presId="urn:microsoft.com/office/officeart/2005/8/layout/default"/>
    <dgm:cxn modelId="{C3FC624D-1169-4183-9952-EC0980CD69D8}" type="presOf" srcId="{C98AC791-4489-464A-8553-D82450316406}" destId="{F5051DB6-618F-4E92-98ED-FB7E9ECB729E}" srcOrd="0" destOrd="0" presId="urn:microsoft.com/office/officeart/2005/8/layout/default"/>
    <dgm:cxn modelId="{489A9481-DE96-4CE1-8D85-B0B81A55B874}" type="presOf" srcId="{2724944C-0460-4F6F-94A3-81C74738913E}" destId="{2C2E63F0-ED00-45D8-B157-3D1BA255FDE9}" srcOrd="0" destOrd="0" presId="urn:microsoft.com/office/officeart/2005/8/layout/default"/>
    <dgm:cxn modelId="{6132E19F-1646-413D-9939-2BFF4CBCDEAF}" srcId="{3E290A05-7C3F-4FB1-92C8-EF9A0CAB3890}" destId="{001F2FC8-696D-43C5-9D9D-246F9F0AE455}" srcOrd="3" destOrd="0" parTransId="{EE434F27-B098-4B70-BE7F-E75609CB6B2B}" sibTransId="{0458763A-0B20-47A0-AC1C-03C0847F67B3}"/>
    <dgm:cxn modelId="{86E4C2B8-8CC9-4B16-BBD9-C5AE9FC58172}" type="presOf" srcId="{299B97E5-153B-4BF4-B8E9-978647279003}" destId="{F0AD0A2C-1E75-4AA0-ABA7-DA084C85C077}" srcOrd="0" destOrd="0" presId="urn:microsoft.com/office/officeart/2005/8/layout/default"/>
    <dgm:cxn modelId="{20AAAECC-4999-4564-B043-B3F50D34E007}" srcId="{3E290A05-7C3F-4FB1-92C8-EF9A0CAB3890}" destId="{299B97E5-153B-4BF4-B8E9-978647279003}" srcOrd="0" destOrd="0" parTransId="{8702A2F1-9760-4C46-8F13-71825C50301C}" sibTransId="{12C1F505-4DE0-4156-A86B-52A3686FD904}"/>
    <dgm:cxn modelId="{FFEED6DF-49A9-4D66-BA4C-05571304229E}" srcId="{3E290A05-7C3F-4FB1-92C8-EF9A0CAB3890}" destId="{C98AC791-4489-464A-8553-D82450316406}" srcOrd="1" destOrd="0" parTransId="{40741824-0872-4417-A9FD-EB32BEE31931}" sibTransId="{2E8471BA-20F3-4CF5-8864-9714DA3479F3}"/>
    <dgm:cxn modelId="{33BA54E5-8CCC-4E72-B500-87E4CEDEA74A}" type="presOf" srcId="{001F2FC8-696D-43C5-9D9D-246F9F0AE455}" destId="{3D22EAB1-23BA-4238-A846-73B79A80EAD9}" srcOrd="0" destOrd="0" presId="urn:microsoft.com/office/officeart/2005/8/layout/default"/>
    <dgm:cxn modelId="{F4587628-A902-4A24-8597-4574DEF2C31B}" type="presParOf" srcId="{F1C31643-EA14-4009-B2B6-10267A0713E4}" destId="{F0AD0A2C-1E75-4AA0-ABA7-DA084C85C077}" srcOrd="0" destOrd="0" presId="urn:microsoft.com/office/officeart/2005/8/layout/default"/>
    <dgm:cxn modelId="{E8FC4B6F-1869-407E-B9D4-C9C3037E9AF6}" type="presParOf" srcId="{F1C31643-EA14-4009-B2B6-10267A0713E4}" destId="{A2079323-3266-420F-B8EF-DA87576DC770}" srcOrd="1" destOrd="0" presId="urn:microsoft.com/office/officeart/2005/8/layout/default"/>
    <dgm:cxn modelId="{CD6953FF-2948-478F-AB99-DB5FF902F6E5}" type="presParOf" srcId="{F1C31643-EA14-4009-B2B6-10267A0713E4}" destId="{F5051DB6-618F-4E92-98ED-FB7E9ECB729E}" srcOrd="2" destOrd="0" presId="urn:microsoft.com/office/officeart/2005/8/layout/default"/>
    <dgm:cxn modelId="{937905E7-FA7D-4508-ABE9-861AFF8042BD}" type="presParOf" srcId="{F1C31643-EA14-4009-B2B6-10267A0713E4}" destId="{4B62B7A4-EB3E-4325-BB4A-801EBE72F64F}" srcOrd="3" destOrd="0" presId="urn:microsoft.com/office/officeart/2005/8/layout/default"/>
    <dgm:cxn modelId="{0167D8DC-214F-4321-98D3-42C1A9B05B8C}" type="presParOf" srcId="{F1C31643-EA14-4009-B2B6-10267A0713E4}" destId="{2C2E63F0-ED00-45D8-B157-3D1BA255FDE9}" srcOrd="4" destOrd="0" presId="urn:microsoft.com/office/officeart/2005/8/layout/default"/>
    <dgm:cxn modelId="{F92C2962-08C7-4228-9A98-C86439124745}" type="presParOf" srcId="{F1C31643-EA14-4009-B2B6-10267A0713E4}" destId="{E5CBF975-5CD5-4290-822B-C6CDFF6462D5}" srcOrd="5" destOrd="0" presId="urn:microsoft.com/office/officeart/2005/8/layout/default"/>
    <dgm:cxn modelId="{3F087AA2-0044-4987-8EC8-E3470D239C34}" type="presParOf" srcId="{F1C31643-EA14-4009-B2B6-10267A0713E4}" destId="{3D22EAB1-23BA-4238-A846-73B79A80EAD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22E8C2-EC9C-4E4C-ABD2-0ED2BFCE1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60133C-FEB6-4B2B-A61F-59AAD30DE0B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Aposto explicativo</a:t>
          </a:r>
        </a:p>
      </dgm:t>
    </dgm:pt>
    <dgm:pt modelId="{77C005C3-489E-4F3F-A667-C06DA3BDF59E}" type="parTrans" cxnId="{4459AD06-944E-4BD2-8A7C-83117C2A1D42}">
      <dgm:prSet/>
      <dgm:spPr/>
      <dgm:t>
        <a:bodyPr/>
        <a:lstStyle/>
        <a:p>
          <a:endParaRPr lang="pt-BR"/>
        </a:p>
      </dgm:t>
    </dgm:pt>
    <dgm:pt modelId="{9ACE16A8-D0CE-4B2E-BBD8-3511C997397D}" type="sibTrans" cxnId="{4459AD06-944E-4BD2-8A7C-83117C2A1D42}">
      <dgm:prSet/>
      <dgm:spPr/>
      <dgm:t>
        <a:bodyPr/>
        <a:lstStyle/>
        <a:p>
          <a:endParaRPr lang="pt-BR"/>
        </a:p>
      </dgm:t>
    </dgm:pt>
    <dgm:pt modelId="{BB64E7C5-9FF1-4D3E-95D7-507F93DFE335}">
      <dgm:prSet phldrT="[Texto]" custT="1"/>
      <dgm:spPr/>
      <dgm:t>
        <a:bodyPr/>
        <a:lstStyle/>
        <a:p>
          <a:r>
            <a:rPr lang="pt-BR" sz="2800" dirty="0"/>
            <a:t>Quando um termo da oração apresenta a função de esclarecer e explicar o termo que o antecede.</a:t>
          </a:r>
        </a:p>
      </dgm:t>
    </dgm:pt>
    <dgm:pt modelId="{029A9CA9-2066-4142-B648-065CF386860C}" type="parTrans" cxnId="{357BC18D-E281-4CA6-B334-157B928B5D46}">
      <dgm:prSet/>
      <dgm:spPr/>
      <dgm:t>
        <a:bodyPr/>
        <a:lstStyle/>
        <a:p>
          <a:endParaRPr lang="pt-BR"/>
        </a:p>
      </dgm:t>
    </dgm:pt>
    <dgm:pt modelId="{26F64D88-3301-4154-BA1E-4DBB6EEE1A71}" type="sibTrans" cxnId="{357BC18D-E281-4CA6-B334-157B928B5D46}">
      <dgm:prSet/>
      <dgm:spPr/>
      <dgm:t>
        <a:bodyPr/>
        <a:lstStyle/>
        <a:p>
          <a:endParaRPr lang="pt-BR"/>
        </a:p>
      </dgm:t>
    </dgm:pt>
    <dgm:pt modelId="{579D5DE1-EFEE-490A-B2A2-BE635C3F913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Aposto especificativo</a:t>
          </a:r>
        </a:p>
      </dgm:t>
    </dgm:pt>
    <dgm:pt modelId="{2AE39C09-2ADB-4CFC-A4F5-EAD315135310}" type="parTrans" cxnId="{804A9BF1-71DD-44DC-8ACF-7C7E29C7494D}">
      <dgm:prSet/>
      <dgm:spPr/>
      <dgm:t>
        <a:bodyPr/>
        <a:lstStyle/>
        <a:p>
          <a:endParaRPr lang="pt-BR"/>
        </a:p>
      </dgm:t>
    </dgm:pt>
    <dgm:pt modelId="{349903A6-DF03-4539-B163-46CC4A893246}" type="sibTrans" cxnId="{804A9BF1-71DD-44DC-8ACF-7C7E29C7494D}">
      <dgm:prSet/>
      <dgm:spPr/>
      <dgm:t>
        <a:bodyPr/>
        <a:lstStyle/>
        <a:p>
          <a:endParaRPr lang="pt-BR"/>
        </a:p>
      </dgm:t>
    </dgm:pt>
    <dgm:pt modelId="{3EF7C18A-70A7-4134-888C-C1604D7F4E51}">
      <dgm:prSet phldrT="[Texto]" custT="1"/>
      <dgm:spPr/>
      <dgm:t>
        <a:bodyPr/>
        <a:lstStyle/>
        <a:p>
          <a:r>
            <a:rPr lang="pt-BR" sz="2800" dirty="0"/>
            <a:t>Tem a função de especificar ou individualizar um termo genérico (substantivo).</a:t>
          </a:r>
        </a:p>
      </dgm:t>
    </dgm:pt>
    <dgm:pt modelId="{60BF9E96-8A48-4121-B087-510AABD8DF52}" type="parTrans" cxnId="{4D17C81F-9B8B-4E63-A6A4-3BFEBCEC445C}">
      <dgm:prSet/>
      <dgm:spPr/>
      <dgm:t>
        <a:bodyPr/>
        <a:lstStyle/>
        <a:p>
          <a:endParaRPr lang="pt-BR"/>
        </a:p>
      </dgm:t>
    </dgm:pt>
    <dgm:pt modelId="{7432578E-D35F-497E-903B-8102E3CFBFBD}" type="sibTrans" cxnId="{4D17C81F-9B8B-4E63-A6A4-3BFEBCEC445C}">
      <dgm:prSet/>
      <dgm:spPr/>
      <dgm:t>
        <a:bodyPr/>
        <a:lstStyle/>
        <a:p>
          <a:endParaRPr lang="pt-BR"/>
        </a:p>
      </dgm:t>
    </dgm:pt>
    <dgm:pt modelId="{F1D32088-3E71-466A-9406-CA84A41E2F8D}">
      <dgm:prSet phldrT="[Texto]" custT="1"/>
      <dgm:spPr/>
      <dgm:t>
        <a:bodyPr/>
        <a:lstStyle/>
        <a:p>
          <a:r>
            <a:rPr lang="pt-BR" sz="2800" dirty="0"/>
            <a:t>Ex.: Rony, </a:t>
          </a:r>
          <a:r>
            <a:rPr lang="pt-BR" sz="2800" b="1" dirty="0"/>
            <a:t>melhor amigo de Harry Potter</a:t>
          </a:r>
          <a:r>
            <a:rPr lang="pt-BR" sz="2800" dirty="0"/>
            <a:t>, conheceu Harry na estação de trem.</a:t>
          </a:r>
        </a:p>
      </dgm:t>
    </dgm:pt>
    <dgm:pt modelId="{300E8E4F-ADB1-404C-B26C-A6FEF8055540}" type="parTrans" cxnId="{1D92128E-41F9-49BB-9655-D4813C8A9E8D}">
      <dgm:prSet/>
      <dgm:spPr/>
      <dgm:t>
        <a:bodyPr/>
        <a:lstStyle/>
        <a:p>
          <a:endParaRPr lang="pt-BR"/>
        </a:p>
      </dgm:t>
    </dgm:pt>
    <dgm:pt modelId="{C0EB4B0E-DF5E-4370-94A5-8DA93E5B57DD}" type="sibTrans" cxnId="{1D92128E-41F9-49BB-9655-D4813C8A9E8D}">
      <dgm:prSet/>
      <dgm:spPr/>
      <dgm:t>
        <a:bodyPr/>
        <a:lstStyle/>
        <a:p>
          <a:endParaRPr lang="pt-BR"/>
        </a:p>
      </dgm:t>
    </dgm:pt>
    <dgm:pt modelId="{F82C469D-3595-40CA-9957-AEE19CCC57BE}">
      <dgm:prSet phldrT="[Texto]" custT="1"/>
      <dgm:spPr/>
      <dgm:t>
        <a:bodyPr/>
        <a:lstStyle/>
        <a:p>
          <a:r>
            <a:rPr lang="pt-BR" sz="2800" dirty="0"/>
            <a:t>Ex.: O personagem </a:t>
          </a:r>
          <a:r>
            <a:rPr lang="pt-BR" sz="2800" b="1" dirty="0"/>
            <a:t>Harry Potter </a:t>
          </a:r>
          <a:r>
            <a:rPr lang="pt-BR" sz="2800" dirty="0"/>
            <a:t>é mundialmente conhecido.</a:t>
          </a:r>
        </a:p>
      </dgm:t>
    </dgm:pt>
    <dgm:pt modelId="{E5E812A7-9CFD-425A-B0DB-C0A0FCDC2890}" type="parTrans" cxnId="{942CC591-1D51-4FE4-B24A-4FAF6D358181}">
      <dgm:prSet/>
      <dgm:spPr/>
      <dgm:t>
        <a:bodyPr/>
        <a:lstStyle/>
        <a:p>
          <a:endParaRPr lang="pt-BR"/>
        </a:p>
      </dgm:t>
    </dgm:pt>
    <dgm:pt modelId="{9289AAA4-0252-4B54-9640-E0FADC3D6963}" type="sibTrans" cxnId="{942CC591-1D51-4FE4-B24A-4FAF6D358181}">
      <dgm:prSet/>
      <dgm:spPr/>
      <dgm:t>
        <a:bodyPr/>
        <a:lstStyle/>
        <a:p>
          <a:endParaRPr lang="pt-BR"/>
        </a:p>
      </dgm:t>
    </dgm:pt>
    <dgm:pt modelId="{DCAC0571-D075-4647-92E5-2BB220E3A90D}" type="pres">
      <dgm:prSet presAssocID="{3C22E8C2-EC9C-4E4C-ABD2-0ED2BFCE16E3}" presName="linear" presStyleCnt="0">
        <dgm:presLayoutVars>
          <dgm:animLvl val="lvl"/>
          <dgm:resizeHandles val="exact"/>
        </dgm:presLayoutVars>
      </dgm:prSet>
      <dgm:spPr/>
    </dgm:pt>
    <dgm:pt modelId="{BF2DACA1-C9A6-45B4-9021-836F2FA92A8F}" type="pres">
      <dgm:prSet presAssocID="{5060133C-FEB6-4B2B-A61F-59AAD30DE0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EFF0BD-0DBD-4E55-927F-3A6F31B96190}" type="pres">
      <dgm:prSet presAssocID="{5060133C-FEB6-4B2B-A61F-59AAD30DE0BC}" presName="childText" presStyleLbl="revTx" presStyleIdx="0" presStyleCnt="2">
        <dgm:presLayoutVars>
          <dgm:bulletEnabled val="1"/>
        </dgm:presLayoutVars>
      </dgm:prSet>
      <dgm:spPr/>
    </dgm:pt>
    <dgm:pt modelId="{9D0E4137-24F9-4D9E-94BC-196B8984D55C}" type="pres">
      <dgm:prSet presAssocID="{579D5DE1-EFEE-490A-B2A2-BE635C3F91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7D6F63-77E7-41DC-9AC6-CC37D873E24C}" type="pres">
      <dgm:prSet presAssocID="{579D5DE1-EFEE-490A-B2A2-BE635C3F91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59AD06-944E-4BD2-8A7C-83117C2A1D42}" srcId="{3C22E8C2-EC9C-4E4C-ABD2-0ED2BFCE16E3}" destId="{5060133C-FEB6-4B2B-A61F-59AAD30DE0BC}" srcOrd="0" destOrd="0" parTransId="{77C005C3-489E-4F3F-A667-C06DA3BDF59E}" sibTransId="{9ACE16A8-D0CE-4B2E-BBD8-3511C997397D}"/>
    <dgm:cxn modelId="{4D17C81F-9B8B-4E63-A6A4-3BFEBCEC445C}" srcId="{579D5DE1-EFEE-490A-B2A2-BE635C3F9133}" destId="{3EF7C18A-70A7-4134-888C-C1604D7F4E51}" srcOrd="0" destOrd="0" parTransId="{60BF9E96-8A48-4121-B087-510AABD8DF52}" sibTransId="{7432578E-D35F-497E-903B-8102E3CFBFBD}"/>
    <dgm:cxn modelId="{8E47AC2F-6B62-427B-B84C-373A1E054ED5}" type="presOf" srcId="{3C22E8C2-EC9C-4E4C-ABD2-0ED2BFCE16E3}" destId="{DCAC0571-D075-4647-92E5-2BB220E3A90D}" srcOrd="0" destOrd="0" presId="urn:microsoft.com/office/officeart/2005/8/layout/vList2"/>
    <dgm:cxn modelId="{DAE2D837-EB60-4E5B-9A07-BB11475D7643}" type="presOf" srcId="{579D5DE1-EFEE-490A-B2A2-BE635C3F9133}" destId="{9D0E4137-24F9-4D9E-94BC-196B8984D55C}" srcOrd="0" destOrd="0" presId="urn:microsoft.com/office/officeart/2005/8/layout/vList2"/>
    <dgm:cxn modelId="{E75A9C42-54D2-4B0A-B467-9E9A01BECE8F}" type="presOf" srcId="{F82C469D-3595-40CA-9957-AEE19CCC57BE}" destId="{507D6F63-77E7-41DC-9AC6-CC37D873E24C}" srcOrd="0" destOrd="1" presId="urn:microsoft.com/office/officeart/2005/8/layout/vList2"/>
    <dgm:cxn modelId="{17CEBB63-8063-4E30-A966-D233D644F4D5}" type="presOf" srcId="{3EF7C18A-70A7-4134-888C-C1604D7F4E51}" destId="{507D6F63-77E7-41DC-9AC6-CC37D873E24C}" srcOrd="0" destOrd="0" presId="urn:microsoft.com/office/officeart/2005/8/layout/vList2"/>
    <dgm:cxn modelId="{357BC18D-E281-4CA6-B334-157B928B5D46}" srcId="{5060133C-FEB6-4B2B-A61F-59AAD30DE0BC}" destId="{BB64E7C5-9FF1-4D3E-95D7-507F93DFE335}" srcOrd="0" destOrd="0" parTransId="{029A9CA9-2066-4142-B648-065CF386860C}" sibTransId="{26F64D88-3301-4154-BA1E-4DBB6EEE1A71}"/>
    <dgm:cxn modelId="{1D92128E-41F9-49BB-9655-D4813C8A9E8D}" srcId="{5060133C-FEB6-4B2B-A61F-59AAD30DE0BC}" destId="{F1D32088-3E71-466A-9406-CA84A41E2F8D}" srcOrd="1" destOrd="0" parTransId="{300E8E4F-ADB1-404C-B26C-A6FEF8055540}" sibTransId="{C0EB4B0E-DF5E-4370-94A5-8DA93E5B57DD}"/>
    <dgm:cxn modelId="{942CC591-1D51-4FE4-B24A-4FAF6D358181}" srcId="{579D5DE1-EFEE-490A-B2A2-BE635C3F9133}" destId="{F82C469D-3595-40CA-9957-AEE19CCC57BE}" srcOrd="1" destOrd="0" parTransId="{E5E812A7-9CFD-425A-B0DB-C0A0FCDC2890}" sibTransId="{9289AAA4-0252-4B54-9640-E0FADC3D6963}"/>
    <dgm:cxn modelId="{499B50B5-254C-41EB-849D-9315E4D242B0}" type="presOf" srcId="{F1D32088-3E71-466A-9406-CA84A41E2F8D}" destId="{A6EFF0BD-0DBD-4E55-927F-3A6F31B96190}" srcOrd="0" destOrd="1" presId="urn:microsoft.com/office/officeart/2005/8/layout/vList2"/>
    <dgm:cxn modelId="{2313DBCE-6872-4406-8B02-141B30477E30}" type="presOf" srcId="{BB64E7C5-9FF1-4D3E-95D7-507F93DFE335}" destId="{A6EFF0BD-0DBD-4E55-927F-3A6F31B96190}" srcOrd="0" destOrd="0" presId="urn:microsoft.com/office/officeart/2005/8/layout/vList2"/>
    <dgm:cxn modelId="{804A9BF1-71DD-44DC-8ACF-7C7E29C7494D}" srcId="{3C22E8C2-EC9C-4E4C-ABD2-0ED2BFCE16E3}" destId="{579D5DE1-EFEE-490A-B2A2-BE635C3F9133}" srcOrd="1" destOrd="0" parTransId="{2AE39C09-2ADB-4CFC-A4F5-EAD315135310}" sibTransId="{349903A6-DF03-4539-B163-46CC4A893246}"/>
    <dgm:cxn modelId="{B09836F6-1C69-4C5C-8A7E-2970E388C1C3}" type="presOf" srcId="{5060133C-FEB6-4B2B-A61F-59AAD30DE0BC}" destId="{BF2DACA1-C9A6-45B4-9021-836F2FA92A8F}" srcOrd="0" destOrd="0" presId="urn:microsoft.com/office/officeart/2005/8/layout/vList2"/>
    <dgm:cxn modelId="{1A883FDB-635C-4C3C-93CA-41D18114772E}" type="presParOf" srcId="{DCAC0571-D075-4647-92E5-2BB220E3A90D}" destId="{BF2DACA1-C9A6-45B4-9021-836F2FA92A8F}" srcOrd="0" destOrd="0" presId="urn:microsoft.com/office/officeart/2005/8/layout/vList2"/>
    <dgm:cxn modelId="{F5EF0AA8-1E46-42F7-A292-FA8504A3293E}" type="presParOf" srcId="{DCAC0571-D075-4647-92E5-2BB220E3A90D}" destId="{A6EFF0BD-0DBD-4E55-927F-3A6F31B96190}" srcOrd="1" destOrd="0" presId="urn:microsoft.com/office/officeart/2005/8/layout/vList2"/>
    <dgm:cxn modelId="{636342D2-ABBE-427E-9265-DA32863482BC}" type="presParOf" srcId="{DCAC0571-D075-4647-92E5-2BB220E3A90D}" destId="{9D0E4137-24F9-4D9E-94BC-196B8984D55C}" srcOrd="2" destOrd="0" presId="urn:microsoft.com/office/officeart/2005/8/layout/vList2"/>
    <dgm:cxn modelId="{20BB6C48-290A-4955-9AD6-2539558599C1}" type="presParOf" srcId="{DCAC0571-D075-4647-92E5-2BB220E3A90D}" destId="{507D6F63-77E7-41DC-9AC6-CC37D873E2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2E8C2-EC9C-4E4C-ABD2-0ED2BFCE1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60133C-FEB6-4B2B-A61F-59AAD30DE0BC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Aposto resumitivo</a:t>
          </a:r>
        </a:p>
      </dgm:t>
    </dgm:pt>
    <dgm:pt modelId="{77C005C3-489E-4F3F-A667-C06DA3BDF59E}" type="parTrans" cxnId="{4459AD06-944E-4BD2-8A7C-83117C2A1D42}">
      <dgm:prSet/>
      <dgm:spPr/>
      <dgm:t>
        <a:bodyPr/>
        <a:lstStyle/>
        <a:p>
          <a:endParaRPr lang="pt-BR"/>
        </a:p>
      </dgm:t>
    </dgm:pt>
    <dgm:pt modelId="{9ACE16A8-D0CE-4B2E-BBD8-3511C997397D}" type="sibTrans" cxnId="{4459AD06-944E-4BD2-8A7C-83117C2A1D42}">
      <dgm:prSet/>
      <dgm:spPr/>
      <dgm:t>
        <a:bodyPr/>
        <a:lstStyle/>
        <a:p>
          <a:endParaRPr lang="pt-BR"/>
        </a:p>
      </dgm:t>
    </dgm:pt>
    <dgm:pt modelId="{BB64E7C5-9FF1-4D3E-95D7-507F93DFE335}">
      <dgm:prSet phldrT="[Texto]" custT="1"/>
      <dgm:spPr/>
      <dgm:t>
        <a:bodyPr/>
        <a:lstStyle/>
        <a:p>
          <a:r>
            <a:rPr lang="pt-BR" sz="2800" dirty="0"/>
            <a:t>O aposto pode também resumir termos apresentados anteriormente.</a:t>
          </a:r>
        </a:p>
      </dgm:t>
    </dgm:pt>
    <dgm:pt modelId="{029A9CA9-2066-4142-B648-065CF386860C}" type="parTrans" cxnId="{357BC18D-E281-4CA6-B334-157B928B5D46}">
      <dgm:prSet/>
      <dgm:spPr/>
      <dgm:t>
        <a:bodyPr/>
        <a:lstStyle/>
        <a:p>
          <a:endParaRPr lang="pt-BR"/>
        </a:p>
      </dgm:t>
    </dgm:pt>
    <dgm:pt modelId="{26F64D88-3301-4154-BA1E-4DBB6EEE1A71}" type="sibTrans" cxnId="{357BC18D-E281-4CA6-B334-157B928B5D46}">
      <dgm:prSet/>
      <dgm:spPr/>
      <dgm:t>
        <a:bodyPr/>
        <a:lstStyle/>
        <a:p>
          <a:endParaRPr lang="pt-BR"/>
        </a:p>
      </dgm:t>
    </dgm:pt>
    <dgm:pt modelId="{579D5DE1-EFEE-490A-B2A2-BE635C3F913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Aposto enumerativo</a:t>
          </a:r>
        </a:p>
      </dgm:t>
    </dgm:pt>
    <dgm:pt modelId="{2AE39C09-2ADB-4CFC-A4F5-EAD315135310}" type="parTrans" cxnId="{804A9BF1-71DD-44DC-8ACF-7C7E29C7494D}">
      <dgm:prSet/>
      <dgm:spPr/>
      <dgm:t>
        <a:bodyPr/>
        <a:lstStyle/>
        <a:p>
          <a:endParaRPr lang="pt-BR"/>
        </a:p>
      </dgm:t>
    </dgm:pt>
    <dgm:pt modelId="{349903A6-DF03-4539-B163-46CC4A893246}" type="sibTrans" cxnId="{804A9BF1-71DD-44DC-8ACF-7C7E29C7494D}">
      <dgm:prSet/>
      <dgm:spPr/>
      <dgm:t>
        <a:bodyPr/>
        <a:lstStyle/>
        <a:p>
          <a:endParaRPr lang="pt-BR"/>
        </a:p>
      </dgm:t>
    </dgm:pt>
    <dgm:pt modelId="{3EF7C18A-70A7-4134-888C-C1604D7F4E51}">
      <dgm:prSet phldrT="[Texto]" custT="1"/>
      <dgm:spPr/>
      <dgm:t>
        <a:bodyPr/>
        <a:lstStyle/>
        <a:p>
          <a:r>
            <a:rPr lang="pt-BR" sz="2800" dirty="0"/>
            <a:t>Apresenta, de maneira gradativa, termos que compõem uma ideia.</a:t>
          </a:r>
        </a:p>
      </dgm:t>
    </dgm:pt>
    <dgm:pt modelId="{60BF9E96-8A48-4121-B087-510AABD8DF52}" type="parTrans" cxnId="{4D17C81F-9B8B-4E63-A6A4-3BFEBCEC445C}">
      <dgm:prSet/>
      <dgm:spPr/>
      <dgm:t>
        <a:bodyPr/>
        <a:lstStyle/>
        <a:p>
          <a:endParaRPr lang="pt-BR"/>
        </a:p>
      </dgm:t>
    </dgm:pt>
    <dgm:pt modelId="{7432578E-D35F-497E-903B-8102E3CFBFBD}" type="sibTrans" cxnId="{4D17C81F-9B8B-4E63-A6A4-3BFEBCEC445C}">
      <dgm:prSet/>
      <dgm:spPr/>
      <dgm:t>
        <a:bodyPr/>
        <a:lstStyle/>
        <a:p>
          <a:endParaRPr lang="pt-BR"/>
        </a:p>
      </dgm:t>
    </dgm:pt>
    <dgm:pt modelId="{F1D32088-3E71-466A-9406-CA84A41E2F8D}">
      <dgm:prSet phldrT="[Texto]" custT="1"/>
      <dgm:spPr/>
      <dgm:t>
        <a:bodyPr/>
        <a:lstStyle/>
        <a:p>
          <a:r>
            <a:rPr lang="pt-BR" sz="2800" dirty="0"/>
            <a:t>Ex.: Livros, viagens e amigos, </a:t>
          </a:r>
          <a:r>
            <a:rPr lang="pt-BR" sz="2800" b="1" dirty="0"/>
            <a:t>isso</a:t>
          </a:r>
          <a:r>
            <a:rPr lang="pt-BR" sz="2800" dirty="0"/>
            <a:t> é o que eu quero para minha vida.</a:t>
          </a:r>
        </a:p>
      </dgm:t>
    </dgm:pt>
    <dgm:pt modelId="{300E8E4F-ADB1-404C-B26C-A6FEF8055540}" type="parTrans" cxnId="{1D92128E-41F9-49BB-9655-D4813C8A9E8D}">
      <dgm:prSet/>
      <dgm:spPr/>
      <dgm:t>
        <a:bodyPr/>
        <a:lstStyle/>
        <a:p>
          <a:endParaRPr lang="pt-BR"/>
        </a:p>
      </dgm:t>
    </dgm:pt>
    <dgm:pt modelId="{C0EB4B0E-DF5E-4370-94A5-8DA93E5B57DD}" type="sibTrans" cxnId="{1D92128E-41F9-49BB-9655-D4813C8A9E8D}">
      <dgm:prSet/>
      <dgm:spPr/>
      <dgm:t>
        <a:bodyPr/>
        <a:lstStyle/>
        <a:p>
          <a:endParaRPr lang="pt-BR"/>
        </a:p>
      </dgm:t>
    </dgm:pt>
    <dgm:pt modelId="{F82C469D-3595-40CA-9957-AEE19CCC57BE}">
      <dgm:prSet phldrT="[Texto]" custT="1"/>
      <dgm:spPr/>
      <dgm:t>
        <a:bodyPr/>
        <a:lstStyle/>
        <a:p>
          <a:r>
            <a:rPr lang="pt-BR" sz="2800" dirty="0"/>
            <a:t>Ex.: Na vida, o que me dá muita alegria: </a:t>
          </a:r>
          <a:r>
            <a:rPr lang="pt-BR" sz="2800" b="1" dirty="0"/>
            <a:t>livros,</a:t>
          </a:r>
          <a:r>
            <a:rPr lang="pt-BR" sz="2800" dirty="0"/>
            <a:t> </a:t>
          </a:r>
          <a:r>
            <a:rPr lang="pt-BR" sz="2800" b="1" dirty="0"/>
            <a:t>viagens</a:t>
          </a:r>
          <a:r>
            <a:rPr lang="pt-BR" sz="2800" dirty="0"/>
            <a:t> </a:t>
          </a:r>
          <a:r>
            <a:rPr lang="pt-BR" sz="2800" b="1" dirty="0"/>
            <a:t>e amigos</a:t>
          </a:r>
          <a:r>
            <a:rPr lang="pt-BR" sz="2800" dirty="0"/>
            <a:t>.</a:t>
          </a:r>
        </a:p>
      </dgm:t>
    </dgm:pt>
    <dgm:pt modelId="{E5E812A7-9CFD-425A-B0DB-C0A0FCDC2890}" type="parTrans" cxnId="{942CC591-1D51-4FE4-B24A-4FAF6D358181}">
      <dgm:prSet/>
      <dgm:spPr/>
      <dgm:t>
        <a:bodyPr/>
        <a:lstStyle/>
        <a:p>
          <a:endParaRPr lang="pt-BR"/>
        </a:p>
      </dgm:t>
    </dgm:pt>
    <dgm:pt modelId="{9289AAA4-0252-4B54-9640-E0FADC3D6963}" type="sibTrans" cxnId="{942CC591-1D51-4FE4-B24A-4FAF6D358181}">
      <dgm:prSet/>
      <dgm:spPr/>
      <dgm:t>
        <a:bodyPr/>
        <a:lstStyle/>
        <a:p>
          <a:endParaRPr lang="pt-BR"/>
        </a:p>
      </dgm:t>
    </dgm:pt>
    <dgm:pt modelId="{DCAC0571-D075-4647-92E5-2BB220E3A90D}" type="pres">
      <dgm:prSet presAssocID="{3C22E8C2-EC9C-4E4C-ABD2-0ED2BFCE16E3}" presName="linear" presStyleCnt="0">
        <dgm:presLayoutVars>
          <dgm:animLvl val="lvl"/>
          <dgm:resizeHandles val="exact"/>
        </dgm:presLayoutVars>
      </dgm:prSet>
      <dgm:spPr/>
    </dgm:pt>
    <dgm:pt modelId="{BF2DACA1-C9A6-45B4-9021-836F2FA92A8F}" type="pres">
      <dgm:prSet presAssocID="{5060133C-FEB6-4B2B-A61F-59AAD30DE0BC}" presName="parentText" presStyleLbl="node1" presStyleIdx="0" presStyleCnt="2" custLinFactNeighborX="-706">
        <dgm:presLayoutVars>
          <dgm:chMax val="0"/>
          <dgm:bulletEnabled val="1"/>
        </dgm:presLayoutVars>
      </dgm:prSet>
      <dgm:spPr/>
    </dgm:pt>
    <dgm:pt modelId="{A6EFF0BD-0DBD-4E55-927F-3A6F31B96190}" type="pres">
      <dgm:prSet presAssocID="{5060133C-FEB6-4B2B-A61F-59AAD30DE0BC}" presName="childText" presStyleLbl="revTx" presStyleIdx="0" presStyleCnt="2">
        <dgm:presLayoutVars>
          <dgm:bulletEnabled val="1"/>
        </dgm:presLayoutVars>
      </dgm:prSet>
      <dgm:spPr/>
    </dgm:pt>
    <dgm:pt modelId="{9D0E4137-24F9-4D9E-94BC-196B8984D55C}" type="pres">
      <dgm:prSet presAssocID="{579D5DE1-EFEE-490A-B2A2-BE635C3F91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7D6F63-77E7-41DC-9AC6-CC37D873E24C}" type="pres">
      <dgm:prSet presAssocID="{579D5DE1-EFEE-490A-B2A2-BE635C3F913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459AD06-944E-4BD2-8A7C-83117C2A1D42}" srcId="{3C22E8C2-EC9C-4E4C-ABD2-0ED2BFCE16E3}" destId="{5060133C-FEB6-4B2B-A61F-59AAD30DE0BC}" srcOrd="0" destOrd="0" parTransId="{77C005C3-489E-4F3F-A667-C06DA3BDF59E}" sibTransId="{9ACE16A8-D0CE-4B2E-BBD8-3511C997397D}"/>
    <dgm:cxn modelId="{4D17C81F-9B8B-4E63-A6A4-3BFEBCEC445C}" srcId="{579D5DE1-EFEE-490A-B2A2-BE635C3F9133}" destId="{3EF7C18A-70A7-4134-888C-C1604D7F4E51}" srcOrd="0" destOrd="0" parTransId="{60BF9E96-8A48-4121-B087-510AABD8DF52}" sibTransId="{7432578E-D35F-497E-903B-8102E3CFBFBD}"/>
    <dgm:cxn modelId="{7A60246D-AC47-4041-A5DE-0B9EFA3A52F0}" type="presOf" srcId="{3C22E8C2-EC9C-4E4C-ABD2-0ED2BFCE16E3}" destId="{DCAC0571-D075-4647-92E5-2BB220E3A90D}" srcOrd="0" destOrd="0" presId="urn:microsoft.com/office/officeart/2005/8/layout/vList2"/>
    <dgm:cxn modelId="{4AA4504E-9BE2-4B21-B50A-AF8EB761F412}" type="presOf" srcId="{BB64E7C5-9FF1-4D3E-95D7-507F93DFE335}" destId="{A6EFF0BD-0DBD-4E55-927F-3A6F31B96190}" srcOrd="0" destOrd="0" presId="urn:microsoft.com/office/officeart/2005/8/layout/vList2"/>
    <dgm:cxn modelId="{9F868A56-0DE9-46E6-8374-56C100503AF9}" type="presOf" srcId="{3EF7C18A-70A7-4134-888C-C1604D7F4E51}" destId="{507D6F63-77E7-41DC-9AC6-CC37D873E24C}" srcOrd="0" destOrd="0" presId="urn:microsoft.com/office/officeart/2005/8/layout/vList2"/>
    <dgm:cxn modelId="{92FE2384-AB5A-4E18-B3B0-8229012C45E5}" type="presOf" srcId="{F1D32088-3E71-466A-9406-CA84A41E2F8D}" destId="{A6EFF0BD-0DBD-4E55-927F-3A6F31B96190}" srcOrd="0" destOrd="1" presId="urn:microsoft.com/office/officeart/2005/8/layout/vList2"/>
    <dgm:cxn modelId="{357BC18D-E281-4CA6-B334-157B928B5D46}" srcId="{5060133C-FEB6-4B2B-A61F-59AAD30DE0BC}" destId="{BB64E7C5-9FF1-4D3E-95D7-507F93DFE335}" srcOrd="0" destOrd="0" parTransId="{029A9CA9-2066-4142-B648-065CF386860C}" sibTransId="{26F64D88-3301-4154-BA1E-4DBB6EEE1A71}"/>
    <dgm:cxn modelId="{1D92128E-41F9-49BB-9655-D4813C8A9E8D}" srcId="{5060133C-FEB6-4B2B-A61F-59AAD30DE0BC}" destId="{F1D32088-3E71-466A-9406-CA84A41E2F8D}" srcOrd="1" destOrd="0" parTransId="{300E8E4F-ADB1-404C-B26C-A6FEF8055540}" sibTransId="{C0EB4B0E-DF5E-4370-94A5-8DA93E5B57DD}"/>
    <dgm:cxn modelId="{942CC591-1D51-4FE4-B24A-4FAF6D358181}" srcId="{579D5DE1-EFEE-490A-B2A2-BE635C3F9133}" destId="{F82C469D-3595-40CA-9957-AEE19CCC57BE}" srcOrd="1" destOrd="0" parTransId="{E5E812A7-9CFD-425A-B0DB-C0A0FCDC2890}" sibTransId="{9289AAA4-0252-4B54-9640-E0FADC3D6963}"/>
    <dgm:cxn modelId="{A522DEA9-0831-4D49-B206-78973BF875B9}" type="presOf" srcId="{F82C469D-3595-40CA-9957-AEE19CCC57BE}" destId="{507D6F63-77E7-41DC-9AC6-CC37D873E24C}" srcOrd="0" destOrd="1" presId="urn:microsoft.com/office/officeart/2005/8/layout/vList2"/>
    <dgm:cxn modelId="{7192F2E8-F5EE-406A-AF8E-4D758120A1B6}" type="presOf" srcId="{579D5DE1-EFEE-490A-B2A2-BE635C3F9133}" destId="{9D0E4137-24F9-4D9E-94BC-196B8984D55C}" srcOrd="0" destOrd="0" presId="urn:microsoft.com/office/officeart/2005/8/layout/vList2"/>
    <dgm:cxn modelId="{A12CCCEC-68DF-48E1-A401-AEF7B4FE9C75}" type="presOf" srcId="{5060133C-FEB6-4B2B-A61F-59AAD30DE0BC}" destId="{BF2DACA1-C9A6-45B4-9021-836F2FA92A8F}" srcOrd="0" destOrd="0" presId="urn:microsoft.com/office/officeart/2005/8/layout/vList2"/>
    <dgm:cxn modelId="{804A9BF1-71DD-44DC-8ACF-7C7E29C7494D}" srcId="{3C22E8C2-EC9C-4E4C-ABD2-0ED2BFCE16E3}" destId="{579D5DE1-EFEE-490A-B2A2-BE635C3F9133}" srcOrd="1" destOrd="0" parTransId="{2AE39C09-2ADB-4CFC-A4F5-EAD315135310}" sibTransId="{349903A6-DF03-4539-B163-46CC4A893246}"/>
    <dgm:cxn modelId="{F5090FE9-526C-4848-B1E9-AF80F283A77E}" type="presParOf" srcId="{DCAC0571-D075-4647-92E5-2BB220E3A90D}" destId="{BF2DACA1-C9A6-45B4-9021-836F2FA92A8F}" srcOrd="0" destOrd="0" presId="urn:microsoft.com/office/officeart/2005/8/layout/vList2"/>
    <dgm:cxn modelId="{3748FC05-595E-47E0-B349-249693D784F3}" type="presParOf" srcId="{DCAC0571-D075-4647-92E5-2BB220E3A90D}" destId="{A6EFF0BD-0DBD-4E55-927F-3A6F31B96190}" srcOrd="1" destOrd="0" presId="urn:microsoft.com/office/officeart/2005/8/layout/vList2"/>
    <dgm:cxn modelId="{871F7E96-4BAE-4BBE-85B3-72E8928F6ECA}" type="presParOf" srcId="{DCAC0571-D075-4647-92E5-2BB220E3A90D}" destId="{9D0E4137-24F9-4D9E-94BC-196B8984D55C}" srcOrd="2" destOrd="0" presId="urn:microsoft.com/office/officeart/2005/8/layout/vList2"/>
    <dgm:cxn modelId="{0D03DEA1-84AC-4AF3-8E7B-F9B01BD2F38B}" type="presParOf" srcId="{DCAC0571-D075-4647-92E5-2BB220E3A90D}" destId="{507D6F63-77E7-41DC-9AC6-CC37D873E2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BB382-D579-4B08-87DB-C2639F6EDB4B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1B885-50A3-4413-BC10-438FC5F374DC}">
      <dsp:nvSpPr>
        <dsp:cNvPr id="0" name=""/>
        <dsp:cNvSpPr/>
      </dsp:nvSpPr>
      <dsp:spPr>
        <a:xfrm>
          <a:off x="0" y="0"/>
          <a:ext cx="2103120" cy="217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Direto</a:t>
          </a:r>
        </a:p>
      </dsp:txBody>
      <dsp:txXfrm>
        <a:off x="0" y="0"/>
        <a:ext cx="2103120" cy="2175669"/>
      </dsp:txXfrm>
    </dsp:sp>
    <dsp:sp modelId="{6A9521AA-262B-4B91-A772-DB864455F0EB}">
      <dsp:nvSpPr>
        <dsp:cNvPr id="0" name=""/>
        <dsp:cNvSpPr/>
      </dsp:nvSpPr>
      <dsp:spPr>
        <a:xfrm>
          <a:off x="2260854" y="98797"/>
          <a:ext cx="8254746" cy="1975949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Para indicar a fala de um personagem, geralmente, são empregadas as aspas ou o travessão. O discurso que reproduz de forma direta a fala dos personagens é chamado </a:t>
          </a:r>
          <a:r>
            <a:rPr lang="pt-BR" sz="2500" b="1" kern="1200" dirty="0"/>
            <a:t>discurso direto</a:t>
          </a:r>
          <a:r>
            <a:rPr lang="pt-BR" sz="2500" kern="1200" dirty="0"/>
            <a:t>.</a:t>
          </a:r>
        </a:p>
      </dsp:txBody>
      <dsp:txXfrm>
        <a:off x="2260854" y="98797"/>
        <a:ext cx="8254746" cy="1975949"/>
      </dsp:txXfrm>
    </dsp:sp>
    <dsp:sp modelId="{4C31E5A9-FEF1-480B-93CC-9E5B13FD5659}">
      <dsp:nvSpPr>
        <dsp:cNvPr id="0" name=""/>
        <dsp:cNvSpPr/>
      </dsp:nvSpPr>
      <dsp:spPr>
        <a:xfrm>
          <a:off x="2103120" y="207474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C7317-ACBF-40E2-BAF8-71CCCC1381B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8E42F-91D3-48F1-A218-620FFD3C38EC}">
      <dsp:nvSpPr>
        <dsp:cNvPr id="0" name=""/>
        <dsp:cNvSpPr/>
      </dsp:nvSpPr>
      <dsp:spPr>
        <a:xfrm>
          <a:off x="0" y="2175669"/>
          <a:ext cx="2103120" cy="2175669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Indireto</a:t>
          </a:r>
        </a:p>
      </dsp:txBody>
      <dsp:txXfrm>
        <a:off x="0" y="2175669"/>
        <a:ext cx="2103120" cy="2175669"/>
      </dsp:txXfrm>
    </dsp:sp>
    <dsp:sp modelId="{700D6FD7-68E3-480E-9868-1B71CB72347B}">
      <dsp:nvSpPr>
        <dsp:cNvPr id="0" name=""/>
        <dsp:cNvSpPr/>
      </dsp:nvSpPr>
      <dsp:spPr>
        <a:xfrm>
          <a:off x="2260854" y="2274466"/>
          <a:ext cx="8254746" cy="1975949"/>
        </a:xfrm>
        <a:prstGeom prst="rect">
          <a:avLst/>
        </a:prstGeom>
        <a:solidFill>
          <a:schemeClr val="l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Em um texto, quando o narrador reproduz de forma indireta o que os personagens falaram, não transcrevendo com exatidão sua fala, mas apenas transmitindo seu conteúdo, dizemos que essas falas estão representadas no </a:t>
          </a:r>
          <a:r>
            <a:rPr lang="pt-BR" sz="2500" b="1" kern="1200" dirty="0"/>
            <a:t>discurso indireto</a:t>
          </a:r>
          <a:r>
            <a:rPr lang="pt-BR" sz="2500" kern="1200" dirty="0"/>
            <a:t>.</a:t>
          </a:r>
        </a:p>
      </dsp:txBody>
      <dsp:txXfrm>
        <a:off x="2260854" y="2274466"/>
        <a:ext cx="8254746" cy="1975949"/>
      </dsp:txXfrm>
    </dsp:sp>
    <dsp:sp modelId="{9D87EBB3-E95C-488B-AC28-6BBA29DA19FA}">
      <dsp:nvSpPr>
        <dsp:cNvPr id="0" name=""/>
        <dsp:cNvSpPr/>
      </dsp:nvSpPr>
      <dsp:spPr>
        <a:xfrm>
          <a:off x="2103120" y="425041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D0A2C-1E75-4AA0-ABA7-DA084C85C077}">
      <dsp:nvSpPr>
        <dsp:cNvPr id="0" name=""/>
        <dsp:cNvSpPr/>
      </dsp:nvSpPr>
      <dsp:spPr>
        <a:xfrm>
          <a:off x="2921" y="733641"/>
          <a:ext cx="2318022" cy="139622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/>
            <a:t>Artigos</a:t>
          </a:r>
        </a:p>
      </dsp:txBody>
      <dsp:txXfrm>
        <a:off x="2921" y="733641"/>
        <a:ext cx="2318022" cy="1396223"/>
      </dsp:txXfrm>
    </dsp:sp>
    <dsp:sp modelId="{F5051DB6-618F-4E92-98ED-FB7E9ECB729E}">
      <dsp:nvSpPr>
        <dsp:cNvPr id="0" name=""/>
        <dsp:cNvSpPr/>
      </dsp:nvSpPr>
      <dsp:spPr>
        <a:xfrm>
          <a:off x="2552746" y="733356"/>
          <a:ext cx="2318022" cy="139679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Numerais</a:t>
          </a:r>
        </a:p>
      </dsp:txBody>
      <dsp:txXfrm>
        <a:off x="2552746" y="733356"/>
        <a:ext cx="2318022" cy="1396793"/>
      </dsp:txXfrm>
    </dsp:sp>
    <dsp:sp modelId="{2C2E63F0-ED00-45D8-B157-3D1BA255FDE9}">
      <dsp:nvSpPr>
        <dsp:cNvPr id="0" name=""/>
        <dsp:cNvSpPr/>
      </dsp:nvSpPr>
      <dsp:spPr>
        <a:xfrm>
          <a:off x="5102571" y="733356"/>
          <a:ext cx="2318022" cy="139679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Pronomes</a:t>
          </a:r>
        </a:p>
      </dsp:txBody>
      <dsp:txXfrm>
        <a:off x="5102571" y="733356"/>
        <a:ext cx="2318022" cy="1396793"/>
      </dsp:txXfrm>
    </dsp:sp>
    <dsp:sp modelId="{3D22EAB1-23BA-4238-A846-73B79A80EAD9}">
      <dsp:nvSpPr>
        <dsp:cNvPr id="0" name=""/>
        <dsp:cNvSpPr/>
      </dsp:nvSpPr>
      <dsp:spPr>
        <a:xfrm>
          <a:off x="7652395" y="733356"/>
          <a:ext cx="2318022" cy="1396793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 dirty="0"/>
            <a:t>Adjetivos  e locuções adjetivas</a:t>
          </a:r>
        </a:p>
      </dsp:txBody>
      <dsp:txXfrm>
        <a:off x="7652395" y="733356"/>
        <a:ext cx="2318022" cy="1396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ACA1-C9A6-45B4-9021-836F2FA92A8F}">
      <dsp:nvSpPr>
        <dsp:cNvPr id="0" name=""/>
        <dsp:cNvSpPr/>
      </dsp:nvSpPr>
      <dsp:spPr>
        <a:xfrm>
          <a:off x="0" y="7634"/>
          <a:ext cx="10536865" cy="8424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Aposto explicativo</a:t>
          </a:r>
        </a:p>
      </dsp:txBody>
      <dsp:txXfrm>
        <a:off x="41123" y="48757"/>
        <a:ext cx="10454619" cy="760154"/>
      </dsp:txXfrm>
    </dsp:sp>
    <dsp:sp modelId="{A6EFF0BD-0DBD-4E55-927F-3A6F31B96190}">
      <dsp:nvSpPr>
        <dsp:cNvPr id="0" name=""/>
        <dsp:cNvSpPr/>
      </dsp:nvSpPr>
      <dsp:spPr>
        <a:xfrm>
          <a:off x="0" y="850034"/>
          <a:ext cx="10536865" cy="1723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4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Quando um termo da oração apresenta a função de esclarecer e explicar o termo que o antecede.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Rony, </a:t>
          </a:r>
          <a:r>
            <a:rPr lang="pt-BR" sz="2800" b="1" kern="1200" dirty="0"/>
            <a:t>melhor amigo de Harry Potter</a:t>
          </a:r>
          <a:r>
            <a:rPr lang="pt-BR" sz="2800" kern="1200" dirty="0"/>
            <a:t>, conheceu Harry na estação de trem.</a:t>
          </a:r>
        </a:p>
      </dsp:txBody>
      <dsp:txXfrm>
        <a:off x="0" y="850034"/>
        <a:ext cx="10536865" cy="1723274"/>
      </dsp:txXfrm>
    </dsp:sp>
    <dsp:sp modelId="{9D0E4137-24F9-4D9E-94BC-196B8984D55C}">
      <dsp:nvSpPr>
        <dsp:cNvPr id="0" name=""/>
        <dsp:cNvSpPr/>
      </dsp:nvSpPr>
      <dsp:spPr>
        <a:xfrm>
          <a:off x="0" y="2573309"/>
          <a:ext cx="10536865" cy="8424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Aposto especificativo</a:t>
          </a:r>
        </a:p>
      </dsp:txBody>
      <dsp:txXfrm>
        <a:off x="41123" y="2614432"/>
        <a:ext cx="10454619" cy="760154"/>
      </dsp:txXfrm>
    </dsp:sp>
    <dsp:sp modelId="{507D6F63-77E7-41DC-9AC6-CC37D873E24C}">
      <dsp:nvSpPr>
        <dsp:cNvPr id="0" name=""/>
        <dsp:cNvSpPr/>
      </dsp:nvSpPr>
      <dsp:spPr>
        <a:xfrm>
          <a:off x="0" y="3415709"/>
          <a:ext cx="10536865" cy="1350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4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Tem a função de especificar ou individualizar um termo genérico (substantivo).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O personagem </a:t>
          </a:r>
          <a:r>
            <a:rPr lang="pt-BR" sz="2800" b="1" kern="1200" dirty="0"/>
            <a:t>Harry Potter </a:t>
          </a:r>
          <a:r>
            <a:rPr lang="pt-BR" sz="2800" kern="1200" dirty="0"/>
            <a:t>é mundialmente conhecido.</a:t>
          </a:r>
        </a:p>
      </dsp:txBody>
      <dsp:txXfrm>
        <a:off x="0" y="3415709"/>
        <a:ext cx="10536865" cy="13506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ACA1-C9A6-45B4-9021-836F2FA92A8F}">
      <dsp:nvSpPr>
        <dsp:cNvPr id="0" name=""/>
        <dsp:cNvSpPr/>
      </dsp:nvSpPr>
      <dsp:spPr>
        <a:xfrm>
          <a:off x="0" y="19671"/>
          <a:ext cx="10536865" cy="10296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Aposto resumitivo</a:t>
          </a:r>
        </a:p>
      </dsp:txBody>
      <dsp:txXfrm>
        <a:off x="50261" y="69932"/>
        <a:ext cx="10436343" cy="929078"/>
      </dsp:txXfrm>
    </dsp:sp>
    <dsp:sp modelId="{A6EFF0BD-0DBD-4E55-927F-3A6F31B96190}">
      <dsp:nvSpPr>
        <dsp:cNvPr id="0" name=""/>
        <dsp:cNvSpPr/>
      </dsp:nvSpPr>
      <dsp:spPr>
        <a:xfrm>
          <a:off x="0" y="1049271"/>
          <a:ext cx="10536865" cy="173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4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O aposto pode também resumir termos apresentados anteriormente.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Livros, viagens e amigos, </a:t>
          </a:r>
          <a:r>
            <a:rPr lang="pt-BR" sz="2800" b="1" kern="1200" dirty="0"/>
            <a:t>isso</a:t>
          </a:r>
          <a:r>
            <a:rPr lang="pt-BR" sz="2800" kern="1200" dirty="0"/>
            <a:t> é o que eu quero para minha vida.</a:t>
          </a:r>
        </a:p>
      </dsp:txBody>
      <dsp:txXfrm>
        <a:off x="0" y="1049271"/>
        <a:ext cx="10536865" cy="1736212"/>
      </dsp:txXfrm>
    </dsp:sp>
    <dsp:sp modelId="{9D0E4137-24F9-4D9E-94BC-196B8984D55C}">
      <dsp:nvSpPr>
        <dsp:cNvPr id="0" name=""/>
        <dsp:cNvSpPr/>
      </dsp:nvSpPr>
      <dsp:spPr>
        <a:xfrm>
          <a:off x="0" y="2785484"/>
          <a:ext cx="10536865" cy="10296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Aposto enumerativo</a:t>
          </a:r>
        </a:p>
      </dsp:txBody>
      <dsp:txXfrm>
        <a:off x="50261" y="2835745"/>
        <a:ext cx="10436343" cy="929078"/>
      </dsp:txXfrm>
    </dsp:sp>
    <dsp:sp modelId="{507D6F63-77E7-41DC-9AC6-CC37D873E24C}">
      <dsp:nvSpPr>
        <dsp:cNvPr id="0" name=""/>
        <dsp:cNvSpPr/>
      </dsp:nvSpPr>
      <dsp:spPr>
        <a:xfrm>
          <a:off x="0" y="3815084"/>
          <a:ext cx="10536865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545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Apresenta, de maneira gradativa, termos que compõem uma ideia.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Ex.: Na vida, o que me dá muita alegria: </a:t>
          </a:r>
          <a:r>
            <a:rPr lang="pt-BR" sz="2800" b="1" kern="1200" dirty="0"/>
            <a:t>livros,</a:t>
          </a:r>
          <a:r>
            <a:rPr lang="pt-BR" sz="2800" kern="1200" dirty="0"/>
            <a:t> </a:t>
          </a:r>
          <a:r>
            <a:rPr lang="pt-BR" sz="2800" b="1" kern="1200" dirty="0"/>
            <a:t>viagens</a:t>
          </a:r>
          <a:r>
            <a:rPr lang="pt-BR" sz="2800" kern="1200" dirty="0"/>
            <a:t> </a:t>
          </a:r>
          <a:r>
            <a:rPr lang="pt-BR" sz="2800" b="1" kern="1200" dirty="0"/>
            <a:t>e amigos</a:t>
          </a:r>
          <a:r>
            <a:rPr lang="pt-BR" sz="2800" kern="1200" dirty="0"/>
            <a:t>.</a:t>
          </a:r>
        </a:p>
      </dsp:txBody>
      <dsp:txXfrm>
        <a:off x="0" y="3815084"/>
        <a:ext cx="10536865" cy="939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AF45D-7E7E-7740-8075-D24BBD88BB35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925D-AFE2-014C-A47F-F343DD952B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1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2A243-B278-AF4C-BC10-EED2BE8A6DD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BB89A-4CF2-3045-8911-A466E2733E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972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AAA7-64E2-E64A-B0E7-0297373DD88F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56E8-BEDA-C249-A8CC-2C42F4C0F13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ACAD-808E-7E43-97A4-7FCC7029AEF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0251-A6C3-634A-B1F5-A2C6CA80E8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6EF2-A5B6-374D-84CE-CC61A43061E1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7F712-4E76-5C45-9E4D-D1491677785C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1D336-A4BF-254E-9ED3-A1B9F1FABEFD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419A-AD71-D54D-BBB0-6455876A8F8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533F-CED6-8D49-837C-EC9EF8354F4A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E478-FD74-5E4A-9A35-0711DD7872EB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1A6-A485-7F4C-8CA5-80C52943BF8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5A456-E901-7140-92A4-EDF01255FA8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1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6"/>
          <a:stretch/>
        </p:blipFill>
        <p:spPr bwMode="auto">
          <a:xfrm>
            <a:off x="0" y="-15525"/>
            <a:ext cx="12192000" cy="68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81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Aposto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74183311"/>
              </p:ext>
            </p:extLst>
          </p:nvPr>
        </p:nvGraphicFramePr>
        <p:xfrm>
          <a:off x="829339" y="1754371"/>
          <a:ext cx="10536865" cy="47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968751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CE0A0-59BB-4EDB-8653-F5E1359977F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BR" dirty="0"/>
              <a:t>Vocativo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6791" y="2197221"/>
            <a:ext cx="6402572" cy="349120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Termo da oração usado para chamar, com ênfase maior ou menor, uma pessoa ou um ser real ou imaginário.</a:t>
            </a:r>
          </a:p>
          <a:p>
            <a:r>
              <a:rPr lang="pt-BR" dirty="0"/>
              <a:t>Na escrita, geralmente, é isolado por vírgulas, ponto de exclamação ou dois-pontos. </a:t>
            </a:r>
          </a:p>
          <a:p>
            <a:r>
              <a:rPr lang="pt-BR" dirty="0"/>
              <a:t>É representado por um substantivo ou por palavras com valor de substantivo.</a:t>
            </a:r>
          </a:p>
          <a:p>
            <a:r>
              <a:rPr lang="pt-BR" dirty="0"/>
              <a:t>Ex.: Está bem, </a:t>
            </a:r>
            <a:r>
              <a:rPr lang="pt-BR" b="1" dirty="0"/>
              <a:t>Percy</a:t>
            </a:r>
            <a:r>
              <a:rPr lang="pt-BR" dirty="0"/>
              <a:t>, você vai primeiro.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84" y="1984567"/>
            <a:ext cx="3792491" cy="3703852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474650" y="3728771"/>
            <a:ext cx="696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Sabrina Eras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11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6307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latin typeface="RobotoBR" pitchFamily="2" charset="0"/>
              </a:rPr>
              <a:t> </a:t>
            </a:r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70005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762" y="1607003"/>
            <a:ext cx="5351437" cy="512340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Novela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72563" cy="4638970"/>
          </a:xfrm>
        </p:spPr>
        <p:txBody>
          <a:bodyPr>
            <a:normAutofit/>
          </a:bodyPr>
          <a:lstStyle/>
          <a:p>
            <a:r>
              <a:rPr lang="pt-BR" dirty="0"/>
              <a:t>É um gênero composto de episódios relacionados entre si e que narra acontecimentos que, geralmente, giram em torno de um único personagem. </a:t>
            </a:r>
          </a:p>
          <a:p>
            <a:r>
              <a:rPr lang="pt-BR" dirty="0"/>
              <a:t>Em geral, a novela possui uma quantidade de personagens e de conflitos maior se comparada a gêneros como o conto, e menor, se comparada a outros, como o romance.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958403" y="4060983"/>
            <a:ext cx="102303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latin typeface="TrasandinaBook"/>
              </a:rPr>
              <a:t>Gustavo Machado</a:t>
            </a:r>
            <a:endParaRPr lang="pt-BR" dirty="0">
              <a:latin typeface="Trasandina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78612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Discurso direto e discurso indireto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6756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Verbos de elocução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80051" y="1953216"/>
            <a:ext cx="5264888" cy="4351338"/>
          </a:xfrm>
        </p:spPr>
        <p:txBody>
          <a:bodyPr/>
          <a:lstStyle/>
          <a:p>
            <a:r>
              <a:rPr lang="pt-BR" dirty="0"/>
              <a:t>Para introduzir ou anunciar as falas dos personagens, tanto no discurso direto quanto no discurso indireto, normalmente são empregados verbos. </a:t>
            </a:r>
          </a:p>
          <a:p>
            <a:r>
              <a:rPr lang="pt-BR" dirty="0"/>
              <a:t>Os verbos que indicam a fala dos personagens, contextualizando a situação em que eles foram empregados, são chamados </a:t>
            </a:r>
            <a:r>
              <a:rPr lang="pt-BR" b="1" dirty="0"/>
              <a:t>verbos de elocução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3" y="2317589"/>
            <a:ext cx="5184651" cy="3221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25148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Complemento nominal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2037898"/>
            <a:ext cx="10515600" cy="1578882"/>
          </a:xfrm>
        </p:spPr>
        <p:txBody>
          <a:bodyPr/>
          <a:lstStyle/>
          <a:p>
            <a:r>
              <a:rPr lang="pt-BR" dirty="0"/>
              <a:t>A palavra que completa o sentido de um adjetivo, substantivo ou advérbio é chamada </a:t>
            </a:r>
            <a:r>
              <a:rPr lang="pt-BR" b="1" dirty="0"/>
              <a:t>complemento nominal</a:t>
            </a:r>
            <a:r>
              <a:rPr lang="pt-BR" dirty="0"/>
              <a:t>. </a:t>
            </a:r>
          </a:p>
          <a:p>
            <a:r>
              <a:rPr lang="pt-BR" dirty="0"/>
              <a:t>O complemento nominal é sempre introduzido por uma preposição.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8" y="3484105"/>
            <a:ext cx="7189334" cy="127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4" y="4814353"/>
            <a:ext cx="7037615" cy="138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36" y="4889046"/>
            <a:ext cx="3512375" cy="131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6488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Adjunto adnominal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48833" y="2171968"/>
            <a:ext cx="10517372" cy="2108422"/>
          </a:xfrm>
        </p:spPr>
        <p:txBody>
          <a:bodyPr>
            <a:normAutofit/>
          </a:bodyPr>
          <a:lstStyle/>
          <a:p>
            <a:r>
              <a:rPr lang="pt-BR" dirty="0"/>
              <a:t>Palavras ou expressões que determinam, especificam, qualificam o núcleo de um sujeito ou de um complemento verbal em uma oração. </a:t>
            </a:r>
          </a:p>
          <a:p>
            <a:r>
              <a:rPr lang="pt-BR" dirty="0"/>
              <a:t>As classes gramaticais que exercem essa função são: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1063256" y="3827724"/>
          <a:ext cx="9973340" cy="2863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4194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16" y="3211549"/>
            <a:ext cx="3644685" cy="293906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Romance juvenil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624"/>
            <a:ext cx="7048500" cy="4216400"/>
          </a:xfrm>
        </p:spPr>
        <p:txBody>
          <a:bodyPr>
            <a:normAutofit fontScale="92500"/>
          </a:bodyPr>
          <a:lstStyle/>
          <a:p>
            <a:r>
              <a:rPr lang="pt-BR" dirty="0"/>
              <a:t>Gênero narrativo que apresenta como elementos o narrador, os personagens, o espaço, o tempo e o enredo bem desenvolvidos e organizados.</a:t>
            </a:r>
          </a:p>
          <a:p>
            <a:r>
              <a:rPr lang="pt-BR" dirty="0"/>
              <a:t>São narradas situações ficcionais, que costumam girar em torno de um personagem, mostrando suas vivências, conflitos e aventuras.</a:t>
            </a:r>
          </a:p>
          <a:p>
            <a:r>
              <a:rPr lang="pt-BR" dirty="0"/>
              <a:t>É comum que o protagonista vivencie conflitos típicos da idade que tem. Para que o leitor perceba isso, costumam ser descritas as características psicológicas dos personagens.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134011" y="5774305"/>
            <a:ext cx="6960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  <a:latin typeface="TrasandinaBook"/>
              </a:rPr>
              <a:t>Sabrina Eras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66677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Aposto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829339" y="1754371"/>
          <a:ext cx="10536865" cy="477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8º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954028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718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RobotoBR</vt:lpstr>
      <vt:lpstr>TrasandinaBook</vt:lpstr>
      <vt:lpstr>Tema do Office</vt:lpstr>
      <vt:lpstr>Apresentação do PowerPoint</vt:lpstr>
      <vt:lpstr>  Unidade 3</vt:lpstr>
      <vt:lpstr>Novela</vt:lpstr>
      <vt:lpstr>Discurso direto e discurso indireto</vt:lpstr>
      <vt:lpstr>Verbos de elocução</vt:lpstr>
      <vt:lpstr>Complemento nominal</vt:lpstr>
      <vt:lpstr>Adjunto adnominal</vt:lpstr>
      <vt:lpstr>Romance juvenil</vt:lpstr>
      <vt:lpstr>Aposto</vt:lpstr>
      <vt:lpstr>Aposto</vt:lpstr>
      <vt:lpstr>Vocativo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148</cp:revision>
  <dcterms:created xsi:type="dcterms:W3CDTF">2019-02-21T18:53:00Z</dcterms:created>
  <dcterms:modified xsi:type="dcterms:W3CDTF">2023-06-13T19:19:39Z</dcterms:modified>
</cp:coreProperties>
</file>