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8" r:id="rId2"/>
    <p:sldId id="273" r:id="rId3"/>
    <p:sldId id="280" r:id="rId4"/>
    <p:sldId id="281" r:id="rId5"/>
    <p:sldId id="282" r:id="rId6"/>
    <p:sldId id="279" r:id="rId7"/>
    <p:sldId id="283" r:id="rId8"/>
    <p:sldId id="28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15" clrIdx="0"/>
  <p:cmAuthor id="2" name="Lilian Semenichin Nogueira" initials="LSN" lastIdx="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1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8673" autoAdjust="0"/>
  </p:normalViewPr>
  <p:slideViewPr>
    <p:cSldViewPr snapToGrid="0">
      <p:cViewPr varScale="1">
        <p:scale>
          <a:sx n="64" d="100"/>
          <a:sy n="64" d="100"/>
        </p:scale>
        <p:origin x="9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0BE4FE-32B0-4EC7-9DBB-5616C224E0C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C1A98B6-F555-4DB7-9879-5460CB9AD46E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b="1" dirty="0"/>
            <a:t>Voz verbal</a:t>
          </a:r>
        </a:p>
        <a:p>
          <a:br>
            <a:rPr lang="pt-BR" sz="4000" b="1" dirty="0"/>
          </a:br>
          <a:r>
            <a:rPr lang="pt-BR" sz="3000" dirty="0"/>
            <a:t>Relação que o verbo estabelece com o sujeito.</a:t>
          </a:r>
          <a:br>
            <a:rPr lang="pt-BR" sz="3200" dirty="0"/>
          </a:br>
          <a:endParaRPr lang="pt-BR" sz="3200" dirty="0"/>
        </a:p>
      </dgm:t>
    </dgm:pt>
    <dgm:pt modelId="{9655069B-0DCC-448A-92E0-0381BB637A6D}" type="parTrans" cxnId="{4D15A4B6-3450-4636-8F16-FAE0212EFD0B}">
      <dgm:prSet/>
      <dgm:spPr/>
      <dgm:t>
        <a:bodyPr/>
        <a:lstStyle/>
        <a:p>
          <a:endParaRPr lang="pt-BR"/>
        </a:p>
      </dgm:t>
    </dgm:pt>
    <dgm:pt modelId="{757135DB-2660-46AC-98B0-E22741479AD6}" type="sibTrans" cxnId="{4D15A4B6-3450-4636-8F16-FAE0212EFD0B}">
      <dgm:prSet/>
      <dgm:spPr/>
      <dgm:t>
        <a:bodyPr/>
        <a:lstStyle/>
        <a:p>
          <a:endParaRPr lang="pt-BR"/>
        </a:p>
      </dgm:t>
    </dgm:pt>
    <dgm:pt modelId="{214800ED-E9DB-48BB-9DEB-6C5DF21194A5}">
      <dgm:prSet phldrT="[Texto]"/>
      <dgm:spPr/>
      <dgm:t>
        <a:bodyPr/>
        <a:lstStyle/>
        <a:p>
          <a:r>
            <a:rPr lang="pt-BR" dirty="0"/>
            <a:t>O sujeito que pratica a ação verbal é chamado </a:t>
          </a:r>
          <a:r>
            <a:rPr lang="pt-BR" b="1" dirty="0"/>
            <a:t>sujeito agente</a:t>
          </a:r>
          <a:r>
            <a:rPr lang="pt-BR" dirty="0"/>
            <a:t>. </a:t>
          </a:r>
        </a:p>
      </dgm:t>
    </dgm:pt>
    <dgm:pt modelId="{FB3FAA70-0288-4505-A826-BD55D58741CC}" type="parTrans" cxnId="{2298E6A6-B329-4F6D-B0C9-6C8D5866D768}">
      <dgm:prSet/>
      <dgm:spPr/>
      <dgm:t>
        <a:bodyPr/>
        <a:lstStyle/>
        <a:p>
          <a:endParaRPr lang="pt-BR"/>
        </a:p>
      </dgm:t>
    </dgm:pt>
    <dgm:pt modelId="{6E3B25BA-70F1-4D71-A6E4-CA51958E28E0}" type="sibTrans" cxnId="{2298E6A6-B329-4F6D-B0C9-6C8D5866D768}">
      <dgm:prSet/>
      <dgm:spPr/>
      <dgm:t>
        <a:bodyPr/>
        <a:lstStyle/>
        <a:p>
          <a:endParaRPr lang="pt-BR"/>
        </a:p>
      </dgm:t>
    </dgm:pt>
    <dgm:pt modelId="{828831D4-003A-4F3A-B4AC-E30104F8AB72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dirty="0"/>
            <a:t>O que recebe a ação expressa pelo verbo é denominado </a:t>
          </a:r>
          <a:r>
            <a:rPr lang="pt-BR" b="1" dirty="0"/>
            <a:t>sujeito paciente</a:t>
          </a:r>
          <a:r>
            <a:rPr lang="pt-BR" dirty="0"/>
            <a:t>. </a:t>
          </a:r>
        </a:p>
      </dgm:t>
    </dgm:pt>
    <dgm:pt modelId="{F2BAB3DE-FFF1-40FE-91EA-A6954684CA10}" type="parTrans" cxnId="{C6ED0225-5CE5-40DE-8D1A-83B42EA6AA3A}">
      <dgm:prSet/>
      <dgm:spPr/>
      <dgm:t>
        <a:bodyPr/>
        <a:lstStyle/>
        <a:p>
          <a:endParaRPr lang="pt-BR"/>
        </a:p>
      </dgm:t>
    </dgm:pt>
    <dgm:pt modelId="{982F0996-3599-417F-B81D-11023EC743B6}" type="sibTrans" cxnId="{C6ED0225-5CE5-40DE-8D1A-83B42EA6AA3A}">
      <dgm:prSet/>
      <dgm:spPr/>
      <dgm:t>
        <a:bodyPr/>
        <a:lstStyle/>
        <a:p>
          <a:endParaRPr lang="pt-BR"/>
        </a:p>
      </dgm:t>
    </dgm:pt>
    <dgm:pt modelId="{D490EE74-2A0E-4174-BE0D-CFCFA0C9032F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pt-BR" dirty="0"/>
            <a:t>O sujeito que pratica e recebe a ação ao mesmo tempo é chamado </a:t>
          </a:r>
          <a:r>
            <a:rPr lang="pt-BR" b="1" dirty="0"/>
            <a:t>sujeito agente</a:t>
          </a:r>
          <a:r>
            <a:rPr lang="pt-BR" dirty="0"/>
            <a:t> e </a:t>
          </a:r>
          <a:r>
            <a:rPr lang="pt-BR" b="1" dirty="0"/>
            <a:t>paciente</a:t>
          </a:r>
          <a:r>
            <a:rPr lang="pt-BR" dirty="0"/>
            <a:t>.</a:t>
          </a:r>
        </a:p>
      </dgm:t>
    </dgm:pt>
    <dgm:pt modelId="{38209A60-165C-423D-A11B-E484D8BD9553}" type="parTrans" cxnId="{87192F6A-21BF-4FCF-8F85-AAA6B343E918}">
      <dgm:prSet/>
      <dgm:spPr/>
      <dgm:t>
        <a:bodyPr/>
        <a:lstStyle/>
        <a:p>
          <a:endParaRPr lang="pt-BR"/>
        </a:p>
      </dgm:t>
    </dgm:pt>
    <dgm:pt modelId="{523DA7F5-58E8-415B-B262-450D08448415}" type="sibTrans" cxnId="{87192F6A-21BF-4FCF-8F85-AAA6B343E918}">
      <dgm:prSet/>
      <dgm:spPr/>
      <dgm:t>
        <a:bodyPr/>
        <a:lstStyle/>
        <a:p>
          <a:endParaRPr lang="pt-BR"/>
        </a:p>
      </dgm:t>
    </dgm:pt>
    <dgm:pt modelId="{7C603E03-2E35-4D33-BF54-B215AAE59B9D}" type="pres">
      <dgm:prSet presAssocID="{040BE4FE-32B0-4EC7-9DBB-5616C224E0CE}" presName="vert0" presStyleCnt="0">
        <dgm:presLayoutVars>
          <dgm:dir/>
          <dgm:animOne val="branch"/>
          <dgm:animLvl val="lvl"/>
        </dgm:presLayoutVars>
      </dgm:prSet>
      <dgm:spPr/>
    </dgm:pt>
    <dgm:pt modelId="{809880A4-F387-4ACC-A88D-17437B8B49B2}" type="pres">
      <dgm:prSet presAssocID="{7C1A98B6-F555-4DB7-9879-5460CB9AD46E}" presName="thickLine" presStyleLbl="alignNode1" presStyleIdx="0" presStyleCnt="1"/>
      <dgm:spPr/>
    </dgm:pt>
    <dgm:pt modelId="{A29C4350-C76F-4EF0-8D63-A86A7A9BB866}" type="pres">
      <dgm:prSet presAssocID="{7C1A98B6-F555-4DB7-9879-5460CB9AD46E}" presName="horz1" presStyleCnt="0"/>
      <dgm:spPr/>
    </dgm:pt>
    <dgm:pt modelId="{92781D55-9CD4-4E31-98E4-301D16FA0CEA}" type="pres">
      <dgm:prSet presAssocID="{7C1A98B6-F555-4DB7-9879-5460CB9AD46E}" presName="tx1" presStyleLbl="revTx" presStyleIdx="0" presStyleCnt="4" custScaleX="163671"/>
      <dgm:spPr/>
    </dgm:pt>
    <dgm:pt modelId="{E8C40CF5-F6C5-42A9-99B5-A25E50605B78}" type="pres">
      <dgm:prSet presAssocID="{7C1A98B6-F555-4DB7-9879-5460CB9AD46E}" presName="vert1" presStyleCnt="0"/>
      <dgm:spPr/>
    </dgm:pt>
    <dgm:pt modelId="{B9F413DF-5BCF-44B7-9EFF-1EFE8D9F8CB8}" type="pres">
      <dgm:prSet presAssocID="{214800ED-E9DB-48BB-9DEB-6C5DF21194A5}" presName="vertSpace2a" presStyleCnt="0"/>
      <dgm:spPr/>
    </dgm:pt>
    <dgm:pt modelId="{63256A8B-57B6-46CF-8767-C68CF20075EC}" type="pres">
      <dgm:prSet presAssocID="{214800ED-E9DB-48BB-9DEB-6C5DF21194A5}" presName="horz2" presStyleCnt="0"/>
      <dgm:spPr/>
    </dgm:pt>
    <dgm:pt modelId="{DA9CFBFB-E660-4EEB-A59D-578A5CE93DBA}" type="pres">
      <dgm:prSet presAssocID="{214800ED-E9DB-48BB-9DEB-6C5DF21194A5}" presName="horzSpace2" presStyleCnt="0"/>
      <dgm:spPr/>
    </dgm:pt>
    <dgm:pt modelId="{37CF1F38-0E97-428D-B40E-60A6C7BB5F1F}" type="pres">
      <dgm:prSet presAssocID="{214800ED-E9DB-48BB-9DEB-6C5DF21194A5}" presName="tx2" presStyleLbl="revTx" presStyleIdx="1" presStyleCnt="4"/>
      <dgm:spPr/>
    </dgm:pt>
    <dgm:pt modelId="{6985391C-C01E-40F2-9BF4-ECA711DE3E7C}" type="pres">
      <dgm:prSet presAssocID="{214800ED-E9DB-48BB-9DEB-6C5DF21194A5}" presName="vert2" presStyleCnt="0"/>
      <dgm:spPr/>
    </dgm:pt>
    <dgm:pt modelId="{6B581DD9-4C63-4347-94A6-9A564E62640F}" type="pres">
      <dgm:prSet presAssocID="{214800ED-E9DB-48BB-9DEB-6C5DF21194A5}" presName="thinLine2b" presStyleLbl="callout" presStyleIdx="0" presStyleCnt="3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0E9D5966-A037-466E-AC3B-E6838BC26688}" type="pres">
      <dgm:prSet presAssocID="{214800ED-E9DB-48BB-9DEB-6C5DF21194A5}" presName="vertSpace2b" presStyleCnt="0"/>
      <dgm:spPr/>
    </dgm:pt>
    <dgm:pt modelId="{A81AE38F-EA37-472A-93FA-33FC5150334B}" type="pres">
      <dgm:prSet presAssocID="{828831D4-003A-4F3A-B4AC-E30104F8AB72}" presName="horz2" presStyleCnt="0"/>
      <dgm:spPr/>
    </dgm:pt>
    <dgm:pt modelId="{0ACEC520-78A6-443F-AB85-CFF5F1E4A95C}" type="pres">
      <dgm:prSet presAssocID="{828831D4-003A-4F3A-B4AC-E30104F8AB72}" presName="horzSpace2" presStyleCnt="0"/>
      <dgm:spPr/>
    </dgm:pt>
    <dgm:pt modelId="{BFAD4D38-97CA-4A68-B7C3-EE76716FCCA7}" type="pres">
      <dgm:prSet presAssocID="{828831D4-003A-4F3A-B4AC-E30104F8AB72}" presName="tx2" presStyleLbl="revTx" presStyleIdx="2" presStyleCnt="4"/>
      <dgm:spPr/>
    </dgm:pt>
    <dgm:pt modelId="{1085CA09-EC70-43A9-857D-BCA610A092D7}" type="pres">
      <dgm:prSet presAssocID="{828831D4-003A-4F3A-B4AC-E30104F8AB72}" presName="vert2" presStyleCnt="0"/>
      <dgm:spPr/>
    </dgm:pt>
    <dgm:pt modelId="{FA18F2B8-ACBA-49DE-AA75-B7E516230A17}" type="pres">
      <dgm:prSet presAssocID="{828831D4-003A-4F3A-B4AC-E30104F8AB72}" presName="thinLine2b" presStyleLbl="callout" presStyleIdx="1" presStyleCnt="3"/>
      <dgm:spPr>
        <a:ln>
          <a:solidFill>
            <a:schemeClr val="accent6"/>
          </a:solidFill>
        </a:ln>
      </dgm:spPr>
    </dgm:pt>
    <dgm:pt modelId="{DBF61F87-2164-4A90-BF25-353B82C15EAC}" type="pres">
      <dgm:prSet presAssocID="{828831D4-003A-4F3A-B4AC-E30104F8AB72}" presName="vertSpace2b" presStyleCnt="0"/>
      <dgm:spPr/>
    </dgm:pt>
    <dgm:pt modelId="{513DBD87-AD07-4F05-B088-D51AC9EA9E8C}" type="pres">
      <dgm:prSet presAssocID="{D490EE74-2A0E-4174-BE0D-CFCFA0C9032F}" presName="horz2" presStyleCnt="0"/>
      <dgm:spPr/>
    </dgm:pt>
    <dgm:pt modelId="{61DA40E2-ACA7-4731-8BC7-EC7B7DAD94AF}" type="pres">
      <dgm:prSet presAssocID="{D490EE74-2A0E-4174-BE0D-CFCFA0C9032F}" presName="horzSpace2" presStyleCnt="0"/>
      <dgm:spPr/>
    </dgm:pt>
    <dgm:pt modelId="{A2FD196A-5520-4AD4-BCE1-808F1126EB53}" type="pres">
      <dgm:prSet presAssocID="{D490EE74-2A0E-4174-BE0D-CFCFA0C9032F}" presName="tx2" presStyleLbl="revTx" presStyleIdx="3" presStyleCnt="4" custLinFactNeighborY="1213"/>
      <dgm:spPr/>
    </dgm:pt>
    <dgm:pt modelId="{96D8E579-E398-4F10-979B-C36753486408}" type="pres">
      <dgm:prSet presAssocID="{D490EE74-2A0E-4174-BE0D-CFCFA0C9032F}" presName="vert2" presStyleCnt="0"/>
      <dgm:spPr/>
    </dgm:pt>
    <dgm:pt modelId="{FEB24C34-D3ED-41CC-B4EA-1B470B2A8E58}" type="pres">
      <dgm:prSet presAssocID="{D490EE74-2A0E-4174-BE0D-CFCFA0C9032F}" presName="thinLine2b" presStyleLbl="callout" presStyleIdx="2" presStyleCnt="3"/>
      <dgm:spPr>
        <a:ln>
          <a:solidFill>
            <a:schemeClr val="accent6"/>
          </a:solidFill>
        </a:ln>
      </dgm:spPr>
    </dgm:pt>
    <dgm:pt modelId="{65D15318-BDB5-4479-AFBB-51310F590356}" type="pres">
      <dgm:prSet presAssocID="{D490EE74-2A0E-4174-BE0D-CFCFA0C9032F}" presName="vertSpace2b" presStyleCnt="0"/>
      <dgm:spPr/>
    </dgm:pt>
  </dgm:ptLst>
  <dgm:cxnLst>
    <dgm:cxn modelId="{09198706-C956-42AB-B16A-D78EA0E1655C}" type="presOf" srcId="{D490EE74-2A0E-4174-BE0D-CFCFA0C9032F}" destId="{A2FD196A-5520-4AD4-BCE1-808F1126EB53}" srcOrd="0" destOrd="0" presId="urn:microsoft.com/office/officeart/2008/layout/LinedList"/>
    <dgm:cxn modelId="{AFEF9C0D-0CFC-4206-B2EC-9BBECBFB021F}" type="presOf" srcId="{214800ED-E9DB-48BB-9DEB-6C5DF21194A5}" destId="{37CF1F38-0E97-428D-B40E-60A6C7BB5F1F}" srcOrd="0" destOrd="0" presId="urn:microsoft.com/office/officeart/2008/layout/LinedList"/>
    <dgm:cxn modelId="{C6ED0225-5CE5-40DE-8D1A-83B42EA6AA3A}" srcId="{7C1A98B6-F555-4DB7-9879-5460CB9AD46E}" destId="{828831D4-003A-4F3A-B4AC-E30104F8AB72}" srcOrd="1" destOrd="0" parTransId="{F2BAB3DE-FFF1-40FE-91EA-A6954684CA10}" sibTransId="{982F0996-3599-417F-B81D-11023EC743B6}"/>
    <dgm:cxn modelId="{87192F6A-21BF-4FCF-8F85-AAA6B343E918}" srcId="{7C1A98B6-F555-4DB7-9879-5460CB9AD46E}" destId="{D490EE74-2A0E-4174-BE0D-CFCFA0C9032F}" srcOrd="2" destOrd="0" parTransId="{38209A60-165C-423D-A11B-E484D8BD9553}" sibTransId="{523DA7F5-58E8-415B-B262-450D08448415}"/>
    <dgm:cxn modelId="{24F068A5-40F9-443F-8BC9-BDB2C922D415}" type="presOf" srcId="{040BE4FE-32B0-4EC7-9DBB-5616C224E0CE}" destId="{7C603E03-2E35-4D33-BF54-B215AAE59B9D}" srcOrd="0" destOrd="0" presId="urn:microsoft.com/office/officeart/2008/layout/LinedList"/>
    <dgm:cxn modelId="{2298E6A6-B329-4F6D-B0C9-6C8D5866D768}" srcId="{7C1A98B6-F555-4DB7-9879-5460CB9AD46E}" destId="{214800ED-E9DB-48BB-9DEB-6C5DF21194A5}" srcOrd="0" destOrd="0" parTransId="{FB3FAA70-0288-4505-A826-BD55D58741CC}" sibTransId="{6E3B25BA-70F1-4D71-A6E4-CA51958E28E0}"/>
    <dgm:cxn modelId="{4D15A4B6-3450-4636-8F16-FAE0212EFD0B}" srcId="{040BE4FE-32B0-4EC7-9DBB-5616C224E0CE}" destId="{7C1A98B6-F555-4DB7-9879-5460CB9AD46E}" srcOrd="0" destOrd="0" parTransId="{9655069B-0DCC-448A-92E0-0381BB637A6D}" sibTransId="{757135DB-2660-46AC-98B0-E22741479AD6}"/>
    <dgm:cxn modelId="{EE0CA6C2-9B23-4FE3-A5C4-78BF336B499A}" type="presOf" srcId="{7C1A98B6-F555-4DB7-9879-5460CB9AD46E}" destId="{92781D55-9CD4-4E31-98E4-301D16FA0CEA}" srcOrd="0" destOrd="0" presId="urn:microsoft.com/office/officeart/2008/layout/LinedList"/>
    <dgm:cxn modelId="{E240A3F3-89D3-48F0-A686-56EB4D23F7EB}" type="presOf" srcId="{828831D4-003A-4F3A-B4AC-E30104F8AB72}" destId="{BFAD4D38-97CA-4A68-B7C3-EE76716FCCA7}" srcOrd="0" destOrd="0" presId="urn:microsoft.com/office/officeart/2008/layout/LinedList"/>
    <dgm:cxn modelId="{0A7297E5-C531-4F00-835B-1CADAD3061B6}" type="presParOf" srcId="{7C603E03-2E35-4D33-BF54-B215AAE59B9D}" destId="{809880A4-F387-4ACC-A88D-17437B8B49B2}" srcOrd="0" destOrd="0" presId="urn:microsoft.com/office/officeart/2008/layout/LinedList"/>
    <dgm:cxn modelId="{11326A01-344D-4AF2-A1D3-8239DA98F0D4}" type="presParOf" srcId="{7C603E03-2E35-4D33-BF54-B215AAE59B9D}" destId="{A29C4350-C76F-4EF0-8D63-A86A7A9BB866}" srcOrd="1" destOrd="0" presId="urn:microsoft.com/office/officeart/2008/layout/LinedList"/>
    <dgm:cxn modelId="{380C0538-E307-4C04-8179-FE24356CDCCE}" type="presParOf" srcId="{A29C4350-C76F-4EF0-8D63-A86A7A9BB866}" destId="{92781D55-9CD4-4E31-98E4-301D16FA0CEA}" srcOrd="0" destOrd="0" presId="urn:microsoft.com/office/officeart/2008/layout/LinedList"/>
    <dgm:cxn modelId="{38059A4D-870C-43E8-A38B-73AAE6B2E418}" type="presParOf" srcId="{A29C4350-C76F-4EF0-8D63-A86A7A9BB866}" destId="{E8C40CF5-F6C5-42A9-99B5-A25E50605B78}" srcOrd="1" destOrd="0" presId="urn:microsoft.com/office/officeart/2008/layout/LinedList"/>
    <dgm:cxn modelId="{64DC3675-4366-48F3-87A6-A547F3622685}" type="presParOf" srcId="{E8C40CF5-F6C5-42A9-99B5-A25E50605B78}" destId="{B9F413DF-5BCF-44B7-9EFF-1EFE8D9F8CB8}" srcOrd="0" destOrd="0" presId="urn:microsoft.com/office/officeart/2008/layout/LinedList"/>
    <dgm:cxn modelId="{2F102171-150A-46AA-92C9-9EDAA9D3DE99}" type="presParOf" srcId="{E8C40CF5-F6C5-42A9-99B5-A25E50605B78}" destId="{63256A8B-57B6-46CF-8767-C68CF20075EC}" srcOrd="1" destOrd="0" presId="urn:microsoft.com/office/officeart/2008/layout/LinedList"/>
    <dgm:cxn modelId="{4593BA2E-312F-4530-B3C9-F5A2CB4BC9C3}" type="presParOf" srcId="{63256A8B-57B6-46CF-8767-C68CF20075EC}" destId="{DA9CFBFB-E660-4EEB-A59D-578A5CE93DBA}" srcOrd="0" destOrd="0" presId="urn:microsoft.com/office/officeart/2008/layout/LinedList"/>
    <dgm:cxn modelId="{7A8AAE16-8E19-4853-B44D-65C8AD91168D}" type="presParOf" srcId="{63256A8B-57B6-46CF-8767-C68CF20075EC}" destId="{37CF1F38-0E97-428D-B40E-60A6C7BB5F1F}" srcOrd="1" destOrd="0" presId="urn:microsoft.com/office/officeart/2008/layout/LinedList"/>
    <dgm:cxn modelId="{57F3394E-6539-468A-82A3-2F2DFBDEE6D8}" type="presParOf" srcId="{63256A8B-57B6-46CF-8767-C68CF20075EC}" destId="{6985391C-C01E-40F2-9BF4-ECA711DE3E7C}" srcOrd="2" destOrd="0" presId="urn:microsoft.com/office/officeart/2008/layout/LinedList"/>
    <dgm:cxn modelId="{7AF8E782-3322-42FE-AE0B-3165C0D8FD9A}" type="presParOf" srcId="{E8C40CF5-F6C5-42A9-99B5-A25E50605B78}" destId="{6B581DD9-4C63-4347-94A6-9A564E62640F}" srcOrd="2" destOrd="0" presId="urn:microsoft.com/office/officeart/2008/layout/LinedList"/>
    <dgm:cxn modelId="{5CEE60FA-4390-4DCB-9FFC-0C4711AFBDDC}" type="presParOf" srcId="{E8C40CF5-F6C5-42A9-99B5-A25E50605B78}" destId="{0E9D5966-A037-466E-AC3B-E6838BC26688}" srcOrd="3" destOrd="0" presId="urn:microsoft.com/office/officeart/2008/layout/LinedList"/>
    <dgm:cxn modelId="{678E0648-F38A-4921-8237-B4F1573860E1}" type="presParOf" srcId="{E8C40CF5-F6C5-42A9-99B5-A25E50605B78}" destId="{A81AE38F-EA37-472A-93FA-33FC5150334B}" srcOrd="4" destOrd="0" presId="urn:microsoft.com/office/officeart/2008/layout/LinedList"/>
    <dgm:cxn modelId="{845302CE-D4C1-4B3F-8A11-A8DF5AF3D6CE}" type="presParOf" srcId="{A81AE38F-EA37-472A-93FA-33FC5150334B}" destId="{0ACEC520-78A6-443F-AB85-CFF5F1E4A95C}" srcOrd="0" destOrd="0" presId="urn:microsoft.com/office/officeart/2008/layout/LinedList"/>
    <dgm:cxn modelId="{3140E3B1-F16D-45DF-8AF4-30382749A3D8}" type="presParOf" srcId="{A81AE38F-EA37-472A-93FA-33FC5150334B}" destId="{BFAD4D38-97CA-4A68-B7C3-EE76716FCCA7}" srcOrd="1" destOrd="0" presId="urn:microsoft.com/office/officeart/2008/layout/LinedList"/>
    <dgm:cxn modelId="{DB58227C-AB37-438A-AD55-86B8B6BDC7D9}" type="presParOf" srcId="{A81AE38F-EA37-472A-93FA-33FC5150334B}" destId="{1085CA09-EC70-43A9-857D-BCA610A092D7}" srcOrd="2" destOrd="0" presId="urn:microsoft.com/office/officeart/2008/layout/LinedList"/>
    <dgm:cxn modelId="{DE4A4D4B-4BD7-4F01-BC91-98B43A5DC845}" type="presParOf" srcId="{E8C40CF5-F6C5-42A9-99B5-A25E50605B78}" destId="{FA18F2B8-ACBA-49DE-AA75-B7E516230A17}" srcOrd="5" destOrd="0" presId="urn:microsoft.com/office/officeart/2008/layout/LinedList"/>
    <dgm:cxn modelId="{26D13A90-9AFD-45EF-9A1E-F10F6E9F05D2}" type="presParOf" srcId="{E8C40CF5-F6C5-42A9-99B5-A25E50605B78}" destId="{DBF61F87-2164-4A90-BF25-353B82C15EAC}" srcOrd="6" destOrd="0" presId="urn:microsoft.com/office/officeart/2008/layout/LinedList"/>
    <dgm:cxn modelId="{702BEA23-2B41-46B1-BFD5-B2B1EE09D45D}" type="presParOf" srcId="{E8C40CF5-F6C5-42A9-99B5-A25E50605B78}" destId="{513DBD87-AD07-4F05-B088-D51AC9EA9E8C}" srcOrd="7" destOrd="0" presId="urn:microsoft.com/office/officeart/2008/layout/LinedList"/>
    <dgm:cxn modelId="{09486440-8BAB-4C58-AE44-67A9DC4FEB2B}" type="presParOf" srcId="{513DBD87-AD07-4F05-B088-D51AC9EA9E8C}" destId="{61DA40E2-ACA7-4731-8BC7-EC7B7DAD94AF}" srcOrd="0" destOrd="0" presId="urn:microsoft.com/office/officeart/2008/layout/LinedList"/>
    <dgm:cxn modelId="{41831D8E-03BD-4817-B5DD-806CFAF08A35}" type="presParOf" srcId="{513DBD87-AD07-4F05-B088-D51AC9EA9E8C}" destId="{A2FD196A-5520-4AD4-BCE1-808F1126EB53}" srcOrd="1" destOrd="0" presId="urn:microsoft.com/office/officeart/2008/layout/LinedList"/>
    <dgm:cxn modelId="{81ED6BFE-1FA7-477F-ADEC-0102F2AB5AF3}" type="presParOf" srcId="{513DBD87-AD07-4F05-B088-D51AC9EA9E8C}" destId="{96D8E579-E398-4F10-979B-C36753486408}" srcOrd="2" destOrd="0" presId="urn:microsoft.com/office/officeart/2008/layout/LinedList"/>
    <dgm:cxn modelId="{0863B042-9244-496E-9C85-25A72E780FCF}" type="presParOf" srcId="{E8C40CF5-F6C5-42A9-99B5-A25E50605B78}" destId="{FEB24C34-D3ED-41CC-B4EA-1B470B2A8E58}" srcOrd="8" destOrd="0" presId="urn:microsoft.com/office/officeart/2008/layout/LinedList"/>
    <dgm:cxn modelId="{1BE08B41-B6AB-4195-A5BF-FA73D16E1460}" type="presParOf" srcId="{E8C40CF5-F6C5-42A9-99B5-A25E50605B78}" destId="{65D15318-BDB5-4479-AFBB-51310F590356}" srcOrd="9" destOrd="0" presId="urn:microsoft.com/office/officeart/2008/layout/LinedList"/>
  </dgm:cxnLst>
  <dgm:bg/>
  <dgm:whole>
    <a:ln>
      <a:solidFill>
        <a:schemeClr val="accent6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Ativa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Em uma oração, quando o sujeito é agente, o verbo está na voz ativa.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62884786-53BA-45FF-89A5-56926784BF4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pt-BR" dirty="0"/>
        </a:p>
      </dgm:t>
    </dgm:pt>
    <dgm:pt modelId="{70A22CC2-D405-4217-B89D-876D9EF3F1EE}" type="parTrans" cxnId="{7BB30500-C13E-4FA1-9BD5-E00522251DAA}">
      <dgm:prSet/>
      <dgm:spPr/>
      <dgm:t>
        <a:bodyPr/>
        <a:lstStyle/>
        <a:p>
          <a:endParaRPr lang="pt-BR"/>
        </a:p>
      </dgm:t>
    </dgm:pt>
    <dgm:pt modelId="{0367DE8D-4DB8-4A01-9D33-BB39AF4F48FD}" type="sibTrans" cxnId="{7BB30500-C13E-4FA1-9BD5-E00522251DAA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Passiva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O verbo cujo sujeito é paciente está na voz passiva. 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61092C81-1A07-4662-9BA6-4A906EEBC93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pt-BR" dirty="0"/>
        </a:p>
      </dgm:t>
    </dgm:pt>
    <dgm:pt modelId="{A54FB429-22E7-4325-9164-9A0AD7A3FE32}" type="parTrans" cxnId="{63A303F6-6CAC-4468-B0D3-B5DFD010A41D}">
      <dgm:prSet/>
      <dgm:spPr/>
      <dgm:t>
        <a:bodyPr/>
        <a:lstStyle/>
        <a:p>
          <a:endParaRPr lang="pt-BR"/>
        </a:p>
      </dgm:t>
    </dgm:pt>
    <dgm:pt modelId="{416AAB3C-53AE-4AEC-AA21-25A9B9CDE832}" type="sibTrans" cxnId="{63A303F6-6CAC-4468-B0D3-B5DFD010A41D}">
      <dgm:prSet/>
      <dgm:spPr/>
      <dgm:t>
        <a:bodyPr/>
        <a:lstStyle/>
        <a:p>
          <a:endParaRPr lang="pt-BR"/>
        </a:p>
      </dgm:t>
    </dgm:pt>
    <dgm:pt modelId="{AF49A720-75E5-4439-A831-7A3A9E6C289F}" type="pres">
      <dgm:prSet presAssocID="{C7334CC2-595E-4977-9023-24F256F95D16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82D2AECF-657E-4814-B7D4-35FF2AF5452E}" type="pres">
      <dgm:prSet presAssocID="{CC4BF32C-EB97-40B0-8369-6C8C5C3D0A37}" presName="composite" presStyleCnt="0"/>
      <dgm:spPr/>
    </dgm:pt>
    <dgm:pt modelId="{7682F852-561F-4DEC-83D4-B661E591E82C}" type="pres">
      <dgm:prSet presAssocID="{CC4BF32C-EB97-40B0-8369-6C8C5C3D0A37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D755FC4-3D41-4EA8-9B6F-F0BDF7E521FF}" type="pres">
      <dgm:prSet presAssocID="{CC4BF32C-EB97-40B0-8369-6C8C5C3D0A37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</dgm:pt>
    <dgm:pt modelId="{7DD75045-79D8-48D3-94B3-D9466B1EBB5A}" type="pres">
      <dgm:prSet presAssocID="{CC4BF32C-EB97-40B0-8369-6C8C5C3D0A37}" presName="Accent" presStyleLbl="parChTrans1D1" presStyleIdx="0" presStyleCnt="2"/>
      <dgm:spPr/>
    </dgm:pt>
    <dgm:pt modelId="{5FB26E48-4763-4799-9E7D-6437948FFDFE}" type="pres">
      <dgm:prSet presAssocID="{CC4BF32C-EB97-40B0-8369-6C8C5C3D0A37}" presName="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D13A2A31-DF5B-4958-AFDE-A301B1B40C45}" type="pres">
      <dgm:prSet presAssocID="{8995FBCD-74A9-4A60-AF3C-2F4DD430109C}" presName="sibTrans" presStyleCnt="0"/>
      <dgm:spPr/>
    </dgm:pt>
    <dgm:pt modelId="{2CBA28FE-0074-445E-8222-4974778F40E4}" type="pres">
      <dgm:prSet presAssocID="{3F139636-21F7-4D9D-9A52-F6F00F082B46}" presName="composite" presStyleCnt="0"/>
      <dgm:spPr/>
    </dgm:pt>
    <dgm:pt modelId="{32280039-B21A-4FEF-AFCE-95CD85F2BFF5}" type="pres">
      <dgm:prSet presAssocID="{3F139636-21F7-4D9D-9A52-F6F00F082B46}" presName="FirstChild" presStyleLbl="revTx" presStyleIdx="2" presStyleCnt="4" custLinFactNeighborY="-138">
        <dgm:presLayoutVars>
          <dgm:chMax val="0"/>
          <dgm:chPref val="0"/>
          <dgm:bulletEnabled val="1"/>
        </dgm:presLayoutVars>
      </dgm:prSet>
      <dgm:spPr/>
    </dgm:pt>
    <dgm:pt modelId="{FB4199F4-44AD-436B-BCB2-07C5D2045AF3}" type="pres">
      <dgm:prSet presAssocID="{3F139636-21F7-4D9D-9A52-F6F00F082B46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</dgm:pt>
    <dgm:pt modelId="{B4E10D04-6466-41FA-8318-1632A985E0D5}" type="pres">
      <dgm:prSet presAssocID="{3F139636-21F7-4D9D-9A52-F6F00F082B46}" presName="Accent" presStyleLbl="parChTrans1D1" presStyleIdx="1" presStyleCnt="2"/>
      <dgm:spPr/>
    </dgm:pt>
    <dgm:pt modelId="{3AD91A18-F5F8-48A5-9AB0-A9536A6BD4DF}" type="pres">
      <dgm:prSet presAssocID="{3F139636-21F7-4D9D-9A52-F6F00F082B46}" presName="Child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BB30500-C13E-4FA1-9BD5-E00522251DAA}" srcId="{CC4BF32C-EB97-40B0-8369-6C8C5C3D0A37}" destId="{62884786-53BA-45FF-89A5-56926784BF4B}" srcOrd="1" destOrd="0" parTransId="{70A22CC2-D405-4217-B89D-876D9EF3F1EE}" sibTransId="{0367DE8D-4DB8-4A01-9D33-BB39AF4F48FD}"/>
    <dgm:cxn modelId="{5AB2A32B-E3E8-4984-960B-A2C2F6BB28B8}" type="presOf" srcId="{A3996699-C4C5-49EB-B704-FE3E17879177}" destId="{7682F852-561F-4DEC-83D4-B661E591E82C}" srcOrd="0" destOrd="0" presId="urn:microsoft.com/office/officeart/2011/layout/TabList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6392925F-5654-4083-AEF9-BF5345232111}" type="presOf" srcId="{CC4BF32C-EB97-40B0-8369-6C8C5C3D0A37}" destId="{DD755FC4-3D41-4EA8-9B6F-F0BDF7E521FF}" srcOrd="0" destOrd="0" presId="urn:microsoft.com/office/officeart/2011/layout/TabList"/>
    <dgm:cxn modelId="{05191A4C-0E12-46E8-B3ED-C22905C32801}" type="presOf" srcId="{61092C81-1A07-4662-9BA6-4A906EEBC93B}" destId="{3AD91A18-F5F8-48A5-9AB0-A9536A6BD4DF}" srcOrd="0" destOrd="0" presId="urn:microsoft.com/office/officeart/2011/layout/TabList"/>
    <dgm:cxn modelId="{0AA56D50-87FF-4470-B263-82EDD4ADE36D}" type="presOf" srcId="{3F139636-21F7-4D9D-9A52-F6F00F082B46}" destId="{FB4199F4-44AD-436B-BCB2-07C5D2045AF3}" srcOrd="0" destOrd="0" presId="urn:microsoft.com/office/officeart/2011/layout/TabList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B62161AA-35D1-43A6-9350-1E0949641A6B}" type="presOf" srcId="{62884786-53BA-45FF-89A5-56926784BF4B}" destId="{5FB26E48-4763-4799-9E7D-6437948FFDFE}" srcOrd="0" destOrd="0" presId="urn:microsoft.com/office/officeart/2011/layout/TabList"/>
    <dgm:cxn modelId="{0735C7CD-324C-418B-8364-C45968D09DA6}" type="presOf" srcId="{C7334CC2-595E-4977-9023-24F256F95D16}" destId="{AF49A720-75E5-4439-A831-7A3A9E6C289F}" srcOrd="0" destOrd="0" presId="urn:microsoft.com/office/officeart/2011/layout/TabList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32C42BF5-2905-4B4C-AF32-ACA10F0323F8}" type="presOf" srcId="{572F2A94-AB23-4814-9304-756E06CD0F06}" destId="{32280039-B21A-4FEF-AFCE-95CD85F2BFF5}" srcOrd="0" destOrd="0" presId="urn:microsoft.com/office/officeart/2011/layout/TabList"/>
    <dgm:cxn modelId="{63A303F6-6CAC-4468-B0D3-B5DFD010A41D}" srcId="{3F139636-21F7-4D9D-9A52-F6F00F082B46}" destId="{61092C81-1A07-4662-9BA6-4A906EEBC93B}" srcOrd="1" destOrd="0" parTransId="{A54FB429-22E7-4325-9164-9A0AD7A3FE32}" sibTransId="{416AAB3C-53AE-4AEC-AA21-25A9B9CDE832}"/>
    <dgm:cxn modelId="{414B7706-32F8-476B-9585-EFF4FE9AC1F6}" type="presParOf" srcId="{AF49A720-75E5-4439-A831-7A3A9E6C289F}" destId="{82D2AECF-657E-4814-B7D4-35FF2AF5452E}" srcOrd="0" destOrd="0" presId="urn:microsoft.com/office/officeart/2011/layout/TabList"/>
    <dgm:cxn modelId="{9228208E-2B0C-4E8E-BE99-C9AE3429A4AA}" type="presParOf" srcId="{82D2AECF-657E-4814-B7D4-35FF2AF5452E}" destId="{7682F852-561F-4DEC-83D4-B661E591E82C}" srcOrd="0" destOrd="0" presId="urn:microsoft.com/office/officeart/2011/layout/TabList"/>
    <dgm:cxn modelId="{92ABB3F7-52D6-408C-ACA0-20083AE4EFB6}" type="presParOf" srcId="{82D2AECF-657E-4814-B7D4-35FF2AF5452E}" destId="{DD755FC4-3D41-4EA8-9B6F-F0BDF7E521FF}" srcOrd="1" destOrd="0" presId="urn:microsoft.com/office/officeart/2011/layout/TabList"/>
    <dgm:cxn modelId="{BC265D96-831A-4526-A818-7D5A2E64FA39}" type="presParOf" srcId="{82D2AECF-657E-4814-B7D4-35FF2AF5452E}" destId="{7DD75045-79D8-48D3-94B3-D9466B1EBB5A}" srcOrd="2" destOrd="0" presId="urn:microsoft.com/office/officeart/2011/layout/TabList"/>
    <dgm:cxn modelId="{8D5D1B4E-CDBA-432D-B354-39981CF88F56}" type="presParOf" srcId="{AF49A720-75E5-4439-A831-7A3A9E6C289F}" destId="{5FB26E48-4763-4799-9E7D-6437948FFDFE}" srcOrd="1" destOrd="0" presId="urn:microsoft.com/office/officeart/2011/layout/TabList"/>
    <dgm:cxn modelId="{FCC8738B-1D0D-4DF7-9993-DB128940D9E8}" type="presParOf" srcId="{AF49A720-75E5-4439-A831-7A3A9E6C289F}" destId="{D13A2A31-DF5B-4958-AFDE-A301B1B40C45}" srcOrd="2" destOrd="0" presId="urn:microsoft.com/office/officeart/2011/layout/TabList"/>
    <dgm:cxn modelId="{E4A96EFD-8862-43F5-A625-9C4413AF0FCE}" type="presParOf" srcId="{AF49A720-75E5-4439-A831-7A3A9E6C289F}" destId="{2CBA28FE-0074-445E-8222-4974778F40E4}" srcOrd="3" destOrd="0" presId="urn:microsoft.com/office/officeart/2011/layout/TabList"/>
    <dgm:cxn modelId="{951BF857-1808-4C7F-A699-89C70C0547FA}" type="presParOf" srcId="{2CBA28FE-0074-445E-8222-4974778F40E4}" destId="{32280039-B21A-4FEF-AFCE-95CD85F2BFF5}" srcOrd="0" destOrd="0" presId="urn:microsoft.com/office/officeart/2011/layout/TabList"/>
    <dgm:cxn modelId="{8A87D507-55BD-4924-A00D-D97E7AA4216E}" type="presParOf" srcId="{2CBA28FE-0074-445E-8222-4974778F40E4}" destId="{FB4199F4-44AD-436B-BCB2-07C5D2045AF3}" srcOrd="1" destOrd="0" presId="urn:microsoft.com/office/officeart/2011/layout/TabList"/>
    <dgm:cxn modelId="{11D5C77E-773C-4C46-8C2F-541D642E6FA8}" type="presParOf" srcId="{2CBA28FE-0074-445E-8222-4974778F40E4}" destId="{B4E10D04-6466-41FA-8318-1632A985E0D5}" srcOrd="2" destOrd="0" presId="urn:microsoft.com/office/officeart/2011/layout/TabList"/>
    <dgm:cxn modelId="{E8704FB3-5B2B-4138-86D0-569BC3202624}" type="presParOf" srcId="{AF49A720-75E5-4439-A831-7A3A9E6C289F}" destId="{3AD91A18-F5F8-48A5-9AB0-A9536A6BD4DF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732833-43E4-48AC-A458-FF29076B189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54C8952-1505-484D-813D-5ACD01859D3F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As orações na voz passiva podem apresentar o termo que pratica a ação expressa pelo verbo. </a:t>
          </a:r>
        </a:p>
        <a:p>
          <a:r>
            <a:rPr lang="pt-BR" sz="2800" dirty="0"/>
            <a:t>Esse termo recebe o nome de </a:t>
          </a:r>
          <a:r>
            <a:rPr lang="pt-BR" sz="2800" b="1" dirty="0"/>
            <a:t>agente da passiva</a:t>
          </a:r>
          <a:r>
            <a:rPr lang="pt-BR" sz="2800" dirty="0"/>
            <a:t>. </a:t>
          </a:r>
        </a:p>
      </dgm:t>
    </dgm:pt>
    <dgm:pt modelId="{671324D8-E9DA-49B8-A743-29F430566E36}" type="parTrans" cxnId="{9CDCF330-ABB4-4959-AA67-50FF86F465DB}">
      <dgm:prSet/>
      <dgm:spPr/>
      <dgm:t>
        <a:bodyPr/>
        <a:lstStyle/>
        <a:p>
          <a:endParaRPr lang="pt-BR"/>
        </a:p>
      </dgm:t>
    </dgm:pt>
    <dgm:pt modelId="{F89549AD-18AF-4977-B7F6-D0F9370A219A}" type="sibTrans" cxnId="{9CDCF330-ABB4-4959-AA67-50FF86F465DB}">
      <dgm:prSet/>
      <dgm:spPr/>
      <dgm:t>
        <a:bodyPr/>
        <a:lstStyle/>
        <a:p>
          <a:endParaRPr lang="pt-BR"/>
        </a:p>
      </dgm:t>
    </dgm:pt>
    <dgm:pt modelId="{7E567EEB-EFEF-42C1-8810-36C825087D31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O agente da passiva, geralmente, vem acompanhado da preposição </a:t>
          </a:r>
          <a:r>
            <a:rPr lang="pt-BR" sz="2800" b="1" dirty="0"/>
            <a:t>por</a:t>
          </a:r>
          <a:r>
            <a:rPr lang="pt-BR" sz="2800" dirty="0"/>
            <a:t> ou por suas combinações </a:t>
          </a:r>
          <a:r>
            <a:rPr lang="pt-BR" sz="2800" b="1" dirty="0"/>
            <a:t>pela(s)</a:t>
          </a:r>
          <a:r>
            <a:rPr lang="pt-BR" sz="2800" dirty="0"/>
            <a:t>, </a:t>
          </a:r>
          <a:r>
            <a:rPr lang="pt-BR" sz="2800" b="1" dirty="0"/>
            <a:t>pelo(s)</a:t>
          </a:r>
          <a:r>
            <a:rPr lang="pt-BR" sz="2800" dirty="0"/>
            <a:t> e, com menos frequência, pela preposição </a:t>
          </a:r>
          <a:r>
            <a:rPr lang="pt-BR" sz="2800" b="1" dirty="0"/>
            <a:t>de</a:t>
          </a:r>
          <a:r>
            <a:rPr lang="pt-BR" sz="2800" dirty="0"/>
            <a:t>.</a:t>
          </a:r>
        </a:p>
      </dgm:t>
    </dgm:pt>
    <dgm:pt modelId="{4A7B93D5-2C2A-4BAA-B81A-E0AF7343E9A0}" type="parTrans" cxnId="{1DD10699-48ED-4865-A864-14CCF183DE90}">
      <dgm:prSet/>
      <dgm:spPr/>
      <dgm:t>
        <a:bodyPr/>
        <a:lstStyle/>
        <a:p>
          <a:endParaRPr lang="pt-BR"/>
        </a:p>
      </dgm:t>
    </dgm:pt>
    <dgm:pt modelId="{69270443-125A-42B5-B25A-7EC5E34A5951}" type="sibTrans" cxnId="{1DD10699-48ED-4865-A864-14CCF183DE90}">
      <dgm:prSet/>
      <dgm:spPr/>
      <dgm:t>
        <a:bodyPr/>
        <a:lstStyle/>
        <a:p>
          <a:endParaRPr lang="pt-BR"/>
        </a:p>
      </dgm:t>
    </dgm:pt>
    <dgm:pt modelId="{95FF03EF-5BF1-4846-BDAC-F35F6CFCBC7E}" type="pres">
      <dgm:prSet presAssocID="{5C732833-43E4-48AC-A458-FF29076B189A}" presName="diagram" presStyleCnt="0">
        <dgm:presLayoutVars>
          <dgm:dir/>
          <dgm:resizeHandles val="exact"/>
        </dgm:presLayoutVars>
      </dgm:prSet>
      <dgm:spPr/>
    </dgm:pt>
    <dgm:pt modelId="{CADC2DA6-7A50-4A1E-A5BB-95144C46B519}" type="pres">
      <dgm:prSet presAssocID="{154C8952-1505-484D-813D-5ACD01859D3F}" presName="node" presStyleLbl="node1" presStyleIdx="0" presStyleCnt="2">
        <dgm:presLayoutVars>
          <dgm:bulletEnabled val="1"/>
        </dgm:presLayoutVars>
      </dgm:prSet>
      <dgm:spPr/>
    </dgm:pt>
    <dgm:pt modelId="{9E2A7D0A-70DE-4518-879F-01949F91CB4E}" type="pres">
      <dgm:prSet presAssocID="{F89549AD-18AF-4977-B7F6-D0F9370A219A}" presName="sibTrans" presStyleCnt="0"/>
      <dgm:spPr/>
    </dgm:pt>
    <dgm:pt modelId="{27DA4270-BCB4-4F4C-8348-5675CAE6361B}" type="pres">
      <dgm:prSet presAssocID="{7E567EEB-EFEF-42C1-8810-36C825087D31}" presName="node" presStyleLbl="node1" presStyleIdx="1" presStyleCnt="2">
        <dgm:presLayoutVars>
          <dgm:bulletEnabled val="1"/>
        </dgm:presLayoutVars>
      </dgm:prSet>
      <dgm:spPr/>
    </dgm:pt>
  </dgm:ptLst>
  <dgm:cxnLst>
    <dgm:cxn modelId="{1AE29F22-AD60-4117-95D6-97D310C8EAA9}" type="presOf" srcId="{7E567EEB-EFEF-42C1-8810-36C825087D31}" destId="{27DA4270-BCB4-4F4C-8348-5675CAE6361B}" srcOrd="0" destOrd="0" presId="urn:microsoft.com/office/officeart/2005/8/layout/default"/>
    <dgm:cxn modelId="{9CDCF330-ABB4-4959-AA67-50FF86F465DB}" srcId="{5C732833-43E4-48AC-A458-FF29076B189A}" destId="{154C8952-1505-484D-813D-5ACD01859D3F}" srcOrd="0" destOrd="0" parTransId="{671324D8-E9DA-49B8-A743-29F430566E36}" sibTransId="{F89549AD-18AF-4977-B7F6-D0F9370A219A}"/>
    <dgm:cxn modelId="{1DD10699-48ED-4865-A864-14CCF183DE90}" srcId="{5C732833-43E4-48AC-A458-FF29076B189A}" destId="{7E567EEB-EFEF-42C1-8810-36C825087D31}" srcOrd="1" destOrd="0" parTransId="{4A7B93D5-2C2A-4BAA-B81A-E0AF7343E9A0}" sibTransId="{69270443-125A-42B5-B25A-7EC5E34A5951}"/>
    <dgm:cxn modelId="{7B5B489C-147C-424B-BC59-6570A9A2EFCC}" type="presOf" srcId="{154C8952-1505-484D-813D-5ACD01859D3F}" destId="{CADC2DA6-7A50-4A1E-A5BB-95144C46B519}" srcOrd="0" destOrd="0" presId="urn:microsoft.com/office/officeart/2005/8/layout/default"/>
    <dgm:cxn modelId="{08466EAD-6E32-4BCA-A994-D64EA299527E}" type="presOf" srcId="{5C732833-43E4-48AC-A458-FF29076B189A}" destId="{95FF03EF-5BF1-4846-BDAC-F35F6CFCBC7E}" srcOrd="0" destOrd="0" presId="urn:microsoft.com/office/officeart/2005/8/layout/default"/>
    <dgm:cxn modelId="{08A80B66-3C9A-4FEA-BF0A-430E75A39C9E}" type="presParOf" srcId="{95FF03EF-5BF1-4846-BDAC-F35F6CFCBC7E}" destId="{CADC2DA6-7A50-4A1E-A5BB-95144C46B519}" srcOrd="0" destOrd="0" presId="urn:microsoft.com/office/officeart/2005/8/layout/default"/>
    <dgm:cxn modelId="{B8113C3E-E68D-4497-BABE-12F72BA1764B}" type="presParOf" srcId="{95FF03EF-5BF1-4846-BDAC-F35F6CFCBC7E}" destId="{9E2A7D0A-70DE-4518-879F-01949F91CB4E}" srcOrd="1" destOrd="0" presId="urn:microsoft.com/office/officeart/2005/8/layout/default"/>
    <dgm:cxn modelId="{ED719CDF-9874-4F19-82EC-C772E7CCE88B}" type="presParOf" srcId="{95FF03EF-5BF1-4846-BDAC-F35F6CFCBC7E}" destId="{27DA4270-BCB4-4F4C-8348-5675CAE6361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Analítica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A forma verbal é composta de </a:t>
          </a:r>
          <a:r>
            <a:rPr lang="pt-BR" b="1" dirty="0"/>
            <a:t>verbo auxiliar</a:t>
          </a:r>
          <a:r>
            <a:rPr lang="pt-BR" dirty="0"/>
            <a:t> + </a:t>
          </a:r>
          <a:r>
            <a:rPr lang="pt-BR" b="1" dirty="0"/>
            <a:t>verbo no particípio</a:t>
          </a:r>
          <a:r>
            <a:rPr lang="pt-BR" dirty="0"/>
            <a:t>. Nesse tipo de voz passiva, não é obrigatória a presença do agente da passiva.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Sintética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Formada por um verbo que concorda com o sujeito, seguido do pronome </a:t>
          </a:r>
          <a:r>
            <a:rPr lang="pt-BR" b="1" dirty="0"/>
            <a:t>se</a:t>
          </a:r>
          <a:r>
            <a:rPr lang="pt-BR" dirty="0"/>
            <a:t>, chamado </a:t>
          </a:r>
          <a:r>
            <a:rPr lang="pt-BR" b="1" dirty="0"/>
            <a:t>partícula apassivadora</a:t>
          </a:r>
          <a:r>
            <a:rPr lang="pt-BR" dirty="0"/>
            <a:t> ou </a:t>
          </a:r>
          <a:r>
            <a:rPr lang="pt-BR" b="1" dirty="0"/>
            <a:t>pronome apassivador</a:t>
          </a:r>
          <a:r>
            <a:rPr lang="pt-BR" dirty="0"/>
            <a:t>, e por um sujeito.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2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6E54DE0A-F820-4745-828C-927BF68E9D33}" type="presOf" srcId="{3F139636-21F7-4D9D-9A52-F6F00F082B46}" destId="{21753F13-9DF2-4CBC-982C-6A8A3C47DE27}" srcOrd="1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9A24B085-C8FF-4E01-B034-53F547495945}" type="presOf" srcId="{3F139636-21F7-4D9D-9A52-F6F00F082B46}" destId="{30693CC0-1274-4719-BE8F-6E2A16A5E0B0}" srcOrd="0" destOrd="0" presId="urn:microsoft.com/office/officeart/2005/8/layout/lProcess2"/>
    <dgm:cxn modelId="{3635C390-0A23-4B10-9618-973F724A3833}" type="presOf" srcId="{572F2A94-AB23-4814-9304-756E06CD0F06}" destId="{BC1AE78F-FD35-41EB-AEC8-E5F3F3CED2E2}" srcOrd="0" destOrd="0" presId="urn:microsoft.com/office/officeart/2005/8/layout/lProcess2"/>
    <dgm:cxn modelId="{93CBEB98-32BA-472F-BA08-90430CBB72E0}" type="presOf" srcId="{CC4BF32C-EB97-40B0-8369-6C8C5C3D0A37}" destId="{41E1C3A8-BCCF-4167-8F25-32E319A22C2E}" srcOrd="0" destOrd="0" presId="urn:microsoft.com/office/officeart/2005/8/layout/lProcess2"/>
    <dgm:cxn modelId="{2EAC2899-3B2F-4204-94F9-84248A9A7A65}" type="presOf" srcId="{A3996699-C4C5-49EB-B704-FE3E17879177}" destId="{0F3CE5EC-ECF0-4B1A-BBEC-28BFDD1EBC89}" srcOrd="0" destOrd="0" presId="urn:microsoft.com/office/officeart/2005/8/layout/lProcess2"/>
    <dgm:cxn modelId="{8D56F8C8-7B8D-4C9F-A2A2-28770663AB81}" type="presOf" srcId="{C7334CC2-595E-4977-9023-24F256F95D16}" destId="{3304AE23-9C3D-40E4-8667-5F7AA4DF117B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10B4F5F6-AC83-47E1-AFC3-8D3F893781FB}" type="presOf" srcId="{CC4BF32C-EB97-40B0-8369-6C8C5C3D0A37}" destId="{A13C8866-5B62-4BDB-BBF2-DE40092D29A9}" srcOrd="1" destOrd="0" presId="urn:microsoft.com/office/officeart/2005/8/layout/lProcess2"/>
    <dgm:cxn modelId="{EE606F79-7F2F-416B-B5E9-75CD9A078B18}" type="presParOf" srcId="{3304AE23-9C3D-40E4-8667-5F7AA4DF117B}" destId="{EA9ECB81-5257-401E-8FEE-26F2D9B4E3E5}" srcOrd="0" destOrd="0" presId="urn:microsoft.com/office/officeart/2005/8/layout/lProcess2"/>
    <dgm:cxn modelId="{0370C072-4414-4A09-9D99-13446820A500}" type="presParOf" srcId="{EA9ECB81-5257-401E-8FEE-26F2D9B4E3E5}" destId="{41E1C3A8-BCCF-4167-8F25-32E319A22C2E}" srcOrd="0" destOrd="0" presId="urn:microsoft.com/office/officeart/2005/8/layout/lProcess2"/>
    <dgm:cxn modelId="{05219C68-187C-4C7F-AADB-28F8CC687CC2}" type="presParOf" srcId="{EA9ECB81-5257-401E-8FEE-26F2D9B4E3E5}" destId="{A13C8866-5B62-4BDB-BBF2-DE40092D29A9}" srcOrd="1" destOrd="0" presId="urn:microsoft.com/office/officeart/2005/8/layout/lProcess2"/>
    <dgm:cxn modelId="{4D3CF618-E321-451A-876A-332AC9CE82E8}" type="presParOf" srcId="{EA9ECB81-5257-401E-8FEE-26F2D9B4E3E5}" destId="{7BD5A8B4-8F3F-4DFE-9338-DA0B789B5F48}" srcOrd="2" destOrd="0" presId="urn:microsoft.com/office/officeart/2005/8/layout/lProcess2"/>
    <dgm:cxn modelId="{129D8763-30E6-4EFD-970E-9F62E6E444F2}" type="presParOf" srcId="{7BD5A8B4-8F3F-4DFE-9338-DA0B789B5F48}" destId="{2B79F0AF-606E-4DF6-855C-797B37B907BC}" srcOrd="0" destOrd="0" presId="urn:microsoft.com/office/officeart/2005/8/layout/lProcess2"/>
    <dgm:cxn modelId="{5906D889-CBFF-4D85-A697-7FF9C69493BF}" type="presParOf" srcId="{2B79F0AF-606E-4DF6-855C-797B37B907BC}" destId="{0F3CE5EC-ECF0-4B1A-BBEC-28BFDD1EBC89}" srcOrd="0" destOrd="0" presId="urn:microsoft.com/office/officeart/2005/8/layout/lProcess2"/>
    <dgm:cxn modelId="{E262E402-A5B6-4F88-93ED-7146E7537986}" type="presParOf" srcId="{3304AE23-9C3D-40E4-8667-5F7AA4DF117B}" destId="{DFD5204B-580B-476F-A39E-C2AA98FED6F8}" srcOrd="1" destOrd="0" presId="urn:microsoft.com/office/officeart/2005/8/layout/lProcess2"/>
    <dgm:cxn modelId="{E75D43CB-5E61-4FA9-B973-573848407D05}" type="presParOf" srcId="{3304AE23-9C3D-40E4-8667-5F7AA4DF117B}" destId="{9CD37DCC-0CCA-4541-B0AD-AD84F680E09A}" srcOrd="2" destOrd="0" presId="urn:microsoft.com/office/officeart/2005/8/layout/lProcess2"/>
    <dgm:cxn modelId="{3726A821-4EB1-4ACD-8939-4E7561101A22}" type="presParOf" srcId="{9CD37DCC-0CCA-4541-B0AD-AD84F680E09A}" destId="{30693CC0-1274-4719-BE8F-6E2A16A5E0B0}" srcOrd="0" destOrd="0" presId="urn:microsoft.com/office/officeart/2005/8/layout/lProcess2"/>
    <dgm:cxn modelId="{A3CFE434-854B-4DA6-8967-5B7A83D03764}" type="presParOf" srcId="{9CD37DCC-0CCA-4541-B0AD-AD84F680E09A}" destId="{21753F13-9DF2-4CBC-982C-6A8A3C47DE27}" srcOrd="1" destOrd="0" presId="urn:microsoft.com/office/officeart/2005/8/layout/lProcess2"/>
    <dgm:cxn modelId="{11609FC5-C2DE-4D82-94BA-ACE86F0BCC28}" type="presParOf" srcId="{9CD37DCC-0CCA-4541-B0AD-AD84F680E09A}" destId="{CF6A7024-97C5-42AB-8B32-0021F53CF103}" srcOrd="2" destOrd="0" presId="urn:microsoft.com/office/officeart/2005/8/layout/lProcess2"/>
    <dgm:cxn modelId="{F211567A-DB40-4250-B671-CB80291B71BF}" type="presParOf" srcId="{CF6A7024-97C5-42AB-8B32-0021F53CF103}" destId="{3ED2605D-E6EB-4CA9-941B-F05F4DDE4AEC}" srcOrd="0" destOrd="0" presId="urn:microsoft.com/office/officeart/2005/8/layout/lProcess2"/>
    <dgm:cxn modelId="{FC24D897-9516-4D7F-95AC-9B102F182C58}" type="presParOf" srcId="{3ED2605D-E6EB-4CA9-941B-F05F4DDE4AEC}" destId="{BC1AE78F-FD35-41EB-AEC8-E5F3F3CED2E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880A4-F387-4ACC-A88D-17437B8B49B2}">
      <dsp:nvSpPr>
        <dsp:cNvPr id="0" name=""/>
        <dsp:cNvSpPr/>
      </dsp:nvSpPr>
      <dsp:spPr>
        <a:xfrm>
          <a:off x="0" y="0"/>
          <a:ext cx="104943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81D55-9CD4-4E31-98E4-301D16FA0CEA}">
      <dsp:nvSpPr>
        <dsp:cNvPr id="0" name=""/>
        <dsp:cNvSpPr/>
      </dsp:nvSpPr>
      <dsp:spPr>
        <a:xfrm>
          <a:off x="0" y="0"/>
          <a:ext cx="3046088" cy="478465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Voz verbal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pt-BR" sz="4000" b="1" kern="1200" dirty="0"/>
          </a:br>
          <a:r>
            <a:rPr lang="pt-BR" sz="3000" kern="1200" dirty="0"/>
            <a:t>Relação que o verbo estabelece com o sujeito.</a:t>
          </a:r>
          <a:br>
            <a:rPr lang="pt-BR" sz="3200" kern="1200" dirty="0"/>
          </a:br>
          <a:endParaRPr lang="pt-BR" sz="3200" kern="1200" dirty="0"/>
        </a:p>
      </dsp:txBody>
      <dsp:txXfrm>
        <a:off x="0" y="0"/>
        <a:ext cx="3046088" cy="4784650"/>
      </dsp:txXfrm>
    </dsp:sp>
    <dsp:sp modelId="{37CF1F38-0E97-428D-B40E-60A6C7BB5F1F}">
      <dsp:nvSpPr>
        <dsp:cNvPr id="0" name=""/>
        <dsp:cNvSpPr/>
      </dsp:nvSpPr>
      <dsp:spPr>
        <a:xfrm>
          <a:off x="3185671" y="74760"/>
          <a:ext cx="7304836" cy="1495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/>
            <a:t>O sujeito que pratica a ação verbal é chamado </a:t>
          </a:r>
          <a:r>
            <a:rPr lang="pt-BR" sz="3000" b="1" kern="1200" dirty="0"/>
            <a:t>sujeito agente</a:t>
          </a:r>
          <a:r>
            <a:rPr lang="pt-BR" sz="3000" kern="1200" dirty="0"/>
            <a:t>. </a:t>
          </a:r>
        </a:p>
      </dsp:txBody>
      <dsp:txXfrm>
        <a:off x="3185671" y="74760"/>
        <a:ext cx="7304836" cy="1495203"/>
      </dsp:txXfrm>
    </dsp:sp>
    <dsp:sp modelId="{6B581DD9-4C63-4347-94A6-9A564E62640F}">
      <dsp:nvSpPr>
        <dsp:cNvPr id="0" name=""/>
        <dsp:cNvSpPr/>
      </dsp:nvSpPr>
      <dsp:spPr>
        <a:xfrm>
          <a:off x="3046088" y="1569963"/>
          <a:ext cx="7444418" cy="0"/>
        </a:xfrm>
        <a:prstGeom prst="line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BFAD4D38-97CA-4A68-B7C3-EE76716FCCA7}">
      <dsp:nvSpPr>
        <dsp:cNvPr id="0" name=""/>
        <dsp:cNvSpPr/>
      </dsp:nvSpPr>
      <dsp:spPr>
        <a:xfrm>
          <a:off x="3185671" y="1644723"/>
          <a:ext cx="7304836" cy="1495203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/>
            <a:t>O que recebe a ação expressa pelo verbo é denominado </a:t>
          </a:r>
          <a:r>
            <a:rPr lang="pt-BR" sz="3000" b="1" kern="1200" dirty="0"/>
            <a:t>sujeito paciente</a:t>
          </a:r>
          <a:r>
            <a:rPr lang="pt-BR" sz="3000" kern="1200" dirty="0"/>
            <a:t>. </a:t>
          </a:r>
        </a:p>
      </dsp:txBody>
      <dsp:txXfrm>
        <a:off x="3185671" y="1644723"/>
        <a:ext cx="7304836" cy="1495203"/>
      </dsp:txXfrm>
    </dsp:sp>
    <dsp:sp modelId="{FA18F2B8-ACBA-49DE-AA75-B7E516230A17}">
      <dsp:nvSpPr>
        <dsp:cNvPr id="0" name=""/>
        <dsp:cNvSpPr/>
      </dsp:nvSpPr>
      <dsp:spPr>
        <a:xfrm>
          <a:off x="3046088" y="3139927"/>
          <a:ext cx="74444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FD196A-5520-4AD4-BCE1-808F1126EB53}">
      <dsp:nvSpPr>
        <dsp:cNvPr id="0" name=""/>
        <dsp:cNvSpPr/>
      </dsp:nvSpPr>
      <dsp:spPr>
        <a:xfrm>
          <a:off x="3185671" y="3232824"/>
          <a:ext cx="7304836" cy="1495203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/>
            <a:t>O sujeito que pratica e recebe a ação ao mesmo tempo é chamado </a:t>
          </a:r>
          <a:r>
            <a:rPr lang="pt-BR" sz="3000" b="1" kern="1200" dirty="0"/>
            <a:t>sujeito agente</a:t>
          </a:r>
          <a:r>
            <a:rPr lang="pt-BR" sz="3000" kern="1200" dirty="0"/>
            <a:t> e </a:t>
          </a:r>
          <a:r>
            <a:rPr lang="pt-BR" sz="3000" b="1" kern="1200" dirty="0"/>
            <a:t>paciente</a:t>
          </a:r>
          <a:r>
            <a:rPr lang="pt-BR" sz="3000" kern="1200" dirty="0"/>
            <a:t>.</a:t>
          </a:r>
        </a:p>
      </dsp:txBody>
      <dsp:txXfrm>
        <a:off x="3185671" y="3232824"/>
        <a:ext cx="7304836" cy="1495203"/>
      </dsp:txXfrm>
    </dsp:sp>
    <dsp:sp modelId="{FEB24C34-D3ED-41CC-B4EA-1B470B2A8E58}">
      <dsp:nvSpPr>
        <dsp:cNvPr id="0" name=""/>
        <dsp:cNvSpPr/>
      </dsp:nvSpPr>
      <dsp:spPr>
        <a:xfrm>
          <a:off x="3046088" y="4709890"/>
          <a:ext cx="74444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10D04-6466-41FA-8318-1632A985E0D5}">
      <dsp:nvSpPr>
        <dsp:cNvPr id="0" name=""/>
        <dsp:cNvSpPr/>
      </dsp:nvSpPr>
      <dsp:spPr>
        <a:xfrm>
          <a:off x="0" y="2912415"/>
          <a:ext cx="1051560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75045-79D8-48D3-94B3-D9466B1EBB5A}">
      <dsp:nvSpPr>
        <dsp:cNvPr id="0" name=""/>
        <dsp:cNvSpPr/>
      </dsp:nvSpPr>
      <dsp:spPr>
        <a:xfrm>
          <a:off x="0" y="719929"/>
          <a:ext cx="1051560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2F852-561F-4DEC-83D4-B661E591E82C}">
      <dsp:nvSpPr>
        <dsp:cNvPr id="0" name=""/>
        <dsp:cNvSpPr/>
      </dsp:nvSpPr>
      <dsp:spPr>
        <a:xfrm>
          <a:off x="2734055" y="1152"/>
          <a:ext cx="7781544" cy="71877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Em uma oração, quando o sujeito é agente, o verbo está na voz ativa.</a:t>
          </a:r>
        </a:p>
      </dsp:txBody>
      <dsp:txXfrm>
        <a:off x="2734055" y="1152"/>
        <a:ext cx="7781544" cy="718777"/>
      </dsp:txXfrm>
    </dsp:sp>
    <dsp:sp modelId="{DD755FC4-3D41-4EA8-9B6F-F0BDF7E521FF}">
      <dsp:nvSpPr>
        <dsp:cNvPr id="0" name=""/>
        <dsp:cNvSpPr/>
      </dsp:nvSpPr>
      <dsp:spPr>
        <a:xfrm>
          <a:off x="0" y="1152"/>
          <a:ext cx="2734056" cy="718777"/>
        </a:xfrm>
        <a:prstGeom prst="round2SameRect">
          <a:avLst>
            <a:gd name="adj1" fmla="val 16670"/>
            <a:gd name="adj2" fmla="val 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Ativa</a:t>
          </a:r>
        </a:p>
      </dsp:txBody>
      <dsp:txXfrm>
        <a:off x="35094" y="36246"/>
        <a:ext cx="2663868" cy="683683"/>
      </dsp:txXfrm>
    </dsp:sp>
    <dsp:sp modelId="{5FB26E48-4763-4799-9E7D-6437948FFDFE}">
      <dsp:nvSpPr>
        <dsp:cNvPr id="0" name=""/>
        <dsp:cNvSpPr/>
      </dsp:nvSpPr>
      <dsp:spPr>
        <a:xfrm>
          <a:off x="0" y="719929"/>
          <a:ext cx="10515600" cy="143776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5100" kern="1200" dirty="0"/>
        </a:p>
      </dsp:txBody>
      <dsp:txXfrm>
        <a:off x="0" y="719929"/>
        <a:ext cx="10515600" cy="1437769"/>
      </dsp:txXfrm>
    </dsp:sp>
    <dsp:sp modelId="{32280039-B21A-4FEF-AFCE-95CD85F2BFF5}">
      <dsp:nvSpPr>
        <dsp:cNvPr id="0" name=""/>
        <dsp:cNvSpPr/>
      </dsp:nvSpPr>
      <dsp:spPr>
        <a:xfrm>
          <a:off x="2734055" y="2192646"/>
          <a:ext cx="7781544" cy="71877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 verbo cujo sujeito é paciente está na voz passiva. </a:t>
          </a:r>
        </a:p>
      </dsp:txBody>
      <dsp:txXfrm>
        <a:off x="2734055" y="2192646"/>
        <a:ext cx="7781544" cy="718777"/>
      </dsp:txXfrm>
    </dsp:sp>
    <dsp:sp modelId="{FB4199F4-44AD-436B-BCB2-07C5D2045AF3}">
      <dsp:nvSpPr>
        <dsp:cNvPr id="0" name=""/>
        <dsp:cNvSpPr/>
      </dsp:nvSpPr>
      <dsp:spPr>
        <a:xfrm>
          <a:off x="0" y="2193638"/>
          <a:ext cx="2734056" cy="718777"/>
        </a:xfrm>
        <a:prstGeom prst="round2SameRect">
          <a:avLst>
            <a:gd name="adj1" fmla="val 16670"/>
            <a:gd name="adj2" fmla="val 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Passiva</a:t>
          </a:r>
        </a:p>
      </dsp:txBody>
      <dsp:txXfrm>
        <a:off x="35094" y="2228732"/>
        <a:ext cx="2663868" cy="683683"/>
      </dsp:txXfrm>
    </dsp:sp>
    <dsp:sp modelId="{3AD91A18-F5F8-48A5-9AB0-A9536A6BD4DF}">
      <dsp:nvSpPr>
        <dsp:cNvPr id="0" name=""/>
        <dsp:cNvSpPr/>
      </dsp:nvSpPr>
      <dsp:spPr>
        <a:xfrm>
          <a:off x="0" y="2912415"/>
          <a:ext cx="10515600" cy="143776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5100" kern="1200" dirty="0"/>
        </a:p>
      </dsp:txBody>
      <dsp:txXfrm>
        <a:off x="0" y="2912415"/>
        <a:ext cx="10515600" cy="14377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C2DA6-7A50-4A1E-A5BB-95144C46B519}">
      <dsp:nvSpPr>
        <dsp:cNvPr id="0" name=""/>
        <dsp:cNvSpPr/>
      </dsp:nvSpPr>
      <dsp:spPr>
        <a:xfrm>
          <a:off x="1286" y="834432"/>
          <a:ext cx="5015767" cy="300946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As orações na voz passiva podem apresentar o termo que pratica a ação expressa pelo verbo.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Esse termo recebe o nome de </a:t>
          </a:r>
          <a:r>
            <a:rPr lang="pt-BR" sz="2800" b="1" kern="1200" dirty="0"/>
            <a:t>agente da passiva</a:t>
          </a:r>
          <a:r>
            <a:rPr lang="pt-BR" sz="2800" kern="1200" dirty="0"/>
            <a:t>. </a:t>
          </a:r>
        </a:p>
      </dsp:txBody>
      <dsp:txXfrm>
        <a:off x="1286" y="834432"/>
        <a:ext cx="5015767" cy="3009460"/>
      </dsp:txXfrm>
    </dsp:sp>
    <dsp:sp modelId="{27DA4270-BCB4-4F4C-8348-5675CAE6361B}">
      <dsp:nvSpPr>
        <dsp:cNvPr id="0" name=""/>
        <dsp:cNvSpPr/>
      </dsp:nvSpPr>
      <dsp:spPr>
        <a:xfrm>
          <a:off x="5518630" y="834432"/>
          <a:ext cx="5015767" cy="300946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O agente da passiva, geralmente, vem acompanhado da preposição </a:t>
          </a:r>
          <a:r>
            <a:rPr lang="pt-BR" sz="2800" b="1" kern="1200" dirty="0"/>
            <a:t>por</a:t>
          </a:r>
          <a:r>
            <a:rPr lang="pt-BR" sz="2800" kern="1200" dirty="0"/>
            <a:t> ou por suas combinações </a:t>
          </a:r>
          <a:r>
            <a:rPr lang="pt-BR" sz="2800" b="1" kern="1200" dirty="0"/>
            <a:t>pela(s)</a:t>
          </a:r>
          <a:r>
            <a:rPr lang="pt-BR" sz="2800" kern="1200" dirty="0"/>
            <a:t>, </a:t>
          </a:r>
          <a:r>
            <a:rPr lang="pt-BR" sz="2800" b="1" kern="1200" dirty="0"/>
            <a:t>pelo(s)</a:t>
          </a:r>
          <a:r>
            <a:rPr lang="pt-BR" sz="2800" kern="1200" dirty="0"/>
            <a:t> e, com menos frequência, pela preposição </a:t>
          </a:r>
          <a:r>
            <a:rPr lang="pt-BR" sz="2800" b="1" kern="1200" dirty="0"/>
            <a:t>de</a:t>
          </a:r>
          <a:r>
            <a:rPr lang="pt-BR" sz="2800" kern="1200" dirty="0"/>
            <a:t>.</a:t>
          </a:r>
        </a:p>
      </dsp:txBody>
      <dsp:txXfrm>
        <a:off x="5518630" y="834432"/>
        <a:ext cx="5015767" cy="30094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Analítica</a:t>
          </a:r>
        </a:p>
      </dsp:txBody>
      <dsp:txXfrm>
        <a:off x="0" y="0"/>
        <a:ext cx="5062686" cy="1305401"/>
      </dsp:txXfrm>
    </dsp:sp>
    <dsp:sp modelId="{0F3CE5EC-ECF0-4B1A-BBEC-28BFDD1EBC89}">
      <dsp:nvSpPr>
        <dsp:cNvPr id="0" name=""/>
        <dsp:cNvSpPr/>
      </dsp:nvSpPr>
      <dsp:spPr>
        <a:xfrm>
          <a:off x="511531" y="1305401"/>
          <a:ext cx="4050149" cy="282836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A forma verbal é composta de </a:t>
          </a:r>
          <a:r>
            <a:rPr lang="pt-BR" sz="2600" b="1" kern="1200" dirty="0"/>
            <a:t>verbo auxiliar</a:t>
          </a:r>
          <a:r>
            <a:rPr lang="pt-BR" sz="2600" kern="1200" dirty="0"/>
            <a:t> + </a:t>
          </a:r>
          <a:r>
            <a:rPr lang="pt-BR" sz="2600" b="1" kern="1200" dirty="0"/>
            <a:t>verbo no particípio</a:t>
          </a:r>
          <a:r>
            <a:rPr lang="pt-BR" sz="2600" kern="1200" dirty="0"/>
            <a:t>. Nesse tipo de voz passiva, não é obrigatória a presença do agente da passiva.</a:t>
          </a:r>
        </a:p>
      </dsp:txBody>
      <dsp:txXfrm>
        <a:off x="594371" y="1388241"/>
        <a:ext cx="3884469" cy="2662689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Sintética</a:t>
          </a:r>
        </a:p>
      </dsp:txBody>
      <dsp:txXfrm>
        <a:off x="5447650" y="0"/>
        <a:ext cx="5062686" cy="1305401"/>
      </dsp:txXfrm>
    </dsp:sp>
    <dsp:sp modelId="{BC1AE78F-FD35-41EB-AEC8-E5F3F3CED2E2}">
      <dsp:nvSpPr>
        <dsp:cNvPr id="0" name=""/>
        <dsp:cNvSpPr/>
      </dsp:nvSpPr>
      <dsp:spPr>
        <a:xfrm>
          <a:off x="5953919" y="1305401"/>
          <a:ext cx="4050149" cy="282836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Formada por um verbo que concorda com o sujeito, seguido do pronome </a:t>
          </a:r>
          <a:r>
            <a:rPr lang="pt-BR" sz="2600" b="1" kern="1200" dirty="0"/>
            <a:t>se</a:t>
          </a:r>
          <a:r>
            <a:rPr lang="pt-BR" sz="2600" kern="1200" dirty="0"/>
            <a:t>, chamado </a:t>
          </a:r>
          <a:r>
            <a:rPr lang="pt-BR" sz="2600" b="1" kern="1200" dirty="0"/>
            <a:t>partícula apassivadora</a:t>
          </a:r>
          <a:r>
            <a:rPr lang="pt-BR" sz="2600" kern="1200" dirty="0"/>
            <a:t> ou </a:t>
          </a:r>
          <a:r>
            <a:rPr lang="pt-BR" sz="2600" b="1" kern="1200" dirty="0"/>
            <a:t>pronome apassivador</a:t>
          </a:r>
          <a:r>
            <a:rPr lang="pt-BR" sz="2600" kern="1200" dirty="0"/>
            <a:t>, e por um sujeito.</a:t>
          </a:r>
        </a:p>
      </dsp:txBody>
      <dsp:txXfrm>
        <a:off x="6036759" y="1388241"/>
        <a:ext cx="3884469" cy="2662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Lista de Guias"/>
  <dgm:desc val="Use para mostrar blocos de informações não sequenciais ou agrupados. Funciona melhor para listas com uma pequena quantidade de texto de Nível 1. O primeiro Nível 2 é exibido ao lado do texto de Nível 1, e o texto de Nível 2 restante aparece sob o texto de Nível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AF45D-7E7E-7740-8075-D24BBD88BB3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F925D-AFE2-014C-A47F-F343DD952B9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71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2A243-B278-AF4C-BC10-EED2BE8A6D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BB89A-4CF2-3045-8911-A466E2733E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AAA7-64E2-E64A-B0E7-0297373DD8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56E8-BEDA-C249-A8CC-2C42F4C0F13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ACAD-808E-7E43-97A4-7FCC7029AEF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0251-A6C3-634A-B1F5-A2C6CA80E8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6EF2-A5B6-374D-84CE-CC61A43061E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F712-4E76-5C45-9E4D-D1491677785C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D336-A4BF-254E-9ED3-A1B9F1FABEF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419A-AD71-D54D-BBB0-6455876A8F8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533F-CED6-8D49-837C-EC9EF8354F4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E478-FD74-5E4A-9A35-0711DD7872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A1A6-A485-7F4C-8CA5-80C52943BF8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A456-E901-7140-92A4-EDF01255FA8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1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86"/>
          <a:stretch/>
        </p:blipFill>
        <p:spPr bwMode="auto">
          <a:xfrm>
            <a:off x="0" y="-15525"/>
            <a:ext cx="12192000" cy="68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81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RobotoBR" pitchFamily="2" charset="0"/>
              </a:rPr>
              <a:t> </a:t>
            </a:r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58577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Vozes verbais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124302930"/>
              </p:ext>
            </p:extLst>
          </p:nvPr>
        </p:nvGraphicFramePr>
        <p:xfrm>
          <a:off x="850605" y="1754371"/>
          <a:ext cx="10494335" cy="4784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96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Voz ativa e voz passiva</a:t>
            </a:r>
          </a:p>
        </p:txBody>
      </p:sp>
      <p:graphicFrame>
        <p:nvGraphicFramePr>
          <p:cNvPr id="9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952852"/>
              </p:ext>
            </p:extLst>
          </p:nvPr>
        </p:nvGraphicFramePr>
        <p:xfrm>
          <a:off x="841744" y="187169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731" y="2705134"/>
            <a:ext cx="5181357" cy="112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731" y="4882451"/>
            <a:ext cx="5715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28883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Voz reflexiva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17036"/>
          </a:xfrm>
        </p:spPr>
        <p:txBody>
          <a:bodyPr>
            <a:normAutofit fontScale="92500" lnSpcReduction="10000"/>
          </a:bodyPr>
          <a:lstStyle/>
          <a:p>
            <a:r>
              <a:rPr lang="pt-BR" sz="3000" dirty="0"/>
              <a:t>O verbo cujo sujeito é </a:t>
            </a:r>
            <a:r>
              <a:rPr lang="pt-BR" sz="3000" b="1" dirty="0"/>
              <a:t>agente</a:t>
            </a:r>
            <a:r>
              <a:rPr lang="pt-BR" sz="3000" dirty="0"/>
              <a:t> e </a:t>
            </a:r>
            <a:r>
              <a:rPr lang="pt-BR" sz="3000" b="1" dirty="0"/>
              <a:t>paciente</a:t>
            </a:r>
            <a:r>
              <a:rPr lang="pt-BR" sz="3000" dirty="0"/>
              <a:t> ao mesmo tempo está na </a:t>
            </a:r>
            <a:r>
              <a:rPr lang="pt-BR" sz="3000" b="1" dirty="0"/>
              <a:t>voz reflexiva</a:t>
            </a:r>
            <a:r>
              <a:rPr lang="pt-BR" sz="3000" dirty="0"/>
              <a:t>. </a:t>
            </a:r>
          </a:p>
          <a:p>
            <a:r>
              <a:rPr lang="pt-BR" sz="3000" dirty="0"/>
              <a:t>Na voz reflexiva, os pronomes oblíquos átonos </a:t>
            </a:r>
            <a:r>
              <a:rPr lang="pt-BR" sz="3000" b="1" dirty="0"/>
              <a:t>me</a:t>
            </a:r>
            <a:r>
              <a:rPr lang="pt-BR" sz="3000" dirty="0"/>
              <a:t>, </a:t>
            </a:r>
            <a:r>
              <a:rPr lang="pt-BR" sz="3000" b="1" dirty="0"/>
              <a:t>te</a:t>
            </a:r>
            <a:r>
              <a:rPr lang="pt-BR" sz="3000" dirty="0"/>
              <a:t>, </a:t>
            </a:r>
            <a:r>
              <a:rPr lang="pt-BR" sz="3000" b="1" dirty="0"/>
              <a:t>se</a:t>
            </a:r>
            <a:r>
              <a:rPr lang="pt-BR" sz="3000" dirty="0"/>
              <a:t>, </a:t>
            </a:r>
            <a:r>
              <a:rPr lang="pt-BR" sz="3000" b="1" dirty="0"/>
              <a:t>nos</a:t>
            </a:r>
            <a:r>
              <a:rPr lang="pt-BR" sz="3000" dirty="0"/>
              <a:t> e </a:t>
            </a:r>
            <a:r>
              <a:rPr lang="pt-BR" sz="3000" b="1" dirty="0"/>
              <a:t>vos</a:t>
            </a:r>
            <a:r>
              <a:rPr lang="pt-BR" sz="3000" dirty="0"/>
              <a:t> acompanham os verbos.</a:t>
            </a:r>
            <a:br>
              <a:rPr lang="pt-BR" dirty="0"/>
            </a:b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794126" y="3785183"/>
            <a:ext cx="8689580" cy="194575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757" y="4001026"/>
            <a:ext cx="5939817" cy="1514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88890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Quarta capa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336" y="2981977"/>
            <a:ext cx="5243624" cy="1757547"/>
          </a:xfrm>
        </p:spPr>
        <p:txBody>
          <a:bodyPr/>
          <a:lstStyle/>
          <a:p>
            <a:r>
              <a:rPr lang="pt-BR" dirty="0"/>
              <a:t>Nesse gênero, há trechos expositivos e apreciativos, visto que seu objetivo é convencer o leitor a adquirir o livro e lê-lo.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99" y="1754050"/>
            <a:ext cx="4858813" cy="3891838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664FEFBA-7445-4475-BE61-1FFF7254F213}"/>
              </a:ext>
            </a:extLst>
          </p:cNvPr>
          <p:cNvSpPr/>
          <p:nvPr/>
        </p:nvSpPr>
        <p:spPr>
          <a:xfrm rot="16200000">
            <a:off x="377556" y="5078745"/>
            <a:ext cx="9188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" dirty="0">
                <a:latin typeface="TrasandinaBook"/>
              </a:rPr>
              <a:t>Rafaela Hidalgo</a:t>
            </a:r>
            <a:endParaRPr lang="pt-BR" dirty="0">
              <a:latin typeface="Trasandina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94690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Agente da passiva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851786" y="1562987"/>
          <a:ext cx="10535684" cy="4678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13354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EC0A-E602-4C0B-9103-AFA87191BBE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Resenha crítica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AB03A5-A636-4858-9637-C28B61CC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67" y="2062716"/>
            <a:ext cx="9783726" cy="4628339"/>
          </a:xfrm>
        </p:spPr>
        <p:txBody>
          <a:bodyPr>
            <a:normAutofit/>
          </a:bodyPr>
          <a:lstStyle/>
          <a:p>
            <a:r>
              <a:rPr lang="pt-BR" dirty="0"/>
              <a:t>É um texto que visa divulgar o conteúdo de um elemento cultural (livro, filme, álbum musical, peça de teatro, </a:t>
            </a:r>
            <a:r>
              <a:rPr lang="pt-BR" i="1" dirty="0"/>
              <a:t>show</a:t>
            </a:r>
            <a:r>
              <a:rPr lang="pt-BR" dirty="0"/>
              <a:t>, entre outros) de forma subjetiva, destacando informações importantes e emitindo uma avaliação crítica. </a:t>
            </a:r>
          </a:p>
          <a:p>
            <a:r>
              <a:rPr lang="pt-BR" dirty="0"/>
              <a:t>Geralmente, as resenhas são veiculadas em </a:t>
            </a:r>
            <a:r>
              <a:rPr lang="pt-BR" i="1" dirty="0"/>
              <a:t>sites</a:t>
            </a:r>
            <a:r>
              <a:rPr lang="pt-BR" dirty="0"/>
              <a:t>, jornais, revistas e livros.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665928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CE0A0-59BB-4EDB-8653-F5E1359977F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/>
              <a:t>Voz passiva analítica e voz passiva sintética</a:t>
            </a: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478463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497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RobotoBR</vt:lpstr>
      <vt:lpstr>TrasandinaBook</vt:lpstr>
      <vt:lpstr>Tema do Office</vt:lpstr>
      <vt:lpstr>Apresentação do PowerPoint</vt:lpstr>
      <vt:lpstr>  Unidade 2</vt:lpstr>
      <vt:lpstr>Vozes verbais</vt:lpstr>
      <vt:lpstr>Voz ativa e voz passiva</vt:lpstr>
      <vt:lpstr>Voz reflexiva</vt:lpstr>
      <vt:lpstr>Quarta capa</vt:lpstr>
      <vt:lpstr>Agente da passiva</vt:lpstr>
      <vt:lpstr>Resenha crítica</vt:lpstr>
      <vt:lpstr>Voz passiva analítica e voz passiva sintética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148</cp:revision>
  <dcterms:created xsi:type="dcterms:W3CDTF">2019-02-21T18:53:00Z</dcterms:created>
  <dcterms:modified xsi:type="dcterms:W3CDTF">2023-06-13T19:19:16Z</dcterms:modified>
</cp:coreProperties>
</file>