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handoutMasterIdLst>
    <p:handoutMasterId r:id="rId21"/>
  </p:handoutMasterIdLst>
  <p:sldIdLst>
    <p:sldId id="361" r:id="rId2"/>
    <p:sldId id="310" r:id="rId3"/>
    <p:sldId id="320" r:id="rId4"/>
    <p:sldId id="322" r:id="rId5"/>
    <p:sldId id="323" r:id="rId6"/>
    <p:sldId id="324" r:id="rId7"/>
    <p:sldId id="325" r:id="rId8"/>
    <p:sldId id="326" r:id="rId9"/>
    <p:sldId id="327" r:id="rId10"/>
    <p:sldId id="311" r:id="rId11"/>
    <p:sldId id="328" r:id="rId12"/>
    <p:sldId id="292" r:id="rId13"/>
    <p:sldId id="330" r:id="rId14"/>
    <p:sldId id="331" r:id="rId15"/>
    <p:sldId id="332" r:id="rId16"/>
    <p:sldId id="333" r:id="rId17"/>
    <p:sldId id="334" r:id="rId18"/>
    <p:sldId id="335" r:id="rId19"/>
  </p:sldIdLst>
  <p:sldSz cx="12192000" cy="6858000"/>
  <p:notesSz cx="6858000" cy="9144000"/>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Revisão" initials="R" lastIdx="36" clrIdx="0"/>
  <p:cmAuthor id="2" name="Lilian Semenichin Nogueira" initials="LSN" lastIdx="20" clrIdx="1"/>
  <p:cmAuthor id="3" name="Marcia Takeuchi" initials="" lastIdx="1"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F125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89E9202-A9DF-4E35-A63F-493C90B242DC}" v="40" dt="2019-06-25T17:53:03.58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72" d="100"/>
          <a:sy n="72" d="100"/>
        </p:scale>
        <p:origin x="618" y="78"/>
      </p:cViewPr>
      <p:guideLst>
        <p:guide orient="horz" pos="2160"/>
        <p:guide pos="3840"/>
      </p:guideLst>
    </p:cSldViewPr>
  </p:slideViewPr>
  <p:notesTextViewPr>
    <p:cViewPr>
      <p:scale>
        <a:sx n="1" d="1"/>
        <a:sy n="1" d="1"/>
      </p:scale>
      <p:origin x="0" y="0"/>
    </p:cViewPr>
  </p:notesTextViewPr>
  <p:sorterViewPr>
    <p:cViewPr>
      <p:scale>
        <a:sx n="100" d="100"/>
        <a:sy n="100" d="100"/>
      </p:scale>
      <p:origin x="0" y="0"/>
    </p:cViewPr>
  </p:sorterViewPr>
  <p:notesViewPr>
    <p:cSldViewPr snapToGrid="0">
      <p:cViewPr varScale="1">
        <p:scale>
          <a:sx n="56" d="100"/>
          <a:sy n="56" d="100"/>
        </p:scale>
        <p:origin x="-2838"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commentAuthors" Target="commentAuthors.xml"/><Relationship Id="rId27" Type="http://schemas.microsoft.com/office/2015/10/relationships/revisionInfo" Target="revisionInfo.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28B4360-0A65-4628-977C-BDFEF123BB10}" type="doc">
      <dgm:prSet loTypeId="urn:microsoft.com/office/officeart/2005/8/layout/lProcess3" loCatId="process" qsTypeId="urn:microsoft.com/office/officeart/2005/8/quickstyle/simple1" qsCatId="simple" csTypeId="urn:microsoft.com/office/officeart/2005/8/colors/accent1_2" csCatId="accent1" phldr="1"/>
      <dgm:spPr/>
      <dgm:t>
        <a:bodyPr/>
        <a:lstStyle/>
        <a:p>
          <a:endParaRPr lang="pt-BR"/>
        </a:p>
      </dgm:t>
    </dgm:pt>
    <dgm:pt modelId="{2E70C7E8-8CAB-4625-9022-821C5B1B4507}" type="pres">
      <dgm:prSet presAssocID="{E28B4360-0A65-4628-977C-BDFEF123BB10}" presName="Name0" presStyleCnt="0">
        <dgm:presLayoutVars>
          <dgm:chPref val="3"/>
          <dgm:dir/>
          <dgm:animLvl val="lvl"/>
          <dgm:resizeHandles/>
        </dgm:presLayoutVars>
      </dgm:prSet>
      <dgm:spPr/>
    </dgm:pt>
  </dgm:ptLst>
  <dgm:cxnLst>
    <dgm:cxn modelId="{3400E33D-1176-4C37-A3A3-BCDDA3666E2A}" type="presOf" srcId="{E28B4360-0A65-4628-977C-BDFEF123BB10}" destId="{2E70C7E8-8CAB-4625-9022-821C5B1B4507}" srcOrd="0" destOrd="0" presId="urn:microsoft.com/office/officeart/2005/8/layout/lProcess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E28B4360-0A65-4628-977C-BDFEF123BB10}" type="doc">
      <dgm:prSet loTypeId="urn:microsoft.com/office/officeart/2005/8/layout/lProcess3" loCatId="process" qsTypeId="urn:microsoft.com/office/officeart/2005/8/quickstyle/simple1" qsCatId="simple" csTypeId="urn:microsoft.com/office/officeart/2005/8/colors/accent1_2" csCatId="accent1" phldr="1"/>
      <dgm:spPr/>
      <dgm:t>
        <a:bodyPr/>
        <a:lstStyle/>
        <a:p>
          <a:endParaRPr lang="pt-BR"/>
        </a:p>
      </dgm:t>
    </dgm:pt>
    <dgm:pt modelId="{2E70C7E8-8CAB-4625-9022-821C5B1B4507}" type="pres">
      <dgm:prSet presAssocID="{E28B4360-0A65-4628-977C-BDFEF123BB10}" presName="Name0" presStyleCnt="0">
        <dgm:presLayoutVars>
          <dgm:chPref val="3"/>
          <dgm:dir/>
          <dgm:animLvl val="lvl"/>
          <dgm:resizeHandles/>
        </dgm:presLayoutVars>
      </dgm:prSet>
      <dgm:spPr/>
    </dgm:pt>
  </dgm:ptLst>
  <dgm:cxnLst>
    <dgm:cxn modelId="{1FBE718C-87CF-43D9-B359-CA8E0A1B96C7}" type="presOf" srcId="{E28B4360-0A65-4628-977C-BDFEF123BB10}" destId="{2E70C7E8-8CAB-4625-9022-821C5B1B4507}" srcOrd="0" destOrd="0" presId="urn:microsoft.com/office/officeart/2005/8/layout/lProcess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lProcess3">
  <dgm:title val=""/>
  <dgm:desc val=""/>
  <dgm:catLst>
    <dgm:cat type="process" pri="11000"/>
    <dgm:cat type="convert" pri="1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2"/>
      </dgm:ptLst>
      <dgm:cxnLst>
        <dgm:cxn modelId="4" srcId="0" destId="1" srcOrd="0" destOrd="0"/>
        <dgm:cxn modelId="5" srcId="1" destId="2"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51" srcId="1" destId="11" srcOrd="0" destOrd="0"/>
        <dgm:cxn modelId="61" srcId="2" destId="21" srcOrd="0" destOrd="0"/>
        <dgm:cxn modelId="71" srcId="3" destId="31" srcOrd="0" destOrd="0"/>
        <dgm:cxn modelId="81" srcId="4" destId="41" srcOrd="0" destOrd="0"/>
      </dgm:cxnLst>
      <dgm:bg/>
      <dgm:whole/>
    </dgm:dataModel>
  </dgm:clrData>
  <dgm:layoutNode name="Name0">
    <dgm:varLst>
      <dgm:chPref val="3"/>
      <dgm:dir/>
      <dgm:animLvl val="lvl"/>
      <dgm:resizeHandles/>
    </dgm:varLst>
    <dgm:choose name="Name1">
      <dgm:if name="Name2" func="var" arg="dir" op="equ" val="norm">
        <dgm:alg type="lin">
          <dgm:param type="linDir" val="fromT"/>
          <dgm:param type="vertAlign" val="mid"/>
          <dgm:param type="nodeHorzAlign" val="l"/>
          <dgm:param type="nodeVertAlign" val="t"/>
          <dgm:param type="fallback" val="2D"/>
        </dgm:alg>
      </dgm:if>
      <dgm:else name="Name3">
        <dgm:alg type="lin">
          <dgm:param type="linDir" val="fromT"/>
          <dgm:param type="vertAlign" val="mid"/>
          <dgm:param type="nodeHorzAlign" val="r"/>
          <dgm:param type="nodeVertAlign" val="t"/>
          <dgm:param type="fallback" val="2D"/>
        </dgm:alg>
      </dgm:else>
    </dgm:choose>
    <dgm:shape xmlns:r="http://schemas.openxmlformats.org/officeDocument/2006/relationships" r:blip="">
      <dgm:adjLst/>
    </dgm:shape>
    <dgm:presOf/>
    <dgm:constrLst>
      <dgm:constr type="w" for="des" forName="bigChev" refType="w"/>
      <dgm:constr type="h" for="des" forName="bigChev" refType="w" refFor="des" refForName="bigChev" op="equ" fact="0.4"/>
      <dgm:constr type="w" for="des" forName="node" refType="w" refFor="des" refForName="bigChev" fact="0.83"/>
      <dgm:constr type="h" for="des" forName="node" refType="w" refFor="des" refForName="node" op="equ" fact="0.4"/>
      <dgm:constr type="w" for="des" forName="parTrans" refType="w" refFor="des" refForName="bigChev" op="equ" fact="-0.13"/>
      <dgm:constr type="w" for="des" forName="sibTrans" refType="w" refFor="des" refForName="node" op="equ" fact="-0.14"/>
      <dgm:constr type="h" for="ch" forName="vSp" refType="h" refFor="des" refForName="bigChev" op="equ" fact="0.14"/>
      <dgm:constr type="primFontSz" for="des" forName="node" op="equ"/>
      <dgm:constr type="primFontSz" for="des" forName="bigChev" op="equ"/>
    </dgm:constrLst>
    <dgm:ruleLst/>
    <dgm:forEach name="Name4" axis="ch" ptType="node">
      <dgm:layoutNode name="horFlow">
        <dgm:choose name="Name5">
          <dgm:if name="Name6" func="var" arg="dir" op="equ" val="norm">
            <dgm:alg type="lin">
              <dgm:param type="linDir" val="fromL"/>
              <dgm:param type="nodeHorzAlign" val="l"/>
              <dgm:param type="nodeVertAlign" val="mid"/>
              <dgm:param type="fallback" val="2D"/>
            </dgm:alg>
          </dgm:if>
          <dgm:else name="Name7">
            <dgm:alg type="lin">
              <dgm:param type="linDir" val="fromR"/>
              <dgm:param type="nodeHorzAlign" val="r"/>
              <dgm:param type="nodeVertAlign" val="mid"/>
              <dgm:param type="fallback" val="2D"/>
            </dgm:alg>
          </dgm:else>
        </dgm:choose>
        <dgm:shape xmlns:r="http://schemas.openxmlformats.org/officeDocument/2006/relationships" r:blip="">
          <dgm:adjLst/>
        </dgm:shape>
        <dgm:presOf/>
        <dgm:constrLst/>
        <dgm:ruleLst/>
        <dgm:layoutNode name="bigChev" styleLbl="node1">
          <dgm:alg type="tx"/>
          <dgm:choose name="Name8">
            <dgm:if name="Name9" func="var" arg="dir" op="equ" val="norm">
              <dgm:shape xmlns:r="http://schemas.openxmlformats.org/officeDocument/2006/relationships" type="chevron" r:blip="">
                <dgm:adjLst/>
              </dgm:shape>
              <dgm:presOf axis="self"/>
              <dgm:constrLst>
                <dgm:constr type="primFontSz" val="65"/>
                <dgm:constr type="rMarg"/>
                <dgm:constr type="lMarg" refType="primFontSz" fact="0.1"/>
                <dgm:constr type="tMarg" refType="primFontSz" fact="0.05"/>
                <dgm:constr type="bMarg" refType="primFontSz" fact="0.05"/>
              </dgm:constrLst>
            </dgm:if>
            <dgm:else name="Name10">
              <dgm:shape xmlns:r="http://schemas.openxmlformats.org/officeDocument/2006/relationships" rot="180" type="chevron" r:blip="">
                <dgm:adjLst/>
              </dgm:shape>
              <dgm:presOf axis="self"/>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parTransForEach" axis="ch" ptType="parTrans" cnt="1">
          <dgm:layoutNode name="parTrans">
            <dgm:alg type="sp"/>
            <dgm:shape xmlns:r="http://schemas.openxmlformats.org/officeDocument/2006/relationships" r:blip="">
              <dgm:adjLst/>
            </dgm:shape>
            <dgm:presOf/>
            <dgm:constrLst/>
            <dgm:ruleLst/>
          </dgm:layoutNode>
        </dgm:forEach>
        <dgm:forEach name="Name11" axis="ch" ptType="node">
          <dgm:layoutNode name="node" styleLbl="alignAccFollowNode1">
            <dgm:varLst>
              <dgm:bulletEnabled val="1"/>
            </dgm:varLst>
            <dgm:alg type="tx"/>
            <dgm:choose name="Name12">
              <dgm:if name="Name13" func="var" arg="dir" op="equ" val="norm">
                <dgm:shape xmlns:r="http://schemas.openxmlformats.org/officeDocument/2006/relationships" type="chevron" r:blip="">
                  <dgm:adjLst/>
                </dgm:shape>
                <dgm:presOf axis="desOrSelf" ptType="node"/>
                <dgm:constrLst>
                  <dgm:constr type="primFontSz" val="65"/>
                  <dgm:constr type="rMarg"/>
                  <dgm:constr type="lMarg" refType="primFontSz" fact="0.1"/>
                  <dgm:constr type="tMarg" refType="primFontSz" fact="0.05"/>
                  <dgm:constr type="bMarg" refType="primFontSz" fact="0.05"/>
                </dgm:constrLst>
              </dgm:if>
              <dgm:else name="Name14">
                <dgm:shape xmlns:r="http://schemas.openxmlformats.org/officeDocument/2006/relationships" rot="180" type="chevron" r:blip="">
                  <dgm:adjLst/>
                </dgm:shape>
                <dgm:presOf axis="desOrSelf" ptType="node"/>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choose name="Name15">
        <dgm:if name="Name16" axis="self" ptType="node" func="revPos" op="gte" val="2">
          <dgm:layoutNode name="vSp">
            <dgm:alg type="sp"/>
            <dgm:shape xmlns:r="http://schemas.openxmlformats.org/officeDocument/2006/relationships" r:blip="">
              <dgm:adjLst/>
            </dgm:shape>
            <dgm:presOf/>
            <dgm:constrLst/>
            <dgm:ruleLst/>
          </dgm:layoutNode>
        </dgm:if>
        <dgm:else name="Name17"/>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lProcess3">
  <dgm:title val=""/>
  <dgm:desc val=""/>
  <dgm:catLst>
    <dgm:cat type="process" pri="11000"/>
    <dgm:cat type="convert" pri="1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2"/>
      </dgm:ptLst>
      <dgm:cxnLst>
        <dgm:cxn modelId="4" srcId="0" destId="1" srcOrd="0" destOrd="0"/>
        <dgm:cxn modelId="5" srcId="1" destId="2"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51" srcId="1" destId="11" srcOrd="0" destOrd="0"/>
        <dgm:cxn modelId="61" srcId="2" destId="21" srcOrd="0" destOrd="0"/>
        <dgm:cxn modelId="71" srcId="3" destId="31" srcOrd="0" destOrd="0"/>
        <dgm:cxn modelId="81" srcId="4" destId="41" srcOrd="0" destOrd="0"/>
      </dgm:cxnLst>
      <dgm:bg/>
      <dgm:whole/>
    </dgm:dataModel>
  </dgm:clrData>
  <dgm:layoutNode name="Name0">
    <dgm:varLst>
      <dgm:chPref val="3"/>
      <dgm:dir/>
      <dgm:animLvl val="lvl"/>
      <dgm:resizeHandles/>
    </dgm:varLst>
    <dgm:choose name="Name1">
      <dgm:if name="Name2" func="var" arg="dir" op="equ" val="norm">
        <dgm:alg type="lin">
          <dgm:param type="linDir" val="fromT"/>
          <dgm:param type="vertAlign" val="mid"/>
          <dgm:param type="nodeHorzAlign" val="l"/>
          <dgm:param type="nodeVertAlign" val="t"/>
          <dgm:param type="fallback" val="2D"/>
        </dgm:alg>
      </dgm:if>
      <dgm:else name="Name3">
        <dgm:alg type="lin">
          <dgm:param type="linDir" val="fromT"/>
          <dgm:param type="vertAlign" val="mid"/>
          <dgm:param type="nodeHorzAlign" val="r"/>
          <dgm:param type="nodeVertAlign" val="t"/>
          <dgm:param type="fallback" val="2D"/>
        </dgm:alg>
      </dgm:else>
    </dgm:choose>
    <dgm:shape xmlns:r="http://schemas.openxmlformats.org/officeDocument/2006/relationships" r:blip="">
      <dgm:adjLst/>
    </dgm:shape>
    <dgm:presOf/>
    <dgm:constrLst>
      <dgm:constr type="w" for="des" forName="bigChev" refType="w"/>
      <dgm:constr type="h" for="des" forName="bigChev" refType="w" refFor="des" refForName="bigChev" op="equ" fact="0.4"/>
      <dgm:constr type="w" for="des" forName="node" refType="w" refFor="des" refForName="bigChev" fact="0.83"/>
      <dgm:constr type="h" for="des" forName="node" refType="w" refFor="des" refForName="node" op="equ" fact="0.4"/>
      <dgm:constr type="w" for="des" forName="parTrans" refType="w" refFor="des" refForName="bigChev" op="equ" fact="-0.13"/>
      <dgm:constr type="w" for="des" forName="sibTrans" refType="w" refFor="des" refForName="node" op="equ" fact="-0.14"/>
      <dgm:constr type="h" for="ch" forName="vSp" refType="h" refFor="des" refForName="bigChev" op="equ" fact="0.14"/>
      <dgm:constr type="primFontSz" for="des" forName="node" op="equ"/>
      <dgm:constr type="primFontSz" for="des" forName="bigChev" op="equ"/>
    </dgm:constrLst>
    <dgm:ruleLst/>
    <dgm:forEach name="Name4" axis="ch" ptType="node">
      <dgm:layoutNode name="horFlow">
        <dgm:choose name="Name5">
          <dgm:if name="Name6" func="var" arg="dir" op="equ" val="norm">
            <dgm:alg type="lin">
              <dgm:param type="linDir" val="fromL"/>
              <dgm:param type="nodeHorzAlign" val="l"/>
              <dgm:param type="nodeVertAlign" val="mid"/>
              <dgm:param type="fallback" val="2D"/>
            </dgm:alg>
          </dgm:if>
          <dgm:else name="Name7">
            <dgm:alg type="lin">
              <dgm:param type="linDir" val="fromR"/>
              <dgm:param type="nodeHorzAlign" val="r"/>
              <dgm:param type="nodeVertAlign" val="mid"/>
              <dgm:param type="fallback" val="2D"/>
            </dgm:alg>
          </dgm:else>
        </dgm:choose>
        <dgm:shape xmlns:r="http://schemas.openxmlformats.org/officeDocument/2006/relationships" r:blip="">
          <dgm:adjLst/>
        </dgm:shape>
        <dgm:presOf/>
        <dgm:constrLst/>
        <dgm:ruleLst/>
        <dgm:layoutNode name="bigChev" styleLbl="node1">
          <dgm:alg type="tx"/>
          <dgm:choose name="Name8">
            <dgm:if name="Name9" func="var" arg="dir" op="equ" val="norm">
              <dgm:shape xmlns:r="http://schemas.openxmlformats.org/officeDocument/2006/relationships" type="chevron" r:blip="">
                <dgm:adjLst/>
              </dgm:shape>
              <dgm:presOf axis="self"/>
              <dgm:constrLst>
                <dgm:constr type="primFontSz" val="65"/>
                <dgm:constr type="rMarg"/>
                <dgm:constr type="lMarg" refType="primFontSz" fact="0.1"/>
                <dgm:constr type="tMarg" refType="primFontSz" fact="0.05"/>
                <dgm:constr type="bMarg" refType="primFontSz" fact="0.05"/>
              </dgm:constrLst>
            </dgm:if>
            <dgm:else name="Name10">
              <dgm:shape xmlns:r="http://schemas.openxmlformats.org/officeDocument/2006/relationships" rot="180" type="chevron" r:blip="">
                <dgm:adjLst/>
              </dgm:shape>
              <dgm:presOf axis="self"/>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parTransForEach" axis="ch" ptType="parTrans" cnt="1">
          <dgm:layoutNode name="parTrans">
            <dgm:alg type="sp"/>
            <dgm:shape xmlns:r="http://schemas.openxmlformats.org/officeDocument/2006/relationships" r:blip="">
              <dgm:adjLst/>
            </dgm:shape>
            <dgm:presOf/>
            <dgm:constrLst/>
            <dgm:ruleLst/>
          </dgm:layoutNode>
        </dgm:forEach>
        <dgm:forEach name="Name11" axis="ch" ptType="node">
          <dgm:layoutNode name="node" styleLbl="alignAccFollowNode1">
            <dgm:varLst>
              <dgm:bulletEnabled val="1"/>
            </dgm:varLst>
            <dgm:alg type="tx"/>
            <dgm:choose name="Name12">
              <dgm:if name="Name13" func="var" arg="dir" op="equ" val="norm">
                <dgm:shape xmlns:r="http://schemas.openxmlformats.org/officeDocument/2006/relationships" type="chevron" r:blip="">
                  <dgm:adjLst/>
                </dgm:shape>
                <dgm:presOf axis="desOrSelf" ptType="node"/>
                <dgm:constrLst>
                  <dgm:constr type="primFontSz" val="65"/>
                  <dgm:constr type="rMarg"/>
                  <dgm:constr type="lMarg" refType="primFontSz" fact="0.1"/>
                  <dgm:constr type="tMarg" refType="primFontSz" fact="0.05"/>
                  <dgm:constr type="bMarg" refType="primFontSz" fact="0.05"/>
                </dgm:constrLst>
              </dgm:if>
              <dgm:else name="Name14">
                <dgm:shape xmlns:r="http://schemas.openxmlformats.org/officeDocument/2006/relationships" rot="180" type="chevron" r:blip="">
                  <dgm:adjLst/>
                </dgm:shape>
                <dgm:presOf axis="desOrSelf" ptType="node"/>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choose name="Name15">
        <dgm:if name="Name16" axis="self" ptType="node" func="revPos" op="gte" val="2">
          <dgm:layoutNode name="vSp">
            <dgm:alg type="sp"/>
            <dgm:shape xmlns:r="http://schemas.openxmlformats.org/officeDocument/2006/relationships" r:blip="">
              <dgm:adjLst/>
            </dgm:shape>
            <dgm:presOf/>
            <dgm:constrLst/>
            <dgm:ruleLst/>
          </dgm:layoutNode>
        </dgm:if>
        <dgm:else name="Name17"/>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7E715BCF-56F0-8040-B375-8D07ED4FEE9A}" type="datetimeFigureOut">
              <a:rPr lang="en-US" smtClean="0"/>
              <a:t>6/22/2023</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816611E-C143-294D-BAF6-A4FA5C24CFAC}" type="slidenum">
              <a:rPr lang="en-US" smtClean="0"/>
              <a:t>‹nº›</a:t>
            </a:fld>
            <a:endParaRPr lang="en-US" dirty="0"/>
          </a:p>
        </p:txBody>
      </p:sp>
    </p:spTree>
    <p:extLst>
      <p:ext uri="{BB962C8B-B14F-4D97-AF65-F5344CB8AC3E}">
        <p14:creationId xmlns:p14="http://schemas.microsoft.com/office/powerpoint/2010/main" val="237750128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Cabeçalho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pt-BR" dirty="0"/>
          </a:p>
        </p:txBody>
      </p:sp>
      <p:sp>
        <p:nvSpPr>
          <p:cNvPr id="3" name="Espaço Reservado para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0C2A8AA-C865-4CD3-AC2F-DF1D92D37B2F}" type="datetimeFigureOut">
              <a:rPr lang="pt-BR" smtClean="0"/>
              <a:t>22/06/2023</a:t>
            </a:fld>
            <a:endParaRPr lang="pt-BR" dirty="0"/>
          </a:p>
        </p:txBody>
      </p:sp>
      <p:sp>
        <p:nvSpPr>
          <p:cNvPr id="4" name="Espaço Reservado para Imagem de Slide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pt-BR" dirty="0"/>
          </a:p>
        </p:txBody>
      </p:sp>
      <p:sp>
        <p:nvSpPr>
          <p:cNvPr id="5" name="Espaço Reservado para Anotaçõ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p>
        </p:txBody>
      </p:sp>
      <p:sp>
        <p:nvSpPr>
          <p:cNvPr id="6" name="Espaço Reservado para Rodapé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pt-BR" dirty="0"/>
          </a:p>
        </p:txBody>
      </p:sp>
      <p:sp>
        <p:nvSpPr>
          <p:cNvPr id="7" name="Espaço Reservado para Número de Slid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003FD05-50D4-4A2F-903A-13670809CFAA}" type="slidenum">
              <a:rPr lang="pt-BR" smtClean="0"/>
              <a:t>‹nº›</a:t>
            </a:fld>
            <a:endParaRPr lang="pt-BR" dirty="0"/>
          </a:p>
        </p:txBody>
      </p:sp>
    </p:spTree>
    <p:extLst>
      <p:ext uri="{BB962C8B-B14F-4D97-AF65-F5344CB8AC3E}">
        <p14:creationId xmlns:p14="http://schemas.microsoft.com/office/powerpoint/2010/main" val="1743721978"/>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g5c7b04498f_0_1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g5c7b04498f_0_1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F0613E2-A503-4BA7-AF41-D99E7B686DA9}"/>
              </a:ext>
            </a:extLst>
          </p:cNvPr>
          <p:cNvSpPr>
            <a:spLocks noGrp="1"/>
          </p:cNvSpPr>
          <p:nvPr>
            <p:ph type="ctrTitle"/>
          </p:nvPr>
        </p:nvSpPr>
        <p:spPr>
          <a:xfrm>
            <a:off x="1524000" y="1122363"/>
            <a:ext cx="9144000" cy="2387600"/>
          </a:xfrm>
        </p:spPr>
        <p:txBody>
          <a:bodyPr anchor="b"/>
          <a:lstStyle>
            <a:lvl1pPr algn="ctr">
              <a:defRPr sz="6000"/>
            </a:lvl1pPr>
          </a:lstStyle>
          <a:p>
            <a:r>
              <a:rPr lang="pt-BR"/>
              <a:t>Clique para editar o título Mestre</a:t>
            </a:r>
          </a:p>
        </p:txBody>
      </p:sp>
      <p:sp>
        <p:nvSpPr>
          <p:cNvPr id="3" name="Subtítulo 2">
            <a:extLst>
              <a:ext uri="{FF2B5EF4-FFF2-40B4-BE49-F238E27FC236}">
                <a16:creationId xmlns:a16="http://schemas.microsoft.com/office/drawing/2014/main" id="{3B4FFE62-2665-453B-8745-210A5ED42F3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t-BR"/>
              <a:t>Clique para editar o estilo do subtítulo Mestre</a:t>
            </a:r>
          </a:p>
        </p:txBody>
      </p:sp>
      <p:sp>
        <p:nvSpPr>
          <p:cNvPr id="4" name="Espaço Reservado para Data 3">
            <a:extLst>
              <a:ext uri="{FF2B5EF4-FFF2-40B4-BE49-F238E27FC236}">
                <a16:creationId xmlns:a16="http://schemas.microsoft.com/office/drawing/2014/main" id="{413C8B4E-D55B-44B4-B9B6-313C213525FD}"/>
              </a:ext>
            </a:extLst>
          </p:cNvPr>
          <p:cNvSpPr>
            <a:spLocks noGrp="1"/>
          </p:cNvSpPr>
          <p:nvPr>
            <p:ph type="dt" sz="half" idx="10"/>
          </p:nvPr>
        </p:nvSpPr>
        <p:spPr/>
        <p:txBody>
          <a:bodyPr/>
          <a:lstStyle/>
          <a:p>
            <a:fld id="{CF8EDF2B-9BD9-844C-A833-04F133235F6F}" type="datetime1">
              <a:rPr lang="pt-BR" smtClean="0"/>
              <a:t>22/06/2023</a:t>
            </a:fld>
            <a:endParaRPr lang="pt-BR" dirty="0"/>
          </a:p>
        </p:txBody>
      </p:sp>
      <p:sp>
        <p:nvSpPr>
          <p:cNvPr id="5" name="Espaço Reservado para Rodapé 4">
            <a:extLst>
              <a:ext uri="{FF2B5EF4-FFF2-40B4-BE49-F238E27FC236}">
                <a16:creationId xmlns:a16="http://schemas.microsoft.com/office/drawing/2014/main" id="{A4315176-7BFE-4F79-A78B-DEAD33A9E5B4}"/>
              </a:ext>
            </a:extLst>
          </p:cNvPr>
          <p:cNvSpPr>
            <a:spLocks noGrp="1"/>
          </p:cNvSpPr>
          <p:nvPr>
            <p:ph type="ftr" sz="quarter" idx="11"/>
          </p:nvPr>
        </p:nvSpPr>
        <p:spPr/>
        <p:txBody>
          <a:bodyPr/>
          <a:lstStyle/>
          <a:p>
            <a:endParaRPr lang="pt-BR" dirty="0"/>
          </a:p>
        </p:txBody>
      </p:sp>
      <p:sp>
        <p:nvSpPr>
          <p:cNvPr id="6" name="Espaço Reservado para Número de Slide 5">
            <a:extLst>
              <a:ext uri="{FF2B5EF4-FFF2-40B4-BE49-F238E27FC236}">
                <a16:creationId xmlns:a16="http://schemas.microsoft.com/office/drawing/2014/main" id="{E0F04CF7-5993-4B05-9518-19F6155E3B46}"/>
              </a:ext>
            </a:extLst>
          </p:cNvPr>
          <p:cNvSpPr>
            <a:spLocks noGrp="1"/>
          </p:cNvSpPr>
          <p:nvPr>
            <p:ph type="sldNum" sz="quarter" idx="12"/>
          </p:nvPr>
        </p:nvSpPr>
        <p:spPr/>
        <p:txBody>
          <a:bodyPr/>
          <a:lstStyle/>
          <a:p>
            <a:fld id="{58C7F00C-2275-4886-B8AE-3FC82F8469DF}" type="slidenum">
              <a:rPr lang="pt-BR" smtClean="0"/>
              <a:t>‹nº›</a:t>
            </a:fld>
            <a:endParaRPr lang="pt-BR" dirty="0"/>
          </a:p>
        </p:txBody>
      </p:sp>
    </p:spTree>
    <p:extLst>
      <p:ext uri="{BB962C8B-B14F-4D97-AF65-F5344CB8AC3E}">
        <p14:creationId xmlns:p14="http://schemas.microsoft.com/office/powerpoint/2010/main" val="40917670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159CC36-4B04-443F-8FC4-61EA7A5CA8EC}"/>
              </a:ext>
            </a:extLst>
          </p:cNvPr>
          <p:cNvSpPr>
            <a:spLocks noGrp="1"/>
          </p:cNvSpPr>
          <p:nvPr>
            <p:ph type="title"/>
          </p:nvPr>
        </p:nvSpPr>
        <p:spPr/>
        <p:txBody>
          <a:bodyPr/>
          <a:lstStyle/>
          <a:p>
            <a:r>
              <a:rPr lang="pt-BR"/>
              <a:t>Clique para editar o título Mestre</a:t>
            </a:r>
          </a:p>
        </p:txBody>
      </p:sp>
      <p:sp>
        <p:nvSpPr>
          <p:cNvPr id="3" name="Espaço Reservado para Texto Vertical 2">
            <a:extLst>
              <a:ext uri="{FF2B5EF4-FFF2-40B4-BE49-F238E27FC236}">
                <a16:creationId xmlns:a16="http://schemas.microsoft.com/office/drawing/2014/main" id="{84D0D1BC-9240-4BD1-B38D-563FABB404A4}"/>
              </a:ext>
            </a:extLst>
          </p:cNvPr>
          <p:cNvSpPr>
            <a:spLocks noGrp="1"/>
          </p:cNvSpPr>
          <p:nvPr>
            <p:ph type="body" orient="vert" idx="1"/>
          </p:nvPr>
        </p:nvSpPr>
        <p:spPr/>
        <p:txBody>
          <a:bodyPr vert="eaVert"/>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a:extLst>
              <a:ext uri="{FF2B5EF4-FFF2-40B4-BE49-F238E27FC236}">
                <a16:creationId xmlns:a16="http://schemas.microsoft.com/office/drawing/2014/main" id="{8A4DFF27-1407-4B25-9C76-0351C7BAB2AD}"/>
              </a:ext>
            </a:extLst>
          </p:cNvPr>
          <p:cNvSpPr>
            <a:spLocks noGrp="1"/>
          </p:cNvSpPr>
          <p:nvPr>
            <p:ph type="dt" sz="half" idx="10"/>
          </p:nvPr>
        </p:nvSpPr>
        <p:spPr/>
        <p:txBody>
          <a:bodyPr/>
          <a:lstStyle/>
          <a:p>
            <a:fld id="{09DF6279-F350-4948-BCAE-596CDE3B4DAC}" type="datetime1">
              <a:rPr lang="pt-BR" smtClean="0"/>
              <a:t>22/06/2023</a:t>
            </a:fld>
            <a:endParaRPr lang="pt-BR" dirty="0"/>
          </a:p>
        </p:txBody>
      </p:sp>
      <p:sp>
        <p:nvSpPr>
          <p:cNvPr id="5" name="Espaço Reservado para Rodapé 4">
            <a:extLst>
              <a:ext uri="{FF2B5EF4-FFF2-40B4-BE49-F238E27FC236}">
                <a16:creationId xmlns:a16="http://schemas.microsoft.com/office/drawing/2014/main" id="{4BACC847-8A4A-4815-BA3A-D29B38F54B47}"/>
              </a:ext>
            </a:extLst>
          </p:cNvPr>
          <p:cNvSpPr>
            <a:spLocks noGrp="1"/>
          </p:cNvSpPr>
          <p:nvPr>
            <p:ph type="ftr" sz="quarter" idx="11"/>
          </p:nvPr>
        </p:nvSpPr>
        <p:spPr/>
        <p:txBody>
          <a:bodyPr/>
          <a:lstStyle/>
          <a:p>
            <a:endParaRPr lang="pt-BR" dirty="0"/>
          </a:p>
        </p:txBody>
      </p:sp>
      <p:sp>
        <p:nvSpPr>
          <p:cNvPr id="6" name="Espaço Reservado para Número de Slide 5">
            <a:extLst>
              <a:ext uri="{FF2B5EF4-FFF2-40B4-BE49-F238E27FC236}">
                <a16:creationId xmlns:a16="http://schemas.microsoft.com/office/drawing/2014/main" id="{4F16EF24-F3EF-4C78-B4B6-38A381E21BB6}"/>
              </a:ext>
            </a:extLst>
          </p:cNvPr>
          <p:cNvSpPr>
            <a:spLocks noGrp="1"/>
          </p:cNvSpPr>
          <p:nvPr>
            <p:ph type="sldNum" sz="quarter" idx="12"/>
          </p:nvPr>
        </p:nvSpPr>
        <p:spPr/>
        <p:txBody>
          <a:bodyPr/>
          <a:lstStyle/>
          <a:p>
            <a:fld id="{58C7F00C-2275-4886-B8AE-3FC82F8469DF}" type="slidenum">
              <a:rPr lang="pt-BR" smtClean="0"/>
              <a:t>‹nº›</a:t>
            </a:fld>
            <a:endParaRPr lang="pt-BR" dirty="0"/>
          </a:p>
        </p:txBody>
      </p:sp>
    </p:spTree>
    <p:extLst>
      <p:ext uri="{BB962C8B-B14F-4D97-AF65-F5344CB8AC3E}">
        <p14:creationId xmlns:p14="http://schemas.microsoft.com/office/powerpoint/2010/main" val="13882498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exto e Título Vertical">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CE26CC42-1BC3-4D21-A69C-EFBCDD12F464}"/>
              </a:ext>
            </a:extLst>
          </p:cNvPr>
          <p:cNvSpPr>
            <a:spLocks noGrp="1"/>
          </p:cNvSpPr>
          <p:nvPr>
            <p:ph type="title" orient="vert"/>
          </p:nvPr>
        </p:nvSpPr>
        <p:spPr>
          <a:xfrm>
            <a:off x="8724900" y="365125"/>
            <a:ext cx="2628900" cy="5811838"/>
          </a:xfrm>
        </p:spPr>
        <p:txBody>
          <a:bodyPr vert="eaVert"/>
          <a:lstStyle/>
          <a:p>
            <a:r>
              <a:rPr lang="pt-BR"/>
              <a:t>Clique para editar o título Mestre</a:t>
            </a:r>
          </a:p>
        </p:txBody>
      </p:sp>
      <p:sp>
        <p:nvSpPr>
          <p:cNvPr id="3" name="Espaço Reservado para Texto Vertical 2">
            <a:extLst>
              <a:ext uri="{FF2B5EF4-FFF2-40B4-BE49-F238E27FC236}">
                <a16:creationId xmlns:a16="http://schemas.microsoft.com/office/drawing/2014/main" id="{9A04FC76-817B-4E21-9B87-7B047C3C940B}"/>
              </a:ext>
            </a:extLst>
          </p:cNvPr>
          <p:cNvSpPr>
            <a:spLocks noGrp="1"/>
          </p:cNvSpPr>
          <p:nvPr>
            <p:ph type="body" orient="vert" idx="1"/>
          </p:nvPr>
        </p:nvSpPr>
        <p:spPr>
          <a:xfrm>
            <a:off x="838200" y="365125"/>
            <a:ext cx="7734300" cy="5811838"/>
          </a:xfrm>
        </p:spPr>
        <p:txBody>
          <a:bodyPr vert="eaVert"/>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a:extLst>
              <a:ext uri="{FF2B5EF4-FFF2-40B4-BE49-F238E27FC236}">
                <a16:creationId xmlns:a16="http://schemas.microsoft.com/office/drawing/2014/main" id="{F939CCED-F81C-46DA-AB3D-56649B26303D}"/>
              </a:ext>
            </a:extLst>
          </p:cNvPr>
          <p:cNvSpPr>
            <a:spLocks noGrp="1"/>
          </p:cNvSpPr>
          <p:nvPr>
            <p:ph type="dt" sz="half" idx="10"/>
          </p:nvPr>
        </p:nvSpPr>
        <p:spPr/>
        <p:txBody>
          <a:bodyPr/>
          <a:lstStyle/>
          <a:p>
            <a:fld id="{DE7F0B2A-F921-BD44-BC6C-8E7F67DF835C}" type="datetime1">
              <a:rPr lang="pt-BR" smtClean="0"/>
              <a:t>22/06/2023</a:t>
            </a:fld>
            <a:endParaRPr lang="pt-BR" dirty="0"/>
          </a:p>
        </p:txBody>
      </p:sp>
      <p:sp>
        <p:nvSpPr>
          <p:cNvPr id="5" name="Espaço Reservado para Rodapé 4">
            <a:extLst>
              <a:ext uri="{FF2B5EF4-FFF2-40B4-BE49-F238E27FC236}">
                <a16:creationId xmlns:a16="http://schemas.microsoft.com/office/drawing/2014/main" id="{DCB779FC-494C-4066-B7FD-4A50C4306CD4}"/>
              </a:ext>
            </a:extLst>
          </p:cNvPr>
          <p:cNvSpPr>
            <a:spLocks noGrp="1"/>
          </p:cNvSpPr>
          <p:nvPr>
            <p:ph type="ftr" sz="quarter" idx="11"/>
          </p:nvPr>
        </p:nvSpPr>
        <p:spPr/>
        <p:txBody>
          <a:bodyPr/>
          <a:lstStyle/>
          <a:p>
            <a:endParaRPr lang="pt-BR" dirty="0"/>
          </a:p>
        </p:txBody>
      </p:sp>
      <p:sp>
        <p:nvSpPr>
          <p:cNvPr id="6" name="Espaço Reservado para Número de Slide 5">
            <a:extLst>
              <a:ext uri="{FF2B5EF4-FFF2-40B4-BE49-F238E27FC236}">
                <a16:creationId xmlns:a16="http://schemas.microsoft.com/office/drawing/2014/main" id="{789993E2-7544-4899-86E7-CFF41B83A367}"/>
              </a:ext>
            </a:extLst>
          </p:cNvPr>
          <p:cNvSpPr>
            <a:spLocks noGrp="1"/>
          </p:cNvSpPr>
          <p:nvPr>
            <p:ph type="sldNum" sz="quarter" idx="12"/>
          </p:nvPr>
        </p:nvSpPr>
        <p:spPr/>
        <p:txBody>
          <a:bodyPr/>
          <a:lstStyle/>
          <a:p>
            <a:fld id="{58C7F00C-2275-4886-B8AE-3FC82F8469DF}" type="slidenum">
              <a:rPr lang="pt-BR" smtClean="0"/>
              <a:t>‹nº›</a:t>
            </a:fld>
            <a:endParaRPr lang="pt-BR" dirty="0"/>
          </a:p>
        </p:txBody>
      </p:sp>
    </p:spTree>
    <p:extLst>
      <p:ext uri="{BB962C8B-B14F-4D97-AF65-F5344CB8AC3E}">
        <p14:creationId xmlns:p14="http://schemas.microsoft.com/office/powerpoint/2010/main" val="18175413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CB8EBD8-84B6-4229-9222-7AD9DB0BDE2B}"/>
              </a:ext>
            </a:extLst>
          </p:cNvPr>
          <p:cNvSpPr>
            <a:spLocks noGrp="1"/>
          </p:cNvSpPr>
          <p:nvPr>
            <p:ph type="title"/>
          </p:nvPr>
        </p:nvSpPr>
        <p:spPr/>
        <p:txBody>
          <a:bodyPr/>
          <a:lstStyle/>
          <a:p>
            <a:r>
              <a:rPr lang="pt-BR"/>
              <a:t>Clique para editar o título Mestre</a:t>
            </a:r>
          </a:p>
        </p:txBody>
      </p:sp>
      <p:sp>
        <p:nvSpPr>
          <p:cNvPr id="3" name="Espaço Reservado para Conteúdo 2">
            <a:extLst>
              <a:ext uri="{FF2B5EF4-FFF2-40B4-BE49-F238E27FC236}">
                <a16:creationId xmlns:a16="http://schemas.microsoft.com/office/drawing/2014/main" id="{414C748E-6271-4663-A3EA-0E60A378CFAB}"/>
              </a:ext>
            </a:extLst>
          </p:cNvPr>
          <p:cNvSpPr>
            <a:spLocks noGrp="1"/>
          </p:cNvSpPr>
          <p:nvPr>
            <p:ph idx="1"/>
          </p:nvPr>
        </p:nvSpPr>
        <p:spPr/>
        <p:txBody>
          <a:body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a:extLst>
              <a:ext uri="{FF2B5EF4-FFF2-40B4-BE49-F238E27FC236}">
                <a16:creationId xmlns:a16="http://schemas.microsoft.com/office/drawing/2014/main" id="{56FA75C9-714B-4E22-BE92-A05AB60F363A}"/>
              </a:ext>
            </a:extLst>
          </p:cNvPr>
          <p:cNvSpPr>
            <a:spLocks noGrp="1"/>
          </p:cNvSpPr>
          <p:nvPr>
            <p:ph type="dt" sz="half" idx="10"/>
          </p:nvPr>
        </p:nvSpPr>
        <p:spPr/>
        <p:txBody>
          <a:bodyPr/>
          <a:lstStyle/>
          <a:p>
            <a:fld id="{F95A11C9-FEBB-6A42-BD10-C27BEB382112}" type="datetime1">
              <a:rPr lang="pt-BR" smtClean="0"/>
              <a:t>22/06/2023</a:t>
            </a:fld>
            <a:endParaRPr lang="pt-BR" dirty="0"/>
          </a:p>
        </p:txBody>
      </p:sp>
      <p:sp>
        <p:nvSpPr>
          <p:cNvPr id="5" name="Espaço Reservado para Rodapé 4">
            <a:extLst>
              <a:ext uri="{FF2B5EF4-FFF2-40B4-BE49-F238E27FC236}">
                <a16:creationId xmlns:a16="http://schemas.microsoft.com/office/drawing/2014/main" id="{BA5BBBC3-3899-43D9-95FD-EB5628A90AD5}"/>
              </a:ext>
            </a:extLst>
          </p:cNvPr>
          <p:cNvSpPr>
            <a:spLocks noGrp="1"/>
          </p:cNvSpPr>
          <p:nvPr>
            <p:ph type="ftr" sz="quarter" idx="11"/>
          </p:nvPr>
        </p:nvSpPr>
        <p:spPr/>
        <p:txBody>
          <a:bodyPr/>
          <a:lstStyle/>
          <a:p>
            <a:endParaRPr lang="pt-BR" dirty="0"/>
          </a:p>
        </p:txBody>
      </p:sp>
      <p:sp>
        <p:nvSpPr>
          <p:cNvPr id="6" name="Espaço Reservado para Número de Slide 5">
            <a:extLst>
              <a:ext uri="{FF2B5EF4-FFF2-40B4-BE49-F238E27FC236}">
                <a16:creationId xmlns:a16="http://schemas.microsoft.com/office/drawing/2014/main" id="{82C2D9E1-5961-4706-92E6-D915DA476277}"/>
              </a:ext>
            </a:extLst>
          </p:cNvPr>
          <p:cNvSpPr>
            <a:spLocks noGrp="1"/>
          </p:cNvSpPr>
          <p:nvPr>
            <p:ph type="sldNum" sz="quarter" idx="12"/>
          </p:nvPr>
        </p:nvSpPr>
        <p:spPr/>
        <p:txBody>
          <a:bodyPr/>
          <a:lstStyle/>
          <a:p>
            <a:fld id="{58C7F00C-2275-4886-B8AE-3FC82F8469DF}" type="slidenum">
              <a:rPr lang="pt-BR" smtClean="0"/>
              <a:t>‹nº›</a:t>
            </a:fld>
            <a:endParaRPr lang="pt-BR" dirty="0"/>
          </a:p>
        </p:txBody>
      </p:sp>
    </p:spTree>
    <p:extLst>
      <p:ext uri="{BB962C8B-B14F-4D97-AF65-F5344CB8AC3E}">
        <p14:creationId xmlns:p14="http://schemas.microsoft.com/office/powerpoint/2010/main" val="38188180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B216BBC-2CA3-4B66-890E-8CCA1A6C8293}"/>
              </a:ext>
            </a:extLst>
          </p:cNvPr>
          <p:cNvSpPr>
            <a:spLocks noGrp="1"/>
          </p:cNvSpPr>
          <p:nvPr>
            <p:ph type="title"/>
          </p:nvPr>
        </p:nvSpPr>
        <p:spPr>
          <a:xfrm>
            <a:off x="831850" y="1709738"/>
            <a:ext cx="10515600" cy="2852737"/>
          </a:xfrm>
        </p:spPr>
        <p:txBody>
          <a:bodyPr anchor="b"/>
          <a:lstStyle>
            <a:lvl1pPr>
              <a:defRPr sz="6000"/>
            </a:lvl1pPr>
          </a:lstStyle>
          <a:p>
            <a:r>
              <a:rPr lang="pt-BR"/>
              <a:t>Clique para editar o título Mestre</a:t>
            </a:r>
          </a:p>
        </p:txBody>
      </p:sp>
      <p:sp>
        <p:nvSpPr>
          <p:cNvPr id="3" name="Espaço Reservado para Texto 2">
            <a:extLst>
              <a:ext uri="{FF2B5EF4-FFF2-40B4-BE49-F238E27FC236}">
                <a16:creationId xmlns:a16="http://schemas.microsoft.com/office/drawing/2014/main" id="{3387F530-87FC-4C56-851A-B321920AEB8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t-BR"/>
              <a:t>Editar estilos de texto Mestre</a:t>
            </a:r>
          </a:p>
        </p:txBody>
      </p:sp>
      <p:sp>
        <p:nvSpPr>
          <p:cNvPr id="4" name="Espaço Reservado para Data 3">
            <a:extLst>
              <a:ext uri="{FF2B5EF4-FFF2-40B4-BE49-F238E27FC236}">
                <a16:creationId xmlns:a16="http://schemas.microsoft.com/office/drawing/2014/main" id="{DAE83903-EB0C-45B7-B5AE-A2ACA519D980}"/>
              </a:ext>
            </a:extLst>
          </p:cNvPr>
          <p:cNvSpPr>
            <a:spLocks noGrp="1"/>
          </p:cNvSpPr>
          <p:nvPr>
            <p:ph type="dt" sz="half" idx="10"/>
          </p:nvPr>
        </p:nvSpPr>
        <p:spPr/>
        <p:txBody>
          <a:bodyPr/>
          <a:lstStyle/>
          <a:p>
            <a:fld id="{927DB683-6EDD-C048-A24B-9CF06CE8969A}" type="datetime1">
              <a:rPr lang="pt-BR" smtClean="0"/>
              <a:t>22/06/2023</a:t>
            </a:fld>
            <a:endParaRPr lang="pt-BR" dirty="0"/>
          </a:p>
        </p:txBody>
      </p:sp>
      <p:sp>
        <p:nvSpPr>
          <p:cNvPr id="5" name="Espaço Reservado para Rodapé 4">
            <a:extLst>
              <a:ext uri="{FF2B5EF4-FFF2-40B4-BE49-F238E27FC236}">
                <a16:creationId xmlns:a16="http://schemas.microsoft.com/office/drawing/2014/main" id="{DE8B169C-A4C5-4186-B22E-DA00CD3BFD5C}"/>
              </a:ext>
            </a:extLst>
          </p:cNvPr>
          <p:cNvSpPr>
            <a:spLocks noGrp="1"/>
          </p:cNvSpPr>
          <p:nvPr>
            <p:ph type="ftr" sz="quarter" idx="11"/>
          </p:nvPr>
        </p:nvSpPr>
        <p:spPr/>
        <p:txBody>
          <a:bodyPr/>
          <a:lstStyle/>
          <a:p>
            <a:endParaRPr lang="pt-BR" dirty="0"/>
          </a:p>
        </p:txBody>
      </p:sp>
      <p:sp>
        <p:nvSpPr>
          <p:cNvPr id="6" name="Espaço Reservado para Número de Slide 5">
            <a:extLst>
              <a:ext uri="{FF2B5EF4-FFF2-40B4-BE49-F238E27FC236}">
                <a16:creationId xmlns:a16="http://schemas.microsoft.com/office/drawing/2014/main" id="{B2015BAE-B68B-4E61-997D-1ADE3C791307}"/>
              </a:ext>
            </a:extLst>
          </p:cNvPr>
          <p:cNvSpPr>
            <a:spLocks noGrp="1"/>
          </p:cNvSpPr>
          <p:nvPr>
            <p:ph type="sldNum" sz="quarter" idx="12"/>
          </p:nvPr>
        </p:nvSpPr>
        <p:spPr/>
        <p:txBody>
          <a:bodyPr/>
          <a:lstStyle/>
          <a:p>
            <a:fld id="{58C7F00C-2275-4886-B8AE-3FC82F8469DF}" type="slidenum">
              <a:rPr lang="pt-BR" smtClean="0"/>
              <a:t>‹nº›</a:t>
            </a:fld>
            <a:endParaRPr lang="pt-BR" dirty="0"/>
          </a:p>
        </p:txBody>
      </p:sp>
    </p:spTree>
    <p:extLst>
      <p:ext uri="{BB962C8B-B14F-4D97-AF65-F5344CB8AC3E}">
        <p14:creationId xmlns:p14="http://schemas.microsoft.com/office/powerpoint/2010/main" val="468833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1EA5B6F-B2CC-4FF4-928D-432D166107E7}"/>
              </a:ext>
            </a:extLst>
          </p:cNvPr>
          <p:cNvSpPr>
            <a:spLocks noGrp="1"/>
          </p:cNvSpPr>
          <p:nvPr>
            <p:ph type="title"/>
          </p:nvPr>
        </p:nvSpPr>
        <p:spPr/>
        <p:txBody>
          <a:bodyPr/>
          <a:lstStyle/>
          <a:p>
            <a:r>
              <a:rPr lang="pt-BR"/>
              <a:t>Clique para editar o título Mestre</a:t>
            </a:r>
          </a:p>
        </p:txBody>
      </p:sp>
      <p:sp>
        <p:nvSpPr>
          <p:cNvPr id="3" name="Espaço Reservado para Conteúdo 2">
            <a:extLst>
              <a:ext uri="{FF2B5EF4-FFF2-40B4-BE49-F238E27FC236}">
                <a16:creationId xmlns:a16="http://schemas.microsoft.com/office/drawing/2014/main" id="{7D5E5DD5-F0CB-489E-92EA-CB360B0B4776}"/>
              </a:ext>
            </a:extLst>
          </p:cNvPr>
          <p:cNvSpPr>
            <a:spLocks noGrp="1"/>
          </p:cNvSpPr>
          <p:nvPr>
            <p:ph sz="half" idx="1"/>
          </p:nvPr>
        </p:nvSpPr>
        <p:spPr>
          <a:xfrm>
            <a:off x="838200" y="1825625"/>
            <a:ext cx="5181600" cy="4351338"/>
          </a:xfrm>
        </p:spPr>
        <p:txBody>
          <a:body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Conteúdo 3">
            <a:extLst>
              <a:ext uri="{FF2B5EF4-FFF2-40B4-BE49-F238E27FC236}">
                <a16:creationId xmlns:a16="http://schemas.microsoft.com/office/drawing/2014/main" id="{DE8EF410-4FB9-4911-A86B-E3D01864F3F9}"/>
              </a:ext>
            </a:extLst>
          </p:cNvPr>
          <p:cNvSpPr>
            <a:spLocks noGrp="1"/>
          </p:cNvSpPr>
          <p:nvPr>
            <p:ph sz="half" idx="2"/>
          </p:nvPr>
        </p:nvSpPr>
        <p:spPr>
          <a:xfrm>
            <a:off x="6172200" y="1825625"/>
            <a:ext cx="5181600" cy="4351338"/>
          </a:xfrm>
        </p:spPr>
        <p:txBody>
          <a:body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p>
        </p:txBody>
      </p:sp>
      <p:sp>
        <p:nvSpPr>
          <p:cNvPr id="5" name="Espaço Reservado para Data 4">
            <a:extLst>
              <a:ext uri="{FF2B5EF4-FFF2-40B4-BE49-F238E27FC236}">
                <a16:creationId xmlns:a16="http://schemas.microsoft.com/office/drawing/2014/main" id="{0ED5E7D0-A771-4464-8C44-476F3915788F}"/>
              </a:ext>
            </a:extLst>
          </p:cNvPr>
          <p:cNvSpPr>
            <a:spLocks noGrp="1"/>
          </p:cNvSpPr>
          <p:nvPr>
            <p:ph type="dt" sz="half" idx="10"/>
          </p:nvPr>
        </p:nvSpPr>
        <p:spPr/>
        <p:txBody>
          <a:bodyPr/>
          <a:lstStyle/>
          <a:p>
            <a:fld id="{3CA7963B-2496-844D-A92F-F227EBA20B66}" type="datetime1">
              <a:rPr lang="pt-BR" smtClean="0"/>
              <a:t>22/06/2023</a:t>
            </a:fld>
            <a:endParaRPr lang="pt-BR" dirty="0"/>
          </a:p>
        </p:txBody>
      </p:sp>
      <p:sp>
        <p:nvSpPr>
          <p:cNvPr id="6" name="Espaço Reservado para Rodapé 5">
            <a:extLst>
              <a:ext uri="{FF2B5EF4-FFF2-40B4-BE49-F238E27FC236}">
                <a16:creationId xmlns:a16="http://schemas.microsoft.com/office/drawing/2014/main" id="{5E66A4CD-5AC2-4F91-89E9-5070CBFA42B4}"/>
              </a:ext>
            </a:extLst>
          </p:cNvPr>
          <p:cNvSpPr>
            <a:spLocks noGrp="1"/>
          </p:cNvSpPr>
          <p:nvPr>
            <p:ph type="ftr" sz="quarter" idx="11"/>
          </p:nvPr>
        </p:nvSpPr>
        <p:spPr/>
        <p:txBody>
          <a:bodyPr/>
          <a:lstStyle/>
          <a:p>
            <a:endParaRPr lang="pt-BR" dirty="0"/>
          </a:p>
        </p:txBody>
      </p:sp>
      <p:sp>
        <p:nvSpPr>
          <p:cNvPr id="7" name="Espaço Reservado para Número de Slide 6">
            <a:extLst>
              <a:ext uri="{FF2B5EF4-FFF2-40B4-BE49-F238E27FC236}">
                <a16:creationId xmlns:a16="http://schemas.microsoft.com/office/drawing/2014/main" id="{642E8ABC-4BD4-4262-B706-DF85E016CE90}"/>
              </a:ext>
            </a:extLst>
          </p:cNvPr>
          <p:cNvSpPr>
            <a:spLocks noGrp="1"/>
          </p:cNvSpPr>
          <p:nvPr>
            <p:ph type="sldNum" sz="quarter" idx="12"/>
          </p:nvPr>
        </p:nvSpPr>
        <p:spPr/>
        <p:txBody>
          <a:bodyPr/>
          <a:lstStyle/>
          <a:p>
            <a:fld id="{58C7F00C-2275-4886-B8AE-3FC82F8469DF}" type="slidenum">
              <a:rPr lang="pt-BR" smtClean="0"/>
              <a:t>‹nº›</a:t>
            </a:fld>
            <a:endParaRPr lang="pt-BR" dirty="0"/>
          </a:p>
        </p:txBody>
      </p:sp>
    </p:spTree>
    <p:extLst>
      <p:ext uri="{BB962C8B-B14F-4D97-AF65-F5344CB8AC3E}">
        <p14:creationId xmlns:p14="http://schemas.microsoft.com/office/powerpoint/2010/main" val="25404542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AD96227-E5B9-4E65-8D89-45BEFF3CE50E}"/>
              </a:ext>
            </a:extLst>
          </p:cNvPr>
          <p:cNvSpPr>
            <a:spLocks noGrp="1"/>
          </p:cNvSpPr>
          <p:nvPr>
            <p:ph type="title"/>
          </p:nvPr>
        </p:nvSpPr>
        <p:spPr>
          <a:xfrm>
            <a:off x="839788" y="365125"/>
            <a:ext cx="10515600" cy="1325563"/>
          </a:xfrm>
        </p:spPr>
        <p:txBody>
          <a:bodyPr/>
          <a:lstStyle/>
          <a:p>
            <a:r>
              <a:rPr lang="pt-BR"/>
              <a:t>Clique para editar o título Mestre</a:t>
            </a:r>
          </a:p>
        </p:txBody>
      </p:sp>
      <p:sp>
        <p:nvSpPr>
          <p:cNvPr id="3" name="Espaço Reservado para Texto 2">
            <a:extLst>
              <a:ext uri="{FF2B5EF4-FFF2-40B4-BE49-F238E27FC236}">
                <a16:creationId xmlns:a16="http://schemas.microsoft.com/office/drawing/2014/main" id="{13ACD57A-B945-439B-8A88-B20EAA978EA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Editar estilos de texto Mestre</a:t>
            </a:r>
          </a:p>
        </p:txBody>
      </p:sp>
      <p:sp>
        <p:nvSpPr>
          <p:cNvPr id="4" name="Espaço Reservado para Conteúdo 3">
            <a:extLst>
              <a:ext uri="{FF2B5EF4-FFF2-40B4-BE49-F238E27FC236}">
                <a16:creationId xmlns:a16="http://schemas.microsoft.com/office/drawing/2014/main" id="{1669EB74-746A-44A2-B380-5FA3075D3D7D}"/>
              </a:ext>
            </a:extLst>
          </p:cNvPr>
          <p:cNvSpPr>
            <a:spLocks noGrp="1"/>
          </p:cNvSpPr>
          <p:nvPr>
            <p:ph sz="half" idx="2"/>
          </p:nvPr>
        </p:nvSpPr>
        <p:spPr>
          <a:xfrm>
            <a:off x="839788" y="2505075"/>
            <a:ext cx="5157787" cy="3684588"/>
          </a:xfrm>
        </p:spPr>
        <p:txBody>
          <a:body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p>
        </p:txBody>
      </p:sp>
      <p:sp>
        <p:nvSpPr>
          <p:cNvPr id="5" name="Espaço Reservado para Texto 4">
            <a:extLst>
              <a:ext uri="{FF2B5EF4-FFF2-40B4-BE49-F238E27FC236}">
                <a16:creationId xmlns:a16="http://schemas.microsoft.com/office/drawing/2014/main" id="{97FB50B6-3DD4-4003-A39F-B8737B941C2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Editar estilos de texto Mestre</a:t>
            </a:r>
          </a:p>
        </p:txBody>
      </p:sp>
      <p:sp>
        <p:nvSpPr>
          <p:cNvPr id="6" name="Espaço Reservado para Conteúdo 5">
            <a:extLst>
              <a:ext uri="{FF2B5EF4-FFF2-40B4-BE49-F238E27FC236}">
                <a16:creationId xmlns:a16="http://schemas.microsoft.com/office/drawing/2014/main" id="{40A51CD1-5299-413E-B0BB-3002D586DB07}"/>
              </a:ext>
            </a:extLst>
          </p:cNvPr>
          <p:cNvSpPr>
            <a:spLocks noGrp="1"/>
          </p:cNvSpPr>
          <p:nvPr>
            <p:ph sz="quarter" idx="4"/>
          </p:nvPr>
        </p:nvSpPr>
        <p:spPr>
          <a:xfrm>
            <a:off x="6172200" y="2505075"/>
            <a:ext cx="5183188" cy="3684588"/>
          </a:xfrm>
        </p:spPr>
        <p:txBody>
          <a:body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p>
        </p:txBody>
      </p:sp>
      <p:sp>
        <p:nvSpPr>
          <p:cNvPr id="7" name="Espaço Reservado para Data 6">
            <a:extLst>
              <a:ext uri="{FF2B5EF4-FFF2-40B4-BE49-F238E27FC236}">
                <a16:creationId xmlns:a16="http://schemas.microsoft.com/office/drawing/2014/main" id="{4EFB49B6-49F9-4DF4-94A5-A307605E4B80}"/>
              </a:ext>
            </a:extLst>
          </p:cNvPr>
          <p:cNvSpPr>
            <a:spLocks noGrp="1"/>
          </p:cNvSpPr>
          <p:nvPr>
            <p:ph type="dt" sz="half" idx="10"/>
          </p:nvPr>
        </p:nvSpPr>
        <p:spPr/>
        <p:txBody>
          <a:bodyPr/>
          <a:lstStyle/>
          <a:p>
            <a:fld id="{F9F69F56-F5EB-8B4A-AF58-FB3101449A55}" type="datetime1">
              <a:rPr lang="pt-BR" smtClean="0"/>
              <a:t>22/06/2023</a:t>
            </a:fld>
            <a:endParaRPr lang="pt-BR" dirty="0"/>
          </a:p>
        </p:txBody>
      </p:sp>
      <p:sp>
        <p:nvSpPr>
          <p:cNvPr id="8" name="Espaço Reservado para Rodapé 7">
            <a:extLst>
              <a:ext uri="{FF2B5EF4-FFF2-40B4-BE49-F238E27FC236}">
                <a16:creationId xmlns:a16="http://schemas.microsoft.com/office/drawing/2014/main" id="{8611B1E5-B2B2-4F07-A1F8-8AACA8DF4C2A}"/>
              </a:ext>
            </a:extLst>
          </p:cNvPr>
          <p:cNvSpPr>
            <a:spLocks noGrp="1"/>
          </p:cNvSpPr>
          <p:nvPr>
            <p:ph type="ftr" sz="quarter" idx="11"/>
          </p:nvPr>
        </p:nvSpPr>
        <p:spPr/>
        <p:txBody>
          <a:bodyPr/>
          <a:lstStyle/>
          <a:p>
            <a:endParaRPr lang="pt-BR" dirty="0"/>
          </a:p>
        </p:txBody>
      </p:sp>
      <p:sp>
        <p:nvSpPr>
          <p:cNvPr id="9" name="Espaço Reservado para Número de Slide 8">
            <a:extLst>
              <a:ext uri="{FF2B5EF4-FFF2-40B4-BE49-F238E27FC236}">
                <a16:creationId xmlns:a16="http://schemas.microsoft.com/office/drawing/2014/main" id="{1DEFD123-DD74-4BFE-B3C9-F1A6C2CED0BC}"/>
              </a:ext>
            </a:extLst>
          </p:cNvPr>
          <p:cNvSpPr>
            <a:spLocks noGrp="1"/>
          </p:cNvSpPr>
          <p:nvPr>
            <p:ph type="sldNum" sz="quarter" idx="12"/>
          </p:nvPr>
        </p:nvSpPr>
        <p:spPr/>
        <p:txBody>
          <a:bodyPr/>
          <a:lstStyle/>
          <a:p>
            <a:fld id="{58C7F00C-2275-4886-B8AE-3FC82F8469DF}" type="slidenum">
              <a:rPr lang="pt-BR" smtClean="0"/>
              <a:t>‹nº›</a:t>
            </a:fld>
            <a:endParaRPr lang="pt-BR" dirty="0"/>
          </a:p>
        </p:txBody>
      </p:sp>
    </p:spTree>
    <p:extLst>
      <p:ext uri="{BB962C8B-B14F-4D97-AF65-F5344CB8AC3E}">
        <p14:creationId xmlns:p14="http://schemas.microsoft.com/office/powerpoint/2010/main" val="31622056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533F6D9-CF57-4CAF-92EF-A1CC4D845275}"/>
              </a:ext>
            </a:extLst>
          </p:cNvPr>
          <p:cNvSpPr>
            <a:spLocks noGrp="1"/>
          </p:cNvSpPr>
          <p:nvPr>
            <p:ph type="title"/>
          </p:nvPr>
        </p:nvSpPr>
        <p:spPr/>
        <p:txBody>
          <a:bodyPr/>
          <a:lstStyle/>
          <a:p>
            <a:r>
              <a:rPr lang="pt-BR"/>
              <a:t>Clique para editar o título Mestre</a:t>
            </a:r>
          </a:p>
        </p:txBody>
      </p:sp>
      <p:sp>
        <p:nvSpPr>
          <p:cNvPr id="3" name="Espaço Reservado para Data 2">
            <a:extLst>
              <a:ext uri="{FF2B5EF4-FFF2-40B4-BE49-F238E27FC236}">
                <a16:creationId xmlns:a16="http://schemas.microsoft.com/office/drawing/2014/main" id="{9AC0CA9E-C2AB-47B1-9AA3-5FC4FAFB0296}"/>
              </a:ext>
            </a:extLst>
          </p:cNvPr>
          <p:cNvSpPr>
            <a:spLocks noGrp="1"/>
          </p:cNvSpPr>
          <p:nvPr>
            <p:ph type="dt" sz="half" idx="10"/>
          </p:nvPr>
        </p:nvSpPr>
        <p:spPr/>
        <p:txBody>
          <a:bodyPr/>
          <a:lstStyle/>
          <a:p>
            <a:fld id="{BD7E12B1-8D5D-0A48-981C-D1870D66746C}" type="datetime1">
              <a:rPr lang="pt-BR" smtClean="0"/>
              <a:t>22/06/2023</a:t>
            </a:fld>
            <a:endParaRPr lang="pt-BR" dirty="0"/>
          </a:p>
        </p:txBody>
      </p:sp>
      <p:sp>
        <p:nvSpPr>
          <p:cNvPr id="4" name="Espaço Reservado para Rodapé 3">
            <a:extLst>
              <a:ext uri="{FF2B5EF4-FFF2-40B4-BE49-F238E27FC236}">
                <a16:creationId xmlns:a16="http://schemas.microsoft.com/office/drawing/2014/main" id="{5CED1738-35A2-4F9C-90E1-DFAD841A102D}"/>
              </a:ext>
            </a:extLst>
          </p:cNvPr>
          <p:cNvSpPr>
            <a:spLocks noGrp="1"/>
          </p:cNvSpPr>
          <p:nvPr>
            <p:ph type="ftr" sz="quarter" idx="11"/>
          </p:nvPr>
        </p:nvSpPr>
        <p:spPr/>
        <p:txBody>
          <a:bodyPr/>
          <a:lstStyle/>
          <a:p>
            <a:endParaRPr lang="pt-BR" dirty="0"/>
          </a:p>
        </p:txBody>
      </p:sp>
      <p:sp>
        <p:nvSpPr>
          <p:cNvPr id="5" name="Espaço Reservado para Número de Slide 4">
            <a:extLst>
              <a:ext uri="{FF2B5EF4-FFF2-40B4-BE49-F238E27FC236}">
                <a16:creationId xmlns:a16="http://schemas.microsoft.com/office/drawing/2014/main" id="{E1149CC9-D4DF-4280-BBCE-EBC4F77BC2EB}"/>
              </a:ext>
            </a:extLst>
          </p:cNvPr>
          <p:cNvSpPr>
            <a:spLocks noGrp="1"/>
          </p:cNvSpPr>
          <p:nvPr>
            <p:ph type="sldNum" sz="quarter" idx="12"/>
          </p:nvPr>
        </p:nvSpPr>
        <p:spPr/>
        <p:txBody>
          <a:bodyPr/>
          <a:lstStyle/>
          <a:p>
            <a:fld id="{58C7F00C-2275-4886-B8AE-3FC82F8469DF}" type="slidenum">
              <a:rPr lang="pt-BR" smtClean="0"/>
              <a:t>‹nº›</a:t>
            </a:fld>
            <a:endParaRPr lang="pt-BR" dirty="0"/>
          </a:p>
        </p:txBody>
      </p:sp>
    </p:spTree>
    <p:extLst>
      <p:ext uri="{BB962C8B-B14F-4D97-AF65-F5344CB8AC3E}">
        <p14:creationId xmlns:p14="http://schemas.microsoft.com/office/powerpoint/2010/main" val="36398859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1">
            <a:extLst>
              <a:ext uri="{FF2B5EF4-FFF2-40B4-BE49-F238E27FC236}">
                <a16:creationId xmlns:a16="http://schemas.microsoft.com/office/drawing/2014/main" id="{30900131-512E-4C9D-B050-62F860E1D081}"/>
              </a:ext>
            </a:extLst>
          </p:cNvPr>
          <p:cNvSpPr>
            <a:spLocks noGrp="1"/>
          </p:cNvSpPr>
          <p:nvPr>
            <p:ph type="dt" sz="half" idx="10"/>
          </p:nvPr>
        </p:nvSpPr>
        <p:spPr/>
        <p:txBody>
          <a:bodyPr/>
          <a:lstStyle/>
          <a:p>
            <a:fld id="{7B39C1B6-D018-084B-8842-40CADA2D1826}" type="datetime1">
              <a:rPr lang="pt-BR" smtClean="0"/>
              <a:t>22/06/2023</a:t>
            </a:fld>
            <a:endParaRPr lang="pt-BR" dirty="0"/>
          </a:p>
        </p:txBody>
      </p:sp>
      <p:sp>
        <p:nvSpPr>
          <p:cNvPr id="3" name="Espaço Reservado para Rodapé 2">
            <a:extLst>
              <a:ext uri="{FF2B5EF4-FFF2-40B4-BE49-F238E27FC236}">
                <a16:creationId xmlns:a16="http://schemas.microsoft.com/office/drawing/2014/main" id="{63C6D9F3-BF68-4E92-AFA3-6C5D8504C295}"/>
              </a:ext>
            </a:extLst>
          </p:cNvPr>
          <p:cNvSpPr>
            <a:spLocks noGrp="1"/>
          </p:cNvSpPr>
          <p:nvPr>
            <p:ph type="ftr" sz="quarter" idx="11"/>
          </p:nvPr>
        </p:nvSpPr>
        <p:spPr/>
        <p:txBody>
          <a:bodyPr/>
          <a:lstStyle/>
          <a:p>
            <a:endParaRPr lang="pt-BR" dirty="0"/>
          </a:p>
        </p:txBody>
      </p:sp>
      <p:sp>
        <p:nvSpPr>
          <p:cNvPr id="4" name="Espaço Reservado para Número de Slide 3">
            <a:extLst>
              <a:ext uri="{FF2B5EF4-FFF2-40B4-BE49-F238E27FC236}">
                <a16:creationId xmlns:a16="http://schemas.microsoft.com/office/drawing/2014/main" id="{B9D31E28-33F3-413D-9CE6-81A07F230DEA}"/>
              </a:ext>
            </a:extLst>
          </p:cNvPr>
          <p:cNvSpPr>
            <a:spLocks noGrp="1"/>
          </p:cNvSpPr>
          <p:nvPr>
            <p:ph type="sldNum" sz="quarter" idx="12"/>
          </p:nvPr>
        </p:nvSpPr>
        <p:spPr/>
        <p:txBody>
          <a:bodyPr/>
          <a:lstStyle/>
          <a:p>
            <a:fld id="{58C7F00C-2275-4886-B8AE-3FC82F8469DF}" type="slidenum">
              <a:rPr lang="pt-BR" smtClean="0"/>
              <a:t>‹nº›</a:t>
            </a:fld>
            <a:endParaRPr lang="pt-BR" dirty="0"/>
          </a:p>
        </p:txBody>
      </p:sp>
    </p:spTree>
    <p:extLst>
      <p:ext uri="{BB962C8B-B14F-4D97-AF65-F5344CB8AC3E}">
        <p14:creationId xmlns:p14="http://schemas.microsoft.com/office/powerpoint/2010/main" val="40401447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98360DA-E7C3-487F-8D6A-C605891A9D3A}"/>
              </a:ext>
            </a:extLst>
          </p:cNvPr>
          <p:cNvSpPr>
            <a:spLocks noGrp="1"/>
          </p:cNvSpPr>
          <p:nvPr>
            <p:ph type="title"/>
          </p:nvPr>
        </p:nvSpPr>
        <p:spPr>
          <a:xfrm>
            <a:off x="839788" y="457200"/>
            <a:ext cx="3932237" cy="1600200"/>
          </a:xfrm>
        </p:spPr>
        <p:txBody>
          <a:bodyPr anchor="b"/>
          <a:lstStyle>
            <a:lvl1pPr>
              <a:defRPr sz="3200"/>
            </a:lvl1pPr>
          </a:lstStyle>
          <a:p>
            <a:r>
              <a:rPr lang="pt-BR"/>
              <a:t>Clique para editar o título Mestre</a:t>
            </a:r>
          </a:p>
        </p:txBody>
      </p:sp>
      <p:sp>
        <p:nvSpPr>
          <p:cNvPr id="3" name="Espaço Reservado para Conteúdo 2">
            <a:extLst>
              <a:ext uri="{FF2B5EF4-FFF2-40B4-BE49-F238E27FC236}">
                <a16:creationId xmlns:a16="http://schemas.microsoft.com/office/drawing/2014/main" id="{F17E6055-63D2-4D08-853B-DED6ABFD43F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Texto 3">
            <a:extLst>
              <a:ext uri="{FF2B5EF4-FFF2-40B4-BE49-F238E27FC236}">
                <a16:creationId xmlns:a16="http://schemas.microsoft.com/office/drawing/2014/main" id="{C57D873C-E3BA-420C-8D0A-07673AD95E6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a:t>Editar estilos de texto Mestre</a:t>
            </a:r>
          </a:p>
        </p:txBody>
      </p:sp>
      <p:sp>
        <p:nvSpPr>
          <p:cNvPr id="5" name="Espaço Reservado para Data 4">
            <a:extLst>
              <a:ext uri="{FF2B5EF4-FFF2-40B4-BE49-F238E27FC236}">
                <a16:creationId xmlns:a16="http://schemas.microsoft.com/office/drawing/2014/main" id="{B0DC85E0-FBF8-4DC8-ACA0-0D851966AF83}"/>
              </a:ext>
            </a:extLst>
          </p:cNvPr>
          <p:cNvSpPr>
            <a:spLocks noGrp="1"/>
          </p:cNvSpPr>
          <p:nvPr>
            <p:ph type="dt" sz="half" idx="10"/>
          </p:nvPr>
        </p:nvSpPr>
        <p:spPr/>
        <p:txBody>
          <a:bodyPr/>
          <a:lstStyle/>
          <a:p>
            <a:fld id="{1B7FD401-1426-C04C-BFC4-069701E0CA49}" type="datetime1">
              <a:rPr lang="pt-BR" smtClean="0"/>
              <a:t>22/06/2023</a:t>
            </a:fld>
            <a:endParaRPr lang="pt-BR" dirty="0"/>
          </a:p>
        </p:txBody>
      </p:sp>
      <p:sp>
        <p:nvSpPr>
          <p:cNvPr id="6" name="Espaço Reservado para Rodapé 5">
            <a:extLst>
              <a:ext uri="{FF2B5EF4-FFF2-40B4-BE49-F238E27FC236}">
                <a16:creationId xmlns:a16="http://schemas.microsoft.com/office/drawing/2014/main" id="{67B35F0F-5DBE-47AA-89E1-12285C678AD1}"/>
              </a:ext>
            </a:extLst>
          </p:cNvPr>
          <p:cNvSpPr>
            <a:spLocks noGrp="1"/>
          </p:cNvSpPr>
          <p:nvPr>
            <p:ph type="ftr" sz="quarter" idx="11"/>
          </p:nvPr>
        </p:nvSpPr>
        <p:spPr/>
        <p:txBody>
          <a:bodyPr/>
          <a:lstStyle/>
          <a:p>
            <a:endParaRPr lang="pt-BR" dirty="0"/>
          </a:p>
        </p:txBody>
      </p:sp>
      <p:sp>
        <p:nvSpPr>
          <p:cNvPr id="7" name="Espaço Reservado para Número de Slide 6">
            <a:extLst>
              <a:ext uri="{FF2B5EF4-FFF2-40B4-BE49-F238E27FC236}">
                <a16:creationId xmlns:a16="http://schemas.microsoft.com/office/drawing/2014/main" id="{C778713E-17F1-4076-84BE-0A9A8203FD3E}"/>
              </a:ext>
            </a:extLst>
          </p:cNvPr>
          <p:cNvSpPr>
            <a:spLocks noGrp="1"/>
          </p:cNvSpPr>
          <p:nvPr>
            <p:ph type="sldNum" sz="quarter" idx="12"/>
          </p:nvPr>
        </p:nvSpPr>
        <p:spPr/>
        <p:txBody>
          <a:bodyPr/>
          <a:lstStyle/>
          <a:p>
            <a:fld id="{58C7F00C-2275-4886-B8AE-3FC82F8469DF}" type="slidenum">
              <a:rPr lang="pt-BR" smtClean="0"/>
              <a:t>‹nº›</a:t>
            </a:fld>
            <a:endParaRPr lang="pt-BR" dirty="0"/>
          </a:p>
        </p:txBody>
      </p:sp>
    </p:spTree>
    <p:extLst>
      <p:ext uri="{BB962C8B-B14F-4D97-AF65-F5344CB8AC3E}">
        <p14:creationId xmlns:p14="http://schemas.microsoft.com/office/powerpoint/2010/main" val="26152623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26D89F8-3F78-4011-864D-B7CA1A5D1E2D}"/>
              </a:ext>
            </a:extLst>
          </p:cNvPr>
          <p:cNvSpPr>
            <a:spLocks noGrp="1"/>
          </p:cNvSpPr>
          <p:nvPr>
            <p:ph type="title"/>
          </p:nvPr>
        </p:nvSpPr>
        <p:spPr>
          <a:xfrm>
            <a:off x="839788" y="457200"/>
            <a:ext cx="3932237" cy="1600200"/>
          </a:xfrm>
        </p:spPr>
        <p:txBody>
          <a:bodyPr anchor="b"/>
          <a:lstStyle>
            <a:lvl1pPr>
              <a:defRPr sz="3200"/>
            </a:lvl1pPr>
          </a:lstStyle>
          <a:p>
            <a:r>
              <a:rPr lang="pt-BR"/>
              <a:t>Clique para editar o título Mestre</a:t>
            </a:r>
          </a:p>
        </p:txBody>
      </p:sp>
      <p:sp>
        <p:nvSpPr>
          <p:cNvPr id="3" name="Espaço Reservado para Imagem 2">
            <a:extLst>
              <a:ext uri="{FF2B5EF4-FFF2-40B4-BE49-F238E27FC236}">
                <a16:creationId xmlns:a16="http://schemas.microsoft.com/office/drawing/2014/main" id="{2C72DF88-D928-4902-A5B7-1A2496A80BB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t-BR" dirty="0"/>
          </a:p>
        </p:txBody>
      </p:sp>
      <p:sp>
        <p:nvSpPr>
          <p:cNvPr id="4" name="Espaço Reservado para Texto 3">
            <a:extLst>
              <a:ext uri="{FF2B5EF4-FFF2-40B4-BE49-F238E27FC236}">
                <a16:creationId xmlns:a16="http://schemas.microsoft.com/office/drawing/2014/main" id="{17DA43F9-5E2D-4EBB-B364-0C16E8D472E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a:t>Editar estilos de texto Mestre</a:t>
            </a:r>
          </a:p>
        </p:txBody>
      </p:sp>
      <p:sp>
        <p:nvSpPr>
          <p:cNvPr id="5" name="Espaço Reservado para Data 4">
            <a:extLst>
              <a:ext uri="{FF2B5EF4-FFF2-40B4-BE49-F238E27FC236}">
                <a16:creationId xmlns:a16="http://schemas.microsoft.com/office/drawing/2014/main" id="{20414D6D-E0A4-4857-B6BF-F5C0E93A1779}"/>
              </a:ext>
            </a:extLst>
          </p:cNvPr>
          <p:cNvSpPr>
            <a:spLocks noGrp="1"/>
          </p:cNvSpPr>
          <p:nvPr>
            <p:ph type="dt" sz="half" idx="10"/>
          </p:nvPr>
        </p:nvSpPr>
        <p:spPr/>
        <p:txBody>
          <a:bodyPr/>
          <a:lstStyle/>
          <a:p>
            <a:fld id="{48DEC2F0-3168-EA4B-B4A4-4A89FC3887FC}" type="datetime1">
              <a:rPr lang="pt-BR" smtClean="0"/>
              <a:t>22/06/2023</a:t>
            </a:fld>
            <a:endParaRPr lang="pt-BR" dirty="0"/>
          </a:p>
        </p:txBody>
      </p:sp>
      <p:sp>
        <p:nvSpPr>
          <p:cNvPr id="6" name="Espaço Reservado para Rodapé 5">
            <a:extLst>
              <a:ext uri="{FF2B5EF4-FFF2-40B4-BE49-F238E27FC236}">
                <a16:creationId xmlns:a16="http://schemas.microsoft.com/office/drawing/2014/main" id="{9AA8B44C-D2E1-4A5F-9D27-04EF750727F9}"/>
              </a:ext>
            </a:extLst>
          </p:cNvPr>
          <p:cNvSpPr>
            <a:spLocks noGrp="1"/>
          </p:cNvSpPr>
          <p:nvPr>
            <p:ph type="ftr" sz="quarter" idx="11"/>
          </p:nvPr>
        </p:nvSpPr>
        <p:spPr/>
        <p:txBody>
          <a:bodyPr/>
          <a:lstStyle/>
          <a:p>
            <a:endParaRPr lang="pt-BR" dirty="0"/>
          </a:p>
        </p:txBody>
      </p:sp>
      <p:sp>
        <p:nvSpPr>
          <p:cNvPr id="7" name="Espaço Reservado para Número de Slide 6">
            <a:extLst>
              <a:ext uri="{FF2B5EF4-FFF2-40B4-BE49-F238E27FC236}">
                <a16:creationId xmlns:a16="http://schemas.microsoft.com/office/drawing/2014/main" id="{85996546-4F04-451E-A9B5-5E3231136FCE}"/>
              </a:ext>
            </a:extLst>
          </p:cNvPr>
          <p:cNvSpPr>
            <a:spLocks noGrp="1"/>
          </p:cNvSpPr>
          <p:nvPr>
            <p:ph type="sldNum" sz="quarter" idx="12"/>
          </p:nvPr>
        </p:nvSpPr>
        <p:spPr/>
        <p:txBody>
          <a:bodyPr/>
          <a:lstStyle/>
          <a:p>
            <a:fld id="{58C7F00C-2275-4886-B8AE-3FC82F8469DF}" type="slidenum">
              <a:rPr lang="pt-BR" smtClean="0"/>
              <a:t>‹nº›</a:t>
            </a:fld>
            <a:endParaRPr lang="pt-BR" dirty="0"/>
          </a:p>
        </p:txBody>
      </p:sp>
    </p:spTree>
    <p:extLst>
      <p:ext uri="{BB962C8B-B14F-4D97-AF65-F5344CB8AC3E}">
        <p14:creationId xmlns:p14="http://schemas.microsoft.com/office/powerpoint/2010/main" val="40819726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Título 1">
            <a:extLst>
              <a:ext uri="{FF2B5EF4-FFF2-40B4-BE49-F238E27FC236}">
                <a16:creationId xmlns:a16="http://schemas.microsoft.com/office/drawing/2014/main" id="{3D463CB8-4688-4CBF-AFAB-0B185AC78F8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pt-BR"/>
              <a:t>Clique para editar o título Mestre</a:t>
            </a:r>
          </a:p>
        </p:txBody>
      </p:sp>
      <p:sp>
        <p:nvSpPr>
          <p:cNvPr id="3" name="Espaço Reservado para Texto 2">
            <a:extLst>
              <a:ext uri="{FF2B5EF4-FFF2-40B4-BE49-F238E27FC236}">
                <a16:creationId xmlns:a16="http://schemas.microsoft.com/office/drawing/2014/main" id="{08E10AE5-E2A0-491F-AAC6-44145BB8640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a:extLst>
              <a:ext uri="{FF2B5EF4-FFF2-40B4-BE49-F238E27FC236}">
                <a16:creationId xmlns:a16="http://schemas.microsoft.com/office/drawing/2014/main" id="{2D13E601-36F1-483F-B7F8-44F563C4097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50770F5-DD59-3F49-8612-D40B324A8314}" type="datetime1">
              <a:rPr lang="pt-BR" smtClean="0"/>
              <a:t>22/06/2023</a:t>
            </a:fld>
            <a:endParaRPr lang="pt-BR" dirty="0"/>
          </a:p>
        </p:txBody>
      </p:sp>
      <p:sp>
        <p:nvSpPr>
          <p:cNvPr id="5" name="Espaço Reservado para Rodapé 4">
            <a:extLst>
              <a:ext uri="{FF2B5EF4-FFF2-40B4-BE49-F238E27FC236}">
                <a16:creationId xmlns:a16="http://schemas.microsoft.com/office/drawing/2014/main" id="{C461B732-F1F5-4DBC-A57B-CFA88A8193E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t-BR" dirty="0"/>
          </a:p>
        </p:txBody>
      </p:sp>
      <p:sp>
        <p:nvSpPr>
          <p:cNvPr id="6" name="Espaço Reservado para Número de Slide 5">
            <a:extLst>
              <a:ext uri="{FF2B5EF4-FFF2-40B4-BE49-F238E27FC236}">
                <a16:creationId xmlns:a16="http://schemas.microsoft.com/office/drawing/2014/main" id="{7C1881F5-4296-4FBE-8FD4-3C8E36CBB8C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8C7F00C-2275-4886-B8AE-3FC82F8469DF}" type="slidenum">
              <a:rPr lang="pt-BR" smtClean="0"/>
              <a:t>‹nº›</a:t>
            </a:fld>
            <a:endParaRPr lang="pt-BR" dirty="0"/>
          </a:p>
        </p:txBody>
      </p:sp>
    </p:spTree>
    <p:extLst>
      <p:ext uri="{BB962C8B-B14F-4D97-AF65-F5344CB8AC3E}">
        <p14:creationId xmlns:p14="http://schemas.microsoft.com/office/powerpoint/2010/main" val="12148825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2.xml"/><Relationship Id="rId7" Type="http://schemas.openxmlformats.org/officeDocument/2006/relationships/image" Target="../media/image2.png"/><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1.xml"/><Relationship Id="rId7" Type="http://schemas.openxmlformats.org/officeDocument/2006/relationships/image" Target="../media/image2.png"/><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5F1252"/>
        </a:solidFill>
        <a:effectLst/>
      </p:bgPr>
    </p:bg>
    <p:spTree>
      <p:nvGrpSpPr>
        <p:cNvPr id="1" name="Shape 53"/>
        <p:cNvGrpSpPr/>
        <p:nvPr/>
      </p:nvGrpSpPr>
      <p:grpSpPr>
        <a:xfrm>
          <a:off x="0" y="0"/>
          <a:ext cx="0" cy="0"/>
          <a:chOff x="0" y="0"/>
          <a:chExt cx="0" cy="0"/>
        </a:xfrm>
      </p:grpSpPr>
      <p:pic>
        <p:nvPicPr>
          <p:cNvPr id="54" name="Google Shape;54;p13"/>
          <p:cNvPicPr preferRelativeResize="0"/>
          <p:nvPr/>
        </p:nvPicPr>
        <p:blipFill rotWithShape="1">
          <a:blip r:embed="rId3">
            <a:alphaModFix/>
            <a:extLst>
              <a:ext uri="{28A0092B-C50C-407E-A947-70E740481C1C}">
                <a14:useLocalDpi xmlns:a14="http://schemas.microsoft.com/office/drawing/2010/main" val="0"/>
              </a:ext>
            </a:extLst>
          </a:blip>
          <a:srcRect r="22936"/>
          <a:stretch/>
        </p:blipFill>
        <p:spPr>
          <a:xfrm>
            <a:off x="0" y="0"/>
            <a:ext cx="9395670" cy="6858005"/>
          </a:xfrm>
          <a:prstGeom prst="rect">
            <a:avLst/>
          </a:prstGeom>
          <a:noFill/>
          <a:ln>
            <a:noFill/>
          </a:ln>
        </p:spPr>
      </p:pic>
    </p:spTree>
    <p:extLst>
      <p:ext uri="{BB962C8B-B14F-4D97-AF65-F5344CB8AC3E}">
        <p14:creationId xmlns:p14="http://schemas.microsoft.com/office/powerpoint/2010/main" val="372834528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100000">
              <a:schemeClr val="accent1"/>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4" name="Título 3">
            <a:extLst>
              <a:ext uri="{FF2B5EF4-FFF2-40B4-BE49-F238E27FC236}">
                <a16:creationId xmlns:a16="http://schemas.microsoft.com/office/drawing/2014/main" id="{0A671D0B-1BC8-41CB-AFC6-B8A28E1B7397}"/>
              </a:ext>
            </a:extLst>
          </p:cNvPr>
          <p:cNvSpPr>
            <a:spLocks noGrp="1"/>
          </p:cNvSpPr>
          <p:nvPr>
            <p:ph type="ctrTitle"/>
          </p:nvPr>
        </p:nvSpPr>
        <p:spPr/>
        <p:txBody>
          <a:bodyPr>
            <a:normAutofit/>
          </a:bodyPr>
          <a:lstStyle/>
          <a:p>
            <a:br>
              <a:rPr lang="pt-BR" sz="4800" dirty="0">
                <a:latin typeface="RobotoBR" pitchFamily="2" charset="0"/>
              </a:rPr>
            </a:br>
            <a:r>
              <a:rPr lang="pt-BR" sz="4800" dirty="0">
                <a:latin typeface="RobotoBR" pitchFamily="2" charset="0"/>
              </a:rPr>
              <a:t>Unidade 2 – Capítulo 4</a:t>
            </a:r>
          </a:p>
        </p:txBody>
      </p:sp>
      <p:sp>
        <p:nvSpPr>
          <p:cNvPr id="2" name="Slide Number Placeholder 1"/>
          <p:cNvSpPr>
            <a:spLocks noGrp="1"/>
          </p:cNvSpPr>
          <p:nvPr>
            <p:ph type="sldNum" sz="quarter" idx="12"/>
          </p:nvPr>
        </p:nvSpPr>
        <p:spPr/>
        <p:txBody>
          <a:bodyPr/>
          <a:lstStyle/>
          <a:p>
            <a:fld id="{58C7F00C-2275-4886-B8AE-3FC82F8469DF}" type="slidenum">
              <a:rPr lang="pt-BR" smtClean="0"/>
              <a:t>10</a:t>
            </a:fld>
            <a:endParaRPr lang="pt-BR" dirty="0"/>
          </a:p>
        </p:txBody>
      </p:sp>
      <p:pic>
        <p:nvPicPr>
          <p:cNvPr id="5" name="Google Shape;67;p15"/>
          <p:cNvPicPr preferRelativeResize="0"/>
          <p:nvPr/>
        </p:nvPicPr>
        <p:blipFill rotWithShape="1">
          <a:blip r:embed="rId2">
            <a:alphaModFix/>
          </a:blip>
          <a:srcRect/>
          <a:stretch/>
        </p:blipFill>
        <p:spPr>
          <a:xfrm>
            <a:off x="0" y="0"/>
            <a:ext cx="12192000" cy="561975"/>
          </a:xfrm>
          <a:prstGeom prst="rect">
            <a:avLst/>
          </a:prstGeom>
          <a:noFill/>
          <a:ln>
            <a:noFill/>
          </a:ln>
        </p:spPr>
      </p:pic>
    </p:spTree>
    <p:extLst>
      <p:ext uri="{BB962C8B-B14F-4D97-AF65-F5344CB8AC3E}">
        <p14:creationId xmlns:p14="http://schemas.microsoft.com/office/powerpoint/2010/main" val="348830241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ítulo 1">
            <a:extLst>
              <a:ext uri="{FF2B5EF4-FFF2-40B4-BE49-F238E27FC236}">
                <a16:creationId xmlns:a16="http://schemas.microsoft.com/office/drawing/2014/main" id="{DF8307DF-7F63-4B4C-96C1-D382066B944D}"/>
              </a:ext>
            </a:extLst>
          </p:cNvPr>
          <p:cNvSpPr txBox="1">
            <a:spLocks/>
          </p:cNvSpPr>
          <p:nvPr/>
        </p:nvSpPr>
        <p:spPr>
          <a:xfrm>
            <a:off x="838200" y="493275"/>
            <a:ext cx="10515600" cy="1325563"/>
          </a:xfrm>
          <a:prstGeom prst="rect">
            <a:avLst/>
          </a:prstGeom>
        </p:spPr>
        <p:style>
          <a:lnRef idx="2">
            <a:schemeClr val="accent1"/>
          </a:lnRef>
          <a:fillRef idx="1">
            <a:schemeClr val="lt1"/>
          </a:fillRef>
          <a:effectRef idx="0">
            <a:schemeClr val="accent1"/>
          </a:effectRef>
          <a:fontRef idx="minor">
            <a:schemeClr val="dk1"/>
          </a:fontRef>
        </p:style>
        <p:txBody>
          <a:bodyPr vert="horz" lIns="91440" tIns="45720" rIns="91440" bIns="45720" rtlCol="0" anchor="ctr">
            <a:normAutofit/>
          </a:bodyPr>
          <a:lstStyle>
            <a:lvl1pPr algn="ctr" defTabSz="914400" rtl="0" eaLnBrk="1" latinLnBrk="0" hangingPunct="1">
              <a:lnSpc>
                <a:spcPct val="90000"/>
              </a:lnSpc>
              <a:spcBef>
                <a:spcPct val="0"/>
              </a:spcBef>
              <a:buNone/>
              <a:defRPr sz="60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r>
              <a:rPr lang="pt-BR" sz="4400" dirty="0">
                <a:ln w="0"/>
                <a:solidFill>
                  <a:schemeClr val="accent1"/>
                </a:solidFill>
                <a:effectLst>
                  <a:outerShdw blurRad="38100" dist="25400" dir="5400000" algn="ctr" rotWithShape="0">
                    <a:srgbClr val="6E747A">
                      <a:alpha val="43000"/>
                    </a:srgbClr>
                  </a:outerShdw>
                </a:effectLst>
                <a:latin typeface="RobotoBR" pitchFamily="2" charset="0"/>
              </a:rPr>
              <a:t>O Teatro do Oprimido </a:t>
            </a:r>
          </a:p>
          <a:p>
            <a:r>
              <a:rPr lang="pt-BR" sz="4400" dirty="0">
                <a:ln w="0"/>
                <a:solidFill>
                  <a:schemeClr val="accent1"/>
                </a:solidFill>
                <a:effectLst>
                  <a:outerShdw blurRad="38100" dist="25400" dir="5400000" algn="ctr" rotWithShape="0">
                    <a:srgbClr val="6E747A">
                      <a:alpha val="43000"/>
                    </a:srgbClr>
                  </a:outerShdw>
                </a:effectLst>
                <a:latin typeface="RobotoBR" pitchFamily="2" charset="0"/>
              </a:rPr>
              <a:t>e as questões sociais</a:t>
            </a:r>
          </a:p>
        </p:txBody>
      </p:sp>
      <p:sp>
        <p:nvSpPr>
          <p:cNvPr id="4" name="Retângulo 3"/>
          <p:cNvSpPr/>
          <p:nvPr/>
        </p:nvSpPr>
        <p:spPr>
          <a:xfrm>
            <a:off x="1557722" y="2561335"/>
            <a:ext cx="9168081" cy="2677656"/>
          </a:xfrm>
          <a:prstGeom prst="rect">
            <a:avLst/>
          </a:prstGeom>
        </p:spPr>
        <p:txBody>
          <a:bodyPr wrap="square">
            <a:spAutoFit/>
          </a:bodyPr>
          <a:lstStyle/>
          <a:p>
            <a:pPr algn="ctr">
              <a:lnSpc>
                <a:spcPct val="150000"/>
              </a:lnSpc>
            </a:pPr>
            <a:r>
              <a:rPr lang="pt-BR" sz="2800" dirty="0">
                <a:latin typeface="RobotoBR" pitchFamily="2" charset="0"/>
              </a:rPr>
              <a:t>Criado por </a:t>
            </a:r>
            <a:r>
              <a:rPr lang="pt-BR" sz="2800" b="1" dirty="0">
                <a:latin typeface="RobotoBR" pitchFamily="2" charset="0"/>
              </a:rPr>
              <a:t>Augusto Boal </a:t>
            </a:r>
            <a:r>
              <a:rPr lang="pt-BR" sz="2800" dirty="0">
                <a:latin typeface="RobotoBR" pitchFamily="2" charset="0"/>
              </a:rPr>
              <a:t>na década de 1970, o Teatro do Oprimido é formado por um conjunto de jogos e técnicas que buscam levar atores e público a discutir questões essenciais para a sociedade.</a:t>
            </a:r>
          </a:p>
        </p:txBody>
      </p:sp>
      <p:sp>
        <p:nvSpPr>
          <p:cNvPr id="2" name="Slide Number Placeholder 1"/>
          <p:cNvSpPr>
            <a:spLocks noGrp="1"/>
          </p:cNvSpPr>
          <p:nvPr>
            <p:ph type="sldNum" sz="quarter" idx="12"/>
          </p:nvPr>
        </p:nvSpPr>
        <p:spPr/>
        <p:txBody>
          <a:bodyPr/>
          <a:lstStyle/>
          <a:p>
            <a:fld id="{58C7F00C-2275-4886-B8AE-3FC82F8469DF}" type="slidenum">
              <a:rPr lang="pt-BR" smtClean="0"/>
              <a:t>11</a:t>
            </a:fld>
            <a:endParaRPr lang="pt-BR" dirty="0"/>
          </a:p>
        </p:txBody>
      </p:sp>
      <p:pic>
        <p:nvPicPr>
          <p:cNvPr id="8" name="Google Shape;67;p15"/>
          <p:cNvPicPr preferRelativeResize="0"/>
          <p:nvPr/>
        </p:nvPicPr>
        <p:blipFill rotWithShape="1">
          <a:blip r:embed="rId2">
            <a:alphaModFix/>
          </a:blip>
          <a:srcRect/>
          <a:stretch/>
        </p:blipFill>
        <p:spPr>
          <a:xfrm>
            <a:off x="0" y="0"/>
            <a:ext cx="12192000" cy="561975"/>
          </a:xfrm>
          <a:prstGeom prst="rect">
            <a:avLst/>
          </a:prstGeom>
          <a:noFill/>
          <a:ln>
            <a:noFill/>
          </a:ln>
        </p:spPr>
      </p:pic>
      <p:sp>
        <p:nvSpPr>
          <p:cNvPr id="10" name="Retângulo: Cantos Arredondados 14">
            <a:extLst>
              <a:ext uri="{FF2B5EF4-FFF2-40B4-BE49-F238E27FC236}">
                <a16:creationId xmlns:a16="http://schemas.microsoft.com/office/drawing/2014/main" id="{6AF8A99A-9CE6-419E-9079-BB2B2CD3EF04}"/>
              </a:ext>
            </a:extLst>
          </p:cNvPr>
          <p:cNvSpPr/>
          <p:nvPr/>
        </p:nvSpPr>
        <p:spPr>
          <a:xfrm>
            <a:off x="1163777" y="2422571"/>
            <a:ext cx="9860973" cy="2978104"/>
          </a:xfrm>
          <a:prstGeom prst="roundRect">
            <a:avLst/>
          </a:prstGeom>
          <a:noFill/>
          <a:ln w="9525" cap="flat" cmpd="sng" algn="ctr">
            <a:solidFill>
              <a:schemeClr val="accent1"/>
            </a:solidFill>
            <a:prstDash val="solid"/>
            <a:round/>
            <a:headEnd type="none" w="med" len="med"/>
            <a:tailEnd type="none" w="med" len="med"/>
          </a:ln>
        </p:spPr>
        <p:style>
          <a:lnRef idx="0">
            <a:scrgbClr r="0" g="0" b="0"/>
          </a:lnRef>
          <a:fillRef idx="0">
            <a:scrgbClr r="0" g="0" b="0"/>
          </a:fillRef>
          <a:effectRef idx="0">
            <a:scrgbClr r="0" g="0" b="0"/>
          </a:effectRef>
          <a:fontRef idx="minor">
            <a:schemeClr val="accent1"/>
          </a:fontRef>
        </p:style>
        <p:txBody>
          <a:bodyPr rtlCol="0" anchor="ctr"/>
          <a:lstStyle/>
          <a:p>
            <a:pPr algn="ctr"/>
            <a:endParaRPr lang="pt-BR" dirty="0"/>
          </a:p>
        </p:txBody>
      </p:sp>
    </p:spTree>
    <p:extLst>
      <p:ext uri="{BB962C8B-B14F-4D97-AF65-F5344CB8AC3E}">
        <p14:creationId xmlns:p14="http://schemas.microsoft.com/office/powerpoint/2010/main" val="325396946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ítulo 1">
            <a:extLst>
              <a:ext uri="{FF2B5EF4-FFF2-40B4-BE49-F238E27FC236}">
                <a16:creationId xmlns:a16="http://schemas.microsoft.com/office/drawing/2014/main" id="{E046689A-2400-43A1-85E8-AA272FBF48D4}"/>
              </a:ext>
            </a:extLst>
          </p:cNvPr>
          <p:cNvSpPr txBox="1">
            <a:spLocks/>
          </p:cNvSpPr>
          <p:nvPr/>
        </p:nvSpPr>
        <p:spPr>
          <a:xfrm>
            <a:off x="1308100" y="304801"/>
            <a:ext cx="9766300" cy="143509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ctr">
            <a:noAutofit/>
          </a:bodyPr>
          <a:lstStyle>
            <a:lvl1pPr algn="ctr" defTabSz="914400" rtl="0" eaLnBrk="1" latinLnBrk="0" hangingPunct="1">
              <a:lnSpc>
                <a:spcPct val="90000"/>
              </a:lnSpc>
              <a:spcBef>
                <a:spcPct val="0"/>
              </a:spcBef>
              <a:buNone/>
              <a:defRPr sz="60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r>
              <a:rPr lang="pt-BR" sz="4800" dirty="0">
                <a:latin typeface="RobotoBR" pitchFamily="2" charset="0"/>
              </a:rPr>
              <a:t>O Teatro Invisível e as ruas</a:t>
            </a:r>
            <a:endParaRPr lang="pt-BR" sz="4800" i="1" dirty="0">
              <a:ln w="0"/>
              <a:solidFill>
                <a:schemeClr val="bg1"/>
              </a:solidFill>
              <a:effectLst>
                <a:outerShdw blurRad="38100" dist="19050" dir="2700000" algn="tl" rotWithShape="0">
                  <a:schemeClr val="dk1">
                    <a:alpha val="40000"/>
                  </a:schemeClr>
                </a:outerShdw>
              </a:effectLst>
              <a:latin typeface="RobotoBR" pitchFamily="2" charset="0"/>
            </a:endParaRPr>
          </a:p>
        </p:txBody>
      </p:sp>
      <p:sp>
        <p:nvSpPr>
          <p:cNvPr id="48" name="CaixaDeTexto 47">
            <a:extLst>
              <a:ext uri="{FF2B5EF4-FFF2-40B4-BE49-F238E27FC236}">
                <a16:creationId xmlns:a16="http://schemas.microsoft.com/office/drawing/2014/main" id="{97DC7532-0517-436C-A4CC-06A41C901677}"/>
              </a:ext>
            </a:extLst>
          </p:cNvPr>
          <p:cNvSpPr txBox="1"/>
          <p:nvPr/>
        </p:nvSpPr>
        <p:spPr>
          <a:xfrm>
            <a:off x="872960" y="1939675"/>
            <a:ext cx="10446080" cy="4473001"/>
          </a:xfrm>
          <a:prstGeom prst="rect">
            <a:avLst/>
          </a:prstGeom>
        </p:spPr>
        <p:style>
          <a:lnRef idx="2">
            <a:schemeClr val="accent5"/>
          </a:lnRef>
          <a:fillRef idx="1">
            <a:schemeClr val="lt1"/>
          </a:fillRef>
          <a:effectRef idx="0">
            <a:schemeClr val="accent5"/>
          </a:effectRef>
          <a:fontRef idx="minor">
            <a:schemeClr val="dk1"/>
          </a:fontRef>
        </p:style>
        <p:txBody>
          <a:bodyPr spcFirstLastPara="0" vert="horz" wrap="square" lIns="99568" tIns="35560" rIns="35560" bIns="35560" numCol="1" spcCol="1270" anchor="t" anchorCtr="0">
            <a:noAutofit/>
          </a:bodyPr>
          <a:lstStyle/>
          <a:p>
            <a:pPr>
              <a:lnSpc>
                <a:spcPct val="150000"/>
              </a:lnSpc>
            </a:pPr>
            <a:r>
              <a:rPr lang="pt-BR" sz="2800" dirty="0">
                <a:latin typeface="RobotoBR" pitchFamily="2" charset="0"/>
              </a:rPr>
              <a:t>Uma das vertentes do Teatro do Oprimido, o </a:t>
            </a:r>
            <a:r>
              <a:rPr lang="pt-BR" sz="2800" b="1" dirty="0">
                <a:latin typeface="RobotoBR" pitchFamily="2" charset="0"/>
              </a:rPr>
              <a:t>Teatro Invisível </a:t>
            </a:r>
            <a:r>
              <a:rPr lang="pt-BR" sz="2800" dirty="0">
                <a:latin typeface="RobotoBR" pitchFamily="2" charset="0"/>
              </a:rPr>
              <a:t>consiste em intervenções no cotidiano em que atores e atrizes,  de forma anônima, se misturam ao público e exploram questões como o racismo, o autoritarismo e os abusos. </a:t>
            </a:r>
          </a:p>
          <a:p>
            <a:pPr>
              <a:lnSpc>
                <a:spcPct val="150000"/>
              </a:lnSpc>
            </a:pPr>
            <a:r>
              <a:rPr lang="pt-BR" sz="2800" dirty="0">
                <a:latin typeface="RobotoBR" pitchFamily="2" charset="0"/>
              </a:rPr>
              <a:t>Como os espectadores não sabem que se trata de uma encenação teatral, eles não contemplam tudo passivamente, mas se engajam na cena, interferindo nela.</a:t>
            </a:r>
            <a:endParaRPr lang="pt-BR" sz="2800" kern="1200" dirty="0">
              <a:latin typeface="RobotoBR" pitchFamily="2" charset="0"/>
            </a:endParaRPr>
          </a:p>
        </p:txBody>
      </p:sp>
      <p:sp>
        <p:nvSpPr>
          <p:cNvPr id="2" name="Slide Number Placeholder 1"/>
          <p:cNvSpPr>
            <a:spLocks noGrp="1"/>
          </p:cNvSpPr>
          <p:nvPr>
            <p:ph type="sldNum" sz="quarter" idx="12"/>
          </p:nvPr>
        </p:nvSpPr>
        <p:spPr/>
        <p:txBody>
          <a:bodyPr/>
          <a:lstStyle/>
          <a:p>
            <a:fld id="{58C7F00C-2275-4886-B8AE-3FC82F8469DF}" type="slidenum">
              <a:rPr lang="pt-BR" smtClean="0"/>
              <a:t>12</a:t>
            </a:fld>
            <a:endParaRPr lang="pt-BR" dirty="0"/>
          </a:p>
        </p:txBody>
      </p:sp>
      <p:pic>
        <p:nvPicPr>
          <p:cNvPr id="5" name="Google Shape;67;p15"/>
          <p:cNvPicPr preferRelativeResize="0"/>
          <p:nvPr/>
        </p:nvPicPr>
        <p:blipFill rotWithShape="1">
          <a:blip r:embed="rId2">
            <a:alphaModFix/>
          </a:blip>
          <a:srcRect/>
          <a:stretch/>
        </p:blipFill>
        <p:spPr>
          <a:xfrm>
            <a:off x="0" y="0"/>
            <a:ext cx="12192000" cy="561975"/>
          </a:xfrm>
          <a:prstGeom prst="rect">
            <a:avLst/>
          </a:prstGeom>
          <a:noFill/>
          <a:ln>
            <a:noFill/>
          </a:ln>
        </p:spPr>
      </p:pic>
    </p:spTree>
    <p:extLst>
      <p:ext uri="{BB962C8B-B14F-4D97-AF65-F5344CB8AC3E}">
        <p14:creationId xmlns:p14="http://schemas.microsoft.com/office/powerpoint/2010/main" val="116882778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ítulo 1">
            <a:extLst>
              <a:ext uri="{FF2B5EF4-FFF2-40B4-BE49-F238E27FC236}">
                <a16:creationId xmlns:a16="http://schemas.microsoft.com/office/drawing/2014/main" id="{DF8307DF-7F63-4B4C-96C1-D382066B944D}"/>
              </a:ext>
            </a:extLst>
          </p:cNvPr>
          <p:cNvSpPr txBox="1">
            <a:spLocks/>
          </p:cNvSpPr>
          <p:nvPr/>
        </p:nvSpPr>
        <p:spPr>
          <a:xfrm>
            <a:off x="838200" y="493275"/>
            <a:ext cx="10515600" cy="1325563"/>
          </a:xfrm>
          <a:prstGeom prst="rect">
            <a:avLst/>
          </a:prstGeom>
        </p:spPr>
        <p:style>
          <a:lnRef idx="2">
            <a:schemeClr val="accent1"/>
          </a:lnRef>
          <a:fillRef idx="1">
            <a:schemeClr val="lt1"/>
          </a:fillRef>
          <a:effectRef idx="0">
            <a:schemeClr val="accent1"/>
          </a:effectRef>
          <a:fontRef idx="minor">
            <a:schemeClr val="dk1"/>
          </a:fontRef>
        </p:style>
        <p:txBody>
          <a:bodyPr vert="horz" lIns="91440" tIns="45720" rIns="91440" bIns="45720" rtlCol="0" anchor="ctr">
            <a:normAutofit/>
          </a:bodyPr>
          <a:lstStyle>
            <a:lvl1pPr algn="ctr" defTabSz="914400" rtl="0" eaLnBrk="1" latinLnBrk="0" hangingPunct="1">
              <a:lnSpc>
                <a:spcPct val="90000"/>
              </a:lnSpc>
              <a:spcBef>
                <a:spcPct val="0"/>
              </a:spcBef>
              <a:buNone/>
              <a:defRPr sz="60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r>
              <a:rPr lang="pt-BR" sz="4400" dirty="0">
                <a:ln w="0"/>
                <a:solidFill>
                  <a:schemeClr val="accent1"/>
                </a:solidFill>
                <a:effectLst>
                  <a:outerShdw blurRad="38100" dist="25400" dir="5400000" algn="ctr" rotWithShape="0">
                    <a:srgbClr val="6E747A">
                      <a:alpha val="43000"/>
                    </a:srgbClr>
                  </a:outerShdw>
                </a:effectLst>
                <a:latin typeface="RobotoBR" pitchFamily="2" charset="0"/>
              </a:rPr>
              <a:t>Teatro grego:</a:t>
            </a:r>
          </a:p>
          <a:p>
            <a:r>
              <a:rPr lang="pt-BR" sz="4400" dirty="0">
                <a:ln w="0"/>
                <a:solidFill>
                  <a:schemeClr val="accent1"/>
                </a:solidFill>
                <a:effectLst>
                  <a:outerShdw blurRad="38100" dist="25400" dir="5400000" algn="ctr" rotWithShape="0">
                    <a:srgbClr val="6E747A">
                      <a:alpha val="43000"/>
                    </a:srgbClr>
                  </a:outerShdw>
                </a:effectLst>
                <a:latin typeface="RobotoBR" pitchFamily="2" charset="0"/>
              </a:rPr>
              <a:t>expressão da democracia</a:t>
            </a:r>
          </a:p>
        </p:txBody>
      </p:sp>
      <p:graphicFrame>
        <p:nvGraphicFramePr>
          <p:cNvPr id="5" name="Espaço Reservado para Conteúdo 4">
            <a:extLst>
              <a:ext uri="{FF2B5EF4-FFF2-40B4-BE49-F238E27FC236}">
                <a16:creationId xmlns:a16="http://schemas.microsoft.com/office/drawing/2014/main" id="{5F53B5A5-538A-46E7-990B-868E237B9F8E}"/>
              </a:ext>
            </a:extLst>
          </p:cNvPr>
          <p:cNvGraphicFramePr>
            <a:graphicFrameLocks noGrp="1"/>
          </p:cNvGraphicFramePr>
          <p:nvPr>
            <p:ph idx="1"/>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Retângulo 1"/>
          <p:cNvSpPr/>
          <p:nvPr/>
        </p:nvSpPr>
        <p:spPr>
          <a:xfrm>
            <a:off x="1391225" y="2198366"/>
            <a:ext cx="9308437" cy="3970318"/>
          </a:xfrm>
          <a:prstGeom prst="rect">
            <a:avLst/>
          </a:prstGeom>
        </p:spPr>
        <p:txBody>
          <a:bodyPr wrap="square">
            <a:spAutoFit/>
          </a:bodyPr>
          <a:lstStyle/>
          <a:p>
            <a:pPr>
              <a:lnSpc>
                <a:spcPct val="150000"/>
              </a:lnSpc>
            </a:pPr>
            <a:r>
              <a:rPr lang="pt-BR" sz="2800" dirty="0">
                <a:latin typeface="RobotoBR" pitchFamily="2" charset="0"/>
              </a:rPr>
              <a:t>Na Grécia antiga, frequentar o teatro era visto como uma atividade política e religiosa. As peças ocorriam por meio da relação entre os personagens principais e o coro, que era formado por um conjunto de atores que falavam, cantavam e dançavam juntos, representando o povo ou as forças da natureza. </a:t>
            </a:r>
          </a:p>
        </p:txBody>
      </p:sp>
      <p:sp>
        <p:nvSpPr>
          <p:cNvPr id="3" name="Slide Number Placeholder 2"/>
          <p:cNvSpPr>
            <a:spLocks noGrp="1"/>
          </p:cNvSpPr>
          <p:nvPr>
            <p:ph type="sldNum" sz="quarter" idx="12"/>
          </p:nvPr>
        </p:nvSpPr>
        <p:spPr/>
        <p:txBody>
          <a:bodyPr/>
          <a:lstStyle/>
          <a:p>
            <a:fld id="{58C7F00C-2275-4886-B8AE-3FC82F8469DF}" type="slidenum">
              <a:rPr lang="pt-BR" smtClean="0"/>
              <a:t>13</a:t>
            </a:fld>
            <a:endParaRPr lang="pt-BR" dirty="0"/>
          </a:p>
        </p:txBody>
      </p:sp>
      <p:pic>
        <p:nvPicPr>
          <p:cNvPr id="7" name="Google Shape;67;p15"/>
          <p:cNvPicPr preferRelativeResize="0"/>
          <p:nvPr/>
        </p:nvPicPr>
        <p:blipFill rotWithShape="1">
          <a:blip r:embed="rId7">
            <a:alphaModFix/>
          </a:blip>
          <a:srcRect/>
          <a:stretch/>
        </p:blipFill>
        <p:spPr>
          <a:xfrm>
            <a:off x="0" y="0"/>
            <a:ext cx="12192000" cy="561975"/>
          </a:xfrm>
          <a:prstGeom prst="rect">
            <a:avLst/>
          </a:prstGeom>
          <a:noFill/>
          <a:ln>
            <a:noFill/>
          </a:ln>
        </p:spPr>
      </p:pic>
      <p:sp>
        <p:nvSpPr>
          <p:cNvPr id="9" name="Retângulo: Cantos Arredondados 14">
            <a:extLst>
              <a:ext uri="{FF2B5EF4-FFF2-40B4-BE49-F238E27FC236}">
                <a16:creationId xmlns:a16="http://schemas.microsoft.com/office/drawing/2014/main" id="{6AF8A99A-9CE6-419E-9079-BB2B2CD3EF04}"/>
              </a:ext>
            </a:extLst>
          </p:cNvPr>
          <p:cNvSpPr/>
          <p:nvPr/>
        </p:nvSpPr>
        <p:spPr>
          <a:xfrm>
            <a:off x="1051951" y="2078182"/>
            <a:ext cx="9849591" cy="4090502"/>
          </a:xfrm>
          <a:prstGeom prst="roundRect">
            <a:avLst/>
          </a:prstGeom>
          <a:noFill/>
          <a:ln w="9525" cap="flat" cmpd="sng" algn="ctr">
            <a:solidFill>
              <a:schemeClr val="accent1"/>
            </a:solidFill>
            <a:prstDash val="solid"/>
            <a:round/>
            <a:headEnd type="none" w="med" len="med"/>
            <a:tailEnd type="none" w="med" len="med"/>
          </a:ln>
        </p:spPr>
        <p:style>
          <a:lnRef idx="0">
            <a:scrgbClr r="0" g="0" b="0"/>
          </a:lnRef>
          <a:fillRef idx="0">
            <a:scrgbClr r="0" g="0" b="0"/>
          </a:fillRef>
          <a:effectRef idx="0">
            <a:scrgbClr r="0" g="0" b="0"/>
          </a:effectRef>
          <a:fontRef idx="minor">
            <a:schemeClr val="accent1"/>
          </a:fontRef>
        </p:style>
        <p:txBody>
          <a:bodyPr rtlCol="0" anchor="ctr"/>
          <a:lstStyle/>
          <a:p>
            <a:pPr algn="ctr"/>
            <a:endParaRPr lang="pt-BR" dirty="0"/>
          </a:p>
        </p:txBody>
      </p:sp>
    </p:spTree>
    <p:extLst>
      <p:ext uri="{BB962C8B-B14F-4D97-AF65-F5344CB8AC3E}">
        <p14:creationId xmlns:p14="http://schemas.microsoft.com/office/powerpoint/2010/main" val="206562058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ítulo 1">
            <a:extLst>
              <a:ext uri="{FF2B5EF4-FFF2-40B4-BE49-F238E27FC236}">
                <a16:creationId xmlns:a16="http://schemas.microsoft.com/office/drawing/2014/main" id="{DF8307DF-7F63-4B4C-96C1-D382066B944D}"/>
              </a:ext>
            </a:extLst>
          </p:cNvPr>
          <p:cNvSpPr txBox="1">
            <a:spLocks/>
          </p:cNvSpPr>
          <p:nvPr/>
        </p:nvSpPr>
        <p:spPr>
          <a:xfrm>
            <a:off x="838200" y="493275"/>
            <a:ext cx="10515600" cy="1325563"/>
          </a:xfrm>
          <a:prstGeom prst="rect">
            <a:avLst/>
          </a:prstGeom>
        </p:spPr>
        <p:style>
          <a:lnRef idx="2">
            <a:schemeClr val="accent1"/>
          </a:lnRef>
          <a:fillRef idx="1">
            <a:schemeClr val="lt1"/>
          </a:fillRef>
          <a:effectRef idx="0">
            <a:schemeClr val="accent1"/>
          </a:effectRef>
          <a:fontRef idx="minor">
            <a:schemeClr val="dk1"/>
          </a:fontRef>
        </p:style>
        <p:txBody>
          <a:bodyPr vert="horz" lIns="91440" tIns="45720" rIns="91440" bIns="45720" rtlCol="0" anchor="ctr">
            <a:normAutofit/>
          </a:bodyPr>
          <a:lstStyle>
            <a:lvl1pPr algn="ctr" defTabSz="914400" rtl="0" eaLnBrk="1" latinLnBrk="0" hangingPunct="1">
              <a:lnSpc>
                <a:spcPct val="90000"/>
              </a:lnSpc>
              <a:spcBef>
                <a:spcPct val="0"/>
              </a:spcBef>
              <a:buNone/>
              <a:defRPr sz="60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r>
              <a:rPr lang="pt-BR" sz="4400" dirty="0">
                <a:ln w="0"/>
                <a:solidFill>
                  <a:schemeClr val="accent1"/>
                </a:solidFill>
                <a:effectLst>
                  <a:outerShdw blurRad="38100" dist="25400" dir="5400000" algn="ctr" rotWithShape="0">
                    <a:srgbClr val="6E747A">
                      <a:alpha val="43000"/>
                    </a:srgbClr>
                  </a:outerShdw>
                </a:effectLst>
                <a:latin typeface="RobotoBR" pitchFamily="2" charset="0"/>
              </a:rPr>
              <a:t>Teatro romano:</a:t>
            </a:r>
          </a:p>
          <a:p>
            <a:r>
              <a:rPr lang="pt-BR" sz="4400" dirty="0">
                <a:ln w="0"/>
                <a:solidFill>
                  <a:schemeClr val="accent1"/>
                </a:solidFill>
                <a:effectLst>
                  <a:outerShdw blurRad="38100" dist="25400" dir="5400000" algn="ctr" rotWithShape="0">
                    <a:srgbClr val="6E747A">
                      <a:alpha val="43000"/>
                    </a:srgbClr>
                  </a:outerShdw>
                </a:effectLst>
                <a:latin typeface="RobotoBR" pitchFamily="2" charset="0"/>
              </a:rPr>
              <a:t>a comédia como crítica</a:t>
            </a:r>
          </a:p>
        </p:txBody>
      </p:sp>
      <p:sp>
        <p:nvSpPr>
          <p:cNvPr id="4" name="Retângulo 3"/>
          <p:cNvSpPr/>
          <p:nvPr/>
        </p:nvSpPr>
        <p:spPr>
          <a:xfrm>
            <a:off x="739775" y="2055525"/>
            <a:ext cx="10712450" cy="3970318"/>
          </a:xfrm>
          <a:prstGeom prst="rect">
            <a:avLst/>
          </a:prstGeom>
        </p:spPr>
        <p:txBody>
          <a:bodyPr wrap="square">
            <a:spAutoFit/>
          </a:bodyPr>
          <a:lstStyle/>
          <a:p>
            <a:pPr algn="ctr">
              <a:lnSpc>
                <a:spcPct val="150000"/>
              </a:lnSpc>
            </a:pPr>
            <a:r>
              <a:rPr lang="pt-BR" sz="2800" dirty="0">
                <a:latin typeface="RobotoBR" pitchFamily="2" charset="0"/>
              </a:rPr>
              <a:t>Em Roma, os gêneros teatrais mais populares eram o </a:t>
            </a:r>
            <a:r>
              <a:rPr lang="pt-BR" sz="2800" b="1" dirty="0">
                <a:latin typeface="RobotoBR" pitchFamily="2" charset="0"/>
              </a:rPr>
              <a:t>mimo</a:t>
            </a:r>
            <a:r>
              <a:rPr lang="pt-BR" sz="2800" dirty="0">
                <a:latin typeface="RobotoBR" pitchFamily="2" charset="0"/>
              </a:rPr>
              <a:t>, peças cômicas que tratavam da vida diária com críticas sociais e políticas; a </a:t>
            </a:r>
            <a:r>
              <a:rPr lang="pt-BR" sz="2800" b="1" dirty="0">
                <a:latin typeface="RobotoBR" pitchFamily="2" charset="0"/>
              </a:rPr>
              <a:t>pantomina</a:t>
            </a:r>
            <a:r>
              <a:rPr lang="pt-BR" sz="2800" dirty="0">
                <a:latin typeface="RobotoBR" pitchFamily="2" charset="0"/>
              </a:rPr>
              <a:t>, imitação das ações físicas, como caretas e gestos, sem falar; e as </a:t>
            </a:r>
            <a:r>
              <a:rPr lang="pt-BR" sz="2800" b="1" dirty="0">
                <a:latin typeface="RobotoBR" pitchFamily="2" charset="0"/>
              </a:rPr>
              <a:t>farsas atelanas</a:t>
            </a:r>
            <a:r>
              <a:rPr lang="pt-BR" sz="2800" dirty="0">
                <a:latin typeface="RobotoBR" pitchFamily="2" charset="0"/>
              </a:rPr>
              <a:t>, comédias que criticavam  comportamentos e vícios humanos com personagens típicos, como o avarento, o parasita e o guloso.</a:t>
            </a:r>
          </a:p>
        </p:txBody>
      </p:sp>
      <p:sp>
        <p:nvSpPr>
          <p:cNvPr id="2" name="Slide Number Placeholder 1"/>
          <p:cNvSpPr>
            <a:spLocks noGrp="1"/>
          </p:cNvSpPr>
          <p:nvPr>
            <p:ph type="sldNum" sz="quarter" idx="12"/>
          </p:nvPr>
        </p:nvSpPr>
        <p:spPr/>
        <p:txBody>
          <a:bodyPr/>
          <a:lstStyle/>
          <a:p>
            <a:fld id="{58C7F00C-2275-4886-B8AE-3FC82F8469DF}" type="slidenum">
              <a:rPr lang="pt-BR" smtClean="0"/>
              <a:t>14</a:t>
            </a:fld>
            <a:endParaRPr lang="pt-BR" dirty="0"/>
          </a:p>
        </p:txBody>
      </p:sp>
      <p:pic>
        <p:nvPicPr>
          <p:cNvPr id="6" name="Google Shape;67;p15"/>
          <p:cNvPicPr preferRelativeResize="0"/>
          <p:nvPr/>
        </p:nvPicPr>
        <p:blipFill rotWithShape="1">
          <a:blip r:embed="rId2">
            <a:alphaModFix/>
          </a:blip>
          <a:srcRect/>
          <a:stretch/>
        </p:blipFill>
        <p:spPr>
          <a:xfrm>
            <a:off x="0" y="0"/>
            <a:ext cx="12192000" cy="561975"/>
          </a:xfrm>
          <a:prstGeom prst="rect">
            <a:avLst/>
          </a:prstGeom>
          <a:noFill/>
          <a:ln>
            <a:noFill/>
          </a:ln>
        </p:spPr>
      </p:pic>
      <p:sp>
        <p:nvSpPr>
          <p:cNvPr id="8" name="Retângulo: Cantos Arredondados 14">
            <a:extLst>
              <a:ext uri="{FF2B5EF4-FFF2-40B4-BE49-F238E27FC236}">
                <a16:creationId xmlns:a16="http://schemas.microsoft.com/office/drawing/2014/main" id="{6AF8A99A-9CE6-419E-9079-BB2B2CD3EF04}"/>
              </a:ext>
            </a:extLst>
          </p:cNvPr>
          <p:cNvSpPr/>
          <p:nvPr/>
        </p:nvSpPr>
        <p:spPr>
          <a:xfrm>
            <a:off x="546265" y="2078182"/>
            <a:ext cx="10996551" cy="4090502"/>
          </a:xfrm>
          <a:prstGeom prst="roundRect">
            <a:avLst/>
          </a:prstGeom>
          <a:noFill/>
          <a:ln w="9525" cap="flat" cmpd="sng" algn="ctr">
            <a:solidFill>
              <a:schemeClr val="accent1"/>
            </a:solidFill>
            <a:prstDash val="solid"/>
            <a:round/>
            <a:headEnd type="none" w="med" len="med"/>
            <a:tailEnd type="none" w="med" len="med"/>
          </a:ln>
        </p:spPr>
        <p:style>
          <a:lnRef idx="0">
            <a:scrgbClr r="0" g="0" b="0"/>
          </a:lnRef>
          <a:fillRef idx="0">
            <a:scrgbClr r="0" g="0" b="0"/>
          </a:fillRef>
          <a:effectRef idx="0">
            <a:scrgbClr r="0" g="0" b="0"/>
          </a:effectRef>
          <a:fontRef idx="minor">
            <a:schemeClr val="accent1"/>
          </a:fontRef>
        </p:style>
        <p:txBody>
          <a:bodyPr rtlCol="0" anchor="ctr"/>
          <a:lstStyle/>
          <a:p>
            <a:pPr algn="ctr"/>
            <a:endParaRPr lang="pt-BR" dirty="0"/>
          </a:p>
        </p:txBody>
      </p:sp>
    </p:spTree>
    <p:extLst>
      <p:ext uri="{BB962C8B-B14F-4D97-AF65-F5344CB8AC3E}">
        <p14:creationId xmlns:p14="http://schemas.microsoft.com/office/powerpoint/2010/main" val="35934669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ítulo 1">
            <a:extLst>
              <a:ext uri="{FF2B5EF4-FFF2-40B4-BE49-F238E27FC236}">
                <a16:creationId xmlns:a16="http://schemas.microsoft.com/office/drawing/2014/main" id="{DF8307DF-7F63-4B4C-96C1-D382066B944D}"/>
              </a:ext>
            </a:extLst>
          </p:cNvPr>
          <p:cNvSpPr txBox="1">
            <a:spLocks/>
          </p:cNvSpPr>
          <p:nvPr/>
        </p:nvSpPr>
        <p:spPr>
          <a:xfrm>
            <a:off x="838200" y="493275"/>
            <a:ext cx="10515600" cy="1325563"/>
          </a:xfrm>
          <a:prstGeom prst="rect">
            <a:avLst/>
          </a:prstGeom>
        </p:spPr>
        <p:style>
          <a:lnRef idx="2">
            <a:schemeClr val="accent1"/>
          </a:lnRef>
          <a:fillRef idx="1">
            <a:schemeClr val="lt1"/>
          </a:fillRef>
          <a:effectRef idx="0">
            <a:schemeClr val="accent1"/>
          </a:effectRef>
          <a:fontRef idx="minor">
            <a:schemeClr val="dk1"/>
          </a:fontRef>
        </p:style>
        <p:txBody>
          <a:bodyPr vert="horz" lIns="91440" tIns="45720" rIns="91440" bIns="45720" rtlCol="0" anchor="ctr">
            <a:normAutofit/>
          </a:bodyPr>
          <a:lstStyle>
            <a:lvl1pPr algn="ctr" defTabSz="914400" rtl="0" eaLnBrk="1" latinLnBrk="0" hangingPunct="1">
              <a:lnSpc>
                <a:spcPct val="90000"/>
              </a:lnSpc>
              <a:spcBef>
                <a:spcPct val="0"/>
              </a:spcBef>
              <a:buNone/>
              <a:defRPr sz="60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r>
              <a:rPr lang="pt-BR" sz="4400" dirty="0">
                <a:ln w="0"/>
                <a:solidFill>
                  <a:schemeClr val="accent1"/>
                </a:solidFill>
                <a:effectLst>
                  <a:outerShdw blurRad="38100" dist="25400" dir="5400000" algn="ctr" rotWithShape="0">
                    <a:srgbClr val="6E747A">
                      <a:alpha val="43000"/>
                    </a:srgbClr>
                  </a:outerShdw>
                </a:effectLst>
                <a:latin typeface="RobotoBR" pitchFamily="2" charset="0"/>
              </a:rPr>
              <a:t>Teatro elisabetano:</a:t>
            </a:r>
          </a:p>
          <a:p>
            <a:r>
              <a:rPr lang="pt-BR" sz="4400" dirty="0">
                <a:ln w="0"/>
                <a:solidFill>
                  <a:schemeClr val="accent1"/>
                </a:solidFill>
                <a:effectLst>
                  <a:outerShdw blurRad="38100" dist="25400" dir="5400000" algn="ctr" rotWithShape="0">
                    <a:srgbClr val="6E747A">
                      <a:alpha val="43000"/>
                    </a:srgbClr>
                  </a:outerShdw>
                </a:effectLst>
                <a:latin typeface="RobotoBR" pitchFamily="2" charset="0"/>
              </a:rPr>
              <a:t>luta por poder</a:t>
            </a:r>
          </a:p>
        </p:txBody>
      </p:sp>
      <p:sp>
        <p:nvSpPr>
          <p:cNvPr id="2" name="Slide Number Placeholder 1"/>
          <p:cNvSpPr>
            <a:spLocks noGrp="1"/>
          </p:cNvSpPr>
          <p:nvPr>
            <p:ph type="sldNum" sz="quarter" idx="12"/>
          </p:nvPr>
        </p:nvSpPr>
        <p:spPr/>
        <p:txBody>
          <a:bodyPr/>
          <a:lstStyle/>
          <a:p>
            <a:fld id="{58C7F00C-2275-4886-B8AE-3FC82F8469DF}" type="slidenum">
              <a:rPr lang="pt-BR" smtClean="0"/>
              <a:t>15</a:t>
            </a:fld>
            <a:endParaRPr lang="pt-BR" dirty="0"/>
          </a:p>
        </p:txBody>
      </p:sp>
      <p:pic>
        <p:nvPicPr>
          <p:cNvPr id="6" name="Google Shape;67;p15"/>
          <p:cNvPicPr preferRelativeResize="0"/>
          <p:nvPr/>
        </p:nvPicPr>
        <p:blipFill rotWithShape="1">
          <a:blip r:embed="rId2">
            <a:alphaModFix/>
          </a:blip>
          <a:srcRect/>
          <a:stretch/>
        </p:blipFill>
        <p:spPr>
          <a:xfrm>
            <a:off x="0" y="0"/>
            <a:ext cx="12192000" cy="561975"/>
          </a:xfrm>
          <a:prstGeom prst="rect">
            <a:avLst/>
          </a:prstGeom>
          <a:noFill/>
          <a:ln>
            <a:noFill/>
          </a:ln>
        </p:spPr>
      </p:pic>
      <p:sp>
        <p:nvSpPr>
          <p:cNvPr id="8" name="Retângulo 7"/>
          <p:cNvSpPr/>
          <p:nvPr/>
        </p:nvSpPr>
        <p:spPr>
          <a:xfrm>
            <a:off x="1080428" y="1924902"/>
            <a:ext cx="9959894" cy="3970318"/>
          </a:xfrm>
          <a:prstGeom prst="rect">
            <a:avLst/>
          </a:prstGeom>
        </p:spPr>
        <p:txBody>
          <a:bodyPr wrap="square">
            <a:spAutoFit/>
          </a:bodyPr>
          <a:lstStyle/>
          <a:p>
            <a:pPr algn="ctr">
              <a:lnSpc>
                <a:spcPct val="150000"/>
              </a:lnSpc>
            </a:pPr>
            <a:r>
              <a:rPr lang="pt-BR" sz="2800" dirty="0">
                <a:latin typeface="RobotoBR" pitchFamily="2" charset="0"/>
              </a:rPr>
              <a:t>O Teatro elisabetano ocorreu no reinado da rainha Elizabeth I (1533-1603). Nessa época, dois dramaturgos se destacaram: </a:t>
            </a:r>
            <a:r>
              <a:rPr lang="pt-BR" sz="2800" b="1" dirty="0">
                <a:latin typeface="RobotoBR" pitchFamily="2" charset="0"/>
              </a:rPr>
              <a:t>Christopher </a:t>
            </a:r>
            <a:r>
              <a:rPr lang="pt-BR" sz="2800" b="1" dirty="0" err="1">
                <a:latin typeface="RobotoBR" pitchFamily="2" charset="0"/>
              </a:rPr>
              <a:t>Marlowe</a:t>
            </a:r>
            <a:r>
              <a:rPr lang="pt-BR" sz="2800" b="1" dirty="0">
                <a:latin typeface="RobotoBR" pitchFamily="2" charset="0"/>
              </a:rPr>
              <a:t> </a:t>
            </a:r>
            <a:r>
              <a:rPr lang="pt-BR" sz="2800" dirty="0">
                <a:latin typeface="RobotoBR" pitchFamily="2" charset="0"/>
              </a:rPr>
              <a:t>(1564-1593) e </a:t>
            </a:r>
            <a:r>
              <a:rPr lang="pt-BR" sz="2800" b="1" dirty="0">
                <a:latin typeface="RobotoBR" pitchFamily="2" charset="0"/>
              </a:rPr>
              <a:t>William Shakespeare </a:t>
            </a:r>
            <a:r>
              <a:rPr lang="pt-BR" sz="2800" dirty="0">
                <a:latin typeface="RobotoBR" pitchFamily="2" charset="0"/>
              </a:rPr>
              <a:t>(1564-1616). Eles escreveram sobre a política e as lutas pelo poder no regime da monarquia, dramatizando conflitos e disputas pela sucessão do trono.</a:t>
            </a:r>
          </a:p>
        </p:txBody>
      </p:sp>
      <p:sp>
        <p:nvSpPr>
          <p:cNvPr id="9" name="Retângulo: Cantos Arredondados 14">
            <a:extLst>
              <a:ext uri="{FF2B5EF4-FFF2-40B4-BE49-F238E27FC236}">
                <a16:creationId xmlns:a16="http://schemas.microsoft.com/office/drawing/2014/main" id="{6AF8A99A-9CE6-419E-9079-BB2B2CD3EF04}"/>
              </a:ext>
            </a:extLst>
          </p:cNvPr>
          <p:cNvSpPr/>
          <p:nvPr/>
        </p:nvSpPr>
        <p:spPr>
          <a:xfrm>
            <a:off x="546265" y="2006932"/>
            <a:ext cx="10996551" cy="3888288"/>
          </a:xfrm>
          <a:prstGeom prst="roundRect">
            <a:avLst/>
          </a:prstGeom>
          <a:noFill/>
          <a:ln w="9525" cap="flat" cmpd="sng" algn="ctr">
            <a:solidFill>
              <a:schemeClr val="accent1"/>
            </a:solidFill>
            <a:prstDash val="solid"/>
            <a:round/>
            <a:headEnd type="none" w="med" len="med"/>
            <a:tailEnd type="none" w="med" len="med"/>
          </a:ln>
        </p:spPr>
        <p:style>
          <a:lnRef idx="0">
            <a:scrgbClr r="0" g="0" b="0"/>
          </a:lnRef>
          <a:fillRef idx="0">
            <a:scrgbClr r="0" g="0" b="0"/>
          </a:fillRef>
          <a:effectRef idx="0">
            <a:scrgbClr r="0" g="0" b="0"/>
          </a:effectRef>
          <a:fontRef idx="minor">
            <a:schemeClr val="accent1"/>
          </a:fontRef>
        </p:style>
        <p:txBody>
          <a:bodyPr rtlCol="0" anchor="ctr"/>
          <a:lstStyle/>
          <a:p>
            <a:pPr algn="ctr"/>
            <a:endParaRPr lang="pt-BR" dirty="0"/>
          </a:p>
        </p:txBody>
      </p:sp>
    </p:spTree>
    <p:extLst>
      <p:ext uri="{BB962C8B-B14F-4D97-AF65-F5344CB8AC3E}">
        <p14:creationId xmlns:p14="http://schemas.microsoft.com/office/powerpoint/2010/main" val="20607096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ítulo 1">
            <a:extLst>
              <a:ext uri="{FF2B5EF4-FFF2-40B4-BE49-F238E27FC236}">
                <a16:creationId xmlns:a16="http://schemas.microsoft.com/office/drawing/2014/main" id="{DF8307DF-7F63-4B4C-96C1-D382066B944D}"/>
              </a:ext>
            </a:extLst>
          </p:cNvPr>
          <p:cNvSpPr txBox="1">
            <a:spLocks/>
          </p:cNvSpPr>
          <p:nvPr/>
        </p:nvSpPr>
        <p:spPr>
          <a:xfrm>
            <a:off x="838200" y="493275"/>
            <a:ext cx="10515600" cy="1325563"/>
          </a:xfrm>
          <a:prstGeom prst="rect">
            <a:avLst/>
          </a:prstGeom>
        </p:spPr>
        <p:style>
          <a:lnRef idx="2">
            <a:schemeClr val="accent1"/>
          </a:lnRef>
          <a:fillRef idx="1">
            <a:schemeClr val="lt1"/>
          </a:fillRef>
          <a:effectRef idx="0">
            <a:schemeClr val="accent1"/>
          </a:effectRef>
          <a:fontRef idx="minor">
            <a:schemeClr val="dk1"/>
          </a:fontRef>
        </p:style>
        <p:txBody>
          <a:bodyPr vert="horz" lIns="91440" tIns="45720" rIns="91440" bIns="45720" rtlCol="0" anchor="ctr">
            <a:normAutofit/>
          </a:bodyPr>
          <a:lstStyle>
            <a:lvl1pPr algn="ctr" defTabSz="914400" rtl="0" eaLnBrk="1" latinLnBrk="0" hangingPunct="1">
              <a:lnSpc>
                <a:spcPct val="90000"/>
              </a:lnSpc>
              <a:spcBef>
                <a:spcPct val="0"/>
              </a:spcBef>
              <a:buNone/>
              <a:defRPr sz="60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r>
              <a:rPr lang="pt-BR" sz="4400" dirty="0">
                <a:ln w="0"/>
                <a:solidFill>
                  <a:schemeClr val="accent1"/>
                </a:solidFill>
                <a:effectLst>
                  <a:outerShdw blurRad="38100" dist="25400" dir="5400000" algn="ctr" rotWithShape="0">
                    <a:srgbClr val="6E747A">
                      <a:alpha val="43000"/>
                    </a:srgbClr>
                  </a:outerShdw>
                </a:effectLst>
                <a:latin typeface="RobotoBR" pitchFamily="2" charset="0"/>
              </a:rPr>
              <a:t>O teatro alemão do século 20</a:t>
            </a:r>
          </a:p>
        </p:txBody>
      </p:sp>
      <p:sp>
        <p:nvSpPr>
          <p:cNvPr id="5" name="Retângulo: Cantos Arredondados 14">
            <a:extLst>
              <a:ext uri="{FF2B5EF4-FFF2-40B4-BE49-F238E27FC236}">
                <a16:creationId xmlns:a16="http://schemas.microsoft.com/office/drawing/2014/main" id="{6AF8A99A-9CE6-419E-9079-BB2B2CD3EF04}"/>
              </a:ext>
            </a:extLst>
          </p:cNvPr>
          <p:cNvSpPr/>
          <p:nvPr/>
        </p:nvSpPr>
        <p:spPr>
          <a:xfrm>
            <a:off x="959921" y="2092025"/>
            <a:ext cx="10274299" cy="4081344"/>
          </a:xfrm>
          <a:prstGeom prst="roundRect">
            <a:avLst/>
          </a:prstGeom>
          <a:noFill/>
          <a:ln w="9525" cap="flat" cmpd="sng" algn="ctr">
            <a:solidFill>
              <a:schemeClr val="accent1"/>
            </a:solidFill>
            <a:prstDash val="solid"/>
            <a:round/>
            <a:headEnd type="none" w="med" len="med"/>
            <a:tailEnd type="none" w="med" len="med"/>
          </a:ln>
        </p:spPr>
        <p:style>
          <a:lnRef idx="0">
            <a:scrgbClr r="0" g="0" b="0"/>
          </a:lnRef>
          <a:fillRef idx="0">
            <a:scrgbClr r="0" g="0" b="0"/>
          </a:fillRef>
          <a:effectRef idx="0">
            <a:scrgbClr r="0" g="0" b="0"/>
          </a:effectRef>
          <a:fontRef idx="minor">
            <a:schemeClr val="accent1"/>
          </a:fontRef>
        </p:style>
        <p:txBody>
          <a:bodyPr rtlCol="0" anchor="ctr"/>
          <a:lstStyle/>
          <a:p>
            <a:pPr algn="ctr"/>
            <a:endParaRPr lang="pt-BR" dirty="0"/>
          </a:p>
        </p:txBody>
      </p:sp>
      <p:sp>
        <p:nvSpPr>
          <p:cNvPr id="2" name="Retângulo 1"/>
          <p:cNvSpPr/>
          <p:nvPr/>
        </p:nvSpPr>
        <p:spPr>
          <a:xfrm>
            <a:off x="1225106" y="2203051"/>
            <a:ext cx="9550400" cy="3970318"/>
          </a:xfrm>
          <a:prstGeom prst="rect">
            <a:avLst/>
          </a:prstGeom>
        </p:spPr>
        <p:txBody>
          <a:bodyPr wrap="square">
            <a:spAutoFit/>
          </a:bodyPr>
          <a:lstStyle/>
          <a:p>
            <a:pPr algn="ctr">
              <a:lnSpc>
                <a:spcPct val="150000"/>
              </a:lnSpc>
            </a:pPr>
            <a:r>
              <a:rPr lang="pt-BR" sz="2800" dirty="0">
                <a:latin typeface="RobotoBR" pitchFamily="2" charset="0"/>
              </a:rPr>
              <a:t>O diretor teatral alemão </a:t>
            </a:r>
            <a:r>
              <a:rPr lang="pt-BR" sz="2800" b="1" dirty="0">
                <a:latin typeface="RobotoBR" pitchFamily="2" charset="0"/>
              </a:rPr>
              <a:t>Erwin Piscator </a:t>
            </a:r>
            <a:r>
              <a:rPr lang="pt-BR" sz="2800" dirty="0">
                <a:latin typeface="RobotoBR" pitchFamily="2" charset="0"/>
              </a:rPr>
              <a:t>(1893-1966) é criador do chamado Teatro Político. Tendo vivido experiências terríveis com a Primeira Guerra Mundial, Piscator concluiu que a realidade era feita de opressão política, econômica e social contra o povo. Para ele, o teatro era uma forma de debater politicamente a realidade.</a:t>
            </a:r>
          </a:p>
        </p:txBody>
      </p:sp>
      <p:sp>
        <p:nvSpPr>
          <p:cNvPr id="3" name="Slide Number Placeholder 2"/>
          <p:cNvSpPr>
            <a:spLocks noGrp="1"/>
          </p:cNvSpPr>
          <p:nvPr>
            <p:ph type="sldNum" sz="quarter" idx="12"/>
          </p:nvPr>
        </p:nvSpPr>
        <p:spPr/>
        <p:txBody>
          <a:bodyPr/>
          <a:lstStyle/>
          <a:p>
            <a:fld id="{58C7F00C-2275-4886-B8AE-3FC82F8469DF}" type="slidenum">
              <a:rPr lang="pt-BR" smtClean="0"/>
              <a:t>16</a:t>
            </a:fld>
            <a:endParaRPr lang="pt-BR" dirty="0"/>
          </a:p>
        </p:txBody>
      </p:sp>
      <p:pic>
        <p:nvPicPr>
          <p:cNvPr id="6" name="Google Shape;67;p15"/>
          <p:cNvPicPr preferRelativeResize="0"/>
          <p:nvPr/>
        </p:nvPicPr>
        <p:blipFill rotWithShape="1">
          <a:blip r:embed="rId2">
            <a:alphaModFix/>
          </a:blip>
          <a:srcRect/>
          <a:stretch/>
        </p:blipFill>
        <p:spPr>
          <a:xfrm>
            <a:off x="0" y="0"/>
            <a:ext cx="12192000" cy="561975"/>
          </a:xfrm>
          <a:prstGeom prst="rect">
            <a:avLst/>
          </a:prstGeom>
          <a:noFill/>
          <a:ln>
            <a:noFill/>
          </a:ln>
        </p:spPr>
      </p:pic>
    </p:spTree>
    <p:extLst>
      <p:ext uri="{BB962C8B-B14F-4D97-AF65-F5344CB8AC3E}">
        <p14:creationId xmlns:p14="http://schemas.microsoft.com/office/powerpoint/2010/main" val="213739576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ítulo 1">
            <a:extLst>
              <a:ext uri="{FF2B5EF4-FFF2-40B4-BE49-F238E27FC236}">
                <a16:creationId xmlns:a16="http://schemas.microsoft.com/office/drawing/2014/main" id="{DF8307DF-7F63-4B4C-96C1-D382066B944D}"/>
              </a:ext>
            </a:extLst>
          </p:cNvPr>
          <p:cNvSpPr txBox="1">
            <a:spLocks/>
          </p:cNvSpPr>
          <p:nvPr/>
        </p:nvSpPr>
        <p:spPr>
          <a:xfrm>
            <a:off x="838200" y="493275"/>
            <a:ext cx="10515600" cy="1325563"/>
          </a:xfrm>
          <a:prstGeom prst="rect">
            <a:avLst/>
          </a:prstGeom>
        </p:spPr>
        <p:style>
          <a:lnRef idx="2">
            <a:schemeClr val="accent1"/>
          </a:lnRef>
          <a:fillRef idx="1">
            <a:schemeClr val="lt1"/>
          </a:fillRef>
          <a:effectRef idx="0">
            <a:schemeClr val="accent1"/>
          </a:effectRef>
          <a:fontRef idx="minor">
            <a:schemeClr val="dk1"/>
          </a:fontRef>
        </p:style>
        <p:txBody>
          <a:bodyPr vert="horz" lIns="91440" tIns="45720" rIns="91440" bIns="45720" rtlCol="0" anchor="ctr">
            <a:normAutofit/>
          </a:bodyPr>
          <a:lstStyle>
            <a:lvl1pPr algn="ctr" defTabSz="914400" rtl="0" eaLnBrk="1" latinLnBrk="0" hangingPunct="1">
              <a:lnSpc>
                <a:spcPct val="90000"/>
              </a:lnSpc>
              <a:spcBef>
                <a:spcPct val="0"/>
              </a:spcBef>
              <a:buNone/>
              <a:defRPr sz="60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r>
              <a:rPr lang="pt-BR" sz="4400" dirty="0">
                <a:ln w="0"/>
                <a:solidFill>
                  <a:schemeClr val="accent1"/>
                </a:solidFill>
                <a:effectLst>
                  <a:outerShdw blurRad="38100" dist="25400" dir="5400000" algn="ctr" rotWithShape="0">
                    <a:srgbClr val="6E747A">
                      <a:alpha val="43000"/>
                    </a:srgbClr>
                  </a:outerShdw>
                </a:effectLst>
                <a:latin typeface="RobotoBR" pitchFamily="2" charset="0"/>
              </a:rPr>
              <a:t>Teatro a serviço da revolução: o </a:t>
            </a:r>
            <a:r>
              <a:rPr lang="pt-BR" sz="4400" i="1" dirty="0">
                <a:ln w="0"/>
                <a:solidFill>
                  <a:schemeClr val="accent1"/>
                </a:solidFill>
                <a:effectLst>
                  <a:outerShdw blurRad="38100" dist="25400" dir="5400000" algn="ctr" rotWithShape="0">
                    <a:srgbClr val="6E747A">
                      <a:alpha val="43000"/>
                    </a:srgbClr>
                  </a:outerShdw>
                </a:effectLst>
                <a:latin typeface="RobotoBR" pitchFamily="2" charset="0"/>
              </a:rPr>
              <a:t>agitprop</a:t>
            </a:r>
          </a:p>
        </p:txBody>
      </p:sp>
      <p:sp>
        <p:nvSpPr>
          <p:cNvPr id="3" name="Retângulo 2"/>
          <p:cNvSpPr/>
          <p:nvPr/>
        </p:nvSpPr>
        <p:spPr>
          <a:xfrm>
            <a:off x="855031" y="2258529"/>
            <a:ext cx="10426535" cy="3970318"/>
          </a:xfrm>
          <a:prstGeom prst="rect">
            <a:avLst/>
          </a:prstGeom>
        </p:spPr>
        <p:txBody>
          <a:bodyPr wrap="square">
            <a:spAutoFit/>
          </a:bodyPr>
          <a:lstStyle/>
          <a:p>
            <a:pPr algn="ctr">
              <a:lnSpc>
                <a:spcPct val="150000"/>
              </a:lnSpc>
            </a:pPr>
            <a:r>
              <a:rPr lang="pt-BR" sz="2800" dirty="0">
                <a:latin typeface="RobotoBR" pitchFamily="2" charset="0"/>
              </a:rPr>
              <a:t>No ano de 1917, uma série de mudanças sociais na Rússia culminou com o evento que atualmente conhecemos como a Revolução Russa e a ascensão de um novo regime político: o Socialismo. Essas mudanças levaram à criação de um Teatro que almejava refletir os ideais do novo sistema político. Nascia assim o movimento </a:t>
            </a:r>
            <a:r>
              <a:rPr lang="pt-BR" sz="2800" b="1" dirty="0">
                <a:latin typeface="RobotoBR" pitchFamily="2" charset="0"/>
              </a:rPr>
              <a:t>agitprop</a:t>
            </a:r>
            <a:r>
              <a:rPr lang="pt-BR" sz="2800" dirty="0">
                <a:latin typeface="RobotoBR" pitchFamily="2" charset="0"/>
              </a:rPr>
              <a:t>, a arte de “propaganda e agitação”.</a:t>
            </a:r>
          </a:p>
        </p:txBody>
      </p:sp>
      <p:sp>
        <p:nvSpPr>
          <p:cNvPr id="4" name="Slide Number Placeholder 3"/>
          <p:cNvSpPr>
            <a:spLocks noGrp="1"/>
          </p:cNvSpPr>
          <p:nvPr>
            <p:ph type="sldNum" sz="quarter" idx="12"/>
          </p:nvPr>
        </p:nvSpPr>
        <p:spPr/>
        <p:txBody>
          <a:bodyPr/>
          <a:lstStyle/>
          <a:p>
            <a:fld id="{58C7F00C-2275-4886-B8AE-3FC82F8469DF}" type="slidenum">
              <a:rPr lang="pt-BR" smtClean="0"/>
              <a:t>17</a:t>
            </a:fld>
            <a:endParaRPr lang="pt-BR" dirty="0"/>
          </a:p>
        </p:txBody>
      </p:sp>
      <p:pic>
        <p:nvPicPr>
          <p:cNvPr id="6" name="Google Shape;67;p15"/>
          <p:cNvPicPr preferRelativeResize="0"/>
          <p:nvPr/>
        </p:nvPicPr>
        <p:blipFill rotWithShape="1">
          <a:blip r:embed="rId2">
            <a:alphaModFix/>
          </a:blip>
          <a:srcRect/>
          <a:stretch/>
        </p:blipFill>
        <p:spPr>
          <a:xfrm>
            <a:off x="0" y="0"/>
            <a:ext cx="12192000" cy="561975"/>
          </a:xfrm>
          <a:prstGeom prst="rect">
            <a:avLst/>
          </a:prstGeom>
          <a:noFill/>
          <a:ln>
            <a:noFill/>
          </a:ln>
        </p:spPr>
      </p:pic>
      <p:sp>
        <p:nvSpPr>
          <p:cNvPr id="8" name="Retângulo: Cantos Arredondados 14">
            <a:extLst>
              <a:ext uri="{FF2B5EF4-FFF2-40B4-BE49-F238E27FC236}">
                <a16:creationId xmlns:a16="http://schemas.microsoft.com/office/drawing/2014/main" id="{6AF8A99A-9CE6-419E-9079-BB2B2CD3EF04}"/>
              </a:ext>
            </a:extLst>
          </p:cNvPr>
          <p:cNvSpPr/>
          <p:nvPr/>
        </p:nvSpPr>
        <p:spPr>
          <a:xfrm>
            <a:off x="861951" y="2080150"/>
            <a:ext cx="10396020" cy="4285024"/>
          </a:xfrm>
          <a:prstGeom prst="roundRect">
            <a:avLst/>
          </a:prstGeom>
          <a:noFill/>
          <a:ln w="9525" cap="flat" cmpd="sng" algn="ctr">
            <a:solidFill>
              <a:schemeClr val="accent1"/>
            </a:solidFill>
            <a:prstDash val="solid"/>
            <a:round/>
            <a:headEnd type="none" w="med" len="med"/>
            <a:tailEnd type="none" w="med" len="med"/>
          </a:ln>
        </p:spPr>
        <p:style>
          <a:lnRef idx="0">
            <a:scrgbClr r="0" g="0" b="0"/>
          </a:lnRef>
          <a:fillRef idx="0">
            <a:scrgbClr r="0" g="0" b="0"/>
          </a:fillRef>
          <a:effectRef idx="0">
            <a:scrgbClr r="0" g="0" b="0"/>
          </a:effectRef>
          <a:fontRef idx="minor">
            <a:schemeClr val="accent1"/>
          </a:fontRef>
        </p:style>
        <p:txBody>
          <a:bodyPr rtlCol="0" anchor="ctr"/>
          <a:lstStyle/>
          <a:p>
            <a:pPr algn="ctr"/>
            <a:endParaRPr lang="pt-BR" dirty="0"/>
          </a:p>
        </p:txBody>
      </p:sp>
    </p:spTree>
    <p:extLst>
      <p:ext uri="{BB962C8B-B14F-4D97-AF65-F5344CB8AC3E}">
        <p14:creationId xmlns:p14="http://schemas.microsoft.com/office/powerpoint/2010/main" val="404903630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ítulo 1">
            <a:extLst>
              <a:ext uri="{FF2B5EF4-FFF2-40B4-BE49-F238E27FC236}">
                <a16:creationId xmlns:a16="http://schemas.microsoft.com/office/drawing/2014/main" id="{DF8307DF-7F63-4B4C-96C1-D382066B944D}"/>
              </a:ext>
            </a:extLst>
          </p:cNvPr>
          <p:cNvSpPr txBox="1">
            <a:spLocks/>
          </p:cNvSpPr>
          <p:nvPr/>
        </p:nvSpPr>
        <p:spPr>
          <a:xfrm>
            <a:off x="838200" y="493275"/>
            <a:ext cx="10515600" cy="1325563"/>
          </a:xfrm>
          <a:prstGeom prst="rect">
            <a:avLst/>
          </a:prstGeom>
        </p:spPr>
        <p:style>
          <a:lnRef idx="2">
            <a:schemeClr val="accent1"/>
          </a:lnRef>
          <a:fillRef idx="1">
            <a:schemeClr val="lt1"/>
          </a:fillRef>
          <a:effectRef idx="0">
            <a:schemeClr val="accent1"/>
          </a:effectRef>
          <a:fontRef idx="minor">
            <a:schemeClr val="dk1"/>
          </a:fontRef>
        </p:style>
        <p:txBody>
          <a:bodyPr vert="horz" lIns="91440" tIns="45720" rIns="91440" bIns="45720" rtlCol="0" anchor="ctr">
            <a:normAutofit/>
          </a:bodyPr>
          <a:lstStyle>
            <a:lvl1pPr algn="ctr" defTabSz="914400" rtl="0" eaLnBrk="1" latinLnBrk="0" hangingPunct="1">
              <a:lnSpc>
                <a:spcPct val="90000"/>
              </a:lnSpc>
              <a:spcBef>
                <a:spcPct val="0"/>
              </a:spcBef>
              <a:buNone/>
              <a:defRPr sz="60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r>
              <a:rPr lang="pt-BR" sz="4400" dirty="0">
                <a:ln w="0"/>
                <a:solidFill>
                  <a:schemeClr val="accent1"/>
                </a:solidFill>
                <a:effectLst>
                  <a:outerShdw blurRad="38100" dist="25400" dir="5400000" algn="ctr" rotWithShape="0">
                    <a:srgbClr val="6E747A">
                      <a:alpha val="43000"/>
                    </a:srgbClr>
                  </a:outerShdw>
                </a:effectLst>
                <a:latin typeface="RobotoBR" pitchFamily="2" charset="0"/>
              </a:rPr>
              <a:t>O espaço importa!</a:t>
            </a:r>
            <a:endParaRPr lang="pt-BR" sz="4400" i="1" dirty="0">
              <a:ln w="0"/>
              <a:solidFill>
                <a:schemeClr val="accent1"/>
              </a:solidFill>
              <a:effectLst>
                <a:outerShdw blurRad="38100" dist="25400" dir="5400000" algn="ctr" rotWithShape="0">
                  <a:srgbClr val="6E747A">
                    <a:alpha val="43000"/>
                  </a:srgbClr>
                </a:outerShdw>
              </a:effectLst>
              <a:latin typeface="RobotoBR" pitchFamily="2" charset="0"/>
            </a:endParaRPr>
          </a:p>
        </p:txBody>
      </p:sp>
      <p:sp>
        <p:nvSpPr>
          <p:cNvPr id="6" name="Retângulo 5"/>
          <p:cNvSpPr/>
          <p:nvPr/>
        </p:nvSpPr>
        <p:spPr>
          <a:xfrm>
            <a:off x="952500" y="2242419"/>
            <a:ext cx="10032175" cy="3323987"/>
          </a:xfrm>
          <a:prstGeom prst="rect">
            <a:avLst/>
          </a:prstGeom>
        </p:spPr>
        <p:txBody>
          <a:bodyPr wrap="square">
            <a:spAutoFit/>
          </a:bodyPr>
          <a:lstStyle/>
          <a:p>
            <a:pPr algn="ctr">
              <a:lnSpc>
                <a:spcPct val="150000"/>
              </a:lnSpc>
            </a:pPr>
            <a:r>
              <a:rPr lang="pt-BR" sz="2800" dirty="0">
                <a:latin typeface="RobotoBR" pitchFamily="2" charset="0"/>
              </a:rPr>
              <a:t>Muitos grupos que se interessam pelas Artes da cena como forma de reflexão e transformação social optam por realizar </a:t>
            </a:r>
            <a:r>
              <a:rPr lang="pt-BR" sz="2800" b="1" dirty="0">
                <a:latin typeface="RobotoBR" pitchFamily="2" charset="0"/>
              </a:rPr>
              <a:t>apresentações nas ruas</a:t>
            </a:r>
            <a:r>
              <a:rPr lang="pt-BR" sz="2800" dirty="0">
                <a:latin typeface="RobotoBR" pitchFamily="2" charset="0"/>
              </a:rPr>
              <a:t>. Assim acreditam tornar a Arte mais democrática, fazendo com que ela chegue às pessoas independentemente de sua classe social. </a:t>
            </a:r>
          </a:p>
        </p:txBody>
      </p:sp>
      <p:sp>
        <p:nvSpPr>
          <p:cNvPr id="2" name="Slide Number Placeholder 1"/>
          <p:cNvSpPr>
            <a:spLocks noGrp="1"/>
          </p:cNvSpPr>
          <p:nvPr>
            <p:ph type="sldNum" sz="quarter" idx="12"/>
          </p:nvPr>
        </p:nvSpPr>
        <p:spPr/>
        <p:txBody>
          <a:bodyPr/>
          <a:lstStyle/>
          <a:p>
            <a:fld id="{58C7F00C-2275-4886-B8AE-3FC82F8469DF}" type="slidenum">
              <a:rPr lang="pt-BR" smtClean="0"/>
              <a:t>18</a:t>
            </a:fld>
            <a:endParaRPr lang="pt-BR" dirty="0"/>
          </a:p>
        </p:txBody>
      </p:sp>
      <p:pic>
        <p:nvPicPr>
          <p:cNvPr id="5" name="Google Shape;67;p15"/>
          <p:cNvPicPr preferRelativeResize="0"/>
          <p:nvPr/>
        </p:nvPicPr>
        <p:blipFill rotWithShape="1">
          <a:blip r:embed="rId2">
            <a:alphaModFix/>
          </a:blip>
          <a:srcRect/>
          <a:stretch/>
        </p:blipFill>
        <p:spPr>
          <a:xfrm>
            <a:off x="0" y="0"/>
            <a:ext cx="12192000" cy="561975"/>
          </a:xfrm>
          <a:prstGeom prst="rect">
            <a:avLst/>
          </a:prstGeom>
          <a:noFill/>
          <a:ln>
            <a:noFill/>
          </a:ln>
        </p:spPr>
      </p:pic>
      <p:sp>
        <p:nvSpPr>
          <p:cNvPr id="8" name="Retângulo: Cantos Arredondados 14">
            <a:extLst>
              <a:ext uri="{FF2B5EF4-FFF2-40B4-BE49-F238E27FC236}">
                <a16:creationId xmlns:a16="http://schemas.microsoft.com/office/drawing/2014/main" id="{6AF8A99A-9CE6-419E-9079-BB2B2CD3EF04}"/>
              </a:ext>
            </a:extLst>
          </p:cNvPr>
          <p:cNvSpPr/>
          <p:nvPr/>
        </p:nvSpPr>
        <p:spPr>
          <a:xfrm>
            <a:off x="861951" y="2080150"/>
            <a:ext cx="10396020" cy="3655632"/>
          </a:xfrm>
          <a:prstGeom prst="roundRect">
            <a:avLst/>
          </a:prstGeom>
          <a:noFill/>
          <a:ln w="9525" cap="flat" cmpd="sng" algn="ctr">
            <a:solidFill>
              <a:schemeClr val="accent1"/>
            </a:solidFill>
            <a:prstDash val="solid"/>
            <a:round/>
            <a:headEnd type="none" w="med" len="med"/>
            <a:tailEnd type="none" w="med" len="med"/>
          </a:ln>
        </p:spPr>
        <p:style>
          <a:lnRef idx="0">
            <a:scrgbClr r="0" g="0" b="0"/>
          </a:lnRef>
          <a:fillRef idx="0">
            <a:scrgbClr r="0" g="0" b="0"/>
          </a:fillRef>
          <a:effectRef idx="0">
            <a:scrgbClr r="0" g="0" b="0"/>
          </a:effectRef>
          <a:fontRef idx="minor">
            <a:schemeClr val="accent1"/>
          </a:fontRef>
        </p:style>
        <p:txBody>
          <a:bodyPr rtlCol="0" anchor="ctr"/>
          <a:lstStyle/>
          <a:p>
            <a:pPr algn="ctr"/>
            <a:endParaRPr lang="pt-BR" dirty="0"/>
          </a:p>
        </p:txBody>
      </p:sp>
    </p:spTree>
    <p:extLst>
      <p:ext uri="{BB962C8B-B14F-4D97-AF65-F5344CB8AC3E}">
        <p14:creationId xmlns:p14="http://schemas.microsoft.com/office/powerpoint/2010/main" val="28640134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100000">
              <a:schemeClr val="accent1"/>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4" name="Título 3">
            <a:extLst>
              <a:ext uri="{FF2B5EF4-FFF2-40B4-BE49-F238E27FC236}">
                <a16:creationId xmlns:a16="http://schemas.microsoft.com/office/drawing/2014/main" id="{0A671D0B-1BC8-41CB-AFC6-B8A28E1B7397}"/>
              </a:ext>
            </a:extLst>
          </p:cNvPr>
          <p:cNvSpPr>
            <a:spLocks noGrp="1"/>
          </p:cNvSpPr>
          <p:nvPr>
            <p:ph type="ctrTitle"/>
          </p:nvPr>
        </p:nvSpPr>
        <p:spPr/>
        <p:txBody>
          <a:bodyPr>
            <a:normAutofit/>
          </a:bodyPr>
          <a:lstStyle/>
          <a:p>
            <a:br>
              <a:rPr lang="pt-BR" sz="4800" dirty="0">
                <a:latin typeface="RobotoBR" pitchFamily="2" charset="0"/>
              </a:rPr>
            </a:br>
            <a:r>
              <a:rPr lang="pt-BR" sz="4800" dirty="0">
                <a:latin typeface="RobotoBR" pitchFamily="2" charset="0"/>
              </a:rPr>
              <a:t>Unidade 2 – Capítulo 3</a:t>
            </a:r>
          </a:p>
        </p:txBody>
      </p:sp>
      <p:sp>
        <p:nvSpPr>
          <p:cNvPr id="2" name="Slide Number Placeholder 1"/>
          <p:cNvSpPr>
            <a:spLocks noGrp="1"/>
          </p:cNvSpPr>
          <p:nvPr>
            <p:ph type="sldNum" sz="quarter" idx="12"/>
          </p:nvPr>
        </p:nvSpPr>
        <p:spPr/>
        <p:txBody>
          <a:bodyPr/>
          <a:lstStyle/>
          <a:p>
            <a:fld id="{58C7F00C-2275-4886-B8AE-3FC82F8469DF}" type="slidenum">
              <a:rPr lang="pt-BR" smtClean="0"/>
              <a:t>2</a:t>
            </a:fld>
            <a:endParaRPr lang="pt-BR" dirty="0"/>
          </a:p>
        </p:txBody>
      </p:sp>
      <p:pic>
        <p:nvPicPr>
          <p:cNvPr id="5" name="Google Shape;67;p15"/>
          <p:cNvPicPr preferRelativeResize="0"/>
          <p:nvPr/>
        </p:nvPicPr>
        <p:blipFill rotWithShape="1">
          <a:blip r:embed="rId2">
            <a:alphaModFix/>
          </a:blip>
          <a:srcRect/>
          <a:stretch/>
        </p:blipFill>
        <p:spPr>
          <a:xfrm>
            <a:off x="0" y="0"/>
            <a:ext cx="12192000" cy="561975"/>
          </a:xfrm>
          <a:prstGeom prst="rect">
            <a:avLst/>
          </a:prstGeom>
          <a:noFill/>
          <a:ln>
            <a:noFill/>
          </a:ln>
        </p:spPr>
      </p:pic>
    </p:spTree>
    <p:extLst>
      <p:ext uri="{BB962C8B-B14F-4D97-AF65-F5344CB8AC3E}">
        <p14:creationId xmlns:p14="http://schemas.microsoft.com/office/powerpoint/2010/main" val="15209365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1">
            <a:extLst>
              <a:ext uri="{FF2B5EF4-FFF2-40B4-BE49-F238E27FC236}">
                <a16:creationId xmlns:a16="http://schemas.microsoft.com/office/drawing/2014/main" id="{E046689A-2400-43A1-85E8-AA272FBF48D4}"/>
              </a:ext>
            </a:extLst>
          </p:cNvPr>
          <p:cNvSpPr txBox="1">
            <a:spLocks/>
          </p:cNvSpPr>
          <p:nvPr/>
        </p:nvSpPr>
        <p:spPr>
          <a:xfrm>
            <a:off x="1308100" y="304801"/>
            <a:ext cx="9766300" cy="143509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ctr">
            <a:noAutofit/>
          </a:bodyPr>
          <a:lstStyle>
            <a:lvl1pPr algn="ctr" defTabSz="914400" rtl="0" eaLnBrk="1" latinLnBrk="0" hangingPunct="1">
              <a:lnSpc>
                <a:spcPct val="90000"/>
              </a:lnSpc>
              <a:spcBef>
                <a:spcPct val="0"/>
              </a:spcBef>
              <a:buNone/>
              <a:defRPr sz="60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r>
              <a:rPr lang="pt-BR" sz="4800" dirty="0">
                <a:latin typeface="RobotoBR" pitchFamily="2" charset="0"/>
              </a:rPr>
              <a:t>Intervenção urbana</a:t>
            </a:r>
            <a:endParaRPr lang="pt-BR" sz="4800" i="1" dirty="0">
              <a:ln w="0"/>
              <a:solidFill>
                <a:schemeClr val="bg1"/>
              </a:solidFill>
              <a:effectLst>
                <a:outerShdw blurRad="38100" dist="19050" dir="2700000" algn="tl" rotWithShape="0">
                  <a:schemeClr val="dk1">
                    <a:alpha val="40000"/>
                  </a:schemeClr>
                </a:outerShdw>
              </a:effectLst>
              <a:latin typeface="RobotoBR" pitchFamily="2" charset="0"/>
            </a:endParaRPr>
          </a:p>
        </p:txBody>
      </p:sp>
      <p:sp>
        <p:nvSpPr>
          <p:cNvPr id="2" name="Slide Number Placeholder 1"/>
          <p:cNvSpPr>
            <a:spLocks noGrp="1"/>
          </p:cNvSpPr>
          <p:nvPr>
            <p:ph type="sldNum" sz="quarter" idx="12"/>
          </p:nvPr>
        </p:nvSpPr>
        <p:spPr/>
        <p:txBody>
          <a:bodyPr/>
          <a:lstStyle/>
          <a:p>
            <a:fld id="{58C7F00C-2275-4886-B8AE-3FC82F8469DF}" type="slidenum">
              <a:rPr lang="pt-BR" smtClean="0"/>
              <a:t>3</a:t>
            </a:fld>
            <a:endParaRPr lang="pt-BR" dirty="0"/>
          </a:p>
        </p:txBody>
      </p:sp>
      <p:pic>
        <p:nvPicPr>
          <p:cNvPr id="8" name="Google Shape;67;p15"/>
          <p:cNvPicPr preferRelativeResize="0"/>
          <p:nvPr/>
        </p:nvPicPr>
        <p:blipFill rotWithShape="1">
          <a:blip r:embed="rId2">
            <a:alphaModFix/>
          </a:blip>
          <a:srcRect/>
          <a:stretch/>
        </p:blipFill>
        <p:spPr>
          <a:xfrm>
            <a:off x="0" y="0"/>
            <a:ext cx="12192000" cy="561975"/>
          </a:xfrm>
          <a:prstGeom prst="rect">
            <a:avLst/>
          </a:prstGeom>
          <a:noFill/>
          <a:ln>
            <a:noFill/>
          </a:ln>
        </p:spPr>
      </p:pic>
      <p:sp>
        <p:nvSpPr>
          <p:cNvPr id="9" name="Espaço Reservado para Conteúdo 2">
            <a:extLst>
              <a:ext uri="{FF2B5EF4-FFF2-40B4-BE49-F238E27FC236}">
                <a16:creationId xmlns:a16="http://schemas.microsoft.com/office/drawing/2014/main" id="{DD463F65-98A4-467E-9F95-8E3521A46805}"/>
              </a:ext>
            </a:extLst>
          </p:cNvPr>
          <p:cNvSpPr txBox="1">
            <a:spLocks/>
          </p:cNvSpPr>
          <p:nvPr/>
        </p:nvSpPr>
        <p:spPr>
          <a:xfrm>
            <a:off x="812800" y="1990243"/>
            <a:ext cx="10642600" cy="3223025"/>
          </a:xfrm>
          <a:prstGeom prst="rect">
            <a:avLst/>
          </a:prstGeom>
          <a:ln w="6350" cap="flat" cmpd="sng" algn="ctr">
            <a:solidFill>
              <a:schemeClr val="accent1"/>
            </a:solidFill>
            <a:prstDash val="solid"/>
            <a:miter lim="800000"/>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lt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lt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lt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9pPr>
          </a:lstStyle>
          <a:p>
            <a:pPr marL="0" indent="0">
              <a:lnSpc>
                <a:spcPct val="150000"/>
              </a:lnSpc>
              <a:buNone/>
            </a:pPr>
            <a:r>
              <a:rPr lang="pt-BR" b="1" dirty="0">
                <a:latin typeface="RobotoBR" pitchFamily="2" charset="0"/>
              </a:rPr>
              <a:t>Intervenção urbana </a:t>
            </a:r>
            <a:r>
              <a:rPr lang="pt-BR" dirty="0">
                <a:latin typeface="RobotoBR" pitchFamily="2" charset="0"/>
              </a:rPr>
              <a:t>é o termo utilizado para nomear as práticas artísticas que ocorrem nas cidades. Sua origem remonta meados da década de 1970, época em que os artistas propuseram ampliar os limites da experimentação estética para promover a união entre arte e vida cotidiana.</a:t>
            </a:r>
          </a:p>
        </p:txBody>
      </p:sp>
    </p:spTree>
    <p:extLst>
      <p:ext uri="{BB962C8B-B14F-4D97-AF65-F5344CB8AC3E}">
        <p14:creationId xmlns:p14="http://schemas.microsoft.com/office/powerpoint/2010/main" val="4067123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ítulo 1">
            <a:extLst>
              <a:ext uri="{FF2B5EF4-FFF2-40B4-BE49-F238E27FC236}">
                <a16:creationId xmlns:a16="http://schemas.microsoft.com/office/drawing/2014/main" id="{DF8307DF-7F63-4B4C-96C1-D382066B944D}"/>
              </a:ext>
            </a:extLst>
          </p:cNvPr>
          <p:cNvSpPr txBox="1">
            <a:spLocks/>
          </p:cNvSpPr>
          <p:nvPr/>
        </p:nvSpPr>
        <p:spPr>
          <a:xfrm>
            <a:off x="838200" y="327025"/>
            <a:ext cx="10515600" cy="1325563"/>
          </a:xfrm>
          <a:prstGeom prst="rect">
            <a:avLst/>
          </a:prstGeom>
        </p:spPr>
        <p:style>
          <a:lnRef idx="2">
            <a:schemeClr val="accent1"/>
          </a:lnRef>
          <a:fillRef idx="1">
            <a:schemeClr val="lt1"/>
          </a:fillRef>
          <a:effectRef idx="0">
            <a:schemeClr val="accent1"/>
          </a:effectRef>
          <a:fontRef idx="minor">
            <a:schemeClr val="dk1"/>
          </a:fontRef>
        </p:style>
        <p:txBody>
          <a:bodyPr vert="horz" lIns="91440" tIns="45720" rIns="91440" bIns="45720" rtlCol="0" anchor="ctr">
            <a:normAutofit/>
          </a:bodyPr>
          <a:lstStyle>
            <a:lvl1pPr algn="ctr" defTabSz="914400" rtl="0" eaLnBrk="1" latinLnBrk="0" hangingPunct="1">
              <a:lnSpc>
                <a:spcPct val="90000"/>
              </a:lnSpc>
              <a:spcBef>
                <a:spcPct val="0"/>
              </a:spcBef>
              <a:buNone/>
              <a:defRPr sz="60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r>
              <a:rPr lang="pt-BR" sz="4400" dirty="0">
                <a:ln w="0"/>
                <a:solidFill>
                  <a:schemeClr val="accent1"/>
                </a:solidFill>
                <a:effectLst>
                  <a:outerShdw blurRad="38100" dist="25400" dir="5400000" algn="ctr" rotWithShape="0">
                    <a:srgbClr val="6E747A">
                      <a:alpha val="43000"/>
                    </a:srgbClr>
                  </a:outerShdw>
                </a:effectLst>
                <a:latin typeface="RobotoBR" pitchFamily="2" charset="0"/>
              </a:rPr>
              <a:t>O “</a:t>
            </a:r>
            <a:r>
              <a:rPr lang="pt-BR" sz="4400" dirty="0" err="1">
                <a:ln w="0"/>
                <a:solidFill>
                  <a:schemeClr val="accent1"/>
                </a:solidFill>
                <a:effectLst>
                  <a:outerShdw blurRad="38100" dist="25400" dir="5400000" algn="ctr" rotWithShape="0">
                    <a:srgbClr val="6E747A">
                      <a:alpha val="43000"/>
                    </a:srgbClr>
                  </a:outerShdw>
                </a:effectLst>
                <a:latin typeface="RobotoBR" pitchFamily="2" charset="0"/>
              </a:rPr>
              <a:t>artivismo</a:t>
            </a:r>
            <a:r>
              <a:rPr lang="pt-BR" sz="4400" dirty="0">
                <a:ln w="0"/>
                <a:solidFill>
                  <a:schemeClr val="accent1"/>
                </a:solidFill>
                <a:effectLst>
                  <a:outerShdw blurRad="38100" dist="25400" dir="5400000" algn="ctr" rotWithShape="0">
                    <a:srgbClr val="6E747A">
                      <a:alpha val="43000"/>
                    </a:srgbClr>
                  </a:outerShdw>
                </a:effectLst>
                <a:latin typeface="RobotoBR" pitchFamily="2" charset="0"/>
              </a:rPr>
              <a:t>” de </a:t>
            </a:r>
            <a:r>
              <a:rPr lang="pt-BR" sz="4400" dirty="0" err="1">
                <a:ln w="0"/>
                <a:solidFill>
                  <a:schemeClr val="accent1"/>
                </a:solidFill>
                <a:effectLst>
                  <a:outerShdw blurRad="38100" dist="25400" dir="5400000" algn="ctr" rotWithShape="0">
                    <a:srgbClr val="6E747A">
                      <a:alpha val="43000"/>
                    </a:srgbClr>
                  </a:outerShdw>
                </a:effectLst>
                <a:latin typeface="RobotoBR" pitchFamily="2" charset="0"/>
              </a:rPr>
              <a:t>Banksy</a:t>
            </a:r>
            <a:endParaRPr lang="pt-BR" sz="4400" i="1" dirty="0">
              <a:ln w="0"/>
              <a:solidFill>
                <a:schemeClr val="accent1"/>
              </a:solidFill>
              <a:effectLst>
                <a:outerShdw blurRad="38100" dist="25400" dir="5400000" algn="ctr" rotWithShape="0">
                  <a:srgbClr val="6E747A">
                    <a:alpha val="43000"/>
                  </a:srgbClr>
                </a:outerShdw>
              </a:effectLst>
              <a:latin typeface="RobotoBR" pitchFamily="2" charset="0"/>
            </a:endParaRPr>
          </a:p>
        </p:txBody>
      </p:sp>
      <p:sp>
        <p:nvSpPr>
          <p:cNvPr id="12" name="Retângulo 11">
            <a:extLst>
              <a:ext uri="{FF2B5EF4-FFF2-40B4-BE49-F238E27FC236}">
                <a16:creationId xmlns:a16="http://schemas.microsoft.com/office/drawing/2014/main" id="{22539740-4563-4767-9740-19E11DFB5EC6}"/>
              </a:ext>
            </a:extLst>
          </p:cNvPr>
          <p:cNvSpPr/>
          <p:nvPr/>
        </p:nvSpPr>
        <p:spPr>
          <a:xfrm>
            <a:off x="6035807" y="5624270"/>
            <a:ext cx="2817133" cy="774249"/>
          </a:xfrm>
          <a:prstGeom prst="rect">
            <a:avLst/>
          </a:pr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sp>
      <p:sp>
        <p:nvSpPr>
          <p:cNvPr id="11" name="Seta: Pentágono 10">
            <a:extLst>
              <a:ext uri="{FF2B5EF4-FFF2-40B4-BE49-F238E27FC236}">
                <a16:creationId xmlns:a16="http://schemas.microsoft.com/office/drawing/2014/main" id="{89F06BFB-5597-4757-9691-CE41B1D07394}"/>
              </a:ext>
            </a:extLst>
          </p:cNvPr>
          <p:cNvSpPr/>
          <p:nvPr/>
        </p:nvSpPr>
        <p:spPr>
          <a:xfrm>
            <a:off x="838200" y="2149763"/>
            <a:ext cx="6496195" cy="3644900"/>
          </a:xfrm>
          <a:prstGeom prst="homePlate">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r>
              <a:rPr lang="pt-BR" sz="2800" b="1" dirty="0">
                <a:latin typeface="RobotoBR" pitchFamily="2" charset="0"/>
              </a:rPr>
              <a:t>Banksy</a:t>
            </a:r>
            <a:r>
              <a:rPr lang="pt-BR" sz="2800" dirty="0">
                <a:latin typeface="RobotoBR" pitchFamily="2" charset="0"/>
              </a:rPr>
              <a:t> é um artista que, apesar de anônimo, é reconhecido mundialmente por seus grafites. Sua obras interferem nas cidades com um humor provocativo, muitas vezes com críticas sociais </a:t>
            </a:r>
          </a:p>
          <a:p>
            <a:r>
              <a:rPr lang="pt-BR" sz="2800" dirty="0">
                <a:latin typeface="RobotoBR" pitchFamily="2" charset="0"/>
              </a:rPr>
              <a:t>e políticas contundentes. </a:t>
            </a:r>
          </a:p>
        </p:txBody>
      </p:sp>
      <p:sp>
        <p:nvSpPr>
          <p:cNvPr id="15" name="Retângulo: Cantos Arredondados 14">
            <a:extLst>
              <a:ext uri="{FF2B5EF4-FFF2-40B4-BE49-F238E27FC236}">
                <a16:creationId xmlns:a16="http://schemas.microsoft.com/office/drawing/2014/main" id="{6AF8A99A-9CE6-419E-9079-BB2B2CD3EF04}"/>
              </a:ext>
            </a:extLst>
          </p:cNvPr>
          <p:cNvSpPr/>
          <p:nvPr/>
        </p:nvSpPr>
        <p:spPr>
          <a:xfrm>
            <a:off x="7464951" y="2926366"/>
            <a:ext cx="4350997" cy="2547155"/>
          </a:xfrm>
          <a:prstGeom prst="roundRect">
            <a:avLst/>
          </a:prstGeom>
          <a:noFill/>
          <a:ln w="9525" cap="flat" cmpd="sng" algn="ctr">
            <a:solidFill>
              <a:schemeClr val="accent1"/>
            </a:solidFill>
            <a:prstDash val="solid"/>
            <a:round/>
            <a:headEnd type="none" w="med" len="med"/>
            <a:tailEnd type="none" w="med" len="med"/>
          </a:ln>
        </p:spPr>
        <p:style>
          <a:lnRef idx="0">
            <a:scrgbClr r="0" g="0" b="0"/>
          </a:lnRef>
          <a:fillRef idx="0">
            <a:scrgbClr r="0" g="0" b="0"/>
          </a:fillRef>
          <a:effectRef idx="0">
            <a:scrgbClr r="0" g="0" b="0"/>
          </a:effectRef>
          <a:fontRef idx="minor">
            <a:schemeClr val="accent1"/>
          </a:fontRef>
        </p:style>
        <p:txBody>
          <a:bodyPr rtlCol="0" anchor="ctr"/>
          <a:lstStyle/>
          <a:p>
            <a:pPr algn="ctr"/>
            <a:endParaRPr lang="pt-BR" dirty="0"/>
          </a:p>
        </p:txBody>
      </p:sp>
      <p:sp>
        <p:nvSpPr>
          <p:cNvPr id="16" name="CaixaDeTexto 15">
            <a:extLst>
              <a:ext uri="{FF2B5EF4-FFF2-40B4-BE49-F238E27FC236}">
                <a16:creationId xmlns:a16="http://schemas.microsoft.com/office/drawing/2014/main" id="{A31E8EBF-A389-46FE-8BDA-4B2A3B7E9EAA}"/>
              </a:ext>
            </a:extLst>
          </p:cNvPr>
          <p:cNvSpPr txBox="1"/>
          <p:nvPr/>
        </p:nvSpPr>
        <p:spPr>
          <a:xfrm>
            <a:off x="7557852" y="3212877"/>
            <a:ext cx="4418698" cy="2092881"/>
          </a:xfrm>
          <a:prstGeom prst="rect">
            <a:avLst/>
          </a:prstGeom>
          <a:noFill/>
        </p:spPr>
        <p:txBody>
          <a:bodyPr wrap="square" rtlCol="0">
            <a:spAutoFit/>
          </a:bodyPr>
          <a:lstStyle/>
          <a:p>
            <a:r>
              <a:rPr lang="pt-BR" sz="2600" dirty="0">
                <a:latin typeface="RobotoBR" pitchFamily="2" charset="0"/>
              </a:rPr>
              <a:t>Banksy é considerado um </a:t>
            </a:r>
            <a:r>
              <a:rPr lang="pt-BR" sz="2600" b="1" dirty="0">
                <a:latin typeface="RobotoBR" pitchFamily="2" charset="0"/>
              </a:rPr>
              <a:t>artivista</a:t>
            </a:r>
            <a:r>
              <a:rPr lang="pt-BR" sz="2600" dirty="0">
                <a:latin typeface="RobotoBR" pitchFamily="2" charset="0"/>
              </a:rPr>
              <a:t>, pois sua arte coloca em debate temas voltados às causas sociais </a:t>
            </a:r>
          </a:p>
          <a:p>
            <a:r>
              <a:rPr lang="pt-BR" sz="2600" dirty="0">
                <a:latin typeface="RobotoBR" pitchFamily="2" charset="0"/>
              </a:rPr>
              <a:t>e ambientais. </a:t>
            </a:r>
            <a:endParaRPr lang="pt-BR" sz="2600" b="1" dirty="0">
              <a:latin typeface="RobotoBR" pitchFamily="2" charset="0"/>
            </a:endParaRPr>
          </a:p>
        </p:txBody>
      </p:sp>
      <p:sp>
        <p:nvSpPr>
          <p:cNvPr id="2" name="Slide Number Placeholder 1"/>
          <p:cNvSpPr>
            <a:spLocks noGrp="1"/>
          </p:cNvSpPr>
          <p:nvPr>
            <p:ph type="sldNum" sz="quarter" idx="12"/>
          </p:nvPr>
        </p:nvSpPr>
        <p:spPr/>
        <p:txBody>
          <a:bodyPr/>
          <a:lstStyle/>
          <a:p>
            <a:fld id="{58C7F00C-2275-4886-B8AE-3FC82F8469DF}" type="slidenum">
              <a:rPr lang="pt-BR" smtClean="0"/>
              <a:t>4</a:t>
            </a:fld>
            <a:endParaRPr lang="pt-BR" dirty="0"/>
          </a:p>
        </p:txBody>
      </p:sp>
      <p:pic>
        <p:nvPicPr>
          <p:cNvPr id="8" name="Google Shape;67;p15"/>
          <p:cNvPicPr preferRelativeResize="0"/>
          <p:nvPr/>
        </p:nvPicPr>
        <p:blipFill rotWithShape="1">
          <a:blip r:embed="rId2">
            <a:alphaModFix/>
          </a:blip>
          <a:srcRect/>
          <a:stretch/>
        </p:blipFill>
        <p:spPr>
          <a:xfrm>
            <a:off x="0" y="16075"/>
            <a:ext cx="12192000" cy="561975"/>
          </a:xfrm>
          <a:prstGeom prst="rect">
            <a:avLst/>
          </a:prstGeom>
          <a:noFill/>
          <a:ln>
            <a:noFill/>
          </a:ln>
        </p:spPr>
      </p:pic>
    </p:spTree>
    <p:extLst>
      <p:ext uri="{BB962C8B-B14F-4D97-AF65-F5344CB8AC3E}">
        <p14:creationId xmlns:p14="http://schemas.microsoft.com/office/powerpoint/2010/main" val="29116070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ítulo 1">
            <a:extLst>
              <a:ext uri="{FF2B5EF4-FFF2-40B4-BE49-F238E27FC236}">
                <a16:creationId xmlns:a16="http://schemas.microsoft.com/office/drawing/2014/main" id="{E046689A-2400-43A1-85E8-AA272FBF48D4}"/>
              </a:ext>
            </a:extLst>
          </p:cNvPr>
          <p:cNvSpPr txBox="1">
            <a:spLocks/>
          </p:cNvSpPr>
          <p:nvPr/>
        </p:nvSpPr>
        <p:spPr>
          <a:xfrm>
            <a:off x="1308100" y="304801"/>
            <a:ext cx="9766300" cy="143509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ctr">
            <a:noAutofit/>
          </a:bodyPr>
          <a:lstStyle>
            <a:lvl1pPr algn="ctr" defTabSz="914400" rtl="0" eaLnBrk="1" latinLnBrk="0" hangingPunct="1">
              <a:lnSpc>
                <a:spcPct val="90000"/>
              </a:lnSpc>
              <a:spcBef>
                <a:spcPct val="0"/>
              </a:spcBef>
              <a:buNone/>
              <a:defRPr sz="60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r>
              <a:rPr lang="pt-BR" sz="4800" dirty="0">
                <a:latin typeface="RobotoBR" pitchFamily="2" charset="0"/>
              </a:rPr>
              <a:t>O estêncil</a:t>
            </a:r>
            <a:endParaRPr lang="pt-BR" sz="4800" i="1" dirty="0">
              <a:ln w="0"/>
              <a:solidFill>
                <a:schemeClr val="bg1"/>
              </a:solidFill>
              <a:effectLst>
                <a:outerShdw blurRad="38100" dist="19050" dir="2700000" algn="tl" rotWithShape="0">
                  <a:schemeClr val="dk1">
                    <a:alpha val="40000"/>
                  </a:schemeClr>
                </a:outerShdw>
              </a:effectLst>
              <a:latin typeface="RobotoBR" pitchFamily="2" charset="0"/>
            </a:endParaRPr>
          </a:p>
        </p:txBody>
      </p:sp>
      <p:sp>
        <p:nvSpPr>
          <p:cNvPr id="2" name="Retângulo 1"/>
          <p:cNvSpPr/>
          <p:nvPr/>
        </p:nvSpPr>
        <p:spPr>
          <a:xfrm>
            <a:off x="2712707" y="2745736"/>
            <a:ext cx="6873958" cy="1815882"/>
          </a:xfrm>
          <a:prstGeom prst="rect">
            <a:avLst/>
          </a:prstGeom>
        </p:spPr>
        <p:txBody>
          <a:bodyPr wrap="square">
            <a:spAutoFit/>
          </a:bodyPr>
          <a:lstStyle/>
          <a:p>
            <a:pPr algn="ctr"/>
            <a:r>
              <a:rPr lang="pt-BR" sz="2800" dirty="0">
                <a:latin typeface="RobotoBR" pitchFamily="2" charset="0"/>
                <a:ea typeface="Roboto" panose="02000000000000000000" pitchFamily="2" charset="0"/>
              </a:rPr>
              <a:t>Essa técnica permite ao artista elaborar um molde do desenho em papel ou acetato. Dessa forma, a intervenção pode ser feita rapidamente. </a:t>
            </a:r>
          </a:p>
        </p:txBody>
      </p:sp>
      <p:sp>
        <p:nvSpPr>
          <p:cNvPr id="3" name="Slide Number Placeholder 2"/>
          <p:cNvSpPr>
            <a:spLocks noGrp="1"/>
          </p:cNvSpPr>
          <p:nvPr>
            <p:ph type="sldNum" sz="quarter" idx="12"/>
          </p:nvPr>
        </p:nvSpPr>
        <p:spPr/>
        <p:txBody>
          <a:bodyPr/>
          <a:lstStyle/>
          <a:p>
            <a:fld id="{58C7F00C-2275-4886-B8AE-3FC82F8469DF}" type="slidenum">
              <a:rPr lang="pt-BR" smtClean="0"/>
              <a:t>5</a:t>
            </a:fld>
            <a:endParaRPr lang="pt-BR" dirty="0"/>
          </a:p>
        </p:txBody>
      </p:sp>
      <p:pic>
        <p:nvPicPr>
          <p:cNvPr id="8" name="Google Shape;67;p15"/>
          <p:cNvPicPr preferRelativeResize="0"/>
          <p:nvPr/>
        </p:nvPicPr>
        <p:blipFill rotWithShape="1">
          <a:blip r:embed="rId2">
            <a:alphaModFix/>
          </a:blip>
          <a:srcRect/>
          <a:stretch/>
        </p:blipFill>
        <p:spPr>
          <a:xfrm>
            <a:off x="0" y="0"/>
            <a:ext cx="12192000" cy="561975"/>
          </a:xfrm>
          <a:prstGeom prst="rect">
            <a:avLst/>
          </a:prstGeom>
          <a:noFill/>
          <a:ln>
            <a:noFill/>
          </a:ln>
        </p:spPr>
      </p:pic>
      <p:sp>
        <p:nvSpPr>
          <p:cNvPr id="13" name="Retângulo: Cantos Arredondados 14">
            <a:extLst>
              <a:ext uri="{FF2B5EF4-FFF2-40B4-BE49-F238E27FC236}">
                <a16:creationId xmlns:a16="http://schemas.microsoft.com/office/drawing/2014/main" id="{6AF8A99A-9CE6-419E-9079-BB2B2CD3EF04}"/>
              </a:ext>
            </a:extLst>
          </p:cNvPr>
          <p:cNvSpPr/>
          <p:nvPr/>
        </p:nvSpPr>
        <p:spPr>
          <a:xfrm>
            <a:off x="2795834" y="2510729"/>
            <a:ext cx="6790831" cy="2146995"/>
          </a:xfrm>
          <a:prstGeom prst="roundRect">
            <a:avLst/>
          </a:prstGeom>
          <a:noFill/>
          <a:ln w="9525" cap="flat" cmpd="sng" algn="ctr">
            <a:solidFill>
              <a:schemeClr val="accent1"/>
            </a:solidFill>
            <a:prstDash val="solid"/>
            <a:round/>
            <a:headEnd type="none" w="med" len="med"/>
            <a:tailEnd type="none" w="med" len="med"/>
          </a:ln>
        </p:spPr>
        <p:style>
          <a:lnRef idx="0">
            <a:scrgbClr r="0" g="0" b="0"/>
          </a:lnRef>
          <a:fillRef idx="0">
            <a:scrgbClr r="0" g="0" b="0"/>
          </a:fillRef>
          <a:effectRef idx="0">
            <a:scrgbClr r="0" g="0" b="0"/>
          </a:effectRef>
          <a:fontRef idx="minor">
            <a:schemeClr val="accent1"/>
          </a:fontRef>
        </p:style>
        <p:txBody>
          <a:bodyPr rtlCol="0" anchor="ctr"/>
          <a:lstStyle/>
          <a:p>
            <a:pPr algn="ctr"/>
            <a:endParaRPr lang="pt-BR" dirty="0"/>
          </a:p>
        </p:txBody>
      </p:sp>
    </p:spTree>
    <p:extLst>
      <p:ext uri="{BB962C8B-B14F-4D97-AF65-F5344CB8AC3E}">
        <p14:creationId xmlns:p14="http://schemas.microsoft.com/office/powerpoint/2010/main" val="19418203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ítulo 1">
            <a:extLst>
              <a:ext uri="{FF2B5EF4-FFF2-40B4-BE49-F238E27FC236}">
                <a16:creationId xmlns:a16="http://schemas.microsoft.com/office/drawing/2014/main" id="{DF8307DF-7F63-4B4C-96C1-D382066B944D}"/>
              </a:ext>
            </a:extLst>
          </p:cNvPr>
          <p:cNvSpPr txBox="1">
            <a:spLocks/>
          </p:cNvSpPr>
          <p:nvPr/>
        </p:nvSpPr>
        <p:spPr>
          <a:xfrm>
            <a:off x="838200" y="327025"/>
            <a:ext cx="10515600" cy="1325563"/>
          </a:xfrm>
          <a:prstGeom prst="rect">
            <a:avLst/>
          </a:prstGeom>
        </p:spPr>
        <p:style>
          <a:lnRef idx="2">
            <a:schemeClr val="accent1"/>
          </a:lnRef>
          <a:fillRef idx="1">
            <a:schemeClr val="lt1"/>
          </a:fillRef>
          <a:effectRef idx="0">
            <a:schemeClr val="accent1"/>
          </a:effectRef>
          <a:fontRef idx="minor">
            <a:schemeClr val="dk1"/>
          </a:fontRef>
        </p:style>
        <p:txBody>
          <a:bodyPr vert="horz" lIns="91440" tIns="45720" rIns="91440" bIns="45720" rtlCol="0" anchor="ctr">
            <a:normAutofit/>
          </a:bodyPr>
          <a:lstStyle>
            <a:lvl1pPr algn="ctr" defTabSz="914400" rtl="0" eaLnBrk="1" latinLnBrk="0" hangingPunct="1">
              <a:lnSpc>
                <a:spcPct val="90000"/>
              </a:lnSpc>
              <a:spcBef>
                <a:spcPct val="0"/>
              </a:spcBef>
              <a:buNone/>
              <a:defRPr sz="60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r>
              <a:rPr lang="pt-BR" sz="4400" dirty="0">
                <a:ln w="0"/>
                <a:solidFill>
                  <a:schemeClr val="accent1"/>
                </a:solidFill>
                <a:effectLst>
                  <a:outerShdw blurRad="38100" dist="25400" dir="5400000" algn="ctr" rotWithShape="0">
                    <a:srgbClr val="6E747A">
                      <a:alpha val="43000"/>
                    </a:srgbClr>
                  </a:outerShdw>
                </a:effectLst>
                <a:latin typeface="RobotoBR" pitchFamily="2" charset="0"/>
              </a:rPr>
              <a:t>Intervenções artísticas</a:t>
            </a:r>
            <a:endParaRPr lang="pt-BR" sz="4400" i="1" dirty="0">
              <a:ln w="0"/>
              <a:solidFill>
                <a:schemeClr val="accent1"/>
              </a:solidFill>
              <a:effectLst>
                <a:outerShdw blurRad="38100" dist="25400" dir="5400000" algn="ctr" rotWithShape="0">
                  <a:srgbClr val="6E747A">
                    <a:alpha val="43000"/>
                  </a:srgbClr>
                </a:outerShdw>
              </a:effectLst>
              <a:latin typeface="RobotoBR" pitchFamily="2" charset="0"/>
            </a:endParaRPr>
          </a:p>
        </p:txBody>
      </p:sp>
      <p:sp>
        <p:nvSpPr>
          <p:cNvPr id="5" name="Retângulo: Cantos Arredondados 14">
            <a:extLst>
              <a:ext uri="{FF2B5EF4-FFF2-40B4-BE49-F238E27FC236}">
                <a16:creationId xmlns:a16="http://schemas.microsoft.com/office/drawing/2014/main" id="{6AF8A99A-9CE6-419E-9079-BB2B2CD3EF04}"/>
              </a:ext>
            </a:extLst>
          </p:cNvPr>
          <p:cNvSpPr/>
          <p:nvPr/>
        </p:nvSpPr>
        <p:spPr>
          <a:xfrm>
            <a:off x="1044249" y="2624447"/>
            <a:ext cx="10035434" cy="2054432"/>
          </a:xfrm>
          <a:prstGeom prst="roundRect">
            <a:avLst/>
          </a:prstGeom>
          <a:noFill/>
          <a:ln w="9525" cap="flat" cmpd="sng" algn="ctr">
            <a:solidFill>
              <a:schemeClr val="accent1"/>
            </a:solidFill>
            <a:prstDash val="solid"/>
            <a:round/>
            <a:headEnd type="none" w="med" len="med"/>
            <a:tailEnd type="none" w="med" len="med"/>
          </a:ln>
        </p:spPr>
        <p:style>
          <a:lnRef idx="0">
            <a:scrgbClr r="0" g="0" b="0"/>
          </a:lnRef>
          <a:fillRef idx="0">
            <a:scrgbClr r="0" g="0" b="0"/>
          </a:fillRef>
          <a:effectRef idx="0">
            <a:scrgbClr r="0" g="0" b="0"/>
          </a:effectRef>
          <a:fontRef idx="minor">
            <a:schemeClr val="accent1"/>
          </a:fontRef>
        </p:style>
        <p:txBody>
          <a:bodyPr rtlCol="0" anchor="ctr"/>
          <a:lstStyle/>
          <a:p>
            <a:pPr algn="ctr"/>
            <a:endParaRPr lang="pt-BR" dirty="0"/>
          </a:p>
        </p:txBody>
      </p:sp>
      <p:sp>
        <p:nvSpPr>
          <p:cNvPr id="6" name="Retângulo 5"/>
          <p:cNvSpPr/>
          <p:nvPr/>
        </p:nvSpPr>
        <p:spPr>
          <a:xfrm>
            <a:off x="1303011" y="2938996"/>
            <a:ext cx="9872663" cy="1384995"/>
          </a:xfrm>
          <a:prstGeom prst="rect">
            <a:avLst/>
          </a:prstGeom>
        </p:spPr>
        <p:txBody>
          <a:bodyPr wrap="square">
            <a:spAutoFit/>
          </a:bodyPr>
          <a:lstStyle/>
          <a:p>
            <a:r>
              <a:rPr lang="pt-BR" sz="2800" dirty="0">
                <a:latin typeface="RobotoBR" pitchFamily="2" charset="0"/>
              </a:rPr>
              <a:t>Muitas vezes, o uso do espaço público é uma forma de </a:t>
            </a:r>
            <a:r>
              <a:rPr lang="pt-BR" sz="2800" b="1" dirty="0">
                <a:latin typeface="RobotoBR" pitchFamily="2" charset="0"/>
              </a:rPr>
              <a:t>democratizar a Arte</a:t>
            </a:r>
            <a:r>
              <a:rPr lang="pt-BR" sz="2800" dirty="0">
                <a:latin typeface="RobotoBR" pitchFamily="2" charset="0"/>
              </a:rPr>
              <a:t>, pois, assim como diz o próprio Banksy, “Ninguém fica de fora por causa do preço do ingresso.”</a:t>
            </a:r>
          </a:p>
        </p:txBody>
      </p:sp>
      <p:sp>
        <p:nvSpPr>
          <p:cNvPr id="2" name="Slide Number Placeholder 1"/>
          <p:cNvSpPr>
            <a:spLocks noGrp="1"/>
          </p:cNvSpPr>
          <p:nvPr>
            <p:ph type="sldNum" sz="quarter" idx="12"/>
          </p:nvPr>
        </p:nvSpPr>
        <p:spPr/>
        <p:txBody>
          <a:bodyPr/>
          <a:lstStyle/>
          <a:p>
            <a:fld id="{58C7F00C-2275-4886-B8AE-3FC82F8469DF}" type="slidenum">
              <a:rPr lang="pt-BR" smtClean="0"/>
              <a:t>6</a:t>
            </a:fld>
            <a:endParaRPr lang="pt-BR" dirty="0"/>
          </a:p>
        </p:txBody>
      </p:sp>
      <p:pic>
        <p:nvPicPr>
          <p:cNvPr id="8" name="Google Shape;67;p15"/>
          <p:cNvPicPr preferRelativeResize="0"/>
          <p:nvPr/>
        </p:nvPicPr>
        <p:blipFill rotWithShape="1">
          <a:blip r:embed="rId2">
            <a:alphaModFix/>
          </a:blip>
          <a:srcRect/>
          <a:stretch/>
        </p:blipFill>
        <p:spPr>
          <a:xfrm>
            <a:off x="0" y="0"/>
            <a:ext cx="12192000" cy="561975"/>
          </a:xfrm>
          <a:prstGeom prst="rect">
            <a:avLst/>
          </a:prstGeom>
          <a:noFill/>
          <a:ln>
            <a:noFill/>
          </a:ln>
        </p:spPr>
      </p:pic>
    </p:spTree>
    <p:extLst>
      <p:ext uri="{BB962C8B-B14F-4D97-AF65-F5344CB8AC3E}">
        <p14:creationId xmlns:p14="http://schemas.microsoft.com/office/powerpoint/2010/main" val="26420425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ítulo 1">
            <a:extLst>
              <a:ext uri="{FF2B5EF4-FFF2-40B4-BE49-F238E27FC236}">
                <a16:creationId xmlns:a16="http://schemas.microsoft.com/office/drawing/2014/main" id="{DF8307DF-7F63-4B4C-96C1-D382066B944D}"/>
              </a:ext>
            </a:extLst>
          </p:cNvPr>
          <p:cNvSpPr txBox="1">
            <a:spLocks/>
          </p:cNvSpPr>
          <p:nvPr/>
        </p:nvSpPr>
        <p:spPr>
          <a:xfrm>
            <a:off x="838200" y="327025"/>
            <a:ext cx="10515600" cy="1325563"/>
          </a:xfrm>
          <a:prstGeom prst="rect">
            <a:avLst/>
          </a:prstGeom>
        </p:spPr>
        <p:style>
          <a:lnRef idx="2">
            <a:schemeClr val="accent1"/>
          </a:lnRef>
          <a:fillRef idx="1">
            <a:schemeClr val="lt1"/>
          </a:fillRef>
          <a:effectRef idx="0">
            <a:schemeClr val="accent1"/>
          </a:effectRef>
          <a:fontRef idx="minor">
            <a:schemeClr val="dk1"/>
          </a:fontRef>
        </p:style>
        <p:txBody>
          <a:bodyPr vert="horz" lIns="91440" tIns="45720" rIns="91440" bIns="45720" rtlCol="0" anchor="ctr">
            <a:normAutofit/>
          </a:bodyPr>
          <a:lstStyle>
            <a:lvl1pPr algn="ctr" defTabSz="914400" rtl="0" eaLnBrk="1" latinLnBrk="0" hangingPunct="1">
              <a:lnSpc>
                <a:spcPct val="90000"/>
              </a:lnSpc>
              <a:spcBef>
                <a:spcPct val="0"/>
              </a:spcBef>
              <a:buNone/>
              <a:defRPr sz="60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r>
              <a:rPr lang="pt-BR" sz="4400" dirty="0">
                <a:ln w="0"/>
                <a:solidFill>
                  <a:schemeClr val="accent1"/>
                </a:solidFill>
                <a:effectLst>
                  <a:outerShdw blurRad="38100" dist="25400" dir="5400000" algn="ctr" rotWithShape="0">
                    <a:srgbClr val="6E747A">
                      <a:alpha val="43000"/>
                    </a:srgbClr>
                  </a:outerShdw>
                </a:effectLst>
                <a:latin typeface="RobotoBR" pitchFamily="2" charset="0"/>
              </a:rPr>
              <a:t>A cidade mais humana</a:t>
            </a:r>
            <a:endParaRPr lang="pt-BR" sz="4400" i="1" dirty="0">
              <a:ln w="0"/>
              <a:solidFill>
                <a:schemeClr val="accent1"/>
              </a:solidFill>
              <a:effectLst>
                <a:outerShdw blurRad="38100" dist="25400" dir="5400000" algn="ctr" rotWithShape="0">
                  <a:srgbClr val="6E747A">
                    <a:alpha val="43000"/>
                  </a:srgbClr>
                </a:outerShdw>
              </a:effectLst>
              <a:latin typeface="RobotoBR" pitchFamily="2" charset="0"/>
            </a:endParaRPr>
          </a:p>
        </p:txBody>
      </p:sp>
      <p:sp>
        <p:nvSpPr>
          <p:cNvPr id="9" name="Espaço Reservado para Conteúdo 2">
            <a:extLst>
              <a:ext uri="{FF2B5EF4-FFF2-40B4-BE49-F238E27FC236}">
                <a16:creationId xmlns:a16="http://schemas.microsoft.com/office/drawing/2014/main" id="{DD463F65-98A4-467E-9F95-8E3521A46805}"/>
              </a:ext>
            </a:extLst>
          </p:cNvPr>
          <p:cNvSpPr txBox="1">
            <a:spLocks/>
          </p:cNvSpPr>
          <p:nvPr/>
        </p:nvSpPr>
        <p:spPr>
          <a:xfrm>
            <a:off x="1095288" y="2347448"/>
            <a:ext cx="9982288" cy="2177051"/>
          </a:xfrm>
          <a:prstGeom prst="rect">
            <a:avLst/>
          </a:prstGeom>
          <a:ln w="6350" cap="flat" cmpd="sng" algn="ctr">
            <a:solidFill>
              <a:schemeClr val="accent1"/>
            </a:solidFill>
            <a:prstDash val="solid"/>
            <a:miter lim="800000"/>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lt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lt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lt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9pPr>
          </a:lstStyle>
          <a:p>
            <a:pPr marL="0" indent="0">
              <a:buNone/>
            </a:pPr>
            <a:r>
              <a:rPr lang="pt-BR" b="1" dirty="0">
                <a:ln w="0"/>
                <a:solidFill>
                  <a:schemeClr val="bg1"/>
                </a:solidFill>
                <a:effectLst>
                  <a:outerShdw blurRad="38100" dist="19050" dir="2700000" algn="tl" rotWithShape="0">
                    <a:schemeClr val="dk1">
                      <a:alpha val="40000"/>
                    </a:schemeClr>
                  </a:outerShdw>
                </a:effectLst>
                <a:latin typeface="RobotoBR" pitchFamily="2" charset="0"/>
              </a:rPr>
              <a:t>Mônica Nador </a:t>
            </a:r>
            <a:r>
              <a:rPr lang="pt-BR" dirty="0">
                <a:ln w="0"/>
                <a:solidFill>
                  <a:schemeClr val="bg1"/>
                </a:solidFill>
                <a:effectLst>
                  <a:outerShdw blurRad="38100" dist="19050" dir="2700000" algn="tl" rotWithShape="0">
                    <a:schemeClr val="dk1">
                      <a:alpha val="40000"/>
                    </a:schemeClr>
                  </a:outerShdw>
                </a:effectLst>
                <a:latin typeface="RobotoBR" pitchFamily="2" charset="0"/>
              </a:rPr>
              <a:t>(1955-) é uma artista paulista que realiza intervenções na periferia de grandes cidades do estado de São Paulo como forma de humanizar esses espaços.</a:t>
            </a:r>
          </a:p>
          <a:p>
            <a:pPr marL="0" indent="0">
              <a:buNone/>
            </a:pPr>
            <a:r>
              <a:rPr lang="pt-BR" dirty="0">
                <a:ln w="0"/>
                <a:solidFill>
                  <a:schemeClr val="bg1"/>
                </a:solidFill>
                <a:effectLst>
                  <a:outerShdw blurRad="38100" dist="19050" dir="2700000" algn="tl" rotWithShape="0">
                    <a:schemeClr val="dk1">
                      <a:alpha val="40000"/>
                    </a:schemeClr>
                  </a:outerShdw>
                </a:effectLst>
                <a:latin typeface="RobotoBR" pitchFamily="2" charset="0"/>
              </a:rPr>
              <a:t>Em parceria com os moradores, ela produz pinturas murais nas fachadas das residências. </a:t>
            </a:r>
          </a:p>
        </p:txBody>
      </p:sp>
      <p:sp>
        <p:nvSpPr>
          <p:cNvPr id="2" name="Slide Number Placeholder 1"/>
          <p:cNvSpPr>
            <a:spLocks noGrp="1"/>
          </p:cNvSpPr>
          <p:nvPr>
            <p:ph type="sldNum" sz="quarter" idx="12"/>
          </p:nvPr>
        </p:nvSpPr>
        <p:spPr/>
        <p:txBody>
          <a:bodyPr/>
          <a:lstStyle/>
          <a:p>
            <a:fld id="{58C7F00C-2275-4886-B8AE-3FC82F8469DF}" type="slidenum">
              <a:rPr lang="pt-BR" smtClean="0"/>
              <a:t>7</a:t>
            </a:fld>
            <a:endParaRPr lang="pt-BR" dirty="0"/>
          </a:p>
        </p:txBody>
      </p:sp>
      <p:pic>
        <p:nvPicPr>
          <p:cNvPr id="5" name="Google Shape;67;p15"/>
          <p:cNvPicPr preferRelativeResize="0"/>
          <p:nvPr/>
        </p:nvPicPr>
        <p:blipFill rotWithShape="1">
          <a:blip r:embed="rId2">
            <a:alphaModFix/>
          </a:blip>
          <a:srcRect/>
          <a:stretch/>
        </p:blipFill>
        <p:spPr>
          <a:xfrm>
            <a:off x="0" y="0"/>
            <a:ext cx="12192000" cy="561975"/>
          </a:xfrm>
          <a:prstGeom prst="rect">
            <a:avLst/>
          </a:prstGeom>
          <a:noFill/>
          <a:ln>
            <a:noFill/>
          </a:ln>
        </p:spPr>
      </p:pic>
    </p:spTree>
    <p:extLst>
      <p:ext uri="{BB962C8B-B14F-4D97-AF65-F5344CB8AC3E}">
        <p14:creationId xmlns:p14="http://schemas.microsoft.com/office/powerpoint/2010/main" val="20348346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ítulo 1">
            <a:extLst>
              <a:ext uri="{FF2B5EF4-FFF2-40B4-BE49-F238E27FC236}">
                <a16:creationId xmlns:a16="http://schemas.microsoft.com/office/drawing/2014/main" id="{DF8307DF-7F63-4B4C-96C1-D382066B944D}"/>
              </a:ext>
            </a:extLst>
          </p:cNvPr>
          <p:cNvSpPr txBox="1">
            <a:spLocks/>
          </p:cNvSpPr>
          <p:nvPr/>
        </p:nvSpPr>
        <p:spPr>
          <a:xfrm>
            <a:off x="838200" y="327025"/>
            <a:ext cx="10515600" cy="1325563"/>
          </a:xfrm>
          <a:prstGeom prst="rect">
            <a:avLst/>
          </a:prstGeom>
        </p:spPr>
        <p:style>
          <a:lnRef idx="2">
            <a:schemeClr val="accent1"/>
          </a:lnRef>
          <a:fillRef idx="1">
            <a:schemeClr val="lt1"/>
          </a:fillRef>
          <a:effectRef idx="0">
            <a:schemeClr val="accent1"/>
          </a:effectRef>
          <a:fontRef idx="minor">
            <a:schemeClr val="dk1"/>
          </a:fontRef>
        </p:style>
        <p:txBody>
          <a:bodyPr vert="horz" lIns="91440" tIns="45720" rIns="91440" bIns="45720" rtlCol="0" anchor="ctr">
            <a:normAutofit/>
          </a:bodyPr>
          <a:lstStyle>
            <a:lvl1pPr algn="ctr" defTabSz="914400" rtl="0" eaLnBrk="1" latinLnBrk="0" hangingPunct="1">
              <a:lnSpc>
                <a:spcPct val="90000"/>
              </a:lnSpc>
              <a:spcBef>
                <a:spcPct val="0"/>
              </a:spcBef>
              <a:buNone/>
              <a:defRPr sz="60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r>
              <a:rPr lang="pt-BR" sz="4400" dirty="0">
                <a:ln w="0"/>
                <a:solidFill>
                  <a:schemeClr val="accent1"/>
                </a:solidFill>
                <a:effectLst>
                  <a:outerShdw blurRad="38100" dist="25400" dir="5400000" algn="ctr" rotWithShape="0">
                    <a:srgbClr val="6E747A">
                      <a:alpha val="43000"/>
                    </a:srgbClr>
                  </a:outerShdw>
                </a:effectLst>
                <a:latin typeface="RobotoBR" pitchFamily="2" charset="0"/>
              </a:rPr>
              <a:t>Iluminando as vielas</a:t>
            </a:r>
            <a:endParaRPr lang="pt-BR" sz="4400" i="1" dirty="0">
              <a:ln w="0"/>
              <a:solidFill>
                <a:schemeClr val="accent1"/>
              </a:solidFill>
              <a:effectLst>
                <a:outerShdw blurRad="38100" dist="25400" dir="5400000" algn="ctr" rotWithShape="0">
                  <a:srgbClr val="6E747A">
                    <a:alpha val="43000"/>
                  </a:srgbClr>
                </a:outerShdw>
              </a:effectLst>
              <a:latin typeface="RobotoBR" pitchFamily="2" charset="0"/>
            </a:endParaRPr>
          </a:p>
        </p:txBody>
      </p:sp>
      <p:graphicFrame>
        <p:nvGraphicFramePr>
          <p:cNvPr id="5" name="Espaço Reservado para Conteúdo 4">
            <a:extLst>
              <a:ext uri="{FF2B5EF4-FFF2-40B4-BE49-F238E27FC236}">
                <a16:creationId xmlns:a16="http://schemas.microsoft.com/office/drawing/2014/main" id="{5F53B5A5-538A-46E7-990B-868E237B9F8E}"/>
              </a:ext>
            </a:extLst>
          </p:cNvPr>
          <p:cNvGraphicFramePr>
            <a:graphicFrameLocks noGrp="1"/>
          </p:cNvGraphicFramePr>
          <p:nvPr>
            <p:ph idx="1"/>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Retângulo 2"/>
          <p:cNvSpPr/>
          <p:nvPr/>
        </p:nvSpPr>
        <p:spPr>
          <a:xfrm>
            <a:off x="6885901" y="3096207"/>
            <a:ext cx="4312523" cy="2677656"/>
          </a:xfrm>
          <a:prstGeom prst="rect">
            <a:avLst/>
          </a:prstGeom>
        </p:spPr>
        <p:txBody>
          <a:bodyPr wrap="square">
            <a:spAutoFit/>
          </a:bodyPr>
          <a:lstStyle/>
          <a:p>
            <a:r>
              <a:rPr lang="pt-BR" sz="2800" dirty="0">
                <a:latin typeface="RobotoBR" pitchFamily="2" charset="0"/>
              </a:rPr>
              <a:t>Essa intervenção permite aos moradores </a:t>
            </a:r>
            <a:r>
              <a:rPr lang="pt-BR" sz="2800" b="1" dirty="0">
                <a:latin typeface="RobotoBR" pitchFamily="2" charset="0"/>
              </a:rPr>
              <a:t>outra maneira de olhar para a comunidade</a:t>
            </a:r>
            <a:r>
              <a:rPr lang="pt-BR" sz="2800" dirty="0">
                <a:latin typeface="RobotoBR" pitchFamily="2" charset="0"/>
              </a:rPr>
              <a:t>, valorizando os espaços onde vivem.</a:t>
            </a:r>
          </a:p>
          <a:p>
            <a:r>
              <a:rPr lang="pt-BR" sz="2800" dirty="0">
                <a:solidFill>
                  <a:schemeClr val="bg1"/>
                </a:solidFill>
                <a:latin typeface="RobotoBR" pitchFamily="2" charset="0"/>
              </a:rPr>
              <a:t>      moradores.</a:t>
            </a:r>
          </a:p>
        </p:txBody>
      </p:sp>
      <p:sp>
        <p:nvSpPr>
          <p:cNvPr id="2" name="Slide Number Placeholder 1"/>
          <p:cNvSpPr>
            <a:spLocks noGrp="1"/>
          </p:cNvSpPr>
          <p:nvPr>
            <p:ph type="sldNum" sz="quarter" idx="12"/>
          </p:nvPr>
        </p:nvSpPr>
        <p:spPr/>
        <p:txBody>
          <a:bodyPr/>
          <a:lstStyle/>
          <a:p>
            <a:fld id="{58C7F00C-2275-4886-B8AE-3FC82F8469DF}" type="slidenum">
              <a:rPr lang="pt-BR" smtClean="0"/>
              <a:t>8</a:t>
            </a:fld>
            <a:endParaRPr lang="pt-BR" dirty="0"/>
          </a:p>
        </p:txBody>
      </p:sp>
      <p:pic>
        <p:nvPicPr>
          <p:cNvPr id="9" name="Google Shape;67;p15"/>
          <p:cNvPicPr preferRelativeResize="0"/>
          <p:nvPr/>
        </p:nvPicPr>
        <p:blipFill rotWithShape="1">
          <a:blip r:embed="rId7">
            <a:alphaModFix/>
          </a:blip>
          <a:srcRect/>
          <a:stretch/>
        </p:blipFill>
        <p:spPr>
          <a:xfrm>
            <a:off x="0" y="0"/>
            <a:ext cx="12192000" cy="561975"/>
          </a:xfrm>
          <a:prstGeom prst="rect">
            <a:avLst/>
          </a:prstGeom>
          <a:noFill/>
          <a:ln>
            <a:noFill/>
          </a:ln>
        </p:spPr>
      </p:pic>
      <p:sp>
        <p:nvSpPr>
          <p:cNvPr id="15" name="Seta: Pentágono 10">
            <a:extLst>
              <a:ext uri="{FF2B5EF4-FFF2-40B4-BE49-F238E27FC236}">
                <a16:creationId xmlns:a16="http://schemas.microsoft.com/office/drawing/2014/main" id="{89F06BFB-5597-4757-9691-CE41B1D07394}"/>
              </a:ext>
            </a:extLst>
          </p:cNvPr>
          <p:cNvSpPr/>
          <p:nvPr/>
        </p:nvSpPr>
        <p:spPr>
          <a:xfrm>
            <a:off x="828900" y="2717801"/>
            <a:ext cx="5698541" cy="3058870"/>
          </a:xfrm>
          <a:prstGeom prst="homePlate">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r>
              <a:rPr lang="pt-BR" sz="2800" dirty="0">
                <a:latin typeface="RobotoBR" pitchFamily="2" charset="0"/>
              </a:rPr>
              <a:t>O coletivo espanhol Boa </a:t>
            </a:r>
          </a:p>
          <a:p>
            <a:r>
              <a:rPr lang="pt-BR" sz="2800" dirty="0">
                <a:latin typeface="RobotoBR" pitchFamily="2" charset="0"/>
              </a:rPr>
              <a:t>Mistura desenvolveu, em 2011, um projeto chamado </a:t>
            </a:r>
            <a:r>
              <a:rPr lang="pt-BR" sz="2800" b="1" dirty="0">
                <a:latin typeface="RobotoBR" pitchFamily="2" charset="0"/>
              </a:rPr>
              <a:t>Luz nas vielas</a:t>
            </a:r>
            <a:r>
              <a:rPr lang="pt-BR" sz="2800" dirty="0">
                <a:latin typeface="RobotoBR" pitchFamily="2" charset="0"/>
              </a:rPr>
              <a:t>, em um bairro periférico de São Paulo. </a:t>
            </a:r>
            <a:endParaRPr lang="pt-BR" sz="2600" b="1" dirty="0">
              <a:latin typeface="RobotoBR" pitchFamily="2" charset="0"/>
            </a:endParaRPr>
          </a:p>
        </p:txBody>
      </p:sp>
      <p:sp>
        <p:nvSpPr>
          <p:cNvPr id="17" name="Retângulo: Cantos Arredondados 14">
            <a:extLst>
              <a:ext uri="{FF2B5EF4-FFF2-40B4-BE49-F238E27FC236}">
                <a16:creationId xmlns:a16="http://schemas.microsoft.com/office/drawing/2014/main" id="{6AF8A99A-9CE6-419E-9079-BB2B2CD3EF04}"/>
              </a:ext>
            </a:extLst>
          </p:cNvPr>
          <p:cNvSpPr/>
          <p:nvPr/>
        </p:nvSpPr>
        <p:spPr>
          <a:xfrm>
            <a:off x="6793015" y="2881367"/>
            <a:ext cx="4547915" cy="2700283"/>
          </a:xfrm>
          <a:prstGeom prst="roundRect">
            <a:avLst/>
          </a:prstGeom>
          <a:noFill/>
          <a:ln w="9525" cap="flat" cmpd="sng" algn="ctr">
            <a:solidFill>
              <a:schemeClr val="accent1"/>
            </a:solidFill>
            <a:prstDash val="solid"/>
            <a:round/>
            <a:headEnd type="none" w="med" len="med"/>
            <a:tailEnd type="none" w="med" len="med"/>
          </a:ln>
        </p:spPr>
        <p:style>
          <a:lnRef idx="0">
            <a:scrgbClr r="0" g="0" b="0"/>
          </a:lnRef>
          <a:fillRef idx="0">
            <a:scrgbClr r="0" g="0" b="0"/>
          </a:fillRef>
          <a:effectRef idx="0">
            <a:scrgbClr r="0" g="0" b="0"/>
          </a:effectRef>
          <a:fontRef idx="minor">
            <a:schemeClr val="accent1"/>
          </a:fontRef>
        </p:style>
        <p:txBody>
          <a:bodyPr rtlCol="0" anchor="ctr"/>
          <a:lstStyle/>
          <a:p>
            <a:pPr algn="ctr"/>
            <a:endParaRPr lang="pt-BR" dirty="0"/>
          </a:p>
        </p:txBody>
      </p:sp>
      <p:sp>
        <p:nvSpPr>
          <p:cNvPr id="19" name="Slide Number Placeholder 1"/>
          <p:cNvSpPr txBox="1">
            <a:spLocks/>
          </p:cNvSpPr>
          <p:nvPr/>
        </p:nvSpPr>
        <p:spPr>
          <a:xfrm>
            <a:off x="8763000" y="6508750"/>
            <a:ext cx="2743200" cy="365125"/>
          </a:xfrm>
          <a:prstGeom prst="rect">
            <a:avLst/>
          </a:prstGeom>
        </p:spPr>
        <p:txBody>
          <a:bodyPr vert="horz" lIns="91440" tIns="45720" rIns="91440" bIns="45720" rtlCol="0" anchor="ctr"/>
          <a:lstStyle>
            <a:defPPr>
              <a:defRPr lang="pt-BR"/>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8C7F00C-2275-4886-B8AE-3FC82F8469DF}" type="slidenum">
              <a:rPr lang="pt-BR" smtClean="0"/>
              <a:pPr/>
              <a:t>8</a:t>
            </a:fld>
            <a:endParaRPr lang="pt-BR" dirty="0"/>
          </a:p>
        </p:txBody>
      </p:sp>
    </p:spTree>
    <p:extLst>
      <p:ext uri="{BB962C8B-B14F-4D97-AF65-F5344CB8AC3E}">
        <p14:creationId xmlns:p14="http://schemas.microsoft.com/office/powerpoint/2010/main" val="2888528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ítulo 1">
            <a:extLst>
              <a:ext uri="{FF2B5EF4-FFF2-40B4-BE49-F238E27FC236}">
                <a16:creationId xmlns:a16="http://schemas.microsoft.com/office/drawing/2014/main" id="{E046689A-2400-43A1-85E8-AA272FBF48D4}"/>
              </a:ext>
            </a:extLst>
          </p:cNvPr>
          <p:cNvSpPr txBox="1">
            <a:spLocks/>
          </p:cNvSpPr>
          <p:nvPr/>
        </p:nvSpPr>
        <p:spPr>
          <a:xfrm>
            <a:off x="1308100" y="387926"/>
            <a:ext cx="9766300" cy="143509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ctr">
            <a:noAutofit/>
          </a:bodyPr>
          <a:lstStyle>
            <a:lvl1pPr algn="ctr" defTabSz="914400" rtl="0" eaLnBrk="1" latinLnBrk="0" hangingPunct="1">
              <a:lnSpc>
                <a:spcPct val="90000"/>
              </a:lnSpc>
              <a:spcBef>
                <a:spcPct val="0"/>
              </a:spcBef>
              <a:buNone/>
              <a:defRPr sz="60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r>
              <a:rPr lang="pt-BR" sz="4000" dirty="0">
                <a:latin typeface="RobotoBR" pitchFamily="2" charset="0"/>
              </a:rPr>
              <a:t>Grupo Contrafilé: </a:t>
            </a:r>
          </a:p>
          <a:p>
            <a:r>
              <a:rPr lang="pt-BR" sz="4000" dirty="0">
                <a:ln w="0"/>
                <a:solidFill>
                  <a:schemeClr val="bg1"/>
                </a:solidFill>
                <a:effectLst>
                  <a:outerShdw blurRad="38100" dist="19050" dir="2700000" algn="tl" rotWithShape="0">
                    <a:schemeClr val="dk1">
                      <a:alpha val="40000"/>
                    </a:schemeClr>
                  </a:outerShdw>
                </a:effectLst>
                <a:latin typeface="RobotoBR" pitchFamily="2" charset="0"/>
              </a:rPr>
              <a:t>intervir para conscientizar</a:t>
            </a:r>
          </a:p>
        </p:txBody>
      </p:sp>
      <p:sp>
        <p:nvSpPr>
          <p:cNvPr id="4" name="Título 1">
            <a:extLst>
              <a:ext uri="{FF2B5EF4-FFF2-40B4-BE49-F238E27FC236}">
                <a16:creationId xmlns:a16="http://schemas.microsoft.com/office/drawing/2014/main" id="{E046689A-2400-43A1-85E8-AA272FBF48D4}"/>
              </a:ext>
            </a:extLst>
          </p:cNvPr>
          <p:cNvSpPr>
            <a:spLocks noGrp="1"/>
          </p:cNvSpPr>
          <p:nvPr>
            <p:ph type="title"/>
          </p:nvPr>
        </p:nvSpPr>
        <p:spPr>
          <a:xfrm>
            <a:off x="1308100" y="2006929"/>
            <a:ext cx="9766300" cy="1256403"/>
          </a:xfrm>
        </p:spPr>
        <p:style>
          <a:lnRef idx="2">
            <a:schemeClr val="accent1">
              <a:shade val="50000"/>
            </a:schemeClr>
          </a:lnRef>
          <a:fillRef idx="1">
            <a:schemeClr val="accent1"/>
          </a:fillRef>
          <a:effectRef idx="0">
            <a:schemeClr val="accent1"/>
          </a:effectRef>
          <a:fontRef idx="minor">
            <a:schemeClr val="lt1"/>
          </a:fontRef>
        </p:style>
        <p:txBody>
          <a:bodyPr>
            <a:noAutofit/>
          </a:bodyPr>
          <a:lstStyle/>
          <a:p>
            <a:pPr algn="ctr">
              <a:lnSpc>
                <a:spcPct val="100000"/>
              </a:lnSpc>
            </a:pPr>
            <a:r>
              <a:rPr lang="pt-BR" sz="2400" dirty="0">
                <a:latin typeface="RobotoBR" pitchFamily="2" charset="0"/>
              </a:rPr>
              <a:t>As </a:t>
            </a:r>
            <a:r>
              <a:rPr lang="pt-BR" sz="2400" b="1" dirty="0">
                <a:latin typeface="RobotoBR" pitchFamily="2" charset="0"/>
              </a:rPr>
              <a:t>intervenções urbanas </a:t>
            </a:r>
            <a:r>
              <a:rPr lang="pt-BR" sz="2400" dirty="0">
                <a:latin typeface="RobotoBR" pitchFamily="2" charset="0"/>
              </a:rPr>
              <a:t>são muito utilizadas como arte de protesto  e conscientização, seja por artistas individuais, seja por coletivos.</a:t>
            </a:r>
          </a:p>
        </p:txBody>
      </p:sp>
      <p:sp>
        <p:nvSpPr>
          <p:cNvPr id="11" name="Seta: Pentágono 10">
            <a:extLst>
              <a:ext uri="{FF2B5EF4-FFF2-40B4-BE49-F238E27FC236}">
                <a16:creationId xmlns:a16="http://schemas.microsoft.com/office/drawing/2014/main" id="{89F06BFB-5597-4757-9691-CE41B1D07394}"/>
              </a:ext>
            </a:extLst>
          </p:cNvPr>
          <p:cNvSpPr/>
          <p:nvPr/>
        </p:nvSpPr>
        <p:spPr>
          <a:xfrm>
            <a:off x="867000" y="3510982"/>
            <a:ext cx="5189910" cy="2461193"/>
          </a:xfrm>
          <a:prstGeom prst="homePlate">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r>
              <a:rPr lang="pt-BR" sz="2400" dirty="0">
                <a:latin typeface="RobotoBR" pitchFamily="2" charset="0"/>
              </a:rPr>
              <a:t>O </a:t>
            </a:r>
            <a:r>
              <a:rPr lang="pt-BR" sz="2400" b="1" dirty="0">
                <a:latin typeface="RobotoBR" pitchFamily="2" charset="0"/>
              </a:rPr>
              <a:t>Grupo Contrafilé </a:t>
            </a:r>
            <a:r>
              <a:rPr lang="pt-BR" sz="2400" dirty="0">
                <a:latin typeface="RobotoBR" pitchFamily="2" charset="0"/>
              </a:rPr>
              <a:t>é um coletivo que transforma o convívio dos moradores da cidade, ampliando a sua participação em atividades criativas. </a:t>
            </a:r>
            <a:endParaRPr lang="pt-BR" sz="2400" b="1" dirty="0">
              <a:latin typeface="RobotoBR" pitchFamily="2" charset="0"/>
            </a:endParaRPr>
          </a:p>
        </p:txBody>
      </p:sp>
      <p:sp>
        <p:nvSpPr>
          <p:cNvPr id="15" name="Retângulo: Cantos Arredondados 14">
            <a:extLst>
              <a:ext uri="{FF2B5EF4-FFF2-40B4-BE49-F238E27FC236}">
                <a16:creationId xmlns:a16="http://schemas.microsoft.com/office/drawing/2014/main" id="{6AF8A99A-9CE6-419E-9079-BB2B2CD3EF04}"/>
              </a:ext>
            </a:extLst>
          </p:cNvPr>
          <p:cNvSpPr/>
          <p:nvPr/>
        </p:nvSpPr>
        <p:spPr>
          <a:xfrm>
            <a:off x="6108375" y="3573272"/>
            <a:ext cx="5489411" cy="2460573"/>
          </a:xfrm>
          <a:prstGeom prst="roundRect">
            <a:avLst/>
          </a:prstGeom>
          <a:noFill/>
          <a:ln w="9525" cap="flat" cmpd="sng" algn="ctr">
            <a:solidFill>
              <a:schemeClr val="accent1"/>
            </a:solidFill>
            <a:prstDash val="solid"/>
            <a:round/>
            <a:headEnd type="none" w="med" len="med"/>
            <a:tailEnd type="none" w="med" len="med"/>
          </a:ln>
        </p:spPr>
        <p:style>
          <a:lnRef idx="0">
            <a:scrgbClr r="0" g="0" b="0"/>
          </a:lnRef>
          <a:fillRef idx="0">
            <a:scrgbClr r="0" g="0" b="0"/>
          </a:fillRef>
          <a:effectRef idx="0">
            <a:scrgbClr r="0" g="0" b="0"/>
          </a:effectRef>
          <a:fontRef idx="minor">
            <a:schemeClr val="accent1"/>
          </a:fontRef>
        </p:style>
        <p:txBody>
          <a:bodyPr rtlCol="0" anchor="ctr"/>
          <a:lstStyle/>
          <a:p>
            <a:pPr algn="ctr"/>
            <a:endParaRPr lang="pt-BR" sz="2400" dirty="0"/>
          </a:p>
        </p:txBody>
      </p:sp>
      <p:sp>
        <p:nvSpPr>
          <p:cNvPr id="16" name="CaixaDeTexto 15">
            <a:extLst>
              <a:ext uri="{FF2B5EF4-FFF2-40B4-BE49-F238E27FC236}">
                <a16:creationId xmlns:a16="http://schemas.microsoft.com/office/drawing/2014/main" id="{A31E8EBF-A389-46FE-8BDA-4B2A3B7E9EAA}"/>
              </a:ext>
            </a:extLst>
          </p:cNvPr>
          <p:cNvSpPr txBox="1"/>
          <p:nvPr/>
        </p:nvSpPr>
        <p:spPr>
          <a:xfrm>
            <a:off x="6319808" y="3573272"/>
            <a:ext cx="5277978" cy="2308324"/>
          </a:xfrm>
          <a:prstGeom prst="rect">
            <a:avLst/>
          </a:prstGeom>
          <a:noFill/>
        </p:spPr>
        <p:txBody>
          <a:bodyPr wrap="square" rtlCol="0">
            <a:spAutoFit/>
          </a:bodyPr>
          <a:lstStyle/>
          <a:p>
            <a:r>
              <a:rPr lang="pt-BR" sz="2400" dirty="0">
                <a:latin typeface="RobotoBR" pitchFamily="2" charset="0"/>
              </a:rPr>
              <a:t>Eles desenvolvem ações que lidam não somente com a Arte, mas também com a interação dos envolvidos, o respeito pelo espaço e as possibilidades de transformação social encontrados em cada situação.</a:t>
            </a:r>
            <a:endParaRPr lang="pt-BR" sz="2400" b="1" dirty="0">
              <a:latin typeface="RobotoBR" pitchFamily="2" charset="0"/>
            </a:endParaRPr>
          </a:p>
        </p:txBody>
      </p:sp>
      <p:sp>
        <p:nvSpPr>
          <p:cNvPr id="2" name="Slide Number Placeholder 1"/>
          <p:cNvSpPr>
            <a:spLocks noGrp="1"/>
          </p:cNvSpPr>
          <p:nvPr>
            <p:ph type="sldNum" sz="quarter" idx="12"/>
          </p:nvPr>
        </p:nvSpPr>
        <p:spPr/>
        <p:txBody>
          <a:bodyPr/>
          <a:lstStyle/>
          <a:p>
            <a:fld id="{58C7F00C-2275-4886-B8AE-3FC82F8469DF}" type="slidenum">
              <a:rPr lang="pt-BR" smtClean="0"/>
              <a:t>9</a:t>
            </a:fld>
            <a:endParaRPr lang="pt-BR" dirty="0"/>
          </a:p>
        </p:txBody>
      </p:sp>
      <p:pic>
        <p:nvPicPr>
          <p:cNvPr id="8" name="Google Shape;67;p15"/>
          <p:cNvPicPr preferRelativeResize="0"/>
          <p:nvPr/>
        </p:nvPicPr>
        <p:blipFill rotWithShape="1">
          <a:blip r:embed="rId2">
            <a:alphaModFix/>
          </a:blip>
          <a:srcRect/>
          <a:stretch/>
        </p:blipFill>
        <p:spPr>
          <a:xfrm>
            <a:off x="0" y="0"/>
            <a:ext cx="12192000" cy="561975"/>
          </a:xfrm>
          <a:prstGeom prst="rect">
            <a:avLst/>
          </a:prstGeom>
          <a:noFill/>
          <a:ln>
            <a:noFill/>
          </a:ln>
        </p:spPr>
      </p:pic>
    </p:spTree>
    <p:extLst>
      <p:ext uri="{BB962C8B-B14F-4D97-AF65-F5344CB8AC3E}">
        <p14:creationId xmlns:p14="http://schemas.microsoft.com/office/powerpoint/2010/main" val="3703266098"/>
      </p:ext>
    </p:extLst>
  </p:cSld>
  <p:clrMapOvr>
    <a:masterClrMapping/>
  </p:clrMapOvr>
</p:sld>
</file>

<file path=ppt/theme/theme1.xml><?xml version="1.0" encoding="utf-8"?>
<a:theme xmlns:a="http://schemas.openxmlformats.org/drawingml/2006/main" name="Tema do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o Office">
  <a:themeElements>
    <a:clrScheme name="Escritório">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3637</TotalTime>
  <Words>896</Words>
  <Application>Microsoft Office PowerPoint</Application>
  <PresentationFormat>Widescreen</PresentationFormat>
  <Paragraphs>65</Paragraphs>
  <Slides>18</Slides>
  <Notes>1</Notes>
  <HiddenSlides>0</HiddenSlides>
  <MMClips>0</MMClips>
  <ScaleCrop>false</ScaleCrop>
  <HeadingPairs>
    <vt:vector size="6" baseType="variant">
      <vt:variant>
        <vt:lpstr>Fontes usadas</vt:lpstr>
      </vt:variant>
      <vt:variant>
        <vt:i4>4</vt:i4>
      </vt:variant>
      <vt:variant>
        <vt:lpstr>Tema</vt:lpstr>
      </vt:variant>
      <vt:variant>
        <vt:i4>1</vt:i4>
      </vt:variant>
      <vt:variant>
        <vt:lpstr>Títulos de slides</vt:lpstr>
      </vt:variant>
      <vt:variant>
        <vt:i4>18</vt:i4>
      </vt:variant>
    </vt:vector>
  </HeadingPairs>
  <TitlesOfParts>
    <vt:vector size="23" baseType="lpstr">
      <vt:lpstr>Arial</vt:lpstr>
      <vt:lpstr>Calibri</vt:lpstr>
      <vt:lpstr>Calibri Light</vt:lpstr>
      <vt:lpstr>RobotoBR</vt:lpstr>
      <vt:lpstr>Tema do Office</vt:lpstr>
      <vt:lpstr>Apresentação do PowerPoint</vt:lpstr>
      <vt:lpstr> Unidade 2 – Capítulo 3</vt:lpstr>
      <vt:lpstr>Apresentação do PowerPoint</vt:lpstr>
      <vt:lpstr>Apresentação do PowerPoint</vt:lpstr>
      <vt:lpstr>Apresentação do PowerPoint</vt:lpstr>
      <vt:lpstr>Apresentação do PowerPoint</vt:lpstr>
      <vt:lpstr>Apresentação do PowerPoint</vt:lpstr>
      <vt:lpstr>Apresentação do PowerPoint</vt:lpstr>
      <vt:lpstr>As intervenções urbanas são muito utilizadas como arte de protesto  e conscientização, seja por artistas individuais, seja por coletivos.</vt:lpstr>
      <vt:lpstr> Unidade 2 – Capítulo 4</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Apresentação do PowerPoint</dc:title>
  <dc:creator>Sarita Borelli</dc:creator>
  <cp:lastModifiedBy> </cp:lastModifiedBy>
  <cp:revision>384</cp:revision>
  <dcterms:created xsi:type="dcterms:W3CDTF">2019-02-19T17:58:13Z</dcterms:created>
  <dcterms:modified xsi:type="dcterms:W3CDTF">2023-06-22T18:52:47Z</dcterms:modified>
</cp:coreProperties>
</file>