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61" r:id="rId2"/>
    <p:sldId id="308" r:id="rId3"/>
    <p:sldId id="298" r:id="rId4"/>
    <p:sldId id="303" r:id="rId5"/>
    <p:sldId id="302" r:id="rId6"/>
    <p:sldId id="304" r:id="rId7"/>
    <p:sldId id="306" r:id="rId8"/>
    <p:sldId id="307" r:id="rId9"/>
    <p:sldId id="305" r:id="rId10"/>
    <p:sldId id="291" r:id="rId11"/>
    <p:sldId id="309" r:id="rId12"/>
    <p:sldId id="300" r:id="rId13"/>
    <p:sldId id="299" r:id="rId14"/>
    <p:sldId id="301" r:id="rId15"/>
    <p:sldId id="316" r:id="rId16"/>
    <p:sldId id="317" r:id="rId17"/>
    <p:sldId id="318" r:id="rId18"/>
    <p:sldId id="319" r:id="rId19"/>
    <p:sldId id="297" r:id="rId2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6D415F2F-E44C-4E87-8208-9D1033952003}">
          <p14:sldIdLst>
            <p14:sldId id="361"/>
            <p14:sldId id="308"/>
            <p14:sldId id="298"/>
            <p14:sldId id="303"/>
            <p14:sldId id="302"/>
            <p14:sldId id="304"/>
            <p14:sldId id="306"/>
            <p14:sldId id="307"/>
            <p14:sldId id="305"/>
            <p14:sldId id="291"/>
            <p14:sldId id="309"/>
            <p14:sldId id="300"/>
            <p14:sldId id="299"/>
            <p14:sldId id="301"/>
            <p14:sldId id="316"/>
            <p14:sldId id="317"/>
            <p14:sldId id="318"/>
            <p14:sldId id="319"/>
            <p14:sldId id="297"/>
          </p14:sldIdLst>
        </p14:section>
        <p14:section name="Seção sem Título" id="{CECA164F-4A86-488F-B29A-BA810AD3E18D}">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visão" initials="R" lastIdx="36" clrIdx="0"/>
  <p:cmAuthor id="2" name="Lilian Semenichin Nogueira" initials="LSN" lastIdx="20" clrIdx="1"/>
  <p:cmAuthor id="3" name="Marcia Takeuchi"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12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9E9202-A9DF-4E35-A63F-493C90B242DC}" v="40" dt="2019-06-25T17:53:03.5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544" autoAdjust="0"/>
    <p:restoredTop sz="94660"/>
  </p:normalViewPr>
  <p:slideViewPr>
    <p:cSldViewPr snapToGrid="0">
      <p:cViewPr varScale="1">
        <p:scale>
          <a:sx n="72" d="100"/>
          <a:sy n="72" d="100"/>
        </p:scale>
        <p:origin x="186"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65208B8E-DB26-4273-A987-ED62E51CAEC0}">
      <dgm:prSet phldrT="[Texto]" custT="1"/>
      <dgm:spPr/>
      <dgm:t>
        <a:bodyPr/>
        <a:lstStyle/>
        <a:p>
          <a:r>
            <a:rPr lang="pt-BR" sz="2800" dirty="0">
              <a:latin typeface="RobotoBR" pitchFamily="2" charset="0"/>
            </a:rPr>
            <a:t>Teatro</a:t>
          </a:r>
          <a:endParaRPr lang="pt-BR" sz="2800" b="1" dirty="0">
            <a:latin typeface="RobotoBR" pitchFamily="2" charset="0"/>
          </a:endParaRPr>
        </a:p>
      </dgm:t>
    </dgm:pt>
    <dgm:pt modelId="{459D521C-6DA3-4301-ACCF-340EF56CD50D}" type="parTrans" cxnId="{15BDFBE3-D45F-429E-A6A5-25D4D175F5DD}">
      <dgm:prSet/>
      <dgm:spPr/>
      <dgm:t>
        <a:bodyPr/>
        <a:lstStyle/>
        <a:p>
          <a:endParaRPr lang="pt-BR"/>
        </a:p>
      </dgm:t>
    </dgm:pt>
    <dgm:pt modelId="{C0ADF3A3-2593-4E13-B5DC-2FDAD47D8994}" type="sibTrans" cxnId="{15BDFBE3-D45F-429E-A6A5-25D4D175F5DD}">
      <dgm:prSet/>
      <dgm:spPr/>
      <dgm:t>
        <a:bodyPr/>
        <a:lstStyle/>
        <a:p>
          <a:endParaRPr lang="pt-BR"/>
        </a:p>
      </dgm:t>
    </dgm:pt>
    <dgm:pt modelId="{02A4B0C9-F750-4056-B90A-D80E81B543A3}">
      <dgm:prSet phldrT="[Texto]" custT="1"/>
      <dgm:spPr/>
      <dgm:t>
        <a:bodyPr/>
        <a:lstStyle/>
        <a:p>
          <a:r>
            <a:rPr lang="pt-BR" sz="1900" dirty="0">
              <a:latin typeface="RobotoBR" pitchFamily="2" charset="0"/>
            </a:rPr>
            <a:t>Edifício feito exclusivamente para apresentações de teatro, dança e música. Palco e plateia são seus elementos básicos.</a:t>
          </a:r>
        </a:p>
      </dgm:t>
    </dgm:pt>
    <dgm:pt modelId="{E00FEF0D-88D8-453F-A545-EAF50291A398}" type="parTrans" cxnId="{72C60F01-F8AD-4F04-B06D-E9A802A309E9}">
      <dgm:prSet/>
      <dgm:spPr/>
      <dgm:t>
        <a:bodyPr/>
        <a:lstStyle/>
        <a:p>
          <a:endParaRPr lang="pt-BR"/>
        </a:p>
      </dgm:t>
    </dgm:pt>
    <dgm:pt modelId="{AA8EA8CE-7CB0-4E84-AD7E-345491B2DC69}" type="sibTrans" cxnId="{72C60F01-F8AD-4F04-B06D-E9A802A309E9}">
      <dgm:prSet/>
      <dgm:spPr/>
      <dgm:t>
        <a:bodyPr/>
        <a:lstStyle/>
        <a:p>
          <a:endParaRPr lang="pt-BR"/>
        </a:p>
      </dgm:t>
    </dgm:pt>
    <dgm:pt modelId="{DE552E40-AB50-43C7-8047-DA0F76DA6C5D}">
      <dgm:prSet phldrT="[Texto]" custT="1"/>
      <dgm:spPr/>
      <dgm:t>
        <a:bodyPr/>
        <a:lstStyle/>
        <a:p>
          <a:r>
            <a:rPr lang="pt-BR" sz="2800" dirty="0">
              <a:latin typeface="RobotoBR" pitchFamily="2" charset="0"/>
            </a:rPr>
            <a:t>Biblioteca</a:t>
          </a:r>
        </a:p>
      </dgm:t>
    </dgm:pt>
    <dgm:pt modelId="{99C26AF8-1511-4911-BDAB-E4B5B5F6196C}" type="parTrans" cxnId="{88084DFA-0E83-4639-9B7E-5CFFD5E48AD8}">
      <dgm:prSet/>
      <dgm:spPr/>
      <dgm:t>
        <a:bodyPr/>
        <a:lstStyle/>
        <a:p>
          <a:endParaRPr lang="pt-BR"/>
        </a:p>
      </dgm:t>
    </dgm:pt>
    <dgm:pt modelId="{2A1D08D4-8FE5-4A76-BB19-FCB0B595CCA8}" type="sibTrans" cxnId="{88084DFA-0E83-4639-9B7E-5CFFD5E48AD8}">
      <dgm:prSet/>
      <dgm:spPr/>
      <dgm:t>
        <a:bodyPr/>
        <a:lstStyle/>
        <a:p>
          <a:endParaRPr lang="pt-BR"/>
        </a:p>
      </dgm:t>
    </dgm:pt>
    <dgm:pt modelId="{D28AB46C-0E93-44AA-9C7B-65F7C1AAD72D}">
      <dgm:prSet phldrT="[Texto]" custT="1"/>
      <dgm:spPr/>
      <dgm:t>
        <a:bodyPr/>
        <a:lstStyle/>
        <a:p>
          <a:r>
            <a:rPr lang="pt-BR" sz="1900" dirty="0">
              <a:latin typeface="RobotoBR" pitchFamily="2" charset="0"/>
            </a:rPr>
            <a:t>Edificação onde são armazenados livros, documentos, mapas, fotografias, áudios, jornais e revistas dos mais diversos assuntos. </a:t>
          </a:r>
        </a:p>
      </dgm:t>
    </dgm:pt>
    <dgm:pt modelId="{6AC2ACEF-2970-47EF-A30C-DC726C54ABAB}" type="parTrans" cxnId="{BDB3B9F3-E8CE-4B43-AFEF-AEF275090F7D}">
      <dgm:prSet/>
      <dgm:spPr/>
      <dgm:t>
        <a:bodyPr/>
        <a:lstStyle/>
        <a:p>
          <a:endParaRPr lang="pt-BR"/>
        </a:p>
      </dgm:t>
    </dgm:pt>
    <dgm:pt modelId="{90FD011A-D178-44EE-B4D1-4E34AB06205D}" type="sibTrans" cxnId="{BDB3B9F3-E8CE-4B43-AFEF-AEF275090F7D}">
      <dgm:prSet/>
      <dgm:spPr/>
      <dgm:t>
        <a:bodyPr/>
        <a:lstStyle/>
        <a:p>
          <a:endParaRPr lang="pt-BR"/>
        </a:p>
      </dgm:t>
    </dgm:pt>
    <dgm:pt modelId="{AA8F1F05-3627-4491-A2F7-849B68EDD85D}">
      <dgm:prSet phldrT="[Texto]" custT="1"/>
      <dgm:spPr/>
      <dgm:t>
        <a:bodyPr/>
        <a:lstStyle/>
        <a:p>
          <a:r>
            <a:rPr lang="pt-BR" sz="2800" dirty="0">
              <a:latin typeface="RobotoBR" pitchFamily="2" charset="0"/>
            </a:rPr>
            <a:t>Cinema</a:t>
          </a:r>
        </a:p>
      </dgm:t>
    </dgm:pt>
    <dgm:pt modelId="{C5B2CCA5-7193-4999-B11B-2105DB8921F1}" type="parTrans" cxnId="{B37E64F7-75F7-4E23-8EF7-B102022A39CD}">
      <dgm:prSet/>
      <dgm:spPr/>
      <dgm:t>
        <a:bodyPr/>
        <a:lstStyle/>
        <a:p>
          <a:endParaRPr lang="pt-BR"/>
        </a:p>
      </dgm:t>
    </dgm:pt>
    <dgm:pt modelId="{F872F4CD-55C3-457C-8884-133DC0F0DFBA}" type="sibTrans" cxnId="{B37E64F7-75F7-4E23-8EF7-B102022A39CD}">
      <dgm:prSet/>
      <dgm:spPr/>
      <dgm:t>
        <a:bodyPr/>
        <a:lstStyle/>
        <a:p>
          <a:endParaRPr lang="pt-BR"/>
        </a:p>
      </dgm:t>
    </dgm:pt>
    <dgm:pt modelId="{B684C30E-67ED-4B62-A060-DB672C257927}">
      <dgm:prSet phldrT="[Texto]" custT="1"/>
      <dgm:spPr/>
      <dgm:t>
        <a:bodyPr/>
        <a:lstStyle/>
        <a:p>
          <a:r>
            <a:rPr lang="pt-BR" sz="1900" dirty="0">
              <a:latin typeface="RobotoBR" pitchFamily="2" charset="0"/>
            </a:rPr>
            <a:t>Sala constituída por tela, sistema de som e assentos, exclusivamente para a exibição de filmes. Divulga a arte audiovisual.</a:t>
          </a:r>
        </a:p>
      </dgm:t>
    </dgm:pt>
    <dgm:pt modelId="{7516BFB5-D281-4449-9B39-707875B3ADB3}" type="parTrans" cxnId="{8A584034-E411-41AF-B9CE-ED7201CCEC8C}">
      <dgm:prSet/>
      <dgm:spPr/>
      <dgm:t>
        <a:bodyPr/>
        <a:lstStyle/>
        <a:p>
          <a:endParaRPr lang="pt-BR"/>
        </a:p>
      </dgm:t>
    </dgm:pt>
    <dgm:pt modelId="{F29CB87E-CF57-4B81-8EF6-62A9CC87BF42}" type="sibTrans" cxnId="{8A584034-E411-41AF-B9CE-ED7201CCEC8C}">
      <dgm:prSet/>
      <dgm:spPr/>
      <dgm:t>
        <a:bodyPr/>
        <a:lstStyle/>
        <a:p>
          <a:endParaRPr lang="pt-BR"/>
        </a:p>
      </dgm:t>
    </dgm:pt>
    <dgm:pt modelId="{D0594C50-2B19-4BEC-8276-817C40DA77A2}">
      <dgm:prSet phldrT="[Texto]" custT="1"/>
      <dgm:spPr/>
      <dgm:t>
        <a:bodyPr/>
        <a:lstStyle/>
        <a:p>
          <a:r>
            <a:rPr lang="pt-BR" sz="2800" dirty="0">
              <a:latin typeface="RobotoBR" pitchFamily="2" charset="0"/>
            </a:rPr>
            <a:t>Museu</a:t>
          </a:r>
          <a:endParaRPr lang="pt-BR" sz="2800" b="1" dirty="0">
            <a:latin typeface="RobotoBR" pitchFamily="2" charset="0"/>
          </a:endParaRPr>
        </a:p>
      </dgm:t>
    </dgm:pt>
    <dgm:pt modelId="{899948E8-8E05-4321-89DD-FC1C8DD639A5}" type="parTrans" cxnId="{B17CEA87-50F7-49A7-83DF-1DA80737FE73}">
      <dgm:prSet/>
      <dgm:spPr/>
      <dgm:t>
        <a:bodyPr/>
        <a:lstStyle/>
        <a:p>
          <a:endParaRPr lang="pt-BR"/>
        </a:p>
      </dgm:t>
    </dgm:pt>
    <dgm:pt modelId="{0DF51644-158C-4FA2-822F-4CC1704C3B02}" type="sibTrans" cxnId="{B17CEA87-50F7-49A7-83DF-1DA80737FE73}">
      <dgm:prSet/>
      <dgm:spPr/>
      <dgm:t>
        <a:bodyPr/>
        <a:lstStyle/>
        <a:p>
          <a:endParaRPr lang="pt-BR"/>
        </a:p>
      </dgm:t>
    </dgm:pt>
    <dgm:pt modelId="{14ED6820-0885-4371-917A-A30B5A77E456}">
      <dgm:prSet phldrT="[Texto]" custT="1"/>
      <dgm:spPr/>
      <dgm:t>
        <a:bodyPr/>
        <a:lstStyle/>
        <a:p>
          <a:r>
            <a:rPr lang="pt-BR" sz="1900" dirty="0">
              <a:latin typeface="RobotoBR" pitchFamily="2" charset="0"/>
            </a:rPr>
            <a:t>Prédios construídos ou adaptados para guardar e expor pinturas, esculturas, objetos históricos e científicos. </a:t>
          </a:r>
        </a:p>
      </dgm:t>
    </dgm:pt>
    <dgm:pt modelId="{57EA7B11-DAF6-443E-82EF-E89206E257D2}" type="parTrans" cxnId="{76F6232C-5150-47A3-9D3A-167AEB54186F}">
      <dgm:prSet/>
      <dgm:spPr/>
      <dgm:t>
        <a:bodyPr/>
        <a:lstStyle/>
        <a:p>
          <a:endParaRPr lang="pt-BR"/>
        </a:p>
      </dgm:t>
    </dgm:pt>
    <dgm:pt modelId="{F0EDED9D-FA86-41DA-A3B8-E77A9BA169A3}" type="sibTrans" cxnId="{76F6232C-5150-47A3-9D3A-167AEB54186F}">
      <dgm:prSet/>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 modelId="{8E0D6028-3E9F-4754-B4FD-BE9AE33817DD}" type="pres">
      <dgm:prSet presAssocID="{65208B8E-DB26-4273-A987-ED62E51CAEC0}" presName="horFlow" presStyleCnt="0"/>
      <dgm:spPr/>
    </dgm:pt>
    <dgm:pt modelId="{14FDED88-6AE2-4147-A4A9-D5674DC643C9}" type="pres">
      <dgm:prSet presAssocID="{65208B8E-DB26-4273-A987-ED62E51CAEC0}" presName="bigChev" presStyleLbl="node1" presStyleIdx="0" presStyleCnt="4" custScaleX="183466" custScaleY="167834" custLinFactNeighborX="-63900" custLinFactNeighborY="1094"/>
      <dgm:spPr/>
    </dgm:pt>
    <dgm:pt modelId="{BAD3BD89-4A35-43EF-8A34-C3371A365DB2}" type="pres">
      <dgm:prSet presAssocID="{E00FEF0D-88D8-453F-A545-EAF50291A398}" presName="parTrans" presStyleCnt="0"/>
      <dgm:spPr/>
    </dgm:pt>
    <dgm:pt modelId="{2327B329-7F64-4990-A321-AA018DC722A5}" type="pres">
      <dgm:prSet presAssocID="{02A4B0C9-F750-4056-B90A-D80E81B543A3}" presName="node" presStyleLbl="alignAccFollowNode1" presStyleIdx="0" presStyleCnt="4" custScaleX="490728" custScaleY="202539" custLinFactX="-4478" custLinFactNeighborX="-100000" custLinFactNeighborY="1689">
        <dgm:presLayoutVars>
          <dgm:bulletEnabled val="1"/>
        </dgm:presLayoutVars>
      </dgm:prSet>
      <dgm:spPr/>
    </dgm:pt>
    <dgm:pt modelId="{F15DA847-2826-4D88-A6A6-9C1C343472C5}" type="pres">
      <dgm:prSet presAssocID="{65208B8E-DB26-4273-A987-ED62E51CAEC0}" presName="vSp" presStyleCnt="0"/>
      <dgm:spPr/>
    </dgm:pt>
    <dgm:pt modelId="{97C460AC-FDA7-41C6-9A74-FD1C85359A2D}" type="pres">
      <dgm:prSet presAssocID="{D0594C50-2B19-4BEC-8276-817C40DA77A2}" presName="horFlow" presStyleCnt="0"/>
      <dgm:spPr/>
    </dgm:pt>
    <dgm:pt modelId="{7F084441-2B72-474F-BE22-109A0BFD1531}" type="pres">
      <dgm:prSet presAssocID="{D0594C50-2B19-4BEC-8276-817C40DA77A2}" presName="bigChev" presStyleLbl="node1" presStyleIdx="1" presStyleCnt="4" custScaleX="182602" custScaleY="165742" custLinFactNeighborX="-53483" custLinFactNeighborY="6262"/>
      <dgm:spPr/>
    </dgm:pt>
    <dgm:pt modelId="{74CEA28B-8D5A-412E-BEDC-6A1EEEC4C273}" type="pres">
      <dgm:prSet presAssocID="{57EA7B11-DAF6-443E-82EF-E89206E257D2}" presName="parTrans" presStyleCnt="0"/>
      <dgm:spPr/>
    </dgm:pt>
    <dgm:pt modelId="{B18C622C-0E7B-433D-B99D-4F5ECE00218E}" type="pres">
      <dgm:prSet presAssocID="{14ED6820-0885-4371-917A-A30B5A77E456}" presName="node" presStyleLbl="alignAccFollowNode1" presStyleIdx="1" presStyleCnt="4" custScaleX="498630" custScaleY="210254" custLinFactX="-4509" custLinFactNeighborX="-100000" custLinFactNeighborY="-1904">
        <dgm:presLayoutVars>
          <dgm:bulletEnabled val="1"/>
        </dgm:presLayoutVars>
      </dgm:prSet>
      <dgm:spPr/>
    </dgm:pt>
    <dgm:pt modelId="{CC34AD14-D8C1-4E8C-99A8-163B002F34C5}" type="pres">
      <dgm:prSet presAssocID="{D0594C50-2B19-4BEC-8276-817C40DA77A2}" presName="vSp" presStyleCnt="0"/>
      <dgm:spPr/>
    </dgm:pt>
    <dgm:pt modelId="{681B40DD-66C3-4882-A0E0-9AA1329B01CD}" type="pres">
      <dgm:prSet presAssocID="{DE552E40-AB50-43C7-8047-DA0F76DA6C5D}" presName="horFlow" presStyleCnt="0"/>
      <dgm:spPr/>
    </dgm:pt>
    <dgm:pt modelId="{F53CF57D-64B8-40BC-9C6D-1515B5D47582}" type="pres">
      <dgm:prSet presAssocID="{DE552E40-AB50-43C7-8047-DA0F76DA6C5D}" presName="bigChev" presStyleLbl="node1" presStyleIdx="2" presStyleCnt="4" custScaleX="184815" custScaleY="201325" custLinFactNeighborX="-27929" custLinFactNeighborY="2269"/>
      <dgm:spPr/>
    </dgm:pt>
    <dgm:pt modelId="{DE8E665D-6AD4-404B-AE99-FB3B8B51531C}" type="pres">
      <dgm:prSet presAssocID="{6AC2ACEF-2970-47EF-A30C-DC726C54ABAB}" presName="parTrans" presStyleCnt="0"/>
      <dgm:spPr/>
    </dgm:pt>
    <dgm:pt modelId="{CB183F8D-08AC-45C9-A510-DCE4544D2ED1}" type="pres">
      <dgm:prSet presAssocID="{D28AB46C-0E93-44AA-9C7B-65F7C1AAD72D}" presName="node" presStyleLbl="alignAccFollowNode1" presStyleIdx="2" presStyleCnt="4" custScaleX="494986" custScaleY="234490" custLinFactX="-3700" custLinFactNeighborX="-100000" custLinFactNeighborY="73">
        <dgm:presLayoutVars>
          <dgm:bulletEnabled val="1"/>
        </dgm:presLayoutVars>
      </dgm:prSet>
      <dgm:spPr/>
    </dgm:pt>
    <dgm:pt modelId="{C9C3F6AF-6D52-4D73-8543-28D2FC19AA27}" type="pres">
      <dgm:prSet presAssocID="{DE552E40-AB50-43C7-8047-DA0F76DA6C5D}" presName="vSp" presStyleCnt="0"/>
      <dgm:spPr/>
    </dgm:pt>
    <dgm:pt modelId="{AFC2D441-BEDB-4EEF-8B5B-D8380F2DE2AE}" type="pres">
      <dgm:prSet presAssocID="{AA8F1F05-3627-4491-A2F7-849B68EDD85D}" presName="horFlow" presStyleCnt="0"/>
      <dgm:spPr/>
    </dgm:pt>
    <dgm:pt modelId="{72008B27-640E-4742-B6AB-C334CCED4A81}" type="pres">
      <dgm:prSet presAssocID="{AA8F1F05-3627-4491-A2F7-849B68EDD85D}" presName="bigChev" presStyleLbl="node1" presStyleIdx="3" presStyleCnt="4" custScaleX="183961" custScaleY="162943" custLinFactNeighborX="-5180"/>
      <dgm:spPr/>
    </dgm:pt>
    <dgm:pt modelId="{F0FF2C10-C85A-4E09-8464-D212E37FADDE}" type="pres">
      <dgm:prSet presAssocID="{7516BFB5-D281-4449-9B39-707875B3ADB3}" presName="parTrans" presStyleCnt="0"/>
      <dgm:spPr/>
    </dgm:pt>
    <dgm:pt modelId="{37709C72-62EF-4B4C-B5DA-3DD420C35514}" type="pres">
      <dgm:prSet presAssocID="{B684C30E-67ED-4B62-A060-DB672C257927}" presName="node" presStyleLbl="alignAccFollowNode1" presStyleIdx="3" presStyleCnt="4" custScaleX="482745" custScaleY="209106" custLinFactX="-1003" custLinFactNeighborX="-100000" custLinFactNeighborY="218">
        <dgm:presLayoutVars>
          <dgm:bulletEnabled val="1"/>
        </dgm:presLayoutVars>
      </dgm:prSet>
      <dgm:spPr/>
    </dgm:pt>
  </dgm:ptLst>
  <dgm:cxnLst>
    <dgm:cxn modelId="{72C60F01-F8AD-4F04-B06D-E9A802A309E9}" srcId="{65208B8E-DB26-4273-A987-ED62E51CAEC0}" destId="{02A4B0C9-F750-4056-B90A-D80E81B543A3}" srcOrd="0" destOrd="0" parTransId="{E00FEF0D-88D8-453F-A545-EAF50291A398}" sibTransId="{AA8EA8CE-7CB0-4E84-AD7E-345491B2DC69}"/>
    <dgm:cxn modelId="{75347A1F-9590-40AC-8368-D77661A09738}" type="presOf" srcId="{B684C30E-67ED-4B62-A060-DB672C257927}" destId="{37709C72-62EF-4B4C-B5DA-3DD420C35514}" srcOrd="0" destOrd="0" presId="urn:microsoft.com/office/officeart/2005/8/layout/lProcess3"/>
    <dgm:cxn modelId="{76F6232C-5150-47A3-9D3A-167AEB54186F}" srcId="{D0594C50-2B19-4BEC-8276-817C40DA77A2}" destId="{14ED6820-0885-4371-917A-A30B5A77E456}" srcOrd="0" destOrd="0" parTransId="{57EA7B11-DAF6-443E-82EF-E89206E257D2}" sibTransId="{F0EDED9D-FA86-41DA-A3B8-E77A9BA169A3}"/>
    <dgm:cxn modelId="{8A584034-E411-41AF-B9CE-ED7201CCEC8C}" srcId="{AA8F1F05-3627-4491-A2F7-849B68EDD85D}" destId="{B684C30E-67ED-4B62-A060-DB672C257927}" srcOrd="0" destOrd="0" parTransId="{7516BFB5-D281-4449-9B39-707875B3ADB3}" sibTransId="{F29CB87E-CF57-4B81-8EF6-62A9CC87BF42}"/>
    <dgm:cxn modelId="{CF1DE568-7FB1-4A55-8FAC-437DCB60D6C7}" type="presOf" srcId="{D0594C50-2B19-4BEC-8276-817C40DA77A2}" destId="{7F084441-2B72-474F-BE22-109A0BFD1531}" srcOrd="0" destOrd="0" presId="urn:microsoft.com/office/officeart/2005/8/layout/lProcess3"/>
    <dgm:cxn modelId="{2B2DAB7A-30DB-4336-BE21-D8B226207983}" type="presOf" srcId="{E28B4360-0A65-4628-977C-BDFEF123BB10}" destId="{2E70C7E8-8CAB-4625-9022-821C5B1B4507}" srcOrd="0" destOrd="0" presId="urn:microsoft.com/office/officeart/2005/8/layout/lProcess3"/>
    <dgm:cxn modelId="{B17CEA87-50F7-49A7-83DF-1DA80737FE73}" srcId="{E28B4360-0A65-4628-977C-BDFEF123BB10}" destId="{D0594C50-2B19-4BEC-8276-817C40DA77A2}" srcOrd="1" destOrd="0" parTransId="{899948E8-8E05-4321-89DD-FC1C8DD639A5}" sibTransId="{0DF51644-158C-4FA2-822F-4CC1704C3B02}"/>
    <dgm:cxn modelId="{324E0496-EFDF-4251-A565-F401013EBDDB}" type="presOf" srcId="{AA8F1F05-3627-4491-A2F7-849B68EDD85D}" destId="{72008B27-640E-4742-B6AB-C334CCED4A81}" srcOrd="0" destOrd="0" presId="urn:microsoft.com/office/officeart/2005/8/layout/lProcess3"/>
    <dgm:cxn modelId="{295855A6-5B59-4E1C-BDBC-2C335D9578AC}" type="presOf" srcId="{14ED6820-0885-4371-917A-A30B5A77E456}" destId="{B18C622C-0E7B-433D-B99D-4F5ECE00218E}" srcOrd="0" destOrd="0" presId="urn:microsoft.com/office/officeart/2005/8/layout/lProcess3"/>
    <dgm:cxn modelId="{6873AFBA-76CF-43FD-9693-96BF3653002A}" type="presOf" srcId="{02A4B0C9-F750-4056-B90A-D80E81B543A3}" destId="{2327B329-7F64-4990-A321-AA018DC722A5}" srcOrd="0" destOrd="0" presId="urn:microsoft.com/office/officeart/2005/8/layout/lProcess3"/>
    <dgm:cxn modelId="{089CABC1-760B-4DC8-BBE9-3483B8555E52}" type="presOf" srcId="{D28AB46C-0E93-44AA-9C7B-65F7C1AAD72D}" destId="{CB183F8D-08AC-45C9-A510-DCE4544D2ED1}" srcOrd="0" destOrd="0" presId="urn:microsoft.com/office/officeart/2005/8/layout/lProcess3"/>
    <dgm:cxn modelId="{15BDFBE3-D45F-429E-A6A5-25D4D175F5DD}" srcId="{E28B4360-0A65-4628-977C-BDFEF123BB10}" destId="{65208B8E-DB26-4273-A987-ED62E51CAEC0}" srcOrd="0" destOrd="0" parTransId="{459D521C-6DA3-4301-ACCF-340EF56CD50D}" sibTransId="{C0ADF3A3-2593-4E13-B5DC-2FDAD47D8994}"/>
    <dgm:cxn modelId="{6844CCED-0A6A-4F47-A618-9821E4BF7BB2}" type="presOf" srcId="{DE552E40-AB50-43C7-8047-DA0F76DA6C5D}" destId="{F53CF57D-64B8-40BC-9C6D-1515B5D47582}" srcOrd="0" destOrd="0" presId="urn:microsoft.com/office/officeart/2005/8/layout/lProcess3"/>
    <dgm:cxn modelId="{0B8768F1-88C6-48AB-87AE-C6EF649B1034}" type="presOf" srcId="{65208B8E-DB26-4273-A987-ED62E51CAEC0}" destId="{14FDED88-6AE2-4147-A4A9-D5674DC643C9}" srcOrd="0" destOrd="0" presId="urn:microsoft.com/office/officeart/2005/8/layout/lProcess3"/>
    <dgm:cxn modelId="{BDB3B9F3-E8CE-4B43-AFEF-AEF275090F7D}" srcId="{DE552E40-AB50-43C7-8047-DA0F76DA6C5D}" destId="{D28AB46C-0E93-44AA-9C7B-65F7C1AAD72D}" srcOrd="0" destOrd="0" parTransId="{6AC2ACEF-2970-47EF-A30C-DC726C54ABAB}" sibTransId="{90FD011A-D178-44EE-B4D1-4E34AB06205D}"/>
    <dgm:cxn modelId="{B37E64F7-75F7-4E23-8EF7-B102022A39CD}" srcId="{E28B4360-0A65-4628-977C-BDFEF123BB10}" destId="{AA8F1F05-3627-4491-A2F7-849B68EDD85D}" srcOrd="3" destOrd="0" parTransId="{C5B2CCA5-7193-4999-B11B-2105DB8921F1}" sibTransId="{F872F4CD-55C3-457C-8884-133DC0F0DFBA}"/>
    <dgm:cxn modelId="{88084DFA-0E83-4639-9B7E-5CFFD5E48AD8}" srcId="{E28B4360-0A65-4628-977C-BDFEF123BB10}" destId="{DE552E40-AB50-43C7-8047-DA0F76DA6C5D}" srcOrd="2" destOrd="0" parTransId="{99C26AF8-1511-4911-BDAB-E4B5B5F6196C}" sibTransId="{2A1D08D4-8FE5-4A76-BB19-FCB0B595CCA8}"/>
    <dgm:cxn modelId="{F5869267-9D1F-4BC6-8883-FDD026D72844}" type="presParOf" srcId="{2E70C7E8-8CAB-4625-9022-821C5B1B4507}" destId="{8E0D6028-3E9F-4754-B4FD-BE9AE33817DD}" srcOrd="0" destOrd="0" presId="urn:microsoft.com/office/officeart/2005/8/layout/lProcess3"/>
    <dgm:cxn modelId="{B093F4D1-DD36-4260-9628-38D73BB8B786}" type="presParOf" srcId="{8E0D6028-3E9F-4754-B4FD-BE9AE33817DD}" destId="{14FDED88-6AE2-4147-A4A9-D5674DC643C9}" srcOrd="0" destOrd="0" presId="urn:microsoft.com/office/officeart/2005/8/layout/lProcess3"/>
    <dgm:cxn modelId="{63A3C334-84DC-47C3-BF42-404C27C94603}" type="presParOf" srcId="{8E0D6028-3E9F-4754-B4FD-BE9AE33817DD}" destId="{BAD3BD89-4A35-43EF-8A34-C3371A365DB2}" srcOrd="1" destOrd="0" presId="urn:microsoft.com/office/officeart/2005/8/layout/lProcess3"/>
    <dgm:cxn modelId="{D768C911-C5F8-4C7D-A26C-D4F298DAD226}" type="presParOf" srcId="{8E0D6028-3E9F-4754-B4FD-BE9AE33817DD}" destId="{2327B329-7F64-4990-A321-AA018DC722A5}" srcOrd="2" destOrd="0" presId="urn:microsoft.com/office/officeart/2005/8/layout/lProcess3"/>
    <dgm:cxn modelId="{1C029609-F418-4FC8-AACE-594314C2D8F4}" type="presParOf" srcId="{2E70C7E8-8CAB-4625-9022-821C5B1B4507}" destId="{F15DA847-2826-4D88-A6A6-9C1C343472C5}" srcOrd="1" destOrd="0" presId="urn:microsoft.com/office/officeart/2005/8/layout/lProcess3"/>
    <dgm:cxn modelId="{D3842342-759F-4738-9529-C9EEA356D1B2}" type="presParOf" srcId="{2E70C7E8-8CAB-4625-9022-821C5B1B4507}" destId="{97C460AC-FDA7-41C6-9A74-FD1C85359A2D}" srcOrd="2" destOrd="0" presId="urn:microsoft.com/office/officeart/2005/8/layout/lProcess3"/>
    <dgm:cxn modelId="{163C4134-EE14-416F-B0A4-870BA604DC29}" type="presParOf" srcId="{97C460AC-FDA7-41C6-9A74-FD1C85359A2D}" destId="{7F084441-2B72-474F-BE22-109A0BFD1531}" srcOrd="0" destOrd="0" presId="urn:microsoft.com/office/officeart/2005/8/layout/lProcess3"/>
    <dgm:cxn modelId="{52EB29D3-8850-4985-80D5-5E09857AE855}" type="presParOf" srcId="{97C460AC-FDA7-41C6-9A74-FD1C85359A2D}" destId="{74CEA28B-8D5A-412E-BEDC-6A1EEEC4C273}" srcOrd="1" destOrd="0" presId="urn:microsoft.com/office/officeart/2005/8/layout/lProcess3"/>
    <dgm:cxn modelId="{62644E82-0BAB-49B4-9155-0C6D772BC415}" type="presParOf" srcId="{97C460AC-FDA7-41C6-9A74-FD1C85359A2D}" destId="{B18C622C-0E7B-433D-B99D-4F5ECE00218E}" srcOrd="2" destOrd="0" presId="urn:microsoft.com/office/officeart/2005/8/layout/lProcess3"/>
    <dgm:cxn modelId="{E76747BD-B711-4D12-B490-4CFFAA9EA194}" type="presParOf" srcId="{2E70C7E8-8CAB-4625-9022-821C5B1B4507}" destId="{CC34AD14-D8C1-4E8C-99A8-163B002F34C5}" srcOrd="3" destOrd="0" presId="urn:microsoft.com/office/officeart/2005/8/layout/lProcess3"/>
    <dgm:cxn modelId="{7D1A375A-8F3A-4885-8E71-E3E0AF1E0512}" type="presParOf" srcId="{2E70C7E8-8CAB-4625-9022-821C5B1B4507}" destId="{681B40DD-66C3-4882-A0E0-9AA1329B01CD}" srcOrd="4" destOrd="0" presId="urn:microsoft.com/office/officeart/2005/8/layout/lProcess3"/>
    <dgm:cxn modelId="{8FC963FD-A27E-4067-A18E-DC1775CE6F31}" type="presParOf" srcId="{681B40DD-66C3-4882-A0E0-9AA1329B01CD}" destId="{F53CF57D-64B8-40BC-9C6D-1515B5D47582}" srcOrd="0" destOrd="0" presId="urn:microsoft.com/office/officeart/2005/8/layout/lProcess3"/>
    <dgm:cxn modelId="{3F99835E-18C5-4918-9AE5-3D263856F478}" type="presParOf" srcId="{681B40DD-66C3-4882-A0E0-9AA1329B01CD}" destId="{DE8E665D-6AD4-404B-AE99-FB3B8B51531C}" srcOrd="1" destOrd="0" presId="urn:microsoft.com/office/officeart/2005/8/layout/lProcess3"/>
    <dgm:cxn modelId="{4DB20621-5111-4A36-9D60-72E503B08E06}" type="presParOf" srcId="{681B40DD-66C3-4882-A0E0-9AA1329B01CD}" destId="{CB183F8D-08AC-45C9-A510-DCE4544D2ED1}" srcOrd="2" destOrd="0" presId="urn:microsoft.com/office/officeart/2005/8/layout/lProcess3"/>
    <dgm:cxn modelId="{5073C2FB-CF8D-48C7-B792-A3F9E754A855}" type="presParOf" srcId="{2E70C7E8-8CAB-4625-9022-821C5B1B4507}" destId="{C9C3F6AF-6D52-4D73-8543-28D2FC19AA27}" srcOrd="5" destOrd="0" presId="urn:microsoft.com/office/officeart/2005/8/layout/lProcess3"/>
    <dgm:cxn modelId="{EF544083-608A-4AAA-BA82-E10D321EAB4C}" type="presParOf" srcId="{2E70C7E8-8CAB-4625-9022-821C5B1B4507}" destId="{AFC2D441-BEDB-4EEF-8B5B-D8380F2DE2AE}" srcOrd="6" destOrd="0" presId="urn:microsoft.com/office/officeart/2005/8/layout/lProcess3"/>
    <dgm:cxn modelId="{500DF7DD-5148-412A-9DFB-5FC9C7B3084D}" type="presParOf" srcId="{AFC2D441-BEDB-4EEF-8B5B-D8380F2DE2AE}" destId="{72008B27-640E-4742-B6AB-C334CCED4A81}" srcOrd="0" destOrd="0" presId="urn:microsoft.com/office/officeart/2005/8/layout/lProcess3"/>
    <dgm:cxn modelId="{DAD2FEC3-EC2D-48D3-AE97-0A61741A222B}" type="presParOf" srcId="{AFC2D441-BEDB-4EEF-8B5B-D8380F2DE2AE}" destId="{F0FF2C10-C85A-4E09-8464-D212E37FADDE}" srcOrd="1" destOrd="0" presId="urn:microsoft.com/office/officeart/2005/8/layout/lProcess3"/>
    <dgm:cxn modelId="{C8DD3C42-AA02-460A-A2CC-03D37861486D}" type="presParOf" srcId="{AFC2D441-BEDB-4EEF-8B5B-D8380F2DE2AE}" destId="{37709C72-62EF-4B4C-B5DA-3DD420C35514}"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8B4360-0A65-4628-977C-BDFEF123BB10}"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t-BR"/>
        </a:p>
      </dgm:t>
    </dgm:pt>
    <dgm:pt modelId="{65208B8E-DB26-4273-A987-ED62E51CAEC0}">
      <dgm:prSet phldrT="[Texto]" custT="1"/>
      <dgm:spPr/>
      <dgm:t>
        <a:bodyPr/>
        <a:lstStyle/>
        <a:p>
          <a:r>
            <a:rPr lang="pt-BR" sz="2800" b="0" dirty="0">
              <a:latin typeface="RobotoBR" pitchFamily="2" charset="0"/>
            </a:rPr>
            <a:t>DJ</a:t>
          </a:r>
        </a:p>
      </dgm:t>
    </dgm:pt>
    <dgm:pt modelId="{459D521C-6DA3-4301-ACCF-340EF56CD50D}" type="parTrans" cxnId="{15BDFBE3-D45F-429E-A6A5-25D4D175F5DD}">
      <dgm:prSet/>
      <dgm:spPr/>
      <dgm:t>
        <a:bodyPr/>
        <a:lstStyle/>
        <a:p>
          <a:endParaRPr lang="pt-BR"/>
        </a:p>
      </dgm:t>
    </dgm:pt>
    <dgm:pt modelId="{C0ADF3A3-2593-4E13-B5DC-2FDAD47D8994}" type="sibTrans" cxnId="{15BDFBE3-D45F-429E-A6A5-25D4D175F5DD}">
      <dgm:prSet/>
      <dgm:spPr/>
      <dgm:t>
        <a:bodyPr/>
        <a:lstStyle/>
        <a:p>
          <a:endParaRPr lang="pt-BR"/>
        </a:p>
      </dgm:t>
    </dgm:pt>
    <dgm:pt modelId="{02A4B0C9-F750-4056-B90A-D80E81B543A3}">
      <dgm:prSet phldrT="[Texto]" custT="1"/>
      <dgm:spPr/>
      <dgm:t>
        <a:bodyPr/>
        <a:lstStyle/>
        <a:p>
          <a:r>
            <a:rPr lang="pt-BR" sz="1900" dirty="0">
              <a:latin typeface="RobotoBR" pitchFamily="2" charset="0"/>
            </a:rPr>
            <a:t>O </a:t>
          </a:r>
          <a:r>
            <a:rPr lang="pt-BR" sz="1900" i="1" dirty="0">
              <a:latin typeface="RobotoBR" pitchFamily="2" charset="0"/>
            </a:rPr>
            <a:t>disc </a:t>
          </a:r>
          <a:r>
            <a:rPr lang="pt-BR" sz="1900" i="1" dirty="0" err="1">
              <a:latin typeface="RobotoBR" pitchFamily="2" charset="0"/>
            </a:rPr>
            <a:t>jockey</a:t>
          </a:r>
          <a:r>
            <a:rPr lang="pt-BR" sz="1900" dirty="0">
              <a:latin typeface="RobotoBR" pitchFamily="2" charset="0"/>
            </a:rPr>
            <a:t> é o responsável por criar a parte rítmica do </a:t>
          </a:r>
          <a:r>
            <a:rPr lang="pt-BR" sz="1900" i="1" dirty="0">
              <a:latin typeface="RobotoBR" pitchFamily="2" charset="0"/>
            </a:rPr>
            <a:t>rap.</a:t>
          </a:r>
        </a:p>
      </dgm:t>
    </dgm:pt>
    <dgm:pt modelId="{E00FEF0D-88D8-453F-A545-EAF50291A398}" type="parTrans" cxnId="{72C60F01-F8AD-4F04-B06D-E9A802A309E9}">
      <dgm:prSet/>
      <dgm:spPr/>
      <dgm:t>
        <a:bodyPr/>
        <a:lstStyle/>
        <a:p>
          <a:endParaRPr lang="pt-BR"/>
        </a:p>
      </dgm:t>
    </dgm:pt>
    <dgm:pt modelId="{AA8EA8CE-7CB0-4E84-AD7E-345491B2DC69}" type="sibTrans" cxnId="{72C60F01-F8AD-4F04-B06D-E9A802A309E9}">
      <dgm:prSet/>
      <dgm:spPr/>
      <dgm:t>
        <a:bodyPr/>
        <a:lstStyle/>
        <a:p>
          <a:endParaRPr lang="pt-BR"/>
        </a:p>
      </dgm:t>
    </dgm:pt>
    <dgm:pt modelId="{DE552E40-AB50-43C7-8047-DA0F76DA6C5D}">
      <dgm:prSet phldrT="[Texto]" custT="1"/>
      <dgm:spPr/>
      <dgm:t>
        <a:bodyPr/>
        <a:lstStyle/>
        <a:p>
          <a:r>
            <a:rPr lang="pt-BR" sz="2800" i="0" dirty="0">
              <a:latin typeface="RobotoBR" pitchFamily="2" charset="0"/>
            </a:rPr>
            <a:t>Dança</a:t>
          </a:r>
        </a:p>
      </dgm:t>
    </dgm:pt>
    <dgm:pt modelId="{99C26AF8-1511-4911-BDAB-E4B5B5F6196C}" type="parTrans" cxnId="{88084DFA-0E83-4639-9B7E-5CFFD5E48AD8}">
      <dgm:prSet/>
      <dgm:spPr/>
      <dgm:t>
        <a:bodyPr/>
        <a:lstStyle/>
        <a:p>
          <a:endParaRPr lang="pt-BR"/>
        </a:p>
      </dgm:t>
    </dgm:pt>
    <dgm:pt modelId="{2A1D08D4-8FE5-4A76-BB19-FCB0B595CCA8}" type="sibTrans" cxnId="{88084DFA-0E83-4639-9B7E-5CFFD5E48AD8}">
      <dgm:prSet/>
      <dgm:spPr/>
      <dgm:t>
        <a:bodyPr/>
        <a:lstStyle/>
        <a:p>
          <a:endParaRPr lang="pt-BR"/>
        </a:p>
      </dgm:t>
    </dgm:pt>
    <dgm:pt modelId="{D28AB46C-0E93-44AA-9C7B-65F7C1AAD72D}">
      <dgm:prSet phldrT="[Texto]" custT="1"/>
      <dgm:spPr/>
      <dgm:t>
        <a:bodyPr/>
        <a:lstStyle/>
        <a:p>
          <a:r>
            <a:rPr lang="pt-BR" sz="1900" dirty="0">
              <a:latin typeface="RobotoBR" pitchFamily="2" charset="0"/>
            </a:rPr>
            <a:t>Chamada </a:t>
          </a:r>
          <a:r>
            <a:rPr lang="pt-BR" sz="1900" i="1" dirty="0">
              <a:latin typeface="RobotoBR" pitchFamily="2" charset="0"/>
            </a:rPr>
            <a:t>break</a:t>
          </a:r>
          <a:r>
            <a:rPr lang="pt-BR" sz="1900" dirty="0">
              <a:latin typeface="RobotoBR" pitchFamily="2" charset="0"/>
            </a:rPr>
            <a:t> ou </a:t>
          </a:r>
          <a:r>
            <a:rPr lang="pt-BR" sz="1900" i="1" dirty="0">
              <a:latin typeface="RobotoBR" pitchFamily="2" charset="0"/>
            </a:rPr>
            <a:t>break dancing</a:t>
          </a:r>
          <a:r>
            <a:rPr lang="pt-BR" sz="1900" dirty="0">
              <a:latin typeface="RobotoBR" pitchFamily="2" charset="0"/>
            </a:rPr>
            <a:t>, ela se divide em vários estilos, como</a:t>
          </a:r>
          <a:r>
            <a:rPr lang="pt-BR" sz="1900" i="1" dirty="0">
              <a:latin typeface="RobotoBR" pitchFamily="2" charset="0"/>
            </a:rPr>
            <a:t> locking </a:t>
          </a:r>
          <a:r>
            <a:rPr lang="pt-BR" sz="1900" i="0" dirty="0">
              <a:latin typeface="RobotoBR" pitchFamily="2" charset="0"/>
            </a:rPr>
            <a:t>e</a:t>
          </a:r>
          <a:r>
            <a:rPr lang="pt-BR" sz="1900" dirty="0">
              <a:latin typeface="RobotoBR" pitchFamily="2" charset="0"/>
            </a:rPr>
            <a:t> </a:t>
          </a:r>
          <a:r>
            <a:rPr lang="pt-BR" sz="1900" i="1" dirty="0" err="1">
              <a:latin typeface="RobotoBR" pitchFamily="2" charset="0"/>
            </a:rPr>
            <a:t>popping</a:t>
          </a:r>
          <a:r>
            <a:rPr lang="pt-BR" sz="1900" dirty="0">
              <a:latin typeface="RobotoBR" pitchFamily="2" charset="0"/>
            </a:rPr>
            <a:t>.</a:t>
          </a:r>
        </a:p>
      </dgm:t>
    </dgm:pt>
    <dgm:pt modelId="{6AC2ACEF-2970-47EF-A30C-DC726C54ABAB}" type="parTrans" cxnId="{BDB3B9F3-E8CE-4B43-AFEF-AEF275090F7D}">
      <dgm:prSet/>
      <dgm:spPr/>
      <dgm:t>
        <a:bodyPr/>
        <a:lstStyle/>
        <a:p>
          <a:endParaRPr lang="pt-BR"/>
        </a:p>
      </dgm:t>
    </dgm:pt>
    <dgm:pt modelId="{90FD011A-D178-44EE-B4D1-4E34AB06205D}" type="sibTrans" cxnId="{BDB3B9F3-E8CE-4B43-AFEF-AEF275090F7D}">
      <dgm:prSet/>
      <dgm:spPr/>
      <dgm:t>
        <a:bodyPr/>
        <a:lstStyle/>
        <a:p>
          <a:endParaRPr lang="pt-BR"/>
        </a:p>
      </dgm:t>
    </dgm:pt>
    <dgm:pt modelId="{AA8F1F05-3627-4491-A2F7-849B68EDD85D}">
      <dgm:prSet phldrT="[Texto]" custT="1"/>
      <dgm:spPr/>
      <dgm:t>
        <a:bodyPr/>
        <a:lstStyle/>
        <a:p>
          <a:r>
            <a:rPr lang="pt-BR" sz="2800" dirty="0">
              <a:latin typeface="RobotoBR" pitchFamily="2" charset="0"/>
            </a:rPr>
            <a:t>Grafite</a:t>
          </a:r>
        </a:p>
      </dgm:t>
    </dgm:pt>
    <dgm:pt modelId="{C5B2CCA5-7193-4999-B11B-2105DB8921F1}" type="parTrans" cxnId="{B37E64F7-75F7-4E23-8EF7-B102022A39CD}">
      <dgm:prSet/>
      <dgm:spPr/>
      <dgm:t>
        <a:bodyPr/>
        <a:lstStyle/>
        <a:p>
          <a:endParaRPr lang="pt-BR"/>
        </a:p>
      </dgm:t>
    </dgm:pt>
    <dgm:pt modelId="{F872F4CD-55C3-457C-8884-133DC0F0DFBA}" type="sibTrans" cxnId="{B37E64F7-75F7-4E23-8EF7-B102022A39CD}">
      <dgm:prSet/>
      <dgm:spPr/>
      <dgm:t>
        <a:bodyPr/>
        <a:lstStyle/>
        <a:p>
          <a:endParaRPr lang="pt-BR"/>
        </a:p>
      </dgm:t>
    </dgm:pt>
    <dgm:pt modelId="{B684C30E-67ED-4B62-A060-DB672C257927}">
      <dgm:prSet phldrT="[Texto]" custT="1"/>
      <dgm:spPr/>
      <dgm:t>
        <a:bodyPr/>
        <a:lstStyle/>
        <a:p>
          <a:r>
            <a:rPr lang="pt-BR" sz="1900" dirty="0">
              <a:latin typeface="RobotoBR" pitchFamily="2" charset="0"/>
            </a:rPr>
            <a:t>A expressão visual. Suas obras costumam trazer imagens figurativas ou informações escritas.</a:t>
          </a:r>
        </a:p>
      </dgm:t>
    </dgm:pt>
    <dgm:pt modelId="{7516BFB5-D281-4449-9B39-707875B3ADB3}" type="parTrans" cxnId="{8A584034-E411-41AF-B9CE-ED7201CCEC8C}">
      <dgm:prSet/>
      <dgm:spPr/>
      <dgm:t>
        <a:bodyPr/>
        <a:lstStyle/>
        <a:p>
          <a:endParaRPr lang="pt-BR"/>
        </a:p>
      </dgm:t>
    </dgm:pt>
    <dgm:pt modelId="{F29CB87E-CF57-4B81-8EF6-62A9CC87BF42}" type="sibTrans" cxnId="{8A584034-E411-41AF-B9CE-ED7201CCEC8C}">
      <dgm:prSet/>
      <dgm:spPr/>
      <dgm:t>
        <a:bodyPr/>
        <a:lstStyle/>
        <a:p>
          <a:endParaRPr lang="pt-BR"/>
        </a:p>
      </dgm:t>
    </dgm:pt>
    <dgm:pt modelId="{D0594C50-2B19-4BEC-8276-817C40DA77A2}">
      <dgm:prSet phldrT="[Texto]" custT="1"/>
      <dgm:spPr/>
      <dgm:t>
        <a:bodyPr/>
        <a:lstStyle/>
        <a:p>
          <a:r>
            <a:rPr lang="pt-BR" sz="2800" dirty="0">
              <a:latin typeface="RobotoBR" pitchFamily="2" charset="0"/>
            </a:rPr>
            <a:t>MC</a:t>
          </a:r>
          <a:endParaRPr lang="pt-BR" sz="2800" b="1" dirty="0">
            <a:latin typeface="RobotoBR" pitchFamily="2" charset="0"/>
          </a:endParaRPr>
        </a:p>
      </dgm:t>
    </dgm:pt>
    <dgm:pt modelId="{899948E8-8E05-4321-89DD-FC1C8DD639A5}" type="parTrans" cxnId="{B17CEA87-50F7-49A7-83DF-1DA80737FE73}">
      <dgm:prSet/>
      <dgm:spPr/>
      <dgm:t>
        <a:bodyPr/>
        <a:lstStyle/>
        <a:p>
          <a:endParaRPr lang="pt-BR"/>
        </a:p>
      </dgm:t>
    </dgm:pt>
    <dgm:pt modelId="{0DF51644-158C-4FA2-822F-4CC1704C3B02}" type="sibTrans" cxnId="{B17CEA87-50F7-49A7-83DF-1DA80737FE73}">
      <dgm:prSet/>
      <dgm:spPr/>
      <dgm:t>
        <a:bodyPr/>
        <a:lstStyle/>
        <a:p>
          <a:endParaRPr lang="pt-BR"/>
        </a:p>
      </dgm:t>
    </dgm:pt>
    <dgm:pt modelId="{14ED6820-0885-4371-917A-A30B5A77E456}">
      <dgm:prSet phldrT="[Texto]" custT="1"/>
      <dgm:spPr/>
      <dgm:t>
        <a:bodyPr/>
        <a:lstStyle/>
        <a:p>
          <a:r>
            <a:rPr lang="pt-BR" sz="1900" dirty="0">
              <a:latin typeface="RobotoBR" pitchFamily="2" charset="0"/>
            </a:rPr>
            <a:t>Também conhecido como Mestre de Cerimônias, o MC utiliza rimas e métricas para interagir com as bases rítmicas criadas pelo DJ.</a:t>
          </a:r>
        </a:p>
      </dgm:t>
    </dgm:pt>
    <dgm:pt modelId="{57EA7B11-DAF6-443E-82EF-E89206E257D2}" type="parTrans" cxnId="{76F6232C-5150-47A3-9D3A-167AEB54186F}">
      <dgm:prSet/>
      <dgm:spPr/>
      <dgm:t>
        <a:bodyPr/>
        <a:lstStyle/>
        <a:p>
          <a:endParaRPr lang="pt-BR"/>
        </a:p>
      </dgm:t>
    </dgm:pt>
    <dgm:pt modelId="{F0EDED9D-FA86-41DA-A3B8-E77A9BA169A3}" type="sibTrans" cxnId="{76F6232C-5150-47A3-9D3A-167AEB54186F}">
      <dgm:prSet/>
      <dgm:spPr/>
      <dgm:t>
        <a:bodyPr/>
        <a:lstStyle/>
        <a:p>
          <a:endParaRPr lang="pt-BR"/>
        </a:p>
      </dgm:t>
    </dgm:pt>
    <dgm:pt modelId="{2E70C7E8-8CAB-4625-9022-821C5B1B4507}" type="pres">
      <dgm:prSet presAssocID="{E28B4360-0A65-4628-977C-BDFEF123BB10}" presName="Name0" presStyleCnt="0">
        <dgm:presLayoutVars>
          <dgm:chPref val="3"/>
          <dgm:dir/>
          <dgm:animLvl val="lvl"/>
          <dgm:resizeHandles/>
        </dgm:presLayoutVars>
      </dgm:prSet>
      <dgm:spPr/>
    </dgm:pt>
    <dgm:pt modelId="{8E0D6028-3E9F-4754-B4FD-BE9AE33817DD}" type="pres">
      <dgm:prSet presAssocID="{65208B8E-DB26-4273-A987-ED62E51CAEC0}" presName="horFlow" presStyleCnt="0"/>
      <dgm:spPr/>
    </dgm:pt>
    <dgm:pt modelId="{14FDED88-6AE2-4147-A4A9-D5674DC643C9}" type="pres">
      <dgm:prSet presAssocID="{65208B8E-DB26-4273-A987-ED62E51CAEC0}" presName="bigChev" presStyleLbl="node1" presStyleIdx="0" presStyleCnt="4" custScaleX="157437" custScaleY="167834" custLinFactNeighborY="-13948"/>
      <dgm:spPr/>
    </dgm:pt>
    <dgm:pt modelId="{BAD3BD89-4A35-43EF-8A34-C3371A365DB2}" type="pres">
      <dgm:prSet presAssocID="{E00FEF0D-88D8-453F-A545-EAF50291A398}" presName="parTrans" presStyleCnt="0"/>
      <dgm:spPr/>
    </dgm:pt>
    <dgm:pt modelId="{2327B329-7F64-4990-A321-AA018DC722A5}" type="pres">
      <dgm:prSet presAssocID="{02A4B0C9-F750-4056-B90A-D80E81B543A3}" presName="node" presStyleLbl="alignAccFollowNode1" presStyleIdx="0" presStyleCnt="4" custScaleX="525489" custScaleY="202539" custLinFactNeighborX="-30649" custLinFactNeighborY="2734">
        <dgm:presLayoutVars>
          <dgm:bulletEnabled val="1"/>
        </dgm:presLayoutVars>
      </dgm:prSet>
      <dgm:spPr/>
    </dgm:pt>
    <dgm:pt modelId="{F15DA847-2826-4D88-A6A6-9C1C343472C5}" type="pres">
      <dgm:prSet presAssocID="{65208B8E-DB26-4273-A987-ED62E51CAEC0}" presName="vSp" presStyleCnt="0"/>
      <dgm:spPr/>
    </dgm:pt>
    <dgm:pt modelId="{97C460AC-FDA7-41C6-9A74-FD1C85359A2D}" type="pres">
      <dgm:prSet presAssocID="{D0594C50-2B19-4BEC-8276-817C40DA77A2}" presName="horFlow" presStyleCnt="0"/>
      <dgm:spPr/>
    </dgm:pt>
    <dgm:pt modelId="{7F084441-2B72-474F-BE22-109A0BFD1531}" type="pres">
      <dgm:prSet presAssocID="{D0594C50-2B19-4BEC-8276-817C40DA77A2}" presName="bigChev" presStyleLbl="node1" presStyleIdx="1" presStyleCnt="4" custScaleX="156075" custScaleY="165742"/>
      <dgm:spPr/>
    </dgm:pt>
    <dgm:pt modelId="{74CEA28B-8D5A-412E-BEDC-6A1EEEC4C273}" type="pres">
      <dgm:prSet presAssocID="{57EA7B11-DAF6-443E-82EF-E89206E257D2}" presName="parTrans" presStyleCnt="0"/>
      <dgm:spPr/>
    </dgm:pt>
    <dgm:pt modelId="{B18C622C-0E7B-433D-B99D-4F5ECE00218E}" type="pres">
      <dgm:prSet presAssocID="{14ED6820-0885-4371-917A-A30B5A77E456}" presName="node" presStyleLbl="alignAccFollowNode1" presStyleIdx="1" presStyleCnt="4" custScaleX="527642" custScaleY="208672" custLinFactNeighborX="-55857">
        <dgm:presLayoutVars>
          <dgm:bulletEnabled val="1"/>
        </dgm:presLayoutVars>
      </dgm:prSet>
      <dgm:spPr/>
    </dgm:pt>
    <dgm:pt modelId="{CC34AD14-D8C1-4E8C-99A8-163B002F34C5}" type="pres">
      <dgm:prSet presAssocID="{D0594C50-2B19-4BEC-8276-817C40DA77A2}" presName="vSp" presStyleCnt="0"/>
      <dgm:spPr/>
    </dgm:pt>
    <dgm:pt modelId="{681B40DD-66C3-4882-A0E0-9AA1329B01CD}" type="pres">
      <dgm:prSet presAssocID="{DE552E40-AB50-43C7-8047-DA0F76DA6C5D}" presName="horFlow" presStyleCnt="0"/>
      <dgm:spPr/>
    </dgm:pt>
    <dgm:pt modelId="{F53CF57D-64B8-40BC-9C6D-1515B5D47582}" type="pres">
      <dgm:prSet presAssocID="{DE552E40-AB50-43C7-8047-DA0F76DA6C5D}" presName="bigChev" presStyleLbl="node1" presStyleIdx="2" presStyleCnt="4" custScaleX="168171" custScaleY="187117" custLinFactNeighborX="-27929" custLinFactNeighborY="2269"/>
      <dgm:spPr/>
    </dgm:pt>
    <dgm:pt modelId="{DE8E665D-6AD4-404B-AE99-FB3B8B51531C}" type="pres">
      <dgm:prSet presAssocID="{6AC2ACEF-2970-47EF-A30C-DC726C54ABAB}" presName="parTrans" presStyleCnt="0"/>
      <dgm:spPr/>
    </dgm:pt>
    <dgm:pt modelId="{CB183F8D-08AC-45C9-A510-DCE4544D2ED1}" type="pres">
      <dgm:prSet presAssocID="{D28AB46C-0E93-44AA-9C7B-65F7C1AAD72D}" presName="node" presStyleLbl="alignAccFollowNode1" presStyleIdx="2" presStyleCnt="4" custScaleX="526533" custScaleY="234490" custLinFactX="-3700" custLinFactNeighborX="-100000" custLinFactNeighborY="73">
        <dgm:presLayoutVars>
          <dgm:bulletEnabled val="1"/>
        </dgm:presLayoutVars>
      </dgm:prSet>
      <dgm:spPr/>
    </dgm:pt>
    <dgm:pt modelId="{C9C3F6AF-6D52-4D73-8543-28D2FC19AA27}" type="pres">
      <dgm:prSet presAssocID="{DE552E40-AB50-43C7-8047-DA0F76DA6C5D}" presName="vSp" presStyleCnt="0"/>
      <dgm:spPr/>
    </dgm:pt>
    <dgm:pt modelId="{AFC2D441-BEDB-4EEF-8B5B-D8380F2DE2AE}" type="pres">
      <dgm:prSet presAssocID="{AA8F1F05-3627-4491-A2F7-849B68EDD85D}" presName="horFlow" presStyleCnt="0"/>
      <dgm:spPr/>
    </dgm:pt>
    <dgm:pt modelId="{72008B27-640E-4742-B6AB-C334CCED4A81}" type="pres">
      <dgm:prSet presAssocID="{AA8F1F05-3627-4491-A2F7-849B68EDD85D}" presName="bigChev" presStyleLbl="node1" presStyleIdx="3" presStyleCnt="4" custScaleX="170254" custScaleY="162943" custLinFactNeighborX="-26115" custLinFactNeighborY="-2122"/>
      <dgm:spPr/>
    </dgm:pt>
    <dgm:pt modelId="{F0FF2C10-C85A-4E09-8464-D212E37FADDE}" type="pres">
      <dgm:prSet presAssocID="{7516BFB5-D281-4449-9B39-707875B3ADB3}" presName="parTrans" presStyleCnt="0"/>
      <dgm:spPr/>
    </dgm:pt>
    <dgm:pt modelId="{37709C72-62EF-4B4C-B5DA-3DD420C35514}" type="pres">
      <dgm:prSet presAssocID="{B684C30E-67ED-4B62-A060-DB672C257927}" presName="node" presStyleLbl="alignAccFollowNode1" presStyleIdx="3" presStyleCnt="4" custScaleX="519933" custScaleY="240008" custLinFactNeighborX="-95132" custLinFactNeighborY="-5321">
        <dgm:presLayoutVars>
          <dgm:bulletEnabled val="1"/>
        </dgm:presLayoutVars>
      </dgm:prSet>
      <dgm:spPr/>
    </dgm:pt>
  </dgm:ptLst>
  <dgm:cxnLst>
    <dgm:cxn modelId="{72C60F01-F8AD-4F04-B06D-E9A802A309E9}" srcId="{65208B8E-DB26-4273-A987-ED62E51CAEC0}" destId="{02A4B0C9-F750-4056-B90A-D80E81B543A3}" srcOrd="0" destOrd="0" parTransId="{E00FEF0D-88D8-453F-A545-EAF50291A398}" sibTransId="{AA8EA8CE-7CB0-4E84-AD7E-345491B2DC69}"/>
    <dgm:cxn modelId="{C2CFE716-3221-47FF-8D02-0D80965CDD78}" type="presOf" srcId="{AA8F1F05-3627-4491-A2F7-849B68EDD85D}" destId="{72008B27-640E-4742-B6AB-C334CCED4A81}" srcOrd="0" destOrd="0" presId="urn:microsoft.com/office/officeart/2005/8/layout/lProcess3"/>
    <dgm:cxn modelId="{CC3B1529-69CA-41DA-AAB4-E05F670B2A54}" type="presOf" srcId="{DE552E40-AB50-43C7-8047-DA0F76DA6C5D}" destId="{F53CF57D-64B8-40BC-9C6D-1515B5D47582}" srcOrd="0" destOrd="0" presId="urn:microsoft.com/office/officeart/2005/8/layout/lProcess3"/>
    <dgm:cxn modelId="{76F6232C-5150-47A3-9D3A-167AEB54186F}" srcId="{D0594C50-2B19-4BEC-8276-817C40DA77A2}" destId="{14ED6820-0885-4371-917A-A30B5A77E456}" srcOrd="0" destOrd="0" parTransId="{57EA7B11-DAF6-443E-82EF-E89206E257D2}" sibTransId="{F0EDED9D-FA86-41DA-A3B8-E77A9BA169A3}"/>
    <dgm:cxn modelId="{8A584034-E411-41AF-B9CE-ED7201CCEC8C}" srcId="{AA8F1F05-3627-4491-A2F7-849B68EDD85D}" destId="{B684C30E-67ED-4B62-A060-DB672C257927}" srcOrd="0" destOrd="0" parTransId="{7516BFB5-D281-4449-9B39-707875B3ADB3}" sibTransId="{F29CB87E-CF57-4B81-8EF6-62A9CC87BF42}"/>
    <dgm:cxn modelId="{DCEDB661-6741-4683-B1C9-69A0DE5E73EC}" type="presOf" srcId="{B684C30E-67ED-4B62-A060-DB672C257927}" destId="{37709C72-62EF-4B4C-B5DA-3DD420C35514}" srcOrd="0" destOrd="0" presId="urn:microsoft.com/office/officeart/2005/8/layout/lProcess3"/>
    <dgm:cxn modelId="{5104BA47-15C8-4CD8-BA51-80DAFC51AE94}" type="presOf" srcId="{E28B4360-0A65-4628-977C-BDFEF123BB10}" destId="{2E70C7E8-8CAB-4625-9022-821C5B1B4507}" srcOrd="0" destOrd="0" presId="urn:microsoft.com/office/officeart/2005/8/layout/lProcess3"/>
    <dgm:cxn modelId="{46949C6A-70A0-467F-BBB8-2305B6E61710}" type="presOf" srcId="{D0594C50-2B19-4BEC-8276-817C40DA77A2}" destId="{7F084441-2B72-474F-BE22-109A0BFD1531}" srcOrd="0" destOrd="0" presId="urn:microsoft.com/office/officeart/2005/8/layout/lProcess3"/>
    <dgm:cxn modelId="{B17CEA87-50F7-49A7-83DF-1DA80737FE73}" srcId="{E28B4360-0A65-4628-977C-BDFEF123BB10}" destId="{D0594C50-2B19-4BEC-8276-817C40DA77A2}" srcOrd="1" destOrd="0" parTransId="{899948E8-8E05-4321-89DD-FC1C8DD639A5}" sibTransId="{0DF51644-158C-4FA2-822F-4CC1704C3B02}"/>
    <dgm:cxn modelId="{05AF7B89-B5E9-4263-884D-C3D6578B4FDF}" type="presOf" srcId="{14ED6820-0885-4371-917A-A30B5A77E456}" destId="{B18C622C-0E7B-433D-B99D-4F5ECE00218E}" srcOrd="0" destOrd="0" presId="urn:microsoft.com/office/officeart/2005/8/layout/lProcess3"/>
    <dgm:cxn modelId="{9D4274A1-6902-4BD8-92F8-DC762407E641}" type="presOf" srcId="{65208B8E-DB26-4273-A987-ED62E51CAEC0}" destId="{14FDED88-6AE2-4147-A4A9-D5674DC643C9}" srcOrd="0" destOrd="0" presId="urn:microsoft.com/office/officeart/2005/8/layout/lProcess3"/>
    <dgm:cxn modelId="{26E858B5-265A-43D6-9B12-8B18C2983CB4}" type="presOf" srcId="{D28AB46C-0E93-44AA-9C7B-65F7C1AAD72D}" destId="{CB183F8D-08AC-45C9-A510-DCE4544D2ED1}" srcOrd="0" destOrd="0" presId="urn:microsoft.com/office/officeart/2005/8/layout/lProcess3"/>
    <dgm:cxn modelId="{9233C2BF-A3BF-4346-8B7E-800C284D6E43}" type="presOf" srcId="{02A4B0C9-F750-4056-B90A-D80E81B543A3}" destId="{2327B329-7F64-4990-A321-AA018DC722A5}" srcOrd="0" destOrd="0" presId="urn:microsoft.com/office/officeart/2005/8/layout/lProcess3"/>
    <dgm:cxn modelId="{15BDFBE3-D45F-429E-A6A5-25D4D175F5DD}" srcId="{E28B4360-0A65-4628-977C-BDFEF123BB10}" destId="{65208B8E-DB26-4273-A987-ED62E51CAEC0}" srcOrd="0" destOrd="0" parTransId="{459D521C-6DA3-4301-ACCF-340EF56CD50D}" sibTransId="{C0ADF3A3-2593-4E13-B5DC-2FDAD47D8994}"/>
    <dgm:cxn modelId="{BDB3B9F3-E8CE-4B43-AFEF-AEF275090F7D}" srcId="{DE552E40-AB50-43C7-8047-DA0F76DA6C5D}" destId="{D28AB46C-0E93-44AA-9C7B-65F7C1AAD72D}" srcOrd="0" destOrd="0" parTransId="{6AC2ACEF-2970-47EF-A30C-DC726C54ABAB}" sibTransId="{90FD011A-D178-44EE-B4D1-4E34AB06205D}"/>
    <dgm:cxn modelId="{B37E64F7-75F7-4E23-8EF7-B102022A39CD}" srcId="{E28B4360-0A65-4628-977C-BDFEF123BB10}" destId="{AA8F1F05-3627-4491-A2F7-849B68EDD85D}" srcOrd="3" destOrd="0" parTransId="{C5B2CCA5-7193-4999-B11B-2105DB8921F1}" sibTransId="{F872F4CD-55C3-457C-8884-133DC0F0DFBA}"/>
    <dgm:cxn modelId="{88084DFA-0E83-4639-9B7E-5CFFD5E48AD8}" srcId="{E28B4360-0A65-4628-977C-BDFEF123BB10}" destId="{DE552E40-AB50-43C7-8047-DA0F76DA6C5D}" srcOrd="2" destOrd="0" parTransId="{99C26AF8-1511-4911-BDAB-E4B5B5F6196C}" sibTransId="{2A1D08D4-8FE5-4A76-BB19-FCB0B595CCA8}"/>
    <dgm:cxn modelId="{4A26DCDA-2068-4018-9643-95BFC0FF83C4}" type="presParOf" srcId="{2E70C7E8-8CAB-4625-9022-821C5B1B4507}" destId="{8E0D6028-3E9F-4754-B4FD-BE9AE33817DD}" srcOrd="0" destOrd="0" presId="urn:microsoft.com/office/officeart/2005/8/layout/lProcess3"/>
    <dgm:cxn modelId="{72EFEF35-70EB-45C2-AEEF-36B77E32FF3F}" type="presParOf" srcId="{8E0D6028-3E9F-4754-B4FD-BE9AE33817DD}" destId="{14FDED88-6AE2-4147-A4A9-D5674DC643C9}" srcOrd="0" destOrd="0" presId="urn:microsoft.com/office/officeart/2005/8/layout/lProcess3"/>
    <dgm:cxn modelId="{2EDF5723-F992-448D-84C5-5AA08B165A13}" type="presParOf" srcId="{8E0D6028-3E9F-4754-B4FD-BE9AE33817DD}" destId="{BAD3BD89-4A35-43EF-8A34-C3371A365DB2}" srcOrd="1" destOrd="0" presId="urn:microsoft.com/office/officeart/2005/8/layout/lProcess3"/>
    <dgm:cxn modelId="{F152D067-BC91-42BB-B79C-11DB5B553F1E}" type="presParOf" srcId="{8E0D6028-3E9F-4754-B4FD-BE9AE33817DD}" destId="{2327B329-7F64-4990-A321-AA018DC722A5}" srcOrd="2" destOrd="0" presId="urn:microsoft.com/office/officeart/2005/8/layout/lProcess3"/>
    <dgm:cxn modelId="{44D049DF-47A2-4FE0-87A7-773434401B83}" type="presParOf" srcId="{2E70C7E8-8CAB-4625-9022-821C5B1B4507}" destId="{F15DA847-2826-4D88-A6A6-9C1C343472C5}" srcOrd="1" destOrd="0" presId="urn:microsoft.com/office/officeart/2005/8/layout/lProcess3"/>
    <dgm:cxn modelId="{C0E01774-DD78-4FEA-9D95-2C40930CF5B4}" type="presParOf" srcId="{2E70C7E8-8CAB-4625-9022-821C5B1B4507}" destId="{97C460AC-FDA7-41C6-9A74-FD1C85359A2D}" srcOrd="2" destOrd="0" presId="urn:microsoft.com/office/officeart/2005/8/layout/lProcess3"/>
    <dgm:cxn modelId="{059BAA08-C724-4732-A0F7-9B193B7BC344}" type="presParOf" srcId="{97C460AC-FDA7-41C6-9A74-FD1C85359A2D}" destId="{7F084441-2B72-474F-BE22-109A0BFD1531}" srcOrd="0" destOrd="0" presId="urn:microsoft.com/office/officeart/2005/8/layout/lProcess3"/>
    <dgm:cxn modelId="{8F89C72A-B2A2-4746-9E4C-E153FFCA6D9B}" type="presParOf" srcId="{97C460AC-FDA7-41C6-9A74-FD1C85359A2D}" destId="{74CEA28B-8D5A-412E-BEDC-6A1EEEC4C273}" srcOrd="1" destOrd="0" presId="urn:microsoft.com/office/officeart/2005/8/layout/lProcess3"/>
    <dgm:cxn modelId="{29C56FBC-D30C-4979-972D-D4AEB7D5E884}" type="presParOf" srcId="{97C460AC-FDA7-41C6-9A74-FD1C85359A2D}" destId="{B18C622C-0E7B-433D-B99D-4F5ECE00218E}" srcOrd="2" destOrd="0" presId="urn:microsoft.com/office/officeart/2005/8/layout/lProcess3"/>
    <dgm:cxn modelId="{FBC63EA1-5BEE-43C5-9D17-22F9A50BDC84}" type="presParOf" srcId="{2E70C7E8-8CAB-4625-9022-821C5B1B4507}" destId="{CC34AD14-D8C1-4E8C-99A8-163B002F34C5}" srcOrd="3" destOrd="0" presId="urn:microsoft.com/office/officeart/2005/8/layout/lProcess3"/>
    <dgm:cxn modelId="{0601DC6B-5A56-4B50-980F-140FAFDA2AC4}" type="presParOf" srcId="{2E70C7E8-8CAB-4625-9022-821C5B1B4507}" destId="{681B40DD-66C3-4882-A0E0-9AA1329B01CD}" srcOrd="4" destOrd="0" presId="urn:microsoft.com/office/officeart/2005/8/layout/lProcess3"/>
    <dgm:cxn modelId="{E4C3136F-ABC5-4963-933C-6786552887D0}" type="presParOf" srcId="{681B40DD-66C3-4882-A0E0-9AA1329B01CD}" destId="{F53CF57D-64B8-40BC-9C6D-1515B5D47582}" srcOrd="0" destOrd="0" presId="urn:microsoft.com/office/officeart/2005/8/layout/lProcess3"/>
    <dgm:cxn modelId="{8112062F-5A2D-4C30-9C4E-7AE40F8A41AD}" type="presParOf" srcId="{681B40DD-66C3-4882-A0E0-9AA1329B01CD}" destId="{DE8E665D-6AD4-404B-AE99-FB3B8B51531C}" srcOrd="1" destOrd="0" presId="urn:microsoft.com/office/officeart/2005/8/layout/lProcess3"/>
    <dgm:cxn modelId="{B4FFF333-ABD8-4336-8D75-9C0C73E39A6A}" type="presParOf" srcId="{681B40DD-66C3-4882-A0E0-9AA1329B01CD}" destId="{CB183F8D-08AC-45C9-A510-DCE4544D2ED1}" srcOrd="2" destOrd="0" presId="urn:microsoft.com/office/officeart/2005/8/layout/lProcess3"/>
    <dgm:cxn modelId="{1FABBF05-DB8D-4BC2-95EC-FCCA72BE6341}" type="presParOf" srcId="{2E70C7E8-8CAB-4625-9022-821C5B1B4507}" destId="{C9C3F6AF-6D52-4D73-8543-28D2FC19AA27}" srcOrd="5" destOrd="0" presId="urn:microsoft.com/office/officeart/2005/8/layout/lProcess3"/>
    <dgm:cxn modelId="{1150426C-ECBF-424E-9CCB-FE88FF884338}" type="presParOf" srcId="{2E70C7E8-8CAB-4625-9022-821C5B1B4507}" destId="{AFC2D441-BEDB-4EEF-8B5B-D8380F2DE2AE}" srcOrd="6" destOrd="0" presId="urn:microsoft.com/office/officeart/2005/8/layout/lProcess3"/>
    <dgm:cxn modelId="{F3B68E6E-05FD-4243-AEFF-5AB44EBC84C8}" type="presParOf" srcId="{AFC2D441-BEDB-4EEF-8B5B-D8380F2DE2AE}" destId="{72008B27-640E-4742-B6AB-C334CCED4A81}" srcOrd="0" destOrd="0" presId="urn:microsoft.com/office/officeart/2005/8/layout/lProcess3"/>
    <dgm:cxn modelId="{4649D17D-DD00-4CD8-BAA3-BA92C20E60D8}" type="presParOf" srcId="{AFC2D441-BEDB-4EEF-8B5B-D8380F2DE2AE}" destId="{F0FF2C10-C85A-4E09-8464-D212E37FADDE}" srcOrd="1" destOrd="0" presId="urn:microsoft.com/office/officeart/2005/8/layout/lProcess3"/>
    <dgm:cxn modelId="{17FF85B0-445C-49A7-BE41-B4D9F5BC2B2E}" type="presParOf" srcId="{AFC2D441-BEDB-4EEF-8B5B-D8380F2DE2AE}" destId="{37709C72-62EF-4B4C-B5DA-3DD420C35514}"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DED88-6AE2-4147-A4A9-D5674DC643C9}">
      <dsp:nvSpPr>
        <dsp:cNvPr id="0" name=""/>
        <dsp:cNvSpPr/>
      </dsp:nvSpPr>
      <dsp:spPr>
        <a:xfrm>
          <a:off x="743919" y="8494"/>
          <a:ext cx="2760115" cy="100997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kern="1200" dirty="0">
              <a:latin typeface="RobotoBR" pitchFamily="2" charset="0"/>
            </a:rPr>
            <a:t>Teatro</a:t>
          </a:r>
          <a:endParaRPr lang="pt-BR" sz="2800" b="1" kern="1200" dirty="0">
            <a:latin typeface="RobotoBR" pitchFamily="2" charset="0"/>
          </a:endParaRPr>
        </a:p>
      </dsp:txBody>
      <dsp:txXfrm>
        <a:off x="1248908" y="8494"/>
        <a:ext cx="1750138" cy="1009977"/>
      </dsp:txXfrm>
    </dsp:sp>
    <dsp:sp modelId="{2327B329-7F64-4990-A321-AA018DC722A5}">
      <dsp:nvSpPr>
        <dsp:cNvPr id="0" name=""/>
        <dsp:cNvSpPr/>
      </dsp:nvSpPr>
      <dsp:spPr>
        <a:xfrm>
          <a:off x="3181940" y="9524"/>
          <a:ext cx="6127603" cy="10116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Edifício feito exclusivamente para apresentações de teatro, dança e música. Palco e plateia são seus elementos básicos.</a:t>
          </a:r>
        </a:p>
      </dsp:txBody>
      <dsp:txXfrm>
        <a:off x="3687751" y="9524"/>
        <a:ext cx="5115981" cy="1011622"/>
      </dsp:txXfrm>
    </dsp:sp>
    <dsp:sp modelId="{7F084441-2B72-474F-BE22-109A0BFD1531}">
      <dsp:nvSpPr>
        <dsp:cNvPr id="0" name=""/>
        <dsp:cNvSpPr/>
      </dsp:nvSpPr>
      <dsp:spPr>
        <a:xfrm>
          <a:off x="764292" y="1161026"/>
          <a:ext cx="2747117" cy="99738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kern="1200" dirty="0">
              <a:latin typeface="RobotoBR" pitchFamily="2" charset="0"/>
            </a:rPr>
            <a:t>Museu</a:t>
          </a:r>
          <a:endParaRPr lang="pt-BR" sz="2800" b="1" kern="1200" dirty="0">
            <a:latin typeface="RobotoBR" pitchFamily="2" charset="0"/>
          </a:endParaRPr>
        </a:p>
      </dsp:txBody>
      <dsp:txXfrm>
        <a:off x="1262986" y="1161026"/>
        <a:ext cx="1749729" cy="997388"/>
      </dsp:txXfrm>
    </dsp:sp>
    <dsp:sp modelId="{B18C622C-0E7B-433D-B99D-4F5ECE00218E}">
      <dsp:nvSpPr>
        <dsp:cNvPr id="0" name=""/>
        <dsp:cNvSpPr/>
      </dsp:nvSpPr>
      <dsp:spPr>
        <a:xfrm>
          <a:off x="3168555" y="1087449"/>
          <a:ext cx="6226273" cy="1050156"/>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Prédios construídos ou adaptados para guardar e expor pinturas, esculturas, objetos históricos e científicos. </a:t>
          </a:r>
        </a:p>
      </dsp:txBody>
      <dsp:txXfrm>
        <a:off x="3693633" y="1087449"/>
        <a:ext cx="5176117" cy="1050156"/>
      </dsp:txXfrm>
    </dsp:sp>
    <dsp:sp modelId="{F53CF57D-64B8-40BC-9C6D-1515B5D47582}">
      <dsp:nvSpPr>
        <dsp:cNvPr id="0" name=""/>
        <dsp:cNvSpPr/>
      </dsp:nvSpPr>
      <dsp:spPr>
        <a:xfrm>
          <a:off x="814269" y="2245018"/>
          <a:ext cx="2780410" cy="1211516"/>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kern="1200" dirty="0">
              <a:latin typeface="RobotoBR" pitchFamily="2" charset="0"/>
            </a:rPr>
            <a:t>Biblioteca</a:t>
          </a:r>
        </a:p>
      </dsp:txBody>
      <dsp:txXfrm>
        <a:off x="1420027" y="2245018"/>
        <a:ext cx="1568894" cy="1211516"/>
      </dsp:txXfrm>
    </dsp:sp>
    <dsp:sp modelId="{CB183F8D-08AC-45C9-A510-DCE4544D2ED1}">
      <dsp:nvSpPr>
        <dsp:cNvPr id="0" name=""/>
        <dsp:cNvSpPr/>
      </dsp:nvSpPr>
      <dsp:spPr>
        <a:xfrm>
          <a:off x="3211950" y="2251882"/>
          <a:ext cx="6180772" cy="1171208"/>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Edificação onde são armazenados livros, documentos, mapas, fotografias, áudios, jornais e revistas dos mais diversos assuntos. </a:t>
          </a:r>
        </a:p>
      </dsp:txBody>
      <dsp:txXfrm>
        <a:off x="3797554" y="2251882"/>
        <a:ext cx="5009564" cy="1171208"/>
      </dsp:txXfrm>
    </dsp:sp>
    <dsp:sp modelId="{72008B27-640E-4742-B6AB-C334CCED4A81}">
      <dsp:nvSpPr>
        <dsp:cNvPr id="0" name=""/>
        <dsp:cNvSpPr/>
      </dsp:nvSpPr>
      <dsp:spPr>
        <a:xfrm>
          <a:off x="858761" y="3559067"/>
          <a:ext cx="2767562" cy="980544"/>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kern="1200" dirty="0">
              <a:latin typeface="RobotoBR" pitchFamily="2" charset="0"/>
            </a:rPr>
            <a:t>Cinema</a:t>
          </a:r>
        </a:p>
      </dsp:txBody>
      <dsp:txXfrm>
        <a:off x="1349033" y="3559067"/>
        <a:ext cx="1787018" cy="980544"/>
      </dsp:txXfrm>
    </dsp:sp>
    <dsp:sp modelId="{37709C72-62EF-4B4C-B5DA-3DD420C35514}">
      <dsp:nvSpPr>
        <dsp:cNvPr id="0" name=""/>
        <dsp:cNvSpPr/>
      </dsp:nvSpPr>
      <dsp:spPr>
        <a:xfrm>
          <a:off x="3232779" y="3528217"/>
          <a:ext cx="6027921" cy="104442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Sala constituída por tela, sistema de som e assentos, exclusivamente para a exibição de filmes. Divulga a arte audiovisual.</a:t>
          </a:r>
        </a:p>
      </dsp:txBody>
      <dsp:txXfrm>
        <a:off x="3754990" y="3528217"/>
        <a:ext cx="4983499" cy="10444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DED88-6AE2-4147-A4A9-D5674DC643C9}">
      <dsp:nvSpPr>
        <dsp:cNvPr id="0" name=""/>
        <dsp:cNvSpPr/>
      </dsp:nvSpPr>
      <dsp:spPr>
        <a:xfrm>
          <a:off x="993276" y="0"/>
          <a:ext cx="2267481" cy="966889"/>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b="0" kern="1200" dirty="0">
              <a:latin typeface="RobotoBR" pitchFamily="2" charset="0"/>
            </a:rPr>
            <a:t>DJ</a:t>
          </a:r>
        </a:p>
      </dsp:txBody>
      <dsp:txXfrm>
        <a:off x="1476721" y="0"/>
        <a:ext cx="1300592" cy="966889"/>
      </dsp:txXfrm>
    </dsp:sp>
    <dsp:sp modelId="{2327B329-7F64-4990-A321-AA018DC722A5}">
      <dsp:nvSpPr>
        <dsp:cNvPr id="0" name=""/>
        <dsp:cNvSpPr/>
      </dsp:nvSpPr>
      <dsp:spPr>
        <a:xfrm>
          <a:off x="3016141" y="15193"/>
          <a:ext cx="6281721" cy="968464"/>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O </a:t>
          </a:r>
          <a:r>
            <a:rPr lang="pt-BR" sz="1900" i="1" kern="1200" dirty="0">
              <a:latin typeface="RobotoBR" pitchFamily="2" charset="0"/>
            </a:rPr>
            <a:t>disc </a:t>
          </a:r>
          <a:r>
            <a:rPr lang="pt-BR" sz="1900" i="1" kern="1200" dirty="0" err="1">
              <a:latin typeface="RobotoBR" pitchFamily="2" charset="0"/>
            </a:rPr>
            <a:t>jockey</a:t>
          </a:r>
          <a:r>
            <a:rPr lang="pt-BR" sz="1900" kern="1200" dirty="0">
              <a:latin typeface="RobotoBR" pitchFamily="2" charset="0"/>
            </a:rPr>
            <a:t> é o responsável por criar a parte rítmica do </a:t>
          </a:r>
          <a:r>
            <a:rPr lang="pt-BR" sz="1900" i="1" kern="1200" dirty="0">
              <a:latin typeface="RobotoBR" pitchFamily="2" charset="0"/>
            </a:rPr>
            <a:t>rap.</a:t>
          </a:r>
        </a:p>
      </dsp:txBody>
      <dsp:txXfrm>
        <a:off x="3500373" y="15193"/>
        <a:ext cx="5313257" cy="968464"/>
      </dsp:txXfrm>
    </dsp:sp>
    <dsp:sp modelId="{7F084441-2B72-474F-BE22-109A0BFD1531}">
      <dsp:nvSpPr>
        <dsp:cNvPr id="0" name=""/>
        <dsp:cNvSpPr/>
      </dsp:nvSpPr>
      <dsp:spPr>
        <a:xfrm>
          <a:off x="993276" y="1072715"/>
          <a:ext cx="2247865" cy="954837"/>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kern="1200" dirty="0">
              <a:latin typeface="RobotoBR" pitchFamily="2" charset="0"/>
            </a:rPr>
            <a:t>MC</a:t>
          </a:r>
          <a:endParaRPr lang="pt-BR" sz="2800" b="1" kern="1200" dirty="0">
            <a:latin typeface="RobotoBR" pitchFamily="2" charset="0"/>
          </a:endParaRPr>
        </a:p>
      </dsp:txBody>
      <dsp:txXfrm>
        <a:off x="1470695" y="1072715"/>
        <a:ext cx="1293028" cy="954837"/>
      </dsp:txXfrm>
    </dsp:sp>
    <dsp:sp modelId="{B18C622C-0E7B-433D-B99D-4F5ECE00218E}">
      <dsp:nvSpPr>
        <dsp:cNvPr id="0" name=""/>
        <dsp:cNvSpPr/>
      </dsp:nvSpPr>
      <dsp:spPr>
        <a:xfrm>
          <a:off x="2949327" y="1051239"/>
          <a:ext cx="6307458" cy="997790"/>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Também conhecido como Mestre de Cerimônias, o MC utiliza rimas e métricas para interagir com as bases rítmicas criadas pelo DJ.</a:t>
          </a:r>
        </a:p>
      </dsp:txBody>
      <dsp:txXfrm>
        <a:off x="3448222" y="1051239"/>
        <a:ext cx="5309668" cy="997790"/>
      </dsp:txXfrm>
    </dsp:sp>
    <dsp:sp modelId="{F53CF57D-64B8-40BC-9C6D-1515B5D47582}">
      <dsp:nvSpPr>
        <dsp:cNvPr id="0" name=""/>
        <dsp:cNvSpPr/>
      </dsp:nvSpPr>
      <dsp:spPr>
        <a:xfrm>
          <a:off x="940984" y="2164386"/>
          <a:ext cx="2422077" cy="107797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i="0" kern="1200" dirty="0">
              <a:latin typeface="RobotoBR" pitchFamily="2" charset="0"/>
            </a:rPr>
            <a:t>Dança</a:t>
          </a:r>
        </a:p>
      </dsp:txBody>
      <dsp:txXfrm>
        <a:off x="1479973" y="2164386"/>
        <a:ext cx="1344099" cy="1077978"/>
      </dsp:txXfrm>
    </dsp:sp>
    <dsp:sp modelId="{CB183F8D-08AC-45C9-A510-DCE4544D2ED1}">
      <dsp:nvSpPr>
        <dsp:cNvPr id="0" name=""/>
        <dsp:cNvSpPr/>
      </dsp:nvSpPr>
      <dsp:spPr>
        <a:xfrm>
          <a:off x="2996659" y="2130032"/>
          <a:ext cx="6294201" cy="1121242"/>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Chamada </a:t>
          </a:r>
          <a:r>
            <a:rPr lang="pt-BR" sz="1900" i="1" kern="1200" dirty="0">
              <a:latin typeface="RobotoBR" pitchFamily="2" charset="0"/>
            </a:rPr>
            <a:t>break</a:t>
          </a:r>
          <a:r>
            <a:rPr lang="pt-BR" sz="1900" kern="1200" dirty="0">
              <a:latin typeface="RobotoBR" pitchFamily="2" charset="0"/>
            </a:rPr>
            <a:t> ou </a:t>
          </a:r>
          <a:r>
            <a:rPr lang="pt-BR" sz="1900" i="1" kern="1200" dirty="0">
              <a:latin typeface="RobotoBR" pitchFamily="2" charset="0"/>
            </a:rPr>
            <a:t>break dancing</a:t>
          </a:r>
          <a:r>
            <a:rPr lang="pt-BR" sz="1900" kern="1200" dirty="0">
              <a:latin typeface="RobotoBR" pitchFamily="2" charset="0"/>
            </a:rPr>
            <a:t>, ela se divide em vários estilos, como</a:t>
          </a:r>
          <a:r>
            <a:rPr lang="pt-BR" sz="1900" i="1" kern="1200" dirty="0">
              <a:latin typeface="RobotoBR" pitchFamily="2" charset="0"/>
            </a:rPr>
            <a:t> locking </a:t>
          </a:r>
          <a:r>
            <a:rPr lang="pt-BR" sz="1900" i="0" kern="1200" dirty="0">
              <a:latin typeface="RobotoBR" pitchFamily="2" charset="0"/>
            </a:rPr>
            <a:t>e</a:t>
          </a:r>
          <a:r>
            <a:rPr lang="pt-BR" sz="1900" kern="1200" dirty="0">
              <a:latin typeface="RobotoBR" pitchFamily="2" charset="0"/>
            </a:rPr>
            <a:t> </a:t>
          </a:r>
          <a:r>
            <a:rPr lang="pt-BR" sz="1900" i="1" kern="1200" dirty="0" err="1">
              <a:latin typeface="RobotoBR" pitchFamily="2" charset="0"/>
            </a:rPr>
            <a:t>popping</a:t>
          </a:r>
          <a:r>
            <a:rPr lang="pt-BR" sz="1900" kern="1200" dirty="0">
              <a:latin typeface="RobotoBR" pitchFamily="2" charset="0"/>
            </a:rPr>
            <a:t>.</a:t>
          </a:r>
        </a:p>
      </dsp:txBody>
      <dsp:txXfrm>
        <a:off x="3557280" y="2130032"/>
        <a:ext cx="5172959" cy="1121242"/>
      </dsp:txXfrm>
    </dsp:sp>
    <dsp:sp modelId="{72008B27-640E-4742-B6AB-C334CCED4A81}">
      <dsp:nvSpPr>
        <dsp:cNvPr id="0" name=""/>
        <dsp:cNvSpPr/>
      </dsp:nvSpPr>
      <dsp:spPr>
        <a:xfrm>
          <a:off x="944380" y="3423811"/>
          <a:ext cx="2452078" cy="938712"/>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17780" rIns="0" bIns="17780" numCol="1" spcCol="1270" anchor="ctr" anchorCtr="0">
          <a:noAutofit/>
        </a:bodyPr>
        <a:lstStyle/>
        <a:p>
          <a:pPr marL="0" lvl="0" indent="0" algn="ctr" defTabSz="1244600">
            <a:lnSpc>
              <a:spcPct val="90000"/>
            </a:lnSpc>
            <a:spcBef>
              <a:spcPct val="0"/>
            </a:spcBef>
            <a:spcAft>
              <a:spcPct val="35000"/>
            </a:spcAft>
            <a:buNone/>
          </a:pPr>
          <a:r>
            <a:rPr lang="pt-BR" sz="2800" kern="1200" dirty="0">
              <a:latin typeface="RobotoBR" pitchFamily="2" charset="0"/>
            </a:rPr>
            <a:t>Grafite</a:t>
          </a:r>
        </a:p>
      </dsp:txBody>
      <dsp:txXfrm>
        <a:off x="1413736" y="3423811"/>
        <a:ext cx="1513366" cy="938712"/>
      </dsp:txXfrm>
    </dsp:sp>
    <dsp:sp modelId="{37709C72-62EF-4B4C-B5DA-3DD420C35514}">
      <dsp:nvSpPr>
        <dsp:cNvPr id="0" name=""/>
        <dsp:cNvSpPr/>
      </dsp:nvSpPr>
      <dsp:spPr>
        <a:xfrm>
          <a:off x="3080004" y="3306136"/>
          <a:ext cx="6215305" cy="1147627"/>
        </a:xfrm>
        <a:prstGeom prst="chevron">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pt-BR" sz="1900" kern="1200" dirty="0">
              <a:latin typeface="RobotoBR" pitchFamily="2" charset="0"/>
            </a:rPr>
            <a:t>A expressão visual. Suas obras costumam trazer imagens figurativas ou informações escritas.</a:t>
          </a:r>
        </a:p>
      </dsp:txBody>
      <dsp:txXfrm>
        <a:off x="3653818" y="3306136"/>
        <a:ext cx="5067678" cy="114762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715BCF-56F0-8040-B375-8D07ED4FEE9A}" type="datetimeFigureOut">
              <a:rPr lang="en-US" smtClean="0"/>
              <a:t>6/22/2023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16611E-C143-294D-BAF6-A4FA5C24CFAC}" type="slidenum">
              <a:rPr lang="en-US" smtClean="0"/>
              <a:t>‹nº›</a:t>
            </a:fld>
            <a:endParaRPr lang="en-US" dirty="0"/>
          </a:p>
        </p:txBody>
      </p:sp>
    </p:spTree>
    <p:extLst>
      <p:ext uri="{BB962C8B-B14F-4D97-AF65-F5344CB8AC3E}">
        <p14:creationId xmlns:p14="http://schemas.microsoft.com/office/powerpoint/2010/main" val="23775012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2A8AA-C865-4CD3-AC2F-DF1D92D37B2F}" type="datetimeFigureOut">
              <a:rPr lang="pt-BR" smtClean="0"/>
              <a:t>22/06/2023</a:t>
            </a:fld>
            <a:endParaRPr lang="pt-BR" dirty="0"/>
          </a:p>
        </p:txBody>
      </p:sp>
      <p:sp>
        <p:nvSpPr>
          <p:cNvPr id="4" name="Espaço Reservado para Imagem de Slid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3FD05-50D4-4A2F-903A-13670809CFAA}" type="slidenum">
              <a:rPr lang="pt-BR" smtClean="0"/>
              <a:t>‹nº›</a:t>
            </a:fld>
            <a:endParaRPr lang="pt-BR" dirty="0"/>
          </a:p>
        </p:txBody>
      </p:sp>
    </p:spTree>
    <p:extLst>
      <p:ext uri="{BB962C8B-B14F-4D97-AF65-F5344CB8AC3E}">
        <p14:creationId xmlns:p14="http://schemas.microsoft.com/office/powerpoint/2010/main" val="17437219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5c7b04498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5c7b04498f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0613E2-A503-4BA7-AF41-D99E7B686DA9}"/>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3B4FFE62-2665-453B-8745-210A5ED42F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13C8B4E-D55B-44B4-B9B6-313C213525FD}"/>
              </a:ext>
            </a:extLst>
          </p:cNvPr>
          <p:cNvSpPr>
            <a:spLocks noGrp="1"/>
          </p:cNvSpPr>
          <p:nvPr>
            <p:ph type="dt" sz="half" idx="10"/>
          </p:nvPr>
        </p:nvSpPr>
        <p:spPr/>
        <p:txBody>
          <a:bodyPr/>
          <a:lstStyle/>
          <a:p>
            <a:fld id="{CF8EDF2B-9BD9-844C-A833-04F133235F6F}" type="datetime1">
              <a:rPr lang="pt-BR" smtClean="0"/>
              <a:t>22/06/2023</a:t>
            </a:fld>
            <a:endParaRPr lang="pt-BR" dirty="0"/>
          </a:p>
        </p:txBody>
      </p:sp>
      <p:sp>
        <p:nvSpPr>
          <p:cNvPr id="5" name="Espaço Reservado para Rodapé 4">
            <a:extLst>
              <a:ext uri="{FF2B5EF4-FFF2-40B4-BE49-F238E27FC236}">
                <a16:creationId xmlns:a16="http://schemas.microsoft.com/office/drawing/2014/main" id="{A4315176-7BFE-4F79-A78B-DEAD33A9E5B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E0F04CF7-5993-4B05-9518-19F6155E3B4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91767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59CC36-4B04-443F-8FC4-61EA7A5CA8EC}"/>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84D0D1BC-9240-4BD1-B38D-563FABB404A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A4DFF27-1407-4B25-9C76-0351C7BAB2AD}"/>
              </a:ext>
            </a:extLst>
          </p:cNvPr>
          <p:cNvSpPr>
            <a:spLocks noGrp="1"/>
          </p:cNvSpPr>
          <p:nvPr>
            <p:ph type="dt" sz="half" idx="10"/>
          </p:nvPr>
        </p:nvSpPr>
        <p:spPr/>
        <p:txBody>
          <a:bodyPr/>
          <a:lstStyle/>
          <a:p>
            <a:fld id="{09DF6279-F350-4948-BCAE-596CDE3B4DAC}" type="datetime1">
              <a:rPr lang="pt-BR" smtClean="0"/>
              <a:t>22/06/2023</a:t>
            </a:fld>
            <a:endParaRPr lang="pt-BR" dirty="0"/>
          </a:p>
        </p:txBody>
      </p:sp>
      <p:sp>
        <p:nvSpPr>
          <p:cNvPr id="5" name="Espaço Reservado para Rodapé 4">
            <a:extLst>
              <a:ext uri="{FF2B5EF4-FFF2-40B4-BE49-F238E27FC236}">
                <a16:creationId xmlns:a16="http://schemas.microsoft.com/office/drawing/2014/main" id="{4BACC847-8A4A-4815-BA3A-D29B38F54B47}"/>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4F16EF24-F3EF-4C78-B4B6-38A381E21BB6}"/>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38824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E26CC42-1BC3-4D21-A69C-EFBCDD12F46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A04FC76-817B-4E21-9B87-7B047C3C940B}"/>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39CCED-F81C-46DA-AB3D-56649B26303D}"/>
              </a:ext>
            </a:extLst>
          </p:cNvPr>
          <p:cNvSpPr>
            <a:spLocks noGrp="1"/>
          </p:cNvSpPr>
          <p:nvPr>
            <p:ph type="dt" sz="half" idx="10"/>
          </p:nvPr>
        </p:nvSpPr>
        <p:spPr/>
        <p:txBody>
          <a:bodyPr/>
          <a:lstStyle/>
          <a:p>
            <a:fld id="{DE7F0B2A-F921-BD44-BC6C-8E7F67DF835C}" type="datetime1">
              <a:rPr lang="pt-BR" smtClean="0"/>
              <a:t>22/06/2023</a:t>
            </a:fld>
            <a:endParaRPr lang="pt-BR" dirty="0"/>
          </a:p>
        </p:txBody>
      </p:sp>
      <p:sp>
        <p:nvSpPr>
          <p:cNvPr id="5" name="Espaço Reservado para Rodapé 4">
            <a:extLst>
              <a:ext uri="{FF2B5EF4-FFF2-40B4-BE49-F238E27FC236}">
                <a16:creationId xmlns:a16="http://schemas.microsoft.com/office/drawing/2014/main" id="{DCB779FC-494C-4066-B7FD-4A50C4306CD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789993E2-7544-4899-86E7-CFF41B83A36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81754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EBD8-84B6-4229-9222-7AD9DB0BDE2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14C748E-6271-4663-A3EA-0E60A378CFAB}"/>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6FA75C9-714B-4E22-BE92-A05AB60F363A}"/>
              </a:ext>
            </a:extLst>
          </p:cNvPr>
          <p:cNvSpPr>
            <a:spLocks noGrp="1"/>
          </p:cNvSpPr>
          <p:nvPr>
            <p:ph type="dt" sz="half" idx="10"/>
          </p:nvPr>
        </p:nvSpPr>
        <p:spPr/>
        <p:txBody>
          <a:bodyPr/>
          <a:lstStyle/>
          <a:p>
            <a:fld id="{F95A11C9-FEBB-6A42-BD10-C27BEB382112}" type="datetime1">
              <a:rPr lang="pt-BR" smtClean="0"/>
              <a:t>22/06/2023</a:t>
            </a:fld>
            <a:endParaRPr lang="pt-BR" dirty="0"/>
          </a:p>
        </p:txBody>
      </p:sp>
      <p:sp>
        <p:nvSpPr>
          <p:cNvPr id="5" name="Espaço Reservado para Rodapé 4">
            <a:extLst>
              <a:ext uri="{FF2B5EF4-FFF2-40B4-BE49-F238E27FC236}">
                <a16:creationId xmlns:a16="http://schemas.microsoft.com/office/drawing/2014/main" id="{BA5BBBC3-3899-43D9-95FD-EB5628A90AD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2C2D9E1-5961-4706-92E6-D915DA47627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81881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16BBC-2CA3-4B66-890E-8CCA1A6C82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3387F530-87FC-4C56-851A-B321920AEB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DAE83903-EB0C-45B7-B5AE-A2ACA519D980}"/>
              </a:ext>
            </a:extLst>
          </p:cNvPr>
          <p:cNvSpPr>
            <a:spLocks noGrp="1"/>
          </p:cNvSpPr>
          <p:nvPr>
            <p:ph type="dt" sz="half" idx="10"/>
          </p:nvPr>
        </p:nvSpPr>
        <p:spPr/>
        <p:txBody>
          <a:bodyPr/>
          <a:lstStyle/>
          <a:p>
            <a:fld id="{927DB683-6EDD-C048-A24B-9CF06CE8969A}" type="datetime1">
              <a:rPr lang="pt-BR" smtClean="0"/>
              <a:t>22/06/2023</a:t>
            </a:fld>
            <a:endParaRPr lang="pt-BR" dirty="0"/>
          </a:p>
        </p:txBody>
      </p:sp>
      <p:sp>
        <p:nvSpPr>
          <p:cNvPr id="5" name="Espaço Reservado para Rodapé 4">
            <a:extLst>
              <a:ext uri="{FF2B5EF4-FFF2-40B4-BE49-F238E27FC236}">
                <a16:creationId xmlns:a16="http://schemas.microsoft.com/office/drawing/2014/main" id="{DE8B169C-A4C5-4186-B22E-DA00CD3BFD5C}"/>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B2015BAE-B68B-4E61-997D-1ADE3C791307}"/>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6883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EA5B6F-B2CC-4FF4-928D-432D166107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D5E5DD5-F0CB-489E-92EA-CB360B0B4776}"/>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DE8EF410-4FB9-4911-A86B-E3D01864F3F9}"/>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D5E7D0-A771-4464-8C44-476F3915788F}"/>
              </a:ext>
            </a:extLst>
          </p:cNvPr>
          <p:cNvSpPr>
            <a:spLocks noGrp="1"/>
          </p:cNvSpPr>
          <p:nvPr>
            <p:ph type="dt" sz="half" idx="10"/>
          </p:nvPr>
        </p:nvSpPr>
        <p:spPr/>
        <p:txBody>
          <a:bodyPr/>
          <a:lstStyle/>
          <a:p>
            <a:fld id="{3CA7963B-2496-844D-A92F-F227EBA20B66}" type="datetime1">
              <a:rPr lang="pt-BR" smtClean="0"/>
              <a:t>22/06/2023</a:t>
            </a:fld>
            <a:endParaRPr lang="pt-BR" dirty="0"/>
          </a:p>
        </p:txBody>
      </p:sp>
      <p:sp>
        <p:nvSpPr>
          <p:cNvPr id="6" name="Espaço Reservado para Rodapé 5">
            <a:extLst>
              <a:ext uri="{FF2B5EF4-FFF2-40B4-BE49-F238E27FC236}">
                <a16:creationId xmlns:a16="http://schemas.microsoft.com/office/drawing/2014/main" id="{5E66A4CD-5AC2-4F91-89E9-5070CBFA42B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642E8ABC-4BD4-4262-B706-DF85E016CE90}"/>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540454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D96227-E5B9-4E65-8D89-45BEFF3CE50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3ACD57A-B945-439B-8A88-B20EAA978E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1669EB74-746A-44A2-B380-5FA3075D3D7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7FB50B6-3DD4-4003-A39F-B8737B941C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40A51CD1-5299-413E-B0BB-3002D586DB07}"/>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4EFB49B6-49F9-4DF4-94A5-A307605E4B80}"/>
              </a:ext>
            </a:extLst>
          </p:cNvPr>
          <p:cNvSpPr>
            <a:spLocks noGrp="1"/>
          </p:cNvSpPr>
          <p:nvPr>
            <p:ph type="dt" sz="half" idx="10"/>
          </p:nvPr>
        </p:nvSpPr>
        <p:spPr/>
        <p:txBody>
          <a:bodyPr/>
          <a:lstStyle/>
          <a:p>
            <a:fld id="{F9F69F56-F5EB-8B4A-AF58-FB3101449A55}" type="datetime1">
              <a:rPr lang="pt-BR" smtClean="0"/>
              <a:t>22/06/2023</a:t>
            </a:fld>
            <a:endParaRPr lang="pt-BR" dirty="0"/>
          </a:p>
        </p:txBody>
      </p:sp>
      <p:sp>
        <p:nvSpPr>
          <p:cNvPr id="8" name="Espaço Reservado para Rodapé 7">
            <a:extLst>
              <a:ext uri="{FF2B5EF4-FFF2-40B4-BE49-F238E27FC236}">
                <a16:creationId xmlns:a16="http://schemas.microsoft.com/office/drawing/2014/main" id="{8611B1E5-B2B2-4F07-A1F8-8AACA8DF4C2A}"/>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1DEFD123-DD74-4BFE-B3C9-F1A6C2CED0BC}"/>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162205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33F6D9-CF57-4CAF-92EF-A1CC4D845275}"/>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9AC0CA9E-C2AB-47B1-9AA3-5FC4FAFB0296}"/>
              </a:ext>
            </a:extLst>
          </p:cNvPr>
          <p:cNvSpPr>
            <a:spLocks noGrp="1"/>
          </p:cNvSpPr>
          <p:nvPr>
            <p:ph type="dt" sz="half" idx="10"/>
          </p:nvPr>
        </p:nvSpPr>
        <p:spPr/>
        <p:txBody>
          <a:bodyPr/>
          <a:lstStyle/>
          <a:p>
            <a:fld id="{BD7E12B1-8D5D-0A48-981C-D1870D66746C}" type="datetime1">
              <a:rPr lang="pt-BR" smtClean="0"/>
              <a:t>22/06/2023</a:t>
            </a:fld>
            <a:endParaRPr lang="pt-BR" dirty="0"/>
          </a:p>
        </p:txBody>
      </p:sp>
      <p:sp>
        <p:nvSpPr>
          <p:cNvPr id="4" name="Espaço Reservado para Rodapé 3">
            <a:extLst>
              <a:ext uri="{FF2B5EF4-FFF2-40B4-BE49-F238E27FC236}">
                <a16:creationId xmlns:a16="http://schemas.microsoft.com/office/drawing/2014/main" id="{5CED1738-35A2-4F9C-90E1-DFAD841A102D}"/>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E1149CC9-D4DF-4280-BBCE-EBC4F77BC2EB}"/>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363988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00131-512E-4C9D-B050-62F860E1D081}"/>
              </a:ext>
            </a:extLst>
          </p:cNvPr>
          <p:cNvSpPr>
            <a:spLocks noGrp="1"/>
          </p:cNvSpPr>
          <p:nvPr>
            <p:ph type="dt" sz="half" idx="10"/>
          </p:nvPr>
        </p:nvSpPr>
        <p:spPr/>
        <p:txBody>
          <a:bodyPr/>
          <a:lstStyle/>
          <a:p>
            <a:fld id="{7B39C1B6-D018-084B-8842-40CADA2D1826}" type="datetime1">
              <a:rPr lang="pt-BR" smtClean="0"/>
              <a:t>22/06/2023</a:t>
            </a:fld>
            <a:endParaRPr lang="pt-BR" dirty="0"/>
          </a:p>
        </p:txBody>
      </p:sp>
      <p:sp>
        <p:nvSpPr>
          <p:cNvPr id="3" name="Espaço Reservado para Rodapé 2">
            <a:extLst>
              <a:ext uri="{FF2B5EF4-FFF2-40B4-BE49-F238E27FC236}">
                <a16:creationId xmlns:a16="http://schemas.microsoft.com/office/drawing/2014/main" id="{63C6D9F3-BF68-4E92-AFA3-6C5D8504C295}"/>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B9D31E28-33F3-413D-9CE6-81A07F230DEA}"/>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4014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8360DA-E7C3-487F-8D6A-C605891A9D3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F17E6055-63D2-4D08-853B-DED6ABFD43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C57D873C-E3BA-420C-8D0A-07673AD95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B0DC85E0-FBF8-4DC8-ACA0-0D851966AF83}"/>
              </a:ext>
            </a:extLst>
          </p:cNvPr>
          <p:cNvSpPr>
            <a:spLocks noGrp="1"/>
          </p:cNvSpPr>
          <p:nvPr>
            <p:ph type="dt" sz="half" idx="10"/>
          </p:nvPr>
        </p:nvSpPr>
        <p:spPr/>
        <p:txBody>
          <a:bodyPr/>
          <a:lstStyle/>
          <a:p>
            <a:fld id="{1B7FD401-1426-C04C-BFC4-069701E0CA49}" type="datetime1">
              <a:rPr lang="pt-BR" smtClean="0"/>
              <a:t>22/06/2023</a:t>
            </a:fld>
            <a:endParaRPr lang="pt-BR" dirty="0"/>
          </a:p>
        </p:txBody>
      </p:sp>
      <p:sp>
        <p:nvSpPr>
          <p:cNvPr id="6" name="Espaço Reservado para Rodapé 5">
            <a:extLst>
              <a:ext uri="{FF2B5EF4-FFF2-40B4-BE49-F238E27FC236}">
                <a16:creationId xmlns:a16="http://schemas.microsoft.com/office/drawing/2014/main" id="{67B35F0F-5DBE-47AA-89E1-12285C678AD1}"/>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C778713E-17F1-4076-84BE-0A9A8203FD3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261526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6D89F8-3F78-4011-864D-B7CA1A5D1E2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2C72DF88-D928-4902-A5B7-1A2496A80B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17DA43F9-5E2D-4EBB-B364-0C16E8D472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20414D6D-E0A4-4857-B6BF-F5C0E93A1779}"/>
              </a:ext>
            </a:extLst>
          </p:cNvPr>
          <p:cNvSpPr>
            <a:spLocks noGrp="1"/>
          </p:cNvSpPr>
          <p:nvPr>
            <p:ph type="dt" sz="half" idx="10"/>
          </p:nvPr>
        </p:nvSpPr>
        <p:spPr/>
        <p:txBody>
          <a:bodyPr/>
          <a:lstStyle/>
          <a:p>
            <a:fld id="{48DEC2F0-3168-EA4B-B4A4-4A89FC3887FC}" type="datetime1">
              <a:rPr lang="pt-BR" smtClean="0"/>
              <a:t>22/06/2023</a:t>
            </a:fld>
            <a:endParaRPr lang="pt-BR" dirty="0"/>
          </a:p>
        </p:txBody>
      </p:sp>
      <p:sp>
        <p:nvSpPr>
          <p:cNvPr id="6" name="Espaço Reservado para Rodapé 5">
            <a:extLst>
              <a:ext uri="{FF2B5EF4-FFF2-40B4-BE49-F238E27FC236}">
                <a16:creationId xmlns:a16="http://schemas.microsoft.com/office/drawing/2014/main" id="{9AA8B44C-D2E1-4A5F-9D27-04EF750727F9}"/>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85996546-4F04-451E-A9B5-5E3231136FCE}"/>
              </a:ext>
            </a:extLst>
          </p:cNvPr>
          <p:cNvSpPr>
            <a:spLocks noGrp="1"/>
          </p:cNvSpPr>
          <p:nvPr>
            <p:ph type="sldNum" sz="quarter" idx="12"/>
          </p:nvPr>
        </p:nvSpPr>
        <p:spPr/>
        <p:txBody>
          <a:bodyPr/>
          <a:lstStyle/>
          <a:p>
            <a:fld id="{58C7F00C-2275-4886-B8AE-3FC82F8469DF}" type="slidenum">
              <a:rPr lang="pt-BR" smtClean="0"/>
              <a:t>‹nº›</a:t>
            </a:fld>
            <a:endParaRPr lang="pt-BR" dirty="0"/>
          </a:p>
        </p:txBody>
      </p:sp>
    </p:spTree>
    <p:extLst>
      <p:ext uri="{BB962C8B-B14F-4D97-AF65-F5344CB8AC3E}">
        <p14:creationId xmlns:p14="http://schemas.microsoft.com/office/powerpoint/2010/main" val="408197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D463CB8-4688-4CBF-AFAB-0B185AC78F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08E10AE5-E2A0-491F-AAC6-44145BB864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13E601-36F1-483F-B7F8-44F563C409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770F5-DD59-3F49-8612-D40B324A8314}" type="datetime1">
              <a:rPr lang="pt-BR" smtClean="0"/>
              <a:t>22/06/2023</a:t>
            </a:fld>
            <a:endParaRPr lang="pt-BR" dirty="0"/>
          </a:p>
        </p:txBody>
      </p:sp>
      <p:sp>
        <p:nvSpPr>
          <p:cNvPr id="5" name="Espaço Reservado para Rodapé 4">
            <a:extLst>
              <a:ext uri="{FF2B5EF4-FFF2-40B4-BE49-F238E27FC236}">
                <a16:creationId xmlns:a16="http://schemas.microsoft.com/office/drawing/2014/main" id="{C461B732-F1F5-4DBC-A57B-CFA88A819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7C1881F5-4296-4FBE-8FD4-3C8E36CBB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7F00C-2275-4886-B8AE-3FC82F8469DF}" type="slidenum">
              <a:rPr lang="pt-BR" smtClean="0"/>
              <a:t>‹nº›</a:t>
            </a:fld>
            <a:endParaRPr lang="pt-BR" dirty="0"/>
          </a:p>
        </p:txBody>
      </p:sp>
    </p:spTree>
    <p:extLst>
      <p:ext uri="{BB962C8B-B14F-4D97-AF65-F5344CB8AC3E}">
        <p14:creationId xmlns:p14="http://schemas.microsoft.com/office/powerpoint/2010/main" val="1214882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F1252"/>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extLst>
              <a:ext uri="{28A0092B-C50C-407E-A947-70E740481C1C}">
                <a14:useLocalDpi xmlns:a14="http://schemas.microsoft.com/office/drawing/2010/main" val="0"/>
              </a:ext>
            </a:extLst>
          </a:blip>
          <a:srcRect r="22936"/>
          <a:stretch/>
        </p:blipFill>
        <p:spPr>
          <a:xfrm>
            <a:off x="0" y="0"/>
            <a:ext cx="9395670" cy="6858005"/>
          </a:xfrm>
          <a:prstGeom prst="rect">
            <a:avLst/>
          </a:prstGeom>
          <a:noFill/>
          <a:ln>
            <a:noFill/>
          </a:ln>
        </p:spPr>
      </p:pic>
    </p:spTree>
    <p:extLst>
      <p:ext uri="{BB962C8B-B14F-4D97-AF65-F5344CB8AC3E}">
        <p14:creationId xmlns:p14="http://schemas.microsoft.com/office/powerpoint/2010/main" val="3728345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circo e as mudanças tecnológicas</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9" name="Retângulo: Cantos Arredondados 14">
            <a:extLst>
              <a:ext uri="{FF2B5EF4-FFF2-40B4-BE49-F238E27FC236}">
                <a16:creationId xmlns:a16="http://schemas.microsoft.com/office/drawing/2014/main" id="{6AF8A99A-9CE6-419E-9079-BB2B2CD3EF04}"/>
              </a:ext>
            </a:extLst>
          </p:cNvPr>
          <p:cNvSpPr/>
          <p:nvPr/>
        </p:nvSpPr>
        <p:spPr>
          <a:xfrm>
            <a:off x="1263325" y="2149440"/>
            <a:ext cx="9550400" cy="3467595"/>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568125" y="2301977"/>
            <a:ext cx="9080825" cy="3108543"/>
          </a:xfrm>
          <a:prstGeom prst="rect">
            <a:avLst/>
          </a:prstGeom>
        </p:spPr>
        <p:txBody>
          <a:bodyPr wrap="square">
            <a:spAutoFit/>
          </a:bodyPr>
          <a:lstStyle/>
          <a:p>
            <a:r>
              <a:rPr lang="pt-BR" sz="2800" dirty="0">
                <a:latin typeface="RobotoBR" pitchFamily="2" charset="0"/>
              </a:rPr>
              <a:t>Atualmente, diversos espetáculos de circo utilizam </a:t>
            </a:r>
            <a:r>
              <a:rPr lang="pt-BR" sz="2800" b="1" dirty="0">
                <a:latin typeface="RobotoBR" pitchFamily="2" charset="0"/>
              </a:rPr>
              <a:t>tecnologia</a:t>
            </a:r>
            <a:r>
              <a:rPr lang="pt-BR" sz="2800" dirty="0">
                <a:latin typeface="RobotoBR" pitchFamily="2" charset="0"/>
              </a:rPr>
              <a:t>. Projeções, LEDs, aplicativos eletrônicos, telões que mostram diferentes ângulos da apresentação ao vivo, </a:t>
            </a:r>
            <a:r>
              <a:rPr lang="pt-BR" sz="2800" i="1" dirty="0">
                <a:latin typeface="RobotoBR" pitchFamily="2" charset="0"/>
              </a:rPr>
              <a:t>drones</a:t>
            </a:r>
            <a:r>
              <a:rPr lang="pt-BR" sz="2800" dirty="0">
                <a:latin typeface="RobotoBR" pitchFamily="2" charset="0"/>
              </a:rPr>
              <a:t>, hologramas e robôs são alguns recursos tecnológicos que criam efeitos impressionantes nas apresentações circenses, permitindo, muitas vezes, a interação do público.</a:t>
            </a:r>
          </a:p>
        </p:txBody>
      </p:sp>
      <p:sp>
        <p:nvSpPr>
          <p:cNvPr id="2" name="Slide Number Placeholder 1"/>
          <p:cNvSpPr>
            <a:spLocks noGrp="1"/>
          </p:cNvSpPr>
          <p:nvPr>
            <p:ph type="sldNum" sz="quarter" idx="12"/>
          </p:nvPr>
        </p:nvSpPr>
        <p:spPr/>
        <p:txBody>
          <a:bodyPr/>
          <a:lstStyle/>
          <a:p>
            <a:fld id="{58C7F00C-2275-4886-B8AE-3FC82F8469DF}" type="slidenum">
              <a:rPr lang="pt-BR" smtClean="0"/>
              <a:t>10</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19827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1 – Capítulo 2</a:t>
            </a:r>
          </a:p>
        </p:txBody>
      </p:sp>
      <p:sp>
        <p:nvSpPr>
          <p:cNvPr id="2" name="Slide Number Placeholder 1"/>
          <p:cNvSpPr>
            <a:spLocks noGrp="1"/>
          </p:cNvSpPr>
          <p:nvPr>
            <p:ph type="sldNum" sz="quarter" idx="12"/>
          </p:nvPr>
        </p:nvSpPr>
        <p:spPr/>
        <p:txBody>
          <a:bodyPr/>
          <a:lstStyle/>
          <a:p>
            <a:fld id="{58C7F00C-2275-4886-B8AE-3FC82F8469DF}" type="slidenum">
              <a:rPr lang="pt-BR" smtClean="0"/>
              <a:t>11</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684643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a:t>
            </a:r>
            <a:r>
              <a:rPr lang="pt-BR" sz="4800" i="1" dirty="0">
                <a:ln w="0"/>
                <a:solidFill>
                  <a:schemeClr val="accent1"/>
                </a:solidFill>
                <a:effectLst>
                  <a:outerShdw blurRad="38100" dist="25400" dir="5400000" algn="ctr" rotWithShape="0">
                    <a:srgbClr val="6E747A">
                      <a:alpha val="43000"/>
                    </a:srgbClr>
                  </a:outerShdw>
                </a:effectLst>
                <a:latin typeface="RobotoBR" pitchFamily="2" charset="0"/>
              </a:rPr>
              <a:t>hip-hop</a:t>
            </a:r>
          </a:p>
        </p:txBody>
      </p:sp>
      <p:sp>
        <p:nvSpPr>
          <p:cNvPr id="11" name="Seta: Pentágono 10">
            <a:extLst>
              <a:ext uri="{FF2B5EF4-FFF2-40B4-BE49-F238E27FC236}">
                <a16:creationId xmlns:a16="http://schemas.microsoft.com/office/drawing/2014/main" id="{89F06BFB-5597-4757-9691-CE41B1D07394}"/>
              </a:ext>
            </a:extLst>
          </p:cNvPr>
          <p:cNvSpPr/>
          <p:nvPr/>
        </p:nvSpPr>
        <p:spPr>
          <a:xfrm>
            <a:off x="838200" y="2237634"/>
            <a:ext cx="5982749" cy="3641196"/>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dirty="0">
                <a:latin typeface="RobotoBR" pitchFamily="2" charset="0"/>
              </a:rPr>
              <a:t>Criado na década de </a:t>
            </a:r>
          </a:p>
          <a:p>
            <a:r>
              <a:rPr lang="pt-BR" sz="2800" dirty="0">
                <a:latin typeface="RobotoBR" pitchFamily="2" charset="0"/>
              </a:rPr>
              <a:t>1970 no Bronx, um bairro</a:t>
            </a:r>
          </a:p>
          <a:p>
            <a:r>
              <a:rPr lang="pt-BR" sz="2800" dirty="0">
                <a:latin typeface="RobotoBR" pitchFamily="2" charset="0"/>
              </a:rPr>
              <a:t>da periferia de Nova York, </a:t>
            </a:r>
          </a:p>
          <a:p>
            <a:r>
              <a:rPr lang="pt-BR" sz="2800" dirty="0">
                <a:latin typeface="RobotoBR" pitchFamily="2" charset="0"/>
              </a:rPr>
              <a:t>o </a:t>
            </a:r>
            <a:r>
              <a:rPr lang="pt-BR" sz="2800" i="1" dirty="0">
                <a:latin typeface="RobotoBR" pitchFamily="2" charset="0"/>
              </a:rPr>
              <a:t>hip-hop</a:t>
            </a:r>
            <a:r>
              <a:rPr lang="pt-BR" sz="2800" dirty="0">
                <a:latin typeface="RobotoBR" pitchFamily="2" charset="0"/>
              </a:rPr>
              <a:t> surgiu das trocas culturais entre jovens afrodescendentes estadunidenses, jamaicanos              e porto-riquenhos. </a:t>
            </a: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7065917" y="2193016"/>
            <a:ext cx="4356099" cy="3685813"/>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7212421" y="2532079"/>
            <a:ext cx="4209596" cy="3108543"/>
          </a:xfrm>
          <a:prstGeom prst="rect">
            <a:avLst/>
          </a:prstGeom>
          <a:noFill/>
        </p:spPr>
        <p:txBody>
          <a:bodyPr wrap="square" rtlCol="0">
            <a:spAutoFit/>
          </a:bodyPr>
          <a:lstStyle/>
          <a:p>
            <a:r>
              <a:rPr lang="pt-BR" sz="2800" dirty="0">
                <a:latin typeface="RobotoBR" pitchFamily="2" charset="0"/>
              </a:rPr>
              <a:t>Desde o início, o </a:t>
            </a:r>
            <a:r>
              <a:rPr lang="pt-BR" sz="2800" i="1" dirty="0">
                <a:latin typeface="RobotoBR" pitchFamily="2" charset="0"/>
              </a:rPr>
              <a:t>hip</a:t>
            </a:r>
            <a:r>
              <a:rPr lang="pt-BR" sz="2800" dirty="0">
                <a:latin typeface="RobotoBR" pitchFamily="2" charset="0"/>
              </a:rPr>
              <a:t>-</a:t>
            </a:r>
            <a:r>
              <a:rPr lang="pt-BR" sz="2800" i="1" dirty="0">
                <a:latin typeface="RobotoBR" pitchFamily="2" charset="0"/>
              </a:rPr>
              <a:t>hop</a:t>
            </a:r>
            <a:r>
              <a:rPr lang="pt-BR" sz="2800" dirty="0">
                <a:latin typeface="RobotoBR" pitchFamily="2" charset="0"/>
              </a:rPr>
              <a:t> teve uma forte função de </a:t>
            </a:r>
            <a:r>
              <a:rPr lang="pt-BR" sz="2800" b="1" dirty="0">
                <a:latin typeface="RobotoBR" pitchFamily="2" charset="0"/>
              </a:rPr>
              <a:t>denúncia social</a:t>
            </a:r>
            <a:r>
              <a:rPr lang="pt-BR" sz="2800" dirty="0">
                <a:latin typeface="RobotoBR" pitchFamily="2" charset="0"/>
              </a:rPr>
              <a:t>, falando dos problemas relacionados</a:t>
            </a:r>
          </a:p>
          <a:p>
            <a:r>
              <a:rPr lang="pt-BR" sz="2800" dirty="0">
                <a:latin typeface="RobotoBR" pitchFamily="2" charset="0"/>
              </a:rPr>
              <a:t>à vida nas periferias, ao racismo etc.</a:t>
            </a:r>
          </a:p>
        </p:txBody>
      </p:sp>
      <p:sp>
        <p:nvSpPr>
          <p:cNvPr id="2" name="Slide Number Placeholder 1"/>
          <p:cNvSpPr>
            <a:spLocks noGrp="1"/>
          </p:cNvSpPr>
          <p:nvPr>
            <p:ph type="sldNum" sz="quarter" idx="12"/>
          </p:nvPr>
        </p:nvSpPr>
        <p:spPr/>
        <p:txBody>
          <a:bodyPr/>
          <a:lstStyle/>
          <a:p>
            <a:fld id="{58C7F00C-2275-4886-B8AE-3FC82F8469DF}" type="slidenum">
              <a:rPr lang="pt-BR" smtClean="0"/>
              <a:t>12</a:t>
            </a:fld>
            <a:endParaRPr lang="pt-BR" dirty="0"/>
          </a:p>
        </p:txBody>
      </p:sp>
      <p:pic>
        <p:nvPicPr>
          <p:cNvPr id="8" name="Google Shape;67;p15"/>
          <p:cNvPicPr preferRelativeResize="0"/>
          <p:nvPr/>
        </p:nvPicPr>
        <p:blipFill rotWithShape="1">
          <a:blip r:embed="rId2">
            <a:alphaModFix/>
          </a:blip>
          <a:srcRect/>
          <a:stretch/>
        </p:blipFill>
        <p:spPr>
          <a:xfrm>
            <a:off x="0" y="-16075"/>
            <a:ext cx="12192000" cy="561975"/>
          </a:xfrm>
          <a:prstGeom prst="rect">
            <a:avLst/>
          </a:prstGeom>
          <a:noFill/>
          <a:ln>
            <a:noFill/>
          </a:ln>
        </p:spPr>
      </p:pic>
    </p:spTree>
    <p:extLst>
      <p:ext uri="{BB962C8B-B14F-4D97-AF65-F5344CB8AC3E}">
        <p14:creationId xmlns:p14="http://schemas.microsoft.com/office/powerpoint/2010/main" val="3471902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E046689A-2400-43A1-85E8-AA272FBF48D4}"/>
              </a:ext>
            </a:extLst>
          </p:cNvPr>
          <p:cNvSpPr>
            <a:spLocks noGrp="1"/>
          </p:cNvSpPr>
          <p:nvPr>
            <p:ph type="title"/>
          </p:nvPr>
        </p:nvSpPr>
        <p:spPr>
          <a:xfrm>
            <a:off x="1308100" y="304801"/>
            <a:ext cx="9766300" cy="1435099"/>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pt-BR" sz="4800" dirty="0">
                <a:latin typeface="RobotoBR" pitchFamily="2" charset="0"/>
              </a:rPr>
              <a:t>Os quatro elementos do </a:t>
            </a:r>
            <a:r>
              <a:rPr lang="pt-BR" sz="4800" i="1" dirty="0">
                <a:latin typeface="RobotoBR" pitchFamily="2" charset="0"/>
              </a:rPr>
              <a:t>hip-hop</a:t>
            </a:r>
            <a:endParaRPr lang="pt-BR" sz="4800" i="1" dirty="0">
              <a:ln w="0"/>
              <a:solidFill>
                <a:schemeClr val="bg1"/>
              </a:solidFill>
              <a:effectLst>
                <a:outerShdw blurRad="38100" dist="19050" dir="2700000" algn="tl" rotWithShape="0">
                  <a:schemeClr val="dk1">
                    <a:alpha val="40000"/>
                  </a:schemeClr>
                </a:outerShdw>
              </a:effectLst>
              <a:latin typeface="RobotoBR" pitchFamily="2" charset="0"/>
            </a:endParaRP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703239454"/>
              </p:ext>
            </p:extLst>
          </p:nvPr>
        </p:nvGraphicFramePr>
        <p:xfrm>
          <a:off x="939800" y="1990724"/>
          <a:ext cx="10515600" cy="4481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58C7F00C-2275-4886-B8AE-3FC82F8469DF}" type="slidenum">
              <a:rPr lang="pt-BR" smtClean="0"/>
              <a:t>13</a:t>
            </a:fld>
            <a:endParaRPr lang="pt-BR" dirty="0"/>
          </a:p>
        </p:txBody>
      </p:sp>
      <p:pic>
        <p:nvPicPr>
          <p:cNvPr id="6"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437176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DJ monta as bases</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8" name="CaixaDeTexto 47">
            <a:extLst>
              <a:ext uri="{FF2B5EF4-FFF2-40B4-BE49-F238E27FC236}">
                <a16:creationId xmlns:a16="http://schemas.microsoft.com/office/drawing/2014/main" id="{97DC7532-0517-436C-A4CC-06A41C901677}"/>
              </a:ext>
            </a:extLst>
          </p:cNvPr>
          <p:cNvSpPr txBox="1"/>
          <p:nvPr/>
        </p:nvSpPr>
        <p:spPr>
          <a:xfrm>
            <a:off x="1932416" y="2164976"/>
            <a:ext cx="8185347" cy="3392676"/>
          </a:xfrm>
          <a:prstGeom prst="rect">
            <a:avLst/>
          </a:prstGeom>
        </p:spPr>
        <p:style>
          <a:lnRef idx="2">
            <a:schemeClr val="accent5"/>
          </a:lnRef>
          <a:fillRef idx="1">
            <a:schemeClr val="lt1"/>
          </a:fillRef>
          <a:effectRef idx="0">
            <a:schemeClr val="accent5"/>
          </a:effectRef>
          <a:fontRef idx="minor">
            <a:schemeClr val="dk1"/>
          </a:fontRef>
        </p:style>
        <p:txBody>
          <a:bodyPr spcFirstLastPara="0" vert="horz" wrap="square" lIns="99568" tIns="35560" rIns="35560" bIns="35560" numCol="1" spcCol="1270" anchor="t" anchorCtr="0">
            <a:noAutofit/>
          </a:bodyPr>
          <a:lstStyle/>
          <a:p>
            <a:pPr>
              <a:lnSpc>
                <a:spcPct val="150000"/>
              </a:lnSpc>
            </a:pPr>
            <a:r>
              <a:rPr lang="pt-BR" sz="2800" dirty="0">
                <a:latin typeface="RobotoBR" pitchFamily="2" charset="0"/>
              </a:rPr>
              <a:t>Entre os artistas do </a:t>
            </a:r>
            <a:r>
              <a:rPr lang="pt-BR" sz="2800" i="1" dirty="0">
                <a:latin typeface="RobotoBR" pitchFamily="2" charset="0"/>
              </a:rPr>
              <a:t>hip-hop</a:t>
            </a:r>
            <a:r>
              <a:rPr lang="pt-BR" sz="2800" dirty="0">
                <a:latin typeface="RobotoBR" pitchFamily="2" charset="0"/>
              </a:rPr>
              <a:t>, os DJs tiveram grande importância histórica. Nos Estados Unidos, O DJ </a:t>
            </a:r>
            <a:r>
              <a:rPr lang="pt-BR" sz="2800" b="1" dirty="0">
                <a:latin typeface="RobotoBR" pitchFamily="2" charset="0"/>
              </a:rPr>
              <a:t>Afrika Bambaataa </a:t>
            </a:r>
            <a:r>
              <a:rPr lang="pt-BR" sz="2800" dirty="0">
                <a:latin typeface="RobotoBR" pitchFamily="2" charset="0"/>
              </a:rPr>
              <a:t>(1957-), por exemplo, foi quem estabeleceu a união dos quatro elementos para formar a cultura do </a:t>
            </a:r>
            <a:r>
              <a:rPr lang="pt-BR" sz="2800" i="1" dirty="0">
                <a:latin typeface="RobotoBR" pitchFamily="2" charset="0"/>
              </a:rPr>
              <a:t>hip-hop</a:t>
            </a:r>
            <a:r>
              <a:rPr lang="pt-BR" sz="2800" dirty="0">
                <a:latin typeface="RobotoBR" pitchFamily="2" charset="0"/>
              </a:rPr>
              <a:t>.</a:t>
            </a:r>
            <a:endParaRPr lang="pt-BR" sz="2800" kern="1200" dirty="0">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14</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632586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a:t>
            </a:r>
            <a:r>
              <a:rPr lang="pt-BR" sz="4800" i="1" dirty="0">
                <a:ln w="0"/>
                <a:solidFill>
                  <a:schemeClr val="accent1"/>
                </a:solidFill>
                <a:effectLst>
                  <a:outerShdw blurRad="38100" dist="25400" dir="5400000" algn="ctr" rotWithShape="0">
                    <a:srgbClr val="6E747A">
                      <a:alpha val="43000"/>
                    </a:srgbClr>
                  </a:outerShdw>
                </a:effectLst>
                <a:latin typeface="RobotoBR" pitchFamily="2" charset="0"/>
              </a:rPr>
              <a:t>break</a:t>
            </a:r>
          </a:p>
        </p:txBody>
      </p:sp>
      <p:sp>
        <p:nvSpPr>
          <p:cNvPr id="11" name="Elipse 4"/>
          <p:cNvSpPr/>
          <p:nvPr/>
        </p:nvSpPr>
        <p:spPr>
          <a:xfrm>
            <a:off x="3106964" y="105009"/>
            <a:ext cx="5124200" cy="4967944"/>
          </a:xfrm>
          <a:prstGeom prst="rect">
            <a:avLst/>
          </a:prstGeom>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endParaRPr lang="pt-BR" sz="1800" i="1" kern="1200" dirty="0"/>
          </a:p>
        </p:txBody>
      </p:sp>
      <p:sp>
        <p:nvSpPr>
          <p:cNvPr id="2" name="Slide Number Placeholder 1"/>
          <p:cNvSpPr>
            <a:spLocks noGrp="1"/>
          </p:cNvSpPr>
          <p:nvPr>
            <p:ph type="sldNum" sz="quarter" idx="12"/>
          </p:nvPr>
        </p:nvSpPr>
        <p:spPr/>
        <p:txBody>
          <a:bodyPr/>
          <a:lstStyle/>
          <a:p>
            <a:fld id="{58C7F00C-2275-4886-B8AE-3FC82F8469DF}" type="slidenum">
              <a:rPr lang="pt-BR" smtClean="0"/>
              <a:t>15</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2" name="Retângulo 11"/>
          <p:cNvSpPr/>
          <p:nvPr/>
        </p:nvSpPr>
        <p:spPr>
          <a:xfrm>
            <a:off x="1817500" y="2301977"/>
            <a:ext cx="8699500" cy="3108543"/>
          </a:xfrm>
          <a:prstGeom prst="rect">
            <a:avLst/>
          </a:prstGeom>
        </p:spPr>
        <p:txBody>
          <a:bodyPr wrap="square">
            <a:spAutoFit/>
          </a:bodyPr>
          <a:lstStyle/>
          <a:p>
            <a:r>
              <a:rPr lang="pt-BR" sz="2800" dirty="0">
                <a:latin typeface="RobotoBR" pitchFamily="2" charset="0"/>
                <a:ea typeface="Roboto" panose="02000000000000000000" pitchFamily="2" charset="0"/>
              </a:rPr>
              <a:t>O </a:t>
            </a:r>
            <a:r>
              <a:rPr lang="pt-BR" sz="2800" i="1" dirty="0">
                <a:latin typeface="RobotoBR" pitchFamily="2" charset="0"/>
                <a:ea typeface="Roboto" panose="02000000000000000000" pitchFamily="2" charset="0"/>
              </a:rPr>
              <a:t>break dancing </a:t>
            </a:r>
            <a:r>
              <a:rPr lang="pt-BR" sz="2800" dirty="0">
                <a:latin typeface="RobotoBR" pitchFamily="2" charset="0"/>
                <a:ea typeface="Roboto" panose="02000000000000000000" pitchFamily="2" charset="0"/>
              </a:rPr>
              <a:t>é um estilo de dança que apresenta movimentos muitas vezes acrobáticos. As danças podem adquirir um caráter de competição e, nessas “batalhas”, os dançarinos se enfrentam, demonstrando destreza em passos ágeis, velozes, com paradas e giros diversos. </a:t>
            </a:r>
          </a:p>
          <a:p>
            <a:endParaRPr lang="pt-BR" sz="2800" dirty="0">
              <a:latin typeface="RobotoBR" pitchFamily="2" charset="0"/>
            </a:endParaRPr>
          </a:p>
        </p:txBody>
      </p:sp>
      <p:sp>
        <p:nvSpPr>
          <p:cNvPr id="13" name="Retângulo: Cantos Arredondados 14">
            <a:extLst>
              <a:ext uri="{FF2B5EF4-FFF2-40B4-BE49-F238E27FC236}">
                <a16:creationId xmlns:a16="http://schemas.microsoft.com/office/drawing/2014/main" id="{6AF8A99A-9CE6-419E-9079-BB2B2CD3EF04}"/>
              </a:ext>
            </a:extLst>
          </p:cNvPr>
          <p:cNvSpPr/>
          <p:nvPr/>
        </p:nvSpPr>
        <p:spPr>
          <a:xfrm>
            <a:off x="1586189" y="2066306"/>
            <a:ext cx="8792838" cy="3123211"/>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Tree>
    <p:extLst>
      <p:ext uri="{BB962C8B-B14F-4D97-AF65-F5344CB8AC3E}">
        <p14:creationId xmlns:p14="http://schemas.microsoft.com/office/powerpoint/2010/main" val="2739363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a:t>
            </a:r>
            <a:r>
              <a:rPr lang="pt-BR" sz="4800" i="1" dirty="0">
                <a:ln w="0"/>
                <a:solidFill>
                  <a:schemeClr val="accent1"/>
                </a:solidFill>
                <a:effectLst>
                  <a:outerShdw blurRad="38100" dist="25400" dir="5400000" algn="ctr" rotWithShape="0">
                    <a:srgbClr val="6E747A">
                      <a:alpha val="43000"/>
                    </a:srgbClr>
                  </a:outerShdw>
                </a:effectLst>
                <a:latin typeface="RobotoBR" pitchFamily="2" charset="0"/>
              </a:rPr>
              <a:t>hip-hop</a:t>
            </a: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 no Brasil</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1349374" y="1958450"/>
            <a:ext cx="9611551" cy="3919836"/>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528637" y="2170255"/>
            <a:ext cx="9207500" cy="3554819"/>
          </a:xfrm>
          <a:prstGeom prst="rect">
            <a:avLst/>
          </a:prstGeom>
        </p:spPr>
        <p:txBody>
          <a:bodyPr wrap="square">
            <a:spAutoFit/>
          </a:bodyPr>
          <a:lstStyle/>
          <a:p>
            <a:pPr marL="457200" indent="-457200">
              <a:buFont typeface="Arial" pitchFamily="34" charset="0"/>
              <a:buChar char="•"/>
            </a:pPr>
            <a:r>
              <a:rPr lang="pt-BR" sz="2500" dirty="0">
                <a:latin typeface="RobotoBR" pitchFamily="2" charset="0"/>
              </a:rPr>
              <a:t>A cena </a:t>
            </a:r>
            <a:r>
              <a:rPr lang="pt-BR" sz="2500" i="1" dirty="0">
                <a:latin typeface="RobotoBR" pitchFamily="2" charset="0"/>
              </a:rPr>
              <a:t>hip-hop</a:t>
            </a:r>
            <a:r>
              <a:rPr lang="pt-BR" sz="2500" dirty="0">
                <a:latin typeface="RobotoBR" pitchFamily="2" charset="0"/>
              </a:rPr>
              <a:t> do Brasil é bastante consolidada, apresentando inúmeros artistas e grupos importantes e consagrados. Esses grupos geralmente se posicionam </a:t>
            </a:r>
            <a:r>
              <a:rPr lang="pt-BR" sz="2500" b="1" dirty="0">
                <a:latin typeface="RobotoBR" pitchFamily="2" charset="0"/>
              </a:rPr>
              <a:t>contra toda forma de opressão</a:t>
            </a:r>
            <a:r>
              <a:rPr lang="pt-BR" sz="2500" dirty="0">
                <a:latin typeface="RobotoBR" pitchFamily="2" charset="0"/>
              </a:rPr>
              <a:t>, principalmente o </a:t>
            </a:r>
            <a:r>
              <a:rPr lang="pt-BR" sz="2500" b="1" dirty="0">
                <a:latin typeface="RobotoBR" pitchFamily="2" charset="0"/>
              </a:rPr>
              <a:t>racismo</a:t>
            </a:r>
            <a:r>
              <a:rPr lang="pt-BR" sz="2500" dirty="0">
                <a:latin typeface="RobotoBR" pitchFamily="2" charset="0"/>
              </a:rPr>
              <a:t>, a </a:t>
            </a:r>
            <a:r>
              <a:rPr lang="pt-BR" sz="2500" b="1" dirty="0">
                <a:latin typeface="RobotoBR" pitchFamily="2" charset="0"/>
              </a:rPr>
              <a:t>pobreza</a:t>
            </a:r>
            <a:r>
              <a:rPr lang="pt-BR" sz="2500" dirty="0">
                <a:latin typeface="RobotoBR" pitchFamily="2" charset="0"/>
              </a:rPr>
              <a:t> e a </a:t>
            </a:r>
            <a:r>
              <a:rPr lang="pt-BR" sz="2500" b="1" dirty="0">
                <a:latin typeface="RobotoBR" pitchFamily="2" charset="0"/>
              </a:rPr>
              <a:t>violência</a:t>
            </a:r>
            <a:r>
              <a:rPr lang="pt-BR" sz="2500" dirty="0">
                <a:latin typeface="RobotoBR" pitchFamily="2" charset="0"/>
              </a:rPr>
              <a:t> contra os jovens das periferias.</a:t>
            </a:r>
          </a:p>
          <a:p>
            <a:pPr marL="457200" indent="-457200">
              <a:buFont typeface="Arial" pitchFamily="34" charset="0"/>
              <a:buChar char="•"/>
            </a:pPr>
            <a:r>
              <a:rPr lang="pt-BR" sz="2500" dirty="0">
                <a:latin typeface="RobotoBR" pitchFamily="2" charset="0"/>
              </a:rPr>
              <a:t>Entre os brasileiros poderíamos destacar grupos como os </a:t>
            </a:r>
            <a:r>
              <a:rPr lang="pt-BR" sz="2500" b="1" dirty="0">
                <a:latin typeface="RobotoBR" pitchFamily="2" charset="0"/>
              </a:rPr>
              <a:t>Racionais </a:t>
            </a:r>
            <a:r>
              <a:rPr lang="pt-BR" sz="2500" b="1" dirty="0" err="1">
                <a:latin typeface="RobotoBR" pitchFamily="2" charset="0"/>
              </a:rPr>
              <a:t>MCs</a:t>
            </a:r>
            <a:r>
              <a:rPr lang="pt-BR" sz="2500" b="1" dirty="0">
                <a:latin typeface="RobotoBR" pitchFamily="2" charset="0"/>
              </a:rPr>
              <a:t> </a:t>
            </a:r>
            <a:r>
              <a:rPr lang="pt-BR" sz="2500" dirty="0">
                <a:latin typeface="RobotoBR" pitchFamily="2" charset="0"/>
              </a:rPr>
              <a:t>e </a:t>
            </a:r>
            <a:r>
              <a:rPr lang="pt-BR" sz="2500" b="1" dirty="0">
                <a:latin typeface="RobotoBR" pitchFamily="2" charset="0"/>
              </a:rPr>
              <a:t>Facção Central</a:t>
            </a:r>
            <a:r>
              <a:rPr lang="pt-BR" sz="2500" dirty="0">
                <a:latin typeface="RobotoBR" pitchFamily="2" charset="0"/>
              </a:rPr>
              <a:t>, e </a:t>
            </a:r>
            <a:r>
              <a:rPr lang="pt-BR" sz="2500" i="1" dirty="0">
                <a:latin typeface="RobotoBR" pitchFamily="2" charset="0"/>
              </a:rPr>
              <a:t>rappers </a:t>
            </a:r>
            <a:r>
              <a:rPr lang="pt-BR" sz="2500" dirty="0">
                <a:latin typeface="RobotoBR" pitchFamily="2" charset="0"/>
              </a:rPr>
              <a:t>como </a:t>
            </a:r>
            <a:r>
              <a:rPr lang="pt-BR" sz="2500" b="1" dirty="0" err="1">
                <a:latin typeface="RobotoBR" pitchFamily="2" charset="0"/>
              </a:rPr>
              <a:t>Sabotage</a:t>
            </a:r>
            <a:r>
              <a:rPr lang="pt-BR" sz="2500" dirty="0">
                <a:latin typeface="RobotoBR" pitchFamily="2" charset="0"/>
              </a:rPr>
              <a:t>, </a:t>
            </a:r>
            <a:r>
              <a:rPr lang="pt-BR" sz="2500" b="1" dirty="0">
                <a:latin typeface="RobotoBR" pitchFamily="2" charset="0"/>
              </a:rPr>
              <a:t>MV Bill</a:t>
            </a:r>
            <a:r>
              <a:rPr lang="pt-BR" sz="2500" dirty="0">
                <a:latin typeface="RobotoBR" pitchFamily="2" charset="0"/>
              </a:rPr>
              <a:t>, </a:t>
            </a:r>
            <a:r>
              <a:rPr lang="pt-BR" sz="2500" b="1" dirty="0">
                <a:latin typeface="RobotoBR" pitchFamily="2" charset="0"/>
              </a:rPr>
              <a:t>Thaíde</a:t>
            </a:r>
            <a:r>
              <a:rPr lang="pt-BR" sz="2500" dirty="0">
                <a:latin typeface="RobotoBR" pitchFamily="2" charset="0"/>
              </a:rPr>
              <a:t> e </a:t>
            </a:r>
            <a:r>
              <a:rPr lang="pt-BR" sz="2500" b="1" dirty="0">
                <a:latin typeface="RobotoBR" pitchFamily="2" charset="0"/>
              </a:rPr>
              <a:t>DJ Hum</a:t>
            </a:r>
            <a:r>
              <a:rPr lang="pt-BR" sz="2500" dirty="0">
                <a:latin typeface="RobotoBR" pitchFamily="2" charset="0"/>
              </a:rPr>
              <a:t>. Da nova geração, podemos citar nomes como </a:t>
            </a:r>
            <a:r>
              <a:rPr lang="pt-BR" sz="2500" b="1" dirty="0" err="1">
                <a:latin typeface="RobotoBR" pitchFamily="2" charset="0"/>
              </a:rPr>
              <a:t>Criolo</a:t>
            </a:r>
            <a:r>
              <a:rPr lang="pt-BR" sz="2500" dirty="0">
                <a:latin typeface="RobotoBR" pitchFamily="2" charset="0"/>
              </a:rPr>
              <a:t>, </a:t>
            </a:r>
            <a:r>
              <a:rPr lang="pt-BR" sz="2500" b="1" dirty="0" err="1">
                <a:latin typeface="RobotoBR" pitchFamily="2" charset="0"/>
              </a:rPr>
              <a:t>Rael</a:t>
            </a:r>
            <a:r>
              <a:rPr lang="pt-BR" sz="2500" b="1" dirty="0">
                <a:latin typeface="RobotoBR" pitchFamily="2" charset="0"/>
              </a:rPr>
              <a:t> da Rima</a:t>
            </a:r>
            <a:r>
              <a:rPr lang="pt-BR" sz="2500" dirty="0">
                <a:latin typeface="RobotoBR" pitchFamily="2" charset="0"/>
              </a:rPr>
              <a:t> e </a:t>
            </a:r>
            <a:r>
              <a:rPr lang="pt-BR" sz="2500" b="1" dirty="0" err="1">
                <a:latin typeface="RobotoBR" pitchFamily="2" charset="0"/>
              </a:rPr>
              <a:t>Emicida</a:t>
            </a:r>
            <a:r>
              <a:rPr lang="pt-BR" sz="2500" dirty="0">
                <a:latin typeface="RobotoBR" pitchFamily="2" charset="0"/>
              </a:rPr>
              <a:t>.</a:t>
            </a:r>
          </a:p>
        </p:txBody>
      </p:sp>
      <p:sp>
        <p:nvSpPr>
          <p:cNvPr id="2" name="Slide Number Placeholder 1"/>
          <p:cNvSpPr>
            <a:spLocks noGrp="1"/>
          </p:cNvSpPr>
          <p:nvPr>
            <p:ph type="sldNum" sz="quarter" idx="12"/>
          </p:nvPr>
        </p:nvSpPr>
        <p:spPr/>
        <p:txBody>
          <a:bodyPr/>
          <a:lstStyle/>
          <a:p>
            <a:fld id="{58C7F00C-2275-4886-B8AE-3FC82F8469DF}" type="slidenum">
              <a:rPr lang="pt-BR" smtClean="0"/>
              <a:t>16</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962721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grafite e as cores das ruas </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4" name="Retângulo 3"/>
          <p:cNvSpPr/>
          <p:nvPr/>
        </p:nvSpPr>
        <p:spPr>
          <a:xfrm>
            <a:off x="2190623" y="2067128"/>
            <a:ext cx="7797772" cy="3970318"/>
          </a:xfrm>
          <a:prstGeom prst="rect">
            <a:avLst/>
          </a:prstGeom>
        </p:spPr>
        <p:txBody>
          <a:bodyPr wrap="square">
            <a:spAutoFit/>
          </a:bodyPr>
          <a:lstStyle/>
          <a:p>
            <a:pPr algn="ctr">
              <a:lnSpc>
                <a:spcPct val="150000"/>
              </a:lnSpc>
            </a:pPr>
            <a:r>
              <a:rPr lang="pt-BR" sz="2800" dirty="0">
                <a:latin typeface="RobotoBR" pitchFamily="2" charset="0"/>
              </a:rPr>
              <a:t>Uma das manifestações mais conhecidas de toda a arte urbana é o grafite. Os grafiteiros desenvolvem estilos próprios e pintam imagens que contêm referências diversas. Além disso, fazem denúncias, levantam debates ou simplesmente deixam suas marcas pela cidade.</a:t>
            </a: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2106987" y="2067128"/>
            <a:ext cx="8022664" cy="397031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2" name="Slide Number Placeholder 1"/>
          <p:cNvSpPr>
            <a:spLocks noGrp="1"/>
          </p:cNvSpPr>
          <p:nvPr>
            <p:ph type="sldNum" sz="quarter" idx="12"/>
          </p:nvPr>
        </p:nvSpPr>
        <p:spPr/>
        <p:txBody>
          <a:bodyPr/>
          <a:lstStyle/>
          <a:p>
            <a:fld id="{58C7F00C-2275-4886-B8AE-3FC82F8469DF}" type="slidenum">
              <a:rPr lang="pt-BR" smtClean="0"/>
              <a:t>17</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246395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Pintura e rebeldia</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Seta: Pentágono 10">
            <a:extLst>
              <a:ext uri="{FF2B5EF4-FFF2-40B4-BE49-F238E27FC236}">
                <a16:creationId xmlns:a16="http://schemas.microsoft.com/office/drawing/2014/main" id="{89F06BFB-5597-4757-9691-CE41B1D07394}"/>
              </a:ext>
            </a:extLst>
          </p:cNvPr>
          <p:cNvSpPr/>
          <p:nvPr/>
        </p:nvSpPr>
        <p:spPr>
          <a:xfrm>
            <a:off x="838200" y="2451254"/>
            <a:ext cx="5791200" cy="3337602"/>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800" b="1" dirty="0">
                <a:latin typeface="RobotoBR" pitchFamily="2" charset="0"/>
              </a:rPr>
              <a:t>Jean-Michel Basquiat</a:t>
            </a:r>
          </a:p>
          <a:p>
            <a:r>
              <a:rPr lang="pt-BR" sz="2800" dirty="0">
                <a:latin typeface="RobotoBR" pitchFamily="2" charset="0"/>
              </a:rPr>
              <a:t>foi um artista grafiteiro de Nova York. Na década de 1970, criou uma linguagem visual inovadora, misturando palavras e figuras. </a:t>
            </a:r>
          </a:p>
        </p:txBody>
      </p:sp>
      <p:sp>
        <p:nvSpPr>
          <p:cNvPr id="15" name="Retângulo: Cantos Arredondados 14">
            <a:extLst>
              <a:ext uri="{FF2B5EF4-FFF2-40B4-BE49-F238E27FC236}">
                <a16:creationId xmlns:a16="http://schemas.microsoft.com/office/drawing/2014/main" id="{6AF8A99A-9CE6-419E-9079-BB2B2CD3EF04}"/>
              </a:ext>
            </a:extLst>
          </p:cNvPr>
          <p:cNvSpPr/>
          <p:nvPr/>
        </p:nvSpPr>
        <p:spPr>
          <a:xfrm>
            <a:off x="6716826" y="2819400"/>
            <a:ext cx="4406899" cy="2804870"/>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16" name="CaixaDeTexto 15">
            <a:extLst>
              <a:ext uri="{FF2B5EF4-FFF2-40B4-BE49-F238E27FC236}">
                <a16:creationId xmlns:a16="http://schemas.microsoft.com/office/drawing/2014/main" id="{A31E8EBF-A389-46FE-8BDA-4B2A3B7E9EAA}"/>
              </a:ext>
            </a:extLst>
          </p:cNvPr>
          <p:cNvSpPr txBox="1"/>
          <p:nvPr/>
        </p:nvSpPr>
        <p:spPr>
          <a:xfrm>
            <a:off x="7098277" y="3198773"/>
            <a:ext cx="4126598" cy="2092881"/>
          </a:xfrm>
          <a:prstGeom prst="rect">
            <a:avLst/>
          </a:prstGeom>
          <a:noFill/>
        </p:spPr>
        <p:txBody>
          <a:bodyPr wrap="square" rtlCol="0">
            <a:spAutoFit/>
          </a:bodyPr>
          <a:lstStyle/>
          <a:p>
            <a:r>
              <a:rPr lang="pt-BR" sz="2600" dirty="0">
                <a:latin typeface="RobotoBR" pitchFamily="2" charset="0"/>
              </a:rPr>
              <a:t>Além dos muros da cidade, Basquiat também</a:t>
            </a:r>
          </a:p>
          <a:p>
            <a:r>
              <a:rPr lang="pt-BR" sz="2600" dirty="0">
                <a:latin typeface="RobotoBR" pitchFamily="2" charset="0"/>
              </a:rPr>
              <a:t>pintou telas, levando sua arte urbana para dentro das galerias.</a:t>
            </a:r>
          </a:p>
        </p:txBody>
      </p:sp>
      <p:sp>
        <p:nvSpPr>
          <p:cNvPr id="2" name="Slide Number Placeholder 1"/>
          <p:cNvSpPr>
            <a:spLocks noGrp="1"/>
          </p:cNvSpPr>
          <p:nvPr>
            <p:ph type="sldNum" sz="quarter" idx="12"/>
          </p:nvPr>
        </p:nvSpPr>
        <p:spPr/>
        <p:txBody>
          <a:bodyPr/>
          <a:lstStyle/>
          <a:p>
            <a:fld id="{58C7F00C-2275-4886-B8AE-3FC82F8469DF}" type="slidenum">
              <a:rPr lang="pt-BR" smtClean="0"/>
              <a:t>18</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084244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400" dirty="0">
                <a:ln w="0"/>
                <a:solidFill>
                  <a:schemeClr val="accent1"/>
                </a:solidFill>
                <a:effectLst>
                  <a:outerShdw blurRad="38100" dist="25400" dir="5400000" algn="ctr" rotWithShape="0">
                    <a:srgbClr val="6E747A">
                      <a:alpha val="43000"/>
                    </a:srgbClr>
                  </a:outerShdw>
                </a:effectLst>
                <a:latin typeface="RobotoBR" pitchFamily="2" charset="0"/>
              </a:rPr>
              <a:t>Uma cultura global: o grafite sul-africano</a:t>
            </a:r>
            <a:endParaRPr lang="pt-BR" sz="44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9" name="Espaço Reservado para Conteúdo 2">
            <a:extLst>
              <a:ext uri="{FF2B5EF4-FFF2-40B4-BE49-F238E27FC236}">
                <a16:creationId xmlns:a16="http://schemas.microsoft.com/office/drawing/2014/main" id="{DD463F65-98A4-467E-9F95-8E3521A46805}"/>
              </a:ext>
            </a:extLst>
          </p:cNvPr>
          <p:cNvSpPr txBox="1">
            <a:spLocks/>
          </p:cNvSpPr>
          <p:nvPr/>
        </p:nvSpPr>
        <p:spPr>
          <a:xfrm>
            <a:off x="838200" y="1990243"/>
            <a:ext cx="10515600" cy="3439007"/>
          </a:xfrm>
          <a:prstGeom prst="rect">
            <a:avLst/>
          </a:prstGeom>
          <a:ln w="6350" cap="flat" cmpd="sng" algn="ctr">
            <a:solidFill>
              <a:schemeClr val="accent1"/>
            </a:solidFill>
            <a:prstDash val="solid"/>
            <a:miter lim="800000"/>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nSpc>
                <a:spcPct val="150000"/>
              </a:lnSpc>
              <a:buNone/>
            </a:pPr>
            <a:r>
              <a:rPr lang="pt-BR" dirty="0">
                <a:ln w="0"/>
                <a:solidFill>
                  <a:schemeClr val="bg1"/>
                </a:solidFill>
                <a:effectLst>
                  <a:outerShdw blurRad="38100" dist="19050" dir="2700000" algn="tl" rotWithShape="0">
                    <a:schemeClr val="dk1">
                      <a:alpha val="40000"/>
                    </a:schemeClr>
                  </a:outerShdw>
                </a:effectLst>
                <a:latin typeface="RobotoBR" pitchFamily="2" charset="0"/>
              </a:rPr>
              <a:t>O grafite é uma manifestação artística que acontece em diversos países do mundo. No continente africano, muitos grafiteiros exploram questões políticas e sua identidade cultural. Na África do Sul, por exemplo, essa arte é muito bem representada por artistas como </a:t>
            </a:r>
            <a:r>
              <a:rPr lang="pt-BR" b="1" dirty="0">
                <a:ln w="0"/>
                <a:solidFill>
                  <a:schemeClr val="bg1"/>
                </a:solidFill>
                <a:effectLst>
                  <a:outerShdw blurRad="38100" dist="19050" dir="2700000" algn="tl" rotWithShape="0">
                    <a:schemeClr val="dk1">
                      <a:alpha val="40000"/>
                    </a:schemeClr>
                  </a:outerShdw>
                </a:effectLst>
                <a:latin typeface="RobotoBR" pitchFamily="2" charset="0"/>
              </a:rPr>
              <a:t>Faith XLVII </a:t>
            </a:r>
            <a:r>
              <a:rPr lang="pt-BR" dirty="0">
                <a:ln w="0"/>
                <a:solidFill>
                  <a:schemeClr val="bg1"/>
                </a:solidFill>
                <a:effectLst>
                  <a:outerShdw blurRad="38100" dist="19050" dir="2700000" algn="tl" rotWithShape="0">
                    <a:schemeClr val="dk1">
                      <a:alpha val="40000"/>
                    </a:schemeClr>
                  </a:outerShdw>
                </a:effectLst>
                <a:latin typeface="RobotoBR" pitchFamily="2" charset="0"/>
              </a:rPr>
              <a:t>e </a:t>
            </a:r>
            <a:r>
              <a:rPr lang="pt-BR" b="1" dirty="0">
                <a:ln w="0"/>
                <a:solidFill>
                  <a:schemeClr val="bg1"/>
                </a:solidFill>
                <a:effectLst>
                  <a:outerShdw blurRad="38100" dist="19050" dir="2700000" algn="tl" rotWithShape="0">
                    <a:schemeClr val="dk1">
                      <a:alpha val="40000"/>
                    </a:schemeClr>
                  </a:outerShdw>
                </a:effectLst>
                <a:latin typeface="RobotoBR" pitchFamily="2" charset="0"/>
              </a:rPr>
              <a:t>Falko One</a:t>
            </a:r>
            <a:r>
              <a:rPr lang="pt-BR" dirty="0">
                <a:ln w="0"/>
                <a:solidFill>
                  <a:schemeClr val="bg1"/>
                </a:solidFill>
                <a:effectLst>
                  <a:outerShdw blurRad="38100" dist="19050" dir="2700000" algn="tl" rotWithShape="0">
                    <a:schemeClr val="dk1">
                      <a:alpha val="40000"/>
                    </a:schemeClr>
                  </a:outerShdw>
                </a:effectLst>
                <a:latin typeface="RobotoBR" pitchFamily="2" charset="0"/>
              </a:rPr>
              <a:t>.</a:t>
            </a:r>
          </a:p>
        </p:txBody>
      </p:sp>
      <p:sp>
        <p:nvSpPr>
          <p:cNvPr id="2" name="Slide Number Placeholder 1"/>
          <p:cNvSpPr>
            <a:spLocks noGrp="1"/>
          </p:cNvSpPr>
          <p:nvPr>
            <p:ph type="sldNum" sz="quarter" idx="12"/>
          </p:nvPr>
        </p:nvSpPr>
        <p:spPr/>
        <p:txBody>
          <a:bodyPr/>
          <a:lstStyle/>
          <a:p>
            <a:fld id="{58C7F00C-2275-4886-B8AE-3FC82F8469DF}" type="slidenum">
              <a:rPr lang="pt-BR" smtClean="0"/>
              <a:t>19</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87676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671D0B-1BC8-41CB-AFC6-B8A28E1B7397}"/>
              </a:ext>
            </a:extLst>
          </p:cNvPr>
          <p:cNvSpPr>
            <a:spLocks noGrp="1"/>
          </p:cNvSpPr>
          <p:nvPr>
            <p:ph type="ctrTitle"/>
          </p:nvPr>
        </p:nvSpPr>
        <p:spPr/>
        <p:txBody>
          <a:bodyPr>
            <a:normAutofit/>
          </a:bodyPr>
          <a:lstStyle/>
          <a:p>
            <a:br>
              <a:rPr lang="pt-BR" sz="4800" dirty="0">
                <a:latin typeface="RobotoBR" pitchFamily="2" charset="0"/>
              </a:rPr>
            </a:br>
            <a:r>
              <a:rPr lang="pt-BR" sz="4800" dirty="0">
                <a:latin typeface="RobotoBR" pitchFamily="2" charset="0"/>
              </a:rPr>
              <a:t>Unidade 1 – Capítulo 1</a:t>
            </a:r>
          </a:p>
        </p:txBody>
      </p:sp>
      <p:sp>
        <p:nvSpPr>
          <p:cNvPr id="2" name="Slide Number Placeholder 1"/>
          <p:cNvSpPr>
            <a:spLocks noGrp="1"/>
          </p:cNvSpPr>
          <p:nvPr>
            <p:ph type="sldNum" sz="quarter" idx="12"/>
          </p:nvPr>
        </p:nvSpPr>
        <p:spPr/>
        <p:txBody>
          <a:bodyPr/>
          <a:lstStyle/>
          <a:p>
            <a:fld id="{58C7F00C-2275-4886-B8AE-3FC82F8469DF}" type="slidenum">
              <a:rPr lang="pt-BR" smtClean="0"/>
              <a:t>2</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908439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A cidade e suas artes</a:t>
            </a:r>
          </a:p>
        </p:txBody>
      </p:sp>
      <p:graphicFrame>
        <p:nvGraphicFramePr>
          <p:cNvPr id="5" name="Espaço Reservado para Conteúdo 4">
            <a:extLst>
              <a:ext uri="{FF2B5EF4-FFF2-40B4-BE49-F238E27FC236}">
                <a16:creationId xmlns:a16="http://schemas.microsoft.com/office/drawing/2014/main" id="{5F53B5A5-538A-46E7-990B-868E237B9F8E}"/>
              </a:ext>
            </a:extLst>
          </p:cNvPr>
          <p:cNvGraphicFramePr>
            <a:graphicFrameLocks noGrp="1"/>
          </p:cNvGraphicFramePr>
          <p:nvPr>
            <p:ph idx="1"/>
            <p:extLst>
              <p:ext uri="{D42A27DB-BD31-4B8C-83A1-F6EECF244321}">
                <p14:modId xmlns:p14="http://schemas.microsoft.com/office/powerpoint/2010/main" val="1658603872"/>
              </p:ext>
            </p:extLst>
          </p:nvPr>
        </p:nvGraphicFramePr>
        <p:xfrm>
          <a:off x="939800" y="1769423"/>
          <a:ext cx="10515600" cy="4572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p:cNvSpPr>
            <a:spLocks noGrp="1"/>
          </p:cNvSpPr>
          <p:nvPr>
            <p:ph type="sldNum" sz="quarter" idx="12"/>
          </p:nvPr>
        </p:nvSpPr>
        <p:spPr/>
        <p:txBody>
          <a:bodyPr/>
          <a:lstStyle/>
          <a:p>
            <a:fld id="{58C7F00C-2275-4886-B8AE-3FC82F8469DF}" type="slidenum">
              <a:rPr lang="pt-BR" smtClean="0"/>
              <a:t>3</a:t>
            </a:fld>
            <a:endParaRPr lang="pt-BR" dirty="0"/>
          </a:p>
        </p:txBody>
      </p:sp>
      <p:pic>
        <p:nvPicPr>
          <p:cNvPr id="6" name="Google Shape;67;p15"/>
          <p:cNvPicPr preferRelativeResize="0"/>
          <p:nvPr/>
        </p:nvPicPr>
        <p:blipFill rotWithShape="1">
          <a:blip r:embed="rId7">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888153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Os artistas de rua</a:t>
            </a:r>
          </a:p>
        </p:txBody>
      </p:sp>
      <p:sp>
        <p:nvSpPr>
          <p:cNvPr id="7" name="Seta: Pentágono 10">
            <a:extLst>
              <a:ext uri="{FF2B5EF4-FFF2-40B4-BE49-F238E27FC236}">
                <a16:creationId xmlns:a16="http://schemas.microsoft.com/office/drawing/2014/main" id="{89F06BFB-5597-4757-9691-CE41B1D07394}"/>
              </a:ext>
            </a:extLst>
          </p:cNvPr>
          <p:cNvSpPr/>
          <p:nvPr/>
        </p:nvSpPr>
        <p:spPr>
          <a:xfrm>
            <a:off x="949530" y="2838203"/>
            <a:ext cx="3978729" cy="2346781"/>
          </a:xfrm>
          <a:prstGeom prst="homePlat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2600" dirty="0">
                <a:latin typeface="RobotoBR" pitchFamily="2" charset="0"/>
              </a:rPr>
              <a:t>A arte que acontece nas ruas </a:t>
            </a:r>
            <a:r>
              <a:rPr lang="pt-BR" sz="2600" b="1" dirty="0">
                <a:latin typeface="RobotoBR" pitchFamily="2" charset="0"/>
              </a:rPr>
              <a:t>rompe a rotina da cidade</a:t>
            </a:r>
            <a:r>
              <a:rPr lang="pt-BR" sz="2600" dirty="0">
                <a:latin typeface="RobotoBR" pitchFamily="2" charset="0"/>
              </a:rPr>
              <a:t>. </a:t>
            </a:r>
          </a:p>
        </p:txBody>
      </p:sp>
      <p:sp>
        <p:nvSpPr>
          <p:cNvPr id="8" name="Retângulo: Cantos Arredondados 14">
            <a:extLst>
              <a:ext uri="{FF2B5EF4-FFF2-40B4-BE49-F238E27FC236}">
                <a16:creationId xmlns:a16="http://schemas.microsoft.com/office/drawing/2014/main" id="{6AF8A99A-9CE6-419E-9079-BB2B2CD3EF04}"/>
              </a:ext>
            </a:extLst>
          </p:cNvPr>
          <p:cNvSpPr/>
          <p:nvPr/>
        </p:nvSpPr>
        <p:spPr>
          <a:xfrm>
            <a:off x="5415310" y="1983179"/>
            <a:ext cx="5067301" cy="4028215"/>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3" name="Retângulo 2"/>
          <p:cNvSpPr/>
          <p:nvPr/>
        </p:nvSpPr>
        <p:spPr>
          <a:xfrm>
            <a:off x="5707409" y="2241878"/>
            <a:ext cx="4483102" cy="3539430"/>
          </a:xfrm>
          <a:prstGeom prst="rect">
            <a:avLst/>
          </a:prstGeom>
        </p:spPr>
        <p:txBody>
          <a:bodyPr wrap="square">
            <a:spAutoFit/>
          </a:bodyPr>
          <a:lstStyle/>
          <a:p>
            <a:r>
              <a:rPr lang="pt-BR" sz="2800" dirty="0">
                <a:latin typeface="RobotoBR" pitchFamily="2" charset="0"/>
              </a:rPr>
              <a:t>Pode-se dizer que os artistas de rua realizam a </a:t>
            </a:r>
            <a:r>
              <a:rPr lang="pt-BR" sz="2800" b="1" dirty="0">
                <a:latin typeface="RobotoBR" pitchFamily="2" charset="0"/>
              </a:rPr>
              <a:t>democratização da Arte</a:t>
            </a:r>
            <a:r>
              <a:rPr lang="pt-BR" sz="2800" dirty="0">
                <a:latin typeface="RobotoBR" pitchFamily="2" charset="0"/>
              </a:rPr>
              <a:t>. Eles saíram dos teatros, dos museus e dos circos, e escolheram se apresentar em </a:t>
            </a:r>
            <a:r>
              <a:rPr lang="pt-BR" sz="2800" b="1" dirty="0">
                <a:latin typeface="RobotoBR" pitchFamily="2" charset="0"/>
              </a:rPr>
              <a:t>espaços abertos </a:t>
            </a:r>
            <a:r>
              <a:rPr lang="pt-BR" sz="2800" dirty="0">
                <a:latin typeface="RobotoBR" pitchFamily="2" charset="0"/>
              </a:rPr>
              <a:t>e de </a:t>
            </a:r>
            <a:r>
              <a:rPr lang="pt-BR" sz="2800" b="1" dirty="0">
                <a:latin typeface="RobotoBR" pitchFamily="2" charset="0"/>
              </a:rPr>
              <a:t>trânsito livre</a:t>
            </a:r>
            <a:r>
              <a:rPr lang="pt-BR" sz="2800" dirty="0">
                <a:latin typeface="RobotoBR" pitchFamily="2" charset="0"/>
              </a:rPr>
              <a:t>.</a:t>
            </a:r>
          </a:p>
        </p:txBody>
      </p:sp>
      <p:sp>
        <p:nvSpPr>
          <p:cNvPr id="2" name="Slide Number Placeholder 1"/>
          <p:cNvSpPr>
            <a:spLocks noGrp="1"/>
          </p:cNvSpPr>
          <p:nvPr>
            <p:ph type="sldNum" sz="quarter" idx="12"/>
          </p:nvPr>
        </p:nvSpPr>
        <p:spPr/>
        <p:txBody>
          <a:bodyPr/>
          <a:lstStyle/>
          <a:p>
            <a:fld id="{58C7F00C-2275-4886-B8AE-3FC82F8469DF}" type="slidenum">
              <a:rPr lang="pt-BR" smtClean="0"/>
              <a:t>4</a:t>
            </a:fld>
            <a:endParaRPr lang="pt-BR" dirty="0"/>
          </a:p>
        </p:txBody>
      </p:sp>
      <p:pic>
        <p:nvPicPr>
          <p:cNvPr id="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1528273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A </a:t>
            </a:r>
            <a:r>
              <a:rPr lang="pt-BR" sz="4800" i="1" dirty="0">
                <a:ln w="0"/>
                <a:solidFill>
                  <a:schemeClr val="accent1"/>
                </a:solidFill>
                <a:effectLst>
                  <a:outerShdw blurRad="38100" dist="25400" dir="5400000" algn="ctr" rotWithShape="0">
                    <a:srgbClr val="6E747A">
                      <a:alpha val="43000"/>
                    </a:srgbClr>
                  </a:outerShdw>
                </a:effectLst>
                <a:latin typeface="RobotoBR" pitchFamily="2" charset="0"/>
              </a:rPr>
              <a:t>performance</a:t>
            </a:r>
          </a:p>
        </p:txBody>
      </p:sp>
      <p:sp>
        <p:nvSpPr>
          <p:cNvPr id="3" name="Espaço Reservado para Conteúdo 2">
            <a:extLst>
              <a:ext uri="{FF2B5EF4-FFF2-40B4-BE49-F238E27FC236}">
                <a16:creationId xmlns:a16="http://schemas.microsoft.com/office/drawing/2014/main" id="{DD463F65-98A4-467E-9F95-8E3521A46805}"/>
              </a:ext>
            </a:extLst>
          </p:cNvPr>
          <p:cNvSpPr>
            <a:spLocks noGrp="1"/>
          </p:cNvSpPr>
          <p:nvPr>
            <p:ph idx="1"/>
          </p:nvPr>
        </p:nvSpPr>
        <p:spPr>
          <a:xfrm>
            <a:off x="1682002" y="2101767"/>
            <a:ext cx="8697026" cy="3860800"/>
          </a:xfr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oAutofit/>
          </a:bodyPr>
          <a:lstStyle/>
          <a:p>
            <a:r>
              <a:rPr lang="pt-BR" dirty="0">
                <a:latin typeface="RobotoBR" pitchFamily="2" charset="0"/>
              </a:rPr>
              <a:t>Nessa linguagem, os artistas </a:t>
            </a:r>
            <a:r>
              <a:rPr lang="pt-BR" b="1" dirty="0">
                <a:latin typeface="RobotoBR" pitchFamily="2" charset="0"/>
              </a:rPr>
              <a:t>não</a:t>
            </a:r>
            <a:r>
              <a:rPr lang="pt-BR" dirty="0">
                <a:latin typeface="RobotoBR" pitchFamily="2" charset="0"/>
              </a:rPr>
              <a:t> interpretam personagens e narrativas.</a:t>
            </a:r>
          </a:p>
          <a:p>
            <a:r>
              <a:rPr lang="pt-BR" dirty="0">
                <a:latin typeface="RobotoBR" pitchFamily="2" charset="0"/>
              </a:rPr>
              <a:t>Eles criam intervenções artísticas que proponham uma nova experiência para o espectador.</a:t>
            </a:r>
          </a:p>
          <a:p>
            <a:r>
              <a:rPr lang="pt-BR" dirty="0">
                <a:latin typeface="RobotoBR" pitchFamily="2" charset="0"/>
              </a:rPr>
              <a:t>Quando a </a:t>
            </a:r>
            <a:r>
              <a:rPr lang="pt-BR" i="1" dirty="0">
                <a:latin typeface="RobotoBR" pitchFamily="2" charset="0"/>
              </a:rPr>
              <a:t>performance</a:t>
            </a:r>
            <a:r>
              <a:rPr lang="pt-BR" dirty="0">
                <a:latin typeface="RobotoBR" pitchFamily="2" charset="0"/>
              </a:rPr>
              <a:t> ocorre no </a:t>
            </a:r>
            <a:r>
              <a:rPr lang="pt-BR" b="1" dirty="0">
                <a:latin typeface="RobotoBR" pitchFamily="2" charset="0"/>
              </a:rPr>
              <a:t>ambiente urbano</a:t>
            </a:r>
            <a:r>
              <a:rPr lang="pt-BR" dirty="0">
                <a:latin typeface="RobotoBR" pitchFamily="2" charset="0"/>
              </a:rPr>
              <a:t>, pode até mesmo causar situações incômodas para os espectadores. Assim, por meio de suas ações, o artista interfere diretamente na rotina dessas pessoas.</a:t>
            </a:r>
            <a:endParaRPr lang="pt-BR" dirty="0">
              <a:ln w="0"/>
              <a:solidFill>
                <a:schemeClr val="bg1"/>
              </a:solidFill>
              <a:effectLst>
                <a:outerShdw blurRad="38100" dist="19050" dir="2700000" algn="tl" rotWithShape="0">
                  <a:schemeClr val="dk1">
                    <a:alpha val="40000"/>
                  </a:scheme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5</a:t>
            </a:fld>
            <a:endParaRPr lang="pt-BR" dirty="0"/>
          </a:p>
        </p:txBody>
      </p:sp>
      <p:pic>
        <p:nvPicPr>
          <p:cNvPr id="5"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956527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Quando os espaços se transformam</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950971" y="1976318"/>
            <a:ext cx="10040880" cy="3901968"/>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1263991" y="2193009"/>
            <a:ext cx="9727859" cy="3539430"/>
          </a:xfrm>
          <a:prstGeom prst="rect">
            <a:avLst/>
          </a:prstGeom>
        </p:spPr>
        <p:txBody>
          <a:bodyPr wrap="square">
            <a:spAutoFit/>
          </a:bodyPr>
          <a:lstStyle/>
          <a:p>
            <a:pPr marL="457200" indent="-457200">
              <a:buFont typeface="Arial" pitchFamily="34" charset="0"/>
              <a:buChar char="•"/>
            </a:pPr>
            <a:r>
              <a:rPr lang="pt-BR" sz="2800" dirty="0">
                <a:latin typeface="RobotoBR" pitchFamily="2" charset="0"/>
              </a:rPr>
              <a:t>O Minhocão, uma pista elevada na cidade de São Paulo, já se tornou um espaço tradicional de arte de rua.</a:t>
            </a:r>
          </a:p>
          <a:p>
            <a:pPr marL="457200" indent="-457200">
              <a:buFont typeface="Arial" pitchFamily="34" charset="0"/>
              <a:buChar char="•"/>
            </a:pPr>
            <a:r>
              <a:rPr lang="pt-BR" sz="2800" dirty="0">
                <a:latin typeface="RobotoBR" pitchFamily="2" charset="0"/>
              </a:rPr>
              <a:t>Nos dias de semana, essa via movimentada está repleta de carros. Mas, nos fins de semana, se transforma: o Minhocão é interditado pela prefeitura e os carros não podem passar.</a:t>
            </a:r>
          </a:p>
          <a:p>
            <a:pPr marL="457200" indent="-457200">
              <a:buFont typeface="Arial" pitchFamily="34" charset="0"/>
              <a:buChar char="•"/>
            </a:pPr>
            <a:r>
              <a:rPr lang="pt-BR" sz="2800" dirty="0">
                <a:latin typeface="RobotoBR" pitchFamily="2" charset="0"/>
              </a:rPr>
              <a:t>O Minhocão se torna um lugar de práticas culturais e de lazer para toda a população.</a:t>
            </a:r>
          </a:p>
        </p:txBody>
      </p:sp>
      <p:sp>
        <p:nvSpPr>
          <p:cNvPr id="2" name="Slide Number Placeholder 1"/>
          <p:cNvSpPr>
            <a:spLocks noGrp="1"/>
          </p:cNvSpPr>
          <p:nvPr>
            <p:ph type="sldNum" sz="quarter" idx="12"/>
          </p:nvPr>
        </p:nvSpPr>
        <p:spPr/>
        <p:txBody>
          <a:bodyPr/>
          <a:lstStyle/>
          <a:p>
            <a:fld id="{58C7F00C-2275-4886-B8AE-3FC82F8469DF}" type="slidenum">
              <a:rPr lang="pt-BR" smtClean="0"/>
              <a:t>6</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2198587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1">
            <a:extLst>
              <a:ext uri="{FF2B5EF4-FFF2-40B4-BE49-F238E27FC236}">
                <a16:creationId xmlns:a16="http://schemas.microsoft.com/office/drawing/2014/main" id="{DF8307DF-7F63-4B4C-96C1-D382066B944D}"/>
              </a:ext>
            </a:extLst>
          </p:cNvPr>
          <p:cNvSpPr>
            <a:spLocks noGrp="1"/>
          </p:cNvSpPr>
          <p:nvPr>
            <p:ph type="title"/>
          </p:nvPr>
        </p:nvSpPr>
        <p:spPr>
          <a:xfrm>
            <a:off x="838200" y="327025"/>
            <a:ext cx="10515600" cy="1325563"/>
          </a:xfrm>
        </p:spPr>
        <p:style>
          <a:lnRef idx="2">
            <a:schemeClr val="accent1"/>
          </a:lnRef>
          <a:fillRef idx="1">
            <a:schemeClr val="lt1"/>
          </a:fillRef>
          <a:effectRef idx="0">
            <a:schemeClr val="accent1"/>
          </a:effectRef>
          <a:fontRef idx="minor">
            <a:schemeClr val="dk1"/>
          </a:fontRef>
        </p:style>
        <p:txBody>
          <a:bodyPr>
            <a:normAutofit/>
          </a:bodyPr>
          <a:lstStyle/>
          <a:p>
            <a:pPr algn="ctr"/>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O teatro de rua</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2" name="Slide Number Placeholder 1"/>
          <p:cNvSpPr>
            <a:spLocks noGrp="1"/>
          </p:cNvSpPr>
          <p:nvPr>
            <p:ph type="sldNum" sz="quarter" idx="12"/>
          </p:nvPr>
        </p:nvSpPr>
        <p:spPr/>
        <p:txBody>
          <a:bodyPr/>
          <a:lstStyle/>
          <a:p>
            <a:fld id="{58C7F00C-2275-4886-B8AE-3FC82F8469DF}" type="slidenum">
              <a:rPr lang="pt-BR" smtClean="0"/>
              <a:t>7</a:t>
            </a:fld>
            <a:endParaRPr lang="pt-BR" dirty="0"/>
          </a:p>
        </p:txBody>
      </p:sp>
      <p:pic>
        <p:nvPicPr>
          <p:cNvPr id="8"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
        <p:nvSpPr>
          <p:cNvPr id="10" name="Espaço Reservado para Conteúdo 2">
            <a:extLst>
              <a:ext uri="{FF2B5EF4-FFF2-40B4-BE49-F238E27FC236}">
                <a16:creationId xmlns:a16="http://schemas.microsoft.com/office/drawing/2014/main" id="{DD463F65-98A4-467E-9F95-8E3521A46805}"/>
              </a:ext>
            </a:extLst>
          </p:cNvPr>
          <p:cNvSpPr>
            <a:spLocks noGrp="1"/>
          </p:cNvSpPr>
          <p:nvPr>
            <p:ph idx="1"/>
          </p:nvPr>
        </p:nvSpPr>
        <p:spPr>
          <a:xfrm>
            <a:off x="1560698" y="2619457"/>
            <a:ext cx="8937253" cy="2190668"/>
          </a:xfr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oAutofit/>
          </a:bodyPr>
          <a:lstStyle/>
          <a:p>
            <a:pPr marL="0" indent="0">
              <a:buNone/>
            </a:pPr>
            <a:r>
              <a:rPr lang="pt-BR" dirty="0">
                <a:latin typeface="RobotoBR" pitchFamily="2" charset="0"/>
              </a:rPr>
              <a:t>O nome que damos ao teatro encenado ao ar livre, fora dos edifícios teatrais convencionais, é </a:t>
            </a:r>
            <a:r>
              <a:rPr lang="pt-BR" b="1" dirty="0">
                <a:latin typeface="RobotoBR" pitchFamily="2" charset="0"/>
              </a:rPr>
              <a:t>teatro de rua</a:t>
            </a:r>
            <a:r>
              <a:rPr lang="pt-BR" dirty="0">
                <a:latin typeface="RobotoBR" pitchFamily="2" charset="0"/>
              </a:rPr>
              <a:t>.</a:t>
            </a:r>
          </a:p>
          <a:p>
            <a:pPr marL="0" indent="0">
              <a:buNone/>
            </a:pPr>
            <a:r>
              <a:rPr lang="pt-BR" dirty="0">
                <a:latin typeface="RobotoBR" pitchFamily="2" charset="0"/>
              </a:rPr>
              <a:t>O teatro de rua exige do artista uma boa capacidade  de interação com o público diversificado que transita pela cidade.</a:t>
            </a:r>
          </a:p>
        </p:txBody>
      </p:sp>
    </p:spTree>
    <p:extLst>
      <p:ext uri="{BB962C8B-B14F-4D97-AF65-F5344CB8AC3E}">
        <p14:creationId xmlns:p14="http://schemas.microsoft.com/office/powerpoint/2010/main" val="2642011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DF8307DF-7F63-4B4C-96C1-D382066B944D}"/>
              </a:ext>
            </a:extLst>
          </p:cNvPr>
          <p:cNvSpPr txBox="1">
            <a:spLocks/>
          </p:cNvSpPr>
          <p:nvPr/>
        </p:nvSpPr>
        <p:spPr>
          <a:xfrm>
            <a:off x="838200" y="327025"/>
            <a:ext cx="10515600" cy="1325563"/>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pt-BR" sz="4800" dirty="0">
                <a:ln w="0"/>
                <a:solidFill>
                  <a:schemeClr val="accent1"/>
                </a:solidFill>
                <a:effectLst>
                  <a:outerShdw blurRad="38100" dist="25400" dir="5400000" algn="ctr" rotWithShape="0">
                    <a:srgbClr val="6E747A">
                      <a:alpha val="43000"/>
                    </a:srgbClr>
                  </a:outerShdw>
                </a:effectLst>
                <a:latin typeface="RobotoBR" pitchFamily="2" charset="0"/>
              </a:rPr>
              <a:t>Uma tradição itinerante: o circo</a:t>
            </a:r>
            <a:endParaRPr lang="pt-BR" sz="4800" i="1" dirty="0">
              <a:ln w="0"/>
              <a:solidFill>
                <a:schemeClr val="accent1"/>
              </a:solidFill>
              <a:effectLst>
                <a:outerShdw blurRad="38100" dist="25400" dir="5400000" algn="ctr" rotWithShape="0">
                  <a:srgbClr val="6E747A">
                    <a:alpha val="43000"/>
                  </a:srgbClr>
                </a:outerShdw>
              </a:effectLst>
              <a:latin typeface="RobotoBR" pitchFamily="2" charset="0"/>
            </a:endParaRPr>
          </a:p>
        </p:txBody>
      </p:sp>
      <p:sp>
        <p:nvSpPr>
          <p:cNvPr id="5" name="Retângulo: Cantos Arredondados 14">
            <a:extLst>
              <a:ext uri="{FF2B5EF4-FFF2-40B4-BE49-F238E27FC236}">
                <a16:creationId xmlns:a16="http://schemas.microsoft.com/office/drawing/2014/main" id="{6AF8A99A-9CE6-419E-9079-BB2B2CD3EF04}"/>
              </a:ext>
            </a:extLst>
          </p:cNvPr>
          <p:cNvSpPr/>
          <p:nvPr/>
        </p:nvSpPr>
        <p:spPr>
          <a:xfrm>
            <a:off x="2107980" y="2220689"/>
            <a:ext cx="7822595" cy="355072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pt-BR" dirty="0"/>
          </a:p>
        </p:txBody>
      </p:sp>
      <p:sp>
        <p:nvSpPr>
          <p:cNvPr id="6" name="Retângulo 5"/>
          <p:cNvSpPr/>
          <p:nvPr/>
        </p:nvSpPr>
        <p:spPr>
          <a:xfrm>
            <a:off x="2438512" y="2321411"/>
            <a:ext cx="7137779" cy="3323987"/>
          </a:xfrm>
          <a:prstGeom prst="rect">
            <a:avLst/>
          </a:prstGeom>
        </p:spPr>
        <p:txBody>
          <a:bodyPr wrap="square">
            <a:spAutoFit/>
          </a:bodyPr>
          <a:lstStyle/>
          <a:p>
            <a:pPr algn="ctr">
              <a:lnSpc>
                <a:spcPct val="150000"/>
              </a:lnSpc>
            </a:pPr>
            <a:r>
              <a:rPr lang="pt-BR" sz="2800" dirty="0">
                <a:latin typeface="RobotoBR" pitchFamily="2" charset="0"/>
              </a:rPr>
              <a:t>O circo é uma manifestação artística coletiva itinerante, que está efetivamente ligada aos </a:t>
            </a:r>
            <a:r>
              <a:rPr lang="pt-BR" sz="2800" b="1" dirty="0">
                <a:latin typeface="RobotoBR" pitchFamily="2" charset="0"/>
              </a:rPr>
              <a:t>espaços públicos </a:t>
            </a:r>
            <a:r>
              <a:rPr lang="pt-BR" sz="2800" dirty="0">
                <a:latin typeface="RobotoBR" pitchFamily="2" charset="0"/>
              </a:rPr>
              <a:t>das cidades. Em toda cidade geralmente há um lugar onde os circos e suas lonas são erguidos. </a:t>
            </a:r>
          </a:p>
        </p:txBody>
      </p:sp>
      <p:sp>
        <p:nvSpPr>
          <p:cNvPr id="2" name="Slide Number Placeholder 1"/>
          <p:cNvSpPr>
            <a:spLocks noGrp="1"/>
          </p:cNvSpPr>
          <p:nvPr>
            <p:ph type="sldNum" sz="quarter" idx="12"/>
          </p:nvPr>
        </p:nvSpPr>
        <p:spPr/>
        <p:txBody>
          <a:bodyPr/>
          <a:lstStyle/>
          <a:p>
            <a:fld id="{58C7F00C-2275-4886-B8AE-3FC82F8469DF}" type="slidenum">
              <a:rPr lang="pt-BR" smtClean="0"/>
              <a:t>8</a:t>
            </a:fld>
            <a:endParaRPr lang="pt-BR" dirty="0"/>
          </a:p>
        </p:txBody>
      </p:sp>
      <p:pic>
        <p:nvPicPr>
          <p:cNvPr id="7"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spTree>
    <p:extLst>
      <p:ext uri="{BB962C8B-B14F-4D97-AF65-F5344CB8AC3E}">
        <p14:creationId xmlns:p14="http://schemas.microsoft.com/office/powerpoint/2010/main" val="3855710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a:extLst>
              <a:ext uri="{FF2B5EF4-FFF2-40B4-BE49-F238E27FC236}">
                <a16:creationId xmlns:a16="http://schemas.microsoft.com/office/drawing/2014/main" id="{22539740-4563-4767-9740-19E11DFB5EC6}"/>
              </a:ext>
            </a:extLst>
          </p:cNvPr>
          <p:cNvSpPr/>
          <p:nvPr/>
        </p:nvSpPr>
        <p:spPr>
          <a:xfrm>
            <a:off x="6022736" y="5624270"/>
            <a:ext cx="2817133" cy="77424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 name="Slide Number Placeholder 2"/>
          <p:cNvSpPr>
            <a:spLocks noGrp="1"/>
          </p:cNvSpPr>
          <p:nvPr>
            <p:ph type="sldNum" sz="quarter" idx="12"/>
          </p:nvPr>
        </p:nvSpPr>
        <p:spPr/>
        <p:txBody>
          <a:bodyPr/>
          <a:lstStyle/>
          <a:p>
            <a:fld id="{58C7F00C-2275-4886-B8AE-3FC82F8469DF}" type="slidenum">
              <a:rPr lang="pt-BR" smtClean="0"/>
              <a:t>9</a:t>
            </a:fld>
            <a:endParaRPr lang="pt-BR" dirty="0"/>
          </a:p>
        </p:txBody>
      </p:sp>
      <p:pic>
        <p:nvPicPr>
          <p:cNvPr id="19" name="Google Shape;67;p15"/>
          <p:cNvPicPr preferRelativeResize="0"/>
          <p:nvPr/>
        </p:nvPicPr>
        <p:blipFill rotWithShape="1">
          <a:blip r:embed="rId2">
            <a:alphaModFix/>
          </a:blip>
          <a:srcRect/>
          <a:stretch/>
        </p:blipFill>
        <p:spPr>
          <a:xfrm>
            <a:off x="0" y="0"/>
            <a:ext cx="12192000" cy="561975"/>
          </a:xfrm>
          <a:prstGeom prst="rect">
            <a:avLst/>
          </a:prstGeom>
          <a:noFill/>
          <a:ln>
            <a:noFill/>
          </a:ln>
        </p:spPr>
      </p:pic>
      <p:grpSp>
        <p:nvGrpSpPr>
          <p:cNvPr id="31" name="Grupo 30"/>
          <p:cNvGrpSpPr/>
          <p:nvPr/>
        </p:nvGrpSpPr>
        <p:grpSpPr>
          <a:xfrm>
            <a:off x="2347578" y="1001355"/>
            <a:ext cx="7350315" cy="1283015"/>
            <a:chOff x="3138574" y="13670"/>
            <a:chExt cx="4845177" cy="940843"/>
          </a:xfrm>
        </p:grpSpPr>
        <p:sp>
          <p:nvSpPr>
            <p:cNvPr id="32" name="Divisa 31"/>
            <p:cNvSpPr/>
            <p:nvPr/>
          </p:nvSpPr>
          <p:spPr>
            <a:xfrm>
              <a:off x="3138574" y="13670"/>
              <a:ext cx="4845177" cy="940843"/>
            </a:xfrm>
            <a:prstGeom prst="chevron">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33" name="Divisa 4"/>
            <p:cNvSpPr/>
            <p:nvPr/>
          </p:nvSpPr>
          <p:spPr>
            <a:xfrm>
              <a:off x="3608996" y="13670"/>
              <a:ext cx="3904334" cy="94084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pt-BR" sz="3200" dirty="0">
                  <a:latin typeface="RobotoBR" pitchFamily="2" charset="0"/>
                </a:rPr>
                <a:t>Profissionais que trabalham com a arte circense </a:t>
              </a:r>
              <a:endParaRPr lang="pt-BR" sz="3200" i="1" kern="1200" dirty="0">
                <a:latin typeface="RobotoBR" pitchFamily="2" charset="0"/>
              </a:endParaRPr>
            </a:p>
          </p:txBody>
        </p:sp>
      </p:grpSp>
      <p:grpSp>
        <p:nvGrpSpPr>
          <p:cNvPr id="34" name="Grupo 33"/>
          <p:cNvGrpSpPr/>
          <p:nvPr/>
        </p:nvGrpSpPr>
        <p:grpSpPr>
          <a:xfrm>
            <a:off x="1619498" y="2818028"/>
            <a:ext cx="2655615" cy="990972"/>
            <a:chOff x="1254465" y="1688"/>
            <a:chExt cx="2477430" cy="990972"/>
          </a:xfrm>
        </p:grpSpPr>
        <p:sp>
          <p:nvSpPr>
            <p:cNvPr id="35" name="Divisa 34"/>
            <p:cNvSpPr/>
            <p:nvPr/>
          </p:nvSpPr>
          <p:spPr>
            <a:xfrm>
              <a:off x="1254465" y="1688"/>
              <a:ext cx="2477430" cy="99097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Divisa 4"/>
            <p:cNvSpPr/>
            <p:nvPr/>
          </p:nvSpPr>
          <p:spPr>
            <a:xfrm>
              <a:off x="1749951" y="1688"/>
              <a:ext cx="1486458" cy="9909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pt-BR" sz="2000" b="1" kern="1200" dirty="0">
                  <a:latin typeface="RobotoBR" pitchFamily="2" charset="0"/>
                </a:rPr>
                <a:t>O ilusionista</a:t>
              </a:r>
            </a:p>
          </p:txBody>
        </p:sp>
      </p:grpSp>
      <p:grpSp>
        <p:nvGrpSpPr>
          <p:cNvPr id="37" name="Grupo 36"/>
          <p:cNvGrpSpPr/>
          <p:nvPr/>
        </p:nvGrpSpPr>
        <p:grpSpPr>
          <a:xfrm>
            <a:off x="4902771" y="2859592"/>
            <a:ext cx="2477430" cy="990972"/>
            <a:chOff x="1254465" y="1688"/>
            <a:chExt cx="2477430" cy="990972"/>
          </a:xfrm>
        </p:grpSpPr>
        <p:sp>
          <p:nvSpPr>
            <p:cNvPr id="38" name="Divisa 37"/>
            <p:cNvSpPr/>
            <p:nvPr/>
          </p:nvSpPr>
          <p:spPr>
            <a:xfrm>
              <a:off x="1254465" y="1688"/>
              <a:ext cx="2477430" cy="99097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Divisa 4"/>
            <p:cNvSpPr/>
            <p:nvPr/>
          </p:nvSpPr>
          <p:spPr>
            <a:xfrm>
              <a:off x="1749951" y="1688"/>
              <a:ext cx="1486458" cy="9909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pt-BR" sz="2000" b="1" kern="1200" dirty="0">
                  <a:latin typeface="RobotoBR" pitchFamily="2" charset="0"/>
                </a:rPr>
                <a:t>O palhaço</a:t>
              </a:r>
            </a:p>
          </p:txBody>
        </p:sp>
      </p:grpSp>
      <p:grpSp>
        <p:nvGrpSpPr>
          <p:cNvPr id="40" name="Grupo 39"/>
          <p:cNvGrpSpPr/>
          <p:nvPr/>
        </p:nvGrpSpPr>
        <p:grpSpPr>
          <a:xfrm>
            <a:off x="7888032" y="2859592"/>
            <a:ext cx="2477430" cy="990972"/>
            <a:chOff x="1254465" y="1688"/>
            <a:chExt cx="2477430" cy="990972"/>
          </a:xfrm>
        </p:grpSpPr>
        <p:sp>
          <p:nvSpPr>
            <p:cNvPr id="41" name="Divisa 40"/>
            <p:cNvSpPr/>
            <p:nvPr/>
          </p:nvSpPr>
          <p:spPr>
            <a:xfrm>
              <a:off x="1254465" y="1688"/>
              <a:ext cx="2477430" cy="99097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Divisa 4"/>
            <p:cNvSpPr/>
            <p:nvPr/>
          </p:nvSpPr>
          <p:spPr>
            <a:xfrm>
              <a:off x="1749951" y="1688"/>
              <a:ext cx="1486458" cy="9909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pt-BR" sz="2000" b="1" dirty="0">
                  <a:latin typeface="RobotoBR" pitchFamily="2" charset="0"/>
                </a:rPr>
                <a:t>O acrobata</a:t>
              </a:r>
              <a:endParaRPr lang="pt-BR" sz="2000" b="1" kern="1200" dirty="0">
                <a:latin typeface="RobotoBR" pitchFamily="2" charset="0"/>
              </a:endParaRPr>
            </a:p>
          </p:txBody>
        </p:sp>
      </p:grpSp>
      <p:grpSp>
        <p:nvGrpSpPr>
          <p:cNvPr id="43" name="Grupo 42"/>
          <p:cNvGrpSpPr/>
          <p:nvPr/>
        </p:nvGrpSpPr>
        <p:grpSpPr>
          <a:xfrm>
            <a:off x="2712032" y="4475940"/>
            <a:ext cx="2916872" cy="990972"/>
            <a:chOff x="1254465" y="1688"/>
            <a:chExt cx="2477430" cy="990972"/>
          </a:xfrm>
        </p:grpSpPr>
        <p:sp>
          <p:nvSpPr>
            <p:cNvPr id="44" name="Divisa 43"/>
            <p:cNvSpPr/>
            <p:nvPr/>
          </p:nvSpPr>
          <p:spPr>
            <a:xfrm>
              <a:off x="1254465" y="1688"/>
              <a:ext cx="2477430" cy="99097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Divisa 4"/>
            <p:cNvSpPr/>
            <p:nvPr/>
          </p:nvSpPr>
          <p:spPr>
            <a:xfrm>
              <a:off x="1749951" y="1688"/>
              <a:ext cx="1486458" cy="9909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pt-BR" sz="2000" b="1" kern="1200" dirty="0">
                  <a:latin typeface="RobotoBR" pitchFamily="2" charset="0"/>
                </a:rPr>
                <a:t>O malabarista</a:t>
              </a:r>
            </a:p>
          </p:txBody>
        </p:sp>
      </p:grpSp>
      <p:grpSp>
        <p:nvGrpSpPr>
          <p:cNvPr id="46" name="Grupo 45"/>
          <p:cNvGrpSpPr/>
          <p:nvPr/>
        </p:nvGrpSpPr>
        <p:grpSpPr>
          <a:xfrm>
            <a:off x="6649317" y="4475940"/>
            <a:ext cx="2477430" cy="990972"/>
            <a:chOff x="1254465" y="1688"/>
            <a:chExt cx="2477430" cy="990972"/>
          </a:xfrm>
        </p:grpSpPr>
        <p:sp>
          <p:nvSpPr>
            <p:cNvPr id="47" name="Divisa 46"/>
            <p:cNvSpPr/>
            <p:nvPr/>
          </p:nvSpPr>
          <p:spPr>
            <a:xfrm>
              <a:off x="1254465" y="1688"/>
              <a:ext cx="2477430" cy="990972"/>
            </a:xfrm>
            <a:prstGeom prst="chevron">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Divisa 4"/>
            <p:cNvSpPr/>
            <p:nvPr/>
          </p:nvSpPr>
          <p:spPr>
            <a:xfrm>
              <a:off x="1749951" y="1688"/>
              <a:ext cx="1486458" cy="9909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pt-BR" sz="2000" b="1" kern="1200" dirty="0">
                  <a:latin typeface="RobotoBR" pitchFamily="2" charset="0"/>
                </a:rPr>
                <a:t>A charanga</a:t>
              </a:r>
            </a:p>
          </p:txBody>
        </p:sp>
      </p:grpSp>
    </p:spTree>
    <p:extLst>
      <p:ext uri="{BB962C8B-B14F-4D97-AF65-F5344CB8AC3E}">
        <p14:creationId xmlns:p14="http://schemas.microsoft.com/office/powerpoint/2010/main" val="94641358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3638</TotalTime>
  <Words>962</Words>
  <Application>Microsoft Office PowerPoint</Application>
  <PresentationFormat>Widescreen</PresentationFormat>
  <Paragraphs>85</Paragraphs>
  <Slides>19</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19</vt:i4>
      </vt:variant>
    </vt:vector>
  </HeadingPairs>
  <TitlesOfParts>
    <vt:vector size="24" baseType="lpstr">
      <vt:lpstr>Arial</vt:lpstr>
      <vt:lpstr>Calibri</vt:lpstr>
      <vt:lpstr>Calibri Light</vt:lpstr>
      <vt:lpstr>RobotoBR</vt:lpstr>
      <vt:lpstr>Tema do Office</vt:lpstr>
      <vt:lpstr>Apresentação do PowerPoint</vt:lpstr>
      <vt:lpstr> Unidade 1 – Capítulo 1</vt:lpstr>
      <vt:lpstr>A cidade e suas artes</vt:lpstr>
      <vt:lpstr>Os artistas de rua</vt:lpstr>
      <vt:lpstr>A performance</vt:lpstr>
      <vt:lpstr>Quando os espaços se transformam</vt:lpstr>
      <vt:lpstr>O teatro de rua</vt:lpstr>
      <vt:lpstr>Apresentação do PowerPoint</vt:lpstr>
      <vt:lpstr>Apresentação do PowerPoint</vt:lpstr>
      <vt:lpstr>Apresentação do PowerPoint</vt:lpstr>
      <vt:lpstr> Unidade 1 – Capítulo 2</vt:lpstr>
      <vt:lpstr>Apresentação do PowerPoint</vt:lpstr>
      <vt:lpstr>Os quatro elementos do hip-hop</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Sarita Borelli</dc:creator>
  <cp:lastModifiedBy> </cp:lastModifiedBy>
  <cp:revision>384</cp:revision>
  <dcterms:created xsi:type="dcterms:W3CDTF">2019-02-19T17:58:13Z</dcterms:created>
  <dcterms:modified xsi:type="dcterms:W3CDTF">2023-06-22T18:50:06Z</dcterms:modified>
</cp:coreProperties>
</file>