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78" r:id="rId3"/>
    <p:sldId id="313" r:id="rId4"/>
    <p:sldId id="314" r:id="rId5"/>
    <p:sldId id="323" r:id="rId6"/>
    <p:sldId id="316" r:id="rId7"/>
    <p:sldId id="317" r:id="rId8"/>
    <p:sldId id="318" r:id="rId9"/>
    <p:sldId id="265" r:id="rId10"/>
    <p:sldId id="324" r:id="rId11"/>
    <p:sldId id="319" r:id="rId12"/>
    <p:sldId id="325" r:id="rId13"/>
    <p:sldId id="326" r:id="rId14"/>
    <p:sldId id="327" r:id="rId1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riana Bairrada" initials="AB" lastIdx="26" clrIdx="0"/>
  <p:cmAuthor id="2" name="Lilian Semenichin Nogueira" initials="LSN" lastIdx="5" clrIdx="1"/>
  <p:cmAuthor id="3" name="Marcia Takeuchi" initials="" lastIdx="6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1C18"/>
    <a:srgbClr val="661F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966" autoAdjust="0"/>
  </p:normalViewPr>
  <p:slideViewPr>
    <p:cSldViewPr snapToGrid="0">
      <p:cViewPr varScale="1">
        <p:scale>
          <a:sx n="68" d="100"/>
          <a:sy n="68" d="100"/>
        </p:scale>
        <p:origin x="78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334CC2-595E-4977-9023-24F256F95D16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CC4BF32C-EB97-40B0-8369-6C8C5C3D0A37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3200" dirty="0"/>
            <a:t>Orações coordenadas assindéticas</a:t>
          </a:r>
        </a:p>
      </dgm:t>
    </dgm:pt>
    <dgm:pt modelId="{9913378D-334F-4B89-9257-CC189EC4A053}" type="parTrans" cxnId="{4F1E89D8-1A97-49D1-BB90-569983CBCDA4}">
      <dgm:prSet/>
      <dgm:spPr/>
      <dgm:t>
        <a:bodyPr/>
        <a:lstStyle/>
        <a:p>
          <a:endParaRPr lang="pt-BR"/>
        </a:p>
      </dgm:t>
    </dgm:pt>
    <dgm:pt modelId="{8995FBCD-74A9-4A60-AF3C-2F4DD430109C}" type="sibTrans" cxnId="{4F1E89D8-1A97-49D1-BB90-569983CBCDA4}">
      <dgm:prSet/>
      <dgm:spPr/>
      <dgm:t>
        <a:bodyPr/>
        <a:lstStyle/>
        <a:p>
          <a:endParaRPr lang="pt-BR"/>
        </a:p>
      </dgm:t>
    </dgm:pt>
    <dgm:pt modelId="{A3996699-C4C5-49EB-B704-FE3E17879177}">
      <dgm:prSet phldrT="[Tex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200" dirty="0"/>
            <a:t>Quando as orações coordenadas se ligam sem conjunções coordenativas e aparecem separadas por vírgula ou ponto e vírgula.</a:t>
          </a:r>
        </a:p>
      </dgm:t>
    </dgm:pt>
    <dgm:pt modelId="{35A2975E-4ECC-4975-84DB-A4241035D51F}" type="parTrans" cxnId="{2B603272-6240-4BFE-BA24-9C87F93ED2C4}">
      <dgm:prSet/>
      <dgm:spPr/>
      <dgm:t>
        <a:bodyPr/>
        <a:lstStyle/>
        <a:p>
          <a:endParaRPr lang="pt-BR"/>
        </a:p>
      </dgm:t>
    </dgm:pt>
    <dgm:pt modelId="{2E830F46-6D81-4B51-B496-2991C6617C85}" type="sibTrans" cxnId="{2B603272-6240-4BFE-BA24-9C87F93ED2C4}">
      <dgm:prSet/>
      <dgm:spPr/>
      <dgm:t>
        <a:bodyPr/>
        <a:lstStyle/>
        <a:p>
          <a:endParaRPr lang="pt-BR"/>
        </a:p>
      </dgm:t>
    </dgm:pt>
    <dgm:pt modelId="{572F2A94-AB23-4814-9304-756E06CD0F06}">
      <dgm:prSet phldrT="[Tex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200" dirty="0"/>
            <a:t>Quando as orações coordenadas são introduzidas por conjunções coordenativas.</a:t>
          </a:r>
        </a:p>
      </dgm:t>
    </dgm:pt>
    <dgm:pt modelId="{50979239-826D-42D1-B39C-C1AEE7436865}" type="parTrans" cxnId="{9ABACBEC-326B-4C6E-9F1B-B18D01F6D5E7}">
      <dgm:prSet/>
      <dgm:spPr/>
      <dgm:t>
        <a:bodyPr/>
        <a:lstStyle/>
        <a:p>
          <a:endParaRPr lang="pt-BR"/>
        </a:p>
      </dgm:t>
    </dgm:pt>
    <dgm:pt modelId="{97F63067-EEA3-4BC2-BDE0-E367E226ED6A}" type="sibTrans" cxnId="{9ABACBEC-326B-4C6E-9F1B-B18D01F6D5E7}">
      <dgm:prSet/>
      <dgm:spPr/>
      <dgm:t>
        <a:bodyPr/>
        <a:lstStyle/>
        <a:p>
          <a:endParaRPr lang="pt-BR"/>
        </a:p>
      </dgm:t>
    </dgm:pt>
    <dgm:pt modelId="{3F139636-21F7-4D9D-9A52-F6F00F082B46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3200" dirty="0"/>
            <a:t>Orações coordenadas sindéticas</a:t>
          </a:r>
        </a:p>
      </dgm:t>
    </dgm:pt>
    <dgm:pt modelId="{0E008A32-2C23-4E98-B291-1E4B76A03A68}" type="sibTrans" cxnId="{53F8D02C-99C8-464A-AB41-1DF29552B347}">
      <dgm:prSet/>
      <dgm:spPr/>
      <dgm:t>
        <a:bodyPr/>
        <a:lstStyle/>
        <a:p>
          <a:endParaRPr lang="pt-BR"/>
        </a:p>
      </dgm:t>
    </dgm:pt>
    <dgm:pt modelId="{C62F5CE4-B787-433E-90E3-1E3763450E9E}" type="parTrans" cxnId="{53F8D02C-99C8-464A-AB41-1DF29552B347}">
      <dgm:prSet/>
      <dgm:spPr/>
      <dgm:t>
        <a:bodyPr/>
        <a:lstStyle/>
        <a:p>
          <a:endParaRPr lang="pt-BR"/>
        </a:p>
      </dgm:t>
    </dgm:pt>
    <dgm:pt modelId="{3304AE23-9C3D-40E4-8667-5F7AA4DF117B}" type="pres">
      <dgm:prSet presAssocID="{C7334CC2-595E-4977-9023-24F256F95D16}" presName="theList" presStyleCnt="0">
        <dgm:presLayoutVars>
          <dgm:dir/>
          <dgm:animLvl val="lvl"/>
          <dgm:resizeHandles val="exact"/>
        </dgm:presLayoutVars>
      </dgm:prSet>
      <dgm:spPr/>
    </dgm:pt>
    <dgm:pt modelId="{EA9ECB81-5257-401E-8FEE-26F2D9B4E3E5}" type="pres">
      <dgm:prSet presAssocID="{CC4BF32C-EB97-40B0-8369-6C8C5C3D0A37}" presName="compNode" presStyleCnt="0"/>
      <dgm:spPr/>
    </dgm:pt>
    <dgm:pt modelId="{41E1C3A8-BCCF-4167-8F25-32E319A22C2E}" type="pres">
      <dgm:prSet presAssocID="{CC4BF32C-EB97-40B0-8369-6C8C5C3D0A37}" presName="aNode" presStyleLbl="bgShp" presStyleIdx="0" presStyleCnt="2" custLinFactNeighborX="-104" custLinFactNeighborY="438"/>
      <dgm:spPr/>
    </dgm:pt>
    <dgm:pt modelId="{A13C8866-5B62-4BDB-BBF2-DE40092D29A9}" type="pres">
      <dgm:prSet presAssocID="{CC4BF32C-EB97-40B0-8369-6C8C5C3D0A37}" presName="textNode" presStyleLbl="bgShp" presStyleIdx="0" presStyleCnt="2"/>
      <dgm:spPr/>
    </dgm:pt>
    <dgm:pt modelId="{7BD5A8B4-8F3F-4DFE-9338-DA0B789B5F48}" type="pres">
      <dgm:prSet presAssocID="{CC4BF32C-EB97-40B0-8369-6C8C5C3D0A37}" presName="compChildNode" presStyleCnt="0"/>
      <dgm:spPr/>
    </dgm:pt>
    <dgm:pt modelId="{2B79F0AF-606E-4DF6-855C-797B37B907BC}" type="pres">
      <dgm:prSet presAssocID="{CC4BF32C-EB97-40B0-8369-6C8C5C3D0A37}" presName="theInnerList" presStyleCnt="0"/>
      <dgm:spPr/>
    </dgm:pt>
    <dgm:pt modelId="{0F3CE5EC-ECF0-4B1A-BBEC-28BFDD1EBC89}" type="pres">
      <dgm:prSet presAssocID="{A3996699-C4C5-49EB-B704-FE3E17879177}" presName="childNode" presStyleLbl="node1" presStyleIdx="0" presStyleCnt="2">
        <dgm:presLayoutVars>
          <dgm:bulletEnabled val="1"/>
        </dgm:presLayoutVars>
      </dgm:prSet>
      <dgm:spPr/>
    </dgm:pt>
    <dgm:pt modelId="{DFD5204B-580B-476F-A39E-C2AA98FED6F8}" type="pres">
      <dgm:prSet presAssocID="{CC4BF32C-EB97-40B0-8369-6C8C5C3D0A37}" presName="aSpace" presStyleCnt="0"/>
      <dgm:spPr/>
    </dgm:pt>
    <dgm:pt modelId="{9CD37DCC-0CCA-4541-B0AD-AD84F680E09A}" type="pres">
      <dgm:prSet presAssocID="{3F139636-21F7-4D9D-9A52-F6F00F082B46}" presName="compNode" presStyleCnt="0"/>
      <dgm:spPr/>
    </dgm:pt>
    <dgm:pt modelId="{30693CC0-1274-4719-BE8F-6E2A16A5E0B0}" type="pres">
      <dgm:prSet presAssocID="{3F139636-21F7-4D9D-9A52-F6F00F082B46}" presName="aNode" presStyleLbl="bgShp" presStyleIdx="1" presStyleCnt="2"/>
      <dgm:spPr/>
    </dgm:pt>
    <dgm:pt modelId="{21753F13-9DF2-4CBC-982C-6A8A3C47DE27}" type="pres">
      <dgm:prSet presAssocID="{3F139636-21F7-4D9D-9A52-F6F00F082B46}" presName="textNode" presStyleLbl="bgShp" presStyleIdx="1" presStyleCnt="2"/>
      <dgm:spPr/>
    </dgm:pt>
    <dgm:pt modelId="{CF6A7024-97C5-42AB-8B32-0021F53CF103}" type="pres">
      <dgm:prSet presAssocID="{3F139636-21F7-4D9D-9A52-F6F00F082B46}" presName="compChildNode" presStyleCnt="0"/>
      <dgm:spPr/>
    </dgm:pt>
    <dgm:pt modelId="{3ED2605D-E6EB-4CA9-941B-F05F4DDE4AEC}" type="pres">
      <dgm:prSet presAssocID="{3F139636-21F7-4D9D-9A52-F6F00F082B46}" presName="theInnerList" presStyleCnt="0"/>
      <dgm:spPr/>
    </dgm:pt>
    <dgm:pt modelId="{BC1AE78F-FD35-41EB-AEC8-E5F3F3CED2E2}" type="pres">
      <dgm:prSet presAssocID="{572F2A94-AB23-4814-9304-756E06CD0F06}" presName="childNode" presStyleLbl="node1" presStyleIdx="1" presStyleCnt="2" custScaleY="177855">
        <dgm:presLayoutVars>
          <dgm:bulletEnabled val="1"/>
        </dgm:presLayoutVars>
      </dgm:prSet>
      <dgm:spPr/>
    </dgm:pt>
  </dgm:ptLst>
  <dgm:cxnLst>
    <dgm:cxn modelId="{634D961E-338A-4D74-AD63-38D2CC7042FD}" type="presOf" srcId="{CC4BF32C-EB97-40B0-8369-6C8C5C3D0A37}" destId="{41E1C3A8-BCCF-4167-8F25-32E319A22C2E}" srcOrd="0" destOrd="0" presId="urn:microsoft.com/office/officeart/2005/8/layout/lProcess2"/>
    <dgm:cxn modelId="{53F8D02C-99C8-464A-AB41-1DF29552B347}" srcId="{C7334CC2-595E-4977-9023-24F256F95D16}" destId="{3F139636-21F7-4D9D-9A52-F6F00F082B46}" srcOrd="1" destOrd="0" parTransId="{C62F5CE4-B787-433E-90E3-1E3763450E9E}" sibTransId="{0E008A32-2C23-4E98-B291-1E4B76A03A68}"/>
    <dgm:cxn modelId="{76AC453A-4762-416C-8831-E6B5C859FC7B}" type="presOf" srcId="{A3996699-C4C5-49EB-B704-FE3E17879177}" destId="{0F3CE5EC-ECF0-4B1A-BBEC-28BFDD1EBC89}" srcOrd="0" destOrd="0" presId="urn:microsoft.com/office/officeart/2005/8/layout/lProcess2"/>
    <dgm:cxn modelId="{81D4A844-6AC7-459B-A1AA-C31E91355410}" type="presOf" srcId="{3F139636-21F7-4D9D-9A52-F6F00F082B46}" destId="{30693CC0-1274-4719-BE8F-6E2A16A5E0B0}" srcOrd="0" destOrd="0" presId="urn:microsoft.com/office/officeart/2005/8/layout/lProcess2"/>
    <dgm:cxn modelId="{5D09954B-61D9-44FD-8F37-6605B3EF9897}" type="presOf" srcId="{C7334CC2-595E-4977-9023-24F256F95D16}" destId="{3304AE23-9C3D-40E4-8667-5F7AA4DF117B}" srcOrd="0" destOrd="0" presId="urn:microsoft.com/office/officeart/2005/8/layout/lProcess2"/>
    <dgm:cxn modelId="{5F936050-BD3B-47D6-B231-D488D4F8F918}" type="presOf" srcId="{572F2A94-AB23-4814-9304-756E06CD0F06}" destId="{BC1AE78F-FD35-41EB-AEC8-E5F3F3CED2E2}" srcOrd="0" destOrd="0" presId="urn:microsoft.com/office/officeart/2005/8/layout/lProcess2"/>
    <dgm:cxn modelId="{2B603272-6240-4BFE-BA24-9C87F93ED2C4}" srcId="{CC4BF32C-EB97-40B0-8369-6C8C5C3D0A37}" destId="{A3996699-C4C5-49EB-B704-FE3E17879177}" srcOrd="0" destOrd="0" parTransId="{35A2975E-4ECC-4975-84DB-A4241035D51F}" sibTransId="{2E830F46-6D81-4B51-B496-2991C6617C85}"/>
    <dgm:cxn modelId="{A360AD56-93A9-4372-845E-7E192A40D44B}" type="presOf" srcId="{CC4BF32C-EB97-40B0-8369-6C8C5C3D0A37}" destId="{A13C8866-5B62-4BDB-BBF2-DE40092D29A9}" srcOrd="1" destOrd="0" presId="urn:microsoft.com/office/officeart/2005/8/layout/lProcess2"/>
    <dgm:cxn modelId="{37C6509F-9604-4F68-A17B-27C00D9E6338}" type="presOf" srcId="{3F139636-21F7-4D9D-9A52-F6F00F082B46}" destId="{21753F13-9DF2-4CBC-982C-6A8A3C47DE27}" srcOrd="1" destOrd="0" presId="urn:microsoft.com/office/officeart/2005/8/layout/lProcess2"/>
    <dgm:cxn modelId="{4F1E89D8-1A97-49D1-BB90-569983CBCDA4}" srcId="{C7334CC2-595E-4977-9023-24F256F95D16}" destId="{CC4BF32C-EB97-40B0-8369-6C8C5C3D0A37}" srcOrd="0" destOrd="0" parTransId="{9913378D-334F-4B89-9257-CC189EC4A053}" sibTransId="{8995FBCD-74A9-4A60-AF3C-2F4DD430109C}"/>
    <dgm:cxn modelId="{9ABACBEC-326B-4C6E-9F1B-B18D01F6D5E7}" srcId="{3F139636-21F7-4D9D-9A52-F6F00F082B46}" destId="{572F2A94-AB23-4814-9304-756E06CD0F06}" srcOrd="0" destOrd="0" parTransId="{50979239-826D-42D1-B39C-C1AEE7436865}" sibTransId="{97F63067-EEA3-4BC2-BDE0-E367E226ED6A}"/>
    <dgm:cxn modelId="{510DD7D7-7398-40EC-8E19-9414D3813A59}" type="presParOf" srcId="{3304AE23-9C3D-40E4-8667-5F7AA4DF117B}" destId="{EA9ECB81-5257-401E-8FEE-26F2D9B4E3E5}" srcOrd="0" destOrd="0" presId="urn:microsoft.com/office/officeart/2005/8/layout/lProcess2"/>
    <dgm:cxn modelId="{C55C7282-1F88-4630-AFD2-B1504E02CFF2}" type="presParOf" srcId="{EA9ECB81-5257-401E-8FEE-26F2D9B4E3E5}" destId="{41E1C3A8-BCCF-4167-8F25-32E319A22C2E}" srcOrd="0" destOrd="0" presId="urn:microsoft.com/office/officeart/2005/8/layout/lProcess2"/>
    <dgm:cxn modelId="{38A84C7C-00FD-44F3-91EC-B42DC9BADDAC}" type="presParOf" srcId="{EA9ECB81-5257-401E-8FEE-26F2D9B4E3E5}" destId="{A13C8866-5B62-4BDB-BBF2-DE40092D29A9}" srcOrd="1" destOrd="0" presId="urn:microsoft.com/office/officeart/2005/8/layout/lProcess2"/>
    <dgm:cxn modelId="{132C749D-59A1-4519-A800-AA80CE049AEC}" type="presParOf" srcId="{EA9ECB81-5257-401E-8FEE-26F2D9B4E3E5}" destId="{7BD5A8B4-8F3F-4DFE-9338-DA0B789B5F48}" srcOrd="2" destOrd="0" presId="urn:microsoft.com/office/officeart/2005/8/layout/lProcess2"/>
    <dgm:cxn modelId="{5B38400D-633B-4E3F-95CF-3343A24A0FCA}" type="presParOf" srcId="{7BD5A8B4-8F3F-4DFE-9338-DA0B789B5F48}" destId="{2B79F0AF-606E-4DF6-855C-797B37B907BC}" srcOrd="0" destOrd="0" presId="urn:microsoft.com/office/officeart/2005/8/layout/lProcess2"/>
    <dgm:cxn modelId="{782B923D-8DB6-47A1-953E-825DA8B197D8}" type="presParOf" srcId="{2B79F0AF-606E-4DF6-855C-797B37B907BC}" destId="{0F3CE5EC-ECF0-4B1A-BBEC-28BFDD1EBC89}" srcOrd="0" destOrd="0" presId="urn:microsoft.com/office/officeart/2005/8/layout/lProcess2"/>
    <dgm:cxn modelId="{F852043F-821A-4F2D-851C-58A4233CE53C}" type="presParOf" srcId="{3304AE23-9C3D-40E4-8667-5F7AA4DF117B}" destId="{DFD5204B-580B-476F-A39E-C2AA98FED6F8}" srcOrd="1" destOrd="0" presId="urn:microsoft.com/office/officeart/2005/8/layout/lProcess2"/>
    <dgm:cxn modelId="{C0CDCF26-C4D8-43E4-8F13-75164F5F381B}" type="presParOf" srcId="{3304AE23-9C3D-40E4-8667-5F7AA4DF117B}" destId="{9CD37DCC-0CCA-4541-B0AD-AD84F680E09A}" srcOrd="2" destOrd="0" presId="urn:microsoft.com/office/officeart/2005/8/layout/lProcess2"/>
    <dgm:cxn modelId="{9788A065-1597-4071-A2CA-234325E3FCC1}" type="presParOf" srcId="{9CD37DCC-0CCA-4541-B0AD-AD84F680E09A}" destId="{30693CC0-1274-4719-BE8F-6E2A16A5E0B0}" srcOrd="0" destOrd="0" presId="urn:microsoft.com/office/officeart/2005/8/layout/lProcess2"/>
    <dgm:cxn modelId="{B3945485-DA38-4097-9619-42C16548F04D}" type="presParOf" srcId="{9CD37DCC-0CCA-4541-B0AD-AD84F680E09A}" destId="{21753F13-9DF2-4CBC-982C-6A8A3C47DE27}" srcOrd="1" destOrd="0" presId="urn:microsoft.com/office/officeart/2005/8/layout/lProcess2"/>
    <dgm:cxn modelId="{BDA34926-DB47-4C09-B5D1-FE503872A2AB}" type="presParOf" srcId="{9CD37DCC-0CCA-4541-B0AD-AD84F680E09A}" destId="{CF6A7024-97C5-42AB-8B32-0021F53CF103}" srcOrd="2" destOrd="0" presId="urn:microsoft.com/office/officeart/2005/8/layout/lProcess2"/>
    <dgm:cxn modelId="{DF761236-357A-4AA9-AA09-78D16CA5F4F1}" type="presParOf" srcId="{CF6A7024-97C5-42AB-8B32-0021F53CF103}" destId="{3ED2605D-E6EB-4CA9-941B-F05F4DDE4AEC}" srcOrd="0" destOrd="0" presId="urn:microsoft.com/office/officeart/2005/8/layout/lProcess2"/>
    <dgm:cxn modelId="{FC961687-2326-4EEC-B291-FED1B9AA9131}" type="presParOf" srcId="{3ED2605D-E6EB-4CA9-941B-F05F4DDE4AEC}" destId="{BC1AE78F-FD35-41EB-AEC8-E5F3F3CED2E2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7334CC2-595E-4977-9023-24F256F95D1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CC4BF32C-EB97-40B0-8369-6C8C5C3D0A37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3800" dirty="0"/>
            <a:t>Paradoxo</a:t>
          </a:r>
        </a:p>
      </dgm:t>
    </dgm:pt>
    <dgm:pt modelId="{9913378D-334F-4B89-9257-CC189EC4A053}" type="parTrans" cxnId="{4F1E89D8-1A97-49D1-BB90-569983CBCDA4}">
      <dgm:prSet/>
      <dgm:spPr/>
      <dgm:t>
        <a:bodyPr/>
        <a:lstStyle/>
        <a:p>
          <a:endParaRPr lang="pt-BR"/>
        </a:p>
      </dgm:t>
    </dgm:pt>
    <dgm:pt modelId="{8995FBCD-74A9-4A60-AF3C-2F4DD430109C}" type="sibTrans" cxnId="{4F1E89D8-1A97-49D1-BB90-569983CBCDA4}">
      <dgm:prSet/>
      <dgm:spPr/>
      <dgm:t>
        <a:bodyPr/>
        <a:lstStyle/>
        <a:p>
          <a:endParaRPr lang="pt-BR"/>
        </a:p>
      </dgm:t>
    </dgm:pt>
    <dgm:pt modelId="{A3996699-C4C5-49EB-B704-FE3E17879177}">
      <dgm:prSet phldrT="[Tex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800" dirty="0"/>
            <a:t>Reunião de ideias contraditórias, incomuns e ilógicas, em um mesmo enunciado.</a:t>
          </a:r>
        </a:p>
      </dgm:t>
    </dgm:pt>
    <dgm:pt modelId="{35A2975E-4ECC-4975-84DB-A4241035D51F}" type="parTrans" cxnId="{2B603272-6240-4BFE-BA24-9C87F93ED2C4}">
      <dgm:prSet/>
      <dgm:spPr/>
      <dgm:t>
        <a:bodyPr/>
        <a:lstStyle/>
        <a:p>
          <a:endParaRPr lang="pt-BR"/>
        </a:p>
      </dgm:t>
    </dgm:pt>
    <dgm:pt modelId="{2E830F46-6D81-4B51-B496-2991C6617C85}" type="sibTrans" cxnId="{2B603272-6240-4BFE-BA24-9C87F93ED2C4}">
      <dgm:prSet/>
      <dgm:spPr/>
      <dgm:t>
        <a:bodyPr/>
        <a:lstStyle/>
        <a:p>
          <a:endParaRPr lang="pt-BR"/>
        </a:p>
      </dgm:t>
    </dgm:pt>
    <dgm:pt modelId="{3F139636-21F7-4D9D-9A52-F6F00F082B46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3800" dirty="0"/>
            <a:t>Antítese</a:t>
          </a:r>
        </a:p>
      </dgm:t>
    </dgm:pt>
    <dgm:pt modelId="{C62F5CE4-B787-433E-90E3-1E3763450E9E}" type="parTrans" cxnId="{53F8D02C-99C8-464A-AB41-1DF29552B347}">
      <dgm:prSet/>
      <dgm:spPr/>
      <dgm:t>
        <a:bodyPr/>
        <a:lstStyle/>
        <a:p>
          <a:endParaRPr lang="pt-BR"/>
        </a:p>
      </dgm:t>
    </dgm:pt>
    <dgm:pt modelId="{0E008A32-2C23-4E98-B291-1E4B76A03A68}" type="sibTrans" cxnId="{53F8D02C-99C8-464A-AB41-1DF29552B347}">
      <dgm:prSet/>
      <dgm:spPr/>
      <dgm:t>
        <a:bodyPr/>
        <a:lstStyle/>
        <a:p>
          <a:endParaRPr lang="pt-BR"/>
        </a:p>
      </dgm:t>
    </dgm:pt>
    <dgm:pt modelId="{572F2A94-AB23-4814-9304-756E06CD0F06}">
      <dgm:prSet phldrT="[Tex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800" dirty="0"/>
            <a:t>Quando empregamos palavras ou expressões de sentido contrário.</a:t>
          </a:r>
        </a:p>
      </dgm:t>
    </dgm:pt>
    <dgm:pt modelId="{50979239-826D-42D1-B39C-C1AEE7436865}" type="parTrans" cxnId="{9ABACBEC-326B-4C6E-9F1B-B18D01F6D5E7}">
      <dgm:prSet/>
      <dgm:spPr/>
      <dgm:t>
        <a:bodyPr/>
        <a:lstStyle/>
        <a:p>
          <a:endParaRPr lang="pt-BR"/>
        </a:p>
      </dgm:t>
    </dgm:pt>
    <dgm:pt modelId="{97F63067-EEA3-4BC2-BDE0-E367E226ED6A}" type="sibTrans" cxnId="{9ABACBEC-326B-4C6E-9F1B-B18D01F6D5E7}">
      <dgm:prSet/>
      <dgm:spPr/>
      <dgm:t>
        <a:bodyPr/>
        <a:lstStyle/>
        <a:p>
          <a:endParaRPr lang="pt-BR"/>
        </a:p>
      </dgm:t>
    </dgm:pt>
    <dgm:pt modelId="{159F9024-8C39-43B6-8BC9-2ACC944CFBF4}" type="pres">
      <dgm:prSet presAssocID="{C7334CC2-595E-4977-9023-24F256F95D16}" presName="Name0" presStyleCnt="0">
        <dgm:presLayoutVars>
          <dgm:dir/>
          <dgm:animLvl val="lvl"/>
          <dgm:resizeHandles val="exact"/>
        </dgm:presLayoutVars>
      </dgm:prSet>
      <dgm:spPr/>
    </dgm:pt>
    <dgm:pt modelId="{12CFC5F3-617C-408A-AB5B-593C1A44BF84}" type="pres">
      <dgm:prSet presAssocID="{CC4BF32C-EB97-40B0-8369-6C8C5C3D0A37}" presName="composite" presStyleCnt="0"/>
      <dgm:spPr/>
    </dgm:pt>
    <dgm:pt modelId="{DF1646E9-44AD-4EF1-B053-15B317FD51A4}" type="pres">
      <dgm:prSet presAssocID="{CC4BF32C-EB97-40B0-8369-6C8C5C3D0A37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A913E805-1E6F-4A54-B63A-71D3D266299D}" type="pres">
      <dgm:prSet presAssocID="{CC4BF32C-EB97-40B0-8369-6C8C5C3D0A37}" presName="desTx" presStyleLbl="alignAccFollowNode1" presStyleIdx="0" presStyleCnt="2">
        <dgm:presLayoutVars>
          <dgm:bulletEnabled val="1"/>
        </dgm:presLayoutVars>
      </dgm:prSet>
      <dgm:spPr/>
    </dgm:pt>
    <dgm:pt modelId="{17E8DB00-5575-4EA1-BC9F-32EEADA3A7ED}" type="pres">
      <dgm:prSet presAssocID="{8995FBCD-74A9-4A60-AF3C-2F4DD430109C}" presName="space" presStyleCnt="0"/>
      <dgm:spPr/>
    </dgm:pt>
    <dgm:pt modelId="{AAAB5412-68CE-4CD7-A48F-5BE4D83680E9}" type="pres">
      <dgm:prSet presAssocID="{3F139636-21F7-4D9D-9A52-F6F00F082B46}" presName="composite" presStyleCnt="0"/>
      <dgm:spPr/>
    </dgm:pt>
    <dgm:pt modelId="{09DC795C-0F2C-4E48-8210-6F8EEA9686AB}" type="pres">
      <dgm:prSet presAssocID="{3F139636-21F7-4D9D-9A52-F6F00F082B46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56A55DE6-4F33-4987-8678-4C8873ABC39B}" type="pres">
      <dgm:prSet presAssocID="{3F139636-21F7-4D9D-9A52-F6F00F082B46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53F8D02C-99C8-464A-AB41-1DF29552B347}" srcId="{C7334CC2-595E-4977-9023-24F256F95D16}" destId="{3F139636-21F7-4D9D-9A52-F6F00F082B46}" srcOrd="1" destOrd="0" parTransId="{C62F5CE4-B787-433E-90E3-1E3763450E9E}" sibTransId="{0E008A32-2C23-4E98-B291-1E4B76A03A68}"/>
    <dgm:cxn modelId="{2B603272-6240-4BFE-BA24-9C87F93ED2C4}" srcId="{CC4BF32C-EB97-40B0-8369-6C8C5C3D0A37}" destId="{A3996699-C4C5-49EB-B704-FE3E17879177}" srcOrd="0" destOrd="0" parTransId="{35A2975E-4ECC-4975-84DB-A4241035D51F}" sibTransId="{2E830F46-6D81-4B51-B496-2991C6617C85}"/>
    <dgm:cxn modelId="{D8E2797B-565F-4AEA-96BF-29AD93538656}" type="presOf" srcId="{C7334CC2-595E-4977-9023-24F256F95D16}" destId="{159F9024-8C39-43B6-8BC9-2ACC944CFBF4}" srcOrd="0" destOrd="0" presId="urn:microsoft.com/office/officeart/2005/8/layout/hList1"/>
    <dgm:cxn modelId="{B923F380-B2FD-433B-AA1C-8F73F9F1F6C1}" type="presOf" srcId="{3F139636-21F7-4D9D-9A52-F6F00F082B46}" destId="{09DC795C-0F2C-4E48-8210-6F8EEA9686AB}" srcOrd="0" destOrd="0" presId="urn:microsoft.com/office/officeart/2005/8/layout/hList1"/>
    <dgm:cxn modelId="{D3946E99-7D04-4B9E-AB95-73A786DB7EAF}" type="presOf" srcId="{CC4BF32C-EB97-40B0-8369-6C8C5C3D0A37}" destId="{DF1646E9-44AD-4EF1-B053-15B317FD51A4}" srcOrd="0" destOrd="0" presId="urn:microsoft.com/office/officeart/2005/8/layout/hList1"/>
    <dgm:cxn modelId="{124730D7-B99D-4E99-95FA-CE41C6660711}" type="presOf" srcId="{572F2A94-AB23-4814-9304-756E06CD0F06}" destId="{56A55DE6-4F33-4987-8678-4C8873ABC39B}" srcOrd="0" destOrd="0" presId="urn:microsoft.com/office/officeart/2005/8/layout/hList1"/>
    <dgm:cxn modelId="{4F1E89D8-1A97-49D1-BB90-569983CBCDA4}" srcId="{C7334CC2-595E-4977-9023-24F256F95D16}" destId="{CC4BF32C-EB97-40B0-8369-6C8C5C3D0A37}" srcOrd="0" destOrd="0" parTransId="{9913378D-334F-4B89-9257-CC189EC4A053}" sibTransId="{8995FBCD-74A9-4A60-AF3C-2F4DD430109C}"/>
    <dgm:cxn modelId="{9ABACBEC-326B-4C6E-9F1B-B18D01F6D5E7}" srcId="{3F139636-21F7-4D9D-9A52-F6F00F082B46}" destId="{572F2A94-AB23-4814-9304-756E06CD0F06}" srcOrd="0" destOrd="0" parTransId="{50979239-826D-42D1-B39C-C1AEE7436865}" sibTransId="{97F63067-EEA3-4BC2-BDE0-E367E226ED6A}"/>
    <dgm:cxn modelId="{1A76F6FD-6C86-48E7-B30B-6C70F7B9E026}" type="presOf" srcId="{A3996699-C4C5-49EB-B704-FE3E17879177}" destId="{A913E805-1E6F-4A54-B63A-71D3D266299D}" srcOrd="0" destOrd="0" presId="urn:microsoft.com/office/officeart/2005/8/layout/hList1"/>
    <dgm:cxn modelId="{B95D31CC-AA10-4376-AF86-2406FCE9DE6B}" type="presParOf" srcId="{159F9024-8C39-43B6-8BC9-2ACC944CFBF4}" destId="{12CFC5F3-617C-408A-AB5B-593C1A44BF84}" srcOrd="0" destOrd="0" presId="urn:microsoft.com/office/officeart/2005/8/layout/hList1"/>
    <dgm:cxn modelId="{625B0A9A-2E33-4299-8493-014BDAAA6582}" type="presParOf" srcId="{12CFC5F3-617C-408A-AB5B-593C1A44BF84}" destId="{DF1646E9-44AD-4EF1-B053-15B317FD51A4}" srcOrd="0" destOrd="0" presId="urn:microsoft.com/office/officeart/2005/8/layout/hList1"/>
    <dgm:cxn modelId="{C990A4B6-F1F4-4109-9330-3C9F8C03FBE2}" type="presParOf" srcId="{12CFC5F3-617C-408A-AB5B-593C1A44BF84}" destId="{A913E805-1E6F-4A54-B63A-71D3D266299D}" srcOrd="1" destOrd="0" presId="urn:microsoft.com/office/officeart/2005/8/layout/hList1"/>
    <dgm:cxn modelId="{D387A7A5-E9DD-490E-8DF6-25B8C1BD91DE}" type="presParOf" srcId="{159F9024-8C39-43B6-8BC9-2ACC944CFBF4}" destId="{17E8DB00-5575-4EA1-BC9F-32EEADA3A7ED}" srcOrd="1" destOrd="0" presId="urn:microsoft.com/office/officeart/2005/8/layout/hList1"/>
    <dgm:cxn modelId="{2C5CD77C-14E0-4E37-8A43-5A7EA5083C6B}" type="presParOf" srcId="{159F9024-8C39-43B6-8BC9-2ACC944CFBF4}" destId="{AAAB5412-68CE-4CD7-A48F-5BE4D83680E9}" srcOrd="2" destOrd="0" presId="urn:microsoft.com/office/officeart/2005/8/layout/hList1"/>
    <dgm:cxn modelId="{73380461-691D-483B-B099-EDAC2DA76363}" type="presParOf" srcId="{AAAB5412-68CE-4CD7-A48F-5BE4D83680E9}" destId="{09DC795C-0F2C-4E48-8210-6F8EEA9686AB}" srcOrd="0" destOrd="0" presId="urn:microsoft.com/office/officeart/2005/8/layout/hList1"/>
    <dgm:cxn modelId="{DA8B954A-58AE-4B19-AB89-84C8C0D56326}" type="presParOf" srcId="{AAAB5412-68CE-4CD7-A48F-5BE4D83680E9}" destId="{56A55DE6-4F33-4987-8678-4C8873ABC39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2635D7F-22EE-4510-948E-2E4EFF6ADC3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E26AD954-001C-4B14-96AD-4A39F02A6C50}">
      <dgm:prSet phldrT="[Texto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dirty="0"/>
            <a:t>Afixo</a:t>
          </a:r>
        </a:p>
      </dgm:t>
    </dgm:pt>
    <dgm:pt modelId="{3E609752-6F71-40AC-931C-9DB8BE71FF3B}" type="parTrans" cxnId="{5BC600DA-5E4B-46BD-9868-F494D4F6DB38}">
      <dgm:prSet/>
      <dgm:spPr/>
      <dgm:t>
        <a:bodyPr/>
        <a:lstStyle/>
        <a:p>
          <a:endParaRPr lang="pt-BR"/>
        </a:p>
      </dgm:t>
    </dgm:pt>
    <dgm:pt modelId="{7E1BF373-FDE5-461E-9741-064029141F4F}" type="sibTrans" cxnId="{5BC600DA-5E4B-46BD-9868-F494D4F6DB38}">
      <dgm:prSet/>
      <dgm:spPr/>
      <dgm:t>
        <a:bodyPr/>
        <a:lstStyle/>
        <a:p>
          <a:endParaRPr lang="pt-BR"/>
        </a:p>
      </dgm:t>
    </dgm:pt>
    <dgm:pt modelId="{B1631EA1-6419-4491-B597-1C7818364BAE}">
      <dgm:prSet phldrT="[Texto]"/>
      <dgm:spPr/>
      <dgm:t>
        <a:bodyPr/>
        <a:lstStyle/>
        <a:p>
          <a:r>
            <a:rPr lang="pt-BR" dirty="0"/>
            <a:t>Morfemas que se juntam a um radical, modificando seu sentido básico e dando origem a novas palavras. </a:t>
          </a:r>
        </a:p>
      </dgm:t>
    </dgm:pt>
    <dgm:pt modelId="{B5CC605A-8C98-4C95-BA63-DF544AECDBF7}" type="parTrans" cxnId="{B05EDC00-F405-43E5-937A-ADA220772F37}">
      <dgm:prSet/>
      <dgm:spPr/>
      <dgm:t>
        <a:bodyPr/>
        <a:lstStyle/>
        <a:p>
          <a:endParaRPr lang="pt-BR"/>
        </a:p>
      </dgm:t>
    </dgm:pt>
    <dgm:pt modelId="{3C4327D6-1661-4A83-B6B6-DB474E84A330}" type="sibTrans" cxnId="{B05EDC00-F405-43E5-937A-ADA220772F37}">
      <dgm:prSet/>
      <dgm:spPr/>
      <dgm:t>
        <a:bodyPr/>
        <a:lstStyle/>
        <a:p>
          <a:endParaRPr lang="pt-BR"/>
        </a:p>
      </dgm:t>
    </dgm:pt>
    <dgm:pt modelId="{96513A90-1978-4F6F-896F-9405AF82239B}">
      <dgm:prSet phldrT="[Texto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dirty="0"/>
            <a:t>Desinência</a:t>
          </a:r>
        </a:p>
      </dgm:t>
    </dgm:pt>
    <dgm:pt modelId="{08E6D7CF-93FC-4EF7-BE1E-CA9990A7B5B7}" type="parTrans" cxnId="{0D84B6B7-BC26-42D3-A5D4-C4D2599928C8}">
      <dgm:prSet/>
      <dgm:spPr/>
      <dgm:t>
        <a:bodyPr/>
        <a:lstStyle/>
        <a:p>
          <a:endParaRPr lang="pt-BR"/>
        </a:p>
      </dgm:t>
    </dgm:pt>
    <dgm:pt modelId="{3CBB6DF1-2FB0-45DF-B171-A69BE309E40B}" type="sibTrans" cxnId="{0D84B6B7-BC26-42D3-A5D4-C4D2599928C8}">
      <dgm:prSet/>
      <dgm:spPr/>
      <dgm:t>
        <a:bodyPr/>
        <a:lstStyle/>
        <a:p>
          <a:endParaRPr lang="pt-BR"/>
        </a:p>
      </dgm:t>
    </dgm:pt>
    <dgm:pt modelId="{58B49FDC-F5FF-4DC3-B433-89804A95DB41}">
      <dgm:prSet phldrT="[Texto]"/>
      <dgm:spPr/>
      <dgm:t>
        <a:bodyPr/>
        <a:lstStyle/>
        <a:p>
          <a:r>
            <a:rPr lang="pt-BR" dirty="0"/>
            <a:t>Elementos que se juntam ao final de algumas palavras para indicar suas flexões. Quando indica o número e o gênero das palavras variáveis, é chamada </a:t>
          </a:r>
          <a:r>
            <a:rPr lang="pt-BR" b="1" dirty="0"/>
            <a:t>desinência nominal</a:t>
          </a:r>
          <a:r>
            <a:rPr lang="pt-BR" dirty="0"/>
            <a:t>. Quando informa número e pessoa, tempo e modo dos verbos, recebe o nome de </a:t>
          </a:r>
          <a:r>
            <a:rPr lang="pt-BR" b="1" dirty="0"/>
            <a:t>desinência verbal</a:t>
          </a:r>
          <a:r>
            <a:rPr lang="pt-BR" dirty="0"/>
            <a:t>.</a:t>
          </a:r>
        </a:p>
      </dgm:t>
    </dgm:pt>
    <dgm:pt modelId="{E5F485C8-A4FF-4ECD-B077-CD8437DC6F92}" type="parTrans" cxnId="{B7A405A7-BA59-439E-878F-D32EA15B9976}">
      <dgm:prSet/>
      <dgm:spPr/>
      <dgm:t>
        <a:bodyPr/>
        <a:lstStyle/>
        <a:p>
          <a:endParaRPr lang="pt-BR"/>
        </a:p>
      </dgm:t>
    </dgm:pt>
    <dgm:pt modelId="{E9763F6F-3E20-42F9-B2E2-9FB2E71EDE09}" type="sibTrans" cxnId="{B7A405A7-BA59-439E-878F-D32EA15B9976}">
      <dgm:prSet/>
      <dgm:spPr/>
      <dgm:t>
        <a:bodyPr/>
        <a:lstStyle/>
        <a:p>
          <a:endParaRPr lang="pt-BR"/>
        </a:p>
      </dgm:t>
    </dgm:pt>
    <dgm:pt modelId="{9F69FEF7-FC7F-40FA-BD64-90B3C166B0E4}">
      <dgm:prSet phldrT="[Texto]"/>
      <dgm:spPr/>
      <dgm:t>
        <a:bodyPr/>
        <a:lstStyle/>
        <a:p>
          <a:r>
            <a:rPr lang="pt-BR" dirty="0"/>
            <a:t>Podem aparecer antes do radical (</a:t>
          </a:r>
          <a:r>
            <a:rPr lang="pt-BR" b="1" dirty="0"/>
            <a:t>prefixo</a:t>
          </a:r>
          <a:r>
            <a:rPr lang="pt-BR" dirty="0"/>
            <a:t>) ou depois do radical (</a:t>
          </a:r>
          <a:r>
            <a:rPr lang="pt-BR" b="1" dirty="0"/>
            <a:t>sufixo</a:t>
          </a:r>
          <a:r>
            <a:rPr lang="pt-BR" dirty="0"/>
            <a:t>).</a:t>
          </a:r>
        </a:p>
      </dgm:t>
    </dgm:pt>
    <dgm:pt modelId="{94FF6751-E364-49C7-9AE9-7C3785576482}" type="parTrans" cxnId="{59444B67-16AA-471C-AF74-069EF12E21E5}">
      <dgm:prSet/>
      <dgm:spPr/>
      <dgm:t>
        <a:bodyPr/>
        <a:lstStyle/>
        <a:p>
          <a:endParaRPr lang="pt-BR"/>
        </a:p>
      </dgm:t>
    </dgm:pt>
    <dgm:pt modelId="{4BCB86B3-F96A-4ED9-A37A-696AB1BABA0D}" type="sibTrans" cxnId="{59444B67-16AA-471C-AF74-069EF12E21E5}">
      <dgm:prSet/>
      <dgm:spPr/>
      <dgm:t>
        <a:bodyPr/>
        <a:lstStyle/>
        <a:p>
          <a:endParaRPr lang="pt-BR"/>
        </a:p>
      </dgm:t>
    </dgm:pt>
    <dgm:pt modelId="{E916ABC4-11F4-4C87-8741-8E64CA345B82}" type="pres">
      <dgm:prSet presAssocID="{B2635D7F-22EE-4510-948E-2E4EFF6ADC3B}" presName="linear" presStyleCnt="0">
        <dgm:presLayoutVars>
          <dgm:animLvl val="lvl"/>
          <dgm:resizeHandles val="exact"/>
        </dgm:presLayoutVars>
      </dgm:prSet>
      <dgm:spPr/>
    </dgm:pt>
    <dgm:pt modelId="{6EDC59B6-2978-4821-92A3-8AA2C64E5367}" type="pres">
      <dgm:prSet presAssocID="{E26AD954-001C-4B14-96AD-4A39F02A6C50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36569C24-4FAA-4BCE-B7A2-19728D459222}" type="pres">
      <dgm:prSet presAssocID="{E26AD954-001C-4B14-96AD-4A39F02A6C50}" presName="childText" presStyleLbl="revTx" presStyleIdx="0" presStyleCnt="2">
        <dgm:presLayoutVars>
          <dgm:bulletEnabled val="1"/>
        </dgm:presLayoutVars>
      </dgm:prSet>
      <dgm:spPr/>
    </dgm:pt>
    <dgm:pt modelId="{DC45712A-E070-4C0E-878D-C5D9F6AD83B1}" type="pres">
      <dgm:prSet presAssocID="{96513A90-1978-4F6F-896F-9405AF82239B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335A7A9E-A724-4348-ABE0-E71BAE80899C}" type="pres">
      <dgm:prSet presAssocID="{96513A90-1978-4F6F-896F-9405AF82239B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B05EDC00-F405-43E5-937A-ADA220772F37}" srcId="{E26AD954-001C-4B14-96AD-4A39F02A6C50}" destId="{B1631EA1-6419-4491-B597-1C7818364BAE}" srcOrd="0" destOrd="0" parTransId="{B5CC605A-8C98-4C95-BA63-DF544AECDBF7}" sibTransId="{3C4327D6-1661-4A83-B6B6-DB474E84A330}"/>
    <dgm:cxn modelId="{59444B67-16AA-471C-AF74-069EF12E21E5}" srcId="{E26AD954-001C-4B14-96AD-4A39F02A6C50}" destId="{9F69FEF7-FC7F-40FA-BD64-90B3C166B0E4}" srcOrd="1" destOrd="0" parTransId="{94FF6751-E364-49C7-9AE9-7C3785576482}" sibTransId="{4BCB86B3-F96A-4ED9-A37A-696AB1BABA0D}"/>
    <dgm:cxn modelId="{B7A405A7-BA59-439E-878F-D32EA15B9976}" srcId="{96513A90-1978-4F6F-896F-9405AF82239B}" destId="{58B49FDC-F5FF-4DC3-B433-89804A95DB41}" srcOrd="0" destOrd="0" parTransId="{E5F485C8-A4FF-4ECD-B077-CD8437DC6F92}" sibTransId="{E9763F6F-3E20-42F9-B2E2-9FB2E71EDE09}"/>
    <dgm:cxn modelId="{77F3F2AA-D53E-4B2C-8EE6-1D0160DFD9CC}" type="presOf" srcId="{B2635D7F-22EE-4510-948E-2E4EFF6ADC3B}" destId="{E916ABC4-11F4-4C87-8741-8E64CA345B82}" srcOrd="0" destOrd="0" presId="urn:microsoft.com/office/officeart/2005/8/layout/vList2"/>
    <dgm:cxn modelId="{81CBF6B0-62F9-475B-8FDE-137613B633A7}" type="presOf" srcId="{B1631EA1-6419-4491-B597-1C7818364BAE}" destId="{36569C24-4FAA-4BCE-B7A2-19728D459222}" srcOrd="0" destOrd="0" presId="urn:microsoft.com/office/officeart/2005/8/layout/vList2"/>
    <dgm:cxn modelId="{0D84B6B7-BC26-42D3-A5D4-C4D2599928C8}" srcId="{B2635D7F-22EE-4510-948E-2E4EFF6ADC3B}" destId="{96513A90-1978-4F6F-896F-9405AF82239B}" srcOrd="1" destOrd="0" parTransId="{08E6D7CF-93FC-4EF7-BE1E-CA9990A7B5B7}" sibTransId="{3CBB6DF1-2FB0-45DF-B171-A69BE309E40B}"/>
    <dgm:cxn modelId="{1E8E54B8-B1DB-4CC1-8EF3-D22EF3B6F55C}" type="presOf" srcId="{E26AD954-001C-4B14-96AD-4A39F02A6C50}" destId="{6EDC59B6-2978-4821-92A3-8AA2C64E5367}" srcOrd="0" destOrd="0" presId="urn:microsoft.com/office/officeart/2005/8/layout/vList2"/>
    <dgm:cxn modelId="{7CA865D8-998F-4E1C-9526-F192BACCAEF3}" type="presOf" srcId="{9F69FEF7-FC7F-40FA-BD64-90B3C166B0E4}" destId="{36569C24-4FAA-4BCE-B7A2-19728D459222}" srcOrd="0" destOrd="1" presId="urn:microsoft.com/office/officeart/2005/8/layout/vList2"/>
    <dgm:cxn modelId="{5BC600DA-5E4B-46BD-9868-F494D4F6DB38}" srcId="{B2635D7F-22EE-4510-948E-2E4EFF6ADC3B}" destId="{E26AD954-001C-4B14-96AD-4A39F02A6C50}" srcOrd="0" destOrd="0" parTransId="{3E609752-6F71-40AC-931C-9DB8BE71FF3B}" sibTransId="{7E1BF373-FDE5-461E-9741-064029141F4F}"/>
    <dgm:cxn modelId="{45EE00E2-6A2D-47CC-9E8F-537694D460E3}" type="presOf" srcId="{58B49FDC-F5FF-4DC3-B433-89804A95DB41}" destId="{335A7A9E-A724-4348-ABE0-E71BAE80899C}" srcOrd="0" destOrd="0" presId="urn:microsoft.com/office/officeart/2005/8/layout/vList2"/>
    <dgm:cxn modelId="{74F672EA-DAC5-436B-8788-85EA5D2DD50D}" type="presOf" srcId="{96513A90-1978-4F6F-896F-9405AF82239B}" destId="{DC45712A-E070-4C0E-878D-C5D9F6AD83B1}" srcOrd="0" destOrd="0" presId="urn:microsoft.com/office/officeart/2005/8/layout/vList2"/>
    <dgm:cxn modelId="{690B09D6-B9BF-44F9-9DE8-0E890610CCE0}" type="presParOf" srcId="{E916ABC4-11F4-4C87-8741-8E64CA345B82}" destId="{6EDC59B6-2978-4821-92A3-8AA2C64E5367}" srcOrd="0" destOrd="0" presId="urn:microsoft.com/office/officeart/2005/8/layout/vList2"/>
    <dgm:cxn modelId="{7C3FB776-30D8-406E-BC82-8ED375769124}" type="presParOf" srcId="{E916ABC4-11F4-4C87-8741-8E64CA345B82}" destId="{36569C24-4FAA-4BCE-B7A2-19728D459222}" srcOrd="1" destOrd="0" presId="urn:microsoft.com/office/officeart/2005/8/layout/vList2"/>
    <dgm:cxn modelId="{21F265F6-B4DE-421E-A5E3-EBF1354CEBB7}" type="presParOf" srcId="{E916ABC4-11F4-4C87-8741-8E64CA345B82}" destId="{DC45712A-E070-4C0E-878D-C5D9F6AD83B1}" srcOrd="2" destOrd="0" presId="urn:microsoft.com/office/officeart/2005/8/layout/vList2"/>
    <dgm:cxn modelId="{FA0F8ADD-4CA1-442C-A83F-F1961F848173}" type="presParOf" srcId="{E916ABC4-11F4-4C87-8741-8E64CA345B82}" destId="{335A7A9E-A724-4348-ABE0-E71BAE80899C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7334CC2-595E-4977-9023-24F256F95D1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CC4BF32C-EB97-40B0-8369-6C8C5C3D0A37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3800" dirty="0"/>
            <a:t>Onomatopeia</a:t>
          </a:r>
        </a:p>
      </dgm:t>
    </dgm:pt>
    <dgm:pt modelId="{9913378D-334F-4B89-9257-CC189EC4A053}" type="parTrans" cxnId="{4F1E89D8-1A97-49D1-BB90-569983CBCDA4}">
      <dgm:prSet/>
      <dgm:spPr/>
      <dgm:t>
        <a:bodyPr/>
        <a:lstStyle/>
        <a:p>
          <a:endParaRPr lang="pt-BR"/>
        </a:p>
      </dgm:t>
    </dgm:pt>
    <dgm:pt modelId="{8995FBCD-74A9-4A60-AF3C-2F4DD430109C}" type="sibTrans" cxnId="{4F1E89D8-1A97-49D1-BB90-569983CBCDA4}">
      <dgm:prSet/>
      <dgm:spPr/>
      <dgm:t>
        <a:bodyPr/>
        <a:lstStyle/>
        <a:p>
          <a:endParaRPr lang="pt-BR"/>
        </a:p>
      </dgm:t>
    </dgm:pt>
    <dgm:pt modelId="{A3996699-C4C5-49EB-B704-FE3E17879177}">
      <dgm:prSet phldrT="[Tex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000" dirty="0"/>
            <a:t>Recurso linguístico que forma palavras ao imitar diferentes sons e ruídos, como vozes de animais, fenômenos naturais, instrumentos musicais, objetos etc. </a:t>
          </a:r>
        </a:p>
      </dgm:t>
    </dgm:pt>
    <dgm:pt modelId="{35A2975E-4ECC-4975-84DB-A4241035D51F}" type="parTrans" cxnId="{2B603272-6240-4BFE-BA24-9C87F93ED2C4}">
      <dgm:prSet/>
      <dgm:spPr/>
      <dgm:t>
        <a:bodyPr/>
        <a:lstStyle/>
        <a:p>
          <a:endParaRPr lang="pt-BR"/>
        </a:p>
      </dgm:t>
    </dgm:pt>
    <dgm:pt modelId="{2E830F46-6D81-4B51-B496-2991C6617C85}" type="sibTrans" cxnId="{2B603272-6240-4BFE-BA24-9C87F93ED2C4}">
      <dgm:prSet/>
      <dgm:spPr/>
      <dgm:t>
        <a:bodyPr/>
        <a:lstStyle/>
        <a:p>
          <a:endParaRPr lang="pt-BR"/>
        </a:p>
      </dgm:t>
    </dgm:pt>
    <dgm:pt modelId="{3F139636-21F7-4D9D-9A52-F6F00F082B46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3800" dirty="0"/>
            <a:t>Redução de palavras</a:t>
          </a:r>
        </a:p>
      </dgm:t>
    </dgm:pt>
    <dgm:pt modelId="{C62F5CE4-B787-433E-90E3-1E3763450E9E}" type="parTrans" cxnId="{53F8D02C-99C8-464A-AB41-1DF29552B347}">
      <dgm:prSet/>
      <dgm:spPr/>
      <dgm:t>
        <a:bodyPr/>
        <a:lstStyle/>
        <a:p>
          <a:endParaRPr lang="pt-BR"/>
        </a:p>
      </dgm:t>
    </dgm:pt>
    <dgm:pt modelId="{0E008A32-2C23-4E98-B291-1E4B76A03A68}" type="sibTrans" cxnId="{53F8D02C-99C8-464A-AB41-1DF29552B347}">
      <dgm:prSet/>
      <dgm:spPr/>
      <dgm:t>
        <a:bodyPr/>
        <a:lstStyle/>
        <a:p>
          <a:endParaRPr lang="pt-BR"/>
        </a:p>
      </dgm:t>
    </dgm:pt>
    <dgm:pt modelId="{572F2A94-AB23-4814-9304-756E06CD0F06}">
      <dgm:prSet phldrT="[Tex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000" b="1" dirty="0"/>
            <a:t>Abreviações: </a:t>
          </a:r>
          <a:r>
            <a:rPr lang="pt-BR" sz="2000" dirty="0"/>
            <a:t>fone (telefone), cine (cinema), </a:t>
          </a:r>
          <a:r>
            <a:rPr lang="pt-BR" sz="2000" dirty="0" err="1"/>
            <a:t>namô</a:t>
          </a:r>
          <a:r>
            <a:rPr lang="pt-BR" sz="2000" dirty="0"/>
            <a:t> (namorado).</a:t>
          </a:r>
        </a:p>
      </dgm:t>
    </dgm:pt>
    <dgm:pt modelId="{50979239-826D-42D1-B39C-C1AEE7436865}" type="parTrans" cxnId="{9ABACBEC-326B-4C6E-9F1B-B18D01F6D5E7}">
      <dgm:prSet/>
      <dgm:spPr/>
      <dgm:t>
        <a:bodyPr/>
        <a:lstStyle/>
        <a:p>
          <a:endParaRPr lang="pt-BR"/>
        </a:p>
      </dgm:t>
    </dgm:pt>
    <dgm:pt modelId="{97F63067-EEA3-4BC2-BDE0-E367E226ED6A}" type="sibTrans" cxnId="{9ABACBEC-326B-4C6E-9F1B-B18D01F6D5E7}">
      <dgm:prSet/>
      <dgm:spPr/>
      <dgm:t>
        <a:bodyPr/>
        <a:lstStyle/>
        <a:p>
          <a:endParaRPr lang="pt-BR"/>
        </a:p>
      </dgm:t>
    </dgm:pt>
    <dgm:pt modelId="{34ABFE71-0260-4097-A9BA-2D8D85DA349A}">
      <dgm:prSet phldrT="[Tex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000" dirty="0"/>
            <a:t>Exemplos: bangue-bangue, </a:t>
          </a:r>
          <a:r>
            <a:rPr lang="pt-BR" sz="2000" dirty="0" err="1"/>
            <a:t>blá-blá-blá</a:t>
          </a:r>
          <a:r>
            <a:rPr lang="pt-BR" sz="2000" dirty="0"/>
            <a:t>, tique-taque etc.</a:t>
          </a:r>
        </a:p>
      </dgm:t>
    </dgm:pt>
    <dgm:pt modelId="{CB335693-B199-4FBA-9A6C-D46FBC309619}" type="parTrans" cxnId="{A4F4081B-FBC1-4B6E-8FEC-1F459F71A41A}">
      <dgm:prSet/>
      <dgm:spPr/>
      <dgm:t>
        <a:bodyPr/>
        <a:lstStyle/>
        <a:p>
          <a:endParaRPr lang="pt-BR"/>
        </a:p>
      </dgm:t>
    </dgm:pt>
    <dgm:pt modelId="{5D5DC0DD-C775-4A71-8ADB-CB70F968D015}" type="sibTrans" cxnId="{A4F4081B-FBC1-4B6E-8FEC-1F459F71A41A}">
      <dgm:prSet/>
      <dgm:spPr/>
      <dgm:t>
        <a:bodyPr/>
        <a:lstStyle/>
        <a:p>
          <a:endParaRPr lang="pt-BR"/>
        </a:p>
      </dgm:t>
    </dgm:pt>
    <dgm:pt modelId="{A2BD79A8-7F8E-45EB-B472-B944241B6020}">
      <dgm:prSet custT="1"/>
      <dgm:spPr/>
      <dgm:t>
        <a:bodyPr/>
        <a:lstStyle/>
        <a:p>
          <a:r>
            <a:rPr lang="pt-BR" sz="2000" b="1" dirty="0"/>
            <a:t>Abreviaturas: </a:t>
          </a:r>
          <a:r>
            <a:rPr lang="pt-BR" sz="2000" dirty="0"/>
            <a:t>dr. (doutor), prof. (professor), adj. (adjetivo).</a:t>
          </a:r>
        </a:p>
      </dgm:t>
    </dgm:pt>
    <dgm:pt modelId="{3E911BAC-BEC2-4DCF-A3AD-402EE53BEE90}" type="parTrans" cxnId="{6123B7E7-FA57-45B3-9BEE-CEC1F6FF5A33}">
      <dgm:prSet/>
      <dgm:spPr/>
      <dgm:t>
        <a:bodyPr/>
        <a:lstStyle/>
        <a:p>
          <a:endParaRPr lang="pt-BR"/>
        </a:p>
      </dgm:t>
    </dgm:pt>
    <dgm:pt modelId="{C486765F-FD91-4334-9247-7A91738834DF}" type="sibTrans" cxnId="{6123B7E7-FA57-45B3-9BEE-CEC1F6FF5A33}">
      <dgm:prSet/>
      <dgm:spPr/>
      <dgm:t>
        <a:bodyPr/>
        <a:lstStyle/>
        <a:p>
          <a:endParaRPr lang="pt-BR"/>
        </a:p>
      </dgm:t>
    </dgm:pt>
    <dgm:pt modelId="{952E4E67-2C9E-40F1-A630-1F4560D23368}">
      <dgm:prSet custT="1"/>
      <dgm:spPr/>
      <dgm:t>
        <a:bodyPr/>
        <a:lstStyle/>
        <a:p>
          <a:r>
            <a:rPr lang="pt-BR" sz="2000" b="1" dirty="0"/>
            <a:t>Siglas: </a:t>
          </a:r>
          <a:r>
            <a:rPr lang="pt-BR" sz="2000" dirty="0"/>
            <a:t>INSS (Instituto Nacional do Seguro Social), ONG (organização não governamental), </a:t>
          </a:r>
          <a:r>
            <a:rPr lang="pt-BR" sz="2000" dirty="0" err="1"/>
            <a:t>Volp</a:t>
          </a:r>
          <a:r>
            <a:rPr lang="pt-BR" sz="2000" dirty="0"/>
            <a:t> (Vocabulário Ortográfico da Língua Portuguesa).</a:t>
          </a:r>
        </a:p>
      </dgm:t>
    </dgm:pt>
    <dgm:pt modelId="{43B32C85-A360-492D-B389-36EDAF8D348D}" type="parTrans" cxnId="{A04784E5-67C2-4D49-9045-52EEDD401AE3}">
      <dgm:prSet/>
      <dgm:spPr/>
      <dgm:t>
        <a:bodyPr/>
        <a:lstStyle/>
        <a:p>
          <a:endParaRPr lang="pt-BR"/>
        </a:p>
      </dgm:t>
    </dgm:pt>
    <dgm:pt modelId="{A96E7D23-D26A-4D87-9287-DCB844FEA7E5}" type="sibTrans" cxnId="{A04784E5-67C2-4D49-9045-52EEDD401AE3}">
      <dgm:prSet/>
      <dgm:spPr/>
      <dgm:t>
        <a:bodyPr/>
        <a:lstStyle/>
        <a:p>
          <a:endParaRPr lang="pt-BR"/>
        </a:p>
      </dgm:t>
    </dgm:pt>
    <dgm:pt modelId="{159F9024-8C39-43B6-8BC9-2ACC944CFBF4}" type="pres">
      <dgm:prSet presAssocID="{C7334CC2-595E-4977-9023-24F256F95D16}" presName="Name0" presStyleCnt="0">
        <dgm:presLayoutVars>
          <dgm:dir/>
          <dgm:animLvl val="lvl"/>
          <dgm:resizeHandles val="exact"/>
        </dgm:presLayoutVars>
      </dgm:prSet>
      <dgm:spPr/>
    </dgm:pt>
    <dgm:pt modelId="{12CFC5F3-617C-408A-AB5B-593C1A44BF84}" type="pres">
      <dgm:prSet presAssocID="{CC4BF32C-EB97-40B0-8369-6C8C5C3D0A37}" presName="composite" presStyleCnt="0"/>
      <dgm:spPr/>
    </dgm:pt>
    <dgm:pt modelId="{DF1646E9-44AD-4EF1-B053-15B317FD51A4}" type="pres">
      <dgm:prSet presAssocID="{CC4BF32C-EB97-40B0-8369-6C8C5C3D0A37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A913E805-1E6F-4A54-B63A-71D3D266299D}" type="pres">
      <dgm:prSet presAssocID="{CC4BF32C-EB97-40B0-8369-6C8C5C3D0A37}" presName="desTx" presStyleLbl="alignAccFollowNode1" presStyleIdx="0" presStyleCnt="2">
        <dgm:presLayoutVars>
          <dgm:bulletEnabled val="1"/>
        </dgm:presLayoutVars>
      </dgm:prSet>
      <dgm:spPr/>
    </dgm:pt>
    <dgm:pt modelId="{17E8DB00-5575-4EA1-BC9F-32EEADA3A7ED}" type="pres">
      <dgm:prSet presAssocID="{8995FBCD-74A9-4A60-AF3C-2F4DD430109C}" presName="space" presStyleCnt="0"/>
      <dgm:spPr/>
    </dgm:pt>
    <dgm:pt modelId="{AAAB5412-68CE-4CD7-A48F-5BE4D83680E9}" type="pres">
      <dgm:prSet presAssocID="{3F139636-21F7-4D9D-9A52-F6F00F082B46}" presName="composite" presStyleCnt="0"/>
      <dgm:spPr/>
    </dgm:pt>
    <dgm:pt modelId="{09DC795C-0F2C-4E48-8210-6F8EEA9686AB}" type="pres">
      <dgm:prSet presAssocID="{3F139636-21F7-4D9D-9A52-F6F00F082B46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56A55DE6-4F33-4987-8678-4C8873ABC39B}" type="pres">
      <dgm:prSet presAssocID="{3F139636-21F7-4D9D-9A52-F6F00F082B46}" presName="desTx" presStyleLbl="alignAccFollowNode1" presStyleIdx="1" presStyleCnt="2" custLinFactNeighborY="-715">
        <dgm:presLayoutVars>
          <dgm:bulletEnabled val="1"/>
        </dgm:presLayoutVars>
      </dgm:prSet>
      <dgm:spPr/>
    </dgm:pt>
  </dgm:ptLst>
  <dgm:cxnLst>
    <dgm:cxn modelId="{9F96BE07-E319-42EF-8E72-984DB34192DE}" type="presOf" srcId="{C7334CC2-595E-4977-9023-24F256F95D16}" destId="{159F9024-8C39-43B6-8BC9-2ACC944CFBF4}" srcOrd="0" destOrd="0" presId="urn:microsoft.com/office/officeart/2005/8/layout/hList1"/>
    <dgm:cxn modelId="{A4F4081B-FBC1-4B6E-8FEC-1F459F71A41A}" srcId="{CC4BF32C-EB97-40B0-8369-6C8C5C3D0A37}" destId="{34ABFE71-0260-4097-A9BA-2D8D85DA349A}" srcOrd="1" destOrd="0" parTransId="{CB335693-B199-4FBA-9A6C-D46FBC309619}" sibTransId="{5D5DC0DD-C775-4A71-8ADB-CB70F968D015}"/>
    <dgm:cxn modelId="{5C2AC327-00AC-47BD-AEFB-82015EA7212F}" type="presOf" srcId="{A3996699-C4C5-49EB-B704-FE3E17879177}" destId="{A913E805-1E6F-4A54-B63A-71D3D266299D}" srcOrd="0" destOrd="0" presId="urn:microsoft.com/office/officeart/2005/8/layout/hList1"/>
    <dgm:cxn modelId="{53F8D02C-99C8-464A-AB41-1DF29552B347}" srcId="{C7334CC2-595E-4977-9023-24F256F95D16}" destId="{3F139636-21F7-4D9D-9A52-F6F00F082B46}" srcOrd="1" destOrd="0" parTransId="{C62F5CE4-B787-433E-90E3-1E3763450E9E}" sibTransId="{0E008A32-2C23-4E98-B291-1E4B76A03A68}"/>
    <dgm:cxn modelId="{24F7BA44-08B9-4EB5-93D8-C4B6CD0744BF}" type="presOf" srcId="{952E4E67-2C9E-40F1-A630-1F4560D23368}" destId="{56A55DE6-4F33-4987-8678-4C8873ABC39B}" srcOrd="0" destOrd="2" presId="urn:microsoft.com/office/officeart/2005/8/layout/hList1"/>
    <dgm:cxn modelId="{2B603272-6240-4BFE-BA24-9C87F93ED2C4}" srcId="{CC4BF32C-EB97-40B0-8369-6C8C5C3D0A37}" destId="{A3996699-C4C5-49EB-B704-FE3E17879177}" srcOrd="0" destOrd="0" parTransId="{35A2975E-4ECC-4975-84DB-A4241035D51F}" sibTransId="{2E830F46-6D81-4B51-B496-2991C6617C85}"/>
    <dgm:cxn modelId="{2348F376-03F0-49B0-9EEA-EAA31248F7A6}" type="presOf" srcId="{572F2A94-AB23-4814-9304-756E06CD0F06}" destId="{56A55DE6-4F33-4987-8678-4C8873ABC39B}" srcOrd="0" destOrd="0" presId="urn:microsoft.com/office/officeart/2005/8/layout/hList1"/>
    <dgm:cxn modelId="{145A0C8C-6349-4B89-AD9E-111632CDA325}" type="presOf" srcId="{CC4BF32C-EB97-40B0-8369-6C8C5C3D0A37}" destId="{DF1646E9-44AD-4EF1-B053-15B317FD51A4}" srcOrd="0" destOrd="0" presId="urn:microsoft.com/office/officeart/2005/8/layout/hList1"/>
    <dgm:cxn modelId="{4056DFB5-FD58-43B7-9381-C708755C331E}" type="presOf" srcId="{34ABFE71-0260-4097-A9BA-2D8D85DA349A}" destId="{A913E805-1E6F-4A54-B63A-71D3D266299D}" srcOrd="0" destOrd="1" presId="urn:microsoft.com/office/officeart/2005/8/layout/hList1"/>
    <dgm:cxn modelId="{4F1E89D8-1A97-49D1-BB90-569983CBCDA4}" srcId="{C7334CC2-595E-4977-9023-24F256F95D16}" destId="{CC4BF32C-EB97-40B0-8369-6C8C5C3D0A37}" srcOrd="0" destOrd="0" parTransId="{9913378D-334F-4B89-9257-CC189EC4A053}" sibTransId="{8995FBCD-74A9-4A60-AF3C-2F4DD430109C}"/>
    <dgm:cxn modelId="{951896E4-0573-4BD6-9C44-AC324FBA5111}" type="presOf" srcId="{3F139636-21F7-4D9D-9A52-F6F00F082B46}" destId="{09DC795C-0F2C-4E48-8210-6F8EEA9686AB}" srcOrd="0" destOrd="0" presId="urn:microsoft.com/office/officeart/2005/8/layout/hList1"/>
    <dgm:cxn modelId="{A04784E5-67C2-4D49-9045-52EEDD401AE3}" srcId="{3F139636-21F7-4D9D-9A52-F6F00F082B46}" destId="{952E4E67-2C9E-40F1-A630-1F4560D23368}" srcOrd="2" destOrd="0" parTransId="{43B32C85-A360-492D-B389-36EDAF8D348D}" sibTransId="{A96E7D23-D26A-4D87-9287-DCB844FEA7E5}"/>
    <dgm:cxn modelId="{6123B7E7-FA57-45B3-9BEE-CEC1F6FF5A33}" srcId="{3F139636-21F7-4D9D-9A52-F6F00F082B46}" destId="{A2BD79A8-7F8E-45EB-B472-B944241B6020}" srcOrd="1" destOrd="0" parTransId="{3E911BAC-BEC2-4DCF-A3AD-402EE53BEE90}" sibTransId="{C486765F-FD91-4334-9247-7A91738834DF}"/>
    <dgm:cxn modelId="{9ABACBEC-326B-4C6E-9F1B-B18D01F6D5E7}" srcId="{3F139636-21F7-4D9D-9A52-F6F00F082B46}" destId="{572F2A94-AB23-4814-9304-756E06CD0F06}" srcOrd="0" destOrd="0" parTransId="{50979239-826D-42D1-B39C-C1AEE7436865}" sibTransId="{97F63067-EEA3-4BC2-BDE0-E367E226ED6A}"/>
    <dgm:cxn modelId="{634E0DF4-DA57-48FF-9F46-35B60CAED278}" type="presOf" srcId="{A2BD79A8-7F8E-45EB-B472-B944241B6020}" destId="{56A55DE6-4F33-4987-8678-4C8873ABC39B}" srcOrd="0" destOrd="1" presId="urn:microsoft.com/office/officeart/2005/8/layout/hList1"/>
    <dgm:cxn modelId="{854B9EE1-EB7D-44BF-909E-09150102CDED}" type="presParOf" srcId="{159F9024-8C39-43B6-8BC9-2ACC944CFBF4}" destId="{12CFC5F3-617C-408A-AB5B-593C1A44BF84}" srcOrd="0" destOrd="0" presId="urn:microsoft.com/office/officeart/2005/8/layout/hList1"/>
    <dgm:cxn modelId="{337089BF-F530-4941-BFEE-377AAA5912C9}" type="presParOf" srcId="{12CFC5F3-617C-408A-AB5B-593C1A44BF84}" destId="{DF1646E9-44AD-4EF1-B053-15B317FD51A4}" srcOrd="0" destOrd="0" presId="urn:microsoft.com/office/officeart/2005/8/layout/hList1"/>
    <dgm:cxn modelId="{68DFCF61-DEA2-4990-BCB3-82FF229D1E0A}" type="presParOf" srcId="{12CFC5F3-617C-408A-AB5B-593C1A44BF84}" destId="{A913E805-1E6F-4A54-B63A-71D3D266299D}" srcOrd="1" destOrd="0" presId="urn:microsoft.com/office/officeart/2005/8/layout/hList1"/>
    <dgm:cxn modelId="{C1C8213A-F271-4971-B7B3-3A39D386D85E}" type="presParOf" srcId="{159F9024-8C39-43B6-8BC9-2ACC944CFBF4}" destId="{17E8DB00-5575-4EA1-BC9F-32EEADA3A7ED}" srcOrd="1" destOrd="0" presId="urn:microsoft.com/office/officeart/2005/8/layout/hList1"/>
    <dgm:cxn modelId="{E97E29E9-A34B-454D-98F6-E91BEC846563}" type="presParOf" srcId="{159F9024-8C39-43B6-8BC9-2ACC944CFBF4}" destId="{AAAB5412-68CE-4CD7-A48F-5BE4D83680E9}" srcOrd="2" destOrd="0" presId="urn:microsoft.com/office/officeart/2005/8/layout/hList1"/>
    <dgm:cxn modelId="{EE82BA8E-9D74-428D-B075-FBCEDCA3B37B}" type="presParOf" srcId="{AAAB5412-68CE-4CD7-A48F-5BE4D83680E9}" destId="{09DC795C-0F2C-4E48-8210-6F8EEA9686AB}" srcOrd="0" destOrd="0" presId="urn:microsoft.com/office/officeart/2005/8/layout/hList1"/>
    <dgm:cxn modelId="{A4153A3A-CD1C-4400-ADC4-0E4B3DC38782}" type="presParOf" srcId="{AAAB5412-68CE-4CD7-A48F-5BE4D83680E9}" destId="{56A55DE6-4F33-4987-8678-4C8873ABC39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7334CC2-595E-4977-9023-24F256F95D1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CC4BF32C-EB97-40B0-8369-6C8C5C3D0A37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3800" dirty="0"/>
            <a:t>Neologismo</a:t>
          </a:r>
        </a:p>
      </dgm:t>
    </dgm:pt>
    <dgm:pt modelId="{9913378D-334F-4B89-9257-CC189EC4A053}" type="parTrans" cxnId="{4F1E89D8-1A97-49D1-BB90-569983CBCDA4}">
      <dgm:prSet/>
      <dgm:spPr/>
      <dgm:t>
        <a:bodyPr/>
        <a:lstStyle/>
        <a:p>
          <a:endParaRPr lang="pt-BR"/>
        </a:p>
      </dgm:t>
    </dgm:pt>
    <dgm:pt modelId="{8995FBCD-74A9-4A60-AF3C-2F4DD430109C}" type="sibTrans" cxnId="{4F1E89D8-1A97-49D1-BB90-569983CBCDA4}">
      <dgm:prSet/>
      <dgm:spPr/>
      <dgm:t>
        <a:bodyPr/>
        <a:lstStyle/>
        <a:p>
          <a:endParaRPr lang="pt-BR"/>
        </a:p>
      </dgm:t>
    </dgm:pt>
    <dgm:pt modelId="{A3996699-C4C5-49EB-B704-FE3E17879177}">
      <dgm:prSet phldrT="[Tex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000" dirty="0"/>
            <a:t>Criação de novas palavras, formadas pelos processos usuais da língua, ou na atribuição de novos significados para palavras que já existem.</a:t>
          </a:r>
        </a:p>
      </dgm:t>
    </dgm:pt>
    <dgm:pt modelId="{35A2975E-4ECC-4975-84DB-A4241035D51F}" type="parTrans" cxnId="{2B603272-6240-4BFE-BA24-9C87F93ED2C4}">
      <dgm:prSet/>
      <dgm:spPr/>
      <dgm:t>
        <a:bodyPr/>
        <a:lstStyle/>
        <a:p>
          <a:endParaRPr lang="pt-BR"/>
        </a:p>
      </dgm:t>
    </dgm:pt>
    <dgm:pt modelId="{2E830F46-6D81-4B51-B496-2991C6617C85}" type="sibTrans" cxnId="{2B603272-6240-4BFE-BA24-9C87F93ED2C4}">
      <dgm:prSet/>
      <dgm:spPr/>
      <dgm:t>
        <a:bodyPr/>
        <a:lstStyle/>
        <a:p>
          <a:endParaRPr lang="pt-BR"/>
        </a:p>
      </dgm:t>
    </dgm:pt>
    <dgm:pt modelId="{3F139636-21F7-4D9D-9A52-F6F00F082B46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3800" dirty="0"/>
            <a:t>Empréstimo linguístico</a:t>
          </a:r>
        </a:p>
      </dgm:t>
    </dgm:pt>
    <dgm:pt modelId="{C62F5CE4-B787-433E-90E3-1E3763450E9E}" type="parTrans" cxnId="{53F8D02C-99C8-464A-AB41-1DF29552B347}">
      <dgm:prSet/>
      <dgm:spPr/>
      <dgm:t>
        <a:bodyPr/>
        <a:lstStyle/>
        <a:p>
          <a:endParaRPr lang="pt-BR"/>
        </a:p>
      </dgm:t>
    </dgm:pt>
    <dgm:pt modelId="{0E008A32-2C23-4E98-B291-1E4B76A03A68}" type="sibTrans" cxnId="{53F8D02C-99C8-464A-AB41-1DF29552B347}">
      <dgm:prSet/>
      <dgm:spPr/>
      <dgm:t>
        <a:bodyPr/>
        <a:lstStyle/>
        <a:p>
          <a:endParaRPr lang="pt-BR"/>
        </a:p>
      </dgm:t>
    </dgm:pt>
    <dgm:pt modelId="{572F2A94-AB23-4814-9304-756E06CD0F06}">
      <dgm:prSet phldrT="[Tex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000" b="0" dirty="0"/>
            <a:t>Incorporação de palavras de outros idiomas a uma língua. Essas palavras recebem o nome de </a:t>
          </a:r>
          <a:r>
            <a:rPr lang="pt-BR" sz="2000" b="1" dirty="0"/>
            <a:t>estrangeirismos</a:t>
          </a:r>
          <a:r>
            <a:rPr lang="pt-BR" sz="2000" b="0" dirty="0"/>
            <a:t>.</a:t>
          </a:r>
        </a:p>
      </dgm:t>
    </dgm:pt>
    <dgm:pt modelId="{50979239-826D-42D1-B39C-C1AEE7436865}" type="parTrans" cxnId="{9ABACBEC-326B-4C6E-9F1B-B18D01F6D5E7}">
      <dgm:prSet/>
      <dgm:spPr/>
      <dgm:t>
        <a:bodyPr/>
        <a:lstStyle/>
        <a:p>
          <a:endParaRPr lang="pt-BR"/>
        </a:p>
      </dgm:t>
    </dgm:pt>
    <dgm:pt modelId="{97F63067-EEA3-4BC2-BDE0-E367E226ED6A}" type="sibTrans" cxnId="{9ABACBEC-326B-4C6E-9F1B-B18D01F6D5E7}">
      <dgm:prSet/>
      <dgm:spPr/>
      <dgm:t>
        <a:bodyPr/>
        <a:lstStyle/>
        <a:p>
          <a:endParaRPr lang="pt-BR"/>
        </a:p>
      </dgm:t>
    </dgm:pt>
    <dgm:pt modelId="{F6F48422-788E-4514-988F-91D049AB48FA}">
      <dgm:prSet phldrT="[Tex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000" dirty="0"/>
            <a:t>Exemplos: tratamento </a:t>
          </a:r>
          <a:r>
            <a:rPr lang="pt-BR" sz="2000" dirty="0" err="1"/>
            <a:t>suportivo</a:t>
          </a:r>
          <a:r>
            <a:rPr lang="pt-BR" sz="2000" dirty="0"/>
            <a:t> (de </a:t>
          </a:r>
          <a:r>
            <a:rPr lang="pt-BR" sz="2000" dirty="0" err="1"/>
            <a:t>manutencão</a:t>
          </a:r>
          <a:r>
            <a:rPr lang="pt-BR" sz="2000" dirty="0"/>
            <a:t>), </a:t>
          </a:r>
          <a:r>
            <a:rPr lang="pt-BR" sz="2000" dirty="0" err="1"/>
            <a:t>suspirância</a:t>
          </a:r>
          <a:r>
            <a:rPr lang="pt-BR" sz="2000" dirty="0"/>
            <a:t> (suspiros repetidos).</a:t>
          </a:r>
        </a:p>
      </dgm:t>
    </dgm:pt>
    <dgm:pt modelId="{C723AD4E-D8FB-4870-8BC4-E566714394D0}" type="parTrans" cxnId="{2050B22B-E224-4597-B37C-36572D5CFE5F}">
      <dgm:prSet/>
      <dgm:spPr/>
      <dgm:t>
        <a:bodyPr/>
        <a:lstStyle/>
        <a:p>
          <a:endParaRPr lang="pt-BR"/>
        </a:p>
      </dgm:t>
    </dgm:pt>
    <dgm:pt modelId="{FFB66609-1B27-46BB-B47B-8A7124254E2C}" type="sibTrans" cxnId="{2050B22B-E224-4597-B37C-36572D5CFE5F}">
      <dgm:prSet/>
      <dgm:spPr/>
      <dgm:t>
        <a:bodyPr/>
        <a:lstStyle/>
        <a:p>
          <a:endParaRPr lang="pt-BR"/>
        </a:p>
      </dgm:t>
    </dgm:pt>
    <dgm:pt modelId="{159F9024-8C39-43B6-8BC9-2ACC944CFBF4}" type="pres">
      <dgm:prSet presAssocID="{C7334CC2-595E-4977-9023-24F256F95D16}" presName="Name0" presStyleCnt="0">
        <dgm:presLayoutVars>
          <dgm:dir/>
          <dgm:animLvl val="lvl"/>
          <dgm:resizeHandles val="exact"/>
        </dgm:presLayoutVars>
      </dgm:prSet>
      <dgm:spPr/>
    </dgm:pt>
    <dgm:pt modelId="{12CFC5F3-617C-408A-AB5B-593C1A44BF84}" type="pres">
      <dgm:prSet presAssocID="{CC4BF32C-EB97-40B0-8369-6C8C5C3D0A37}" presName="composite" presStyleCnt="0"/>
      <dgm:spPr/>
    </dgm:pt>
    <dgm:pt modelId="{DF1646E9-44AD-4EF1-B053-15B317FD51A4}" type="pres">
      <dgm:prSet presAssocID="{CC4BF32C-EB97-40B0-8369-6C8C5C3D0A37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A913E805-1E6F-4A54-B63A-71D3D266299D}" type="pres">
      <dgm:prSet presAssocID="{CC4BF32C-EB97-40B0-8369-6C8C5C3D0A37}" presName="desTx" presStyleLbl="alignAccFollowNode1" presStyleIdx="0" presStyleCnt="2">
        <dgm:presLayoutVars>
          <dgm:bulletEnabled val="1"/>
        </dgm:presLayoutVars>
      </dgm:prSet>
      <dgm:spPr/>
    </dgm:pt>
    <dgm:pt modelId="{17E8DB00-5575-4EA1-BC9F-32EEADA3A7ED}" type="pres">
      <dgm:prSet presAssocID="{8995FBCD-74A9-4A60-AF3C-2F4DD430109C}" presName="space" presStyleCnt="0"/>
      <dgm:spPr/>
    </dgm:pt>
    <dgm:pt modelId="{AAAB5412-68CE-4CD7-A48F-5BE4D83680E9}" type="pres">
      <dgm:prSet presAssocID="{3F139636-21F7-4D9D-9A52-F6F00F082B46}" presName="composite" presStyleCnt="0"/>
      <dgm:spPr/>
    </dgm:pt>
    <dgm:pt modelId="{09DC795C-0F2C-4E48-8210-6F8EEA9686AB}" type="pres">
      <dgm:prSet presAssocID="{3F139636-21F7-4D9D-9A52-F6F00F082B46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56A55DE6-4F33-4987-8678-4C8873ABC39B}" type="pres">
      <dgm:prSet presAssocID="{3F139636-21F7-4D9D-9A52-F6F00F082B46}" presName="desTx" presStyleLbl="alignAccFollowNode1" presStyleIdx="1" presStyleCnt="2" custLinFactNeighborY="-715">
        <dgm:presLayoutVars>
          <dgm:bulletEnabled val="1"/>
        </dgm:presLayoutVars>
      </dgm:prSet>
      <dgm:spPr/>
    </dgm:pt>
  </dgm:ptLst>
  <dgm:cxnLst>
    <dgm:cxn modelId="{B4B1EC14-B059-4A3E-901B-2F4AC3A79AAF}" type="presOf" srcId="{A3996699-C4C5-49EB-B704-FE3E17879177}" destId="{A913E805-1E6F-4A54-B63A-71D3D266299D}" srcOrd="0" destOrd="0" presId="urn:microsoft.com/office/officeart/2005/8/layout/hList1"/>
    <dgm:cxn modelId="{18FD3017-147F-4B3E-A265-98511B2B43DE}" type="presOf" srcId="{F6F48422-788E-4514-988F-91D049AB48FA}" destId="{A913E805-1E6F-4A54-B63A-71D3D266299D}" srcOrd="0" destOrd="1" presId="urn:microsoft.com/office/officeart/2005/8/layout/hList1"/>
    <dgm:cxn modelId="{2050B22B-E224-4597-B37C-36572D5CFE5F}" srcId="{CC4BF32C-EB97-40B0-8369-6C8C5C3D0A37}" destId="{F6F48422-788E-4514-988F-91D049AB48FA}" srcOrd="1" destOrd="0" parTransId="{C723AD4E-D8FB-4870-8BC4-E566714394D0}" sibTransId="{FFB66609-1B27-46BB-B47B-8A7124254E2C}"/>
    <dgm:cxn modelId="{53F8D02C-99C8-464A-AB41-1DF29552B347}" srcId="{C7334CC2-595E-4977-9023-24F256F95D16}" destId="{3F139636-21F7-4D9D-9A52-F6F00F082B46}" srcOrd="1" destOrd="0" parTransId="{C62F5CE4-B787-433E-90E3-1E3763450E9E}" sibTransId="{0E008A32-2C23-4E98-B291-1E4B76A03A68}"/>
    <dgm:cxn modelId="{74198240-49F2-4259-979B-5A7D8CFC880E}" type="presOf" srcId="{CC4BF32C-EB97-40B0-8369-6C8C5C3D0A37}" destId="{DF1646E9-44AD-4EF1-B053-15B317FD51A4}" srcOrd="0" destOrd="0" presId="urn:microsoft.com/office/officeart/2005/8/layout/hList1"/>
    <dgm:cxn modelId="{2B603272-6240-4BFE-BA24-9C87F93ED2C4}" srcId="{CC4BF32C-EB97-40B0-8369-6C8C5C3D0A37}" destId="{A3996699-C4C5-49EB-B704-FE3E17879177}" srcOrd="0" destOrd="0" parTransId="{35A2975E-4ECC-4975-84DB-A4241035D51F}" sibTransId="{2E830F46-6D81-4B51-B496-2991C6617C85}"/>
    <dgm:cxn modelId="{5C83FD85-EA4E-44A2-B0A1-12767000DBD4}" type="presOf" srcId="{572F2A94-AB23-4814-9304-756E06CD0F06}" destId="{56A55DE6-4F33-4987-8678-4C8873ABC39B}" srcOrd="0" destOrd="0" presId="urn:microsoft.com/office/officeart/2005/8/layout/hList1"/>
    <dgm:cxn modelId="{0F742093-F151-4113-9E0B-DC08FACD97E6}" type="presOf" srcId="{3F139636-21F7-4D9D-9A52-F6F00F082B46}" destId="{09DC795C-0F2C-4E48-8210-6F8EEA9686AB}" srcOrd="0" destOrd="0" presId="urn:microsoft.com/office/officeart/2005/8/layout/hList1"/>
    <dgm:cxn modelId="{90750298-BCA7-4946-AC0C-1AAF0C4D4D1A}" type="presOf" srcId="{C7334CC2-595E-4977-9023-24F256F95D16}" destId="{159F9024-8C39-43B6-8BC9-2ACC944CFBF4}" srcOrd="0" destOrd="0" presId="urn:microsoft.com/office/officeart/2005/8/layout/hList1"/>
    <dgm:cxn modelId="{4F1E89D8-1A97-49D1-BB90-569983CBCDA4}" srcId="{C7334CC2-595E-4977-9023-24F256F95D16}" destId="{CC4BF32C-EB97-40B0-8369-6C8C5C3D0A37}" srcOrd="0" destOrd="0" parTransId="{9913378D-334F-4B89-9257-CC189EC4A053}" sibTransId="{8995FBCD-74A9-4A60-AF3C-2F4DD430109C}"/>
    <dgm:cxn modelId="{9ABACBEC-326B-4C6E-9F1B-B18D01F6D5E7}" srcId="{3F139636-21F7-4D9D-9A52-F6F00F082B46}" destId="{572F2A94-AB23-4814-9304-756E06CD0F06}" srcOrd="0" destOrd="0" parTransId="{50979239-826D-42D1-B39C-C1AEE7436865}" sibTransId="{97F63067-EEA3-4BC2-BDE0-E367E226ED6A}"/>
    <dgm:cxn modelId="{D5E76CBB-C96E-4643-9D42-70DC749771C1}" type="presParOf" srcId="{159F9024-8C39-43B6-8BC9-2ACC944CFBF4}" destId="{12CFC5F3-617C-408A-AB5B-593C1A44BF84}" srcOrd="0" destOrd="0" presId="urn:microsoft.com/office/officeart/2005/8/layout/hList1"/>
    <dgm:cxn modelId="{21FD621D-A756-4DDF-AF27-65FFC410B692}" type="presParOf" srcId="{12CFC5F3-617C-408A-AB5B-593C1A44BF84}" destId="{DF1646E9-44AD-4EF1-B053-15B317FD51A4}" srcOrd="0" destOrd="0" presId="urn:microsoft.com/office/officeart/2005/8/layout/hList1"/>
    <dgm:cxn modelId="{E7E4DB0D-1A08-4F31-9C80-9B4C4AF6CAAD}" type="presParOf" srcId="{12CFC5F3-617C-408A-AB5B-593C1A44BF84}" destId="{A913E805-1E6F-4A54-B63A-71D3D266299D}" srcOrd="1" destOrd="0" presId="urn:microsoft.com/office/officeart/2005/8/layout/hList1"/>
    <dgm:cxn modelId="{F39A05CA-61AE-46D7-B5D2-CF1C553B6211}" type="presParOf" srcId="{159F9024-8C39-43B6-8BC9-2ACC944CFBF4}" destId="{17E8DB00-5575-4EA1-BC9F-32EEADA3A7ED}" srcOrd="1" destOrd="0" presId="urn:microsoft.com/office/officeart/2005/8/layout/hList1"/>
    <dgm:cxn modelId="{5359D4DE-814E-4000-980D-F575550DFE8B}" type="presParOf" srcId="{159F9024-8C39-43B6-8BC9-2ACC944CFBF4}" destId="{AAAB5412-68CE-4CD7-A48F-5BE4D83680E9}" srcOrd="2" destOrd="0" presId="urn:microsoft.com/office/officeart/2005/8/layout/hList1"/>
    <dgm:cxn modelId="{CDD180A0-2BF2-46EB-AF1A-2512819ED8E3}" type="presParOf" srcId="{AAAB5412-68CE-4CD7-A48F-5BE4D83680E9}" destId="{09DC795C-0F2C-4E48-8210-6F8EEA9686AB}" srcOrd="0" destOrd="0" presId="urn:microsoft.com/office/officeart/2005/8/layout/hList1"/>
    <dgm:cxn modelId="{42AD9F28-F1B1-4E9C-A48F-4C46B0E942C3}" type="presParOf" srcId="{AAAB5412-68CE-4CD7-A48F-5BE4D83680E9}" destId="{56A55DE6-4F33-4987-8678-4C8873ABC39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E1C3A8-BCCF-4167-8F25-32E319A22C2E}">
      <dsp:nvSpPr>
        <dsp:cNvPr id="0" name=""/>
        <dsp:cNvSpPr/>
      </dsp:nvSpPr>
      <dsp:spPr>
        <a:xfrm>
          <a:off x="0" y="0"/>
          <a:ext cx="4097054" cy="344034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200" kern="1200" dirty="0"/>
            <a:t>Orações coordenadas assindéticas</a:t>
          </a:r>
        </a:p>
      </dsp:txBody>
      <dsp:txXfrm>
        <a:off x="0" y="0"/>
        <a:ext cx="4097054" cy="1032102"/>
      </dsp:txXfrm>
    </dsp:sp>
    <dsp:sp modelId="{0F3CE5EC-ECF0-4B1A-BBEC-28BFDD1EBC89}">
      <dsp:nvSpPr>
        <dsp:cNvPr id="0" name=""/>
        <dsp:cNvSpPr/>
      </dsp:nvSpPr>
      <dsp:spPr>
        <a:xfrm>
          <a:off x="413964" y="1032102"/>
          <a:ext cx="3277643" cy="2236221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55880" tIns="41910" rIns="5588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/>
            <a:t>Quando as orações coordenadas se ligam sem conjunções coordenativas e aparecem separadas por vírgula ou ponto e vírgula.</a:t>
          </a:r>
        </a:p>
      </dsp:txBody>
      <dsp:txXfrm>
        <a:off x="479461" y="1097599"/>
        <a:ext cx="3146649" cy="2105227"/>
      </dsp:txXfrm>
    </dsp:sp>
    <dsp:sp modelId="{30693CC0-1274-4719-BE8F-6E2A16A5E0B0}">
      <dsp:nvSpPr>
        <dsp:cNvPr id="0" name=""/>
        <dsp:cNvSpPr/>
      </dsp:nvSpPr>
      <dsp:spPr>
        <a:xfrm>
          <a:off x="4408593" y="0"/>
          <a:ext cx="4097054" cy="344034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200" kern="1200" dirty="0"/>
            <a:t>Orações coordenadas sindéticas</a:t>
          </a:r>
        </a:p>
      </dsp:txBody>
      <dsp:txXfrm>
        <a:off x="4408593" y="0"/>
        <a:ext cx="4097054" cy="1032102"/>
      </dsp:txXfrm>
    </dsp:sp>
    <dsp:sp modelId="{BC1AE78F-FD35-41EB-AEC8-E5F3F3CED2E2}">
      <dsp:nvSpPr>
        <dsp:cNvPr id="0" name=""/>
        <dsp:cNvSpPr/>
      </dsp:nvSpPr>
      <dsp:spPr>
        <a:xfrm>
          <a:off x="4818298" y="1033558"/>
          <a:ext cx="3277643" cy="2233308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55880" tIns="41910" rIns="5588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/>
            <a:t>Quando as orações coordenadas são introduzidas por conjunções coordenativas.</a:t>
          </a:r>
        </a:p>
      </dsp:txBody>
      <dsp:txXfrm>
        <a:off x="4883709" y="1098969"/>
        <a:ext cx="3146821" cy="21024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1646E9-44AD-4EF1-B053-15B317FD51A4}">
      <dsp:nvSpPr>
        <dsp:cNvPr id="0" name=""/>
        <dsp:cNvSpPr/>
      </dsp:nvSpPr>
      <dsp:spPr>
        <a:xfrm>
          <a:off x="51" y="30429"/>
          <a:ext cx="4913783" cy="1699200"/>
        </a:xfrm>
        <a:prstGeom prst="rect">
          <a:avLst/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270256" tIns="154432" rIns="270256" bIns="154432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800" kern="1200" dirty="0"/>
            <a:t>Paradoxo</a:t>
          </a:r>
        </a:p>
      </dsp:txBody>
      <dsp:txXfrm>
        <a:off x="51" y="30429"/>
        <a:ext cx="4913783" cy="1699200"/>
      </dsp:txXfrm>
    </dsp:sp>
    <dsp:sp modelId="{A913E805-1E6F-4A54-B63A-71D3D266299D}">
      <dsp:nvSpPr>
        <dsp:cNvPr id="0" name=""/>
        <dsp:cNvSpPr/>
      </dsp:nvSpPr>
      <dsp:spPr>
        <a:xfrm>
          <a:off x="51" y="1729629"/>
          <a:ext cx="4913783" cy="2591280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800" kern="1200" dirty="0"/>
            <a:t>Reunião de ideias contraditórias, incomuns e ilógicas, em um mesmo enunciado.</a:t>
          </a:r>
        </a:p>
      </dsp:txBody>
      <dsp:txXfrm>
        <a:off x="51" y="1729629"/>
        <a:ext cx="4913783" cy="2591280"/>
      </dsp:txXfrm>
    </dsp:sp>
    <dsp:sp modelId="{09DC795C-0F2C-4E48-8210-6F8EEA9686AB}">
      <dsp:nvSpPr>
        <dsp:cNvPr id="0" name=""/>
        <dsp:cNvSpPr/>
      </dsp:nvSpPr>
      <dsp:spPr>
        <a:xfrm>
          <a:off x="5601764" y="30429"/>
          <a:ext cx="4913783" cy="1699200"/>
        </a:xfrm>
        <a:prstGeom prst="rect">
          <a:avLst/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270256" tIns="154432" rIns="270256" bIns="154432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800" kern="1200" dirty="0"/>
            <a:t>Antítese</a:t>
          </a:r>
        </a:p>
      </dsp:txBody>
      <dsp:txXfrm>
        <a:off x="5601764" y="30429"/>
        <a:ext cx="4913783" cy="1699200"/>
      </dsp:txXfrm>
    </dsp:sp>
    <dsp:sp modelId="{56A55DE6-4F33-4987-8678-4C8873ABC39B}">
      <dsp:nvSpPr>
        <dsp:cNvPr id="0" name=""/>
        <dsp:cNvSpPr/>
      </dsp:nvSpPr>
      <dsp:spPr>
        <a:xfrm>
          <a:off x="5601764" y="1729629"/>
          <a:ext cx="4913783" cy="2591280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800" kern="1200" dirty="0"/>
            <a:t>Quando empregamos palavras ou expressões de sentido contrário.</a:t>
          </a:r>
        </a:p>
      </dsp:txBody>
      <dsp:txXfrm>
        <a:off x="5601764" y="1729629"/>
        <a:ext cx="4913783" cy="25912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DC59B6-2978-4821-92A3-8AA2C64E5367}">
      <dsp:nvSpPr>
        <dsp:cNvPr id="0" name=""/>
        <dsp:cNvSpPr/>
      </dsp:nvSpPr>
      <dsp:spPr>
        <a:xfrm>
          <a:off x="0" y="234037"/>
          <a:ext cx="10525052" cy="791505"/>
        </a:xfrm>
        <a:prstGeom prst="roundRect">
          <a:avLst/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300" kern="1200" dirty="0"/>
            <a:t>Afixo</a:t>
          </a:r>
        </a:p>
      </dsp:txBody>
      <dsp:txXfrm>
        <a:off x="38638" y="272675"/>
        <a:ext cx="10447776" cy="714229"/>
      </dsp:txXfrm>
    </dsp:sp>
    <dsp:sp modelId="{36569C24-4FAA-4BCE-B7A2-19728D459222}">
      <dsp:nvSpPr>
        <dsp:cNvPr id="0" name=""/>
        <dsp:cNvSpPr/>
      </dsp:nvSpPr>
      <dsp:spPr>
        <a:xfrm>
          <a:off x="0" y="1025542"/>
          <a:ext cx="10525052" cy="12637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4170" tIns="41910" rIns="234696" bIns="4191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t-BR" sz="2600" kern="1200" dirty="0"/>
            <a:t>Morfemas que se juntam a um radical, modificando seu sentido básico e dando origem a novas palavras. 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t-BR" sz="2600" kern="1200" dirty="0"/>
            <a:t>Podem aparecer antes do radical (</a:t>
          </a:r>
          <a:r>
            <a:rPr lang="pt-BR" sz="2600" b="1" kern="1200" dirty="0"/>
            <a:t>prefixo</a:t>
          </a:r>
          <a:r>
            <a:rPr lang="pt-BR" sz="2600" kern="1200" dirty="0"/>
            <a:t>) ou depois do radical (</a:t>
          </a:r>
          <a:r>
            <a:rPr lang="pt-BR" sz="2600" b="1" kern="1200" dirty="0"/>
            <a:t>sufixo</a:t>
          </a:r>
          <a:r>
            <a:rPr lang="pt-BR" sz="2600" kern="1200" dirty="0"/>
            <a:t>).</a:t>
          </a:r>
        </a:p>
      </dsp:txBody>
      <dsp:txXfrm>
        <a:off x="0" y="1025542"/>
        <a:ext cx="10525052" cy="1263735"/>
      </dsp:txXfrm>
    </dsp:sp>
    <dsp:sp modelId="{DC45712A-E070-4C0E-878D-C5D9F6AD83B1}">
      <dsp:nvSpPr>
        <dsp:cNvPr id="0" name=""/>
        <dsp:cNvSpPr/>
      </dsp:nvSpPr>
      <dsp:spPr>
        <a:xfrm>
          <a:off x="0" y="2289277"/>
          <a:ext cx="10525052" cy="791505"/>
        </a:xfrm>
        <a:prstGeom prst="roundRect">
          <a:avLst/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300" kern="1200" dirty="0"/>
            <a:t>Desinência</a:t>
          </a:r>
        </a:p>
      </dsp:txBody>
      <dsp:txXfrm>
        <a:off x="38638" y="2327915"/>
        <a:ext cx="10447776" cy="714229"/>
      </dsp:txXfrm>
    </dsp:sp>
    <dsp:sp modelId="{335A7A9E-A724-4348-ABE0-E71BAE80899C}">
      <dsp:nvSpPr>
        <dsp:cNvPr id="0" name=""/>
        <dsp:cNvSpPr/>
      </dsp:nvSpPr>
      <dsp:spPr>
        <a:xfrm>
          <a:off x="0" y="3080782"/>
          <a:ext cx="10525052" cy="15369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4170" tIns="41910" rIns="234696" bIns="4191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t-BR" sz="2600" kern="1200" dirty="0"/>
            <a:t>Elementos que se juntam ao final de algumas palavras para indicar suas flexões. Quando indica o número e o gênero das palavras variáveis, é chamada </a:t>
          </a:r>
          <a:r>
            <a:rPr lang="pt-BR" sz="2600" b="1" kern="1200" dirty="0"/>
            <a:t>desinência nominal</a:t>
          </a:r>
          <a:r>
            <a:rPr lang="pt-BR" sz="2600" kern="1200" dirty="0"/>
            <a:t>. Quando informa número e pessoa, tempo e modo dos verbos, recebe o nome de </a:t>
          </a:r>
          <a:r>
            <a:rPr lang="pt-BR" sz="2600" b="1" kern="1200" dirty="0"/>
            <a:t>desinência verbal</a:t>
          </a:r>
          <a:r>
            <a:rPr lang="pt-BR" sz="2600" kern="1200" dirty="0"/>
            <a:t>.</a:t>
          </a:r>
        </a:p>
      </dsp:txBody>
      <dsp:txXfrm>
        <a:off x="0" y="3080782"/>
        <a:ext cx="10525052" cy="153697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1646E9-44AD-4EF1-B053-15B317FD51A4}">
      <dsp:nvSpPr>
        <dsp:cNvPr id="0" name=""/>
        <dsp:cNvSpPr/>
      </dsp:nvSpPr>
      <dsp:spPr>
        <a:xfrm>
          <a:off x="51" y="26986"/>
          <a:ext cx="4913783" cy="1670400"/>
        </a:xfrm>
        <a:prstGeom prst="rect">
          <a:avLst/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270256" tIns="154432" rIns="270256" bIns="154432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800" kern="1200" dirty="0"/>
            <a:t>Onomatopeia</a:t>
          </a:r>
        </a:p>
      </dsp:txBody>
      <dsp:txXfrm>
        <a:off x="51" y="26986"/>
        <a:ext cx="4913783" cy="1670400"/>
      </dsp:txXfrm>
    </dsp:sp>
    <dsp:sp modelId="{A913E805-1E6F-4A54-B63A-71D3D266299D}">
      <dsp:nvSpPr>
        <dsp:cNvPr id="0" name=""/>
        <dsp:cNvSpPr/>
      </dsp:nvSpPr>
      <dsp:spPr>
        <a:xfrm>
          <a:off x="51" y="1697386"/>
          <a:ext cx="4913783" cy="2626965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000" kern="1200" dirty="0"/>
            <a:t>Recurso linguístico que forma palavras ao imitar diferentes sons e ruídos, como vozes de animais, fenômenos naturais, instrumentos musicais, objetos etc.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000" kern="1200" dirty="0"/>
            <a:t>Exemplos: bangue-bangue, </a:t>
          </a:r>
          <a:r>
            <a:rPr lang="pt-BR" sz="2000" kern="1200" dirty="0" err="1"/>
            <a:t>blá-blá-blá</a:t>
          </a:r>
          <a:r>
            <a:rPr lang="pt-BR" sz="2000" kern="1200" dirty="0"/>
            <a:t>, tique-taque etc.</a:t>
          </a:r>
        </a:p>
      </dsp:txBody>
      <dsp:txXfrm>
        <a:off x="51" y="1697386"/>
        <a:ext cx="4913783" cy="2626965"/>
      </dsp:txXfrm>
    </dsp:sp>
    <dsp:sp modelId="{09DC795C-0F2C-4E48-8210-6F8EEA9686AB}">
      <dsp:nvSpPr>
        <dsp:cNvPr id="0" name=""/>
        <dsp:cNvSpPr/>
      </dsp:nvSpPr>
      <dsp:spPr>
        <a:xfrm>
          <a:off x="5601764" y="26986"/>
          <a:ext cx="4913783" cy="1670400"/>
        </a:xfrm>
        <a:prstGeom prst="rect">
          <a:avLst/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270256" tIns="154432" rIns="270256" bIns="154432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800" kern="1200" dirty="0"/>
            <a:t>Redução de palavras</a:t>
          </a:r>
        </a:p>
      </dsp:txBody>
      <dsp:txXfrm>
        <a:off x="5601764" y="26986"/>
        <a:ext cx="4913783" cy="1670400"/>
      </dsp:txXfrm>
    </dsp:sp>
    <dsp:sp modelId="{56A55DE6-4F33-4987-8678-4C8873ABC39B}">
      <dsp:nvSpPr>
        <dsp:cNvPr id="0" name=""/>
        <dsp:cNvSpPr/>
      </dsp:nvSpPr>
      <dsp:spPr>
        <a:xfrm>
          <a:off x="5601764" y="1678603"/>
          <a:ext cx="4913783" cy="2626965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000" b="1" kern="1200" dirty="0"/>
            <a:t>Abreviações: </a:t>
          </a:r>
          <a:r>
            <a:rPr lang="pt-BR" sz="2000" kern="1200" dirty="0"/>
            <a:t>fone (telefone), cine (cinema), </a:t>
          </a:r>
          <a:r>
            <a:rPr lang="pt-BR" sz="2000" kern="1200" dirty="0" err="1"/>
            <a:t>namô</a:t>
          </a:r>
          <a:r>
            <a:rPr lang="pt-BR" sz="2000" kern="1200" dirty="0"/>
            <a:t> (namorado).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000" b="1" kern="1200" dirty="0"/>
            <a:t>Abreviaturas: </a:t>
          </a:r>
          <a:r>
            <a:rPr lang="pt-BR" sz="2000" kern="1200" dirty="0"/>
            <a:t>dr. (doutor), prof. (professor), adj. (adjetivo).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000" b="1" kern="1200" dirty="0"/>
            <a:t>Siglas: </a:t>
          </a:r>
          <a:r>
            <a:rPr lang="pt-BR" sz="2000" kern="1200" dirty="0"/>
            <a:t>INSS (Instituto Nacional do Seguro Social), ONG (organização não governamental), </a:t>
          </a:r>
          <a:r>
            <a:rPr lang="pt-BR" sz="2000" kern="1200" dirty="0" err="1"/>
            <a:t>Volp</a:t>
          </a:r>
          <a:r>
            <a:rPr lang="pt-BR" sz="2000" kern="1200" dirty="0"/>
            <a:t> (Vocabulário Ortográfico da Língua Portuguesa).</a:t>
          </a:r>
        </a:p>
      </dsp:txBody>
      <dsp:txXfrm>
        <a:off x="5601764" y="1678603"/>
        <a:ext cx="4913783" cy="262696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1646E9-44AD-4EF1-B053-15B317FD51A4}">
      <dsp:nvSpPr>
        <dsp:cNvPr id="0" name=""/>
        <dsp:cNvSpPr/>
      </dsp:nvSpPr>
      <dsp:spPr>
        <a:xfrm>
          <a:off x="51" y="30429"/>
          <a:ext cx="4913783" cy="1699200"/>
        </a:xfrm>
        <a:prstGeom prst="rect">
          <a:avLst/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270256" tIns="154432" rIns="270256" bIns="154432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800" kern="1200" dirty="0"/>
            <a:t>Neologismo</a:t>
          </a:r>
        </a:p>
      </dsp:txBody>
      <dsp:txXfrm>
        <a:off x="51" y="30429"/>
        <a:ext cx="4913783" cy="1699200"/>
      </dsp:txXfrm>
    </dsp:sp>
    <dsp:sp modelId="{A913E805-1E6F-4A54-B63A-71D3D266299D}">
      <dsp:nvSpPr>
        <dsp:cNvPr id="0" name=""/>
        <dsp:cNvSpPr/>
      </dsp:nvSpPr>
      <dsp:spPr>
        <a:xfrm>
          <a:off x="51" y="1729629"/>
          <a:ext cx="4913783" cy="2591280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000" kern="1200" dirty="0"/>
            <a:t>Criação de novas palavras, formadas pelos processos usuais da língua, ou na atribuição de novos significados para palavras que já existem.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000" kern="1200" dirty="0"/>
            <a:t>Exemplos: tratamento </a:t>
          </a:r>
          <a:r>
            <a:rPr lang="pt-BR" sz="2000" kern="1200" dirty="0" err="1"/>
            <a:t>suportivo</a:t>
          </a:r>
          <a:r>
            <a:rPr lang="pt-BR" sz="2000" kern="1200" dirty="0"/>
            <a:t> (de </a:t>
          </a:r>
          <a:r>
            <a:rPr lang="pt-BR" sz="2000" kern="1200" dirty="0" err="1"/>
            <a:t>manutencão</a:t>
          </a:r>
          <a:r>
            <a:rPr lang="pt-BR" sz="2000" kern="1200" dirty="0"/>
            <a:t>), </a:t>
          </a:r>
          <a:r>
            <a:rPr lang="pt-BR" sz="2000" kern="1200" dirty="0" err="1"/>
            <a:t>suspirância</a:t>
          </a:r>
          <a:r>
            <a:rPr lang="pt-BR" sz="2000" kern="1200" dirty="0"/>
            <a:t> (suspiros repetidos).</a:t>
          </a:r>
        </a:p>
      </dsp:txBody>
      <dsp:txXfrm>
        <a:off x="51" y="1729629"/>
        <a:ext cx="4913783" cy="2591280"/>
      </dsp:txXfrm>
    </dsp:sp>
    <dsp:sp modelId="{09DC795C-0F2C-4E48-8210-6F8EEA9686AB}">
      <dsp:nvSpPr>
        <dsp:cNvPr id="0" name=""/>
        <dsp:cNvSpPr/>
      </dsp:nvSpPr>
      <dsp:spPr>
        <a:xfrm>
          <a:off x="5601764" y="30429"/>
          <a:ext cx="4913783" cy="1699200"/>
        </a:xfrm>
        <a:prstGeom prst="rect">
          <a:avLst/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270256" tIns="154432" rIns="270256" bIns="154432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800" kern="1200" dirty="0"/>
            <a:t>Empréstimo linguístico</a:t>
          </a:r>
        </a:p>
      </dsp:txBody>
      <dsp:txXfrm>
        <a:off x="5601764" y="30429"/>
        <a:ext cx="4913783" cy="1699200"/>
      </dsp:txXfrm>
    </dsp:sp>
    <dsp:sp modelId="{56A55DE6-4F33-4987-8678-4C8873ABC39B}">
      <dsp:nvSpPr>
        <dsp:cNvPr id="0" name=""/>
        <dsp:cNvSpPr/>
      </dsp:nvSpPr>
      <dsp:spPr>
        <a:xfrm>
          <a:off x="5601764" y="1711101"/>
          <a:ext cx="4913783" cy="2591280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000" b="0" kern="1200" dirty="0"/>
            <a:t>Incorporação de palavras de outros idiomas a uma língua. Essas palavras recebem o nome de </a:t>
          </a:r>
          <a:r>
            <a:rPr lang="pt-BR" sz="2000" b="1" kern="1200" dirty="0"/>
            <a:t>estrangeirismos</a:t>
          </a:r>
          <a:r>
            <a:rPr lang="pt-BR" sz="2000" b="0" kern="1200" dirty="0"/>
            <a:t>.</a:t>
          </a:r>
        </a:p>
      </dsp:txBody>
      <dsp:txXfrm>
        <a:off x="5601764" y="1711101"/>
        <a:ext cx="4913783" cy="25912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D761D6-665E-D145-835A-6C68DC9F26D0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BBBF50-C271-0C47-AB10-8A1F1776A24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27857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122CB-224F-BE4F-BE58-AA9D5443BF11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Click to edit Master text styles</a:t>
            </a:r>
          </a:p>
          <a:p>
            <a:pPr lvl="1"/>
            <a:r>
              <a:rPr lang="pt-BR"/>
              <a:t>Second level</a:t>
            </a:r>
          </a:p>
          <a:p>
            <a:pPr lvl="2"/>
            <a:r>
              <a:rPr lang="pt-BR"/>
              <a:t>Third level</a:t>
            </a:r>
          </a:p>
          <a:p>
            <a:pPr lvl="3"/>
            <a:r>
              <a:rPr lang="pt-BR"/>
              <a:t>Fourth level</a:t>
            </a:r>
          </a:p>
          <a:p>
            <a:pPr lvl="4"/>
            <a:r>
              <a:rPr lang="pt-B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A9B089-1384-A641-B2FD-E3523717DEC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67746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33EE8D-58D7-452D-AF91-1C9AA72543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747CA13-754A-40E6-A0A9-06A9D99EFD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DB4EA20-99A2-4ED4-8916-AA66EC911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F2775-22D6-CE48-8948-87A7D8534DA2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8C794B6-4A4E-496C-BDDE-00D0F7A53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A1AC5FA-8B0C-44F9-9C1B-238EECA42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46351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C58649-F7D6-4687-BD89-6ABA2C0A5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AAB8FBD-8D61-4BF1-A61C-964FDA4442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0D56BFE-03DD-4CC9-AE9C-C81E2D31E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A9185-D769-9D4D-B490-135214AD42DA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18140A4-EAC7-49FC-B010-6D07B8FE7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B71FD29-7D1A-4FFF-ACE7-0B532C8C1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70848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53A2F22-3E31-49B3-9B4F-5341AD29B5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A17AB09-E10C-4020-9BFC-C32EAA058B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970319C-EC1F-46C4-8878-B05A56181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34959-3773-FB4F-B2DC-2632B8B8745A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F9FFE1E-A3DC-455C-B0E1-4D1D62F9E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F5111C7-9C58-4A76-8448-47D019EF8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75126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DB51DC-7C0F-46D5-9ADB-196DD154E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5398B3F-236C-4E0E-A1AB-2188ECD5A5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F165930-F9EE-4D38-86DA-6D8C3D807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F7C41-3A46-1A43-A15C-C8F465F49A9F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8E23B3E-5177-48F2-8965-607F83CC2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ED59529-FD8C-4649-A643-5645CBF83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51897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AC1FD3-0C11-4329-9A12-AD21A85B1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7F17962-933B-4F4D-8FFF-881ABD3298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EBA8693-B821-4761-AA70-9AF614B9A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9982-178B-2E44-8694-2B3AD892D864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A06E3E8-6E73-4BA6-8E0C-E730F67DB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BFE23C7-9753-4EB5-8B88-BE0BDC22B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9618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617C18-5E6A-4DDC-B9C1-D53477A2C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552901B-A635-4481-9321-9B8FAFD714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3857F92-A402-486E-92C7-89A7E539FC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109F383-0DC1-4256-AB0D-A6CB3CD97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C3B3B-CCB8-C942-B0B5-C2AAD8DACD8D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AE13573-23CC-494B-8CCD-BBA5C899C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185F599-7392-47F6-B01F-F304BB0AF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72607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BA06DA-121E-409A-AFEB-09937143B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E2363DF-6613-4037-BF5D-527F914E9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9A4D6C2-5FCB-4587-A838-2BFBBDF12D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2661C4EB-547B-4F02-BFFA-D4931BA1A0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B8EFA8C-BB04-4FC2-8179-3C17442625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CB33A32-2DDC-464D-B5C8-4CEDE184C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BBF91-E79A-C845-A96C-75E21E4793BB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BC59DB2-C79D-4855-A725-D6966CF17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9256F0FD-0664-4B44-8F5C-F6FC9E400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9924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AE0DD3-5DD3-46CB-AEFA-4654D5FDE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46DAEA6-1D64-4001-9BE7-3E40226FC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0E6A-10E8-244A-BADB-FD41AFB0F416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2BA8EF2-6EF5-45DB-89F2-A8FB398BA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AC1ED2B-15F1-4412-B6D4-B78DC148F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75509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D133E54-675B-4136-84F9-22549CB2C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B0C8-14F9-3B4B-8A09-6D5373DB9625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2FC43849-4364-4F49-9554-D8C7C9CAF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08E0985-3E8E-4373-8872-C5EBED558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72853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BC5437-FD15-4F93-969E-1F964015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2A558B8-1051-468D-BCF5-C831C1683B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40A3FCA-6F68-4162-A544-C0140BCD6A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2F14761-06CE-43FD-A820-FE2C98006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F88FF-CCF6-A84A-A0A8-6FEB2A748DD9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5B07677-CC7E-492B-B50A-37B49C51F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E9C543E-41C3-49AC-83F3-BC45ACFAE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72309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15CE6D-B4EC-4DCB-B2ED-7C6D8A567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373FEF45-5216-4228-8412-053F9E821E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B51ABB1-8300-4A7B-AA68-CED2E173BD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AD05087-667C-447B-8D15-D05F1EBF0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B3346-D530-E643-8AA5-3E69C05707FF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7C639EC-8E9E-4D34-B12B-5294373F6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3D80E13-7DD1-4773-88C5-BE7EAEE3E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15402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80BE9549-4739-4432-A913-0FD4D6E28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DE881E8-0884-4C6F-AE6B-C545CE0F84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C9547EE-FAB4-4524-9393-8CE9E11C5A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BC54D-F0B0-2D49-8CE5-822E8CF51029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5628D68-6F5F-46D4-9C0A-85805F9DA1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93ACD4B-8C42-40C5-8F11-BD4EE0A444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92127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31C1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011"/>
          <a:stretch/>
        </p:blipFill>
        <p:spPr bwMode="auto">
          <a:xfrm>
            <a:off x="0" y="1"/>
            <a:ext cx="12159154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86705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BCE0A0-59BB-4EDB-8653-F5E1359977FC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pt-BR" dirty="0">
                <a:solidFill>
                  <a:schemeClr val="accent6"/>
                </a:solidFill>
              </a:rPr>
              <a:t>Estrutura das palavras</a:t>
            </a:r>
          </a:p>
        </p:txBody>
      </p:sp>
      <p:graphicFrame>
        <p:nvGraphicFramePr>
          <p:cNvPr id="5" name="Diagrama 4"/>
          <p:cNvGraphicFramePr/>
          <p:nvPr/>
        </p:nvGraphicFramePr>
        <p:xfrm>
          <a:off x="841153" y="1804188"/>
          <a:ext cx="10525052" cy="48517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10</a:t>
            </a:fld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7º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1568759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11</a:t>
            </a:fld>
            <a:endParaRPr lang="pt-BR" dirty="0"/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8834DE48-3E41-4F09-B179-17C04192CF5A}"/>
              </a:ext>
            </a:extLst>
          </p:cNvPr>
          <p:cNvSpPr txBox="1">
            <a:spLocks/>
          </p:cNvSpPr>
          <p:nvPr/>
        </p:nvSpPr>
        <p:spPr>
          <a:xfrm>
            <a:off x="908957" y="280761"/>
            <a:ext cx="10515600" cy="1325563"/>
          </a:xfrm>
          <a:prstGeom prst="rect">
            <a:avLst/>
          </a:prstGeom>
          <a:ln w="12700" cap="flat" cmpd="sng" algn="ctr">
            <a:solidFill>
              <a:schemeClr val="accent6">
                <a:shade val="5000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dirty="0"/>
              <a:t>Processo de formação de palavras</a:t>
            </a:r>
          </a:p>
        </p:txBody>
      </p:sp>
      <p:sp>
        <p:nvSpPr>
          <p:cNvPr id="11" name="Espaço Reservado para Conteúdo 5"/>
          <p:cNvSpPr>
            <a:spLocks noGrp="1"/>
          </p:cNvSpPr>
          <p:nvPr>
            <p:ph idx="1"/>
          </p:nvPr>
        </p:nvSpPr>
        <p:spPr>
          <a:xfrm>
            <a:off x="1363436" y="2070553"/>
            <a:ext cx="9552214" cy="4351338"/>
          </a:xfrm>
        </p:spPr>
        <p:txBody>
          <a:bodyPr>
            <a:noAutofit/>
          </a:bodyPr>
          <a:lstStyle/>
          <a:p>
            <a:r>
              <a:rPr lang="pt-BR" dirty="0"/>
              <a:t>A </a:t>
            </a:r>
            <a:r>
              <a:rPr lang="pt-BR" b="1" dirty="0"/>
              <a:t>derivação</a:t>
            </a:r>
            <a:r>
              <a:rPr lang="pt-BR" dirty="0"/>
              <a:t> é o processo que, com base em uma palavra já existente na língua (palavra primitiva), dá origem a outra (palavra derivada).</a:t>
            </a:r>
          </a:p>
          <a:p>
            <a:endParaRPr lang="pt-BR" dirty="0"/>
          </a:p>
          <a:p>
            <a:r>
              <a:rPr lang="pt-BR" dirty="0"/>
              <a:t>Exemplos:</a:t>
            </a:r>
          </a:p>
          <a:p>
            <a:pPr marL="0" indent="0">
              <a:buNone/>
            </a:pPr>
            <a:r>
              <a:rPr lang="pt-BR" b="1" dirty="0"/>
              <a:t>Rentista</a:t>
            </a:r>
            <a:r>
              <a:rPr lang="pt-BR" dirty="0"/>
              <a:t>: </a:t>
            </a:r>
            <a:r>
              <a:rPr lang="pt-BR" b="1" dirty="0"/>
              <a:t>renda</a:t>
            </a:r>
            <a:r>
              <a:rPr lang="pt-BR" dirty="0"/>
              <a:t> (palavra primitiva) + </a:t>
            </a:r>
            <a:r>
              <a:rPr lang="pt-BR" b="1" dirty="0" err="1"/>
              <a:t>ista</a:t>
            </a:r>
            <a:r>
              <a:rPr lang="pt-BR" dirty="0"/>
              <a:t> (sufixo) </a:t>
            </a:r>
          </a:p>
          <a:p>
            <a:pPr marL="0" indent="0">
              <a:buNone/>
            </a:pPr>
            <a:r>
              <a:rPr lang="pt-BR" b="1" dirty="0"/>
              <a:t>Rendeira</a:t>
            </a:r>
            <a:r>
              <a:rPr lang="pt-BR" dirty="0"/>
              <a:t>: </a:t>
            </a:r>
            <a:r>
              <a:rPr lang="pt-BR" b="1" dirty="0"/>
              <a:t>renda</a:t>
            </a:r>
            <a:r>
              <a:rPr lang="pt-BR" dirty="0"/>
              <a:t> (palavra primitiva) + </a:t>
            </a:r>
            <a:r>
              <a:rPr lang="pt-BR" b="1" dirty="0"/>
              <a:t>eira</a:t>
            </a:r>
            <a:r>
              <a:rPr lang="pt-BR" dirty="0"/>
              <a:t> (sufixo)</a:t>
            </a:r>
          </a:p>
          <a:p>
            <a:pPr marL="0" indent="0">
              <a:buNone/>
            </a:pPr>
            <a:br>
              <a:rPr lang="pt-BR" sz="1000" dirty="0"/>
            </a:br>
            <a:endParaRPr lang="pt-BR" sz="10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7º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40520258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02BCE0A0-59BB-4EDB-8653-F5E135997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pt-BR" dirty="0">
                <a:solidFill>
                  <a:schemeClr val="accent6"/>
                </a:solidFill>
              </a:rPr>
              <a:t>Processo de formação de palavras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783771" y="2062388"/>
            <a:ext cx="10629899" cy="4117975"/>
          </a:xfrm>
        </p:spPr>
        <p:txBody>
          <a:bodyPr>
            <a:noAutofit/>
          </a:bodyPr>
          <a:lstStyle/>
          <a:p>
            <a:r>
              <a:rPr lang="pt-BR" b="1" dirty="0"/>
              <a:t>Derivação sufixal: </a:t>
            </a:r>
            <a:r>
              <a:rPr lang="pt-BR" dirty="0"/>
              <a:t>acréscimo de sufixo ao radical.</a:t>
            </a:r>
          </a:p>
          <a:p>
            <a:r>
              <a:rPr lang="pt-BR" b="1" dirty="0"/>
              <a:t>Derivação prefixal: </a:t>
            </a:r>
            <a:r>
              <a:rPr lang="pt-BR" dirty="0"/>
              <a:t>acréscimo de prefixo ao radical.</a:t>
            </a:r>
          </a:p>
          <a:p>
            <a:r>
              <a:rPr lang="pt-BR" b="1" dirty="0"/>
              <a:t>Derivação prefixal e sufixal: </a:t>
            </a:r>
            <a:r>
              <a:rPr lang="pt-BR" dirty="0"/>
              <a:t>acréscimo de sufixo e prefixo ao radical.</a:t>
            </a:r>
          </a:p>
          <a:p>
            <a:r>
              <a:rPr lang="pt-BR" b="1" dirty="0"/>
              <a:t>Derivação parassintética: </a:t>
            </a:r>
            <a:r>
              <a:rPr lang="pt-BR" dirty="0"/>
              <a:t>acréscimo simultâneo de sufixo ao radical.</a:t>
            </a:r>
          </a:p>
          <a:p>
            <a:r>
              <a:rPr lang="pt-BR" b="1" dirty="0"/>
              <a:t>Derivação regressiva: </a:t>
            </a:r>
            <a:r>
              <a:rPr lang="pt-BR" dirty="0"/>
              <a:t>substantivos originados de verbos, eliminando-se a terminação dos verbos </a:t>
            </a:r>
            <a:r>
              <a:rPr lang="pt-BR" b="1" dirty="0"/>
              <a:t>-ar</a:t>
            </a:r>
            <a:r>
              <a:rPr lang="pt-BR" dirty="0"/>
              <a:t>, </a:t>
            </a:r>
            <a:r>
              <a:rPr lang="pt-BR" b="1" dirty="0"/>
              <a:t>-</a:t>
            </a:r>
            <a:r>
              <a:rPr lang="pt-BR" b="1" dirty="0" err="1"/>
              <a:t>er</a:t>
            </a:r>
            <a:r>
              <a:rPr lang="pt-BR" b="1" dirty="0"/>
              <a:t> </a:t>
            </a:r>
            <a:r>
              <a:rPr lang="pt-BR" dirty="0"/>
              <a:t>e acrescentando-se as vogais </a:t>
            </a:r>
            <a:r>
              <a:rPr lang="pt-BR" b="1" dirty="0"/>
              <a:t>-a</a:t>
            </a:r>
            <a:r>
              <a:rPr lang="pt-BR" dirty="0"/>
              <a:t>, </a:t>
            </a:r>
            <a:r>
              <a:rPr lang="pt-BR" b="1" dirty="0"/>
              <a:t>-e</a:t>
            </a:r>
            <a:r>
              <a:rPr lang="pt-BR" dirty="0"/>
              <a:t> ou </a:t>
            </a:r>
            <a:r>
              <a:rPr lang="pt-BR" b="1" dirty="0"/>
              <a:t>-o</a:t>
            </a:r>
            <a:r>
              <a:rPr lang="pt-BR" dirty="0"/>
              <a:t>.</a:t>
            </a:r>
          </a:p>
          <a:p>
            <a:r>
              <a:rPr lang="pt-BR" b="1" dirty="0"/>
              <a:t>Derivação imprópria: </a:t>
            </a:r>
            <a:r>
              <a:rPr lang="pt-BR" dirty="0"/>
              <a:t>mudança da classe gramatical de uma palavra, sem que haja acréscimo ou supressão de elementos em sua forma.</a:t>
            </a:r>
          </a:p>
          <a:p>
            <a:pPr marL="0" indent="0">
              <a:buNone/>
            </a:pPr>
            <a:br>
              <a:rPr lang="pt-BR" sz="1000" dirty="0"/>
            </a:br>
            <a:endParaRPr lang="pt-BR" sz="1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12</a:t>
            </a:fld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7º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32216074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13</a:t>
            </a:fld>
            <a:endParaRPr lang="pt-BR" dirty="0"/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8834DE48-3E41-4F09-B179-17C04192CF5A}"/>
              </a:ext>
            </a:extLst>
          </p:cNvPr>
          <p:cNvSpPr txBox="1">
            <a:spLocks/>
          </p:cNvSpPr>
          <p:nvPr/>
        </p:nvSpPr>
        <p:spPr>
          <a:xfrm>
            <a:off x="908957" y="280761"/>
            <a:ext cx="10515600" cy="1325563"/>
          </a:xfrm>
          <a:prstGeom prst="rect">
            <a:avLst/>
          </a:prstGeom>
          <a:ln w="12700" cap="flat" cmpd="sng" algn="ctr">
            <a:solidFill>
              <a:schemeClr val="accent6">
                <a:shade val="5000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dirty="0"/>
              <a:t>Outros processos de formação de palavras</a:t>
            </a:r>
          </a:p>
        </p:txBody>
      </p:sp>
      <p:graphicFrame>
        <p:nvGraphicFramePr>
          <p:cNvPr id="7" name="Espaço Reservado para Conteúdo 3">
            <a:extLst>
              <a:ext uri="{FF2B5EF4-FFF2-40B4-BE49-F238E27FC236}">
                <a16:creationId xmlns:a16="http://schemas.microsoft.com/office/drawing/2014/main" id="{40E013B3-0966-4110-B908-723160CF81A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038549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7º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39389789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14</a:t>
            </a:fld>
            <a:endParaRPr lang="pt-BR" dirty="0"/>
          </a:p>
        </p:txBody>
      </p:sp>
      <p:graphicFrame>
        <p:nvGraphicFramePr>
          <p:cNvPr id="7" name="Espaço Reservado para Conteúdo 3">
            <a:extLst>
              <a:ext uri="{FF2B5EF4-FFF2-40B4-BE49-F238E27FC236}">
                <a16:creationId xmlns:a16="http://schemas.microsoft.com/office/drawing/2014/main" id="{40E013B3-0966-4110-B908-723160CF81A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254204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ítulo 1">
            <a:extLst>
              <a:ext uri="{FF2B5EF4-FFF2-40B4-BE49-F238E27FC236}">
                <a16:creationId xmlns:a16="http://schemas.microsoft.com/office/drawing/2014/main" id="{02BCE0A0-59BB-4EDB-8653-F5E135997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pt-BR" dirty="0">
                <a:solidFill>
                  <a:schemeClr val="accent6"/>
                </a:solidFill>
              </a:rPr>
              <a:t>Outros processos de formação de palavras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7º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3248983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7000">
              <a:schemeClr val="accent6"/>
            </a:gs>
            <a:gs pos="0">
              <a:schemeClr val="accent1">
                <a:lumMod val="5000"/>
                <a:lumOff val="9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E4CEA2-155B-4300-A4C5-1B1228E27A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pt-BR" dirty="0"/>
            </a:br>
            <a:r>
              <a:rPr lang="pt-BR" dirty="0"/>
              <a:t>Unidade 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2</a:t>
            </a:fld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7º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780750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D9CD42-E921-4C39-84FF-602BFC7652FE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accent6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/>
              <a:t>Poema de cordel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81965E8-666A-4FCD-9197-BEF991F9D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1887" y="2286054"/>
            <a:ext cx="6446089" cy="3515115"/>
          </a:xfrm>
        </p:spPr>
        <p:txBody>
          <a:bodyPr/>
          <a:lstStyle/>
          <a:p>
            <a:r>
              <a:rPr lang="pt-BR" dirty="0"/>
              <a:t>É um tipo de poesia popular de tradição oral, mas que também é registrado em folhetos impressos. </a:t>
            </a:r>
          </a:p>
          <a:p>
            <a:r>
              <a:rPr lang="pt-BR" dirty="0"/>
              <a:t>Nesses poemas, são utilizadas rimas simples para facilitar a memorização e, em geral, eles são ilustrados com xilogravuras.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3</a:t>
            </a:fld>
            <a:endParaRPr lang="pt-BR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0435" y="2130878"/>
            <a:ext cx="3112008" cy="3456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ixaDeTexto 6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7º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3883951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721F5F-EFB2-4C4C-B285-29AE091C86E6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/>
              <a:t>Conjunção coordenativa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374235"/>
          </a:xfrm>
        </p:spPr>
        <p:txBody>
          <a:bodyPr/>
          <a:lstStyle/>
          <a:p>
            <a:r>
              <a:rPr lang="pt-BR" dirty="0"/>
              <a:t>Quando as conjunções são utilizadas para ligar termos de mesma função sintática e orações independentes sintaticamente, bem como indicar relações de sentido entre os termos ou orações que liga, elas são chamadas </a:t>
            </a:r>
            <a:r>
              <a:rPr lang="pt-BR" b="1" dirty="0"/>
              <a:t>conjunções coordenativas</a:t>
            </a:r>
            <a:r>
              <a:rPr lang="pt-BR" dirty="0"/>
              <a:t>.</a:t>
            </a:r>
          </a:p>
          <a:p>
            <a:r>
              <a:rPr lang="pt-BR" dirty="0"/>
              <a:t>Tais conjunções podem ser tradicionalmente classificadas em:</a:t>
            </a: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3281" y="3968162"/>
            <a:ext cx="3394013" cy="1131339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3322" y="4620102"/>
            <a:ext cx="4884652" cy="1178637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1313" y="5287984"/>
            <a:ext cx="4951917" cy="1231567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9680" y="4707673"/>
            <a:ext cx="4702887" cy="1200739"/>
          </a:xfrm>
          <a:prstGeom prst="rect">
            <a:avLst/>
          </a:prstGeom>
        </p:spPr>
      </p:pic>
      <p:pic>
        <p:nvPicPr>
          <p:cNvPr id="10" name="Imagem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0357" y="4127380"/>
            <a:ext cx="4374133" cy="1105046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4</a:t>
            </a:fld>
            <a:endParaRPr lang="pt-BR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7º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373939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8834DE48-3E41-4F09-B179-17C04192C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ln>
            <a:solidFill>
              <a:schemeClr val="accent6"/>
            </a:solidFill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/>
              <a:t>Orações coordenadas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1140859"/>
          </a:xfrm>
        </p:spPr>
        <p:txBody>
          <a:bodyPr/>
          <a:lstStyle/>
          <a:p>
            <a:r>
              <a:rPr lang="pt-BR" dirty="0"/>
              <a:t>Orações que apresentam estrutura sintática independente, isto é, não funcionam como termos de outra oração.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5</a:t>
            </a:fld>
            <a:endParaRPr lang="pt-BR" dirty="0"/>
          </a:p>
        </p:txBody>
      </p:sp>
      <p:graphicFrame>
        <p:nvGraphicFramePr>
          <p:cNvPr id="7" name="Espaço Reservado para Conteúdo 3">
            <a:extLst>
              <a:ext uri="{FF2B5EF4-FFF2-40B4-BE49-F238E27FC236}">
                <a16:creationId xmlns:a16="http://schemas.microsoft.com/office/drawing/2014/main" id="{40E013B3-0966-4110-B908-723160CF81A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2227515"/>
              </p:ext>
            </p:extLst>
          </p:nvPr>
        </p:nvGraphicFramePr>
        <p:xfrm>
          <a:off x="1670956" y="2903310"/>
          <a:ext cx="8509907" cy="34403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CaixaDeTexto 8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7º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508154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8834DE48-3E41-4F09-B179-17C04192C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ln>
            <a:solidFill>
              <a:schemeClr val="accent6"/>
            </a:solidFill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/>
              <a:t>Soneto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895350" y="2242003"/>
            <a:ext cx="10077450" cy="3301546"/>
          </a:xfrm>
        </p:spPr>
        <p:txBody>
          <a:bodyPr/>
          <a:lstStyle/>
          <a:p>
            <a:r>
              <a:rPr lang="pt-BR" dirty="0"/>
              <a:t>É um poema organizado de forma fixa por dois quartetos (estrofes de quatro versos) seguidos de dois tercetos (estrofes de três versos). </a:t>
            </a:r>
          </a:p>
          <a:p>
            <a:endParaRPr lang="pt-BR" dirty="0"/>
          </a:p>
          <a:p>
            <a:r>
              <a:rPr lang="pt-BR" dirty="0"/>
              <a:t>No soneto, há rimas entre os versos, as quais obedecem a uma regularidade. De forma geral, os sonetos abordam temas ligados à vida humana.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6</a:t>
            </a:fld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7º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794341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40E013B3-0966-4110-B908-723160CF81A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ítulo 1">
            <a:extLst>
              <a:ext uri="{FF2B5EF4-FFF2-40B4-BE49-F238E27FC236}">
                <a16:creationId xmlns:a16="http://schemas.microsoft.com/office/drawing/2014/main" id="{8834DE48-3E41-4F09-B179-17C04192C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ln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/>
              <a:t>Figuras de linguagem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7</a:t>
            </a:fld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7º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7194796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8834DE48-3E41-4F09-B179-17C04192C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ln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/>
              <a:t>Estrutura das palavras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3146425"/>
          </a:xfrm>
        </p:spPr>
        <p:txBody>
          <a:bodyPr/>
          <a:lstStyle/>
          <a:p>
            <a:r>
              <a:rPr lang="pt-BR" dirty="0"/>
              <a:t>Toda palavra é composta de pequenas partes portadoras de sentido denominadas </a:t>
            </a:r>
            <a:r>
              <a:rPr lang="pt-BR" b="1" dirty="0"/>
              <a:t>morfemas</a:t>
            </a:r>
            <a:r>
              <a:rPr lang="pt-BR" dirty="0"/>
              <a:t>. </a:t>
            </a:r>
          </a:p>
          <a:p>
            <a:r>
              <a:rPr lang="pt-BR" dirty="0"/>
              <a:t>Dessa forma, na forma verbal </a:t>
            </a:r>
            <a:r>
              <a:rPr lang="pt-BR" b="1" dirty="0"/>
              <a:t>vence</a:t>
            </a:r>
            <a:r>
              <a:rPr lang="pt-BR" dirty="0"/>
              <a:t>, o morfema </a:t>
            </a:r>
            <a:r>
              <a:rPr lang="pt-BR" b="1" dirty="0" err="1"/>
              <a:t>venc</a:t>
            </a:r>
            <a:r>
              <a:rPr lang="pt-BR" b="1" dirty="0"/>
              <a:t>-</a:t>
            </a:r>
            <a:r>
              <a:rPr lang="pt-BR" dirty="0"/>
              <a:t> é denominado </a:t>
            </a:r>
            <a:r>
              <a:rPr lang="pt-BR" b="1" dirty="0"/>
              <a:t>radical</a:t>
            </a:r>
            <a:r>
              <a:rPr lang="pt-BR" dirty="0"/>
              <a:t>. </a:t>
            </a:r>
          </a:p>
          <a:p>
            <a:r>
              <a:rPr lang="pt-BR" dirty="0"/>
              <a:t>Já o morfema </a:t>
            </a:r>
            <a:r>
              <a:rPr lang="pt-BR" b="1" dirty="0"/>
              <a:t>-e</a:t>
            </a:r>
            <a:r>
              <a:rPr lang="pt-BR" dirty="0"/>
              <a:t>, a vogal que acompanha esse radical, é chamado </a:t>
            </a:r>
            <a:r>
              <a:rPr lang="pt-BR" b="1" dirty="0"/>
              <a:t>vogal temática</a:t>
            </a:r>
            <a:r>
              <a:rPr lang="pt-BR" dirty="0"/>
              <a:t>. Juntos, o radical e a vogal temática formam o </a:t>
            </a:r>
            <a:r>
              <a:rPr lang="pt-BR" b="1" dirty="0"/>
              <a:t>tema</a:t>
            </a:r>
            <a:r>
              <a:rPr lang="pt-BR" dirty="0"/>
              <a:t> da palavra.</a:t>
            </a: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6" name="Espaço Reservado para Conteúdo 1"/>
          <p:cNvSpPr txBox="1">
            <a:spLocks/>
          </p:cNvSpPr>
          <p:nvPr/>
        </p:nvSpPr>
        <p:spPr>
          <a:xfrm>
            <a:off x="990600" y="4178594"/>
            <a:ext cx="10515600" cy="21690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8</a:t>
            </a:fld>
            <a:endParaRPr lang="pt-B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3004" y="4887385"/>
            <a:ext cx="3805917" cy="138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CaixaDeTexto 8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7º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691387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BCE0A0-59BB-4EDB-8653-F5E1359977FC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pt-BR" dirty="0">
                <a:solidFill>
                  <a:schemeClr val="accent6"/>
                </a:solidFill>
              </a:rPr>
              <a:t>Estrutura das palavras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9</a:t>
            </a:fld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947057" y="1910443"/>
            <a:ext cx="1025434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/>
              <a:t>A vogal temática indica a conjugação a que os verbos pertencem:</a:t>
            </a:r>
          </a:p>
          <a:p>
            <a:r>
              <a:rPr lang="pt-BR" sz="2800" dirty="0"/>
              <a:t>• Primeira conjugação: vogal temática </a:t>
            </a:r>
            <a:r>
              <a:rPr lang="pt-BR" sz="2800" b="1" dirty="0"/>
              <a:t>a</a:t>
            </a:r>
            <a:r>
              <a:rPr lang="pt-BR" sz="2800" dirty="0"/>
              <a:t>. </a:t>
            </a:r>
          </a:p>
          <a:p>
            <a:r>
              <a:rPr lang="pt-BR" sz="2800" dirty="0"/>
              <a:t>Exemplos: amar, cantar, falar.</a:t>
            </a:r>
          </a:p>
          <a:p>
            <a:r>
              <a:rPr lang="pt-BR" sz="2800" dirty="0"/>
              <a:t>• Segunda conjugação: vogal temática </a:t>
            </a:r>
            <a:r>
              <a:rPr lang="pt-BR" sz="2800" b="1" dirty="0"/>
              <a:t>e</a:t>
            </a:r>
            <a:r>
              <a:rPr lang="pt-BR" sz="2800" dirty="0"/>
              <a:t>. </a:t>
            </a:r>
          </a:p>
          <a:p>
            <a:r>
              <a:rPr lang="pt-BR" sz="2800" dirty="0"/>
              <a:t>Exemplos: entender, ler, saber.</a:t>
            </a:r>
          </a:p>
          <a:p>
            <a:r>
              <a:rPr lang="pt-BR" sz="2800" dirty="0"/>
              <a:t>• Terceira conjugação: vogal temática </a:t>
            </a:r>
            <a:r>
              <a:rPr lang="pt-BR" sz="2800" b="1" dirty="0"/>
              <a:t>i</a:t>
            </a:r>
            <a:r>
              <a:rPr lang="pt-BR" sz="2800" dirty="0"/>
              <a:t>. </a:t>
            </a:r>
          </a:p>
          <a:p>
            <a:r>
              <a:rPr lang="pt-BR" sz="2800" dirty="0"/>
              <a:t>Exemplos: decidir, sair, partir.</a:t>
            </a:r>
          </a:p>
          <a:p>
            <a:endParaRPr lang="pt-BR" sz="2800" dirty="0"/>
          </a:p>
          <a:p>
            <a:r>
              <a:rPr lang="pt-BR" sz="2800" dirty="0"/>
              <a:t>Para formar uma palavra, além da vogal temática, outros morfemas podem ser anexados a um radical. São as </a:t>
            </a:r>
            <a:r>
              <a:rPr lang="pt-BR" sz="2800" b="1" dirty="0"/>
              <a:t>desinências</a:t>
            </a:r>
            <a:r>
              <a:rPr lang="pt-BR" sz="2800" dirty="0"/>
              <a:t> e os </a:t>
            </a:r>
            <a:r>
              <a:rPr lang="pt-BR" sz="2800" b="1" dirty="0"/>
              <a:t>afixos</a:t>
            </a:r>
            <a:r>
              <a:rPr lang="pt-BR" sz="2800" dirty="0"/>
              <a:t>.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7º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1495475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1687</TotalTime>
  <Words>1032</Words>
  <Application>Microsoft Office PowerPoint</Application>
  <PresentationFormat>Widescreen</PresentationFormat>
  <Paragraphs>97</Paragraphs>
  <Slides>14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RobotoBR</vt:lpstr>
      <vt:lpstr>Tema do Office</vt:lpstr>
      <vt:lpstr>Apresentação do PowerPoint</vt:lpstr>
      <vt:lpstr> Unidade 7</vt:lpstr>
      <vt:lpstr>Poema de cordel</vt:lpstr>
      <vt:lpstr>Conjunção coordenativa</vt:lpstr>
      <vt:lpstr>Orações coordenadas</vt:lpstr>
      <vt:lpstr>Soneto</vt:lpstr>
      <vt:lpstr>Figuras de linguagem</vt:lpstr>
      <vt:lpstr>Estrutura das palavras</vt:lpstr>
      <vt:lpstr>Estrutura das palavras</vt:lpstr>
      <vt:lpstr>Estrutura das palavras</vt:lpstr>
      <vt:lpstr>Apresentação do PowerPoint</vt:lpstr>
      <vt:lpstr>Processo de formação de palavras</vt:lpstr>
      <vt:lpstr>Apresentação do PowerPoint</vt:lpstr>
      <vt:lpstr>Outros processos de formação de palavras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Trajetórias  Língua Portuguesa</dc:title>
  <dc:creator>Sarita Borelli</dc:creator>
  <cp:lastModifiedBy> </cp:lastModifiedBy>
  <cp:revision>149</cp:revision>
  <dcterms:created xsi:type="dcterms:W3CDTF">2019-02-21T18:53:00Z</dcterms:created>
  <dcterms:modified xsi:type="dcterms:W3CDTF">2023-06-13T19:16:03Z</dcterms:modified>
</cp:coreProperties>
</file>