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2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6" clrIdx="0"/>
  <p:cmAuthor id="2" name="Lilian Semenichin Nogueira" initials="LSN" lastIdx="5" clrIdx="1"/>
  <p:cmAuthor id="3" name="Marcia Takeuchi" initials="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C18"/>
    <a:srgbClr val="66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966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Comparação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/>
            <a:t>Quando exploramos a relação de semelhança entre dois elementos, associando a característica de um elemento a outro. 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Metáfora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/>
            <a:t>Quando aproximamos elementos diferentes por meio de uma característica comum a ambos.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CE1943E5-5663-40B8-AC2B-777E7F0D9095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/>
            <a:t>Normalmente, a comparação é estabelecida por meio das conjunções ou expressões conjuntivas </a:t>
          </a:r>
          <a:r>
            <a:rPr lang="pt-BR" sz="2000" b="1" dirty="0"/>
            <a:t>como</a:t>
          </a:r>
          <a:r>
            <a:rPr lang="pt-BR" sz="2000" dirty="0"/>
            <a:t>, </a:t>
          </a:r>
          <a:r>
            <a:rPr lang="pt-BR" sz="2000" b="1" dirty="0"/>
            <a:t>tal como </a:t>
          </a:r>
          <a:r>
            <a:rPr lang="pt-BR" sz="2000" b="0" dirty="0"/>
            <a:t>ou</a:t>
          </a:r>
          <a:r>
            <a:rPr lang="pt-BR" sz="2000" b="1" dirty="0"/>
            <a:t> tal qual</a:t>
          </a:r>
          <a:r>
            <a:rPr lang="pt-BR" sz="2000" dirty="0"/>
            <a:t>.</a:t>
          </a:r>
        </a:p>
      </dgm:t>
    </dgm:pt>
    <dgm:pt modelId="{483E3DAC-E79F-4A38-9865-FBBF68070EF0}" type="parTrans" cxnId="{5F8377BB-CB1E-403B-80AB-062E261404B2}">
      <dgm:prSet/>
      <dgm:spPr/>
      <dgm:t>
        <a:bodyPr/>
        <a:lstStyle/>
        <a:p>
          <a:endParaRPr lang="pt-BR"/>
        </a:p>
      </dgm:t>
    </dgm:pt>
    <dgm:pt modelId="{F41D17F0-2A31-4C28-BDE6-EFA34F963A5D}" type="sibTrans" cxnId="{5F8377BB-CB1E-403B-80AB-062E261404B2}">
      <dgm:prSet/>
      <dgm:spPr/>
      <dgm:t>
        <a:bodyPr/>
        <a:lstStyle/>
        <a:p>
          <a:endParaRPr lang="pt-BR"/>
        </a:p>
      </dgm:t>
    </dgm:pt>
    <dgm:pt modelId="{C96CD403-8637-4EAA-BBDE-7F5C8324DAEA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/>
            <a:t>Esse atributo que os aproxima não é mencionado no texto, obrigando o leitor a usar seus conhecimentos sobre os elementos aproximados. </a:t>
          </a:r>
        </a:p>
      </dgm:t>
    </dgm:pt>
    <dgm:pt modelId="{B63132EF-F4A6-4D80-8947-C159BC9511A3}" type="parTrans" cxnId="{BD34A920-ACF4-4DA5-8EC8-FA7815191261}">
      <dgm:prSet/>
      <dgm:spPr/>
      <dgm:t>
        <a:bodyPr/>
        <a:lstStyle/>
        <a:p>
          <a:endParaRPr lang="pt-BR"/>
        </a:p>
      </dgm:t>
    </dgm:pt>
    <dgm:pt modelId="{5A56C083-9C7B-4D35-878C-12E2DAB9E675}" type="sibTrans" cxnId="{BD34A920-ACF4-4DA5-8EC8-FA7815191261}">
      <dgm:prSet/>
      <dgm:spPr/>
      <dgm:t>
        <a:bodyPr/>
        <a:lstStyle/>
        <a:p>
          <a:endParaRPr lang="pt-BR"/>
        </a:p>
      </dgm:t>
    </dgm:pt>
    <dgm:pt modelId="{15A533E2-D12E-4A28-BE6B-D5018422772D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/>
            <a:t>Ou seja, a metáfora é uma comparação subentendida, implícita, destituída de conjunções comparativas.</a:t>
          </a:r>
        </a:p>
      </dgm:t>
    </dgm:pt>
    <dgm:pt modelId="{7CE08BEA-CFA7-44AF-B262-22E9CC20CB99}" type="parTrans" cxnId="{5B8CDF3C-803C-468A-8C95-F988A8838D2F}">
      <dgm:prSet/>
      <dgm:spPr/>
      <dgm:t>
        <a:bodyPr/>
        <a:lstStyle/>
        <a:p>
          <a:endParaRPr lang="pt-BR"/>
        </a:p>
      </dgm:t>
    </dgm:pt>
    <dgm:pt modelId="{14A6795A-22CE-4727-ADBD-8987AE00874C}" type="sibTrans" cxnId="{5B8CDF3C-803C-468A-8C95-F988A8838D2F}">
      <dgm:prSet/>
      <dgm:spPr/>
      <dgm:t>
        <a:bodyPr/>
        <a:lstStyle/>
        <a:p>
          <a:endParaRPr lang="pt-BR"/>
        </a:p>
      </dgm:t>
    </dgm:pt>
    <dgm:pt modelId="{159F9024-8C39-43B6-8BC9-2ACC944CFBF4}" type="pres">
      <dgm:prSet presAssocID="{C7334CC2-595E-4977-9023-24F256F95D16}" presName="Name0" presStyleCnt="0">
        <dgm:presLayoutVars>
          <dgm:dir/>
          <dgm:animLvl val="lvl"/>
          <dgm:resizeHandles val="exact"/>
        </dgm:presLayoutVars>
      </dgm:prSet>
      <dgm:spPr/>
    </dgm:pt>
    <dgm:pt modelId="{12CFC5F3-617C-408A-AB5B-593C1A44BF84}" type="pres">
      <dgm:prSet presAssocID="{CC4BF32C-EB97-40B0-8369-6C8C5C3D0A37}" presName="composite" presStyleCnt="0"/>
      <dgm:spPr/>
    </dgm:pt>
    <dgm:pt modelId="{DF1646E9-44AD-4EF1-B053-15B317FD51A4}" type="pres">
      <dgm:prSet presAssocID="{CC4BF32C-EB97-40B0-8369-6C8C5C3D0A3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913E805-1E6F-4A54-B63A-71D3D266299D}" type="pres">
      <dgm:prSet presAssocID="{CC4BF32C-EB97-40B0-8369-6C8C5C3D0A37}" presName="desTx" presStyleLbl="alignAccFollowNode1" presStyleIdx="0" presStyleCnt="2">
        <dgm:presLayoutVars>
          <dgm:bulletEnabled val="1"/>
        </dgm:presLayoutVars>
      </dgm:prSet>
      <dgm:spPr/>
    </dgm:pt>
    <dgm:pt modelId="{17E8DB00-5575-4EA1-BC9F-32EEADA3A7ED}" type="pres">
      <dgm:prSet presAssocID="{8995FBCD-74A9-4A60-AF3C-2F4DD430109C}" presName="space" presStyleCnt="0"/>
      <dgm:spPr/>
    </dgm:pt>
    <dgm:pt modelId="{AAAB5412-68CE-4CD7-A48F-5BE4D83680E9}" type="pres">
      <dgm:prSet presAssocID="{3F139636-21F7-4D9D-9A52-F6F00F082B46}" presName="composite" presStyleCnt="0"/>
      <dgm:spPr/>
    </dgm:pt>
    <dgm:pt modelId="{09DC795C-0F2C-4E48-8210-6F8EEA9686AB}" type="pres">
      <dgm:prSet presAssocID="{3F139636-21F7-4D9D-9A52-F6F00F082B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6A55DE6-4F33-4987-8678-4C8873ABC39B}" type="pres">
      <dgm:prSet presAssocID="{3F139636-21F7-4D9D-9A52-F6F00F082B46}" presName="desTx" presStyleLbl="alignAccFollowNode1" presStyleIdx="1" presStyleCnt="2" custLinFactNeighborY="-715">
        <dgm:presLayoutVars>
          <dgm:bulletEnabled val="1"/>
        </dgm:presLayoutVars>
      </dgm:prSet>
      <dgm:spPr/>
    </dgm:pt>
  </dgm:ptLst>
  <dgm:cxnLst>
    <dgm:cxn modelId="{BD34A920-ACF4-4DA5-8EC8-FA7815191261}" srcId="{3F139636-21F7-4D9D-9A52-F6F00F082B46}" destId="{C96CD403-8637-4EAA-BBDE-7F5C8324DAEA}" srcOrd="1" destOrd="0" parTransId="{B63132EF-F4A6-4D80-8947-C159BC9511A3}" sibTransId="{5A56C083-9C7B-4D35-878C-12E2DAB9E675}"/>
    <dgm:cxn modelId="{F2FB572C-AED6-4B03-80AE-2F49AB8A7D60}" type="presOf" srcId="{CC4BF32C-EB97-40B0-8369-6C8C5C3D0A37}" destId="{DF1646E9-44AD-4EF1-B053-15B317FD51A4}" srcOrd="0" destOrd="0" presId="urn:microsoft.com/office/officeart/2005/8/layout/hList1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5022A13C-7DB5-49C5-82EE-AE5DB6F1E1E4}" type="presOf" srcId="{CE1943E5-5663-40B8-AC2B-777E7F0D9095}" destId="{A913E805-1E6F-4A54-B63A-71D3D266299D}" srcOrd="0" destOrd="1" presId="urn:microsoft.com/office/officeart/2005/8/layout/hList1"/>
    <dgm:cxn modelId="{5B8CDF3C-803C-468A-8C95-F988A8838D2F}" srcId="{3F139636-21F7-4D9D-9A52-F6F00F082B46}" destId="{15A533E2-D12E-4A28-BE6B-D5018422772D}" srcOrd="2" destOrd="0" parTransId="{7CE08BEA-CFA7-44AF-B262-22E9CC20CB99}" sibTransId="{14A6795A-22CE-4727-ADBD-8987AE00874C}"/>
    <dgm:cxn modelId="{7F753241-D810-4DA4-8007-7E19AE3FA323}" type="presOf" srcId="{3F139636-21F7-4D9D-9A52-F6F00F082B46}" destId="{09DC795C-0F2C-4E48-8210-6F8EEA9686AB}" srcOrd="0" destOrd="0" presId="urn:microsoft.com/office/officeart/2005/8/layout/hList1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C2AF108D-B781-421E-BC3A-82E29940C4AF}" type="presOf" srcId="{A3996699-C4C5-49EB-B704-FE3E17879177}" destId="{A913E805-1E6F-4A54-B63A-71D3D266299D}" srcOrd="0" destOrd="0" presId="urn:microsoft.com/office/officeart/2005/8/layout/hList1"/>
    <dgm:cxn modelId="{5F8377BB-CB1E-403B-80AB-062E261404B2}" srcId="{CC4BF32C-EB97-40B0-8369-6C8C5C3D0A37}" destId="{CE1943E5-5663-40B8-AC2B-777E7F0D9095}" srcOrd="1" destOrd="0" parTransId="{483E3DAC-E79F-4A38-9865-FBBF68070EF0}" sibTransId="{F41D17F0-2A31-4C28-BDE6-EFA34F963A5D}"/>
    <dgm:cxn modelId="{C4A0CBCA-BE9B-4CE4-A686-F2524E9F50B3}" type="presOf" srcId="{572F2A94-AB23-4814-9304-756E06CD0F06}" destId="{56A55DE6-4F33-4987-8678-4C8873ABC39B}" srcOrd="0" destOrd="0" presId="urn:microsoft.com/office/officeart/2005/8/layout/hList1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01076CDC-23AB-4749-B29A-D773DB2F967A}" type="presOf" srcId="{C7334CC2-595E-4977-9023-24F256F95D16}" destId="{159F9024-8C39-43B6-8BC9-2ACC944CFBF4}" srcOrd="0" destOrd="0" presId="urn:microsoft.com/office/officeart/2005/8/layout/hList1"/>
    <dgm:cxn modelId="{4B808DE2-5BA2-42B6-B644-C49E67A4561D}" type="presOf" srcId="{C96CD403-8637-4EAA-BBDE-7F5C8324DAEA}" destId="{56A55DE6-4F33-4987-8678-4C8873ABC39B}" srcOrd="0" destOrd="1" presId="urn:microsoft.com/office/officeart/2005/8/layout/hList1"/>
    <dgm:cxn modelId="{7E6BA0E5-1A81-4D2F-9978-B12991D4DDA0}" type="presOf" srcId="{15A533E2-D12E-4A28-BE6B-D5018422772D}" destId="{56A55DE6-4F33-4987-8678-4C8873ABC39B}" srcOrd="0" destOrd="2" presId="urn:microsoft.com/office/officeart/2005/8/layout/hList1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7E374BEC-B418-4D1D-AACD-A76C9277AB46}" type="presParOf" srcId="{159F9024-8C39-43B6-8BC9-2ACC944CFBF4}" destId="{12CFC5F3-617C-408A-AB5B-593C1A44BF84}" srcOrd="0" destOrd="0" presId="urn:microsoft.com/office/officeart/2005/8/layout/hList1"/>
    <dgm:cxn modelId="{F252671A-82FB-4556-B4FF-38B8BFC07F37}" type="presParOf" srcId="{12CFC5F3-617C-408A-AB5B-593C1A44BF84}" destId="{DF1646E9-44AD-4EF1-B053-15B317FD51A4}" srcOrd="0" destOrd="0" presId="urn:microsoft.com/office/officeart/2005/8/layout/hList1"/>
    <dgm:cxn modelId="{61B9AA38-4C2F-4486-8478-D8324E923554}" type="presParOf" srcId="{12CFC5F3-617C-408A-AB5B-593C1A44BF84}" destId="{A913E805-1E6F-4A54-B63A-71D3D266299D}" srcOrd="1" destOrd="0" presId="urn:microsoft.com/office/officeart/2005/8/layout/hList1"/>
    <dgm:cxn modelId="{EA0CC294-2F0F-4BAE-B6D0-EFD5751955DE}" type="presParOf" srcId="{159F9024-8C39-43B6-8BC9-2ACC944CFBF4}" destId="{17E8DB00-5575-4EA1-BC9F-32EEADA3A7ED}" srcOrd="1" destOrd="0" presId="urn:microsoft.com/office/officeart/2005/8/layout/hList1"/>
    <dgm:cxn modelId="{03B58668-4731-4301-9D0E-49FB8A758388}" type="presParOf" srcId="{159F9024-8C39-43B6-8BC9-2ACC944CFBF4}" destId="{AAAB5412-68CE-4CD7-A48F-5BE4D83680E9}" srcOrd="2" destOrd="0" presId="urn:microsoft.com/office/officeart/2005/8/layout/hList1"/>
    <dgm:cxn modelId="{6B1CADA7-C430-4399-B824-676588306D23}" type="presParOf" srcId="{AAAB5412-68CE-4CD7-A48F-5BE4D83680E9}" destId="{09DC795C-0F2C-4E48-8210-6F8EEA9686AB}" srcOrd="0" destOrd="0" presId="urn:microsoft.com/office/officeart/2005/8/layout/hList1"/>
    <dgm:cxn modelId="{E0E440DF-5732-41DA-8510-158A32121280}" type="presParOf" srcId="{AAAB5412-68CE-4CD7-A48F-5BE4D83680E9}" destId="{56A55DE6-4F33-4987-8678-4C8873ABC3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Onomatopeia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Figura de linguagem usada para reproduzir os sons (da natureza, de objetos, de vozes de animais etc.).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Metonímia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Substituição de uma palavra por outra em virtude de existir entre elas relação facilmente identificável.  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FEBE1066-E1CE-4C58-99FD-4F3D4878871B}" type="pres">
      <dgm:prSet presAssocID="{C7334CC2-595E-4977-9023-24F256F95D16}" presName="Name0" presStyleCnt="0">
        <dgm:presLayoutVars>
          <dgm:dir/>
          <dgm:animLvl val="lvl"/>
          <dgm:resizeHandles val="exact"/>
        </dgm:presLayoutVars>
      </dgm:prSet>
      <dgm:spPr/>
    </dgm:pt>
    <dgm:pt modelId="{0278C195-BE79-40D7-9044-CEE201600574}" type="pres">
      <dgm:prSet presAssocID="{CC4BF32C-EB97-40B0-8369-6C8C5C3D0A37}" presName="composite" presStyleCnt="0"/>
      <dgm:spPr/>
    </dgm:pt>
    <dgm:pt modelId="{B1284DCD-B305-46A8-9DDC-3BA036731269}" type="pres">
      <dgm:prSet presAssocID="{CC4BF32C-EB97-40B0-8369-6C8C5C3D0A3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338C32F-B923-461C-92D4-B9CE8C1FD2A9}" type="pres">
      <dgm:prSet presAssocID="{CC4BF32C-EB97-40B0-8369-6C8C5C3D0A37}" presName="desTx" presStyleLbl="alignAccFollowNode1" presStyleIdx="0" presStyleCnt="2">
        <dgm:presLayoutVars>
          <dgm:bulletEnabled val="1"/>
        </dgm:presLayoutVars>
      </dgm:prSet>
      <dgm:spPr/>
    </dgm:pt>
    <dgm:pt modelId="{934E3BF8-DF9B-4B50-A6CE-CF752E102130}" type="pres">
      <dgm:prSet presAssocID="{8995FBCD-74A9-4A60-AF3C-2F4DD430109C}" presName="space" presStyleCnt="0"/>
      <dgm:spPr/>
    </dgm:pt>
    <dgm:pt modelId="{F3D22470-A335-452C-8F4C-40EA345F1AA3}" type="pres">
      <dgm:prSet presAssocID="{3F139636-21F7-4D9D-9A52-F6F00F082B46}" presName="composite" presStyleCnt="0"/>
      <dgm:spPr/>
    </dgm:pt>
    <dgm:pt modelId="{73C922BC-CDF1-487A-AEE3-CD989999FE4F}" type="pres">
      <dgm:prSet presAssocID="{3F139636-21F7-4D9D-9A52-F6F00F082B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376C2C4-46C3-4F23-B6CF-C27D897FDAAF}" type="pres">
      <dgm:prSet presAssocID="{3F139636-21F7-4D9D-9A52-F6F00F082B4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646C2C-B461-40D2-B0B1-E0E6DB091DF5}" type="presOf" srcId="{572F2A94-AB23-4814-9304-756E06CD0F06}" destId="{E376C2C4-46C3-4F23-B6CF-C27D897FDAAF}" srcOrd="0" destOrd="0" presId="urn:microsoft.com/office/officeart/2005/8/layout/hList1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88A73350-CF0D-49E3-BB6B-5A81228B9A2C}" type="presOf" srcId="{C7334CC2-595E-4977-9023-24F256F95D16}" destId="{FEBE1066-E1CE-4C58-99FD-4F3D4878871B}" srcOrd="0" destOrd="0" presId="urn:microsoft.com/office/officeart/2005/8/layout/hList1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EDAAA554-40AE-405D-A0FA-E21CFEA6EA9D}" type="presOf" srcId="{A3996699-C4C5-49EB-B704-FE3E17879177}" destId="{2338C32F-B923-461C-92D4-B9CE8C1FD2A9}" srcOrd="0" destOrd="0" presId="urn:microsoft.com/office/officeart/2005/8/layout/hList1"/>
    <dgm:cxn modelId="{399253A4-CE1A-4571-9869-940C1C5DCE9F}" type="presOf" srcId="{3F139636-21F7-4D9D-9A52-F6F00F082B46}" destId="{73C922BC-CDF1-487A-AEE3-CD989999FE4F}" srcOrd="0" destOrd="0" presId="urn:microsoft.com/office/officeart/2005/8/layout/hList1"/>
    <dgm:cxn modelId="{5FE598C4-C4E0-4AE4-8E4D-F67EA2028ED3}" type="presOf" srcId="{CC4BF32C-EB97-40B0-8369-6C8C5C3D0A37}" destId="{B1284DCD-B305-46A8-9DDC-3BA036731269}" srcOrd="0" destOrd="0" presId="urn:microsoft.com/office/officeart/2005/8/layout/hList1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EC7610F5-8DDE-4784-B4C8-CC8D6622E9CB}" type="presParOf" srcId="{FEBE1066-E1CE-4C58-99FD-4F3D4878871B}" destId="{0278C195-BE79-40D7-9044-CEE201600574}" srcOrd="0" destOrd="0" presId="urn:microsoft.com/office/officeart/2005/8/layout/hList1"/>
    <dgm:cxn modelId="{9020F109-5A02-4487-9FCB-767055BA7D6A}" type="presParOf" srcId="{0278C195-BE79-40D7-9044-CEE201600574}" destId="{B1284DCD-B305-46A8-9DDC-3BA036731269}" srcOrd="0" destOrd="0" presId="urn:microsoft.com/office/officeart/2005/8/layout/hList1"/>
    <dgm:cxn modelId="{9F8A84F9-DF45-4D7D-94A3-A81CBDD07AE6}" type="presParOf" srcId="{0278C195-BE79-40D7-9044-CEE201600574}" destId="{2338C32F-B923-461C-92D4-B9CE8C1FD2A9}" srcOrd="1" destOrd="0" presId="urn:microsoft.com/office/officeart/2005/8/layout/hList1"/>
    <dgm:cxn modelId="{8BF1B734-E197-4FB9-B78F-4EA2FDC555E1}" type="presParOf" srcId="{FEBE1066-E1CE-4C58-99FD-4F3D4878871B}" destId="{934E3BF8-DF9B-4B50-A6CE-CF752E102130}" srcOrd="1" destOrd="0" presId="urn:microsoft.com/office/officeart/2005/8/layout/hList1"/>
    <dgm:cxn modelId="{44FBCA9C-BCDA-476F-A80B-281CA833D389}" type="presParOf" srcId="{FEBE1066-E1CE-4C58-99FD-4F3D4878871B}" destId="{F3D22470-A335-452C-8F4C-40EA345F1AA3}" srcOrd="2" destOrd="0" presId="urn:microsoft.com/office/officeart/2005/8/layout/hList1"/>
    <dgm:cxn modelId="{D8648651-054D-47BF-888D-D19A3FABB9C4}" type="presParOf" srcId="{F3D22470-A335-452C-8F4C-40EA345F1AA3}" destId="{73C922BC-CDF1-487A-AEE3-CD989999FE4F}" srcOrd="0" destOrd="0" presId="urn:microsoft.com/office/officeart/2005/8/layout/hList1"/>
    <dgm:cxn modelId="{BFDD9497-9668-4FF3-8616-0BBDF490EADF}" type="presParOf" srcId="{F3D22470-A335-452C-8F4C-40EA345F1AA3}" destId="{E376C2C4-46C3-4F23-B6CF-C27D897FDA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Hipérbole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Figura de linguagem caracterizada pelo uso do exagero para tornar uma ideia mais expressiva.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Prosopopeia ou personificação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Quando se atribuem características ou ações humanas aos animais, aos seres inanimados ou irracionais.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831C9B28-64FC-4049-BC0D-A060277AD246}" type="pres">
      <dgm:prSet presAssocID="{C7334CC2-595E-4977-9023-24F256F95D16}" presName="Name0" presStyleCnt="0">
        <dgm:presLayoutVars>
          <dgm:dir/>
          <dgm:animLvl val="lvl"/>
          <dgm:resizeHandles val="exact"/>
        </dgm:presLayoutVars>
      </dgm:prSet>
      <dgm:spPr/>
    </dgm:pt>
    <dgm:pt modelId="{93F70F10-E67F-4705-A434-5C7AD522BBB1}" type="pres">
      <dgm:prSet presAssocID="{CC4BF32C-EB97-40B0-8369-6C8C5C3D0A37}" presName="composite" presStyleCnt="0"/>
      <dgm:spPr/>
    </dgm:pt>
    <dgm:pt modelId="{D7B6A4F0-E71B-452A-A792-61FC1B829F29}" type="pres">
      <dgm:prSet presAssocID="{CC4BF32C-EB97-40B0-8369-6C8C5C3D0A37}" presName="parTx" presStyleLbl="alignNode1" presStyleIdx="0" presStyleCnt="2" custLinFactNeighborX="-17059" custLinFactNeighborY="1119">
        <dgm:presLayoutVars>
          <dgm:chMax val="0"/>
          <dgm:chPref val="0"/>
          <dgm:bulletEnabled val="1"/>
        </dgm:presLayoutVars>
      </dgm:prSet>
      <dgm:spPr/>
    </dgm:pt>
    <dgm:pt modelId="{487FB060-89EE-406B-9D51-DDB13D8D52D8}" type="pres">
      <dgm:prSet presAssocID="{CC4BF32C-EB97-40B0-8369-6C8C5C3D0A37}" presName="desTx" presStyleLbl="alignAccFollowNode1" presStyleIdx="0" presStyleCnt="2">
        <dgm:presLayoutVars>
          <dgm:bulletEnabled val="1"/>
        </dgm:presLayoutVars>
      </dgm:prSet>
      <dgm:spPr/>
    </dgm:pt>
    <dgm:pt modelId="{9F05B946-CF06-4AED-99F4-1D13B33B1D8A}" type="pres">
      <dgm:prSet presAssocID="{8995FBCD-74A9-4A60-AF3C-2F4DD430109C}" presName="space" presStyleCnt="0"/>
      <dgm:spPr/>
    </dgm:pt>
    <dgm:pt modelId="{F8BD2DBF-0B57-4F44-B3D0-98BE8E38C08C}" type="pres">
      <dgm:prSet presAssocID="{3F139636-21F7-4D9D-9A52-F6F00F082B46}" presName="composite" presStyleCnt="0"/>
      <dgm:spPr/>
    </dgm:pt>
    <dgm:pt modelId="{F73FCE0F-A1B5-4B0D-A969-B721A4965FC3}" type="pres">
      <dgm:prSet presAssocID="{3F139636-21F7-4D9D-9A52-F6F00F082B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CBF0A9-E9BE-4E50-A11D-2400F6A14970}" type="pres">
      <dgm:prSet presAssocID="{3F139636-21F7-4D9D-9A52-F6F00F082B4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DB66C0E-79C3-4787-AEB6-0EA0516AB72F}" type="presOf" srcId="{CC4BF32C-EB97-40B0-8369-6C8C5C3D0A37}" destId="{D7B6A4F0-E71B-452A-A792-61FC1B829F29}" srcOrd="0" destOrd="0" presId="urn:microsoft.com/office/officeart/2005/8/layout/hList1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0E5D605E-33CB-4E1B-B28F-7C770A21E9A3}" type="presOf" srcId="{A3996699-C4C5-49EB-B704-FE3E17879177}" destId="{487FB060-89EE-406B-9D51-DDB13D8D52D8}" srcOrd="0" destOrd="0" presId="urn:microsoft.com/office/officeart/2005/8/layout/hList1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ABF28B95-1225-4240-AA51-3AD9ABC558FD}" type="presOf" srcId="{3F139636-21F7-4D9D-9A52-F6F00F082B46}" destId="{F73FCE0F-A1B5-4B0D-A969-B721A4965FC3}" srcOrd="0" destOrd="0" presId="urn:microsoft.com/office/officeart/2005/8/layout/hList1"/>
    <dgm:cxn modelId="{9D30C4A0-0841-448E-BAEE-226A8BB4AB87}" type="presOf" srcId="{572F2A94-AB23-4814-9304-756E06CD0F06}" destId="{8DCBF0A9-E9BE-4E50-A11D-2400F6A14970}" srcOrd="0" destOrd="0" presId="urn:microsoft.com/office/officeart/2005/8/layout/hList1"/>
    <dgm:cxn modelId="{2657D9C9-8F6F-485A-9E92-1E7D2C7EF5DD}" type="presOf" srcId="{C7334CC2-595E-4977-9023-24F256F95D16}" destId="{831C9B28-64FC-4049-BC0D-A060277AD246}" srcOrd="0" destOrd="0" presId="urn:microsoft.com/office/officeart/2005/8/layout/hList1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CAD97C2A-B3BB-4A67-832E-472BCB712133}" type="presParOf" srcId="{831C9B28-64FC-4049-BC0D-A060277AD246}" destId="{93F70F10-E67F-4705-A434-5C7AD522BBB1}" srcOrd="0" destOrd="0" presId="urn:microsoft.com/office/officeart/2005/8/layout/hList1"/>
    <dgm:cxn modelId="{440E1F1A-3005-4278-9CAD-316328E49804}" type="presParOf" srcId="{93F70F10-E67F-4705-A434-5C7AD522BBB1}" destId="{D7B6A4F0-E71B-452A-A792-61FC1B829F29}" srcOrd="0" destOrd="0" presId="urn:microsoft.com/office/officeart/2005/8/layout/hList1"/>
    <dgm:cxn modelId="{F2C95AE2-F19C-4671-A388-F25CEACFD8A1}" type="presParOf" srcId="{93F70F10-E67F-4705-A434-5C7AD522BBB1}" destId="{487FB060-89EE-406B-9D51-DDB13D8D52D8}" srcOrd="1" destOrd="0" presId="urn:microsoft.com/office/officeart/2005/8/layout/hList1"/>
    <dgm:cxn modelId="{F3DE45DC-318A-47EA-93C8-C8011550B6E7}" type="presParOf" srcId="{831C9B28-64FC-4049-BC0D-A060277AD246}" destId="{9F05B946-CF06-4AED-99F4-1D13B33B1D8A}" srcOrd="1" destOrd="0" presId="urn:microsoft.com/office/officeart/2005/8/layout/hList1"/>
    <dgm:cxn modelId="{17157288-E112-4897-B4CF-A01C143DFB9D}" type="presParOf" srcId="{831C9B28-64FC-4049-BC0D-A060277AD246}" destId="{F8BD2DBF-0B57-4F44-B3D0-98BE8E38C08C}" srcOrd="2" destOrd="0" presId="urn:microsoft.com/office/officeart/2005/8/layout/hList1"/>
    <dgm:cxn modelId="{48122818-6647-4A41-9253-B0053082034E}" type="presParOf" srcId="{F8BD2DBF-0B57-4F44-B3D0-98BE8E38C08C}" destId="{F73FCE0F-A1B5-4B0D-A969-B721A4965FC3}" srcOrd="0" destOrd="0" presId="urn:microsoft.com/office/officeart/2005/8/layout/hList1"/>
    <dgm:cxn modelId="{FB5A759E-4DE7-4DBB-9FF1-E4153AE5C5A0}" type="presParOf" srcId="{F8BD2DBF-0B57-4F44-B3D0-98BE8E38C08C}" destId="{8DCBF0A9-E9BE-4E50-A11D-2400F6A149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Vírgula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Enumerar ações ou itens em uma frase.</a:t>
          </a:r>
          <a:endParaRPr lang="pt-BR" sz="2800" dirty="0"/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B02FBCC-6F4E-4BEC-AF40-3D45D189294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Destacar expressões explicativas.</a:t>
          </a:r>
        </a:p>
      </dgm:t>
    </dgm:pt>
    <dgm:pt modelId="{0B0BEB2B-94C6-42A6-8297-6AD8A45DB8A6}" type="parTrans" cxnId="{B45C5411-8998-4DDD-8557-236E5F27A5AC}">
      <dgm:prSet/>
      <dgm:spPr/>
      <dgm:t>
        <a:bodyPr/>
        <a:lstStyle/>
        <a:p>
          <a:endParaRPr lang="pt-BR"/>
        </a:p>
      </dgm:t>
    </dgm:pt>
    <dgm:pt modelId="{13F22A8F-E60B-471E-9C81-E302CDCA26C0}" type="sibTrans" cxnId="{B45C5411-8998-4DDD-8557-236E5F27A5AC}">
      <dgm:prSet/>
      <dgm:spPr/>
      <dgm:t>
        <a:bodyPr/>
        <a:lstStyle/>
        <a:p>
          <a:endParaRPr lang="pt-BR"/>
        </a:p>
      </dgm:t>
    </dgm:pt>
    <dgm:pt modelId="{3D00D5ED-99A7-402C-9372-ECAF99DC289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Isolar expressões adverbiais em uma oração.</a:t>
          </a:r>
        </a:p>
      </dgm:t>
    </dgm:pt>
    <dgm:pt modelId="{82ED2FAF-A74D-440D-B8F3-EA09C94BEA56}" type="parTrans" cxnId="{A259FEEB-F1F6-4BAF-A3B0-F0A776A8B450}">
      <dgm:prSet/>
      <dgm:spPr/>
      <dgm:t>
        <a:bodyPr/>
        <a:lstStyle/>
        <a:p>
          <a:endParaRPr lang="pt-BR"/>
        </a:p>
      </dgm:t>
    </dgm:pt>
    <dgm:pt modelId="{C22E6C40-50CF-4142-91A9-DAD445FF0535}" type="sibTrans" cxnId="{A259FEEB-F1F6-4BAF-A3B0-F0A776A8B450}">
      <dgm:prSet/>
      <dgm:spPr/>
      <dgm:t>
        <a:bodyPr/>
        <a:lstStyle/>
        <a:p>
          <a:endParaRPr lang="pt-BR"/>
        </a:p>
      </dgm:t>
    </dgm:pt>
    <dgm:pt modelId="{226220BF-498B-494B-9B53-0A7A979FD5F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Separar o nome de uma localidade de uma data.</a:t>
          </a:r>
        </a:p>
      </dgm:t>
    </dgm:pt>
    <dgm:pt modelId="{EA4CDBE9-FB31-4C1F-940C-3FAB2A1DDB5D}" type="parTrans" cxnId="{4BD6E66F-B81E-4928-8D6E-C1C703C998EE}">
      <dgm:prSet/>
      <dgm:spPr/>
      <dgm:t>
        <a:bodyPr/>
        <a:lstStyle/>
        <a:p>
          <a:endParaRPr lang="pt-BR"/>
        </a:p>
      </dgm:t>
    </dgm:pt>
    <dgm:pt modelId="{F4CC7A42-BFF1-497D-B1D6-7EDAD6F7D014}" type="sibTrans" cxnId="{4BD6E66F-B81E-4928-8D6E-C1C703C998EE}">
      <dgm:prSet/>
      <dgm:spPr/>
      <dgm:t>
        <a:bodyPr/>
        <a:lstStyle/>
        <a:p>
          <a:endParaRPr lang="pt-BR"/>
        </a:p>
      </dgm:t>
    </dgm:pt>
    <dgm:pt modelId="{6CC241FC-1F6E-4AD2-98D9-EDA50DF563E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Isolar os elementos que compõem um endereço.</a:t>
          </a:r>
        </a:p>
      </dgm:t>
    </dgm:pt>
    <dgm:pt modelId="{FA0B8AE7-E747-4C14-83CA-48B85AFA6AAD}" type="parTrans" cxnId="{ED73B167-D1BE-4304-85C7-863B8AC757EF}">
      <dgm:prSet/>
      <dgm:spPr/>
      <dgm:t>
        <a:bodyPr/>
        <a:lstStyle/>
        <a:p>
          <a:endParaRPr lang="pt-BR"/>
        </a:p>
      </dgm:t>
    </dgm:pt>
    <dgm:pt modelId="{D7C7A645-A98E-4D87-988D-9D4031D8B298}" type="sibTrans" cxnId="{ED73B167-D1BE-4304-85C7-863B8AC757EF}">
      <dgm:prSet/>
      <dgm:spPr/>
      <dgm:t>
        <a:bodyPr/>
        <a:lstStyle/>
        <a:p>
          <a:endParaRPr lang="pt-BR"/>
        </a:p>
      </dgm:t>
    </dgm:pt>
    <dgm:pt modelId="{22FF8430-1A61-4B0C-8BBF-A4130EDB45A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Indicar uma explicação a respeito de algo dito anteriormente.</a:t>
          </a:r>
        </a:p>
      </dgm:t>
    </dgm:pt>
    <dgm:pt modelId="{58A082AF-2AEE-44C6-B0A7-A49C18D4B3EC}" type="parTrans" cxnId="{5DA29A7F-EFA0-4628-A19C-CE4892B5AC59}">
      <dgm:prSet/>
      <dgm:spPr/>
      <dgm:t>
        <a:bodyPr/>
        <a:lstStyle/>
        <a:p>
          <a:endParaRPr lang="pt-BR"/>
        </a:p>
      </dgm:t>
    </dgm:pt>
    <dgm:pt modelId="{661D64B7-0E84-46B1-BD16-26C91E58185A}" type="sibTrans" cxnId="{5DA29A7F-EFA0-4628-A19C-CE4892B5AC59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1" custLinFactNeighborX="-17" custLinFactNeighborY="-292"/>
      <dgm:spPr/>
    </dgm:pt>
    <dgm:pt modelId="{A13C8866-5B62-4BDB-BBF2-DE40092D29A9}" type="pres">
      <dgm:prSet presAssocID="{CC4BF32C-EB97-40B0-8369-6C8C5C3D0A37}" presName="textNode" presStyleLbl="bgShp" presStyleIdx="0" presStyleCnt="1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6" custScaleY="156338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E8FC5D33-8A56-461E-B0D0-E7BB0C3195E9}" type="pres">
      <dgm:prSet presAssocID="{226220BF-498B-494B-9B53-0A7A979FD5F6}" presName="childNode" presStyleLbl="node1" presStyleIdx="1" presStyleCnt="6" custScaleY="156338">
        <dgm:presLayoutVars>
          <dgm:bulletEnabled val="1"/>
        </dgm:presLayoutVars>
      </dgm:prSet>
      <dgm:spPr/>
    </dgm:pt>
    <dgm:pt modelId="{4AED5689-2971-4616-A7AA-B28ACB0A6C29}" type="pres">
      <dgm:prSet presAssocID="{226220BF-498B-494B-9B53-0A7A979FD5F6}" presName="aSpace2" presStyleCnt="0"/>
      <dgm:spPr/>
    </dgm:pt>
    <dgm:pt modelId="{DACA397C-F0E0-41B1-841C-4C90EB85A3B5}" type="pres">
      <dgm:prSet presAssocID="{6CC241FC-1F6E-4AD2-98D9-EDA50DF563EB}" presName="childNode" presStyleLbl="node1" presStyleIdx="2" presStyleCnt="6" custScaleY="156338">
        <dgm:presLayoutVars>
          <dgm:bulletEnabled val="1"/>
        </dgm:presLayoutVars>
      </dgm:prSet>
      <dgm:spPr/>
    </dgm:pt>
    <dgm:pt modelId="{6716E6F8-CB2D-4EE5-8505-66EE5350AFA8}" type="pres">
      <dgm:prSet presAssocID="{6CC241FC-1F6E-4AD2-98D9-EDA50DF563EB}" presName="aSpace2" presStyleCnt="0"/>
      <dgm:spPr/>
    </dgm:pt>
    <dgm:pt modelId="{10072ACF-A0AF-4E67-9C6A-E81A39E32B20}" type="pres">
      <dgm:prSet presAssocID="{22FF8430-1A61-4B0C-8BBF-A4130EDB45AF}" presName="childNode" presStyleLbl="node1" presStyleIdx="3" presStyleCnt="6" custScaleY="156338">
        <dgm:presLayoutVars>
          <dgm:bulletEnabled val="1"/>
        </dgm:presLayoutVars>
      </dgm:prSet>
      <dgm:spPr/>
    </dgm:pt>
    <dgm:pt modelId="{C44998C3-6333-4DE9-912E-5BEFB08295C7}" type="pres">
      <dgm:prSet presAssocID="{22FF8430-1A61-4B0C-8BBF-A4130EDB45AF}" presName="aSpace2" presStyleCnt="0"/>
      <dgm:spPr/>
    </dgm:pt>
    <dgm:pt modelId="{C16ABCA9-832F-478C-9468-941CC3A44648}" type="pres">
      <dgm:prSet presAssocID="{6B02FBCC-6F4E-4BEC-AF40-3D45D1892943}" presName="childNode" presStyleLbl="node1" presStyleIdx="4" presStyleCnt="6" custScaleY="151278" custLinFactNeighborX="-11">
        <dgm:presLayoutVars>
          <dgm:bulletEnabled val="1"/>
        </dgm:presLayoutVars>
      </dgm:prSet>
      <dgm:spPr/>
    </dgm:pt>
    <dgm:pt modelId="{6529791E-3DE8-485B-B1A7-90D10D539FC1}" type="pres">
      <dgm:prSet presAssocID="{6B02FBCC-6F4E-4BEC-AF40-3D45D1892943}" presName="aSpace2" presStyleCnt="0"/>
      <dgm:spPr/>
    </dgm:pt>
    <dgm:pt modelId="{C8479480-5CCB-4892-8771-6A9B4EEBE801}" type="pres">
      <dgm:prSet presAssocID="{3D00D5ED-99A7-402C-9372-ECAF99DC2899}" presName="childNode" presStyleLbl="node1" presStyleIdx="5" presStyleCnt="6" custScaleY="150310">
        <dgm:presLayoutVars>
          <dgm:bulletEnabled val="1"/>
        </dgm:presLayoutVars>
      </dgm:prSet>
      <dgm:spPr/>
    </dgm:pt>
  </dgm:ptLst>
  <dgm:cxnLst>
    <dgm:cxn modelId="{B45C5411-8998-4DDD-8557-236E5F27A5AC}" srcId="{CC4BF32C-EB97-40B0-8369-6C8C5C3D0A37}" destId="{6B02FBCC-6F4E-4BEC-AF40-3D45D1892943}" srcOrd="4" destOrd="0" parTransId="{0B0BEB2B-94C6-42A6-8297-6AD8A45DB8A6}" sibTransId="{13F22A8F-E60B-471E-9C81-E302CDCA26C0}"/>
    <dgm:cxn modelId="{D375F411-CEC7-45B8-90E8-EC39E4353095}" type="presOf" srcId="{6B02FBCC-6F4E-4BEC-AF40-3D45D1892943}" destId="{C16ABCA9-832F-478C-9468-941CC3A44648}" srcOrd="0" destOrd="0" presId="urn:microsoft.com/office/officeart/2005/8/layout/lProcess2"/>
    <dgm:cxn modelId="{B056E312-67B4-4DCF-96A3-42A82A1D9A54}" type="presOf" srcId="{226220BF-498B-494B-9B53-0A7A979FD5F6}" destId="{E8FC5D33-8A56-461E-B0D0-E7BB0C3195E9}" srcOrd="0" destOrd="0" presId="urn:microsoft.com/office/officeart/2005/8/layout/lProcess2"/>
    <dgm:cxn modelId="{01162F1F-9E27-4674-8A40-1E5972D2D60E}" type="presOf" srcId="{6CC241FC-1F6E-4AD2-98D9-EDA50DF563EB}" destId="{DACA397C-F0E0-41B1-841C-4C90EB85A3B5}" srcOrd="0" destOrd="0" presId="urn:microsoft.com/office/officeart/2005/8/layout/lProcess2"/>
    <dgm:cxn modelId="{43F90B35-767A-409F-AE29-63AE88A1150C}" type="presOf" srcId="{A3996699-C4C5-49EB-B704-FE3E17879177}" destId="{0F3CE5EC-ECF0-4B1A-BBEC-28BFDD1EBC89}" srcOrd="0" destOrd="0" presId="urn:microsoft.com/office/officeart/2005/8/layout/lProcess2"/>
    <dgm:cxn modelId="{8E574737-289F-499D-8396-BE3F0EEFD832}" type="presOf" srcId="{CC4BF32C-EB97-40B0-8369-6C8C5C3D0A37}" destId="{A13C8866-5B62-4BDB-BBF2-DE40092D29A9}" srcOrd="1" destOrd="0" presId="urn:microsoft.com/office/officeart/2005/8/layout/lProcess2"/>
    <dgm:cxn modelId="{E6D6483E-958A-4666-9FB8-5FF7D4D5E4BE}" type="presOf" srcId="{22FF8430-1A61-4B0C-8BBF-A4130EDB45AF}" destId="{10072ACF-A0AF-4E67-9C6A-E81A39E32B20}" srcOrd="0" destOrd="0" presId="urn:microsoft.com/office/officeart/2005/8/layout/lProcess2"/>
    <dgm:cxn modelId="{ED73B167-D1BE-4304-85C7-863B8AC757EF}" srcId="{CC4BF32C-EB97-40B0-8369-6C8C5C3D0A37}" destId="{6CC241FC-1F6E-4AD2-98D9-EDA50DF563EB}" srcOrd="2" destOrd="0" parTransId="{FA0B8AE7-E747-4C14-83CA-48B85AFA6AAD}" sibTransId="{D7C7A645-A98E-4D87-988D-9D4031D8B298}"/>
    <dgm:cxn modelId="{4BD6E66F-B81E-4928-8D6E-C1C703C998EE}" srcId="{CC4BF32C-EB97-40B0-8369-6C8C5C3D0A37}" destId="{226220BF-498B-494B-9B53-0A7A979FD5F6}" srcOrd="1" destOrd="0" parTransId="{EA4CDBE9-FB31-4C1F-940C-3FAB2A1DDB5D}" sibTransId="{F4CC7A42-BFF1-497D-B1D6-7EDAD6F7D014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5DA29A7F-EFA0-4628-A19C-CE4892B5AC59}" srcId="{CC4BF32C-EB97-40B0-8369-6C8C5C3D0A37}" destId="{22FF8430-1A61-4B0C-8BBF-A4130EDB45AF}" srcOrd="3" destOrd="0" parTransId="{58A082AF-2AEE-44C6-B0A7-A49C18D4B3EC}" sibTransId="{661D64B7-0E84-46B1-BD16-26C91E58185A}"/>
    <dgm:cxn modelId="{D0458B9C-6AE9-4327-9E62-C54DA2B0FCD1}" type="presOf" srcId="{CC4BF32C-EB97-40B0-8369-6C8C5C3D0A37}" destId="{41E1C3A8-BCCF-4167-8F25-32E319A22C2E}" srcOrd="0" destOrd="0" presId="urn:microsoft.com/office/officeart/2005/8/layout/lProcess2"/>
    <dgm:cxn modelId="{90C6D5B4-97E5-412E-B220-DABC33541D26}" type="presOf" srcId="{3D00D5ED-99A7-402C-9372-ECAF99DC2899}" destId="{C8479480-5CCB-4892-8771-6A9B4EEBE801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B8ACAEE6-9251-4A15-8A4C-51AB0478F0E5}" type="presOf" srcId="{C7334CC2-595E-4977-9023-24F256F95D16}" destId="{3304AE23-9C3D-40E4-8667-5F7AA4DF117B}" srcOrd="0" destOrd="0" presId="urn:microsoft.com/office/officeart/2005/8/layout/lProcess2"/>
    <dgm:cxn modelId="{A259FEEB-F1F6-4BAF-A3B0-F0A776A8B450}" srcId="{CC4BF32C-EB97-40B0-8369-6C8C5C3D0A37}" destId="{3D00D5ED-99A7-402C-9372-ECAF99DC2899}" srcOrd="5" destOrd="0" parTransId="{82ED2FAF-A74D-440D-B8F3-EA09C94BEA56}" sibTransId="{C22E6C40-50CF-4142-91A9-DAD445FF0535}"/>
    <dgm:cxn modelId="{F8F44169-F0B6-4906-B32E-08D0190919C4}" type="presParOf" srcId="{3304AE23-9C3D-40E4-8667-5F7AA4DF117B}" destId="{EA9ECB81-5257-401E-8FEE-26F2D9B4E3E5}" srcOrd="0" destOrd="0" presId="urn:microsoft.com/office/officeart/2005/8/layout/lProcess2"/>
    <dgm:cxn modelId="{470BF232-6587-43E1-BCA2-5C00A3D25D9E}" type="presParOf" srcId="{EA9ECB81-5257-401E-8FEE-26F2D9B4E3E5}" destId="{41E1C3A8-BCCF-4167-8F25-32E319A22C2E}" srcOrd="0" destOrd="0" presId="urn:microsoft.com/office/officeart/2005/8/layout/lProcess2"/>
    <dgm:cxn modelId="{5A653611-6422-4636-98AF-B8E43A662A94}" type="presParOf" srcId="{EA9ECB81-5257-401E-8FEE-26F2D9B4E3E5}" destId="{A13C8866-5B62-4BDB-BBF2-DE40092D29A9}" srcOrd="1" destOrd="0" presId="urn:microsoft.com/office/officeart/2005/8/layout/lProcess2"/>
    <dgm:cxn modelId="{B8242616-9670-4F8B-9385-7137DE0BCDF3}" type="presParOf" srcId="{EA9ECB81-5257-401E-8FEE-26F2D9B4E3E5}" destId="{7BD5A8B4-8F3F-4DFE-9338-DA0B789B5F48}" srcOrd="2" destOrd="0" presId="urn:microsoft.com/office/officeart/2005/8/layout/lProcess2"/>
    <dgm:cxn modelId="{A208C3B7-368D-46D2-8FE5-ED0BB9C5CA5D}" type="presParOf" srcId="{7BD5A8B4-8F3F-4DFE-9338-DA0B789B5F48}" destId="{2B79F0AF-606E-4DF6-855C-797B37B907BC}" srcOrd="0" destOrd="0" presId="urn:microsoft.com/office/officeart/2005/8/layout/lProcess2"/>
    <dgm:cxn modelId="{38790507-E401-4F28-985B-16FBB83F5402}" type="presParOf" srcId="{2B79F0AF-606E-4DF6-855C-797B37B907BC}" destId="{0F3CE5EC-ECF0-4B1A-BBEC-28BFDD1EBC89}" srcOrd="0" destOrd="0" presId="urn:microsoft.com/office/officeart/2005/8/layout/lProcess2"/>
    <dgm:cxn modelId="{C762315A-65F6-49DB-9F75-1026B779033B}" type="presParOf" srcId="{2B79F0AF-606E-4DF6-855C-797B37B907BC}" destId="{1BA14A97-76C6-4D28-816D-5E79B01F10D8}" srcOrd="1" destOrd="0" presId="urn:microsoft.com/office/officeart/2005/8/layout/lProcess2"/>
    <dgm:cxn modelId="{B39D9445-1C0B-473A-BD39-463A98E6ED51}" type="presParOf" srcId="{2B79F0AF-606E-4DF6-855C-797B37B907BC}" destId="{E8FC5D33-8A56-461E-B0D0-E7BB0C3195E9}" srcOrd="2" destOrd="0" presId="urn:microsoft.com/office/officeart/2005/8/layout/lProcess2"/>
    <dgm:cxn modelId="{123D8F9D-EE57-4AA7-8C76-8D9E0E10EE64}" type="presParOf" srcId="{2B79F0AF-606E-4DF6-855C-797B37B907BC}" destId="{4AED5689-2971-4616-A7AA-B28ACB0A6C29}" srcOrd="3" destOrd="0" presId="urn:microsoft.com/office/officeart/2005/8/layout/lProcess2"/>
    <dgm:cxn modelId="{FE357310-3142-47BC-B65D-DBCBD2AFFA44}" type="presParOf" srcId="{2B79F0AF-606E-4DF6-855C-797B37B907BC}" destId="{DACA397C-F0E0-41B1-841C-4C90EB85A3B5}" srcOrd="4" destOrd="0" presId="urn:microsoft.com/office/officeart/2005/8/layout/lProcess2"/>
    <dgm:cxn modelId="{26AAB9D0-B895-4E5F-B3F7-5B04CE3853C0}" type="presParOf" srcId="{2B79F0AF-606E-4DF6-855C-797B37B907BC}" destId="{6716E6F8-CB2D-4EE5-8505-66EE5350AFA8}" srcOrd="5" destOrd="0" presId="urn:microsoft.com/office/officeart/2005/8/layout/lProcess2"/>
    <dgm:cxn modelId="{58741626-0984-43F5-A5BB-E641DA8421D6}" type="presParOf" srcId="{2B79F0AF-606E-4DF6-855C-797B37B907BC}" destId="{10072ACF-A0AF-4E67-9C6A-E81A39E32B20}" srcOrd="6" destOrd="0" presId="urn:microsoft.com/office/officeart/2005/8/layout/lProcess2"/>
    <dgm:cxn modelId="{D871E923-C22B-4A37-8816-298DA2462E21}" type="presParOf" srcId="{2B79F0AF-606E-4DF6-855C-797B37B907BC}" destId="{C44998C3-6333-4DE9-912E-5BEFB08295C7}" srcOrd="7" destOrd="0" presId="urn:microsoft.com/office/officeart/2005/8/layout/lProcess2"/>
    <dgm:cxn modelId="{79484D2A-D197-497D-B2B6-6892F9B27FA6}" type="presParOf" srcId="{2B79F0AF-606E-4DF6-855C-797B37B907BC}" destId="{C16ABCA9-832F-478C-9468-941CC3A44648}" srcOrd="8" destOrd="0" presId="urn:microsoft.com/office/officeart/2005/8/layout/lProcess2"/>
    <dgm:cxn modelId="{5CD78018-4C88-4CB4-8F43-47763F4C4D20}" type="presParOf" srcId="{2B79F0AF-606E-4DF6-855C-797B37B907BC}" destId="{6529791E-3DE8-485B-B1A7-90D10D539FC1}" srcOrd="9" destOrd="0" presId="urn:microsoft.com/office/officeart/2005/8/layout/lProcess2"/>
    <dgm:cxn modelId="{9D47AAB7-364D-47AC-BC74-AC1F52E2F5AD}" type="presParOf" srcId="{2B79F0AF-606E-4DF6-855C-797B37B907BC}" destId="{C8479480-5CCB-4892-8771-6A9B4EEBE801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Dois-pontos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Resumir algo apresentado anteriormente</a:t>
          </a:r>
          <a:r>
            <a:rPr lang="pt-BR" sz="2800" dirty="0"/>
            <a:t>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B02FBCC-6F4E-4BEC-AF40-3D45D189294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Para fazer referência ao remetente de uma correspondência.</a:t>
          </a:r>
        </a:p>
      </dgm:t>
    </dgm:pt>
    <dgm:pt modelId="{0B0BEB2B-94C6-42A6-8297-6AD8A45DB8A6}" type="parTrans" cxnId="{B45C5411-8998-4DDD-8557-236E5F27A5AC}">
      <dgm:prSet/>
      <dgm:spPr/>
      <dgm:t>
        <a:bodyPr/>
        <a:lstStyle/>
        <a:p>
          <a:endParaRPr lang="pt-BR"/>
        </a:p>
      </dgm:t>
    </dgm:pt>
    <dgm:pt modelId="{13F22A8F-E60B-471E-9C81-E302CDCA26C0}" type="sibTrans" cxnId="{B45C5411-8998-4DDD-8557-236E5F27A5AC}">
      <dgm:prSet/>
      <dgm:spPr/>
      <dgm:t>
        <a:bodyPr/>
        <a:lstStyle/>
        <a:p>
          <a:endParaRPr lang="pt-BR"/>
        </a:p>
      </dgm:t>
    </dgm:pt>
    <dgm:pt modelId="{3D00D5ED-99A7-402C-9372-ECAF99DC289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Introduzir falas ou uma citação de alguém, podendo vir acompanhado de verbos de elocução (dizer, falar, comentar etc.)</a:t>
          </a:r>
        </a:p>
      </dgm:t>
    </dgm:pt>
    <dgm:pt modelId="{82ED2FAF-A74D-440D-B8F3-EA09C94BEA56}" type="parTrans" cxnId="{A259FEEB-F1F6-4BAF-A3B0-F0A776A8B450}">
      <dgm:prSet/>
      <dgm:spPr/>
      <dgm:t>
        <a:bodyPr/>
        <a:lstStyle/>
        <a:p>
          <a:endParaRPr lang="pt-BR"/>
        </a:p>
      </dgm:t>
    </dgm:pt>
    <dgm:pt modelId="{C22E6C40-50CF-4142-91A9-DAD445FF0535}" type="sibTrans" cxnId="{A259FEEB-F1F6-4BAF-A3B0-F0A776A8B450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1" custLinFactNeighborX="-17" custLinFactNeighborY="-292"/>
      <dgm:spPr/>
    </dgm:pt>
    <dgm:pt modelId="{A13C8866-5B62-4BDB-BBF2-DE40092D29A9}" type="pres">
      <dgm:prSet presAssocID="{CC4BF32C-EB97-40B0-8369-6C8C5C3D0A37}" presName="textNode" presStyleLbl="bgShp" presStyleIdx="0" presStyleCnt="1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3" custScaleY="120909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C16ABCA9-832F-478C-9468-941CC3A44648}" type="pres">
      <dgm:prSet presAssocID="{6B02FBCC-6F4E-4BEC-AF40-3D45D1892943}" presName="childNode" presStyleLbl="node1" presStyleIdx="1" presStyleCnt="3" custScaleY="138868">
        <dgm:presLayoutVars>
          <dgm:bulletEnabled val="1"/>
        </dgm:presLayoutVars>
      </dgm:prSet>
      <dgm:spPr/>
    </dgm:pt>
    <dgm:pt modelId="{6529791E-3DE8-485B-B1A7-90D10D539FC1}" type="pres">
      <dgm:prSet presAssocID="{6B02FBCC-6F4E-4BEC-AF40-3D45D1892943}" presName="aSpace2" presStyleCnt="0"/>
      <dgm:spPr/>
    </dgm:pt>
    <dgm:pt modelId="{C8479480-5CCB-4892-8771-6A9B4EEBE801}" type="pres">
      <dgm:prSet presAssocID="{3D00D5ED-99A7-402C-9372-ECAF99DC2899}" presName="childNode" presStyleLbl="node1" presStyleIdx="2" presStyleCnt="3" custScaleY="221178">
        <dgm:presLayoutVars>
          <dgm:bulletEnabled val="1"/>
        </dgm:presLayoutVars>
      </dgm:prSet>
      <dgm:spPr/>
    </dgm:pt>
  </dgm:ptLst>
  <dgm:cxnLst>
    <dgm:cxn modelId="{B45C5411-8998-4DDD-8557-236E5F27A5AC}" srcId="{CC4BF32C-EB97-40B0-8369-6C8C5C3D0A37}" destId="{6B02FBCC-6F4E-4BEC-AF40-3D45D1892943}" srcOrd="1" destOrd="0" parTransId="{0B0BEB2B-94C6-42A6-8297-6AD8A45DB8A6}" sibTransId="{13F22A8F-E60B-471E-9C81-E302CDCA26C0}"/>
    <dgm:cxn modelId="{BCE0CD20-D269-4A9C-BC5C-2DA295111E0D}" type="presOf" srcId="{6B02FBCC-6F4E-4BEC-AF40-3D45D1892943}" destId="{C16ABCA9-832F-478C-9468-941CC3A44648}" srcOrd="0" destOrd="0" presId="urn:microsoft.com/office/officeart/2005/8/layout/lProcess2"/>
    <dgm:cxn modelId="{FBE7054F-1ABF-48F4-8E75-9D293809CAD4}" type="presOf" srcId="{3D00D5ED-99A7-402C-9372-ECAF99DC2899}" destId="{C8479480-5CCB-4892-8771-6A9B4EEBE801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CB2F378C-2A36-437D-93FD-EDC36EC5453E}" type="presOf" srcId="{C7334CC2-595E-4977-9023-24F256F95D16}" destId="{3304AE23-9C3D-40E4-8667-5F7AA4DF117B}" srcOrd="0" destOrd="0" presId="urn:microsoft.com/office/officeart/2005/8/layout/lProcess2"/>
    <dgm:cxn modelId="{7271859A-4B32-4540-9FA6-09586E77FE0E}" type="presOf" srcId="{CC4BF32C-EB97-40B0-8369-6C8C5C3D0A37}" destId="{A13C8866-5B62-4BDB-BBF2-DE40092D29A9}" srcOrd="1" destOrd="0" presId="urn:microsoft.com/office/officeart/2005/8/layout/lProcess2"/>
    <dgm:cxn modelId="{0F57A6B7-BD59-41EA-A56F-0C960135BE8F}" type="presOf" srcId="{A3996699-C4C5-49EB-B704-FE3E17879177}" destId="{0F3CE5EC-ECF0-4B1A-BBEC-28BFDD1EBC89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A259FEEB-F1F6-4BAF-A3B0-F0A776A8B450}" srcId="{CC4BF32C-EB97-40B0-8369-6C8C5C3D0A37}" destId="{3D00D5ED-99A7-402C-9372-ECAF99DC2899}" srcOrd="2" destOrd="0" parTransId="{82ED2FAF-A74D-440D-B8F3-EA09C94BEA56}" sibTransId="{C22E6C40-50CF-4142-91A9-DAD445FF0535}"/>
    <dgm:cxn modelId="{FFEDADF6-49B3-4BC9-A689-A0BB56CB5AD2}" type="presOf" srcId="{CC4BF32C-EB97-40B0-8369-6C8C5C3D0A37}" destId="{41E1C3A8-BCCF-4167-8F25-32E319A22C2E}" srcOrd="0" destOrd="0" presId="urn:microsoft.com/office/officeart/2005/8/layout/lProcess2"/>
    <dgm:cxn modelId="{E7703356-BA36-40FB-8060-A004B4CAB467}" type="presParOf" srcId="{3304AE23-9C3D-40E4-8667-5F7AA4DF117B}" destId="{EA9ECB81-5257-401E-8FEE-26F2D9B4E3E5}" srcOrd="0" destOrd="0" presId="urn:microsoft.com/office/officeart/2005/8/layout/lProcess2"/>
    <dgm:cxn modelId="{8C588131-95E0-4F4E-8E52-CBC33A3EAAE2}" type="presParOf" srcId="{EA9ECB81-5257-401E-8FEE-26F2D9B4E3E5}" destId="{41E1C3A8-BCCF-4167-8F25-32E319A22C2E}" srcOrd="0" destOrd="0" presId="urn:microsoft.com/office/officeart/2005/8/layout/lProcess2"/>
    <dgm:cxn modelId="{68E4B922-9648-4081-96BD-8B7FDCF27520}" type="presParOf" srcId="{EA9ECB81-5257-401E-8FEE-26F2D9B4E3E5}" destId="{A13C8866-5B62-4BDB-BBF2-DE40092D29A9}" srcOrd="1" destOrd="0" presId="urn:microsoft.com/office/officeart/2005/8/layout/lProcess2"/>
    <dgm:cxn modelId="{DFE1BF29-8800-47B4-9396-82306054826D}" type="presParOf" srcId="{EA9ECB81-5257-401E-8FEE-26F2D9B4E3E5}" destId="{7BD5A8B4-8F3F-4DFE-9338-DA0B789B5F48}" srcOrd="2" destOrd="0" presId="urn:microsoft.com/office/officeart/2005/8/layout/lProcess2"/>
    <dgm:cxn modelId="{C8012E77-805C-4662-AAD0-6AD1319DE076}" type="presParOf" srcId="{7BD5A8B4-8F3F-4DFE-9338-DA0B789B5F48}" destId="{2B79F0AF-606E-4DF6-855C-797B37B907BC}" srcOrd="0" destOrd="0" presId="urn:microsoft.com/office/officeart/2005/8/layout/lProcess2"/>
    <dgm:cxn modelId="{DB9816FE-11CC-4882-82D5-9D544502C6EB}" type="presParOf" srcId="{2B79F0AF-606E-4DF6-855C-797B37B907BC}" destId="{0F3CE5EC-ECF0-4B1A-BBEC-28BFDD1EBC89}" srcOrd="0" destOrd="0" presId="urn:microsoft.com/office/officeart/2005/8/layout/lProcess2"/>
    <dgm:cxn modelId="{7F29BF4A-28C1-4E02-84FB-834739A96195}" type="presParOf" srcId="{2B79F0AF-606E-4DF6-855C-797B37B907BC}" destId="{1BA14A97-76C6-4D28-816D-5E79B01F10D8}" srcOrd="1" destOrd="0" presId="urn:microsoft.com/office/officeart/2005/8/layout/lProcess2"/>
    <dgm:cxn modelId="{DF633C77-6A38-4B3D-B879-99CC9819ECFD}" type="presParOf" srcId="{2B79F0AF-606E-4DF6-855C-797B37B907BC}" destId="{C16ABCA9-832F-478C-9468-941CC3A44648}" srcOrd="2" destOrd="0" presId="urn:microsoft.com/office/officeart/2005/8/layout/lProcess2"/>
    <dgm:cxn modelId="{C79F9DC0-96D9-40D6-938A-CCC4457E537F}" type="presParOf" srcId="{2B79F0AF-606E-4DF6-855C-797B37B907BC}" destId="{6529791E-3DE8-485B-B1A7-90D10D539FC1}" srcOrd="3" destOrd="0" presId="urn:microsoft.com/office/officeart/2005/8/layout/lProcess2"/>
    <dgm:cxn modelId="{DD6D426B-19B0-4748-A281-92224750F4A4}" type="presParOf" srcId="{2B79F0AF-606E-4DF6-855C-797B37B907BC}" destId="{C8479480-5CCB-4892-8771-6A9B4EEBE80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646E9-44AD-4EF1-B053-15B317FD51A4}">
      <dsp:nvSpPr>
        <dsp:cNvPr id="0" name=""/>
        <dsp:cNvSpPr/>
      </dsp:nvSpPr>
      <dsp:spPr>
        <a:xfrm>
          <a:off x="51" y="7880"/>
          <a:ext cx="4913783" cy="11808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Comparação</a:t>
          </a:r>
        </a:p>
      </dsp:txBody>
      <dsp:txXfrm>
        <a:off x="51" y="7880"/>
        <a:ext cx="4913783" cy="1180800"/>
      </dsp:txXfrm>
    </dsp:sp>
    <dsp:sp modelId="{A913E805-1E6F-4A54-B63A-71D3D266299D}">
      <dsp:nvSpPr>
        <dsp:cNvPr id="0" name=""/>
        <dsp:cNvSpPr/>
      </dsp:nvSpPr>
      <dsp:spPr>
        <a:xfrm>
          <a:off x="51" y="1188680"/>
          <a:ext cx="4913783" cy="31547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Quando exploramos a relação de semelhança entre dois elementos, associando a característica de um elemento a outro.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Normalmente, a comparação é estabelecida por meio das conjunções ou expressões conjuntivas </a:t>
          </a:r>
          <a:r>
            <a:rPr lang="pt-BR" sz="2000" b="1" kern="1200" dirty="0"/>
            <a:t>como</a:t>
          </a:r>
          <a:r>
            <a:rPr lang="pt-BR" sz="2000" kern="1200" dirty="0"/>
            <a:t>, </a:t>
          </a:r>
          <a:r>
            <a:rPr lang="pt-BR" sz="2000" b="1" kern="1200" dirty="0"/>
            <a:t>tal como </a:t>
          </a:r>
          <a:r>
            <a:rPr lang="pt-BR" sz="2000" b="0" kern="1200" dirty="0"/>
            <a:t>ou</a:t>
          </a:r>
          <a:r>
            <a:rPr lang="pt-BR" sz="2000" b="1" kern="1200" dirty="0"/>
            <a:t> tal qual</a:t>
          </a:r>
          <a:r>
            <a:rPr lang="pt-BR" sz="2000" kern="1200" dirty="0"/>
            <a:t>.</a:t>
          </a:r>
        </a:p>
      </dsp:txBody>
      <dsp:txXfrm>
        <a:off x="51" y="1188680"/>
        <a:ext cx="4913783" cy="3154777"/>
      </dsp:txXfrm>
    </dsp:sp>
    <dsp:sp modelId="{09DC795C-0F2C-4E48-8210-6F8EEA9686AB}">
      <dsp:nvSpPr>
        <dsp:cNvPr id="0" name=""/>
        <dsp:cNvSpPr/>
      </dsp:nvSpPr>
      <dsp:spPr>
        <a:xfrm>
          <a:off x="5601764" y="7880"/>
          <a:ext cx="4913783" cy="11808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Metáfora</a:t>
          </a:r>
        </a:p>
      </dsp:txBody>
      <dsp:txXfrm>
        <a:off x="5601764" y="7880"/>
        <a:ext cx="4913783" cy="1180800"/>
      </dsp:txXfrm>
    </dsp:sp>
    <dsp:sp modelId="{56A55DE6-4F33-4987-8678-4C8873ABC39B}">
      <dsp:nvSpPr>
        <dsp:cNvPr id="0" name=""/>
        <dsp:cNvSpPr/>
      </dsp:nvSpPr>
      <dsp:spPr>
        <a:xfrm>
          <a:off x="5601764" y="1166123"/>
          <a:ext cx="4913783" cy="31547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Quando aproximamos elementos diferentes por meio de uma característica comum a ambos.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Esse atributo que os aproxima não é mencionado no texto, obrigando o leitor a usar seus conhecimentos sobre os elementos aproximados.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Ou seja, a metáfora é uma comparação subentendida, implícita, destituída de conjunções comparativas.</a:t>
          </a:r>
        </a:p>
      </dsp:txBody>
      <dsp:txXfrm>
        <a:off x="5601764" y="1166123"/>
        <a:ext cx="4913783" cy="3154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4DCD-B305-46A8-9DDC-3BA036731269}">
      <dsp:nvSpPr>
        <dsp:cNvPr id="0" name=""/>
        <dsp:cNvSpPr/>
      </dsp:nvSpPr>
      <dsp:spPr>
        <a:xfrm>
          <a:off x="51" y="30429"/>
          <a:ext cx="4913783" cy="16992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Onomatopeia</a:t>
          </a:r>
        </a:p>
      </dsp:txBody>
      <dsp:txXfrm>
        <a:off x="51" y="30429"/>
        <a:ext cx="4913783" cy="1699200"/>
      </dsp:txXfrm>
    </dsp:sp>
    <dsp:sp modelId="{2338C32F-B923-461C-92D4-B9CE8C1FD2A9}">
      <dsp:nvSpPr>
        <dsp:cNvPr id="0" name=""/>
        <dsp:cNvSpPr/>
      </dsp:nvSpPr>
      <dsp:spPr>
        <a:xfrm>
          <a:off x="51" y="1729629"/>
          <a:ext cx="4913783" cy="25912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Figura de linguagem usada para reproduzir os sons (da natureza, de objetos, de vozes de animais etc.).</a:t>
          </a:r>
        </a:p>
      </dsp:txBody>
      <dsp:txXfrm>
        <a:off x="51" y="1729629"/>
        <a:ext cx="4913783" cy="2591280"/>
      </dsp:txXfrm>
    </dsp:sp>
    <dsp:sp modelId="{73C922BC-CDF1-487A-AEE3-CD989999FE4F}">
      <dsp:nvSpPr>
        <dsp:cNvPr id="0" name=""/>
        <dsp:cNvSpPr/>
      </dsp:nvSpPr>
      <dsp:spPr>
        <a:xfrm>
          <a:off x="5601764" y="30429"/>
          <a:ext cx="4913783" cy="16992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Metonímia</a:t>
          </a:r>
        </a:p>
      </dsp:txBody>
      <dsp:txXfrm>
        <a:off x="5601764" y="30429"/>
        <a:ext cx="4913783" cy="1699200"/>
      </dsp:txXfrm>
    </dsp:sp>
    <dsp:sp modelId="{E376C2C4-46C3-4F23-B6CF-C27D897FDAAF}">
      <dsp:nvSpPr>
        <dsp:cNvPr id="0" name=""/>
        <dsp:cNvSpPr/>
      </dsp:nvSpPr>
      <dsp:spPr>
        <a:xfrm>
          <a:off x="5601764" y="1729629"/>
          <a:ext cx="4913783" cy="25912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Substituição de uma palavra por outra em virtude de existir entre elas relação facilmente identificável.  </a:t>
          </a:r>
        </a:p>
      </dsp:txBody>
      <dsp:txXfrm>
        <a:off x="5601764" y="1729629"/>
        <a:ext cx="4913783" cy="2591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A4F0-E71B-452A-A792-61FC1B829F29}">
      <dsp:nvSpPr>
        <dsp:cNvPr id="0" name=""/>
        <dsp:cNvSpPr/>
      </dsp:nvSpPr>
      <dsp:spPr>
        <a:xfrm>
          <a:off x="0" y="49443"/>
          <a:ext cx="4913783" cy="16992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Hipérbole</a:t>
          </a:r>
        </a:p>
      </dsp:txBody>
      <dsp:txXfrm>
        <a:off x="0" y="49443"/>
        <a:ext cx="4913783" cy="1699200"/>
      </dsp:txXfrm>
    </dsp:sp>
    <dsp:sp modelId="{487FB060-89EE-406B-9D51-DDB13D8D52D8}">
      <dsp:nvSpPr>
        <dsp:cNvPr id="0" name=""/>
        <dsp:cNvSpPr/>
      </dsp:nvSpPr>
      <dsp:spPr>
        <a:xfrm>
          <a:off x="51" y="1729629"/>
          <a:ext cx="4913783" cy="25912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Figura de linguagem caracterizada pelo uso do exagero para tornar uma ideia mais expressiva.</a:t>
          </a:r>
        </a:p>
      </dsp:txBody>
      <dsp:txXfrm>
        <a:off x="51" y="1729629"/>
        <a:ext cx="4913783" cy="2591280"/>
      </dsp:txXfrm>
    </dsp:sp>
    <dsp:sp modelId="{F73FCE0F-A1B5-4B0D-A969-B721A4965FC3}">
      <dsp:nvSpPr>
        <dsp:cNvPr id="0" name=""/>
        <dsp:cNvSpPr/>
      </dsp:nvSpPr>
      <dsp:spPr>
        <a:xfrm>
          <a:off x="5601764" y="30429"/>
          <a:ext cx="4913783" cy="16992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Prosopopeia ou personificação</a:t>
          </a:r>
        </a:p>
      </dsp:txBody>
      <dsp:txXfrm>
        <a:off x="5601764" y="30429"/>
        <a:ext cx="4913783" cy="1699200"/>
      </dsp:txXfrm>
    </dsp:sp>
    <dsp:sp modelId="{8DCBF0A9-E9BE-4E50-A11D-2400F6A14970}">
      <dsp:nvSpPr>
        <dsp:cNvPr id="0" name=""/>
        <dsp:cNvSpPr/>
      </dsp:nvSpPr>
      <dsp:spPr>
        <a:xfrm>
          <a:off x="5601764" y="1729629"/>
          <a:ext cx="4913783" cy="25912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Quando se atribuem características ou ações humanas aos animais, aos seres inanimados ou irracionais.</a:t>
          </a:r>
        </a:p>
      </dsp:txBody>
      <dsp:txXfrm>
        <a:off x="5601764" y="1729629"/>
        <a:ext cx="4913783" cy="2591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3349" y="0"/>
          <a:ext cx="10507101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Vírgula</a:t>
          </a:r>
        </a:p>
      </dsp:txBody>
      <dsp:txXfrm>
        <a:off x="3349" y="0"/>
        <a:ext cx="10507101" cy="1305401"/>
      </dsp:txXfrm>
    </dsp:sp>
    <dsp:sp modelId="{0F3CE5EC-ECF0-4B1A-BBEC-28BFDD1EBC89}">
      <dsp:nvSpPr>
        <dsp:cNvPr id="0" name=""/>
        <dsp:cNvSpPr/>
      </dsp:nvSpPr>
      <dsp:spPr>
        <a:xfrm>
          <a:off x="1055845" y="1305483"/>
          <a:ext cx="8405680" cy="44045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Enumerar ações ou itens em uma frase.</a:t>
          </a:r>
          <a:endParaRPr lang="pt-BR" sz="2800" kern="1200" dirty="0"/>
        </a:p>
      </dsp:txBody>
      <dsp:txXfrm>
        <a:off x="1068745" y="1318383"/>
        <a:ext cx="8379880" cy="414654"/>
      </dsp:txXfrm>
    </dsp:sp>
    <dsp:sp modelId="{E8FC5D33-8A56-461E-B0D0-E7BB0C3195E9}">
      <dsp:nvSpPr>
        <dsp:cNvPr id="0" name=""/>
        <dsp:cNvSpPr/>
      </dsp:nvSpPr>
      <dsp:spPr>
        <a:xfrm>
          <a:off x="1055845" y="1789281"/>
          <a:ext cx="8405680" cy="44045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Separar o nome de uma localidade de uma data.</a:t>
          </a:r>
        </a:p>
      </dsp:txBody>
      <dsp:txXfrm>
        <a:off x="1068745" y="1802181"/>
        <a:ext cx="8379880" cy="414654"/>
      </dsp:txXfrm>
    </dsp:sp>
    <dsp:sp modelId="{DACA397C-F0E0-41B1-841C-4C90EB85A3B5}">
      <dsp:nvSpPr>
        <dsp:cNvPr id="0" name=""/>
        <dsp:cNvSpPr/>
      </dsp:nvSpPr>
      <dsp:spPr>
        <a:xfrm>
          <a:off x="1055845" y="2273079"/>
          <a:ext cx="8405680" cy="44045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Isolar os elementos que compõem um endereço.</a:t>
          </a:r>
        </a:p>
      </dsp:txBody>
      <dsp:txXfrm>
        <a:off x="1068745" y="2285979"/>
        <a:ext cx="8379880" cy="414654"/>
      </dsp:txXfrm>
    </dsp:sp>
    <dsp:sp modelId="{10072ACF-A0AF-4E67-9C6A-E81A39E32B20}">
      <dsp:nvSpPr>
        <dsp:cNvPr id="0" name=""/>
        <dsp:cNvSpPr/>
      </dsp:nvSpPr>
      <dsp:spPr>
        <a:xfrm>
          <a:off x="1055845" y="2756877"/>
          <a:ext cx="8405680" cy="44045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Indicar uma explicação a respeito de algo dito anteriormente.</a:t>
          </a:r>
        </a:p>
      </dsp:txBody>
      <dsp:txXfrm>
        <a:off x="1068745" y="2769777"/>
        <a:ext cx="8379880" cy="414654"/>
      </dsp:txXfrm>
    </dsp:sp>
    <dsp:sp modelId="{C16ABCA9-832F-478C-9468-941CC3A44648}">
      <dsp:nvSpPr>
        <dsp:cNvPr id="0" name=""/>
        <dsp:cNvSpPr/>
      </dsp:nvSpPr>
      <dsp:spPr>
        <a:xfrm>
          <a:off x="1054920" y="3240674"/>
          <a:ext cx="8405680" cy="42619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Destacar expressões explicativas.</a:t>
          </a:r>
        </a:p>
      </dsp:txBody>
      <dsp:txXfrm>
        <a:off x="1067403" y="3253157"/>
        <a:ext cx="8380714" cy="401232"/>
      </dsp:txXfrm>
    </dsp:sp>
    <dsp:sp modelId="{C8479480-5CCB-4892-8771-6A9B4EEBE801}">
      <dsp:nvSpPr>
        <dsp:cNvPr id="0" name=""/>
        <dsp:cNvSpPr/>
      </dsp:nvSpPr>
      <dsp:spPr>
        <a:xfrm>
          <a:off x="1055845" y="3710217"/>
          <a:ext cx="8405680" cy="42347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Isolar expressões adverbiais em uma oração.</a:t>
          </a:r>
        </a:p>
      </dsp:txBody>
      <dsp:txXfrm>
        <a:off x="1068248" y="3722620"/>
        <a:ext cx="8380874" cy="398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10517372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Dois-pontos</a:t>
          </a:r>
        </a:p>
      </dsp:txBody>
      <dsp:txXfrm>
        <a:off x="0" y="0"/>
        <a:ext cx="10517372" cy="1305401"/>
      </dsp:txXfrm>
    </dsp:sp>
    <dsp:sp modelId="{0F3CE5EC-ECF0-4B1A-BBEC-28BFDD1EBC89}">
      <dsp:nvSpPr>
        <dsp:cNvPr id="0" name=""/>
        <dsp:cNvSpPr/>
      </dsp:nvSpPr>
      <dsp:spPr>
        <a:xfrm>
          <a:off x="1051737" y="1306163"/>
          <a:ext cx="8413897" cy="66792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Resumir algo apresentado anteriormente</a:t>
          </a:r>
          <a:r>
            <a:rPr lang="pt-BR" sz="2800" kern="1200" dirty="0"/>
            <a:t>.</a:t>
          </a:r>
        </a:p>
      </dsp:txBody>
      <dsp:txXfrm>
        <a:off x="1071300" y="1325726"/>
        <a:ext cx="8374771" cy="628794"/>
      </dsp:txXfrm>
    </dsp:sp>
    <dsp:sp modelId="{C16ABCA9-832F-478C-9468-941CC3A44648}">
      <dsp:nvSpPr>
        <dsp:cNvPr id="0" name=""/>
        <dsp:cNvSpPr/>
      </dsp:nvSpPr>
      <dsp:spPr>
        <a:xfrm>
          <a:off x="1051737" y="2059070"/>
          <a:ext cx="8413897" cy="76712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Para fazer referência ao remetente de uma correspondência.</a:t>
          </a:r>
        </a:p>
      </dsp:txBody>
      <dsp:txXfrm>
        <a:off x="1074205" y="2081538"/>
        <a:ext cx="8368961" cy="722192"/>
      </dsp:txXfrm>
    </dsp:sp>
    <dsp:sp modelId="{C8479480-5CCB-4892-8771-6A9B4EEBE801}">
      <dsp:nvSpPr>
        <dsp:cNvPr id="0" name=""/>
        <dsp:cNvSpPr/>
      </dsp:nvSpPr>
      <dsp:spPr>
        <a:xfrm>
          <a:off x="1051737" y="2911186"/>
          <a:ext cx="8413897" cy="122182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Introduzir falas ou uma citação de alguém, podendo vir acompanhado de verbos de elocução (dizer, falar, comentar etc.)</a:t>
          </a:r>
        </a:p>
      </dsp:txBody>
      <dsp:txXfrm>
        <a:off x="1087523" y="2946972"/>
        <a:ext cx="8342325" cy="115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61D6-665E-D145-835A-6C68DC9F26D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BBF50-C271-0C47-AB10-8A1F1776A2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8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122CB-224F-BE4F-BE58-AA9D5443BF1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B089-1384-A641-B2FD-E3523717D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7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775-22D6-CE48-8948-87A7D8534DA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9185-D769-9D4D-B490-135214AD42DA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959-3773-FB4F-B2DC-2632B8B8745A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C41-3A46-1A43-A15C-C8F465F49A9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9982-178B-2E44-8694-2B3AD892D864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3B3B-CCB8-C942-B0B5-C2AAD8DACD8D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F91-E79A-C845-A96C-75E21E4793BB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0E6A-10E8-244A-BADB-FD41AFB0F41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B0C8-14F9-3B4B-8A09-6D5373DB962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88FF-CCF6-A84A-A0A8-6FEB2A748DD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3346-D530-E643-8AA5-3E69C05707F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C54D-F0B0-2D49-8CE5-822E8CF5102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1"/>
          <a:stretch/>
        </p:blipFill>
        <p:spPr bwMode="auto">
          <a:xfrm>
            <a:off x="0" y="1"/>
            <a:ext cx="121591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25112"/>
              </p:ext>
            </p:extLst>
          </p:nvPr>
        </p:nvGraphicFramePr>
        <p:xfrm>
          <a:off x="838200" y="1825625"/>
          <a:ext cx="105173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10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 txBox="1">
            <a:spLocks/>
          </p:cNvSpPr>
          <p:nvPr/>
        </p:nvSpPr>
        <p:spPr>
          <a:xfrm>
            <a:off x="990600" y="288925"/>
            <a:ext cx="10515600" cy="1325563"/>
          </a:xfrm>
          <a:prstGeom prst="rect">
            <a:avLst/>
          </a:prstGeom>
          <a:ln w="12700" cap="flat" cmpd="sng" algn="ctr">
            <a:solidFill>
              <a:schemeClr val="accent6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/>
              <a:t>Pontuação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39704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Pontuação</a:t>
            </a:r>
          </a:p>
        </p:txBody>
      </p:sp>
      <p:graphicFrame>
        <p:nvGraphicFramePr>
          <p:cNvPr id="9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696787"/>
              </p:ext>
            </p:extLst>
          </p:nvPr>
        </p:nvGraphicFramePr>
        <p:xfrm>
          <a:off x="838200" y="1825625"/>
          <a:ext cx="105173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11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04107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Unidade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6003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85" y="1711836"/>
            <a:ext cx="5121189" cy="46357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Romance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35" y="1923180"/>
            <a:ext cx="5371214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</a:t>
            </a:r>
            <a:r>
              <a:rPr lang="pt-BR" b="1" dirty="0"/>
              <a:t>romance</a:t>
            </a:r>
            <a:r>
              <a:rPr lang="pt-BR" dirty="0"/>
              <a:t> é uma narrativa de média ou grande extensão, escrita em prosa, elaborada com eventos imaginários, cujos personagens apresentam uma densa construção psicológica. Seu tempo e seu espaço são variados.  </a:t>
            </a:r>
          </a:p>
          <a:p>
            <a:r>
              <a:rPr lang="pt-BR" dirty="0"/>
              <a:t>Em geral, seus enredos envolvem aventuras, análises dos costumes e de tipos sociais e psicológicos que refletem uma época ou uma sociedade.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007460" y="5314476"/>
            <a:ext cx="9364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Isadora Zeferino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2373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Adjunto adnominal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752214" y="1825625"/>
            <a:ext cx="5592725" cy="4638970"/>
          </a:xfrm>
        </p:spPr>
        <p:txBody>
          <a:bodyPr>
            <a:normAutofit/>
          </a:bodyPr>
          <a:lstStyle/>
          <a:p>
            <a:r>
              <a:rPr lang="pt-BR" dirty="0"/>
              <a:t>As palavras ou expressões que determinam, especificam ou qualificam um substantivo dentro de uma oração são chamadas sintaticamente </a:t>
            </a:r>
            <a:r>
              <a:rPr lang="pt-BR" b="1" dirty="0"/>
              <a:t>adjuntos adnominais</a:t>
            </a:r>
            <a:r>
              <a:rPr lang="pt-BR" dirty="0"/>
              <a:t>.</a:t>
            </a:r>
          </a:p>
          <a:p>
            <a:r>
              <a:rPr lang="pt-BR" dirty="0"/>
              <a:t>Os adjuntos adnominais se flexionam em gênero e número para concordar com o substantivo que acompanham.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29" y="4155007"/>
            <a:ext cx="3147237" cy="245012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9" y="1699243"/>
            <a:ext cx="4941385" cy="25336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37096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Adjunto adverbial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156885"/>
            <a:ext cx="6647121" cy="3990384"/>
          </a:xfrm>
        </p:spPr>
        <p:txBody>
          <a:bodyPr/>
          <a:lstStyle/>
          <a:p>
            <a:r>
              <a:rPr lang="pt-BR" dirty="0"/>
              <a:t>É o termo que pode acompanhar um verbo, um adjetivo ou um advérbio, acrescentando-lhe circunstâncias diversas, como </a:t>
            </a:r>
            <a:r>
              <a:rPr lang="pt-BR" b="1" dirty="0"/>
              <a:t>modo</a:t>
            </a:r>
            <a:r>
              <a:rPr lang="pt-BR" dirty="0"/>
              <a:t>, </a:t>
            </a:r>
            <a:r>
              <a:rPr lang="pt-BR" b="1" dirty="0"/>
              <a:t>tempo</a:t>
            </a:r>
            <a:r>
              <a:rPr lang="pt-BR" dirty="0"/>
              <a:t>, </a:t>
            </a:r>
            <a:r>
              <a:rPr lang="pt-BR" b="1" dirty="0"/>
              <a:t>lugar</a:t>
            </a:r>
            <a:r>
              <a:rPr lang="pt-BR" dirty="0"/>
              <a:t>, </a:t>
            </a:r>
            <a:r>
              <a:rPr lang="pt-BR" b="1" dirty="0"/>
              <a:t>intensidade</a:t>
            </a:r>
            <a:r>
              <a:rPr lang="pt-BR" dirty="0"/>
              <a:t>, </a:t>
            </a:r>
            <a:r>
              <a:rPr lang="pt-BR" b="1" dirty="0"/>
              <a:t>negação</a:t>
            </a:r>
            <a:r>
              <a:rPr lang="pt-BR" dirty="0"/>
              <a:t>, </a:t>
            </a:r>
            <a:r>
              <a:rPr lang="pt-BR" b="1" dirty="0"/>
              <a:t>afirmação</a:t>
            </a:r>
            <a:r>
              <a:rPr lang="pt-BR" dirty="0"/>
              <a:t>, </a:t>
            </a:r>
            <a:r>
              <a:rPr lang="pt-BR" b="1" dirty="0"/>
              <a:t>dúvida</a:t>
            </a:r>
            <a:r>
              <a:rPr lang="pt-BR" dirty="0"/>
              <a:t> etc. </a:t>
            </a:r>
          </a:p>
          <a:p>
            <a:r>
              <a:rPr lang="pt-BR" dirty="0"/>
              <a:t>Os adjuntos adverbiais são invariáveis, ou seja, não se flexionam em gênero e número.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84" y="1836242"/>
            <a:ext cx="3197848" cy="418510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901946" y="3838257"/>
            <a:ext cx="798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Daniel Zeppo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62863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32" y="2449286"/>
            <a:ext cx="2711756" cy="289889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Texto dramático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1871" y="2046061"/>
            <a:ext cx="8060871" cy="4351338"/>
          </a:xfrm>
        </p:spPr>
        <p:txBody>
          <a:bodyPr>
            <a:normAutofit/>
          </a:bodyPr>
          <a:lstStyle/>
          <a:p>
            <a:r>
              <a:rPr lang="pt-BR" dirty="0"/>
              <a:t>Um </a:t>
            </a:r>
            <a:r>
              <a:rPr lang="pt-BR" b="1" dirty="0"/>
              <a:t>texto dramático</a:t>
            </a:r>
            <a:r>
              <a:rPr lang="pt-BR" dirty="0"/>
              <a:t> é produzido para ser encenado. </a:t>
            </a:r>
          </a:p>
          <a:p>
            <a:r>
              <a:rPr lang="pt-BR" dirty="0"/>
              <a:t>O enredo é construído, principalmente, por meio das falas dos personagens, que podem ser </a:t>
            </a:r>
            <a:r>
              <a:rPr lang="pt-BR" b="1" dirty="0"/>
              <a:t>diálogos</a:t>
            </a:r>
            <a:r>
              <a:rPr lang="pt-BR" dirty="0"/>
              <a:t>, </a:t>
            </a:r>
            <a:r>
              <a:rPr lang="pt-BR" b="1" dirty="0"/>
              <a:t>monólogos</a:t>
            </a:r>
            <a:r>
              <a:rPr lang="pt-BR" dirty="0"/>
              <a:t> e </a:t>
            </a:r>
            <a:r>
              <a:rPr lang="pt-BR" b="1" dirty="0"/>
              <a:t>apartes</a:t>
            </a:r>
            <a:r>
              <a:rPr lang="pt-BR" dirty="0"/>
              <a:t>. </a:t>
            </a:r>
          </a:p>
          <a:p>
            <a:r>
              <a:rPr lang="pt-BR" dirty="0"/>
              <a:t>Normalmente, é dividido em </a:t>
            </a:r>
            <a:r>
              <a:rPr lang="pt-BR" b="1" dirty="0"/>
              <a:t>atos</a:t>
            </a:r>
            <a:r>
              <a:rPr lang="pt-BR" dirty="0"/>
              <a:t> ou </a:t>
            </a:r>
            <a:r>
              <a:rPr lang="pt-BR" b="1" dirty="0"/>
              <a:t>cenas</a:t>
            </a:r>
            <a:r>
              <a:rPr lang="pt-BR" dirty="0"/>
              <a:t>, marcados por determinada duração de tempo. Os atos podem apresentar uma pausa nas ações, permitindo a mudança de espaço, a entrada e a saída de personagens das cenas.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26109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907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Figuras de linguagem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63329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Figuras de linguagem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54762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Figuras de linguagem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707151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685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RobotoBR</vt:lpstr>
      <vt:lpstr>TrasandinaBook</vt:lpstr>
      <vt:lpstr>Tema do Office</vt:lpstr>
      <vt:lpstr>Apresentação do PowerPoint</vt:lpstr>
      <vt:lpstr> Unidade 6</vt:lpstr>
      <vt:lpstr>Romance</vt:lpstr>
      <vt:lpstr>Adjunto adnominal</vt:lpstr>
      <vt:lpstr>Adjunto adverbial</vt:lpstr>
      <vt:lpstr>Texto dramático</vt:lpstr>
      <vt:lpstr>Figuras de linguagem</vt:lpstr>
      <vt:lpstr>Figuras de linguagem</vt:lpstr>
      <vt:lpstr>Figuras de linguagem</vt:lpstr>
      <vt:lpstr>Apresentação do PowerPoint</vt:lpstr>
      <vt:lpstr>Pontuação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149</cp:revision>
  <dcterms:created xsi:type="dcterms:W3CDTF">2019-02-21T18:53:00Z</dcterms:created>
  <dcterms:modified xsi:type="dcterms:W3CDTF">2023-06-13T19:15:43Z</dcterms:modified>
</cp:coreProperties>
</file>