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98" r:id="rId4"/>
    <p:sldId id="299" r:id="rId5"/>
    <p:sldId id="300" r:id="rId6"/>
    <p:sldId id="301" r:id="rId7"/>
    <p:sldId id="302" r:id="rId8"/>
    <p:sldId id="30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26" clrIdx="0"/>
  <p:cmAuthor id="2" name="Lilian Semenichin Nogueira" initials="LSN" lastIdx="5" clrIdx="1"/>
  <p:cmAuthor id="3" name="Marcia Takeuchi" initials="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C18"/>
    <a:srgbClr val="661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966" autoAdjust="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A94102-5305-47FF-9717-8360D837F76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7B25EC1-81B2-4DB7-A3E1-D8E905182341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600" dirty="0"/>
            <a:t>Linguagem objetiva</a:t>
          </a:r>
        </a:p>
      </dgm:t>
    </dgm:pt>
    <dgm:pt modelId="{3520FFD7-811E-4BA7-9F3D-B9D96801ED22}" type="parTrans" cxnId="{BB5B3E0C-9D5D-4242-8190-AF3A296FF132}">
      <dgm:prSet/>
      <dgm:spPr/>
      <dgm:t>
        <a:bodyPr/>
        <a:lstStyle/>
        <a:p>
          <a:endParaRPr lang="pt-BR"/>
        </a:p>
      </dgm:t>
    </dgm:pt>
    <dgm:pt modelId="{AF8B5943-8F28-4D74-8C5F-0BB433289270}" type="sibTrans" cxnId="{BB5B3E0C-9D5D-4242-8190-AF3A296FF132}">
      <dgm:prSet/>
      <dgm:spPr/>
      <dgm:t>
        <a:bodyPr/>
        <a:lstStyle/>
        <a:p>
          <a:endParaRPr lang="pt-BR"/>
        </a:p>
      </dgm:t>
    </dgm:pt>
    <dgm:pt modelId="{79D453E7-7A41-4288-BA7F-8A898352BC5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600" dirty="0"/>
            <a:t>Linguagem subjetiva</a:t>
          </a:r>
        </a:p>
      </dgm:t>
    </dgm:pt>
    <dgm:pt modelId="{B2FBD6C2-4E3E-416B-BF09-5FEE3C38FCFB}" type="parTrans" cxnId="{53E61AD8-FC8C-4884-A35F-E3E6C9E0F4A9}">
      <dgm:prSet/>
      <dgm:spPr/>
      <dgm:t>
        <a:bodyPr/>
        <a:lstStyle/>
        <a:p>
          <a:endParaRPr lang="pt-BR"/>
        </a:p>
      </dgm:t>
    </dgm:pt>
    <dgm:pt modelId="{079DA3CB-EB25-4609-A56F-2F78DFA08740}" type="sibTrans" cxnId="{53E61AD8-FC8C-4884-A35F-E3E6C9E0F4A9}">
      <dgm:prSet/>
      <dgm:spPr/>
      <dgm:t>
        <a:bodyPr/>
        <a:lstStyle/>
        <a:p>
          <a:endParaRPr lang="pt-BR"/>
        </a:p>
      </dgm:t>
    </dgm:pt>
    <dgm:pt modelId="{41790D3A-4619-40A4-8148-DED3700DF77E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Quando um texto apresenta as informações de forma impessoal, sem marcas de subjetividade.</a:t>
          </a:r>
        </a:p>
      </dgm:t>
    </dgm:pt>
    <dgm:pt modelId="{5DD6E46C-3A98-4E51-8416-DCFBFB60ADC5}" type="parTrans" cxnId="{78C5832B-1D7A-464A-B176-8A60A784E4E4}">
      <dgm:prSet/>
      <dgm:spPr/>
      <dgm:t>
        <a:bodyPr/>
        <a:lstStyle/>
        <a:p>
          <a:endParaRPr lang="pt-BR"/>
        </a:p>
      </dgm:t>
    </dgm:pt>
    <dgm:pt modelId="{D4C3A999-48D5-421C-A919-AF23A73D0038}" type="sibTrans" cxnId="{78C5832B-1D7A-464A-B176-8A60A784E4E4}">
      <dgm:prSet/>
      <dgm:spPr/>
      <dgm:t>
        <a:bodyPr/>
        <a:lstStyle/>
        <a:p>
          <a:endParaRPr lang="pt-BR"/>
        </a:p>
      </dgm:t>
    </dgm:pt>
    <dgm:pt modelId="{B0E16EA8-866B-45C7-B7DA-1397ACE8D962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Quando um texto apresenta os fatos com uma visão pessoal do autor.</a:t>
          </a:r>
        </a:p>
      </dgm:t>
    </dgm:pt>
    <dgm:pt modelId="{5DDB85E2-201F-443C-84A8-AEC29EDC06FE}" type="parTrans" cxnId="{6F3BBF0A-737F-48C6-B90D-86A2B901C819}">
      <dgm:prSet/>
      <dgm:spPr/>
      <dgm:t>
        <a:bodyPr/>
        <a:lstStyle/>
        <a:p>
          <a:endParaRPr lang="pt-BR"/>
        </a:p>
      </dgm:t>
    </dgm:pt>
    <dgm:pt modelId="{A422D065-8128-4F20-90AF-1B169323C3C4}" type="sibTrans" cxnId="{6F3BBF0A-737F-48C6-B90D-86A2B901C819}">
      <dgm:prSet/>
      <dgm:spPr/>
      <dgm:t>
        <a:bodyPr/>
        <a:lstStyle/>
        <a:p>
          <a:endParaRPr lang="pt-BR"/>
        </a:p>
      </dgm:t>
    </dgm:pt>
    <dgm:pt modelId="{41824058-953A-4E4B-BF75-7E0FCD57EF15}" type="pres">
      <dgm:prSet presAssocID="{73A94102-5305-47FF-9717-8360D837F766}" presName="linear" presStyleCnt="0">
        <dgm:presLayoutVars>
          <dgm:dir/>
          <dgm:animLvl val="lvl"/>
          <dgm:resizeHandles val="exact"/>
        </dgm:presLayoutVars>
      </dgm:prSet>
      <dgm:spPr/>
    </dgm:pt>
    <dgm:pt modelId="{97CECC6F-BDD8-4C2F-AAF2-BF3220A19E66}" type="pres">
      <dgm:prSet presAssocID="{97B25EC1-81B2-4DB7-A3E1-D8E905182341}" presName="parentLin" presStyleCnt="0"/>
      <dgm:spPr/>
    </dgm:pt>
    <dgm:pt modelId="{4F1DDDDD-67E8-48EF-B4FD-9FC8337FC31A}" type="pres">
      <dgm:prSet presAssocID="{97B25EC1-81B2-4DB7-A3E1-D8E905182341}" presName="parentLeftMargin" presStyleLbl="node1" presStyleIdx="0" presStyleCnt="2"/>
      <dgm:spPr/>
    </dgm:pt>
    <dgm:pt modelId="{112CED49-A668-4603-85B7-3A8B4C346415}" type="pres">
      <dgm:prSet presAssocID="{97B25EC1-81B2-4DB7-A3E1-D8E90518234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45FF7F2-1B09-4D4B-B57E-0948E63D914D}" type="pres">
      <dgm:prSet presAssocID="{97B25EC1-81B2-4DB7-A3E1-D8E905182341}" presName="negativeSpace" presStyleCnt="0"/>
      <dgm:spPr/>
    </dgm:pt>
    <dgm:pt modelId="{B9BFFA16-AF32-486B-8717-10CBBFD8830B}" type="pres">
      <dgm:prSet presAssocID="{97B25EC1-81B2-4DB7-A3E1-D8E905182341}" presName="childText" presStyleLbl="conFgAcc1" presStyleIdx="0" presStyleCnt="2">
        <dgm:presLayoutVars>
          <dgm:bulletEnabled val="1"/>
        </dgm:presLayoutVars>
      </dgm:prSet>
      <dgm:spPr/>
    </dgm:pt>
    <dgm:pt modelId="{6CCE10E8-198E-45E4-8574-19DDCEF3BADD}" type="pres">
      <dgm:prSet presAssocID="{AF8B5943-8F28-4D74-8C5F-0BB433289270}" presName="spaceBetweenRectangles" presStyleCnt="0"/>
      <dgm:spPr/>
    </dgm:pt>
    <dgm:pt modelId="{E99269CC-0A7D-4322-A852-77ADD3BF1D4D}" type="pres">
      <dgm:prSet presAssocID="{79D453E7-7A41-4288-BA7F-8A898352BC56}" presName="parentLin" presStyleCnt="0"/>
      <dgm:spPr/>
    </dgm:pt>
    <dgm:pt modelId="{E9C9B748-1C56-4BA1-9718-95EBEDEB82DB}" type="pres">
      <dgm:prSet presAssocID="{79D453E7-7A41-4288-BA7F-8A898352BC56}" presName="parentLeftMargin" presStyleLbl="node1" presStyleIdx="0" presStyleCnt="2"/>
      <dgm:spPr/>
    </dgm:pt>
    <dgm:pt modelId="{9C4ED268-F0E7-4B5E-88AA-C3ADBD110847}" type="pres">
      <dgm:prSet presAssocID="{79D453E7-7A41-4288-BA7F-8A898352BC5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DE065C8-FC5D-46BD-BD9F-84969DB0D9D9}" type="pres">
      <dgm:prSet presAssocID="{79D453E7-7A41-4288-BA7F-8A898352BC56}" presName="negativeSpace" presStyleCnt="0"/>
      <dgm:spPr/>
    </dgm:pt>
    <dgm:pt modelId="{C6968428-9F61-47A0-A441-BB338FB5D95E}" type="pres">
      <dgm:prSet presAssocID="{79D453E7-7A41-4288-BA7F-8A898352BC5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F5CB000-8B0D-4E77-9014-94B8F2A45245}" type="presOf" srcId="{79D453E7-7A41-4288-BA7F-8A898352BC56}" destId="{E9C9B748-1C56-4BA1-9718-95EBEDEB82DB}" srcOrd="0" destOrd="0" presId="urn:microsoft.com/office/officeart/2005/8/layout/list1"/>
    <dgm:cxn modelId="{6F3BBF0A-737F-48C6-B90D-86A2B901C819}" srcId="{79D453E7-7A41-4288-BA7F-8A898352BC56}" destId="{B0E16EA8-866B-45C7-B7DA-1397ACE8D962}" srcOrd="0" destOrd="0" parTransId="{5DDB85E2-201F-443C-84A8-AEC29EDC06FE}" sibTransId="{A422D065-8128-4F20-90AF-1B169323C3C4}"/>
    <dgm:cxn modelId="{BB5B3E0C-9D5D-4242-8190-AF3A296FF132}" srcId="{73A94102-5305-47FF-9717-8360D837F766}" destId="{97B25EC1-81B2-4DB7-A3E1-D8E905182341}" srcOrd="0" destOrd="0" parTransId="{3520FFD7-811E-4BA7-9F3D-B9D96801ED22}" sibTransId="{AF8B5943-8F28-4D74-8C5F-0BB433289270}"/>
    <dgm:cxn modelId="{78C5832B-1D7A-464A-B176-8A60A784E4E4}" srcId="{97B25EC1-81B2-4DB7-A3E1-D8E905182341}" destId="{41790D3A-4619-40A4-8148-DED3700DF77E}" srcOrd="0" destOrd="0" parTransId="{5DD6E46C-3A98-4E51-8416-DCFBFB60ADC5}" sibTransId="{D4C3A999-48D5-421C-A919-AF23A73D0038}"/>
    <dgm:cxn modelId="{95AA6160-E141-4911-9FCA-913FB7BFE6FA}" type="presOf" srcId="{73A94102-5305-47FF-9717-8360D837F766}" destId="{41824058-953A-4E4B-BF75-7E0FCD57EF15}" srcOrd="0" destOrd="0" presId="urn:microsoft.com/office/officeart/2005/8/layout/list1"/>
    <dgm:cxn modelId="{A44B2B63-7B10-4D20-9D13-8BB17DB1D264}" type="presOf" srcId="{79D453E7-7A41-4288-BA7F-8A898352BC56}" destId="{9C4ED268-F0E7-4B5E-88AA-C3ADBD110847}" srcOrd="1" destOrd="0" presId="urn:microsoft.com/office/officeart/2005/8/layout/list1"/>
    <dgm:cxn modelId="{79A62A4B-4A7B-4E2D-B26B-B0745EFEFE96}" type="presOf" srcId="{97B25EC1-81B2-4DB7-A3E1-D8E905182341}" destId="{112CED49-A668-4603-85B7-3A8B4C346415}" srcOrd="1" destOrd="0" presId="urn:microsoft.com/office/officeart/2005/8/layout/list1"/>
    <dgm:cxn modelId="{8DC69F6E-0A14-406D-B33C-C471F6AEFCE1}" type="presOf" srcId="{B0E16EA8-866B-45C7-B7DA-1397ACE8D962}" destId="{C6968428-9F61-47A0-A441-BB338FB5D95E}" srcOrd="0" destOrd="0" presId="urn:microsoft.com/office/officeart/2005/8/layout/list1"/>
    <dgm:cxn modelId="{89933250-9390-437E-89ED-A9D4ADE8A242}" type="presOf" srcId="{41790D3A-4619-40A4-8148-DED3700DF77E}" destId="{B9BFFA16-AF32-486B-8717-10CBBFD8830B}" srcOrd="0" destOrd="0" presId="urn:microsoft.com/office/officeart/2005/8/layout/list1"/>
    <dgm:cxn modelId="{8ED9DE55-DFD0-41DE-B19B-B59F2396F47B}" type="presOf" srcId="{97B25EC1-81B2-4DB7-A3E1-D8E905182341}" destId="{4F1DDDDD-67E8-48EF-B4FD-9FC8337FC31A}" srcOrd="0" destOrd="0" presId="urn:microsoft.com/office/officeart/2005/8/layout/list1"/>
    <dgm:cxn modelId="{53E61AD8-FC8C-4884-A35F-E3E6C9E0F4A9}" srcId="{73A94102-5305-47FF-9717-8360D837F766}" destId="{79D453E7-7A41-4288-BA7F-8A898352BC56}" srcOrd="1" destOrd="0" parTransId="{B2FBD6C2-4E3E-416B-BF09-5FEE3C38FCFB}" sibTransId="{079DA3CB-EB25-4609-A56F-2F78DFA08740}"/>
    <dgm:cxn modelId="{AE308690-5E96-41F8-AB48-A65F512CBA51}" type="presParOf" srcId="{41824058-953A-4E4B-BF75-7E0FCD57EF15}" destId="{97CECC6F-BDD8-4C2F-AAF2-BF3220A19E66}" srcOrd="0" destOrd="0" presId="urn:microsoft.com/office/officeart/2005/8/layout/list1"/>
    <dgm:cxn modelId="{DD36D8A2-A508-4528-8D1B-628BAF4F0631}" type="presParOf" srcId="{97CECC6F-BDD8-4C2F-AAF2-BF3220A19E66}" destId="{4F1DDDDD-67E8-48EF-B4FD-9FC8337FC31A}" srcOrd="0" destOrd="0" presId="urn:microsoft.com/office/officeart/2005/8/layout/list1"/>
    <dgm:cxn modelId="{583B8561-D361-42B3-9B01-A95280EF4128}" type="presParOf" srcId="{97CECC6F-BDD8-4C2F-AAF2-BF3220A19E66}" destId="{112CED49-A668-4603-85B7-3A8B4C346415}" srcOrd="1" destOrd="0" presId="urn:microsoft.com/office/officeart/2005/8/layout/list1"/>
    <dgm:cxn modelId="{20137817-A663-4E02-B258-352948DD9D36}" type="presParOf" srcId="{41824058-953A-4E4B-BF75-7E0FCD57EF15}" destId="{945FF7F2-1B09-4D4B-B57E-0948E63D914D}" srcOrd="1" destOrd="0" presId="urn:microsoft.com/office/officeart/2005/8/layout/list1"/>
    <dgm:cxn modelId="{31B9231D-6F08-4A7A-80F5-22AF463384AF}" type="presParOf" srcId="{41824058-953A-4E4B-BF75-7E0FCD57EF15}" destId="{B9BFFA16-AF32-486B-8717-10CBBFD8830B}" srcOrd="2" destOrd="0" presId="urn:microsoft.com/office/officeart/2005/8/layout/list1"/>
    <dgm:cxn modelId="{1C326C8B-E483-4362-B199-7A9460C6BB4C}" type="presParOf" srcId="{41824058-953A-4E4B-BF75-7E0FCD57EF15}" destId="{6CCE10E8-198E-45E4-8574-19DDCEF3BADD}" srcOrd="3" destOrd="0" presId="urn:microsoft.com/office/officeart/2005/8/layout/list1"/>
    <dgm:cxn modelId="{9D88DF1B-A5E9-4C28-BC30-6D486F3CBE04}" type="presParOf" srcId="{41824058-953A-4E4B-BF75-7E0FCD57EF15}" destId="{E99269CC-0A7D-4322-A852-77ADD3BF1D4D}" srcOrd="4" destOrd="0" presId="urn:microsoft.com/office/officeart/2005/8/layout/list1"/>
    <dgm:cxn modelId="{276A60D6-97BC-40A5-AD4C-D990C4BCA1F1}" type="presParOf" srcId="{E99269CC-0A7D-4322-A852-77ADD3BF1D4D}" destId="{E9C9B748-1C56-4BA1-9718-95EBEDEB82DB}" srcOrd="0" destOrd="0" presId="urn:microsoft.com/office/officeart/2005/8/layout/list1"/>
    <dgm:cxn modelId="{51C43522-E949-4F16-AEAA-DC7128179CAC}" type="presParOf" srcId="{E99269CC-0A7D-4322-A852-77ADD3BF1D4D}" destId="{9C4ED268-F0E7-4B5E-88AA-C3ADBD110847}" srcOrd="1" destOrd="0" presId="urn:microsoft.com/office/officeart/2005/8/layout/list1"/>
    <dgm:cxn modelId="{C4DAE8D2-3454-4042-8368-AC32E746D160}" type="presParOf" srcId="{41824058-953A-4E4B-BF75-7E0FCD57EF15}" destId="{8DE065C8-FC5D-46BD-BD9F-84969DB0D9D9}" srcOrd="5" destOrd="0" presId="urn:microsoft.com/office/officeart/2005/8/layout/list1"/>
    <dgm:cxn modelId="{74632896-BA2D-41E5-BE5A-96AB6180E6D1}" type="presParOf" srcId="{41824058-953A-4E4B-BF75-7E0FCD57EF15}" destId="{C6968428-9F61-47A0-A441-BB338FB5D95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Predicado verbal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Formado por verbo de ligação e predicativo do sujeito.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1DEA4C04-F658-4BC6-8866-B9D5B71F3D1A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Possui um verbo ou uma locução verbal significativos, que podem apresentar sentido completo (verbos intransitivos) ou necessitar de um complemento (verbos transitivos).</a:t>
          </a:r>
        </a:p>
      </dgm:t>
    </dgm:pt>
    <dgm:pt modelId="{B8A092B7-DDAB-42D1-8567-577969AB8C3F}" type="parTrans" cxnId="{62449E30-C8B5-47FB-9422-4168167B1FB3}">
      <dgm:prSet/>
      <dgm:spPr/>
      <dgm:t>
        <a:bodyPr/>
        <a:lstStyle/>
        <a:p>
          <a:endParaRPr lang="pt-BR"/>
        </a:p>
      </dgm:t>
    </dgm:pt>
    <dgm:pt modelId="{54F3FFE5-728C-4F74-9463-34BB23FD76AB}" type="sibTrans" cxnId="{62449E30-C8B5-47FB-9422-4168167B1FB3}">
      <dgm:prSet/>
      <dgm:spPr/>
      <dgm:t>
        <a:bodyPr/>
        <a:lstStyle/>
        <a:p>
          <a:endParaRPr lang="pt-BR"/>
        </a:p>
      </dgm:t>
    </dgm:pt>
    <dgm:pt modelId="{F2CC923B-7CA1-4FCB-80D8-AB27E7ED8E7F}">
      <dgm:prSet phldrT="[Tex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Predicado nominal</a:t>
          </a:r>
        </a:p>
      </dgm:t>
    </dgm:pt>
    <dgm:pt modelId="{40C6E39F-148C-4055-B654-9F6A36B75329}" type="parTrans" cxnId="{4C4B85A6-529C-4E0A-AE6F-CD82FB6205A2}">
      <dgm:prSet/>
      <dgm:spPr/>
      <dgm:t>
        <a:bodyPr/>
        <a:lstStyle/>
        <a:p>
          <a:endParaRPr lang="pt-BR"/>
        </a:p>
      </dgm:t>
    </dgm:pt>
    <dgm:pt modelId="{A18CE1B9-D131-45B8-A6DC-5E5579ABEC96}" type="sibTrans" cxnId="{4C4B85A6-529C-4E0A-AE6F-CD82FB6205A2}">
      <dgm:prSet/>
      <dgm:spPr/>
      <dgm:t>
        <a:bodyPr/>
        <a:lstStyle/>
        <a:p>
          <a:endParaRPr lang="pt-BR"/>
        </a:p>
      </dgm:t>
    </dgm:pt>
    <dgm:pt modelId="{7E5DFCE7-7844-40C0-B7A1-D9276780D6E3}" type="pres">
      <dgm:prSet presAssocID="{C7334CC2-595E-4977-9023-24F256F95D16}" presName="vert0" presStyleCnt="0">
        <dgm:presLayoutVars>
          <dgm:dir/>
          <dgm:animOne val="branch"/>
          <dgm:animLvl val="lvl"/>
        </dgm:presLayoutVars>
      </dgm:prSet>
      <dgm:spPr/>
    </dgm:pt>
    <dgm:pt modelId="{7816B04D-5748-4DE7-B5F1-B7ADE25298AA}" type="pres">
      <dgm:prSet presAssocID="{3F139636-21F7-4D9D-9A52-F6F00F082B46}" presName="thickLine" presStyleLbl="alignNode1" presStyleIdx="0" presStyleCnt="2"/>
      <dgm:spPr/>
    </dgm:pt>
    <dgm:pt modelId="{A7EF272F-C1CD-4F3B-B964-0B6037E4F90B}" type="pres">
      <dgm:prSet presAssocID="{3F139636-21F7-4D9D-9A52-F6F00F082B46}" presName="horz1" presStyleCnt="0"/>
      <dgm:spPr/>
    </dgm:pt>
    <dgm:pt modelId="{A3C020D2-2CE8-47C3-9EAE-A08DEF2A7CCC}" type="pres">
      <dgm:prSet presAssocID="{3F139636-21F7-4D9D-9A52-F6F00F082B46}" presName="tx1" presStyleLbl="revTx" presStyleIdx="0" presStyleCnt="4" custScaleX="112014"/>
      <dgm:spPr/>
    </dgm:pt>
    <dgm:pt modelId="{A674903A-D33A-4C99-8D0B-B52CDFB4F72D}" type="pres">
      <dgm:prSet presAssocID="{3F139636-21F7-4D9D-9A52-F6F00F082B46}" presName="vert1" presStyleCnt="0"/>
      <dgm:spPr/>
    </dgm:pt>
    <dgm:pt modelId="{706C57C8-DDC3-42E2-AFD5-F5EA7FA937E8}" type="pres">
      <dgm:prSet presAssocID="{1DEA4C04-F658-4BC6-8866-B9D5B71F3D1A}" presName="vertSpace2a" presStyleCnt="0"/>
      <dgm:spPr/>
    </dgm:pt>
    <dgm:pt modelId="{BB45B9D2-6BB5-49BA-8E0E-E8D7C7514493}" type="pres">
      <dgm:prSet presAssocID="{1DEA4C04-F658-4BC6-8866-B9D5B71F3D1A}" presName="horz2" presStyleCnt="0"/>
      <dgm:spPr/>
    </dgm:pt>
    <dgm:pt modelId="{7042B7AC-E860-401A-A12B-0B5344AE5174}" type="pres">
      <dgm:prSet presAssocID="{1DEA4C04-F658-4BC6-8866-B9D5B71F3D1A}" presName="horzSpace2" presStyleCnt="0"/>
      <dgm:spPr/>
    </dgm:pt>
    <dgm:pt modelId="{D805C9CD-EA76-4957-AFD0-5D0CE8407A2F}" type="pres">
      <dgm:prSet presAssocID="{1DEA4C04-F658-4BC6-8866-B9D5B71F3D1A}" presName="tx2" presStyleLbl="revTx" presStyleIdx="1" presStyleCnt="4"/>
      <dgm:spPr/>
    </dgm:pt>
    <dgm:pt modelId="{0E1AEE22-A865-4A3B-B7BA-BD1C375DB47D}" type="pres">
      <dgm:prSet presAssocID="{1DEA4C04-F658-4BC6-8866-B9D5B71F3D1A}" presName="vert2" presStyleCnt="0"/>
      <dgm:spPr/>
    </dgm:pt>
    <dgm:pt modelId="{CA07BD01-ED1A-4396-BFE2-4FC82CE8A960}" type="pres">
      <dgm:prSet presAssocID="{1DEA4C04-F658-4BC6-8866-B9D5B71F3D1A}" presName="thinLine2b" presStyleLbl="callout" presStyleIdx="0" presStyleCnt="2"/>
      <dgm:spPr/>
    </dgm:pt>
    <dgm:pt modelId="{5B1FB030-70A6-48B5-893B-3E97FDAA155E}" type="pres">
      <dgm:prSet presAssocID="{1DEA4C04-F658-4BC6-8866-B9D5B71F3D1A}" presName="vertSpace2b" presStyleCnt="0"/>
      <dgm:spPr/>
    </dgm:pt>
    <dgm:pt modelId="{F9C14AD4-4C21-4626-B0D2-E46ED822C437}" type="pres">
      <dgm:prSet presAssocID="{F2CC923B-7CA1-4FCB-80D8-AB27E7ED8E7F}" presName="thickLine" presStyleLbl="alignNode1" presStyleIdx="1" presStyleCnt="2"/>
      <dgm:spPr>
        <a:ln>
          <a:solidFill>
            <a:schemeClr val="accent6"/>
          </a:solidFill>
        </a:ln>
      </dgm:spPr>
    </dgm:pt>
    <dgm:pt modelId="{5A1D9D7A-35AD-4A91-B693-3759338B8D58}" type="pres">
      <dgm:prSet presAssocID="{F2CC923B-7CA1-4FCB-80D8-AB27E7ED8E7F}" presName="horz1" presStyleCnt="0"/>
      <dgm:spPr/>
    </dgm:pt>
    <dgm:pt modelId="{979EAE89-1B8E-40C4-A4C9-D6BDADFB0A02}" type="pres">
      <dgm:prSet presAssocID="{F2CC923B-7CA1-4FCB-80D8-AB27E7ED8E7F}" presName="tx1" presStyleLbl="revTx" presStyleIdx="2" presStyleCnt="4" custScaleX="112846"/>
      <dgm:spPr/>
    </dgm:pt>
    <dgm:pt modelId="{AA53A572-27EE-44FC-B743-9D3E1A735839}" type="pres">
      <dgm:prSet presAssocID="{F2CC923B-7CA1-4FCB-80D8-AB27E7ED8E7F}" presName="vert1" presStyleCnt="0"/>
      <dgm:spPr/>
    </dgm:pt>
    <dgm:pt modelId="{BAB40247-A997-437E-8D6F-292A97924891}" type="pres">
      <dgm:prSet presAssocID="{572F2A94-AB23-4814-9304-756E06CD0F06}" presName="vertSpace2a" presStyleCnt="0"/>
      <dgm:spPr/>
    </dgm:pt>
    <dgm:pt modelId="{2B56E8F9-AECB-4A3E-A7E0-48B1929996BE}" type="pres">
      <dgm:prSet presAssocID="{572F2A94-AB23-4814-9304-756E06CD0F06}" presName="horz2" presStyleCnt="0"/>
      <dgm:spPr/>
    </dgm:pt>
    <dgm:pt modelId="{4E1273D7-59B9-4143-BDFD-08AC20BEA684}" type="pres">
      <dgm:prSet presAssocID="{572F2A94-AB23-4814-9304-756E06CD0F06}" presName="horzSpace2" presStyleCnt="0"/>
      <dgm:spPr/>
    </dgm:pt>
    <dgm:pt modelId="{F245DC28-D7D4-433C-A48A-932685A6BF74}" type="pres">
      <dgm:prSet presAssocID="{572F2A94-AB23-4814-9304-756E06CD0F06}" presName="tx2" presStyleLbl="revTx" presStyleIdx="3" presStyleCnt="4"/>
      <dgm:spPr/>
    </dgm:pt>
    <dgm:pt modelId="{869E4CC5-C0AA-423D-A998-8CC4B72B908B}" type="pres">
      <dgm:prSet presAssocID="{572F2A94-AB23-4814-9304-756E06CD0F06}" presName="vert2" presStyleCnt="0"/>
      <dgm:spPr/>
    </dgm:pt>
    <dgm:pt modelId="{9C6D9B0F-BAB8-4800-994B-02DDF681E0D2}" type="pres">
      <dgm:prSet presAssocID="{572F2A94-AB23-4814-9304-756E06CD0F06}" presName="thinLine2b" presStyleLbl="callout" presStyleIdx="1" presStyleCnt="2"/>
      <dgm:spPr/>
    </dgm:pt>
    <dgm:pt modelId="{52C39271-792E-4D1C-A91F-90140703881E}" type="pres">
      <dgm:prSet presAssocID="{572F2A94-AB23-4814-9304-756E06CD0F06}" presName="vertSpace2b" presStyleCnt="0"/>
      <dgm:spPr/>
    </dgm:pt>
  </dgm:ptLst>
  <dgm:cxnLst>
    <dgm:cxn modelId="{FCA50722-6F6A-4EF9-8384-AABF64011113}" type="presOf" srcId="{572F2A94-AB23-4814-9304-756E06CD0F06}" destId="{F245DC28-D7D4-433C-A48A-932685A6BF74}" srcOrd="0" destOrd="0" presId="urn:microsoft.com/office/officeart/2008/layout/LinedList"/>
    <dgm:cxn modelId="{53F8D02C-99C8-464A-AB41-1DF29552B347}" srcId="{C7334CC2-595E-4977-9023-24F256F95D16}" destId="{3F139636-21F7-4D9D-9A52-F6F00F082B46}" srcOrd="0" destOrd="0" parTransId="{C62F5CE4-B787-433E-90E3-1E3763450E9E}" sibTransId="{0E008A32-2C23-4E98-B291-1E4B76A03A68}"/>
    <dgm:cxn modelId="{62449E30-C8B5-47FB-9422-4168167B1FB3}" srcId="{3F139636-21F7-4D9D-9A52-F6F00F082B46}" destId="{1DEA4C04-F658-4BC6-8866-B9D5B71F3D1A}" srcOrd="0" destOrd="0" parTransId="{B8A092B7-DDAB-42D1-8567-577969AB8C3F}" sibTransId="{54F3FFE5-728C-4F74-9463-34BB23FD76AB}"/>
    <dgm:cxn modelId="{4C75BC46-420C-4BC7-AF58-7B396A019187}" type="presOf" srcId="{C7334CC2-595E-4977-9023-24F256F95D16}" destId="{7E5DFCE7-7844-40C0-B7A1-D9276780D6E3}" srcOrd="0" destOrd="0" presId="urn:microsoft.com/office/officeart/2008/layout/LinedList"/>
    <dgm:cxn modelId="{4C4B85A6-529C-4E0A-AE6F-CD82FB6205A2}" srcId="{C7334CC2-595E-4977-9023-24F256F95D16}" destId="{F2CC923B-7CA1-4FCB-80D8-AB27E7ED8E7F}" srcOrd="1" destOrd="0" parTransId="{40C6E39F-148C-4055-B654-9F6A36B75329}" sibTransId="{A18CE1B9-D131-45B8-A6DC-5E5579ABEC96}"/>
    <dgm:cxn modelId="{ED7ABAD0-8517-4B3C-A3CE-B1F02B03C64F}" type="presOf" srcId="{F2CC923B-7CA1-4FCB-80D8-AB27E7ED8E7F}" destId="{979EAE89-1B8E-40C4-A4C9-D6BDADFB0A02}" srcOrd="0" destOrd="0" presId="urn:microsoft.com/office/officeart/2008/layout/LinedList"/>
    <dgm:cxn modelId="{04E8A6DA-0949-48C3-9972-F44F7DC2D616}" type="presOf" srcId="{3F139636-21F7-4D9D-9A52-F6F00F082B46}" destId="{A3C020D2-2CE8-47C3-9EAE-A08DEF2A7CCC}" srcOrd="0" destOrd="0" presId="urn:microsoft.com/office/officeart/2008/layout/LinedList"/>
    <dgm:cxn modelId="{600D6FE8-D4F5-4C66-91E0-CF20B5F267A8}" type="presOf" srcId="{1DEA4C04-F658-4BC6-8866-B9D5B71F3D1A}" destId="{D805C9CD-EA76-4957-AFD0-5D0CE8407A2F}" srcOrd="0" destOrd="0" presId="urn:microsoft.com/office/officeart/2008/layout/LinedList"/>
    <dgm:cxn modelId="{9ABACBEC-326B-4C6E-9F1B-B18D01F6D5E7}" srcId="{F2CC923B-7CA1-4FCB-80D8-AB27E7ED8E7F}" destId="{572F2A94-AB23-4814-9304-756E06CD0F06}" srcOrd="0" destOrd="0" parTransId="{50979239-826D-42D1-B39C-C1AEE7436865}" sibTransId="{97F63067-EEA3-4BC2-BDE0-E367E226ED6A}"/>
    <dgm:cxn modelId="{CA737BE1-0379-4F58-8CB5-8E5C1000F587}" type="presParOf" srcId="{7E5DFCE7-7844-40C0-B7A1-D9276780D6E3}" destId="{7816B04D-5748-4DE7-B5F1-B7ADE25298AA}" srcOrd="0" destOrd="0" presId="urn:microsoft.com/office/officeart/2008/layout/LinedList"/>
    <dgm:cxn modelId="{4B6CF288-54E1-4DDA-A8CC-7D37868B1931}" type="presParOf" srcId="{7E5DFCE7-7844-40C0-B7A1-D9276780D6E3}" destId="{A7EF272F-C1CD-4F3B-B964-0B6037E4F90B}" srcOrd="1" destOrd="0" presId="urn:microsoft.com/office/officeart/2008/layout/LinedList"/>
    <dgm:cxn modelId="{D154FF11-F3E5-43A7-9A66-B38D2BE748C7}" type="presParOf" srcId="{A7EF272F-C1CD-4F3B-B964-0B6037E4F90B}" destId="{A3C020D2-2CE8-47C3-9EAE-A08DEF2A7CCC}" srcOrd="0" destOrd="0" presId="urn:microsoft.com/office/officeart/2008/layout/LinedList"/>
    <dgm:cxn modelId="{9EE35F20-86D1-4D2B-A385-80EEF56E5A71}" type="presParOf" srcId="{A7EF272F-C1CD-4F3B-B964-0B6037E4F90B}" destId="{A674903A-D33A-4C99-8D0B-B52CDFB4F72D}" srcOrd="1" destOrd="0" presId="urn:microsoft.com/office/officeart/2008/layout/LinedList"/>
    <dgm:cxn modelId="{AEED31D7-F83F-46D3-944B-359F87A969EF}" type="presParOf" srcId="{A674903A-D33A-4C99-8D0B-B52CDFB4F72D}" destId="{706C57C8-DDC3-42E2-AFD5-F5EA7FA937E8}" srcOrd="0" destOrd="0" presId="urn:microsoft.com/office/officeart/2008/layout/LinedList"/>
    <dgm:cxn modelId="{0F07D0A9-0F37-4DD6-AC87-7B55AE3D0283}" type="presParOf" srcId="{A674903A-D33A-4C99-8D0B-B52CDFB4F72D}" destId="{BB45B9D2-6BB5-49BA-8E0E-E8D7C7514493}" srcOrd="1" destOrd="0" presId="urn:microsoft.com/office/officeart/2008/layout/LinedList"/>
    <dgm:cxn modelId="{0E739ECE-6A08-47C7-A5B7-75B9291A6192}" type="presParOf" srcId="{BB45B9D2-6BB5-49BA-8E0E-E8D7C7514493}" destId="{7042B7AC-E860-401A-A12B-0B5344AE5174}" srcOrd="0" destOrd="0" presId="urn:microsoft.com/office/officeart/2008/layout/LinedList"/>
    <dgm:cxn modelId="{55589BCE-516A-4738-A58F-E5F2460153D8}" type="presParOf" srcId="{BB45B9D2-6BB5-49BA-8E0E-E8D7C7514493}" destId="{D805C9CD-EA76-4957-AFD0-5D0CE8407A2F}" srcOrd="1" destOrd="0" presId="urn:microsoft.com/office/officeart/2008/layout/LinedList"/>
    <dgm:cxn modelId="{5FA1AB40-53E3-49E9-9A06-A8BDC77C5699}" type="presParOf" srcId="{BB45B9D2-6BB5-49BA-8E0E-E8D7C7514493}" destId="{0E1AEE22-A865-4A3B-B7BA-BD1C375DB47D}" srcOrd="2" destOrd="0" presId="urn:microsoft.com/office/officeart/2008/layout/LinedList"/>
    <dgm:cxn modelId="{D31BBAA8-93B6-4937-833F-30F533447943}" type="presParOf" srcId="{A674903A-D33A-4C99-8D0B-B52CDFB4F72D}" destId="{CA07BD01-ED1A-4396-BFE2-4FC82CE8A960}" srcOrd="2" destOrd="0" presId="urn:microsoft.com/office/officeart/2008/layout/LinedList"/>
    <dgm:cxn modelId="{13CF8197-9835-4FED-A54A-C24F11BA1342}" type="presParOf" srcId="{A674903A-D33A-4C99-8D0B-B52CDFB4F72D}" destId="{5B1FB030-70A6-48B5-893B-3E97FDAA155E}" srcOrd="3" destOrd="0" presId="urn:microsoft.com/office/officeart/2008/layout/LinedList"/>
    <dgm:cxn modelId="{E20E03CA-0DF4-49E3-8B3F-D32A88777FBB}" type="presParOf" srcId="{7E5DFCE7-7844-40C0-B7A1-D9276780D6E3}" destId="{F9C14AD4-4C21-4626-B0D2-E46ED822C437}" srcOrd="2" destOrd="0" presId="urn:microsoft.com/office/officeart/2008/layout/LinedList"/>
    <dgm:cxn modelId="{5F6CDECD-E7FF-4DBA-8133-433E578D4EA2}" type="presParOf" srcId="{7E5DFCE7-7844-40C0-B7A1-D9276780D6E3}" destId="{5A1D9D7A-35AD-4A91-B693-3759338B8D58}" srcOrd="3" destOrd="0" presId="urn:microsoft.com/office/officeart/2008/layout/LinedList"/>
    <dgm:cxn modelId="{CC4C17FD-47F9-4BFF-9C4C-0E4857E4B6BF}" type="presParOf" srcId="{5A1D9D7A-35AD-4A91-B693-3759338B8D58}" destId="{979EAE89-1B8E-40C4-A4C9-D6BDADFB0A02}" srcOrd="0" destOrd="0" presId="urn:microsoft.com/office/officeart/2008/layout/LinedList"/>
    <dgm:cxn modelId="{23D8857D-6B72-4897-8129-DA3F47009BA0}" type="presParOf" srcId="{5A1D9D7A-35AD-4A91-B693-3759338B8D58}" destId="{AA53A572-27EE-44FC-B743-9D3E1A735839}" srcOrd="1" destOrd="0" presId="urn:microsoft.com/office/officeart/2008/layout/LinedList"/>
    <dgm:cxn modelId="{8990DC5E-2FD5-430D-92AC-5FCBAC31E8DF}" type="presParOf" srcId="{AA53A572-27EE-44FC-B743-9D3E1A735839}" destId="{BAB40247-A997-437E-8D6F-292A97924891}" srcOrd="0" destOrd="0" presId="urn:microsoft.com/office/officeart/2008/layout/LinedList"/>
    <dgm:cxn modelId="{27B9D7D7-D3B5-4BDB-BEA2-5AD1EB788613}" type="presParOf" srcId="{AA53A572-27EE-44FC-B743-9D3E1A735839}" destId="{2B56E8F9-AECB-4A3E-A7E0-48B1929996BE}" srcOrd="1" destOrd="0" presId="urn:microsoft.com/office/officeart/2008/layout/LinedList"/>
    <dgm:cxn modelId="{52A35504-61C5-47BF-B2B9-2178FE6E35BC}" type="presParOf" srcId="{2B56E8F9-AECB-4A3E-A7E0-48B1929996BE}" destId="{4E1273D7-59B9-4143-BDFD-08AC20BEA684}" srcOrd="0" destOrd="0" presId="urn:microsoft.com/office/officeart/2008/layout/LinedList"/>
    <dgm:cxn modelId="{2E82D17B-3286-4030-81A2-E3C8E26BB307}" type="presParOf" srcId="{2B56E8F9-AECB-4A3E-A7E0-48B1929996BE}" destId="{F245DC28-D7D4-433C-A48A-932685A6BF74}" srcOrd="1" destOrd="0" presId="urn:microsoft.com/office/officeart/2008/layout/LinedList"/>
    <dgm:cxn modelId="{7AA9C1A5-7F10-4A2D-A8EF-A0EA4019BE45}" type="presParOf" srcId="{2B56E8F9-AECB-4A3E-A7E0-48B1929996BE}" destId="{869E4CC5-C0AA-423D-A998-8CC4B72B908B}" srcOrd="2" destOrd="0" presId="urn:microsoft.com/office/officeart/2008/layout/LinedList"/>
    <dgm:cxn modelId="{17235BF7-05C5-453A-8D4C-0F15D9649629}" type="presParOf" srcId="{AA53A572-27EE-44FC-B743-9D3E1A735839}" destId="{9C6D9B0F-BAB8-4800-994B-02DDF681E0D2}" srcOrd="2" destOrd="0" presId="urn:microsoft.com/office/officeart/2008/layout/LinedList"/>
    <dgm:cxn modelId="{BB83DE54-F8AD-46B3-A045-860C5A52171C}" type="presParOf" srcId="{AA53A572-27EE-44FC-B743-9D3E1A735839}" destId="{52C39271-792E-4D1C-A91F-90140703881E}" srcOrd="3" destOrd="0" presId="urn:microsoft.com/office/officeart/2008/layout/LinedList"/>
  </dgm:cxnLst>
  <dgm:bg/>
  <dgm:whole>
    <a:ln>
      <a:solidFill>
        <a:schemeClr val="accent6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BFFA16-AF32-486B-8717-10CBBFD8830B}">
      <dsp:nvSpPr>
        <dsp:cNvPr id="0" name=""/>
        <dsp:cNvSpPr/>
      </dsp:nvSpPr>
      <dsp:spPr>
        <a:xfrm>
          <a:off x="0" y="458747"/>
          <a:ext cx="10536865" cy="16443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7778" tIns="604012" rIns="81777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900" kern="1200" dirty="0"/>
            <a:t>Quando um texto apresenta as informações de forma impessoal, sem marcas de subjetividade.</a:t>
          </a:r>
        </a:p>
      </dsp:txBody>
      <dsp:txXfrm>
        <a:off x="0" y="458747"/>
        <a:ext cx="10536865" cy="1644300"/>
      </dsp:txXfrm>
    </dsp:sp>
    <dsp:sp modelId="{112CED49-A668-4603-85B7-3A8B4C346415}">
      <dsp:nvSpPr>
        <dsp:cNvPr id="0" name=""/>
        <dsp:cNvSpPr/>
      </dsp:nvSpPr>
      <dsp:spPr>
        <a:xfrm>
          <a:off x="526843" y="30707"/>
          <a:ext cx="7375805" cy="85608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8788" tIns="0" rIns="278788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Linguagem objetiva</a:t>
          </a:r>
        </a:p>
      </dsp:txBody>
      <dsp:txXfrm>
        <a:off x="568633" y="72497"/>
        <a:ext cx="7292225" cy="772500"/>
      </dsp:txXfrm>
    </dsp:sp>
    <dsp:sp modelId="{C6968428-9F61-47A0-A441-BB338FB5D95E}">
      <dsp:nvSpPr>
        <dsp:cNvPr id="0" name=""/>
        <dsp:cNvSpPr/>
      </dsp:nvSpPr>
      <dsp:spPr>
        <a:xfrm>
          <a:off x="0" y="2687688"/>
          <a:ext cx="10536865" cy="16443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17778" tIns="604012" rIns="81777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900" kern="1200" dirty="0"/>
            <a:t>Quando um texto apresenta os fatos com uma visão pessoal do autor.</a:t>
          </a:r>
        </a:p>
      </dsp:txBody>
      <dsp:txXfrm>
        <a:off x="0" y="2687688"/>
        <a:ext cx="10536865" cy="1644300"/>
      </dsp:txXfrm>
    </dsp:sp>
    <dsp:sp modelId="{9C4ED268-F0E7-4B5E-88AA-C3ADBD110847}">
      <dsp:nvSpPr>
        <dsp:cNvPr id="0" name=""/>
        <dsp:cNvSpPr/>
      </dsp:nvSpPr>
      <dsp:spPr>
        <a:xfrm>
          <a:off x="526843" y="2259648"/>
          <a:ext cx="7375805" cy="85608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8788" tIns="0" rIns="278788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Linguagem subjetiva</a:t>
          </a:r>
        </a:p>
      </dsp:txBody>
      <dsp:txXfrm>
        <a:off x="568633" y="2301438"/>
        <a:ext cx="7292225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16B04D-5748-4DE7-B5F1-B7ADE25298AA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020D2-2CE8-47C3-9EAE-A08DEF2A7CCC}">
      <dsp:nvSpPr>
        <dsp:cNvPr id="0" name=""/>
        <dsp:cNvSpPr/>
      </dsp:nvSpPr>
      <dsp:spPr>
        <a:xfrm>
          <a:off x="0" y="0"/>
          <a:ext cx="2298274" cy="2175669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Predicado verbal</a:t>
          </a:r>
        </a:p>
      </dsp:txBody>
      <dsp:txXfrm>
        <a:off x="0" y="0"/>
        <a:ext cx="2298274" cy="2175669"/>
      </dsp:txXfrm>
    </dsp:sp>
    <dsp:sp modelId="{D805C9CD-EA76-4957-AFD0-5D0CE8407A2F}">
      <dsp:nvSpPr>
        <dsp:cNvPr id="0" name=""/>
        <dsp:cNvSpPr/>
      </dsp:nvSpPr>
      <dsp:spPr>
        <a:xfrm>
          <a:off x="2452157" y="98797"/>
          <a:ext cx="8053214" cy="197594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Possui um verbo ou uma locução verbal significativos, que podem apresentar sentido completo (verbos intransitivos) ou necessitar de um complemento (verbos transitivos).</a:t>
          </a:r>
        </a:p>
      </dsp:txBody>
      <dsp:txXfrm>
        <a:off x="2452157" y="98797"/>
        <a:ext cx="8053214" cy="1975949"/>
      </dsp:txXfrm>
    </dsp:sp>
    <dsp:sp modelId="{CA07BD01-ED1A-4396-BFE2-4FC82CE8A960}">
      <dsp:nvSpPr>
        <dsp:cNvPr id="0" name=""/>
        <dsp:cNvSpPr/>
      </dsp:nvSpPr>
      <dsp:spPr>
        <a:xfrm>
          <a:off x="2298274" y="2074746"/>
          <a:ext cx="82070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C14AD4-4C21-4626-B0D2-E46ED822C437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EAE89-1B8E-40C4-A4C9-D6BDADFB0A02}">
      <dsp:nvSpPr>
        <dsp:cNvPr id="0" name=""/>
        <dsp:cNvSpPr/>
      </dsp:nvSpPr>
      <dsp:spPr>
        <a:xfrm>
          <a:off x="0" y="2175669"/>
          <a:ext cx="2313027" cy="2175669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kern="1200" dirty="0"/>
            <a:t>Predicado nominal</a:t>
          </a:r>
        </a:p>
      </dsp:txBody>
      <dsp:txXfrm>
        <a:off x="0" y="2175669"/>
        <a:ext cx="2313027" cy="2175669"/>
      </dsp:txXfrm>
    </dsp:sp>
    <dsp:sp modelId="{F245DC28-D7D4-433C-A48A-932685A6BF74}">
      <dsp:nvSpPr>
        <dsp:cNvPr id="0" name=""/>
        <dsp:cNvSpPr/>
      </dsp:nvSpPr>
      <dsp:spPr>
        <a:xfrm>
          <a:off x="2466756" y="2274466"/>
          <a:ext cx="8045152" cy="197594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100" kern="1200" dirty="0"/>
            <a:t>Formado por verbo de ligação e predicativo do sujeito.</a:t>
          </a:r>
        </a:p>
      </dsp:txBody>
      <dsp:txXfrm>
        <a:off x="2466756" y="2274466"/>
        <a:ext cx="8045152" cy="1975949"/>
      </dsp:txXfrm>
    </dsp:sp>
    <dsp:sp modelId="{9C6D9B0F-BAB8-4800-994B-02DDF681E0D2}">
      <dsp:nvSpPr>
        <dsp:cNvPr id="0" name=""/>
        <dsp:cNvSpPr/>
      </dsp:nvSpPr>
      <dsp:spPr>
        <a:xfrm>
          <a:off x="2313027" y="4250415"/>
          <a:ext cx="81988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761D6-665E-D145-835A-6C68DC9F26D0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BBF50-C271-0C47-AB10-8A1F1776A2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78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122CB-224F-BE4F-BE58-AA9D5443BF1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9B089-1384-A641-B2FD-E3523717DE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774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2775-22D6-CE48-8948-87A7D8534DA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185-D769-9D4D-B490-135214AD42D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4959-3773-FB4F-B2DC-2632B8B8745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7C41-3A46-1A43-A15C-C8F465F49A9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982-178B-2E44-8694-2B3AD892D864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3B3B-CCB8-C942-B0B5-C2AAD8DACD8D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BF91-E79A-C845-A96C-75E21E4793B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0E6A-10E8-244A-BADB-FD41AFB0F41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B0C8-14F9-3B4B-8A09-6D5373DB962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88FF-CCF6-A84A-A0A8-6FEB2A748DD9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3346-D530-E643-8AA5-3E69C05707F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BC54D-F0B0-2D49-8CE5-822E8CF51029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1C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011"/>
          <a:stretch/>
        </p:blipFill>
        <p:spPr bwMode="auto">
          <a:xfrm>
            <a:off x="0" y="1"/>
            <a:ext cx="121591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6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t-BR" dirty="0"/>
            </a:br>
            <a:r>
              <a:rPr lang="pt-BR" dirty="0"/>
              <a:t>Unidade 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380851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Verbete de enciclopédia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058" y="1975757"/>
            <a:ext cx="10397882" cy="4327071"/>
          </a:xfrm>
        </p:spPr>
        <p:txBody>
          <a:bodyPr>
            <a:normAutofit/>
          </a:bodyPr>
          <a:lstStyle/>
          <a:p>
            <a:r>
              <a:rPr lang="pt-BR" dirty="0"/>
              <a:t>As enciclopédias têm como objetivo apresentar aos leitores um compilado de informações de diferentes áreas do conhecimento humano ou, ainda, agrupar informações de uma área específica.</a:t>
            </a:r>
          </a:p>
          <a:p>
            <a:r>
              <a:rPr lang="pt-BR" dirty="0"/>
              <a:t>Cada uma das entradas de uma enciclopédia é chamada </a:t>
            </a:r>
            <a:r>
              <a:rPr lang="pt-BR" b="1" dirty="0"/>
              <a:t>verbete de enciclopédia</a:t>
            </a:r>
            <a:r>
              <a:rPr lang="pt-BR" dirty="0"/>
              <a:t>. Os verbetes aparecem em ordem alfabética.</a:t>
            </a:r>
          </a:p>
          <a:p>
            <a:r>
              <a:rPr lang="pt-BR" dirty="0"/>
              <a:t>Nas enciclopédias digitais, além das entradas, os assuntos podem ser organizados em abas. </a:t>
            </a:r>
          </a:p>
          <a:p>
            <a:r>
              <a:rPr lang="pt-BR" dirty="0"/>
              <a:t>A linguagem empregada costuma ser impessoal e o tom do texto, mais formal. Dependendo do público-alvo, crianças, por exemplo, ela pode ter um tom mais informal.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59961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Linguagem objetiva e linguagem subjetiva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48727028"/>
              </p:ext>
            </p:extLst>
          </p:nvPr>
        </p:nvGraphicFramePr>
        <p:xfrm>
          <a:off x="829339" y="1775637"/>
          <a:ext cx="10536865" cy="4362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12647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8302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Predicado verbal e predicado nominal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35974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Texto de divulgação científica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7660" y="2307317"/>
            <a:ext cx="10436679" cy="3595461"/>
          </a:xfrm>
        </p:spPr>
        <p:txBody>
          <a:bodyPr>
            <a:normAutofit/>
          </a:bodyPr>
          <a:lstStyle/>
          <a:p>
            <a:r>
              <a:rPr lang="pt-BR" dirty="0"/>
              <a:t>Tem como objetivo expor para a sociedade informações, descobertas, pesquisas e avanços de cunho científico relacionados a diversas áreas do conhecimento, como Ciência, Tecnologia, História, Arqueologia etc. </a:t>
            </a:r>
          </a:p>
          <a:p>
            <a:r>
              <a:rPr lang="pt-BR" dirty="0"/>
              <a:t>Assim como em alguns gêneros jornalísticos, também pode conter citações de autoridades no assunto, dados estatísticos e elementos visuais, a fim de comprovar, complementar ou ilustrar uma informação apresentada.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853380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Predicativo do objeto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55810" y="1868174"/>
            <a:ext cx="10515600" cy="1693734"/>
          </a:xfrm>
        </p:spPr>
        <p:txBody>
          <a:bodyPr>
            <a:normAutofit/>
          </a:bodyPr>
          <a:lstStyle/>
          <a:p>
            <a:r>
              <a:rPr lang="pt-BR" dirty="0"/>
              <a:t>A função de um </a:t>
            </a:r>
            <a:r>
              <a:rPr lang="pt-BR" b="1" dirty="0"/>
              <a:t>predicativo do objeto</a:t>
            </a:r>
            <a:r>
              <a:rPr lang="pt-BR" dirty="0"/>
              <a:t> pode ser exercida tanto por um adjetivo quanto por um substantivo, atribuindo características, estado ou qualidade, modificando os elementos a que se refere.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56" y="3596367"/>
            <a:ext cx="9750205" cy="1318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261439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Predicado verbo-nominal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80730" y="1825625"/>
            <a:ext cx="10474841" cy="1194022"/>
          </a:xfrm>
        </p:spPr>
        <p:txBody>
          <a:bodyPr>
            <a:normAutofit/>
          </a:bodyPr>
          <a:lstStyle/>
          <a:p>
            <a:r>
              <a:rPr lang="pt-BR" dirty="0"/>
              <a:t>É composto pela união de um predicado verbal com um predicado nominal.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422" y="2786063"/>
            <a:ext cx="6001156" cy="147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539" y="4548866"/>
            <a:ext cx="6200922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279808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436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5</vt:lpstr>
      <vt:lpstr>Verbete de enciclopédia</vt:lpstr>
      <vt:lpstr>Linguagem objetiva e linguagem subjetiva</vt:lpstr>
      <vt:lpstr>Predicado verbal e predicado nominal</vt:lpstr>
      <vt:lpstr>Texto de divulgação científica</vt:lpstr>
      <vt:lpstr>Predicativo do objeto</vt:lpstr>
      <vt:lpstr>Predicado verbo-nominal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149</cp:revision>
  <dcterms:created xsi:type="dcterms:W3CDTF">2019-02-21T18:53:00Z</dcterms:created>
  <dcterms:modified xsi:type="dcterms:W3CDTF">2023-06-13T19:15:13Z</dcterms:modified>
</cp:coreProperties>
</file>