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79" r:id="rId4"/>
    <p:sldId id="280" r:id="rId5"/>
    <p:sldId id="281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6" clrIdx="0"/>
  <p:cmAuthor id="2" name="Lilian Semenichin Nogueira" initials="LSN" lastIdx="5" clrIdx="1"/>
  <p:cmAuthor id="3" name="Marcia Takeuchi" initials="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  <a:srgbClr val="661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966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81292-77BD-4FE2-ADCB-01DC1516B1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014369-707C-46B2-B77B-B84B12E8E49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Com uma proposta</a:t>
          </a:r>
        </a:p>
      </dgm:t>
    </dgm:pt>
    <dgm:pt modelId="{90973C44-5331-4D45-A717-5760F074AF21}" type="parTrans" cxnId="{092C6FA3-CE81-4249-8506-753C371ED811}">
      <dgm:prSet/>
      <dgm:spPr/>
      <dgm:t>
        <a:bodyPr/>
        <a:lstStyle/>
        <a:p>
          <a:endParaRPr lang="pt-BR"/>
        </a:p>
      </dgm:t>
    </dgm:pt>
    <dgm:pt modelId="{B59C4E19-9905-4047-9B70-F1F3FB771F1A}" type="sibTrans" cxnId="{092C6FA3-CE81-4249-8506-753C371ED811}">
      <dgm:prSet/>
      <dgm:spPr/>
      <dgm:t>
        <a:bodyPr/>
        <a:lstStyle/>
        <a:p>
          <a:endParaRPr lang="pt-BR"/>
        </a:p>
      </dgm:t>
    </dgm:pt>
    <dgm:pt modelId="{946F8D29-2969-4FC0-A908-E5B57F38C3B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Com uma síntese</a:t>
          </a:r>
        </a:p>
      </dgm:t>
    </dgm:pt>
    <dgm:pt modelId="{843DA159-6787-4812-85AE-5986B96F9FBE}" type="parTrans" cxnId="{DC9FE5DD-4769-4C4B-B2A4-3BAE0EF0C695}">
      <dgm:prSet/>
      <dgm:spPr/>
      <dgm:t>
        <a:bodyPr/>
        <a:lstStyle/>
        <a:p>
          <a:endParaRPr lang="pt-BR"/>
        </a:p>
      </dgm:t>
    </dgm:pt>
    <dgm:pt modelId="{E0C3A9CE-5C3F-4A3B-8ED3-7ECB4E90D845}" type="sibTrans" cxnId="{DC9FE5DD-4769-4C4B-B2A4-3BAE0EF0C695}">
      <dgm:prSet/>
      <dgm:spPr/>
      <dgm:t>
        <a:bodyPr/>
        <a:lstStyle/>
        <a:p>
          <a:endParaRPr lang="pt-BR"/>
        </a:p>
      </dgm:t>
    </dgm:pt>
    <dgm:pt modelId="{4B47E788-3E5C-4712-B11D-864CB03D7531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1" dirty="0"/>
            <a:t>Com uma surpresa</a:t>
          </a:r>
        </a:p>
      </dgm:t>
    </dgm:pt>
    <dgm:pt modelId="{19A6516E-DBDD-4186-8F31-97D16DF0796C}" type="parTrans" cxnId="{D1A5CF79-F2FC-4807-8FF6-896CFFE82F55}">
      <dgm:prSet/>
      <dgm:spPr/>
      <dgm:t>
        <a:bodyPr/>
        <a:lstStyle/>
        <a:p>
          <a:endParaRPr lang="pt-BR"/>
        </a:p>
      </dgm:t>
    </dgm:pt>
    <dgm:pt modelId="{E7D76C8C-B9CF-46A9-B777-3FCEE5518755}" type="sibTrans" cxnId="{D1A5CF79-F2FC-4807-8FF6-896CFFE82F55}">
      <dgm:prSet/>
      <dgm:spPr/>
      <dgm:t>
        <a:bodyPr/>
        <a:lstStyle/>
        <a:p>
          <a:endParaRPr lang="pt-BR"/>
        </a:p>
      </dgm:t>
    </dgm:pt>
    <dgm:pt modelId="{6B3B04AB-9D41-4172-9867-2C1064093602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headEnd type="none" w="med" len="med"/>
          <a:tailEnd type="none" w="med" len="med"/>
        </a:ln>
      </dgm:spPr>
      <dgm:t>
        <a:bodyPr/>
        <a:lstStyle/>
        <a:p>
          <a:r>
            <a:rPr lang="pt-BR" dirty="0"/>
            <a:t>Indica uma direção a ser seguida para tentar solucionar o problema abordado.</a:t>
          </a:r>
        </a:p>
      </dgm:t>
    </dgm:pt>
    <dgm:pt modelId="{E576A3F5-070C-48B3-AA89-D1CE39C460E5}" type="parTrans" cxnId="{58A0C2C3-5A60-438A-9FA8-E8A89271ABA0}">
      <dgm:prSet/>
      <dgm:spPr/>
      <dgm:t>
        <a:bodyPr/>
        <a:lstStyle/>
        <a:p>
          <a:endParaRPr lang="pt-BR"/>
        </a:p>
      </dgm:t>
    </dgm:pt>
    <dgm:pt modelId="{58930522-1BD7-472D-8BE9-6ADBF6AAF390}" type="sibTrans" cxnId="{58A0C2C3-5A60-438A-9FA8-E8A89271ABA0}">
      <dgm:prSet/>
      <dgm:spPr/>
      <dgm:t>
        <a:bodyPr/>
        <a:lstStyle/>
        <a:p>
          <a:endParaRPr lang="pt-BR"/>
        </a:p>
      </dgm:t>
    </dgm:pt>
    <dgm:pt modelId="{1BFA4EA7-D236-49A7-AC96-A14125CF792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Os principais aspectos são retomados de forma sucinta para esclarecer a opinião do autor.</a:t>
          </a:r>
        </a:p>
      </dgm:t>
    </dgm:pt>
    <dgm:pt modelId="{D89AC67E-5BDF-40D4-AAC7-90B5453DC7F0}" type="parTrans" cxnId="{EDBC5D40-A671-4408-B170-8065BF462A04}">
      <dgm:prSet/>
      <dgm:spPr/>
      <dgm:t>
        <a:bodyPr/>
        <a:lstStyle/>
        <a:p>
          <a:endParaRPr lang="pt-BR"/>
        </a:p>
      </dgm:t>
    </dgm:pt>
    <dgm:pt modelId="{DCEAFD6F-9AB6-4328-9697-FF5C56C723B3}" type="sibTrans" cxnId="{EDBC5D40-A671-4408-B170-8065BF462A04}">
      <dgm:prSet/>
      <dgm:spPr/>
      <dgm:t>
        <a:bodyPr/>
        <a:lstStyle/>
        <a:p>
          <a:endParaRPr lang="pt-BR"/>
        </a:p>
      </dgm:t>
    </dgm:pt>
    <dgm:pt modelId="{9691E789-1F91-4553-B263-EAAF6049ABBF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Apresentada por meio de uma informação impactante, que visa impressionar o leitor e convencê-lo apoiar a ideia defendida.</a:t>
          </a:r>
        </a:p>
      </dgm:t>
    </dgm:pt>
    <dgm:pt modelId="{90C231D8-D9DA-491B-A30E-4FC3F0EC907B}" type="parTrans" cxnId="{ABDDC45B-2025-440C-822A-087A445B3CD6}">
      <dgm:prSet/>
      <dgm:spPr/>
      <dgm:t>
        <a:bodyPr/>
        <a:lstStyle/>
        <a:p>
          <a:endParaRPr lang="pt-BR"/>
        </a:p>
      </dgm:t>
    </dgm:pt>
    <dgm:pt modelId="{A83681D1-C454-436C-9786-92E662B08C8F}" type="sibTrans" cxnId="{ABDDC45B-2025-440C-822A-087A445B3CD6}">
      <dgm:prSet/>
      <dgm:spPr/>
      <dgm:t>
        <a:bodyPr/>
        <a:lstStyle/>
        <a:p>
          <a:endParaRPr lang="pt-BR"/>
        </a:p>
      </dgm:t>
    </dgm:pt>
    <dgm:pt modelId="{63135F26-6AE3-413C-8F66-68EBE4F5D509}" type="pres">
      <dgm:prSet presAssocID="{45881292-77BD-4FE2-ADCB-01DC1516B198}" presName="diagram" presStyleCnt="0">
        <dgm:presLayoutVars>
          <dgm:dir/>
          <dgm:resizeHandles val="exact"/>
        </dgm:presLayoutVars>
      </dgm:prSet>
      <dgm:spPr/>
    </dgm:pt>
    <dgm:pt modelId="{9D0A592D-3EF5-48B3-B5F5-D076979FA346}" type="pres">
      <dgm:prSet presAssocID="{9B014369-707C-46B2-B77B-B84B12E8E495}" presName="node" presStyleLbl="node1" presStyleIdx="0" presStyleCnt="6">
        <dgm:presLayoutVars>
          <dgm:bulletEnabled val="1"/>
        </dgm:presLayoutVars>
      </dgm:prSet>
      <dgm:spPr/>
    </dgm:pt>
    <dgm:pt modelId="{22F47BDC-628C-4B77-8FFA-CF1FA7DE5BD4}" type="pres">
      <dgm:prSet presAssocID="{B59C4E19-9905-4047-9B70-F1F3FB771F1A}" presName="sibTrans" presStyleCnt="0"/>
      <dgm:spPr/>
    </dgm:pt>
    <dgm:pt modelId="{0DF442AC-9078-492C-8456-24DE9CEB6ED2}" type="pres">
      <dgm:prSet presAssocID="{946F8D29-2969-4FC0-A908-E5B57F38C3B5}" presName="node" presStyleLbl="node1" presStyleIdx="1" presStyleCnt="6">
        <dgm:presLayoutVars>
          <dgm:bulletEnabled val="1"/>
        </dgm:presLayoutVars>
      </dgm:prSet>
      <dgm:spPr/>
    </dgm:pt>
    <dgm:pt modelId="{56DC8AB9-4C7E-4B67-A92A-4AB1C4904FF6}" type="pres">
      <dgm:prSet presAssocID="{E0C3A9CE-5C3F-4A3B-8ED3-7ECB4E90D845}" presName="sibTrans" presStyleCnt="0"/>
      <dgm:spPr/>
    </dgm:pt>
    <dgm:pt modelId="{1BE60A05-7F05-46DB-8EEE-F9E13CD43F25}" type="pres">
      <dgm:prSet presAssocID="{4B47E788-3E5C-4712-B11D-864CB03D7531}" presName="node" presStyleLbl="node1" presStyleIdx="2" presStyleCnt="6">
        <dgm:presLayoutVars>
          <dgm:bulletEnabled val="1"/>
        </dgm:presLayoutVars>
      </dgm:prSet>
      <dgm:spPr/>
    </dgm:pt>
    <dgm:pt modelId="{0DED8C9A-840C-4DFB-8A12-B53F42E2ECDC}" type="pres">
      <dgm:prSet presAssocID="{E7D76C8C-B9CF-46A9-B777-3FCEE5518755}" presName="sibTrans" presStyleCnt="0"/>
      <dgm:spPr/>
    </dgm:pt>
    <dgm:pt modelId="{710CD88C-4994-4E21-9B9B-28F0C3224899}" type="pres">
      <dgm:prSet presAssocID="{6B3B04AB-9D41-4172-9867-2C1064093602}" presName="node" presStyleLbl="node1" presStyleIdx="3" presStyleCnt="6">
        <dgm:presLayoutVars>
          <dgm:bulletEnabled val="1"/>
        </dgm:presLayoutVars>
      </dgm:prSet>
      <dgm:spPr/>
    </dgm:pt>
    <dgm:pt modelId="{030B341F-E5EB-4E97-8DEC-F87FDFDC0095}" type="pres">
      <dgm:prSet presAssocID="{58930522-1BD7-472D-8BE9-6ADBF6AAF390}" presName="sibTrans" presStyleCnt="0"/>
      <dgm:spPr/>
    </dgm:pt>
    <dgm:pt modelId="{EF5C01D4-F294-46F7-99A3-C6D1C57B741A}" type="pres">
      <dgm:prSet presAssocID="{1BFA4EA7-D236-49A7-AC96-A14125CF792B}" presName="node" presStyleLbl="node1" presStyleIdx="4" presStyleCnt="6">
        <dgm:presLayoutVars>
          <dgm:bulletEnabled val="1"/>
        </dgm:presLayoutVars>
      </dgm:prSet>
      <dgm:spPr/>
    </dgm:pt>
    <dgm:pt modelId="{059D504C-050C-44E0-AD3F-C0B753217216}" type="pres">
      <dgm:prSet presAssocID="{DCEAFD6F-9AB6-4328-9697-FF5C56C723B3}" presName="sibTrans" presStyleCnt="0"/>
      <dgm:spPr/>
    </dgm:pt>
    <dgm:pt modelId="{A49D1A68-8EC7-456B-A4F9-AFDCC20E4860}" type="pres">
      <dgm:prSet presAssocID="{9691E789-1F91-4553-B263-EAAF6049ABBF}" presName="node" presStyleLbl="node1" presStyleIdx="5" presStyleCnt="6">
        <dgm:presLayoutVars>
          <dgm:bulletEnabled val="1"/>
        </dgm:presLayoutVars>
      </dgm:prSet>
      <dgm:spPr/>
    </dgm:pt>
  </dgm:ptLst>
  <dgm:cxnLst>
    <dgm:cxn modelId="{EDBC5D40-A671-4408-B170-8065BF462A04}" srcId="{45881292-77BD-4FE2-ADCB-01DC1516B198}" destId="{1BFA4EA7-D236-49A7-AC96-A14125CF792B}" srcOrd="4" destOrd="0" parTransId="{D89AC67E-5BDF-40D4-AAC7-90B5453DC7F0}" sibTransId="{DCEAFD6F-9AB6-4328-9697-FF5C56C723B3}"/>
    <dgm:cxn modelId="{ABDDC45B-2025-440C-822A-087A445B3CD6}" srcId="{45881292-77BD-4FE2-ADCB-01DC1516B198}" destId="{9691E789-1F91-4553-B263-EAAF6049ABBF}" srcOrd="5" destOrd="0" parTransId="{90C231D8-D9DA-491B-A30E-4FC3F0EC907B}" sibTransId="{A83681D1-C454-436C-9786-92E662B08C8F}"/>
    <dgm:cxn modelId="{D1A5CF79-F2FC-4807-8FF6-896CFFE82F55}" srcId="{45881292-77BD-4FE2-ADCB-01DC1516B198}" destId="{4B47E788-3E5C-4712-B11D-864CB03D7531}" srcOrd="2" destOrd="0" parTransId="{19A6516E-DBDD-4186-8F31-97D16DF0796C}" sibTransId="{E7D76C8C-B9CF-46A9-B777-3FCEE5518755}"/>
    <dgm:cxn modelId="{07314997-7C6F-40D3-95B3-9E12E4CEC957}" type="presOf" srcId="{9691E789-1F91-4553-B263-EAAF6049ABBF}" destId="{A49D1A68-8EC7-456B-A4F9-AFDCC20E4860}" srcOrd="0" destOrd="0" presId="urn:microsoft.com/office/officeart/2005/8/layout/default"/>
    <dgm:cxn modelId="{AA4EC6A2-BA58-4000-97A9-9C7103701660}" type="presOf" srcId="{6B3B04AB-9D41-4172-9867-2C1064093602}" destId="{710CD88C-4994-4E21-9B9B-28F0C3224899}" srcOrd="0" destOrd="0" presId="urn:microsoft.com/office/officeart/2005/8/layout/default"/>
    <dgm:cxn modelId="{092C6FA3-CE81-4249-8506-753C371ED811}" srcId="{45881292-77BD-4FE2-ADCB-01DC1516B198}" destId="{9B014369-707C-46B2-B77B-B84B12E8E495}" srcOrd="0" destOrd="0" parTransId="{90973C44-5331-4D45-A717-5760F074AF21}" sibTransId="{B59C4E19-9905-4047-9B70-F1F3FB771F1A}"/>
    <dgm:cxn modelId="{942C59A8-722A-482F-80CE-FBEDCA2408CD}" type="presOf" srcId="{1BFA4EA7-D236-49A7-AC96-A14125CF792B}" destId="{EF5C01D4-F294-46F7-99A3-C6D1C57B741A}" srcOrd="0" destOrd="0" presId="urn:microsoft.com/office/officeart/2005/8/layout/default"/>
    <dgm:cxn modelId="{60B20CB5-7B13-49AC-AFAD-451F47CD3EF2}" type="presOf" srcId="{45881292-77BD-4FE2-ADCB-01DC1516B198}" destId="{63135F26-6AE3-413C-8F66-68EBE4F5D509}" srcOrd="0" destOrd="0" presId="urn:microsoft.com/office/officeart/2005/8/layout/default"/>
    <dgm:cxn modelId="{1368E4B8-FD2F-4D8B-9DCC-0CCA8CFFDB18}" type="presOf" srcId="{9B014369-707C-46B2-B77B-B84B12E8E495}" destId="{9D0A592D-3EF5-48B3-B5F5-D076979FA346}" srcOrd="0" destOrd="0" presId="urn:microsoft.com/office/officeart/2005/8/layout/default"/>
    <dgm:cxn modelId="{58A0C2C3-5A60-438A-9FA8-E8A89271ABA0}" srcId="{45881292-77BD-4FE2-ADCB-01DC1516B198}" destId="{6B3B04AB-9D41-4172-9867-2C1064093602}" srcOrd="3" destOrd="0" parTransId="{E576A3F5-070C-48B3-AA89-D1CE39C460E5}" sibTransId="{58930522-1BD7-472D-8BE9-6ADBF6AAF390}"/>
    <dgm:cxn modelId="{292461C4-9D92-4913-BDB1-0CA9208D3FED}" type="presOf" srcId="{946F8D29-2969-4FC0-A908-E5B57F38C3B5}" destId="{0DF442AC-9078-492C-8456-24DE9CEB6ED2}" srcOrd="0" destOrd="0" presId="urn:microsoft.com/office/officeart/2005/8/layout/default"/>
    <dgm:cxn modelId="{475103DA-D6C4-431A-91AE-70AC50173893}" type="presOf" srcId="{4B47E788-3E5C-4712-B11D-864CB03D7531}" destId="{1BE60A05-7F05-46DB-8EEE-F9E13CD43F25}" srcOrd="0" destOrd="0" presId="urn:microsoft.com/office/officeart/2005/8/layout/default"/>
    <dgm:cxn modelId="{DC9FE5DD-4769-4C4B-B2A4-3BAE0EF0C695}" srcId="{45881292-77BD-4FE2-ADCB-01DC1516B198}" destId="{946F8D29-2969-4FC0-A908-E5B57F38C3B5}" srcOrd="1" destOrd="0" parTransId="{843DA159-6787-4812-85AE-5986B96F9FBE}" sibTransId="{E0C3A9CE-5C3F-4A3B-8ED3-7ECB4E90D845}"/>
    <dgm:cxn modelId="{D9B25DBE-FA8F-4E60-BF55-D262EC5C70BC}" type="presParOf" srcId="{63135F26-6AE3-413C-8F66-68EBE4F5D509}" destId="{9D0A592D-3EF5-48B3-B5F5-D076979FA346}" srcOrd="0" destOrd="0" presId="urn:microsoft.com/office/officeart/2005/8/layout/default"/>
    <dgm:cxn modelId="{6EB06783-7829-4C9B-9683-01D88C0B63DE}" type="presParOf" srcId="{63135F26-6AE3-413C-8F66-68EBE4F5D509}" destId="{22F47BDC-628C-4B77-8FFA-CF1FA7DE5BD4}" srcOrd="1" destOrd="0" presId="urn:microsoft.com/office/officeart/2005/8/layout/default"/>
    <dgm:cxn modelId="{F506D4D9-6259-485D-8806-190FA18D0F51}" type="presParOf" srcId="{63135F26-6AE3-413C-8F66-68EBE4F5D509}" destId="{0DF442AC-9078-492C-8456-24DE9CEB6ED2}" srcOrd="2" destOrd="0" presId="urn:microsoft.com/office/officeart/2005/8/layout/default"/>
    <dgm:cxn modelId="{8EA2ABEB-6016-49AD-84B9-A719C310152D}" type="presParOf" srcId="{63135F26-6AE3-413C-8F66-68EBE4F5D509}" destId="{56DC8AB9-4C7E-4B67-A92A-4AB1C4904FF6}" srcOrd="3" destOrd="0" presId="urn:microsoft.com/office/officeart/2005/8/layout/default"/>
    <dgm:cxn modelId="{B7152499-A282-4E13-AFA0-3E8D01E8F5FA}" type="presParOf" srcId="{63135F26-6AE3-413C-8F66-68EBE4F5D509}" destId="{1BE60A05-7F05-46DB-8EEE-F9E13CD43F25}" srcOrd="4" destOrd="0" presId="urn:microsoft.com/office/officeart/2005/8/layout/default"/>
    <dgm:cxn modelId="{B825B0F0-DC81-4915-810F-A67071F0A274}" type="presParOf" srcId="{63135F26-6AE3-413C-8F66-68EBE4F5D509}" destId="{0DED8C9A-840C-4DFB-8A12-B53F42E2ECDC}" srcOrd="5" destOrd="0" presId="urn:microsoft.com/office/officeart/2005/8/layout/default"/>
    <dgm:cxn modelId="{9EA93027-FFE9-4E09-9173-8BEAE8C28DB9}" type="presParOf" srcId="{63135F26-6AE3-413C-8F66-68EBE4F5D509}" destId="{710CD88C-4994-4E21-9B9B-28F0C3224899}" srcOrd="6" destOrd="0" presId="urn:microsoft.com/office/officeart/2005/8/layout/default"/>
    <dgm:cxn modelId="{96C43FBD-37DB-4725-A555-6F2AFD515B42}" type="presParOf" srcId="{63135F26-6AE3-413C-8F66-68EBE4F5D509}" destId="{030B341F-E5EB-4E97-8DEC-F87FDFDC0095}" srcOrd="7" destOrd="0" presId="urn:microsoft.com/office/officeart/2005/8/layout/default"/>
    <dgm:cxn modelId="{956C171A-B5F0-4602-ADD1-830BA9C85EDE}" type="presParOf" srcId="{63135F26-6AE3-413C-8F66-68EBE4F5D509}" destId="{EF5C01D4-F294-46F7-99A3-C6D1C57B741A}" srcOrd="8" destOrd="0" presId="urn:microsoft.com/office/officeart/2005/8/layout/default"/>
    <dgm:cxn modelId="{AAA2FAA7-B6FC-4B63-BF88-980826F1BF0F}" type="presParOf" srcId="{63135F26-6AE3-413C-8F66-68EBE4F5D509}" destId="{059D504C-050C-44E0-AD3F-C0B753217216}" srcOrd="9" destOrd="0" presId="urn:microsoft.com/office/officeart/2005/8/layout/default"/>
    <dgm:cxn modelId="{0566109B-911F-4EC0-B702-AF4F64F7A2E4}" type="presParOf" srcId="{63135F26-6AE3-413C-8F66-68EBE4F5D509}" destId="{A49D1A68-8EC7-456B-A4F9-AFDCC20E486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A592D-3EF5-48B3-B5F5-D076979FA346}">
      <dsp:nvSpPr>
        <dsp:cNvPr id="0" name=""/>
        <dsp:cNvSpPr/>
      </dsp:nvSpPr>
      <dsp:spPr>
        <a:xfrm>
          <a:off x="328612" y="1755"/>
          <a:ext cx="3080742" cy="184844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Com uma proposta</a:t>
          </a:r>
        </a:p>
      </dsp:txBody>
      <dsp:txXfrm>
        <a:off x="328612" y="1755"/>
        <a:ext cx="3080742" cy="1848445"/>
      </dsp:txXfrm>
    </dsp:sp>
    <dsp:sp modelId="{0DF442AC-9078-492C-8456-24DE9CEB6ED2}">
      <dsp:nvSpPr>
        <dsp:cNvPr id="0" name=""/>
        <dsp:cNvSpPr/>
      </dsp:nvSpPr>
      <dsp:spPr>
        <a:xfrm>
          <a:off x="3717428" y="1755"/>
          <a:ext cx="3080742" cy="184844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Com uma síntese</a:t>
          </a:r>
        </a:p>
      </dsp:txBody>
      <dsp:txXfrm>
        <a:off x="3717428" y="1755"/>
        <a:ext cx="3080742" cy="1848445"/>
      </dsp:txXfrm>
    </dsp:sp>
    <dsp:sp modelId="{1BE60A05-7F05-46DB-8EEE-F9E13CD43F25}">
      <dsp:nvSpPr>
        <dsp:cNvPr id="0" name=""/>
        <dsp:cNvSpPr/>
      </dsp:nvSpPr>
      <dsp:spPr>
        <a:xfrm>
          <a:off x="7106245" y="1755"/>
          <a:ext cx="3080742" cy="184844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1" kern="1200" dirty="0"/>
            <a:t>Com uma surpresa</a:t>
          </a:r>
        </a:p>
      </dsp:txBody>
      <dsp:txXfrm>
        <a:off x="7106245" y="1755"/>
        <a:ext cx="3080742" cy="1848445"/>
      </dsp:txXfrm>
    </dsp:sp>
    <dsp:sp modelId="{710CD88C-4994-4E21-9B9B-28F0C3224899}">
      <dsp:nvSpPr>
        <dsp:cNvPr id="0" name=""/>
        <dsp:cNvSpPr/>
      </dsp:nvSpPr>
      <dsp:spPr>
        <a:xfrm>
          <a:off x="328612" y="2158274"/>
          <a:ext cx="3080742" cy="184844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  <a:headEnd type="none" w="med" len="med"/>
          <a:tailEnd type="none" w="med" len="me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Indica uma direção a ser seguida para tentar solucionar o problema abordado.</a:t>
          </a:r>
        </a:p>
      </dsp:txBody>
      <dsp:txXfrm>
        <a:off x="328612" y="2158274"/>
        <a:ext cx="3080742" cy="1848445"/>
      </dsp:txXfrm>
    </dsp:sp>
    <dsp:sp modelId="{EF5C01D4-F294-46F7-99A3-C6D1C57B741A}">
      <dsp:nvSpPr>
        <dsp:cNvPr id="0" name=""/>
        <dsp:cNvSpPr/>
      </dsp:nvSpPr>
      <dsp:spPr>
        <a:xfrm>
          <a:off x="3717428" y="2158274"/>
          <a:ext cx="3080742" cy="184844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Os principais aspectos são retomados de forma sucinta para esclarecer a opinião do autor.</a:t>
          </a:r>
        </a:p>
      </dsp:txBody>
      <dsp:txXfrm>
        <a:off x="3717428" y="2158274"/>
        <a:ext cx="3080742" cy="1848445"/>
      </dsp:txXfrm>
    </dsp:sp>
    <dsp:sp modelId="{A49D1A68-8EC7-456B-A4F9-AFDCC20E4860}">
      <dsp:nvSpPr>
        <dsp:cNvPr id="0" name=""/>
        <dsp:cNvSpPr/>
      </dsp:nvSpPr>
      <dsp:spPr>
        <a:xfrm>
          <a:off x="7106245" y="2158274"/>
          <a:ext cx="3080742" cy="184844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Apresentada por meio de uma informação impactante, que visa impressionar o leitor e convencê-lo apoiar a ideia defendida.</a:t>
          </a:r>
        </a:p>
      </dsp:txBody>
      <dsp:txXfrm>
        <a:off x="7106245" y="2158274"/>
        <a:ext cx="3080742" cy="1848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761D6-665E-D145-835A-6C68DC9F26D0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BBF50-C271-0C47-AB10-8A1F1776A24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785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122CB-224F-BE4F-BE58-AA9D5443BF11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9B089-1384-A641-B2FD-E3523717DE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774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2775-22D6-CE48-8948-87A7D8534DA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A9185-D769-9D4D-B490-135214AD42D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4959-3773-FB4F-B2DC-2632B8B8745A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F7C41-3A46-1A43-A15C-C8F465F49A9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982-178B-2E44-8694-2B3AD892D86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C3B3B-CCB8-C942-B0B5-C2AAD8DACD8D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BF91-E79A-C845-A96C-75E21E4793BB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0E6A-10E8-244A-BADB-FD41AFB0F41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9B0C8-14F9-3B4B-8A09-6D5373DB962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F88FF-CCF6-A84A-A0A8-6FEB2A748DD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3346-D530-E643-8AA5-3E69C05707FF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BC54D-F0B0-2D49-8CE5-822E8CF5102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1C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11"/>
          <a:stretch/>
        </p:blipFill>
        <p:spPr bwMode="auto">
          <a:xfrm>
            <a:off x="0" y="1"/>
            <a:ext cx="121591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86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pt-BR" dirty="0"/>
            </a:br>
            <a:r>
              <a:rPr lang="pt-BR" dirty="0"/>
              <a:t>Unidade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4287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Artigo de opinião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588"/>
            <a:ext cx="10439400" cy="4351338"/>
          </a:xfrm>
        </p:spPr>
        <p:txBody>
          <a:bodyPr>
            <a:noAutofit/>
          </a:bodyPr>
          <a:lstStyle/>
          <a:p>
            <a:r>
              <a:rPr lang="pt-BR" sz="3200" dirty="0"/>
              <a:t>É um gênero argumentativo escrito por um articulista e publicado, geralmente, em jornais e revistas, com a finalidade de apresentar o posicionamento de uma pessoa sobre um assunto socialmente relevante. </a:t>
            </a:r>
          </a:p>
          <a:p>
            <a:pPr marL="0" indent="0">
              <a:buNone/>
            </a:pPr>
            <a:endParaRPr lang="pt-BR" sz="3200" dirty="0"/>
          </a:p>
          <a:p>
            <a:r>
              <a:rPr lang="pt-BR" sz="3200" dirty="0"/>
              <a:t>Para convencer o leitor de suas ideias, o articulista emprega diversas estratégias argumentativas, as quais servem para defender suas ideias sobre determinado assunto.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6962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9CD42-E921-4C39-84FF-602BFC7652FE}"/>
              </a:ext>
            </a:extLst>
          </p:cNvPr>
          <p:cNvSpPr>
            <a:spLocks noGrp="1"/>
          </p:cNvSpPr>
          <p:nvPr>
            <p:ph type="title"/>
          </p:nvPr>
        </p:nvSpPr>
        <p:spPr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t-BR" dirty="0">
                <a:solidFill>
                  <a:schemeClr val="accent6"/>
                </a:solidFill>
              </a:rPr>
              <a:t>Artigo de opinião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1965E8-666A-4FCD-9197-BEF991F9D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2588"/>
            <a:ext cx="10474842" cy="609226"/>
          </a:xfrm>
        </p:spPr>
        <p:txBody>
          <a:bodyPr>
            <a:noAutofit/>
          </a:bodyPr>
          <a:lstStyle/>
          <a:p>
            <a:r>
              <a:rPr lang="pt-BR" dirty="0"/>
              <a:t>Um artigo de opinião pode ser concluído das seguintes formas:</a:t>
            </a:r>
          </a:p>
          <a:p>
            <a:endParaRPr lang="pt-BR" dirty="0"/>
          </a:p>
        </p:txBody>
      </p:sp>
      <p:graphicFrame>
        <p:nvGraphicFramePr>
          <p:cNvPr id="7" name="Espaço Reservado para Conteúdo 3">
            <a:extLst>
              <a:ext uri="{FF2B5EF4-FFF2-40B4-BE49-F238E27FC236}">
                <a16:creationId xmlns:a16="http://schemas.microsoft.com/office/drawing/2014/main" id="{D61882B6-311C-47E6-8ADC-8752090344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340966"/>
              </p:ext>
            </p:extLst>
          </p:nvPr>
        </p:nvGraphicFramePr>
        <p:xfrm>
          <a:off x="838200" y="2424222"/>
          <a:ext cx="10515600" cy="400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93085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721F5F-EFB2-4C4C-B285-29AE091C86E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Verbo de ligação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F05B1B-5AC3-47C2-8AA0-DB0F70D47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4308" y="2230663"/>
            <a:ext cx="5663836" cy="4351338"/>
          </a:xfrm>
        </p:spPr>
        <p:txBody>
          <a:bodyPr/>
          <a:lstStyle/>
          <a:p>
            <a:r>
              <a:rPr lang="pt-BR" dirty="0"/>
              <a:t>O </a:t>
            </a:r>
            <a:r>
              <a:rPr lang="pt-BR" b="1" dirty="0"/>
              <a:t>verbo de ligação</a:t>
            </a:r>
            <a:r>
              <a:rPr lang="pt-BR" dirty="0"/>
              <a:t> conecta o sujeito e seu predicado, que pode anunciar uma característica ou um estado atribuído ao sujeito ou, ainda, uma mudança de estado.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13" y="2241757"/>
            <a:ext cx="4864628" cy="370697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468821"/>
            <a:ext cx="3712552" cy="122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601969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Predicativo do sujeito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14747"/>
          </a:xfrm>
        </p:spPr>
        <p:txBody>
          <a:bodyPr/>
          <a:lstStyle/>
          <a:p>
            <a:r>
              <a:rPr lang="pt-BR" dirty="0"/>
              <a:t>O </a:t>
            </a:r>
            <a:r>
              <a:rPr lang="pt-BR" b="1" dirty="0"/>
              <a:t>predicativo do sujeito </a:t>
            </a:r>
            <a:r>
              <a:rPr lang="pt-BR" dirty="0"/>
              <a:t>é o termo usado para atribuir uma característica ao sujeito.</a:t>
            </a:r>
          </a:p>
          <a:p>
            <a:r>
              <a:rPr lang="pt-BR" dirty="0"/>
              <a:t>Dessa forma, ele assume a função de </a:t>
            </a:r>
            <a:r>
              <a:rPr lang="pt-BR" b="1" dirty="0"/>
              <a:t>núcleo do predicado</a:t>
            </a:r>
            <a:r>
              <a:rPr lang="pt-BR" dirty="0"/>
              <a:t>, ao contrário do que ocorre em orações com verbos significativos (de ação), nas quais o verbo é o núcleo.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894" y="4173414"/>
            <a:ext cx="5494212" cy="193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93742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Carta de solicitação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08185" y="2349262"/>
            <a:ext cx="10356247" cy="3086617"/>
          </a:xfrm>
        </p:spPr>
        <p:txBody>
          <a:bodyPr/>
          <a:lstStyle/>
          <a:p>
            <a:r>
              <a:rPr lang="pt-BR" dirty="0"/>
              <a:t>É um tipo de correspondência comercial produzida com o objetivo de fazer um pedido, uma solicitação de algo a um destinatário.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Apresenta nome da empresa ou instituição, local e data, remetente, destinatário, assunto, saudação, corpo da carta, despedida e assinatura.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419027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Acentuação das formas verbais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157171" y="2184860"/>
            <a:ext cx="10243265" cy="3450032"/>
          </a:xfrm>
        </p:spPr>
        <p:txBody>
          <a:bodyPr>
            <a:normAutofit/>
          </a:bodyPr>
          <a:lstStyle/>
          <a:p>
            <a:r>
              <a:rPr lang="pt-BR" dirty="0"/>
              <a:t>As formas verbais </a:t>
            </a:r>
            <a:r>
              <a:rPr lang="pt-BR" b="1" dirty="0"/>
              <a:t>ter</a:t>
            </a:r>
            <a:r>
              <a:rPr lang="pt-BR" dirty="0"/>
              <a:t> e </a:t>
            </a:r>
            <a:r>
              <a:rPr lang="pt-BR" b="1" dirty="0"/>
              <a:t>vir</a:t>
            </a:r>
            <a:r>
              <a:rPr lang="pt-BR" dirty="0"/>
              <a:t>, na 3ª pessoa do plural do presente do indicativo, são acentuadas (eles </a:t>
            </a:r>
            <a:r>
              <a:rPr lang="pt-BR" b="1" dirty="0"/>
              <a:t>têm</a:t>
            </a:r>
            <a:r>
              <a:rPr lang="pt-BR" dirty="0"/>
              <a:t>/elas </a:t>
            </a:r>
            <a:r>
              <a:rPr lang="pt-BR" b="1" dirty="0"/>
              <a:t>vêm</a:t>
            </a:r>
            <a:r>
              <a:rPr lang="pt-BR" dirty="0"/>
              <a:t>), diferenciando-se das formas verbais no singular (ele </a:t>
            </a:r>
            <a:r>
              <a:rPr lang="pt-BR" b="1" dirty="0"/>
              <a:t>tem</a:t>
            </a:r>
            <a:r>
              <a:rPr lang="pt-BR" dirty="0"/>
              <a:t>/ela </a:t>
            </a:r>
            <a:r>
              <a:rPr lang="pt-BR" b="1" dirty="0"/>
              <a:t>vem</a:t>
            </a:r>
            <a:r>
              <a:rPr lang="pt-BR" dirty="0"/>
              <a:t>).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Os verbos derivados de </a:t>
            </a:r>
            <a:r>
              <a:rPr lang="pt-BR" b="1" dirty="0"/>
              <a:t>ter</a:t>
            </a:r>
            <a:r>
              <a:rPr lang="pt-BR" dirty="0"/>
              <a:t> (</a:t>
            </a:r>
            <a:r>
              <a:rPr lang="pt-BR" b="1" dirty="0"/>
              <a:t>manter</a:t>
            </a:r>
            <a:r>
              <a:rPr lang="pt-BR" dirty="0"/>
              <a:t>,</a:t>
            </a:r>
            <a:r>
              <a:rPr lang="pt-BR" b="1" dirty="0"/>
              <a:t> conter</a:t>
            </a:r>
            <a:r>
              <a:rPr lang="pt-BR" dirty="0"/>
              <a:t>, </a:t>
            </a:r>
            <a:r>
              <a:rPr lang="pt-BR" b="1" dirty="0"/>
              <a:t>reter</a:t>
            </a:r>
            <a:r>
              <a:rPr lang="pt-BR" dirty="0"/>
              <a:t>,</a:t>
            </a:r>
            <a:r>
              <a:rPr lang="pt-BR" b="1" dirty="0"/>
              <a:t> obter</a:t>
            </a:r>
            <a:r>
              <a:rPr lang="pt-BR" dirty="0"/>
              <a:t>,</a:t>
            </a:r>
            <a:r>
              <a:rPr lang="pt-BR" b="1" dirty="0"/>
              <a:t> entreter</a:t>
            </a:r>
            <a:r>
              <a:rPr lang="pt-BR" dirty="0"/>
              <a:t>,</a:t>
            </a:r>
            <a:r>
              <a:rPr lang="pt-BR" b="1" dirty="0"/>
              <a:t> deter</a:t>
            </a:r>
            <a:r>
              <a:rPr lang="pt-BR" dirty="0"/>
              <a:t>) e de </a:t>
            </a:r>
            <a:r>
              <a:rPr lang="pt-BR" b="1" dirty="0"/>
              <a:t>vir</a:t>
            </a:r>
            <a:r>
              <a:rPr lang="pt-BR" dirty="0"/>
              <a:t> (</a:t>
            </a:r>
            <a:r>
              <a:rPr lang="pt-BR" b="1" dirty="0"/>
              <a:t>provir</a:t>
            </a:r>
            <a:r>
              <a:rPr lang="pt-BR" dirty="0"/>
              <a:t>, </a:t>
            </a:r>
            <a:r>
              <a:rPr lang="pt-BR" b="1" dirty="0"/>
              <a:t>intervir</a:t>
            </a:r>
            <a:r>
              <a:rPr lang="pt-BR" dirty="0"/>
              <a:t>, </a:t>
            </a:r>
            <a:r>
              <a:rPr lang="pt-BR" b="1" dirty="0"/>
              <a:t>convir</a:t>
            </a:r>
            <a:r>
              <a:rPr lang="pt-BR" dirty="0"/>
              <a:t>), quando conjugados na 3ª pessoa do presente do indicativo, recebem acento agudo no singular e acento circunflexo no plural.</a:t>
            </a:r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id="{BEAB03A5-A636-4858-9637-C28B61CCE0D0}"/>
              </a:ext>
            </a:extLst>
          </p:cNvPr>
          <p:cNvSpPr txBox="1">
            <a:spLocks/>
          </p:cNvSpPr>
          <p:nvPr/>
        </p:nvSpPr>
        <p:spPr>
          <a:xfrm>
            <a:off x="1157171" y="3468114"/>
            <a:ext cx="7423304" cy="3060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7º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544382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495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RobotoBR</vt:lpstr>
      <vt:lpstr>Tema do Office</vt:lpstr>
      <vt:lpstr>Apresentação do PowerPoint</vt:lpstr>
      <vt:lpstr> Unidade 2</vt:lpstr>
      <vt:lpstr>Artigo de opinião</vt:lpstr>
      <vt:lpstr>Artigo de opinião</vt:lpstr>
      <vt:lpstr>Verbo de ligação</vt:lpstr>
      <vt:lpstr>Predicativo do sujeito</vt:lpstr>
      <vt:lpstr>Carta de solicitação</vt:lpstr>
      <vt:lpstr>Acentuação das formas verbais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149</cp:revision>
  <dcterms:created xsi:type="dcterms:W3CDTF">2019-02-21T18:53:00Z</dcterms:created>
  <dcterms:modified xsi:type="dcterms:W3CDTF">2023-06-13T19:13:47Z</dcterms:modified>
</cp:coreProperties>
</file>