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346" r:id="rId3"/>
    <p:sldId id="276" r:id="rId4"/>
    <p:sldId id="331" r:id="rId5"/>
    <p:sldId id="342" r:id="rId6"/>
    <p:sldId id="332" r:id="rId7"/>
    <p:sldId id="343" r:id="rId8"/>
    <p:sldId id="333" r:id="rId9"/>
    <p:sldId id="334" r:id="rId10"/>
    <p:sldId id="336" r:id="rId11"/>
    <p:sldId id="345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a Bairrada" initials="AB" lastIdx="34" clrIdx="0"/>
  <p:cmAuthor id="2" name="Marcia Takeuchi" initials="" lastIdx="0" clrIdx="1"/>
  <p:cmAuthor id="3" name="Raquel Teixeira Otsuka" initials="RTO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1C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334CC2-595E-4977-9023-24F256F95D1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C4BF32C-EB97-40B0-8369-6C8C5C3D0A37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800" dirty="0"/>
            <a:t>Sujeito</a:t>
          </a:r>
        </a:p>
      </dgm:t>
    </dgm:pt>
    <dgm:pt modelId="{9913378D-334F-4B89-9257-CC189EC4A053}" type="parTrans" cxnId="{4F1E89D8-1A97-49D1-BB90-569983CBCDA4}">
      <dgm:prSet/>
      <dgm:spPr/>
      <dgm:t>
        <a:bodyPr/>
        <a:lstStyle/>
        <a:p>
          <a:endParaRPr lang="pt-BR"/>
        </a:p>
      </dgm:t>
    </dgm:pt>
    <dgm:pt modelId="{8995FBCD-74A9-4A60-AF3C-2F4DD430109C}" type="sibTrans" cxnId="{4F1E89D8-1A97-49D1-BB90-569983CBCDA4}">
      <dgm:prSet/>
      <dgm:spPr/>
      <dgm:t>
        <a:bodyPr/>
        <a:lstStyle/>
        <a:p>
          <a:endParaRPr lang="pt-BR"/>
        </a:p>
      </dgm:t>
    </dgm:pt>
    <dgm:pt modelId="{A3996699-C4C5-49EB-B704-FE3E17879177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800" dirty="0"/>
            <a:t>O termo da oração sobre o qual se declara algo.</a:t>
          </a:r>
        </a:p>
      </dgm:t>
    </dgm:pt>
    <dgm:pt modelId="{35A2975E-4ECC-4975-84DB-A4241035D51F}" type="parTrans" cxnId="{2B603272-6240-4BFE-BA24-9C87F93ED2C4}">
      <dgm:prSet/>
      <dgm:spPr/>
      <dgm:t>
        <a:bodyPr/>
        <a:lstStyle/>
        <a:p>
          <a:endParaRPr lang="pt-BR"/>
        </a:p>
      </dgm:t>
    </dgm:pt>
    <dgm:pt modelId="{2E830F46-6D81-4B51-B496-2991C6617C85}" type="sibTrans" cxnId="{2B603272-6240-4BFE-BA24-9C87F93ED2C4}">
      <dgm:prSet/>
      <dgm:spPr/>
      <dgm:t>
        <a:bodyPr/>
        <a:lstStyle/>
        <a:p>
          <a:endParaRPr lang="pt-BR"/>
        </a:p>
      </dgm:t>
    </dgm:pt>
    <dgm:pt modelId="{3F139636-21F7-4D9D-9A52-F6F00F082B46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800" dirty="0"/>
            <a:t>Predicado</a:t>
          </a:r>
        </a:p>
      </dgm:t>
    </dgm:pt>
    <dgm:pt modelId="{C62F5CE4-B787-433E-90E3-1E3763450E9E}" type="parTrans" cxnId="{53F8D02C-99C8-464A-AB41-1DF29552B347}">
      <dgm:prSet/>
      <dgm:spPr/>
      <dgm:t>
        <a:bodyPr/>
        <a:lstStyle/>
        <a:p>
          <a:endParaRPr lang="pt-BR"/>
        </a:p>
      </dgm:t>
    </dgm:pt>
    <dgm:pt modelId="{0E008A32-2C23-4E98-B291-1E4B76A03A68}" type="sibTrans" cxnId="{53F8D02C-99C8-464A-AB41-1DF29552B347}">
      <dgm:prSet/>
      <dgm:spPr/>
      <dgm:t>
        <a:bodyPr/>
        <a:lstStyle/>
        <a:p>
          <a:endParaRPr lang="pt-BR"/>
        </a:p>
      </dgm:t>
    </dgm:pt>
    <dgm:pt modelId="{572F2A94-AB23-4814-9304-756E06CD0F06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800" dirty="0"/>
            <a:t>Tudo o que se declara a respeito do sujeito.</a:t>
          </a:r>
        </a:p>
      </dgm:t>
    </dgm:pt>
    <dgm:pt modelId="{50979239-826D-42D1-B39C-C1AEE7436865}" type="parTrans" cxnId="{9ABACBEC-326B-4C6E-9F1B-B18D01F6D5E7}">
      <dgm:prSet/>
      <dgm:spPr/>
      <dgm:t>
        <a:bodyPr/>
        <a:lstStyle/>
        <a:p>
          <a:endParaRPr lang="pt-BR"/>
        </a:p>
      </dgm:t>
    </dgm:pt>
    <dgm:pt modelId="{97F63067-EEA3-4BC2-BDE0-E367E226ED6A}" type="sibTrans" cxnId="{9ABACBEC-326B-4C6E-9F1B-B18D01F6D5E7}">
      <dgm:prSet/>
      <dgm:spPr/>
      <dgm:t>
        <a:bodyPr/>
        <a:lstStyle/>
        <a:p>
          <a:endParaRPr lang="pt-BR"/>
        </a:p>
      </dgm:t>
    </dgm:pt>
    <dgm:pt modelId="{3304AE23-9C3D-40E4-8667-5F7AA4DF117B}" type="pres">
      <dgm:prSet presAssocID="{C7334CC2-595E-4977-9023-24F256F95D16}" presName="theList" presStyleCnt="0">
        <dgm:presLayoutVars>
          <dgm:dir/>
          <dgm:animLvl val="lvl"/>
          <dgm:resizeHandles val="exact"/>
        </dgm:presLayoutVars>
      </dgm:prSet>
      <dgm:spPr/>
    </dgm:pt>
    <dgm:pt modelId="{EA9ECB81-5257-401E-8FEE-26F2D9B4E3E5}" type="pres">
      <dgm:prSet presAssocID="{CC4BF32C-EB97-40B0-8369-6C8C5C3D0A37}" presName="compNode" presStyleCnt="0"/>
      <dgm:spPr/>
    </dgm:pt>
    <dgm:pt modelId="{41E1C3A8-BCCF-4167-8F25-32E319A22C2E}" type="pres">
      <dgm:prSet presAssocID="{CC4BF32C-EB97-40B0-8369-6C8C5C3D0A37}" presName="aNode" presStyleLbl="bgShp" presStyleIdx="0" presStyleCnt="2" custLinFactNeighborX="-104" custLinFactNeighborY="438"/>
      <dgm:spPr/>
    </dgm:pt>
    <dgm:pt modelId="{A13C8866-5B62-4BDB-BBF2-DE40092D29A9}" type="pres">
      <dgm:prSet presAssocID="{CC4BF32C-EB97-40B0-8369-6C8C5C3D0A37}" presName="textNode" presStyleLbl="bgShp" presStyleIdx="0" presStyleCnt="2"/>
      <dgm:spPr/>
    </dgm:pt>
    <dgm:pt modelId="{7BD5A8B4-8F3F-4DFE-9338-DA0B789B5F48}" type="pres">
      <dgm:prSet presAssocID="{CC4BF32C-EB97-40B0-8369-6C8C5C3D0A37}" presName="compChildNode" presStyleCnt="0"/>
      <dgm:spPr/>
    </dgm:pt>
    <dgm:pt modelId="{2B79F0AF-606E-4DF6-855C-797B37B907BC}" type="pres">
      <dgm:prSet presAssocID="{CC4BF32C-EB97-40B0-8369-6C8C5C3D0A37}" presName="theInnerList" presStyleCnt="0"/>
      <dgm:spPr/>
    </dgm:pt>
    <dgm:pt modelId="{0F3CE5EC-ECF0-4B1A-BBEC-28BFDD1EBC89}" type="pres">
      <dgm:prSet presAssocID="{A3996699-C4C5-49EB-B704-FE3E17879177}" presName="childNode" presStyleLbl="node1" presStyleIdx="0" presStyleCnt="2" custScaleY="77769">
        <dgm:presLayoutVars>
          <dgm:bulletEnabled val="1"/>
        </dgm:presLayoutVars>
      </dgm:prSet>
      <dgm:spPr/>
    </dgm:pt>
    <dgm:pt modelId="{DFD5204B-580B-476F-A39E-C2AA98FED6F8}" type="pres">
      <dgm:prSet presAssocID="{CC4BF32C-EB97-40B0-8369-6C8C5C3D0A37}" presName="aSpace" presStyleCnt="0"/>
      <dgm:spPr/>
    </dgm:pt>
    <dgm:pt modelId="{9CD37DCC-0CCA-4541-B0AD-AD84F680E09A}" type="pres">
      <dgm:prSet presAssocID="{3F139636-21F7-4D9D-9A52-F6F00F082B46}" presName="compNode" presStyleCnt="0"/>
      <dgm:spPr/>
    </dgm:pt>
    <dgm:pt modelId="{30693CC0-1274-4719-BE8F-6E2A16A5E0B0}" type="pres">
      <dgm:prSet presAssocID="{3F139636-21F7-4D9D-9A52-F6F00F082B46}" presName="aNode" presStyleLbl="bgShp" presStyleIdx="1" presStyleCnt="2"/>
      <dgm:spPr/>
    </dgm:pt>
    <dgm:pt modelId="{21753F13-9DF2-4CBC-982C-6A8A3C47DE27}" type="pres">
      <dgm:prSet presAssocID="{3F139636-21F7-4D9D-9A52-F6F00F082B46}" presName="textNode" presStyleLbl="bgShp" presStyleIdx="1" presStyleCnt="2"/>
      <dgm:spPr/>
    </dgm:pt>
    <dgm:pt modelId="{CF6A7024-97C5-42AB-8B32-0021F53CF103}" type="pres">
      <dgm:prSet presAssocID="{3F139636-21F7-4D9D-9A52-F6F00F082B46}" presName="compChildNode" presStyleCnt="0"/>
      <dgm:spPr/>
    </dgm:pt>
    <dgm:pt modelId="{3ED2605D-E6EB-4CA9-941B-F05F4DDE4AEC}" type="pres">
      <dgm:prSet presAssocID="{3F139636-21F7-4D9D-9A52-F6F00F082B46}" presName="theInnerList" presStyleCnt="0"/>
      <dgm:spPr/>
    </dgm:pt>
    <dgm:pt modelId="{BC1AE78F-FD35-41EB-AEC8-E5F3F3CED2E2}" type="pres">
      <dgm:prSet presAssocID="{572F2A94-AB23-4814-9304-756E06CD0F06}" presName="childNode" presStyleLbl="node1" presStyleIdx="1" presStyleCnt="2" custScaleY="77802">
        <dgm:presLayoutVars>
          <dgm:bulletEnabled val="1"/>
        </dgm:presLayoutVars>
      </dgm:prSet>
      <dgm:spPr/>
    </dgm:pt>
  </dgm:ptLst>
  <dgm:cxnLst>
    <dgm:cxn modelId="{E5E5B414-CBF4-4992-B794-88D27CBE24E9}" type="presOf" srcId="{3F139636-21F7-4D9D-9A52-F6F00F082B46}" destId="{21753F13-9DF2-4CBC-982C-6A8A3C47DE27}" srcOrd="1" destOrd="0" presId="urn:microsoft.com/office/officeart/2005/8/layout/lProcess2"/>
    <dgm:cxn modelId="{DD139426-BBFA-4320-A460-70CF306607B8}" type="presOf" srcId="{C7334CC2-595E-4977-9023-24F256F95D16}" destId="{3304AE23-9C3D-40E4-8667-5F7AA4DF117B}" srcOrd="0" destOrd="0" presId="urn:microsoft.com/office/officeart/2005/8/layout/lProcess2"/>
    <dgm:cxn modelId="{53F8D02C-99C8-464A-AB41-1DF29552B347}" srcId="{C7334CC2-595E-4977-9023-24F256F95D16}" destId="{3F139636-21F7-4D9D-9A52-F6F00F082B46}" srcOrd="1" destOrd="0" parTransId="{C62F5CE4-B787-433E-90E3-1E3763450E9E}" sibTransId="{0E008A32-2C23-4E98-B291-1E4B76A03A68}"/>
    <dgm:cxn modelId="{2B603272-6240-4BFE-BA24-9C87F93ED2C4}" srcId="{CC4BF32C-EB97-40B0-8369-6C8C5C3D0A37}" destId="{A3996699-C4C5-49EB-B704-FE3E17879177}" srcOrd="0" destOrd="0" parTransId="{35A2975E-4ECC-4975-84DB-A4241035D51F}" sibTransId="{2E830F46-6D81-4B51-B496-2991C6617C85}"/>
    <dgm:cxn modelId="{078F367A-7EF8-484E-A612-63E1A5615A68}" type="presOf" srcId="{572F2A94-AB23-4814-9304-756E06CD0F06}" destId="{BC1AE78F-FD35-41EB-AEC8-E5F3F3CED2E2}" srcOrd="0" destOrd="0" presId="urn:microsoft.com/office/officeart/2005/8/layout/lProcess2"/>
    <dgm:cxn modelId="{39C01889-F532-4FBA-A76B-8D15B4B21F83}" type="presOf" srcId="{3F139636-21F7-4D9D-9A52-F6F00F082B46}" destId="{30693CC0-1274-4719-BE8F-6E2A16A5E0B0}" srcOrd="0" destOrd="0" presId="urn:microsoft.com/office/officeart/2005/8/layout/lProcess2"/>
    <dgm:cxn modelId="{F328FEC4-2BAD-4E2D-9883-03555AFD7134}" type="presOf" srcId="{A3996699-C4C5-49EB-B704-FE3E17879177}" destId="{0F3CE5EC-ECF0-4B1A-BBEC-28BFDD1EBC89}" srcOrd="0" destOrd="0" presId="urn:microsoft.com/office/officeart/2005/8/layout/lProcess2"/>
    <dgm:cxn modelId="{4F1E89D8-1A97-49D1-BB90-569983CBCDA4}" srcId="{C7334CC2-595E-4977-9023-24F256F95D16}" destId="{CC4BF32C-EB97-40B0-8369-6C8C5C3D0A37}" srcOrd="0" destOrd="0" parTransId="{9913378D-334F-4B89-9257-CC189EC4A053}" sibTransId="{8995FBCD-74A9-4A60-AF3C-2F4DD430109C}"/>
    <dgm:cxn modelId="{8EDA0AE4-2592-4951-AE95-47D1D8D55260}" type="presOf" srcId="{CC4BF32C-EB97-40B0-8369-6C8C5C3D0A37}" destId="{41E1C3A8-BCCF-4167-8F25-32E319A22C2E}" srcOrd="0" destOrd="0" presId="urn:microsoft.com/office/officeart/2005/8/layout/lProcess2"/>
    <dgm:cxn modelId="{9ABACBEC-326B-4C6E-9F1B-B18D01F6D5E7}" srcId="{3F139636-21F7-4D9D-9A52-F6F00F082B46}" destId="{572F2A94-AB23-4814-9304-756E06CD0F06}" srcOrd="0" destOrd="0" parTransId="{50979239-826D-42D1-B39C-C1AEE7436865}" sibTransId="{97F63067-EEA3-4BC2-BDE0-E367E226ED6A}"/>
    <dgm:cxn modelId="{93250CFE-662E-4523-8FEA-9994DC2E4BFE}" type="presOf" srcId="{CC4BF32C-EB97-40B0-8369-6C8C5C3D0A37}" destId="{A13C8866-5B62-4BDB-BBF2-DE40092D29A9}" srcOrd="1" destOrd="0" presId="urn:microsoft.com/office/officeart/2005/8/layout/lProcess2"/>
    <dgm:cxn modelId="{4234D9EA-E7BF-46F3-A738-37BD4AFDFE25}" type="presParOf" srcId="{3304AE23-9C3D-40E4-8667-5F7AA4DF117B}" destId="{EA9ECB81-5257-401E-8FEE-26F2D9B4E3E5}" srcOrd="0" destOrd="0" presId="urn:microsoft.com/office/officeart/2005/8/layout/lProcess2"/>
    <dgm:cxn modelId="{BA1523B9-D105-4950-86BD-348F67DB2D9A}" type="presParOf" srcId="{EA9ECB81-5257-401E-8FEE-26F2D9B4E3E5}" destId="{41E1C3A8-BCCF-4167-8F25-32E319A22C2E}" srcOrd="0" destOrd="0" presId="urn:microsoft.com/office/officeart/2005/8/layout/lProcess2"/>
    <dgm:cxn modelId="{B5D0C6AB-32FC-44F2-A959-499B03B31F21}" type="presParOf" srcId="{EA9ECB81-5257-401E-8FEE-26F2D9B4E3E5}" destId="{A13C8866-5B62-4BDB-BBF2-DE40092D29A9}" srcOrd="1" destOrd="0" presId="urn:microsoft.com/office/officeart/2005/8/layout/lProcess2"/>
    <dgm:cxn modelId="{412B57E6-885A-41EC-9E33-C6BEF13FD807}" type="presParOf" srcId="{EA9ECB81-5257-401E-8FEE-26F2D9B4E3E5}" destId="{7BD5A8B4-8F3F-4DFE-9338-DA0B789B5F48}" srcOrd="2" destOrd="0" presId="urn:microsoft.com/office/officeart/2005/8/layout/lProcess2"/>
    <dgm:cxn modelId="{C0104773-0868-453D-B9F4-637E3ED4C9B9}" type="presParOf" srcId="{7BD5A8B4-8F3F-4DFE-9338-DA0B789B5F48}" destId="{2B79F0AF-606E-4DF6-855C-797B37B907BC}" srcOrd="0" destOrd="0" presId="urn:microsoft.com/office/officeart/2005/8/layout/lProcess2"/>
    <dgm:cxn modelId="{22345064-46CE-46AF-B306-AD14FBBE3A2E}" type="presParOf" srcId="{2B79F0AF-606E-4DF6-855C-797B37B907BC}" destId="{0F3CE5EC-ECF0-4B1A-BBEC-28BFDD1EBC89}" srcOrd="0" destOrd="0" presId="urn:microsoft.com/office/officeart/2005/8/layout/lProcess2"/>
    <dgm:cxn modelId="{283E2544-7E9B-4B1C-A9FA-37582FC0BA5F}" type="presParOf" srcId="{3304AE23-9C3D-40E4-8667-5F7AA4DF117B}" destId="{DFD5204B-580B-476F-A39E-C2AA98FED6F8}" srcOrd="1" destOrd="0" presId="urn:microsoft.com/office/officeart/2005/8/layout/lProcess2"/>
    <dgm:cxn modelId="{E26B0577-7F60-4D1A-96C1-BF1C90FF9733}" type="presParOf" srcId="{3304AE23-9C3D-40E4-8667-5F7AA4DF117B}" destId="{9CD37DCC-0CCA-4541-B0AD-AD84F680E09A}" srcOrd="2" destOrd="0" presId="urn:microsoft.com/office/officeart/2005/8/layout/lProcess2"/>
    <dgm:cxn modelId="{B7CE0CB0-B650-4424-A545-6871147420DC}" type="presParOf" srcId="{9CD37DCC-0CCA-4541-B0AD-AD84F680E09A}" destId="{30693CC0-1274-4719-BE8F-6E2A16A5E0B0}" srcOrd="0" destOrd="0" presId="urn:microsoft.com/office/officeart/2005/8/layout/lProcess2"/>
    <dgm:cxn modelId="{2C9F4791-0AB3-4AC2-8E35-8A5E8836B600}" type="presParOf" srcId="{9CD37DCC-0CCA-4541-B0AD-AD84F680E09A}" destId="{21753F13-9DF2-4CBC-982C-6A8A3C47DE27}" srcOrd="1" destOrd="0" presId="urn:microsoft.com/office/officeart/2005/8/layout/lProcess2"/>
    <dgm:cxn modelId="{19915043-A089-4A5E-8F4F-9CAA39760714}" type="presParOf" srcId="{9CD37DCC-0CCA-4541-B0AD-AD84F680E09A}" destId="{CF6A7024-97C5-42AB-8B32-0021F53CF103}" srcOrd="2" destOrd="0" presId="urn:microsoft.com/office/officeart/2005/8/layout/lProcess2"/>
    <dgm:cxn modelId="{C4F7BBB9-CC74-4DC1-A45C-F6179DF9C0B0}" type="presParOf" srcId="{CF6A7024-97C5-42AB-8B32-0021F53CF103}" destId="{3ED2605D-E6EB-4CA9-941B-F05F4DDE4AEC}" srcOrd="0" destOrd="0" presId="urn:microsoft.com/office/officeart/2005/8/layout/lProcess2"/>
    <dgm:cxn modelId="{27A4A41B-73A1-41D7-834C-1FE0334DCB50}" type="presParOf" srcId="{3ED2605D-E6EB-4CA9-941B-F05F4DDE4AEC}" destId="{BC1AE78F-FD35-41EB-AEC8-E5F3F3CED2E2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1C3A8-BCCF-4167-8F25-32E319A22C2E}">
      <dsp:nvSpPr>
        <dsp:cNvPr id="0" name=""/>
        <dsp:cNvSpPr/>
      </dsp:nvSpPr>
      <dsp:spPr>
        <a:xfrm>
          <a:off x="0" y="0"/>
          <a:ext cx="5062686" cy="435133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kern="1200" dirty="0"/>
            <a:t>Sujeito</a:t>
          </a:r>
        </a:p>
      </dsp:txBody>
      <dsp:txXfrm>
        <a:off x="0" y="0"/>
        <a:ext cx="5062686" cy="1305401"/>
      </dsp:txXfrm>
    </dsp:sp>
    <dsp:sp modelId="{0F3CE5EC-ECF0-4B1A-BBEC-28BFDD1EBC89}">
      <dsp:nvSpPr>
        <dsp:cNvPr id="0" name=""/>
        <dsp:cNvSpPr/>
      </dsp:nvSpPr>
      <dsp:spPr>
        <a:xfrm>
          <a:off x="511531" y="1619788"/>
          <a:ext cx="4050149" cy="2199594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O termo da oração sobre o qual se declara algo.</a:t>
          </a:r>
        </a:p>
      </dsp:txBody>
      <dsp:txXfrm>
        <a:off x="575955" y="1684212"/>
        <a:ext cx="3921301" cy="2070746"/>
      </dsp:txXfrm>
    </dsp:sp>
    <dsp:sp modelId="{30693CC0-1274-4719-BE8F-6E2A16A5E0B0}">
      <dsp:nvSpPr>
        <dsp:cNvPr id="0" name=""/>
        <dsp:cNvSpPr/>
      </dsp:nvSpPr>
      <dsp:spPr>
        <a:xfrm>
          <a:off x="5447650" y="0"/>
          <a:ext cx="5062686" cy="435133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kern="1200" dirty="0"/>
            <a:t>Predicado</a:t>
          </a:r>
        </a:p>
      </dsp:txBody>
      <dsp:txXfrm>
        <a:off x="5447650" y="0"/>
        <a:ext cx="5062686" cy="1305401"/>
      </dsp:txXfrm>
    </dsp:sp>
    <dsp:sp modelId="{BC1AE78F-FD35-41EB-AEC8-E5F3F3CED2E2}">
      <dsp:nvSpPr>
        <dsp:cNvPr id="0" name=""/>
        <dsp:cNvSpPr/>
      </dsp:nvSpPr>
      <dsp:spPr>
        <a:xfrm>
          <a:off x="5953919" y="1619322"/>
          <a:ext cx="4050149" cy="2200528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Tudo o que se declara a respeito do sujeito.</a:t>
          </a:r>
        </a:p>
      </dsp:txBody>
      <dsp:txXfrm>
        <a:off x="6018370" y="1683773"/>
        <a:ext cx="3921247" cy="2071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D4CB1-1AE4-E546-BE1D-4132C6B5A518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E17FA-3BA2-CA4C-B950-79E5A2F3E0B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327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7F5DF-378F-F14C-87A8-A17D43D3291D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41562-6EF2-B043-89CA-1BD288224E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631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33EE8D-58D7-452D-AF91-1C9AA7254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47CA13-754A-40E6-A0A9-06A9D99EFD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B4EA20-99A2-4ED4-8916-AA66EC911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0461-7D76-2C40-8FE1-F25480953756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C794B6-4A4E-496C-BDDE-00D0F7A53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1AC5FA-8B0C-44F9-9C1B-238EECA42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635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C58649-F7D6-4687-BD89-6ABA2C0A5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AAB8FBD-8D61-4BF1-A61C-964FDA444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D56BFE-03DD-4CC9-AE9C-C81E2D31E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B839-132D-0F48-8EF3-F049C4CF8B74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8140A4-EAC7-49FC-B010-6D07B8FE7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71FD29-7D1A-4FFF-ACE7-0B532C8C1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084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53A2F22-3E31-49B3-9B4F-5341AD29B5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A17AB09-E10C-4020-9BFC-C32EAA058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70319C-EC1F-46C4-8878-B05A5618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1468D-0B1B-B14C-8A06-2EC3A7629C46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9FFE1E-A3DC-455C-B0E1-4D1D62F9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5111C7-9C58-4A76-8448-47D019EF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5126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33EE8D-58D7-452D-AF91-1C9AA7254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47CA13-754A-40E6-A0A9-06A9D99EFD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B4EA20-99A2-4ED4-8916-AA66EC911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0461-7D76-2C40-8FE1-F25480953756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C794B6-4A4E-496C-BDDE-00D0F7A53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1AC5FA-8B0C-44F9-9C1B-238EECA42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411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DB51DC-7C0F-46D5-9ADB-196DD154E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398B3F-236C-4E0E-A1AB-2188ECD5A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165930-F9EE-4D38-86DA-6D8C3D807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25DD-0144-8345-8931-DBE81214AC08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E23B3E-5177-48F2-8965-607F83CC2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D59529-FD8C-4649-A643-5645CBF8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685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AC1FD3-0C11-4329-9A12-AD21A85B1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7F17962-933B-4F4D-8FFF-881ABD329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BA8693-B821-4761-AA70-9AF614B9A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F5AA-38B2-5D44-82C1-E8222DE31F42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06E3E8-6E73-4BA6-8E0C-E730F67DB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FE23C7-9753-4EB5-8B88-BE0BDC22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848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17C18-5E6A-4DDC-B9C1-D53477A2C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52901B-A635-4481-9321-9B8FAFD71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3857F92-A402-486E-92C7-89A7E539F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109F383-0DC1-4256-AB0D-A6CB3CD97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03C4-729C-0B45-92A8-1CB0DA760949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E13573-23CC-494B-8CCD-BBA5C899C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185F599-7392-47F6-B01F-F304BB0AF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5726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BA06DA-121E-409A-AFEB-09937143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2363DF-6613-4037-BF5D-527F914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9A4D6C2-5FCB-4587-A838-2BFBBDF12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661C4EB-547B-4F02-BFFA-D4931BA1A0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B8EFA8C-BB04-4FC2-8179-3C17442625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CB33A32-2DDC-464D-B5C8-4CEDE184C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B854-662C-D348-85A5-0375D07A1B15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BC59DB2-C79D-4855-A725-D6966CF1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256F0FD-0664-4B44-8F5C-F6FC9E40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6007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AE0DD3-5DD3-46CB-AEFA-4654D5FDE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46DAEA6-1D64-4001-9BE7-3E40226F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FD21-3620-FA48-8D4B-AC354B971A43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2BA8EF2-6EF5-45DB-89F2-A8FB398BA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AC1ED2B-15F1-4412-B6D4-B78DC148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2173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133E54-675B-4136-84F9-22549CB2C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78D7A-C3A2-2E44-850C-F6881E5D3FD6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FC43849-4364-4F49-9554-D8C7C9CAF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08E0985-3E8E-4373-8872-C5EBED55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9707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C5437-FD15-4F93-969E-1F964015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A558B8-1051-468D-BCF5-C831C1683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40A3FCA-6F68-4162-A544-C0140BCD6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F14761-06CE-43FD-A820-FE2C9800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12AC-20CB-6C48-A211-FFE7059124D8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B07677-CC7E-492B-B50A-37B49C51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9C543E-41C3-49AC-83F3-BC45ACFAE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292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DB51DC-7C0F-46D5-9ADB-196DD154E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398B3F-236C-4E0E-A1AB-2188ECD5A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165930-F9EE-4D38-86DA-6D8C3D807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25DD-0144-8345-8931-DBE81214AC08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E23B3E-5177-48F2-8965-607F83CC2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D59529-FD8C-4649-A643-5645CBF8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18978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5CE6D-B4EC-4DCB-B2ED-7C6D8A567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73FEF45-5216-4228-8412-053F9E821E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B51ABB1-8300-4A7B-AA68-CED2E173B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AD05087-667C-447B-8D15-D05F1EBF0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4B54-FA13-F64A-8E2D-7D9B9DF30617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7C639EC-8E9E-4D34-B12B-5294373F6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3D80E13-7DD1-4773-88C5-BE7EAEE3E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518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C58649-F7D6-4687-BD89-6ABA2C0A5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AAB8FBD-8D61-4BF1-A61C-964FDA444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D56BFE-03DD-4CC9-AE9C-C81E2D31E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B839-132D-0F48-8EF3-F049C4CF8B74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8140A4-EAC7-49FC-B010-6D07B8FE7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71FD29-7D1A-4FFF-ACE7-0B532C8C1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4358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53A2F22-3E31-49B3-9B4F-5341AD29B5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A17AB09-E10C-4020-9BFC-C32EAA058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70319C-EC1F-46C4-8878-B05A5618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1468D-0B1B-B14C-8A06-2EC3A7629C46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9FFE1E-A3DC-455C-B0E1-4D1D62F9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5111C7-9C58-4A76-8448-47D019EF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436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AC1FD3-0C11-4329-9A12-AD21A85B1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7F17962-933B-4F4D-8FFF-881ABD329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BA8693-B821-4761-AA70-9AF614B9A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F5AA-38B2-5D44-82C1-E8222DE31F42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06E3E8-6E73-4BA6-8E0C-E730F67DB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FE23C7-9753-4EB5-8B88-BE0BDC22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961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17C18-5E6A-4DDC-B9C1-D53477A2C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52901B-A635-4481-9321-9B8FAFD71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3857F92-A402-486E-92C7-89A7E539F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109F383-0DC1-4256-AB0D-A6CB3CD97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03C4-729C-0B45-92A8-1CB0DA760949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E13573-23CC-494B-8CCD-BBA5C899C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185F599-7392-47F6-B01F-F304BB0AF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260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BA06DA-121E-409A-AFEB-09937143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2363DF-6613-4037-BF5D-527F914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9A4D6C2-5FCB-4587-A838-2BFBBDF12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661C4EB-547B-4F02-BFFA-D4931BA1A0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B8EFA8C-BB04-4FC2-8179-3C17442625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CB33A32-2DDC-464D-B5C8-4CEDE184C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B854-662C-D348-85A5-0375D07A1B15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BC59DB2-C79D-4855-A725-D6966CF1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256F0FD-0664-4B44-8F5C-F6FC9E40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992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AE0DD3-5DD3-46CB-AEFA-4654D5FDE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46DAEA6-1D64-4001-9BE7-3E40226F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FD21-3620-FA48-8D4B-AC354B971A43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2BA8EF2-6EF5-45DB-89F2-A8FB398BA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AC1ED2B-15F1-4412-B6D4-B78DC148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550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133E54-675B-4136-84F9-22549CB2C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78D7A-C3A2-2E44-850C-F6881E5D3FD6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FC43849-4364-4F49-9554-D8C7C9CAF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08E0985-3E8E-4373-8872-C5EBED55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285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C5437-FD15-4F93-969E-1F964015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A558B8-1051-468D-BCF5-C831C1683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40A3FCA-6F68-4162-A544-C0140BCD6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F14761-06CE-43FD-A820-FE2C9800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12AC-20CB-6C48-A211-FFE7059124D8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B07677-CC7E-492B-B50A-37B49C51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9C543E-41C3-49AC-83F3-BC45ACFAE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230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5CE6D-B4EC-4DCB-B2ED-7C6D8A567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73FEF45-5216-4228-8412-053F9E821E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B51ABB1-8300-4A7B-AA68-CED2E173B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AD05087-667C-447B-8D15-D05F1EBF0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4B54-FA13-F64A-8E2D-7D9B9DF30617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7C639EC-8E9E-4D34-B12B-5294373F6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3D80E13-7DD1-4773-88C5-BE7EAEE3E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540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0BE9549-4739-4432-A913-0FD4D6E28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E881E8-0884-4C6F-AE6B-C545CE0F8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9547EE-FAB4-4524-9393-8CE9E11C5A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0E9AB-4A12-4240-ADA1-7F973A4470F2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628D68-6F5F-46D4-9C0A-85805F9DA1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3ACD4B-8C42-40C5-8F11-BD4EE0A444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212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0BE9549-4739-4432-A913-0FD4D6E28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E881E8-0884-4C6F-AE6B-C545CE0F8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9547EE-FAB4-4524-9393-8CE9E11C5A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0E9AB-4A12-4240-ADA1-7F973A4470F2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13/06/2023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628D68-6F5F-46D4-9C0A-85805F9DA1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3ACD4B-8C42-40C5-8F11-BD4EE0A444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89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31C1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086"/>
          <a:stretch/>
        </p:blipFill>
        <p:spPr bwMode="auto">
          <a:xfrm>
            <a:off x="0" y="-27564"/>
            <a:ext cx="12192000" cy="6885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3912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99154"/>
            <a:ext cx="10515600" cy="1170668"/>
          </a:xfrm>
        </p:spPr>
        <p:txBody>
          <a:bodyPr/>
          <a:lstStyle/>
          <a:p>
            <a:r>
              <a:rPr lang="pt-BR" dirty="0"/>
              <a:t>As orações coordenadas que não apresentam conjunção recebem o nome de </a:t>
            </a:r>
            <a:r>
              <a:rPr lang="pt-BR" b="1" dirty="0"/>
              <a:t>orações coordenadas assindéticas</a:t>
            </a:r>
            <a:r>
              <a:rPr lang="pt-BR" dirty="0"/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10</a:t>
            </a:fld>
            <a:endParaRPr lang="pt-BR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2681EC0A-E602-4C0B-9103-AFA87191BBE9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>
                <a:solidFill>
                  <a:schemeClr val="accent6"/>
                </a:solidFill>
              </a:rPr>
              <a:t>Oração coordenada assindética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825" y="3741964"/>
            <a:ext cx="725805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6º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18236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chemeClr val="accent6"/>
            </a:gs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4CEA2-155B-4300-A4C5-1B1228E27A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latin typeface="RobotoBR" pitchFamily="2" charset="0"/>
              </a:rPr>
              <a:t>Unidade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2</a:t>
            </a:fld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6º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029723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Anúncio para internet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1965E8-666A-4FCD-9197-BEF991F9D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3714" y="2446111"/>
            <a:ext cx="7522029" cy="3497489"/>
          </a:xfrm>
        </p:spPr>
        <p:txBody>
          <a:bodyPr/>
          <a:lstStyle/>
          <a:p>
            <a:r>
              <a:rPr lang="pt-BR" dirty="0"/>
              <a:t>Tem como finalidade divulgar uma ideia, um evento, um produto ou uma marca </a:t>
            </a:r>
            <a:r>
              <a:rPr lang="pt-BR" i="1" dirty="0"/>
              <a:t>on-line </a:t>
            </a:r>
            <a:r>
              <a:rPr lang="pt-BR" dirty="0"/>
              <a:t>(em </a:t>
            </a:r>
            <a:r>
              <a:rPr lang="pt-BR" i="1" dirty="0"/>
              <a:t>sites</a:t>
            </a:r>
            <a:r>
              <a:rPr lang="pt-BR" dirty="0"/>
              <a:t>, </a:t>
            </a:r>
            <a:r>
              <a:rPr lang="pt-BR" i="1" dirty="0"/>
              <a:t>blogs </a:t>
            </a:r>
            <a:r>
              <a:rPr lang="pt-BR" dirty="0"/>
              <a:t>ou redes sociais) de forma objetiva e criativa. </a:t>
            </a:r>
          </a:p>
          <a:p>
            <a:r>
              <a:rPr lang="pt-BR" dirty="0"/>
              <a:t>Geralmente são utilizadas as linguagens verbal e não verbal, a fim de atrair a atenção do leitor e persuadi-lo a aderir à ideia ou à ação promovida ou, ainda, a adquirir o produto anunciado.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3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6º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2772836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Sujeito e predicado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4</a:t>
            </a:fld>
            <a:endParaRPr lang="pt-BR" dirty="0"/>
          </a:p>
        </p:txBody>
      </p:sp>
      <p:graphicFrame>
        <p:nvGraphicFramePr>
          <p:cNvPr id="9" name="Espaço Reservado para Conteúdo 3">
            <a:extLst>
              <a:ext uri="{FF2B5EF4-FFF2-40B4-BE49-F238E27FC236}">
                <a16:creationId xmlns:a16="http://schemas.microsoft.com/office/drawing/2014/main" id="{40E013B3-0966-4110-B908-723160CF81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14129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6º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1326981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Concordância verbal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1965E8-666A-4FCD-9197-BEF991F9D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135" y="2364469"/>
            <a:ext cx="6966857" cy="2476954"/>
          </a:xfrm>
        </p:spPr>
        <p:txBody>
          <a:bodyPr>
            <a:normAutofit/>
          </a:bodyPr>
          <a:lstStyle/>
          <a:p>
            <a:endParaRPr lang="pt-BR" dirty="0"/>
          </a:p>
          <a:p>
            <a:r>
              <a:rPr lang="pt-BR" dirty="0"/>
              <a:t>Quando o verbo é flexionado em número e pessoa para concordar com o sujeito a que se refere, ocorre o que chamamos </a:t>
            </a:r>
            <a:r>
              <a:rPr lang="pt-BR" b="1" dirty="0"/>
              <a:t>concordância verbal</a:t>
            </a:r>
            <a:r>
              <a:rPr lang="pt-BR" dirty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5</a:t>
            </a:fld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6º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177394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Cartaz de campanha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1965E8-666A-4FCD-9197-BEF991F9D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5425" y="2081893"/>
            <a:ext cx="9201150" cy="3951514"/>
          </a:xfrm>
        </p:spPr>
        <p:txBody>
          <a:bodyPr>
            <a:normAutofit lnSpcReduction="10000"/>
          </a:bodyPr>
          <a:lstStyle/>
          <a:p>
            <a:endParaRPr lang="pt-BR" dirty="0"/>
          </a:p>
          <a:p>
            <a:r>
              <a:rPr lang="pt-BR" dirty="0"/>
              <a:t>Texto publicitário formado por texto não verbal e texto verbal.</a:t>
            </a:r>
          </a:p>
          <a:p>
            <a:r>
              <a:rPr lang="pt-BR" dirty="0"/>
              <a:t>Tem como objetivo divulgar uma ideia, uma causa.</a:t>
            </a:r>
          </a:p>
          <a:p>
            <a:r>
              <a:rPr lang="pt-BR" dirty="0"/>
              <a:t>São apresentados argumentos para influenciar o comportamento do público-alvo.</a:t>
            </a:r>
          </a:p>
          <a:p>
            <a:r>
              <a:rPr lang="pt-BR" b="1" dirty="0"/>
              <a:t>Argumento</a:t>
            </a:r>
            <a:r>
              <a:rPr lang="pt-BR" dirty="0"/>
              <a:t> é o conjunto de fundamentos empregados para comprovar uma ideia, com o objetivo de convencer o interlocutor.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6</a:t>
            </a:fld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6º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1426777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Período simples 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42608"/>
          </a:xfrm>
        </p:spPr>
        <p:txBody>
          <a:bodyPr/>
          <a:lstStyle/>
          <a:p>
            <a:r>
              <a:rPr lang="pt-BR" dirty="0"/>
              <a:t>A frase composta por uma ou mais orações recebe o nome de </a:t>
            </a:r>
            <a:r>
              <a:rPr lang="pt-BR" b="1" dirty="0"/>
              <a:t>período</a:t>
            </a:r>
            <a:r>
              <a:rPr lang="pt-BR" dirty="0"/>
              <a:t>. </a:t>
            </a:r>
          </a:p>
          <a:p>
            <a:r>
              <a:rPr lang="pt-BR" dirty="0"/>
              <a:t>Quando o período é constituído apenas de uma oração, recebe o nome de </a:t>
            </a:r>
            <a:r>
              <a:rPr lang="pt-BR" b="1" dirty="0"/>
              <a:t>período simples</a:t>
            </a:r>
            <a:r>
              <a:rPr lang="pt-BR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7</a:t>
            </a:fld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718" y="3766456"/>
            <a:ext cx="8419956" cy="2348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6º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127899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1EE051-5331-446F-A8BD-6E682486694C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Período composto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B6EC56-5BF4-4EC2-83ED-8D9A833D1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0564"/>
            <a:ext cx="10485474" cy="984656"/>
          </a:xfrm>
        </p:spPr>
        <p:txBody>
          <a:bodyPr/>
          <a:lstStyle/>
          <a:p>
            <a:r>
              <a:rPr lang="pt-BR" dirty="0"/>
              <a:t>Período constituído de duas ou mais orações.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8</a:t>
            </a:fld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911" y="2842532"/>
            <a:ext cx="9638278" cy="2864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6º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4187797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81EC0A-E602-4C0B-9103-AFA87191BBE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Período composto por coordenação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7371" cy="1917036"/>
          </a:xfrm>
        </p:spPr>
        <p:txBody>
          <a:bodyPr>
            <a:normAutofit/>
          </a:bodyPr>
          <a:lstStyle/>
          <a:p>
            <a:r>
              <a:rPr lang="pt-BR" dirty="0"/>
              <a:t>Em um </a:t>
            </a:r>
            <a:r>
              <a:rPr lang="pt-BR" b="1" dirty="0"/>
              <a:t>período composto por coordenação</a:t>
            </a:r>
            <a:r>
              <a:rPr lang="pt-BR" dirty="0"/>
              <a:t>, as orações apresentam estrutura sintaticamente independente, isto é, não funcionam como termos de outra oração. </a:t>
            </a:r>
          </a:p>
          <a:p>
            <a:r>
              <a:rPr lang="pt-BR" dirty="0"/>
              <a:t>Elas recebem o nome de </a:t>
            </a:r>
            <a:r>
              <a:rPr lang="pt-BR" b="1" dirty="0"/>
              <a:t>orações coordenadas</a:t>
            </a:r>
            <a:r>
              <a:rPr lang="pt-BR" dirty="0"/>
              <a:t>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9</a:t>
            </a:fld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078" y="3841296"/>
            <a:ext cx="79248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6º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22684276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</TotalTime>
  <Words>442</Words>
  <Application>Microsoft Office PowerPoint</Application>
  <PresentationFormat>Widescreen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RobotoBR</vt:lpstr>
      <vt:lpstr>Tema do Office</vt:lpstr>
      <vt:lpstr>1_Tema do Office</vt:lpstr>
      <vt:lpstr>Apresentação do PowerPoint</vt:lpstr>
      <vt:lpstr>Unidade 7</vt:lpstr>
      <vt:lpstr>Anúncio para internet</vt:lpstr>
      <vt:lpstr>Sujeito e predicado</vt:lpstr>
      <vt:lpstr>Concordância verbal</vt:lpstr>
      <vt:lpstr>Cartaz de campanha</vt:lpstr>
      <vt:lpstr>Período simples </vt:lpstr>
      <vt:lpstr>Período composto</vt:lpstr>
      <vt:lpstr>Período composto por coordenação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Trajetórias  Língua Portuguesa</dc:title>
  <dc:creator>Sarita Borelli</dc:creator>
  <cp:lastModifiedBy> </cp:lastModifiedBy>
  <cp:revision>113</cp:revision>
  <dcterms:created xsi:type="dcterms:W3CDTF">2019-02-21T18:53:00Z</dcterms:created>
  <dcterms:modified xsi:type="dcterms:W3CDTF">2023-06-13T19:12:01Z</dcterms:modified>
</cp:coreProperties>
</file>