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7" r:id="rId2"/>
    <p:sldId id="314" r:id="rId3"/>
    <p:sldId id="318" r:id="rId4"/>
    <p:sldId id="319" r:id="rId5"/>
    <p:sldId id="341" r:id="rId6"/>
    <p:sldId id="317" r:id="rId7"/>
    <p:sldId id="320" r:id="rId8"/>
    <p:sldId id="321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  <p:cmAuthor id="3" name="Raquel Teixeira Otsuka" initials="RTO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Discurso direto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Ocorre em um texto quando se reproduzem, de maneira fiel, as falas dos personagens, as quais são indicadas, geralmente, por </a:t>
          </a:r>
          <a:r>
            <a:rPr lang="pt-BR" sz="2800" b="1" dirty="0"/>
            <a:t>travessão</a:t>
          </a:r>
          <a:r>
            <a:rPr lang="pt-BR" sz="2800" dirty="0"/>
            <a:t> ou por </a:t>
          </a:r>
          <a:r>
            <a:rPr lang="pt-BR" sz="2800" b="1" dirty="0"/>
            <a:t>aspas</a:t>
          </a:r>
          <a:r>
            <a:rPr lang="pt-BR" sz="2800" dirty="0"/>
            <a:t>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Discurso indireto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Ocorre em um texto quando as falas dos personagens são apresentadas por um narrador que as incorpora em sua própria fala. 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C3653A59-B0D9-4498-ACAA-3C39B936A653}" type="pres">
      <dgm:prSet presAssocID="{C7334CC2-595E-4977-9023-24F256F95D16}" presName="Name0" presStyleCnt="0">
        <dgm:presLayoutVars>
          <dgm:dir/>
          <dgm:animLvl val="lvl"/>
          <dgm:resizeHandles val="exact"/>
        </dgm:presLayoutVars>
      </dgm:prSet>
      <dgm:spPr/>
    </dgm:pt>
    <dgm:pt modelId="{F9796AFB-1988-448F-93E4-DD5C97B50254}" type="pres">
      <dgm:prSet presAssocID="{CC4BF32C-EB97-40B0-8369-6C8C5C3D0A37}" presName="composite" presStyleCnt="0"/>
      <dgm:spPr/>
    </dgm:pt>
    <dgm:pt modelId="{F10DEEE1-4D35-4C32-B665-402BC78E95FF}" type="pres">
      <dgm:prSet presAssocID="{CC4BF32C-EB97-40B0-8369-6C8C5C3D0A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EF323A8-F625-47FE-BD0C-ADC8F0D42CF6}" type="pres">
      <dgm:prSet presAssocID="{CC4BF32C-EB97-40B0-8369-6C8C5C3D0A37}" presName="desTx" presStyleLbl="alignAccFollowNode1" presStyleIdx="0" presStyleCnt="2">
        <dgm:presLayoutVars>
          <dgm:bulletEnabled val="1"/>
        </dgm:presLayoutVars>
      </dgm:prSet>
      <dgm:spPr/>
    </dgm:pt>
    <dgm:pt modelId="{87F96FB4-0AA6-47DB-B1B1-CA79B2CA1E6B}" type="pres">
      <dgm:prSet presAssocID="{8995FBCD-74A9-4A60-AF3C-2F4DD430109C}" presName="space" presStyleCnt="0"/>
      <dgm:spPr/>
    </dgm:pt>
    <dgm:pt modelId="{E5C9045A-B404-410B-A3C1-55647091B63D}" type="pres">
      <dgm:prSet presAssocID="{3F139636-21F7-4D9D-9A52-F6F00F082B46}" presName="composite" presStyleCnt="0"/>
      <dgm:spPr/>
    </dgm:pt>
    <dgm:pt modelId="{1FD2C585-03C8-4057-8D04-D92691C2A08C}" type="pres">
      <dgm:prSet presAssocID="{3F139636-21F7-4D9D-9A52-F6F00F082B4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E669E69-D92F-45CF-AF6F-1E6D00B8BEFB}" type="pres">
      <dgm:prSet presAssocID="{3F139636-21F7-4D9D-9A52-F6F00F082B4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1E6BE73D-009A-42CD-AC41-4D99FC9D322A}" type="presOf" srcId="{C7334CC2-595E-4977-9023-24F256F95D16}" destId="{C3653A59-B0D9-4498-ACAA-3C39B936A653}" srcOrd="0" destOrd="0" presId="urn:microsoft.com/office/officeart/2005/8/layout/hList1"/>
    <dgm:cxn modelId="{EA82DF41-1528-45C7-9155-E36A248645C4}" type="presOf" srcId="{3F139636-21F7-4D9D-9A52-F6F00F082B46}" destId="{1FD2C585-03C8-4057-8D04-D92691C2A08C}" srcOrd="0" destOrd="0" presId="urn:microsoft.com/office/officeart/2005/8/layout/hList1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83D6AA84-FE9A-404F-9858-50D0F5B74137}" type="presOf" srcId="{A3996699-C4C5-49EB-B704-FE3E17879177}" destId="{BEF323A8-F625-47FE-BD0C-ADC8F0D42CF6}" srcOrd="0" destOrd="0" presId="urn:microsoft.com/office/officeart/2005/8/layout/hList1"/>
    <dgm:cxn modelId="{C86311AB-2A66-4F87-A73E-83343D81589E}" type="presOf" srcId="{572F2A94-AB23-4814-9304-756E06CD0F06}" destId="{9E669E69-D92F-45CF-AF6F-1E6D00B8BEFB}" srcOrd="0" destOrd="0" presId="urn:microsoft.com/office/officeart/2005/8/layout/hList1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A53049E0-31E1-4B39-8CA2-844568276919}" type="presOf" srcId="{CC4BF32C-EB97-40B0-8369-6C8C5C3D0A37}" destId="{F10DEEE1-4D35-4C32-B665-402BC78E95FF}" srcOrd="0" destOrd="0" presId="urn:microsoft.com/office/officeart/2005/8/layout/hList1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C7F4AE19-548C-447A-92D6-7F44C9450A98}" type="presParOf" srcId="{C3653A59-B0D9-4498-ACAA-3C39B936A653}" destId="{F9796AFB-1988-448F-93E4-DD5C97B50254}" srcOrd="0" destOrd="0" presId="urn:microsoft.com/office/officeart/2005/8/layout/hList1"/>
    <dgm:cxn modelId="{D222F0B6-C539-4E34-B07B-759325DC6CCB}" type="presParOf" srcId="{F9796AFB-1988-448F-93E4-DD5C97B50254}" destId="{F10DEEE1-4D35-4C32-B665-402BC78E95FF}" srcOrd="0" destOrd="0" presId="urn:microsoft.com/office/officeart/2005/8/layout/hList1"/>
    <dgm:cxn modelId="{C9E49B7E-FE1F-4585-80C2-C87F86204045}" type="presParOf" srcId="{F9796AFB-1988-448F-93E4-DD5C97B50254}" destId="{BEF323A8-F625-47FE-BD0C-ADC8F0D42CF6}" srcOrd="1" destOrd="0" presId="urn:microsoft.com/office/officeart/2005/8/layout/hList1"/>
    <dgm:cxn modelId="{86259AE7-7ABA-4CD3-9F77-DADB0DD7A0C8}" type="presParOf" srcId="{C3653A59-B0D9-4498-ACAA-3C39B936A653}" destId="{87F96FB4-0AA6-47DB-B1B1-CA79B2CA1E6B}" srcOrd="1" destOrd="0" presId="urn:microsoft.com/office/officeart/2005/8/layout/hList1"/>
    <dgm:cxn modelId="{A61A57CB-182A-425F-9DE5-FE9BF6B52E91}" type="presParOf" srcId="{C3653A59-B0D9-4498-ACAA-3C39B936A653}" destId="{E5C9045A-B404-410B-A3C1-55647091B63D}" srcOrd="2" destOrd="0" presId="urn:microsoft.com/office/officeart/2005/8/layout/hList1"/>
    <dgm:cxn modelId="{C2EF23EE-2DFD-4804-81AF-2CE8B36A3C75}" type="presParOf" srcId="{E5C9045A-B404-410B-A3C1-55647091B63D}" destId="{1FD2C585-03C8-4057-8D04-D92691C2A08C}" srcOrd="0" destOrd="0" presId="urn:microsoft.com/office/officeart/2005/8/layout/hList1"/>
    <dgm:cxn modelId="{3AEFB35C-D282-4745-A76F-8529BDCF686A}" type="presParOf" srcId="{E5C9045A-B404-410B-A3C1-55647091B63D}" destId="{9E669E69-D92F-45CF-AF6F-1E6D00B8BEF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C8433C-8E38-4ADD-9249-1222A13A8C9D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3AD7E56-C753-47B5-9E6F-4FFAC813DDA9}">
      <dgm:prSet phldrT="[Texto]" custT="1"/>
      <dgm:spPr/>
      <dgm:t>
        <a:bodyPr/>
        <a:lstStyle/>
        <a:p>
          <a:pPr algn="ctr"/>
          <a:r>
            <a:rPr lang="pt-BR" sz="3600" b="0" dirty="0">
              <a:solidFill>
                <a:schemeClr val="tx1"/>
              </a:solidFill>
            </a:rPr>
            <a:t>Emprego da vírgula</a:t>
          </a:r>
        </a:p>
      </dgm:t>
    </dgm:pt>
    <dgm:pt modelId="{557646F4-B636-4419-9104-9A54D01B4FBD}" type="parTrans" cxnId="{0A8EECBC-6606-4316-AF11-AEC888C1BCF7}">
      <dgm:prSet/>
      <dgm:spPr/>
      <dgm:t>
        <a:bodyPr/>
        <a:lstStyle/>
        <a:p>
          <a:endParaRPr lang="pt-BR"/>
        </a:p>
      </dgm:t>
    </dgm:pt>
    <dgm:pt modelId="{4F8D0C81-A6EF-4169-8BDB-BEA4697098BB}" type="sibTrans" cxnId="{0A8EECBC-6606-4316-AF11-AEC888C1BCF7}">
      <dgm:prSet/>
      <dgm:spPr/>
      <dgm:t>
        <a:bodyPr/>
        <a:lstStyle/>
        <a:p>
          <a:endParaRPr lang="pt-BR"/>
        </a:p>
      </dgm:t>
    </dgm:pt>
    <dgm:pt modelId="{C9A9EC1B-7122-41F3-A9BB-D53618E4373E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sz="2800" dirty="0"/>
            <a:t>Separar ações em uma frase.</a:t>
          </a:r>
        </a:p>
      </dgm:t>
    </dgm:pt>
    <dgm:pt modelId="{B2FF3971-9D59-4BBF-AE70-A5921D1015AA}" type="parTrans" cxnId="{6A1C1139-BD32-4E66-A884-DB94DA190A8F}">
      <dgm:prSet/>
      <dgm:spPr/>
      <dgm:t>
        <a:bodyPr/>
        <a:lstStyle/>
        <a:p>
          <a:endParaRPr lang="pt-BR"/>
        </a:p>
      </dgm:t>
    </dgm:pt>
    <dgm:pt modelId="{9392A896-82D9-4B8D-9CCF-D0E7A752510C}" type="sibTrans" cxnId="{6A1C1139-BD32-4E66-A884-DB94DA190A8F}">
      <dgm:prSet/>
      <dgm:spPr/>
      <dgm:t>
        <a:bodyPr/>
        <a:lstStyle/>
        <a:p>
          <a:endParaRPr lang="pt-BR"/>
        </a:p>
      </dgm:t>
    </dgm:pt>
    <dgm:pt modelId="{4785EAD9-70B0-4FCA-82CC-6C7A44D72A91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sz="2800" dirty="0"/>
            <a:t>Isolar os elementos que compõem um endereço.</a:t>
          </a:r>
        </a:p>
      </dgm:t>
    </dgm:pt>
    <dgm:pt modelId="{CEE63120-ABF7-44CC-AE4D-367F02E855EB}" type="parTrans" cxnId="{F54F581C-7CE8-4BD8-96B3-A4B7CF60B46F}">
      <dgm:prSet/>
      <dgm:spPr/>
      <dgm:t>
        <a:bodyPr/>
        <a:lstStyle/>
        <a:p>
          <a:endParaRPr lang="pt-BR"/>
        </a:p>
      </dgm:t>
    </dgm:pt>
    <dgm:pt modelId="{04A0EA6D-4A42-4BB9-8F41-05579100992F}" type="sibTrans" cxnId="{F54F581C-7CE8-4BD8-96B3-A4B7CF60B46F}">
      <dgm:prSet/>
      <dgm:spPr/>
      <dgm:t>
        <a:bodyPr/>
        <a:lstStyle/>
        <a:p>
          <a:endParaRPr lang="pt-BR"/>
        </a:p>
      </dgm:t>
    </dgm:pt>
    <dgm:pt modelId="{B1358728-F1D7-4AA3-8CA7-9C6F765F9B40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sz="2800" dirty="0"/>
            <a:t>Indicar/destacar uma explicação.</a:t>
          </a:r>
        </a:p>
      </dgm:t>
    </dgm:pt>
    <dgm:pt modelId="{4745AA44-FB25-4A5F-8464-360BE3FBABF4}" type="parTrans" cxnId="{32DFF45F-1A66-408C-BC61-42473087CF8D}">
      <dgm:prSet/>
      <dgm:spPr/>
      <dgm:t>
        <a:bodyPr/>
        <a:lstStyle/>
        <a:p>
          <a:endParaRPr lang="pt-BR"/>
        </a:p>
      </dgm:t>
    </dgm:pt>
    <dgm:pt modelId="{9A1DD542-289F-4EFE-9E54-A664DCF334A4}" type="sibTrans" cxnId="{32DFF45F-1A66-408C-BC61-42473087CF8D}">
      <dgm:prSet/>
      <dgm:spPr/>
      <dgm:t>
        <a:bodyPr/>
        <a:lstStyle/>
        <a:p>
          <a:endParaRPr lang="pt-BR"/>
        </a:p>
      </dgm:t>
    </dgm:pt>
    <dgm:pt modelId="{7FA0CE40-5737-4C3A-8ADB-0CE19FFC3F8E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sz="2800" dirty="0"/>
            <a:t>Isolar expressões explicativas: isto é, ou seja, ou melhor, quer dizer, aliás.</a:t>
          </a:r>
        </a:p>
      </dgm:t>
    </dgm:pt>
    <dgm:pt modelId="{35F33013-0323-4151-A64F-51D5CC8E257C}" type="parTrans" cxnId="{F9262913-BC29-4BF9-B772-6165A2D3B9EF}">
      <dgm:prSet/>
      <dgm:spPr/>
      <dgm:t>
        <a:bodyPr/>
        <a:lstStyle/>
        <a:p>
          <a:endParaRPr lang="pt-BR"/>
        </a:p>
      </dgm:t>
    </dgm:pt>
    <dgm:pt modelId="{3F33B4C8-603B-4739-A1E3-1DFD06971B2D}" type="sibTrans" cxnId="{F9262913-BC29-4BF9-B772-6165A2D3B9EF}">
      <dgm:prSet/>
      <dgm:spPr/>
      <dgm:t>
        <a:bodyPr/>
        <a:lstStyle/>
        <a:p>
          <a:endParaRPr lang="pt-BR"/>
        </a:p>
      </dgm:t>
    </dgm:pt>
    <dgm:pt modelId="{88D2A602-F7DA-431F-A21B-C990D85DB3B8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sz="2800" dirty="0"/>
            <a:t>Organizar as ideias de um texto.</a:t>
          </a:r>
        </a:p>
      </dgm:t>
    </dgm:pt>
    <dgm:pt modelId="{E3CF3260-0815-4FD0-998D-B768B6EB5CCF}" type="parTrans" cxnId="{552DF4D7-46AA-44F1-8AF2-3CF46F4FBC7A}">
      <dgm:prSet/>
      <dgm:spPr/>
      <dgm:t>
        <a:bodyPr/>
        <a:lstStyle/>
        <a:p>
          <a:endParaRPr lang="pt-BR"/>
        </a:p>
      </dgm:t>
    </dgm:pt>
    <dgm:pt modelId="{BD0615BA-D133-40A6-96DF-82519973484B}" type="sibTrans" cxnId="{552DF4D7-46AA-44F1-8AF2-3CF46F4FBC7A}">
      <dgm:prSet/>
      <dgm:spPr/>
      <dgm:t>
        <a:bodyPr/>
        <a:lstStyle/>
        <a:p>
          <a:endParaRPr lang="pt-BR"/>
        </a:p>
      </dgm:t>
    </dgm:pt>
    <dgm:pt modelId="{86D4C15A-22C1-409C-A7FC-01DE2743A43A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sz="2800" dirty="0"/>
            <a:t>Dar pequenas pausas.</a:t>
          </a:r>
        </a:p>
      </dgm:t>
    </dgm:pt>
    <dgm:pt modelId="{14EDFBA3-365E-4D37-8AFB-DF99ADAF47D0}" type="parTrans" cxnId="{E3CCE3A6-DC9E-4887-B7E0-A09BA1349F74}">
      <dgm:prSet/>
      <dgm:spPr/>
      <dgm:t>
        <a:bodyPr/>
        <a:lstStyle/>
        <a:p>
          <a:endParaRPr lang="pt-BR"/>
        </a:p>
      </dgm:t>
    </dgm:pt>
    <dgm:pt modelId="{83DE8E35-5C83-4F33-9ED2-995133361DBA}" type="sibTrans" cxnId="{E3CCE3A6-DC9E-4887-B7E0-A09BA1349F74}">
      <dgm:prSet/>
      <dgm:spPr/>
      <dgm:t>
        <a:bodyPr/>
        <a:lstStyle/>
        <a:p>
          <a:endParaRPr lang="pt-BR"/>
        </a:p>
      </dgm:t>
    </dgm:pt>
    <dgm:pt modelId="{9923AB5A-4F7E-4313-9129-11FC7A645058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sz="2800" dirty="0"/>
            <a:t>Variar a entonação.</a:t>
          </a:r>
        </a:p>
      </dgm:t>
    </dgm:pt>
    <dgm:pt modelId="{AEC31E02-1507-4B14-B9D0-015FC8B050A1}" type="parTrans" cxnId="{9B830D71-6EC6-49AB-BF8C-0B11DE6303DC}">
      <dgm:prSet/>
      <dgm:spPr/>
      <dgm:t>
        <a:bodyPr/>
        <a:lstStyle/>
        <a:p>
          <a:endParaRPr lang="pt-BR"/>
        </a:p>
      </dgm:t>
    </dgm:pt>
    <dgm:pt modelId="{74AAC8FB-EBB5-4C3E-B552-6C21C5A98A2B}" type="sibTrans" cxnId="{9B830D71-6EC6-49AB-BF8C-0B11DE6303DC}">
      <dgm:prSet/>
      <dgm:spPr/>
      <dgm:t>
        <a:bodyPr/>
        <a:lstStyle/>
        <a:p>
          <a:endParaRPr lang="pt-BR"/>
        </a:p>
      </dgm:t>
    </dgm:pt>
    <dgm:pt modelId="{62E4735A-90BE-405E-9C4E-26AD92746D0D}" type="pres">
      <dgm:prSet presAssocID="{36C8433C-8E38-4ADD-9249-1222A13A8C9D}" presName="Name0" presStyleCnt="0">
        <dgm:presLayoutVars>
          <dgm:dir/>
          <dgm:animLvl val="lvl"/>
          <dgm:resizeHandles val="exact"/>
        </dgm:presLayoutVars>
      </dgm:prSet>
      <dgm:spPr/>
    </dgm:pt>
    <dgm:pt modelId="{35547F24-C597-45F8-8788-92CF584241A8}" type="pres">
      <dgm:prSet presAssocID="{53AD7E56-C753-47B5-9E6F-4FFAC813DDA9}" presName="linNode" presStyleCnt="0"/>
      <dgm:spPr/>
    </dgm:pt>
    <dgm:pt modelId="{B6B3DDCD-41DA-4E91-B278-2C0CEF021E00}" type="pres">
      <dgm:prSet presAssocID="{53AD7E56-C753-47B5-9E6F-4FFAC813DDA9}" presName="parTx" presStyleLbl="revTx" presStyleIdx="0" presStyleCnt="1">
        <dgm:presLayoutVars>
          <dgm:chMax val="1"/>
          <dgm:bulletEnabled val="1"/>
        </dgm:presLayoutVars>
      </dgm:prSet>
      <dgm:spPr/>
    </dgm:pt>
    <dgm:pt modelId="{F6BE3B71-D4F1-462C-9D06-68CAD9278B5C}" type="pres">
      <dgm:prSet presAssocID="{53AD7E56-C753-47B5-9E6F-4FFAC813DDA9}" presName="bracket" presStyleLbl="parChTrans1D1" presStyleIdx="0" presStyleCnt="1"/>
      <dgm:spPr>
        <a:ln>
          <a:solidFill>
            <a:schemeClr val="accent6"/>
          </a:solidFill>
        </a:ln>
      </dgm:spPr>
    </dgm:pt>
    <dgm:pt modelId="{9E0EE6B2-7F11-409C-A799-3573C913821A}" type="pres">
      <dgm:prSet presAssocID="{53AD7E56-C753-47B5-9E6F-4FFAC813DDA9}" presName="spH" presStyleCnt="0"/>
      <dgm:spPr/>
    </dgm:pt>
    <dgm:pt modelId="{FCE6A4C8-1F6E-417B-B1DE-6E29E77C0496}" type="pres">
      <dgm:prSet presAssocID="{53AD7E56-C753-47B5-9E6F-4FFAC813DDA9}" presName="desTx" presStyleLbl="node1" presStyleIdx="0" presStyleCnt="1">
        <dgm:presLayoutVars>
          <dgm:bulletEnabled val="1"/>
        </dgm:presLayoutVars>
      </dgm:prSet>
      <dgm:spPr/>
    </dgm:pt>
  </dgm:ptLst>
  <dgm:cxnLst>
    <dgm:cxn modelId="{4C8B8312-1BE8-4159-92B1-6E61CABB630A}" type="presOf" srcId="{9923AB5A-4F7E-4313-9129-11FC7A645058}" destId="{FCE6A4C8-1F6E-417B-B1DE-6E29E77C0496}" srcOrd="0" destOrd="2" presId="urn:diagrams.loki3.com/BracketList+Icon"/>
    <dgm:cxn modelId="{F9262913-BC29-4BF9-B772-6165A2D3B9EF}" srcId="{53AD7E56-C753-47B5-9E6F-4FFAC813DDA9}" destId="{7FA0CE40-5737-4C3A-8ADB-0CE19FFC3F8E}" srcOrd="4" destOrd="0" parTransId="{35F33013-0323-4151-A64F-51D5CC8E257C}" sibTransId="{3F33B4C8-603B-4739-A1E3-1DFD06971B2D}"/>
    <dgm:cxn modelId="{F54F581C-7CE8-4BD8-96B3-A4B7CF60B46F}" srcId="{53AD7E56-C753-47B5-9E6F-4FFAC813DDA9}" destId="{4785EAD9-70B0-4FCA-82CC-6C7A44D72A91}" srcOrd="5" destOrd="0" parTransId="{CEE63120-ABF7-44CC-AE4D-367F02E855EB}" sibTransId="{04A0EA6D-4A42-4BB9-8F41-05579100992F}"/>
    <dgm:cxn modelId="{DACE7622-9F42-4E34-B1D7-BD0F0CBA74EC}" type="presOf" srcId="{53AD7E56-C753-47B5-9E6F-4FFAC813DDA9}" destId="{B6B3DDCD-41DA-4E91-B278-2C0CEF021E00}" srcOrd="0" destOrd="0" presId="urn:diagrams.loki3.com/BracketList+Icon"/>
    <dgm:cxn modelId="{29D47F28-4D49-488C-8D85-86E3CA9A1D9F}" type="presOf" srcId="{C9A9EC1B-7122-41F3-A9BB-D53618E4373E}" destId="{FCE6A4C8-1F6E-417B-B1DE-6E29E77C0496}" srcOrd="0" destOrd="3" presId="urn:diagrams.loki3.com/BracketList+Icon"/>
    <dgm:cxn modelId="{F2657030-986D-42DD-82AE-6FEF3CA51BF5}" type="presOf" srcId="{4785EAD9-70B0-4FCA-82CC-6C7A44D72A91}" destId="{FCE6A4C8-1F6E-417B-B1DE-6E29E77C0496}" srcOrd="0" destOrd="5" presId="urn:diagrams.loki3.com/BracketList+Icon"/>
    <dgm:cxn modelId="{6A1C1139-BD32-4E66-A884-DB94DA190A8F}" srcId="{53AD7E56-C753-47B5-9E6F-4FFAC813DDA9}" destId="{C9A9EC1B-7122-41F3-A9BB-D53618E4373E}" srcOrd="3" destOrd="0" parTransId="{B2FF3971-9D59-4BBF-AE70-A5921D1015AA}" sibTransId="{9392A896-82D9-4B8D-9CCF-D0E7A752510C}"/>
    <dgm:cxn modelId="{32DFF45F-1A66-408C-BC61-42473087CF8D}" srcId="{53AD7E56-C753-47B5-9E6F-4FFAC813DDA9}" destId="{B1358728-F1D7-4AA3-8CA7-9C6F765F9B40}" srcOrd="6" destOrd="0" parTransId="{4745AA44-FB25-4A5F-8464-360BE3FBABF4}" sibTransId="{9A1DD542-289F-4EFE-9E54-A664DCF334A4}"/>
    <dgm:cxn modelId="{9B830D71-6EC6-49AB-BF8C-0B11DE6303DC}" srcId="{53AD7E56-C753-47B5-9E6F-4FFAC813DDA9}" destId="{9923AB5A-4F7E-4313-9129-11FC7A645058}" srcOrd="2" destOrd="0" parTransId="{AEC31E02-1507-4B14-B9D0-015FC8B050A1}" sibTransId="{74AAC8FB-EBB5-4C3E-B552-6C21C5A98A2B}"/>
    <dgm:cxn modelId="{2F70867E-8DF0-422A-B7CA-C5B12A6CF4F6}" type="presOf" srcId="{7FA0CE40-5737-4C3A-8ADB-0CE19FFC3F8E}" destId="{FCE6A4C8-1F6E-417B-B1DE-6E29E77C0496}" srcOrd="0" destOrd="4" presId="urn:diagrams.loki3.com/BracketList+Icon"/>
    <dgm:cxn modelId="{A34AAF92-625F-4EAC-9FC1-59BA93E4BD1E}" type="presOf" srcId="{36C8433C-8E38-4ADD-9249-1222A13A8C9D}" destId="{62E4735A-90BE-405E-9C4E-26AD92746D0D}" srcOrd="0" destOrd="0" presId="urn:diagrams.loki3.com/BracketList+Icon"/>
    <dgm:cxn modelId="{0F3F7F9D-D44C-492A-A511-1609706FE649}" type="presOf" srcId="{B1358728-F1D7-4AA3-8CA7-9C6F765F9B40}" destId="{FCE6A4C8-1F6E-417B-B1DE-6E29E77C0496}" srcOrd="0" destOrd="6" presId="urn:diagrams.loki3.com/BracketList+Icon"/>
    <dgm:cxn modelId="{E3CCE3A6-DC9E-4887-B7E0-A09BA1349F74}" srcId="{53AD7E56-C753-47B5-9E6F-4FFAC813DDA9}" destId="{86D4C15A-22C1-409C-A7FC-01DE2743A43A}" srcOrd="1" destOrd="0" parTransId="{14EDFBA3-365E-4D37-8AFB-DF99ADAF47D0}" sibTransId="{83DE8E35-5C83-4F33-9ED2-995133361DBA}"/>
    <dgm:cxn modelId="{471301B5-706A-4A57-AD20-2A092EDBE975}" type="presOf" srcId="{86D4C15A-22C1-409C-A7FC-01DE2743A43A}" destId="{FCE6A4C8-1F6E-417B-B1DE-6E29E77C0496}" srcOrd="0" destOrd="1" presId="urn:diagrams.loki3.com/BracketList+Icon"/>
    <dgm:cxn modelId="{0A8EECBC-6606-4316-AF11-AEC888C1BCF7}" srcId="{36C8433C-8E38-4ADD-9249-1222A13A8C9D}" destId="{53AD7E56-C753-47B5-9E6F-4FFAC813DDA9}" srcOrd="0" destOrd="0" parTransId="{557646F4-B636-4419-9104-9A54D01B4FBD}" sibTransId="{4F8D0C81-A6EF-4169-8BDB-BEA4697098BB}"/>
    <dgm:cxn modelId="{552DF4D7-46AA-44F1-8AF2-3CF46F4FBC7A}" srcId="{53AD7E56-C753-47B5-9E6F-4FFAC813DDA9}" destId="{88D2A602-F7DA-431F-A21B-C990D85DB3B8}" srcOrd="0" destOrd="0" parTransId="{E3CF3260-0815-4FD0-998D-B768B6EB5CCF}" sibTransId="{BD0615BA-D133-40A6-96DF-82519973484B}"/>
    <dgm:cxn modelId="{3B53B5FF-1846-408A-ADB0-36509A4B55A0}" type="presOf" srcId="{88D2A602-F7DA-431F-A21B-C990D85DB3B8}" destId="{FCE6A4C8-1F6E-417B-B1DE-6E29E77C0496}" srcOrd="0" destOrd="0" presId="urn:diagrams.loki3.com/BracketList+Icon"/>
    <dgm:cxn modelId="{AC2EBE77-C860-4A67-818C-6635854F88F3}" type="presParOf" srcId="{62E4735A-90BE-405E-9C4E-26AD92746D0D}" destId="{35547F24-C597-45F8-8788-92CF584241A8}" srcOrd="0" destOrd="0" presId="urn:diagrams.loki3.com/BracketList+Icon"/>
    <dgm:cxn modelId="{2E718AFE-B732-4A89-A793-D12E309B31B9}" type="presParOf" srcId="{35547F24-C597-45F8-8788-92CF584241A8}" destId="{B6B3DDCD-41DA-4E91-B278-2C0CEF021E00}" srcOrd="0" destOrd="0" presId="urn:diagrams.loki3.com/BracketList+Icon"/>
    <dgm:cxn modelId="{9F2A1C57-C83C-4B0E-B649-50AA1081AEA3}" type="presParOf" srcId="{35547F24-C597-45F8-8788-92CF584241A8}" destId="{F6BE3B71-D4F1-462C-9D06-68CAD9278B5C}" srcOrd="1" destOrd="0" presId="urn:diagrams.loki3.com/BracketList+Icon"/>
    <dgm:cxn modelId="{67135B21-2C4E-46C1-B6EB-CC672F89396E}" type="presParOf" srcId="{35547F24-C597-45F8-8788-92CF584241A8}" destId="{9E0EE6B2-7F11-409C-A799-3573C913821A}" srcOrd="2" destOrd="0" presId="urn:diagrams.loki3.com/BracketList+Icon"/>
    <dgm:cxn modelId="{C10DF77D-FC48-46EA-B28B-51C2D2FFC46E}" type="presParOf" srcId="{35547F24-C597-45F8-8788-92CF584241A8}" destId="{FCE6A4C8-1F6E-417B-B1DE-6E29E77C0496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68970A-DD34-413C-9BD9-7B203F8DD73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A9E75DD-4574-43B0-8F1C-7EF5D2B35DC6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Se não apresentar verbo, é uma </a:t>
          </a:r>
          <a:r>
            <a:rPr lang="pt-BR" b="1" dirty="0"/>
            <a:t>frase nominal</a:t>
          </a:r>
          <a:r>
            <a:rPr lang="pt-BR" dirty="0"/>
            <a:t>.</a:t>
          </a:r>
        </a:p>
      </dgm:t>
    </dgm:pt>
    <dgm:pt modelId="{97EACE10-C443-492F-98A9-53A78113837B}" type="parTrans" cxnId="{6FEBBBCC-02C4-41C2-B51D-3F77F0347E46}">
      <dgm:prSet/>
      <dgm:spPr/>
      <dgm:t>
        <a:bodyPr/>
        <a:lstStyle/>
        <a:p>
          <a:endParaRPr lang="pt-BR"/>
        </a:p>
      </dgm:t>
    </dgm:pt>
    <dgm:pt modelId="{2000507E-CDA3-45CB-9BC6-B2B83B9FEE5F}" type="sibTrans" cxnId="{6FEBBBCC-02C4-41C2-B51D-3F77F0347E46}">
      <dgm:prSet/>
      <dgm:spPr/>
      <dgm:t>
        <a:bodyPr/>
        <a:lstStyle/>
        <a:p>
          <a:endParaRPr lang="pt-BR"/>
        </a:p>
      </dgm:t>
    </dgm:pt>
    <dgm:pt modelId="{7E4A31FC-09C4-4E88-8D15-C234EA37C4A8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Se ela se estruturar em torno de um ou mais verbos, é uma </a:t>
          </a:r>
          <a:r>
            <a:rPr lang="pt-BR" b="1" dirty="0"/>
            <a:t>frase verbal</a:t>
          </a:r>
          <a:r>
            <a:rPr lang="pt-BR" dirty="0"/>
            <a:t>.</a:t>
          </a:r>
        </a:p>
      </dgm:t>
    </dgm:pt>
    <dgm:pt modelId="{BB893FE4-7C3C-4471-AFBC-26C6237821A8}" type="parTrans" cxnId="{2141FBCE-0077-4E38-BC0A-E17F399EA659}">
      <dgm:prSet/>
      <dgm:spPr/>
      <dgm:t>
        <a:bodyPr/>
        <a:lstStyle/>
        <a:p>
          <a:endParaRPr lang="pt-BR"/>
        </a:p>
      </dgm:t>
    </dgm:pt>
    <dgm:pt modelId="{76C249A5-D27D-4E05-98F7-F94D2E988FBB}" type="sibTrans" cxnId="{2141FBCE-0077-4E38-BC0A-E17F399EA659}">
      <dgm:prSet/>
      <dgm:spPr/>
      <dgm:t>
        <a:bodyPr/>
        <a:lstStyle/>
        <a:p>
          <a:endParaRPr lang="pt-BR"/>
        </a:p>
      </dgm:t>
    </dgm:pt>
    <dgm:pt modelId="{A1190E32-66CD-4E03-8F24-48FF164023B4}" type="pres">
      <dgm:prSet presAssocID="{3668970A-DD34-413C-9BD9-7B203F8DD73E}" presName="diagram" presStyleCnt="0">
        <dgm:presLayoutVars>
          <dgm:dir/>
          <dgm:resizeHandles val="exact"/>
        </dgm:presLayoutVars>
      </dgm:prSet>
      <dgm:spPr/>
    </dgm:pt>
    <dgm:pt modelId="{AC82EC43-F66C-499F-A424-EF7724E904C9}" type="pres">
      <dgm:prSet presAssocID="{2A9E75DD-4574-43B0-8F1C-7EF5D2B35DC6}" presName="node" presStyleLbl="node1" presStyleIdx="0" presStyleCnt="2">
        <dgm:presLayoutVars>
          <dgm:bulletEnabled val="1"/>
        </dgm:presLayoutVars>
      </dgm:prSet>
      <dgm:spPr/>
    </dgm:pt>
    <dgm:pt modelId="{01C9CB6E-E2ED-4D62-8A24-B5288B8EF4A6}" type="pres">
      <dgm:prSet presAssocID="{2000507E-CDA3-45CB-9BC6-B2B83B9FEE5F}" presName="sibTrans" presStyleCnt="0"/>
      <dgm:spPr/>
    </dgm:pt>
    <dgm:pt modelId="{6AB76BDF-E675-43FB-BE59-B3D66F8634A9}" type="pres">
      <dgm:prSet presAssocID="{7E4A31FC-09C4-4E88-8D15-C234EA37C4A8}" presName="node" presStyleLbl="node1" presStyleIdx="1" presStyleCnt="2">
        <dgm:presLayoutVars>
          <dgm:bulletEnabled val="1"/>
        </dgm:presLayoutVars>
      </dgm:prSet>
      <dgm:spPr/>
    </dgm:pt>
  </dgm:ptLst>
  <dgm:cxnLst>
    <dgm:cxn modelId="{5579DB35-63A9-436E-93E7-6F07886190A3}" type="presOf" srcId="{7E4A31FC-09C4-4E88-8D15-C234EA37C4A8}" destId="{6AB76BDF-E675-43FB-BE59-B3D66F8634A9}" srcOrd="0" destOrd="0" presId="urn:microsoft.com/office/officeart/2005/8/layout/default"/>
    <dgm:cxn modelId="{FAE9D337-7A43-47CF-9695-0A15B8F6050E}" type="presOf" srcId="{3668970A-DD34-413C-9BD9-7B203F8DD73E}" destId="{A1190E32-66CD-4E03-8F24-48FF164023B4}" srcOrd="0" destOrd="0" presId="urn:microsoft.com/office/officeart/2005/8/layout/default"/>
    <dgm:cxn modelId="{6FEBBBCC-02C4-41C2-B51D-3F77F0347E46}" srcId="{3668970A-DD34-413C-9BD9-7B203F8DD73E}" destId="{2A9E75DD-4574-43B0-8F1C-7EF5D2B35DC6}" srcOrd="0" destOrd="0" parTransId="{97EACE10-C443-492F-98A9-53A78113837B}" sibTransId="{2000507E-CDA3-45CB-9BC6-B2B83B9FEE5F}"/>
    <dgm:cxn modelId="{2141FBCE-0077-4E38-BC0A-E17F399EA659}" srcId="{3668970A-DD34-413C-9BD9-7B203F8DD73E}" destId="{7E4A31FC-09C4-4E88-8D15-C234EA37C4A8}" srcOrd="1" destOrd="0" parTransId="{BB893FE4-7C3C-4471-AFBC-26C6237821A8}" sibTransId="{76C249A5-D27D-4E05-98F7-F94D2E988FBB}"/>
    <dgm:cxn modelId="{FF6B08E4-5582-4A01-9029-2FF2DF5CC1E7}" type="presOf" srcId="{2A9E75DD-4574-43B0-8F1C-7EF5D2B35DC6}" destId="{AC82EC43-F66C-499F-A424-EF7724E904C9}" srcOrd="0" destOrd="0" presId="urn:microsoft.com/office/officeart/2005/8/layout/default"/>
    <dgm:cxn modelId="{B6A337AA-BB7F-4722-8201-A99CDAA8694F}" type="presParOf" srcId="{A1190E32-66CD-4E03-8F24-48FF164023B4}" destId="{AC82EC43-F66C-499F-A424-EF7724E904C9}" srcOrd="0" destOrd="0" presId="urn:microsoft.com/office/officeart/2005/8/layout/default"/>
    <dgm:cxn modelId="{2A916A35-E2BD-492E-B165-AC2D52FCD663}" type="presParOf" srcId="{A1190E32-66CD-4E03-8F24-48FF164023B4}" destId="{01C9CB6E-E2ED-4D62-8A24-B5288B8EF4A6}" srcOrd="1" destOrd="0" presId="urn:microsoft.com/office/officeart/2005/8/layout/default"/>
    <dgm:cxn modelId="{73CD0205-387A-4D69-8DCB-7C48D230D091}" type="presParOf" srcId="{A1190E32-66CD-4E03-8F24-48FF164023B4}" destId="{6AB76BDF-E675-43FB-BE59-B3D66F8634A9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DEEE1-4D35-4C32-B665-402BC78E95FF}">
      <dsp:nvSpPr>
        <dsp:cNvPr id="0" name=""/>
        <dsp:cNvSpPr/>
      </dsp:nvSpPr>
      <dsp:spPr>
        <a:xfrm>
          <a:off x="51" y="24894"/>
          <a:ext cx="4913783" cy="15840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Discurso direto</a:t>
          </a:r>
        </a:p>
      </dsp:txBody>
      <dsp:txXfrm>
        <a:off x="51" y="24894"/>
        <a:ext cx="4913783" cy="1584000"/>
      </dsp:txXfrm>
    </dsp:sp>
    <dsp:sp modelId="{BEF323A8-F625-47FE-BD0C-ADC8F0D42CF6}">
      <dsp:nvSpPr>
        <dsp:cNvPr id="0" name=""/>
        <dsp:cNvSpPr/>
      </dsp:nvSpPr>
      <dsp:spPr>
        <a:xfrm>
          <a:off x="51" y="1608894"/>
          <a:ext cx="4913783" cy="271755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Ocorre em um texto quando se reproduzem, de maneira fiel, as falas dos personagens, as quais são indicadas, geralmente, por </a:t>
          </a:r>
          <a:r>
            <a:rPr lang="pt-BR" sz="2800" b="1" kern="1200" dirty="0"/>
            <a:t>travessão</a:t>
          </a:r>
          <a:r>
            <a:rPr lang="pt-BR" sz="2800" kern="1200" dirty="0"/>
            <a:t> ou por </a:t>
          </a:r>
          <a:r>
            <a:rPr lang="pt-BR" sz="2800" b="1" kern="1200" dirty="0"/>
            <a:t>aspas</a:t>
          </a:r>
          <a:r>
            <a:rPr lang="pt-BR" sz="2800" kern="1200" dirty="0"/>
            <a:t>.</a:t>
          </a:r>
        </a:p>
      </dsp:txBody>
      <dsp:txXfrm>
        <a:off x="51" y="1608894"/>
        <a:ext cx="4913783" cy="2717550"/>
      </dsp:txXfrm>
    </dsp:sp>
    <dsp:sp modelId="{1FD2C585-03C8-4057-8D04-D92691C2A08C}">
      <dsp:nvSpPr>
        <dsp:cNvPr id="0" name=""/>
        <dsp:cNvSpPr/>
      </dsp:nvSpPr>
      <dsp:spPr>
        <a:xfrm>
          <a:off x="5601764" y="24894"/>
          <a:ext cx="4913783" cy="15840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Discurso indireto</a:t>
          </a:r>
        </a:p>
      </dsp:txBody>
      <dsp:txXfrm>
        <a:off x="5601764" y="24894"/>
        <a:ext cx="4913783" cy="1584000"/>
      </dsp:txXfrm>
    </dsp:sp>
    <dsp:sp modelId="{9E669E69-D92F-45CF-AF6F-1E6D00B8BEFB}">
      <dsp:nvSpPr>
        <dsp:cNvPr id="0" name=""/>
        <dsp:cNvSpPr/>
      </dsp:nvSpPr>
      <dsp:spPr>
        <a:xfrm>
          <a:off x="5601764" y="1608894"/>
          <a:ext cx="4913783" cy="271755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Ocorre em um texto quando as falas dos personagens são apresentadas por um narrador que as incorpora em sua própria fala. </a:t>
          </a:r>
        </a:p>
      </dsp:txBody>
      <dsp:txXfrm>
        <a:off x="5601764" y="1608894"/>
        <a:ext cx="4913783" cy="2717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3DDCD-41DA-4E91-B278-2C0CEF021E00}">
      <dsp:nvSpPr>
        <dsp:cNvPr id="0" name=""/>
        <dsp:cNvSpPr/>
      </dsp:nvSpPr>
      <dsp:spPr>
        <a:xfrm>
          <a:off x="0" y="1803196"/>
          <a:ext cx="2589027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91440" rIns="256032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0" kern="1200" dirty="0">
              <a:solidFill>
                <a:schemeClr val="tx1"/>
              </a:solidFill>
            </a:rPr>
            <a:t>Emprego da vírgula</a:t>
          </a:r>
        </a:p>
      </dsp:txBody>
      <dsp:txXfrm>
        <a:off x="0" y="1803196"/>
        <a:ext cx="2589027" cy="1287000"/>
      </dsp:txXfrm>
    </dsp:sp>
    <dsp:sp modelId="{F6BE3B71-D4F1-462C-9D06-68CAD9278B5C}">
      <dsp:nvSpPr>
        <dsp:cNvPr id="0" name=""/>
        <dsp:cNvSpPr/>
      </dsp:nvSpPr>
      <dsp:spPr>
        <a:xfrm>
          <a:off x="2589027" y="355321"/>
          <a:ext cx="517805" cy="418275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6A4C8-1F6E-417B-B1DE-6E29E77C0496}">
      <dsp:nvSpPr>
        <dsp:cNvPr id="0" name=""/>
        <dsp:cNvSpPr/>
      </dsp:nvSpPr>
      <dsp:spPr>
        <a:xfrm>
          <a:off x="3313955" y="355321"/>
          <a:ext cx="7042155" cy="4182750"/>
        </a:xfrm>
        <a:prstGeom prst="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Organizar as ideias de um texto.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Dar pequenas pausas.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Variar a entonação.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Separar ações em uma frase.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Isolar expressões explicativas: isto é, ou seja, ou melhor, quer dizer, aliás.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Isolar os elementos que compõem um endereço.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Indicar/destacar uma explicação.</a:t>
          </a:r>
        </a:p>
      </dsp:txBody>
      <dsp:txXfrm>
        <a:off x="3313955" y="355321"/>
        <a:ext cx="7042155" cy="4182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2EC43-F66C-499F-A424-EF7724E904C9}">
      <dsp:nvSpPr>
        <dsp:cNvPr id="0" name=""/>
        <dsp:cNvSpPr/>
      </dsp:nvSpPr>
      <dsp:spPr>
        <a:xfrm>
          <a:off x="1008348" y="2594"/>
          <a:ext cx="3171991" cy="190319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kern="1200" dirty="0"/>
            <a:t>Se não apresentar verbo, é uma </a:t>
          </a:r>
          <a:r>
            <a:rPr lang="pt-BR" sz="2900" b="1" kern="1200" dirty="0"/>
            <a:t>frase nominal</a:t>
          </a:r>
          <a:r>
            <a:rPr lang="pt-BR" sz="2900" kern="1200" dirty="0"/>
            <a:t>.</a:t>
          </a:r>
        </a:p>
      </dsp:txBody>
      <dsp:txXfrm>
        <a:off x="1008348" y="2594"/>
        <a:ext cx="3171991" cy="1903194"/>
      </dsp:txXfrm>
    </dsp:sp>
    <dsp:sp modelId="{6AB76BDF-E675-43FB-BE59-B3D66F8634A9}">
      <dsp:nvSpPr>
        <dsp:cNvPr id="0" name=""/>
        <dsp:cNvSpPr/>
      </dsp:nvSpPr>
      <dsp:spPr>
        <a:xfrm>
          <a:off x="1008348" y="2222988"/>
          <a:ext cx="3171991" cy="190319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kern="1200" dirty="0"/>
            <a:t>Se ela se estruturar em torno de um ou mais verbos, é uma </a:t>
          </a:r>
          <a:r>
            <a:rPr lang="pt-BR" sz="2900" b="1" kern="1200" dirty="0"/>
            <a:t>frase verbal</a:t>
          </a:r>
          <a:r>
            <a:rPr lang="pt-BR" sz="2900" kern="1200" dirty="0"/>
            <a:t>.</a:t>
          </a:r>
        </a:p>
      </dsp:txBody>
      <dsp:txXfrm>
        <a:off x="1008348" y="2222988"/>
        <a:ext cx="3171991" cy="1903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Lista de Colchetes Verticais"/>
  <dgm:desc val="Use para mostrar blocos de informações agrupadas. Funciona bem com grandes quantidades de texto do Ní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BR" pitchFamily="2" charset="0"/>
              </a:rPr>
              <a:t>Unidade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69972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Lenda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498805" cy="4351338"/>
          </a:xfrm>
        </p:spPr>
        <p:txBody>
          <a:bodyPr>
            <a:normAutofit fontScale="92500"/>
          </a:bodyPr>
          <a:lstStyle/>
          <a:p>
            <a:r>
              <a:rPr lang="pt-BR" dirty="0"/>
              <a:t>Narram acontecimentos fictícios que se passam em um tempo remoto e apresentam o espaço caracterizado pela presença da natureza. </a:t>
            </a:r>
          </a:p>
          <a:p>
            <a:r>
              <a:rPr lang="pt-BR" dirty="0"/>
              <a:t>Criadas com o objetivo de tentar explicar, de forma simbólica, fenômenos naturais, sobrenaturais e históricos ou transmitir ensinamentos.</a:t>
            </a:r>
          </a:p>
          <a:p>
            <a:r>
              <a:rPr lang="pt-BR" dirty="0"/>
              <a:t>Transmitidas oralmente de geração em geração.</a:t>
            </a:r>
          </a:p>
        </p:txBody>
      </p:sp>
      <p:sp>
        <p:nvSpPr>
          <p:cNvPr id="6" name="Retângulo 5"/>
          <p:cNvSpPr/>
          <p:nvPr/>
        </p:nvSpPr>
        <p:spPr>
          <a:xfrm rot="16200000">
            <a:off x="10989677" y="4139489"/>
            <a:ext cx="11093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" dirty="0" err="1"/>
              <a:t>Izaac</a:t>
            </a:r>
            <a:r>
              <a:rPr lang="pt-BR" sz="800" dirty="0"/>
              <a:t> Brito/</a:t>
            </a:r>
          </a:p>
          <a:p>
            <a:r>
              <a:rPr lang="pt-BR" sz="800" dirty="0"/>
              <a:t>Arquivo da editora</a:t>
            </a:r>
            <a:endParaRPr lang="pt-BR" sz="800" dirty="0">
              <a:latin typeface="TrasandinaBook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965" y="2544367"/>
            <a:ext cx="5143100" cy="2892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58718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395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Discurso direto e discurso indireto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05629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B6EC56-5BF4-4EC2-83ED-8D9A833D1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178" y="2548391"/>
            <a:ext cx="7383236" cy="3003323"/>
          </a:xfrm>
        </p:spPr>
        <p:txBody>
          <a:bodyPr/>
          <a:lstStyle/>
          <a:p>
            <a:r>
              <a:rPr lang="pt-BR" dirty="0"/>
              <a:t>Introduzem a fala de um personagem, revelando a quem pertence o discurso, e expressam a forma como ele fala, bem como suas atitudes e ações ao falar. </a:t>
            </a:r>
          </a:p>
          <a:p>
            <a:r>
              <a:rPr lang="pt-BR" dirty="0"/>
              <a:t>Esse recurso é importante para que o autor anuncie o discurso direto ou indireto.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 txBox="1">
            <a:spLocks/>
          </p:cNvSpPr>
          <p:nvPr/>
        </p:nvSpPr>
        <p:spPr>
          <a:xfrm>
            <a:off x="900793" y="369332"/>
            <a:ext cx="10515600" cy="1325563"/>
          </a:xfrm>
          <a:prstGeom prst="rect">
            <a:avLst/>
          </a:prstGeom>
          <a:ln w="12700" cap="flat" cmpd="sng" algn="ctr">
            <a:solidFill>
              <a:schemeClr val="accent6">
                <a:shade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/>
              <a:t>Verbos de elocução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55861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Uso da vírgula</a:t>
            </a:r>
          </a:p>
        </p:txBody>
      </p:sp>
      <p:graphicFrame>
        <p:nvGraphicFramePr>
          <p:cNvPr id="6" name="Diagrama 5"/>
          <p:cNvGraphicFramePr/>
          <p:nvPr/>
        </p:nvGraphicFramePr>
        <p:xfrm>
          <a:off x="893135" y="1762589"/>
          <a:ext cx="10356111" cy="4893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493430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Texto dramático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310743" y="1985113"/>
            <a:ext cx="7023563" cy="4351338"/>
          </a:xfrm>
        </p:spPr>
        <p:txBody>
          <a:bodyPr>
            <a:normAutofit/>
          </a:bodyPr>
          <a:lstStyle/>
          <a:p>
            <a:r>
              <a:rPr lang="pt-BR" sz="3200" dirty="0"/>
              <a:t>Produzido para ser encenado.</a:t>
            </a:r>
          </a:p>
          <a:p>
            <a:r>
              <a:rPr lang="pt-BR" sz="3200" dirty="0"/>
              <a:t>As falas são indicadas pelo nome dos personagens, e as orientações e indicações cênicas são apresentadas nas rubricas. </a:t>
            </a:r>
          </a:p>
          <a:p>
            <a:r>
              <a:rPr lang="pt-BR" sz="3200" dirty="0"/>
              <a:t>Pode ser organizado em cenas ou atos, entre os quais normalmente ocorre mudança de cenário ou de personagens.</a:t>
            </a:r>
            <a:endParaRPr lang="pt-B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78" y="1885950"/>
            <a:ext cx="3016632" cy="4355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5159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1EC0A-E602-4C0B-9103-AFA87191BBE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Frase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AB03A5-A636-4858-9637-C28B61CC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935" y="2452943"/>
            <a:ext cx="5594498" cy="2852703"/>
          </a:xfrm>
        </p:spPr>
        <p:txBody>
          <a:bodyPr>
            <a:normAutofit/>
          </a:bodyPr>
          <a:lstStyle/>
          <a:p>
            <a:r>
              <a:rPr lang="pt-BR" dirty="0"/>
              <a:t>Todo enunciado que, em uma situação comunicativa, possui sentido completo recebe o nome de </a:t>
            </a:r>
            <a:r>
              <a:rPr lang="pt-BR" b="1" dirty="0"/>
              <a:t>frase</a:t>
            </a:r>
            <a:r>
              <a:rPr lang="pt-BR" dirty="0"/>
              <a:t>. </a:t>
            </a:r>
          </a:p>
          <a:p>
            <a:r>
              <a:rPr lang="pt-BR" dirty="0"/>
              <a:t>Uma frase pode ou não apresentar verbo. 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6092455" y="1988287"/>
          <a:ext cx="5188689" cy="4128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96846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1EC0A-E602-4C0B-9103-AFA87191BBE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Oração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95770"/>
          </a:xfrm>
        </p:spPr>
        <p:txBody>
          <a:bodyPr/>
          <a:lstStyle/>
          <a:p>
            <a:r>
              <a:rPr lang="pt-BR" dirty="0"/>
              <a:t>Todo enunciado organizado ao redor de um verbo recebe o nome de </a:t>
            </a:r>
            <a:r>
              <a:rPr lang="pt-BR" b="1" dirty="0"/>
              <a:t>oração</a:t>
            </a:r>
            <a:r>
              <a:rPr lang="pt-BR" dirty="0"/>
              <a:t>.</a:t>
            </a:r>
          </a:p>
          <a:p>
            <a:r>
              <a:rPr lang="pt-BR" dirty="0"/>
              <a:t>Toda oração com sentido completo é também uma frase, mas nem toda frase é uma oração, somente as frases verbais.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79" y="3970898"/>
            <a:ext cx="10367279" cy="1305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236120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510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RobotoBR</vt:lpstr>
      <vt:lpstr>TrasandinaBook</vt:lpstr>
      <vt:lpstr>Tema do Office</vt:lpstr>
      <vt:lpstr>Unidade 6</vt:lpstr>
      <vt:lpstr>Lenda</vt:lpstr>
      <vt:lpstr>Discurso direto e discurso indireto</vt:lpstr>
      <vt:lpstr>Apresentação do PowerPoint</vt:lpstr>
      <vt:lpstr>Uso da vírgula</vt:lpstr>
      <vt:lpstr>Texto dramático</vt:lpstr>
      <vt:lpstr>Frase</vt:lpstr>
      <vt:lpstr>Oração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113</cp:revision>
  <dcterms:created xsi:type="dcterms:W3CDTF">2019-02-21T18:53:00Z</dcterms:created>
  <dcterms:modified xsi:type="dcterms:W3CDTF">2023-06-13T19:11:41Z</dcterms:modified>
</cp:coreProperties>
</file>