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2"/>
  </p:notesMasterIdLst>
  <p:handoutMasterIdLst>
    <p:handoutMasterId r:id="rId13"/>
  </p:handoutMasterIdLst>
  <p:sldIdLst>
    <p:sldId id="346" r:id="rId3"/>
    <p:sldId id="275" r:id="rId4"/>
    <p:sldId id="311" r:id="rId5"/>
    <p:sldId id="308" r:id="rId6"/>
    <p:sldId id="309" r:id="rId7"/>
    <p:sldId id="310" r:id="rId8"/>
    <p:sldId id="340" r:id="rId9"/>
    <p:sldId id="312" r:id="rId10"/>
    <p:sldId id="313" r:id="rId1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riana Bairrada" initials="AB" lastIdx="34" clrIdx="0"/>
  <p:cmAuthor id="2" name="Marcia Takeuchi" initials="" lastIdx="0" clrIdx="1"/>
  <p:cmAuthor id="3" name="Raquel Teixeira Otsuka" initials="RTO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1C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881292-77BD-4FE2-ADCB-01DC1516B198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9B014369-707C-46B2-B77B-B84B12E8E495}">
      <dgm:prSet phldrT="[Texto]"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solidFill>
          <a:schemeClr val="accent6">
            <a:alpha val="50000"/>
          </a:schemeClr>
        </a:solidFill>
        <a:ln>
          <a:noFill/>
        </a:ln>
      </dgm:spPr>
      <dgm:t>
        <a:bodyPr/>
        <a:lstStyle/>
        <a:p>
          <a:r>
            <a:rPr lang="pt-BR" sz="3600" b="0" dirty="0"/>
            <a:t>Pretérito perfeito</a:t>
          </a:r>
        </a:p>
      </dgm:t>
    </dgm:pt>
    <dgm:pt modelId="{90973C44-5331-4D45-A717-5760F074AF21}" type="parTrans" cxnId="{092C6FA3-CE81-4249-8506-753C371ED811}">
      <dgm:prSet/>
      <dgm:spPr/>
      <dgm:t>
        <a:bodyPr/>
        <a:lstStyle/>
        <a:p>
          <a:endParaRPr lang="pt-BR"/>
        </a:p>
      </dgm:t>
    </dgm:pt>
    <dgm:pt modelId="{B59C4E19-9905-4047-9B70-F1F3FB771F1A}" type="sibTrans" cxnId="{092C6FA3-CE81-4249-8506-753C371ED811}">
      <dgm:prSet/>
      <dgm:spPr/>
      <dgm:t>
        <a:bodyPr/>
        <a:lstStyle/>
        <a:p>
          <a:endParaRPr lang="pt-BR"/>
        </a:p>
      </dgm:t>
    </dgm:pt>
    <dgm:pt modelId="{946F8D29-2969-4FC0-A908-E5B57F38C3B5}">
      <dgm:prSet phldrT="[Texto]"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solidFill>
          <a:schemeClr val="accent6">
            <a:alpha val="50000"/>
          </a:schemeClr>
        </a:solidFill>
        <a:ln>
          <a:noFill/>
        </a:ln>
      </dgm:spPr>
      <dgm:t>
        <a:bodyPr/>
        <a:lstStyle/>
        <a:p>
          <a:r>
            <a:rPr lang="pt-BR" sz="3600" dirty="0"/>
            <a:t>Pretérito imperfeito </a:t>
          </a:r>
          <a:endParaRPr lang="pt-BR" sz="3600" b="1" dirty="0"/>
        </a:p>
      </dgm:t>
    </dgm:pt>
    <dgm:pt modelId="{843DA159-6787-4812-85AE-5986B96F9FBE}" type="parTrans" cxnId="{DC9FE5DD-4769-4C4B-B2A4-3BAE0EF0C695}">
      <dgm:prSet/>
      <dgm:spPr/>
      <dgm:t>
        <a:bodyPr/>
        <a:lstStyle/>
        <a:p>
          <a:endParaRPr lang="pt-BR"/>
        </a:p>
      </dgm:t>
    </dgm:pt>
    <dgm:pt modelId="{E0C3A9CE-5C3F-4A3B-8ED3-7ECB4E90D845}" type="sibTrans" cxnId="{DC9FE5DD-4769-4C4B-B2A4-3BAE0EF0C695}">
      <dgm:prSet/>
      <dgm:spPr/>
      <dgm:t>
        <a:bodyPr/>
        <a:lstStyle/>
        <a:p>
          <a:endParaRPr lang="pt-BR"/>
        </a:p>
      </dgm:t>
    </dgm:pt>
    <dgm:pt modelId="{4B47E788-3E5C-4712-B11D-864CB03D7531}">
      <dgm:prSet phldrT="[Texto]"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solidFill>
          <a:schemeClr val="accent6">
            <a:alpha val="50000"/>
          </a:schemeClr>
        </a:solidFill>
        <a:ln>
          <a:noFill/>
        </a:ln>
      </dgm:spPr>
      <dgm:t>
        <a:bodyPr/>
        <a:lstStyle/>
        <a:p>
          <a:r>
            <a:rPr lang="pt-BR" sz="3600" b="0" dirty="0"/>
            <a:t>Pretérito mais-</a:t>
          </a:r>
          <a:br>
            <a:rPr lang="pt-BR" sz="3600" b="0" dirty="0"/>
          </a:br>
          <a:r>
            <a:rPr lang="pt-BR" sz="3600" b="0" dirty="0"/>
            <a:t>-que-perfeito</a:t>
          </a:r>
        </a:p>
      </dgm:t>
    </dgm:pt>
    <dgm:pt modelId="{19A6516E-DBDD-4186-8F31-97D16DF0796C}" type="parTrans" cxnId="{D1A5CF79-F2FC-4807-8FF6-896CFFE82F55}">
      <dgm:prSet/>
      <dgm:spPr/>
      <dgm:t>
        <a:bodyPr/>
        <a:lstStyle/>
        <a:p>
          <a:endParaRPr lang="pt-BR"/>
        </a:p>
      </dgm:t>
    </dgm:pt>
    <dgm:pt modelId="{E7D76C8C-B9CF-46A9-B777-3FCEE5518755}" type="sibTrans" cxnId="{D1A5CF79-F2FC-4807-8FF6-896CFFE82F55}">
      <dgm:prSet/>
      <dgm:spPr/>
      <dgm:t>
        <a:bodyPr/>
        <a:lstStyle/>
        <a:p>
          <a:endParaRPr lang="pt-BR"/>
        </a:p>
      </dgm:t>
    </dgm:pt>
    <dgm:pt modelId="{6B3B04AB-9D41-4172-9867-2C1064093602}">
      <dgm:prSet phldrT="[Texto]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ln>
          <a:headEnd type="none" w="med" len="med"/>
          <a:tailEnd type="none" w="med" len="med"/>
        </a:ln>
      </dgm:spPr>
      <dgm:t>
        <a:bodyPr/>
        <a:lstStyle/>
        <a:p>
          <a:r>
            <a:rPr lang="pt-BR" dirty="0"/>
            <a:t>Indica uma ação completamente concluída.</a:t>
          </a:r>
        </a:p>
        <a:p>
          <a:r>
            <a:rPr lang="pt-BR" dirty="0"/>
            <a:t>Ex.: Do meio das panelas, </a:t>
          </a:r>
          <a:r>
            <a:rPr lang="pt-BR" b="1" dirty="0"/>
            <a:t>apareceu</a:t>
          </a:r>
          <a:r>
            <a:rPr lang="pt-BR" dirty="0"/>
            <a:t> um homenzinho.</a:t>
          </a:r>
        </a:p>
      </dgm:t>
    </dgm:pt>
    <dgm:pt modelId="{E576A3F5-070C-48B3-AA89-D1CE39C460E5}" type="parTrans" cxnId="{58A0C2C3-5A60-438A-9FA8-E8A89271ABA0}">
      <dgm:prSet/>
      <dgm:spPr/>
      <dgm:t>
        <a:bodyPr/>
        <a:lstStyle/>
        <a:p>
          <a:endParaRPr lang="pt-BR"/>
        </a:p>
      </dgm:t>
    </dgm:pt>
    <dgm:pt modelId="{58930522-1BD7-472D-8BE9-6ADBF6AAF390}" type="sibTrans" cxnId="{58A0C2C3-5A60-438A-9FA8-E8A89271ABA0}">
      <dgm:prSet/>
      <dgm:spPr/>
      <dgm:t>
        <a:bodyPr/>
        <a:lstStyle/>
        <a:p>
          <a:endParaRPr lang="pt-BR"/>
        </a:p>
      </dgm:t>
    </dgm:pt>
    <dgm:pt modelId="{1BFA4EA7-D236-49A7-AC96-A14125CF792B}">
      <dgm:prSet phldrT="[Texto]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dirty="0"/>
            <a:t>Indica um fato passado, porém não concluído, um fato que continua.</a:t>
          </a:r>
        </a:p>
        <a:p>
          <a:r>
            <a:rPr lang="pt-BR" dirty="0"/>
            <a:t>Ex.: [...] e não </a:t>
          </a:r>
          <a:r>
            <a:rPr lang="pt-BR" b="1" dirty="0"/>
            <a:t>sabia</a:t>
          </a:r>
          <a:r>
            <a:rPr lang="pt-BR" dirty="0"/>
            <a:t> ainda ler.</a:t>
          </a:r>
        </a:p>
      </dgm:t>
    </dgm:pt>
    <dgm:pt modelId="{D89AC67E-5BDF-40D4-AAC7-90B5453DC7F0}" type="parTrans" cxnId="{EDBC5D40-A671-4408-B170-8065BF462A04}">
      <dgm:prSet/>
      <dgm:spPr/>
      <dgm:t>
        <a:bodyPr/>
        <a:lstStyle/>
        <a:p>
          <a:endParaRPr lang="pt-BR"/>
        </a:p>
      </dgm:t>
    </dgm:pt>
    <dgm:pt modelId="{DCEAFD6F-9AB6-4328-9697-FF5C56C723B3}" type="sibTrans" cxnId="{EDBC5D40-A671-4408-B170-8065BF462A04}">
      <dgm:prSet/>
      <dgm:spPr/>
      <dgm:t>
        <a:bodyPr/>
        <a:lstStyle/>
        <a:p>
          <a:endParaRPr lang="pt-BR"/>
        </a:p>
      </dgm:t>
    </dgm:pt>
    <dgm:pt modelId="{9691E789-1F91-4553-B263-EAAF6049ABBF}">
      <dgm:prSet phldrT="[Texto]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dirty="0"/>
            <a:t>Indica uma ação que ocorreu antes de outra ação ocorrida também no passado.</a:t>
          </a:r>
        </a:p>
        <a:p>
          <a:r>
            <a:rPr lang="pt-BR" dirty="0"/>
            <a:t>Ex.: Quando o homenzinho apareceu, Lívio já </a:t>
          </a:r>
          <a:r>
            <a:rPr lang="pt-BR" b="1" dirty="0"/>
            <a:t>abrira</a:t>
          </a:r>
          <a:r>
            <a:rPr lang="pt-BR" dirty="0"/>
            <a:t> o armário da cozinha.</a:t>
          </a:r>
        </a:p>
      </dgm:t>
    </dgm:pt>
    <dgm:pt modelId="{90C231D8-D9DA-491B-A30E-4FC3F0EC907B}" type="parTrans" cxnId="{ABDDC45B-2025-440C-822A-087A445B3CD6}">
      <dgm:prSet/>
      <dgm:spPr/>
      <dgm:t>
        <a:bodyPr/>
        <a:lstStyle/>
        <a:p>
          <a:endParaRPr lang="pt-BR"/>
        </a:p>
      </dgm:t>
    </dgm:pt>
    <dgm:pt modelId="{A83681D1-C454-436C-9786-92E662B08C8F}" type="sibTrans" cxnId="{ABDDC45B-2025-440C-822A-087A445B3CD6}">
      <dgm:prSet/>
      <dgm:spPr/>
      <dgm:t>
        <a:bodyPr/>
        <a:lstStyle/>
        <a:p>
          <a:endParaRPr lang="pt-BR"/>
        </a:p>
      </dgm:t>
    </dgm:pt>
    <dgm:pt modelId="{63135F26-6AE3-413C-8F66-68EBE4F5D509}" type="pres">
      <dgm:prSet presAssocID="{45881292-77BD-4FE2-ADCB-01DC1516B198}" presName="diagram" presStyleCnt="0">
        <dgm:presLayoutVars>
          <dgm:dir/>
          <dgm:resizeHandles val="exact"/>
        </dgm:presLayoutVars>
      </dgm:prSet>
      <dgm:spPr/>
    </dgm:pt>
    <dgm:pt modelId="{9D0A592D-3EF5-48B3-B5F5-D076979FA346}" type="pres">
      <dgm:prSet presAssocID="{9B014369-707C-46B2-B77B-B84B12E8E495}" presName="node" presStyleLbl="node1" presStyleIdx="0" presStyleCnt="6">
        <dgm:presLayoutVars>
          <dgm:bulletEnabled val="1"/>
        </dgm:presLayoutVars>
      </dgm:prSet>
      <dgm:spPr/>
    </dgm:pt>
    <dgm:pt modelId="{22F47BDC-628C-4B77-8FFA-CF1FA7DE5BD4}" type="pres">
      <dgm:prSet presAssocID="{B59C4E19-9905-4047-9B70-F1F3FB771F1A}" presName="sibTrans" presStyleCnt="0"/>
      <dgm:spPr/>
    </dgm:pt>
    <dgm:pt modelId="{0DF442AC-9078-492C-8456-24DE9CEB6ED2}" type="pres">
      <dgm:prSet presAssocID="{946F8D29-2969-4FC0-A908-E5B57F38C3B5}" presName="node" presStyleLbl="node1" presStyleIdx="1" presStyleCnt="6">
        <dgm:presLayoutVars>
          <dgm:bulletEnabled val="1"/>
        </dgm:presLayoutVars>
      </dgm:prSet>
      <dgm:spPr/>
    </dgm:pt>
    <dgm:pt modelId="{56DC8AB9-4C7E-4B67-A92A-4AB1C4904FF6}" type="pres">
      <dgm:prSet presAssocID="{E0C3A9CE-5C3F-4A3B-8ED3-7ECB4E90D845}" presName="sibTrans" presStyleCnt="0"/>
      <dgm:spPr/>
    </dgm:pt>
    <dgm:pt modelId="{1BE60A05-7F05-46DB-8EEE-F9E13CD43F25}" type="pres">
      <dgm:prSet presAssocID="{4B47E788-3E5C-4712-B11D-864CB03D7531}" presName="node" presStyleLbl="node1" presStyleIdx="2" presStyleCnt="6">
        <dgm:presLayoutVars>
          <dgm:bulletEnabled val="1"/>
        </dgm:presLayoutVars>
      </dgm:prSet>
      <dgm:spPr/>
    </dgm:pt>
    <dgm:pt modelId="{0DED8C9A-840C-4DFB-8A12-B53F42E2ECDC}" type="pres">
      <dgm:prSet presAssocID="{E7D76C8C-B9CF-46A9-B777-3FCEE5518755}" presName="sibTrans" presStyleCnt="0"/>
      <dgm:spPr/>
    </dgm:pt>
    <dgm:pt modelId="{710CD88C-4994-4E21-9B9B-28F0C3224899}" type="pres">
      <dgm:prSet presAssocID="{6B3B04AB-9D41-4172-9867-2C1064093602}" presName="node" presStyleLbl="node1" presStyleIdx="3" presStyleCnt="6">
        <dgm:presLayoutVars>
          <dgm:bulletEnabled val="1"/>
        </dgm:presLayoutVars>
      </dgm:prSet>
      <dgm:spPr/>
    </dgm:pt>
    <dgm:pt modelId="{030B341F-E5EB-4E97-8DEC-F87FDFDC0095}" type="pres">
      <dgm:prSet presAssocID="{58930522-1BD7-472D-8BE9-6ADBF6AAF390}" presName="sibTrans" presStyleCnt="0"/>
      <dgm:spPr/>
    </dgm:pt>
    <dgm:pt modelId="{EF5C01D4-F294-46F7-99A3-C6D1C57B741A}" type="pres">
      <dgm:prSet presAssocID="{1BFA4EA7-D236-49A7-AC96-A14125CF792B}" presName="node" presStyleLbl="node1" presStyleIdx="4" presStyleCnt="6">
        <dgm:presLayoutVars>
          <dgm:bulletEnabled val="1"/>
        </dgm:presLayoutVars>
      </dgm:prSet>
      <dgm:spPr/>
    </dgm:pt>
    <dgm:pt modelId="{059D504C-050C-44E0-AD3F-C0B753217216}" type="pres">
      <dgm:prSet presAssocID="{DCEAFD6F-9AB6-4328-9697-FF5C56C723B3}" presName="sibTrans" presStyleCnt="0"/>
      <dgm:spPr/>
    </dgm:pt>
    <dgm:pt modelId="{A49D1A68-8EC7-456B-A4F9-AFDCC20E4860}" type="pres">
      <dgm:prSet presAssocID="{9691E789-1F91-4553-B263-EAAF6049ABBF}" presName="node" presStyleLbl="node1" presStyleIdx="5" presStyleCnt="6">
        <dgm:presLayoutVars>
          <dgm:bulletEnabled val="1"/>
        </dgm:presLayoutVars>
      </dgm:prSet>
      <dgm:spPr/>
    </dgm:pt>
  </dgm:ptLst>
  <dgm:cxnLst>
    <dgm:cxn modelId="{44A30F0C-8E55-42D1-BD9F-B1E2A6E25D14}" type="presOf" srcId="{45881292-77BD-4FE2-ADCB-01DC1516B198}" destId="{63135F26-6AE3-413C-8F66-68EBE4F5D509}" srcOrd="0" destOrd="0" presId="urn:microsoft.com/office/officeart/2005/8/layout/default"/>
    <dgm:cxn modelId="{5411481B-A0F2-474D-B051-1EA854F20208}" type="presOf" srcId="{9B014369-707C-46B2-B77B-B84B12E8E495}" destId="{9D0A592D-3EF5-48B3-B5F5-D076979FA346}" srcOrd="0" destOrd="0" presId="urn:microsoft.com/office/officeart/2005/8/layout/default"/>
    <dgm:cxn modelId="{EDBC5D40-A671-4408-B170-8065BF462A04}" srcId="{45881292-77BD-4FE2-ADCB-01DC1516B198}" destId="{1BFA4EA7-D236-49A7-AC96-A14125CF792B}" srcOrd="4" destOrd="0" parTransId="{D89AC67E-5BDF-40D4-AAC7-90B5453DC7F0}" sibTransId="{DCEAFD6F-9AB6-4328-9697-FF5C56C723B3}"/>
    <dgm:cxn modelId="{ABDDC45B-2025-440C-822A-087A445B3CD6}" srcId="{45881292-77BD-4FE2-ADCB-01DC1516B198}" destId="{9691E789-1F91-4553-B263-EAAF6049ABBF}" srcOrd="5" destOrd="0" parTransId="{90C231D8-D9DA-491B-A30E-4FC3F0EC907B}" sibTransId="{A83681D1-C454-436C-9786-92E662B08C8F}"/>
    <dgm:cxn modelId="{0C197A75-15CC-4817-BFDB-18ACEC322B8E}" type="presOf" srcId="{6B3B04AB-9D41-4172-9867-2C1064093602}" destId="{710CD88C-4994-4E21-9B9B-28F0C3224899}" srcOrd="0" destOrd="0" presId="urn:microsoft.com/office/officeart/2005/8/layout/default"/>
    <dgm:cxn modelId="{D1A5CF79-F2FC-4807-8FF6-896CFFE82F55}" srcId="{45881292-77BD-4FE2-ADCB-01DC1516B198}" destId="{4B47E788-3E5C-4712-B11D-864CB03D7531}" srcOrd="2" destOrd="0" parTransId="{19A6516E-DBDD-4186-8F31-97D16DF0796C}" sibTransId="{E7D76C8C-B9CF-46A9-B777-3FCEE5518755}"/>
    <dgm:cxn modelId="{AF1D7C99-6584-4B73-AF0C-CE915966CE8B}" type="presOf" srcId="{9691E789-1F91-4553-B263-EAAF6049ABBF}" destId="{A49D1A68-8EC7-456B-A4F9-AFDCC20E4860}" srcOrd="0" destOrd="0" presId="urn:microsoft.com/office/officeart/2005/8/layout/default"/>
    <dgm:cxn modelId="{092C6FA3-CE81-4249-8506-753C371ED811}" srcId="{45881292-77BD-4FE2-ADCB-01DC1516B198}" destId="{9B014369-707C-46B2-B77B-B84B12E8E495}" srcOrd="0" destOrd="0" parTransId="{90973C44-5331-4D45-A717-5760F074AF21}" sibTransId="{B59C4E19-9905-4047-9B70-F1F3FB771F1A}"/>
    <dgm:cxn modelId="{58A0C2C3-5A60-438A-9FA8-E8A89271ABA0}" srcId="{45881292-77BD-4FE2-ADCB-01DC1516B198}" destId="{6B3B04AB-9D41-4172-9867-2C1064093602}" srcOrd="3" destOrd="0" parTransId="{E576A3F5-070C-48B3-AA89-D1CE39C460E5}" sibTransId="{58930522-1BD7-472D-8BE9-6ADBF6AAF390}"/>
    <dgm:cxn modelId="{A625DECF-E72C-427D-9280-568D4116B010}" type="presOf" srcId="{946F8D29-2969-4FC0-A908-E5B57F38C3B5}" destId="{0DF442AC-9078-492C-8456-24DE9CEB6ED2}" srcOrd="0" destOrd="0" presId="urn:microsoft.com/office/officeart/2005/8/layout/default"/>
    <dgm:cxn modelId="{DC9FE5DD-4769-4C4B-B2A4-3BAE0EF0C695}" srcId="{45881292-77BD-4FE2-ADCB-01DC1516B198}" destId="{946F8D29-2969-4FC0-A908-E5B57F38C3B5}" srcOrd="1" destOrd="0" parTransId="{843DA159-6787-4812-85AE-5986B96F9FBE}" sibTransId="{E0C3A9CE-5C3F-4A3B-8ED3-7ECB4E90D845}"/>
    <dgm:cxn modelId="{521F4CE3-4CBB-47F5-9D63-E2AD2A3814B3}" type="presOf" srcId="{4B47E788-3E5C-4712-B11D-864CB03D7531}" destId="{1BE60A05-7F05-46DB-8EEE-F9E13CD43F25}" srcOrd="0" destOrd="0" presId="urn:microsoft.com/office/officeart/2005/8/layout/default"/>
    <dgm:cxn modelId="{72409DF6-4E1F-4F69-9F4D-0D4B33817B01}" type="presOf" srcId="{1BFA4EA7-D236-49A7-AC96-A14125CF792B}" destId="{EF5C01D4-F294-46F7-99A3-C6D1C57B741A}" srcOrd="0" destOrd="0" presId="urn:microsoft.com/office/officeart/2005/8/layout/default"/>
    <dgm:cxn modelId="{1C0ED5C7-66E6-4465-9C0E-3694901329D4}" type="presParOf" srcId="{63135F26-6AE3-413C-8F66-68EBE4F5D509}" destId="{9D0A592D-3EF5-48B3-B5F5-D076979FA346}" srcOrd="0" destOrd="0" presId="urn:microsoft.com/office/officeart/2005/8/layout/default"/>
    <dgm:cxn modelId="{9DC231A3-C930-4CC8-87FC-1C5B55AB3398}" type="presParOf" srcId="{63135F26-6AE3-413C-8F66-68EBE4F5D509}" destId="{22F47BDC-628C-4B77-8FFA-CF1FA7DE5BD4}" srcOrd="1" destOrd="0" presId="urn:microsoft.com/office/officeart/2005/8/layout/default"/>
    <dgm:cxn modelId="{3565F13D-B50F-4B91-83C1-4F7AB85BFBFA}" type="presParOf" srcId="{63135F26-6AE3-413C-8F66-68EBE4F5D509}" destId="{0DF442AC-9078-492C-8456-24DE9CEB6ED2}" srcOrd="2" destOrd="0" presId="urn:microsoft.com/office/officeart/2005/8/layout/default"/>
    <dgm:cxn modelId="{9D2DACDE-E4DF-4980-B8CA-E976F8771478}" type="presParOf" srcId="{63135F26-6AE3-413C-8F66-68EBE4F5D509}" destId="{56DC8AB9-4C7E-4B67-A92A-4AB1C4904FF6}" srcOrd="3" destOrd="0" presId="urn:microsoft.com/office/officeart/2005/8/layout/default"/>
    <dgm:cxn modelId="{D1C014F3-C9E1-4324-8DE9-720B7EBBC661}" type="presParOf" srcId="{63135F26-6AE3-413C-8F66-68EBE4F5D509}" destId="{1BE60A05-7F05-46DB-8EEE-F9E13CD43F25}" srcOrd="4" destOrd="0" presId="urn:microsoft.com/office/officeart/2005/8/layout/default"/>
    <dgm:cxn modelId="{55F0E173-7D25-493C-B8F8-3F1733A8B881}" type="presParOf" srcId="{63135F26-6AE3-413C-8F66-68EBE4F5D509}" destId="{0DED8C9A-840C-4DFB-8A12-B53F42E2ECDC}" srcOrd="5" destOrd="0" presId="urn:microsoft.com/office/officeart/2005/8/layout/default"/>
    <dgm:cxn modelId="{D3EE557F-93F6-4143-ACE0-ADE11D565283}" type="presParOf" srcId="{63135F26-6AE3-413C-8F66-68EBE4F5D509}" destId="{710CD88C-4994-4E21-9B9B-28F0C3224899}" srcOrd="6" destOrd="0" presId="urn:microsoft.com/office/officeart/2005/8/layout/default"/>
    <dgm:cxn modelId="{9B2CBEC4-9293-4562-A8B5-A3609A52251F}" type="presParOf" srcId="{63135F26-6AE3-413C-8F66-68EBE4F5D509}" destId="{030B341F-E5EB-4E97-8DEC-F87FDFDC0095}" srcOrd="7" destOrd="0" presId="urn:microsoft.com/office/officeart/2005/8/layout/default"/>
    <dgm:cxn modelId="{B54514B7-A90F-4407-A968-92DD935530C8}" type="presParOf" srcId="{63135F26-6AE3-413C-8F66-68EBE4F5D509}" destId="{EF5C01D4-F294-46F7-99A3-C6D1C57B741A}" srcOrd="8" destOrd="0" presId="urn:microsoft.com/office/officeart/2005/8/layout/default"/>
    <dgm:cxn modelId="{C544FDA7-6721-428A-BFF7-AC5A536CF660}" type="presParOf" srcId="{63135F26-6AE3-413C-8F66-68EBE4F5D509}" destId="{059D504C-050C-44E0-AD3F-C0B753217216}" srcOrd="9" destOrd="0" presId="urn:microsoft.com/office/officeart/2005/8/layout/default"/>
    <dgm:cxn modelId="{0AF3C7A2-6F82-4476-81AC-381A6640FA6D}" type="presParOf" srcId="{63135F26-6AE3-413C-8F66-68EBE4F5D509}" destId="{A49D1A68-8EC7-456B-A4F9-AFDCC20E4860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249A5C6-CBAE-46DD-BBEE-6D835B62BD0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58308EC8-B897-47FA-89A0-10E4B6F84355}">
      <dgm:prSet phldrT="[Texto]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dirty="0"/>
            <a:t>Uma ação que ocorrerá no futuro.</a:t>
          </a:r>
        </a:p>
        <a:p>
          <a:endParaRPr lang="pt-BR" dirty="0"/>
        </a:p>
      </dgm:t>
    </dgm:pt>
    <dgm:pt modelId="{72D670D7-0F8A-4829-8263-D0F6B135C608}" type="parTrans" cxnId="{171AF00E-A8F9-4E28-B4C1-EDBDE64D6A87}">
      <dgm:prSet/>
      <dgm:spPr/>
      <dgm:t>
        <a:bodyPr/>
        <a:lstStyle/>
        <a:p>
          <a:endParaRPr lang="pt-BR"/>
        </a:p>
      </dgm:t>
    </dgm:pt>
    <dgm:pt modelId="{B6A40AD6-2DAB-4B54-BB88-A576CE8D7160}" type="sibTrans" cxnId="{171AF00E-A8F9-4E28-B4C1-EDBDE64D6A87}">
      <dgm:prSet/>
      <dgm:spPr/>
      <dgm:t>
        <a:bodyPr/>
        <a:lstStyle/>
        <a:p>
          <a:endParaRPr lang="pt-BR"/>
        </a:p>
      </dgm:t>
    </dgm:pt>
    <dgm:pt modelId="{F67BF9B9-7AD4-4A04-B1B5-448FFD32DA3C}">
      <dgm:prSet phldrT="[Texto]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dirty="0"/>
            <a:t>Uma ação habitual.</a:t>
          </a:r>
          <a:br>
            <a:rPr lang="pt-BR" dirty="0"/>
          </a:br>
          <a:endParaRPr lang="pt-BR" dirty="0"/>
        </a:p>
      </dgm:t>
    </dgm:pt>
    <dgm:pt modelId="{146B9E9F-8A74-46A6-AFF9-422A535127F4}" type="parTrans" cxnId="{4E26AA29-C1C4-4A97-88F2-EFA30921936A}">
      <dgm:prSet/>
      <dgm:spPr/>
      <dgm:t>
        <a:bodyPr/>
        <a:lstStyle/>
        <a:p>
          <a:endParaRPr lang="pt-BR"/>
        </a:p>
      </dgm:t>
    </dgm:pt>
    <dgm:pt modelId="{60CFA65E-DAE2-4948-A69B-1F56092C4FD0}" type="sibTrans" cxnId="{4E26AA29-C1C4-4A97-88F2-EFA30921936A}">
      <dgm:prSet/>
      <dgm:spPr/>
      <dgm:t>
        <a:bodyPr/>
        <a:lstStyle/>
        <a:p>
          <a:endParaRPr lang="pt-BR"/>
        </a:p>
      </dgm:t>
    </dgm:pt>
    <dgm:pt modelId="{C17517FD-C08D-43F9-9E63-FCDAF6421E1A}">
      <dgm:prSet phldrT="[Texto]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dirty="0"/>
            <a:t>Uma ação passada.</a:t>
          </a:r>
          <a:br>
            <a:rPr lang="pt-BR" dirty="0"/>
          </a:br>
          <a:endParaRPr lang="pt-BR" dirty="0"/>
        </a:p>
      </dgm:t>
    </dgm:pt>
    <dgm:pt modelId="{CBC4C621-F145-4C2D-8002-507FC67FA8DF}" type="parTrans" cxnId="{1027DFEE-AB87-4241-89A9-EAEA32D874B4}">
      <dgm:prSet/>
      <dgm:spPr/>
      <dgm:t>
        <a:bodyPr/>
        <a:lstStyle/>
        <a:p>
          <a:endParaRPr lang="pt-BR"/>
        </a:p>
      </dgm:t>
    </dgm:pt>
    <dgm:pt modelId="{AAD1CFE1-70F1-45AB-8689-4E3206DBD82E}" type="sibTrans" cxnId="{1027DFEE-AB87-4241-89A9-EAEA32D874B4}">
      <dgm:prSet/>
      <dgm:spPr/>
      <dgm:t>
        <a:bodyPr/>
        <a:lstStyle/>
        <a:p>
          <a:endParaRPr lang="pt-BR"/>
        </a:p>
      </dgm:t>
    </dgm:pt>
    <dgm:pt modelId="{1329E286-CDCE-4A0C-BC9D-966C9F24B401}">
      <dgm:prSet phldrT="[Texto]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dirty="0"/>
            <a:t>Ex.: Amanhã eu lhe </a:t>
          </a:r>
          <a:r>
            <a:rPr lang="pt-BR" b="1" dirty="0"/>
            <a:t>devolvo</a:t>
          </a:r>
          <a:r>
            <a:rPr lang="pt-BR" dirty="0"/>
            <a:t> o livro.</a:t>
          </a:r>
        </a:p>
      </dgm:t>
    </dgm:pt>
    <dgm:pt modelId="{C076CEA6-2A51-4F2D-A962-7CB8499D0E40}" type="parTrans" cxnId="{D16B9F1D-380B-47C4-8D01-116EBBA2DC0E}">
      <dgm:prSet/>
      <dgm:spPr/>
      <dgm:t>
        <a:bodyPr/>
        <a:lstStyle/>
        <a:p>
          <a:endParaRPr lang="pt-BR"/>
        </a:p>
      </dgm:t>
    </dgm:pt>
    <dgm:pt modelId="{3DC53725-9A16-4088-90E9-34394F45ED92}" type="sibTrans" cxnId="{D16B9F1D-380B-47C4-8D01-116EBBA2DC0E}">
      <dgm:prSet/>
      <dgm:spPr/>
      <dgm:t>
        <a:bodyPr/>
        <a:lstStyle/>
        <a:p>
          <a:endParaRPr lang="pt-BR"/>
        </a:p>
      </dgm:t>
    </dgm:pt>
    <dgm:pt modelId="{DB98AC72-9AFC-42EC-88EC-3D8DD08B0E4E}">
      <dgm:prSet phldrT="[Texto]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dirty="0"/>
            <a:t>Ex.: Cabral e sua esquadra </a:t>
          </a:r>
          <a:r>
            <a:rPr lang="pt-BR" b="1" dirty="0"/>
            <a:t>atracam</a:t>
          </a:r>
          <a:r>
            <a:rPr lang="pt-BR" dirty="0"/>
            <a:t> em Porto Seguro, em 1500.</a:t>
          </a:r>
        </a:p>
      </dgm:t>
    </dgm:pt>
    <dgm:pt modelId="{EAE5FBCA-8BCA-48F6-B7BE-B57EC2C5CB67}" type="parTrans" cxnId="{A0851D56-D2CB-480B-A3C8-2DE9BFFDEAF2}">
      <dgm:prSet/>
      <dgm:spPr/>
      <dgm:t>
        <a:bodyPr/>
        <a:lstStyle/>
        <a:p>
          <a:endParaRPr lang="pt-BR"/>
        </a:p>
      </dgm:t>
    </dgm:pt>
    <dgm:pt modelId="{9182F9EB-926A-456C-808A-143C065556D2}" type="sibTrans" cxnId="{A0851D56-D2CB-480B-A3C8-2DE9BFFDEAF2}">
      <dgm:prSet/>
      <dgm:spPr/>
      <dgm:t>
        <a:bodyPr/>
        <a:lstStyle/>
        <a:p>
          <a:endParaRPr lang="pt-BR"/>
        </a:p>
      </dgm:t>
    </dgm:pt>
    <dgm:pt modelId="{049866E3-4B19-4F58-9FAB-6BCED832103A}">
      <dgm:prSet phldrT="[Texto]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dirty="0"/>
            <a:t>Uma verdade científica, um dogma ou uma lei.</a:t>
          </a:r>
          <a:br>
            <a:rPr lang="pt-BR" dirty="0"/>
          </a:br>
          <a:endParaRPr lang="pt-BR" dirty="0"/>
        </a:p>
      </dgm:t>
    </dgm:pt>
    <dgm:pt modelId="{ED563372-4EBD-4DBF-ACAB-53D027A8EA77}" type="parTrans" cxnId="{DDE16987-882B-4618-941A-D50EABDA334A}">
      <dgm:prSet/>
      <dgm:spPr/>
      <dgm:t>
        <a:bodyPr/>
        <a:lstStyle/>
        <a:p>
          <a:endParaRPr lang="pt-BR"/>
        </a:p>
      </dgm:t>
    </dgm:pt>
    <dgm:pt modelId="{3FF2BCC8-1DE5-4471-8478-ACBD8A2BFAFD}" type="sibTrans" cxnId="{DDE16987-882B-4618-941A-D50EABDA334A}">
      <dgm:prSet/>
      <dgm:spPr/>
      <dgm:t>
        <a:bodyPr/>
        <a:lstStyle/>
        <a:p>
          <a:endParaRPr lang="pt-BR"/>
        </a:p>
      </dgm:t>
    </dgm:pt>
    <dgm:pt modelId="{B5E65938-35C8-4EDB-BBC4-B1F866E2FE03}">
      <dgm:prSet phldrT="[Texto]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dirty="0"/>
            <a:t>Ex.: O planeta Terra </a:t>
          </a:r>
          <a:r>
            <a:rPr lang="pt-BR" b="1" dirty="0"/>
            <a:t>gira</a:t>
          </a:r>
          <a:r>
            <a:rPr lang="pt-BR" dirty="0"/>
            <a:t> em torno do Sol.</a:t>
          </a:r>
        </a:p>
      </dgm:t>
    </dgm:pt>
    <dgm:pt modelId="{DD2CB0A2-09C1-4F07-9207-4F16765F3184}" type="parTrans" cxnId="{C0830303-0DC5-4CCC-B2E5-7ACE661AC63D}">
      <dgm:prSet/>
      <dgm:spPr/>
      <dgm:t>
        <a:bodyPr/>
        <a:lstStyle/>
        <a:p>
          <a:endParaRPr lang="pt-BR"/>
        </a:p>
      </dgm:t>
    </dgm:pt>
    <dgm:pt modelId="{3EA056E3-CDEF-425C-BEB8-CC2FD860EA57}" type="sibTrans" cxnId="{C0830303-0DC5-4CCC-B2E5-7ACE661AC63D}">
      <dgm:prSet/>
      <dgm:spPr/>
      <dgm:t>
        <a:bodyPr/>
        <a:lstStyle/>
        <a:p>
          <a:endParaRPr lang="pt-BR"/>
        </a:p>
      </dgm:t>
    </dgm:pt>
    <dgm:pt modelId="{7301CC46-CBC7-41AD-BBC1-7369063C3AFF}">
      <dgm:prSet phldrT="[Texto]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dirty="0"/>
            <a:t>Ex.: </a:t>
          </a:r>
          <a:r>
            <a:rPr lang="pt-BR" b="1" dirty="0"/>
            <a:t>Acordo</a:t>
          </a:r>
          <a:r>
            <a:rPr lang="pt-BR" dirty="0"/>
            <a:t> cedo todo domingo.</a:t>
          </a:r>
        </a:p>
      </dgm:t>
    </dgm:pt>
    <dgm:pt modelId="{6D2274A1-2DF0-422D-AF67-B16DDB23AD84}" type="sibTrans" cxnId="{27661A18-AAB7-46E0-9371-F801263BC185}">
      <dgm:prSet/>
      <dgm:spPr/>
      <dgm:t>
        <a:bodyPr/>
        <a:lstStyle/>
        <a:p>
          <a:endParaRPr lang="pt-BR"/>
        </a:p>
      </dgm:t>
    </dgm:pt>
    <dgm:pt modelId="{B63C2931-172C-47E9-8D64-66744D70526C}" type="parTrans" cxnId="{27661A18-AAB7-46E0-9371-F801263BC185}">
      <dgm:prSet/>
      <dgm:spPr/>
      <dgm:t>
        <a:bodyPr/>
        <a:lstStyle/>
        <a:p>
          <a:endParaRPr lang="pt-BR"/>
        </a:p>
      </dgm:t>
    </dgm:pt>
    <dgm:pt modelId="{2719F0FA-1827-489F-A3EC-529E37A6030D}" type="pres">
      <dgm:prSet presAssocID="{B249A5C6-CBAE-46DD-BBEE-6D835B62BD0E}" presName="diagram" presStyleCnt="0">
        <dgm:presLayoutVars>
          <dgm:dir/>
          <dgm:resizeHandles val="exact"/>
        </dgm:presLayoutVars>
      </dgm:prSet>
      <dgm:spPr/>
    </dgm:pt>
    <dgm:pt modelId="{512EA6A1-9E9B-4737-858C-21AED81776DE}" type="pres">
      <dgm:prSet presAssocID="{58308EC8-B897-47FA-89A0-10E4B6F84355}" presName="node" presStyleLbl="node1" presStyleIdx="0" presStyleCnt="4" custScaleY="135980">
        <dgm:presLayoutVars>
          <dgm:bulletEnabled val="1"/>
        </dgm:presLayoutVars>
      </dgm:prSet>
      <dgm:spPr/>
    </dgm:pt>
    <dgm:pt modelId="{347D147D-1D68-4185-8E7A-3E7AE64B2268}" type="pres">
      <dgm:prSet presAssocID="{B6A40AD6-2DAB-4B54-BB88-A576CE8D7160}" presName="sibTrans" presStyleCnt="0"/>
      <dgm:spPr/>
    </dgm:pt>
    <dgm:pt modelId="{01B9CF1E-C9EB-4B44-8D73-E80DBD49E57C}" type="pres">
      <dgm:prSet presAssocID="{F67BF9B9-7AD4-4A04-B1B5-448FFD32DA3C}" presName="node" presStyleLbl="node1" presStyleIdx="1" presStyleCnt="4" custScaleY="136046">
        <dgm:presLayoutVars>
          <dgm:bulletEnabled val="1"/>
        </dgm:presLayoutVars>
      </dgm:prSet>
      <dgm:spPr/>
    </dgm:pt>
    <dgm:pt modelId="{02AF7091-18DC-4943-A15E-EA9AA7BD314C}" type="pres">
      <dgm:prSet presAssocID="{60CFA65E-DAE2-4948-A69B-1F56092C4FD0}" presName="sibTrans" presStyleCnt="0"/>
      <dgm:spPr/>
    </dgm:pt>
    <dgm:pt modelId="{76BF3907-918D-4684-BA24-1B67B9EB77FA}" type="pres">
      <dgm:prSet presAssocID="{C17517FD-C08D-43F9-9E63-FCDAF6421E1A}" presName="node" presStyleLbl="node1" presStyleIdx="2" presStyleCnt="4" custScaleY="136046">
        <dgm:presLayoutVars>
          <dgm:bulletEnabled val="1"/>
        </dgm:presLayoutVars>
      </dgm:prSet>
      <dgm:spPr/>
    </dgm:pt>
    <dgm:pt modelId="{E980B33F-5A53-437C-8A5C-24CF89464F48}" type="pres">
      <dgm:prSet presAssocID="{AAD1CFE1-70F1-45AB-8689-4E3206DBD82E}" presName="sibTrans" presStyleCnt="0"/>
      <dgm:spPr/>
    </dgm:pt>
    <dgm:pt modelId="{3D2B7AB0-85D4-4936-BB9B-56F71FDEA79D}" type="pres">
      <dgm:prSet presAssocID="{049866E3-4B19-4F58-9FAB-6BCED832103A}" presName="node" presStyleLbl="node1" presStyleIdx="3" presStyleCnt="4" custScaleY="136046">
        <dgm:presLayoutVars>
          <dgm:bulletEnabled val="1"/>
        </dgm:presLayoutVars>
      </dgm:prSet>
      <dgm:spPr/>
    </dgm:pt>
  </dgm:ptLst>
  <dgm:cxnLst>
    <dgm:cxn modelId="{045DD902-2A38-4624-8A97-D7FB421F2177}" type="presOf" srcId="{F67BF9B9-7AD4-4A04-B1B5-448FFD32DA3C}" destId="{01B9CF1E-C9EB-4B44-8D73-E80DBD49E57C}" srcOrd="0" destOrd="0" presId="urn:microsoft.com/office/officeart/2005/8/layout/default"/>
    <dgm:cxn modelId="{C0830303-0DC5-4CCC-B2E5-7ACE661AC63D}" srcId="{049866E3-4B19-4F58-9FAB-6BCED832103A}" destId="{B5E65938-35C8-4EDB-BBC4-B1F866E2FE03}" srcOrd="0" destOrd="0" parTransId="{DD2CB0A2-09C1-4F07-9207-4F16765F3184}" sibTransId="{3EA056E3-CDEF-425C-BEB8-CC2FD860EA57}"/>
    <dgm:cxn modelId="{171AF00E-A8F9-4E28-B4C1-EDBDE64D6A87}" srcId="{B249A5C6-CBAE-46DD-BBEE-6D835B62BD0E}" destId="{58308EC8-B897-47FA-89A0-10E4B6F84355}" srcOrd="0" destOrd="0" parTransId="{72D670D7-0F8A-4829-8263-D0F6B135C608}" sibTransId="{B6A40AD6-2DAB-4B54-BB88-A576CE8D7160}"/>
    <dgm:cxn modelId="{27661A18-AAB7-46E0-9371-F801263BC185}" srcId="{F67BF9B9-7AD4-4A04-B1B5-448FFD32DA3C}" destId="{7301CC46-CBC7-41AD-BBC1-7369063C3AFF}" srcOrd="0" destOrd="0" parTransId="{B63C2931-172C-47E9-8D64-66744D70526C}" sibTransId="{6D2274A1-2DF0-422D-AF67-B16DDB23AD84}"/>
    <dgm:cxn modelId="{D16B9F1D-380B-47C4-8D01-116EBBA2DC0E}" srcId="{58308EC8-B897-47FA-89A0-10E4B6F84355}" destId="{1329E286-CDCE-4A0C-BC9D-966C9F24B401}" srcOrd="0" destOrd="0" parTransId="{C076CEA6-2A51-4F2D-A962-7CB8499D0E40}" sibTransId="{3DC53725-9A16-4088-90E9-34394F45ED92}"/>
    <dgm:cxn modelId="{4E26AA29-C1C4-4A97-88F2-EFA30921936A}" srcId="{B249A5C6-CBAE-46DD-BBEE-6D835B62BD0E}" destId="{F67BF9B9-7AD4-4A04-B1B5-448FFD32DA3C}" srcOrd="1" destOrd="0" parTransId="{146B9E9F-8A74-46A6-AFF9-422A535127F4}" sibTransId="{60CFA65E-DAE2-4948-A69B-1F56092C4FD0}"/>
    <dgm:cxn modelId="{37AF4433-0258-441E-A499-8896B6E19C44}" type="presOf" srcId="{B5E65938-35C8-4EDB-BBC4-B1F866E2FE03}" destId="{3D2B7AB0-85D4-4936-BB9B-56F71FDEA79D}" srcOrd="0" destOrd="1" presId="urn:microsoft.com/office/officeart/2005/8/layout/default"/>
    <dgm:cxn modelId="{49018147-53B5-475B-9768-AD1BD00D7C02}" type="presOf" srcId="{B249A5C6-CBAE-46DD-BBEE-6D835B62BD0E}" destId="{2719F0FA-1827-489F-A3EC-529E37A6030D}" srcOrd="0" destOrd="0" presId="urn:microsoft.com/office/officeart/2005/8/layout/default"/>
    <dgm:cxn modelId="{2697F170-64A3-4EF5-8DCC-608B05230915}" type="presOf" srcId="{7301CC46-CBC7-41AD-BBC1-7369063C3AFF}" destId="{01B9CF1E-C9EB-4B44-8D73-E80DBD49E57C}" srcOrd="0" destOrd="1" presId="urn:microsoft.com/office/officeart/2005/8/layout/default"/>
    <dgm:cxn modelId="{A0851D56-D2CB-480B-A3C8-2DE9BFFDEAF2}" srcId="{C17517FD-C08D-43F9-9E63-FCDAF6421E1A}" destId="{DB98AC72-9AFC-42EC-88EC-3D8DD08B0E4E}" srcOrd="0" destOrd="0" parTransId="{EAE5FBCA-8BCA-48F6-B7BE-B57EC2C5CB67}" sibTransId="{9182F9EB-926A-456C-808A-143C065556D2}"/>
    <dgm:cxn modelId="{DDE16987-882B-4618-941A-D50EABDA334A}" srcId="{B249A5C6-CBAE-46DD-BBEE-6D835B62BD0E}" destId="{049866E3-4B19-4F58-9FAB-6BCED832103A}" srcOrd="3" destOrd="0" parTransId="{ED563372-4EBD-4DBF-ACAB-53D027A8EA77}" sibTransId="{3FF2BCC8-1DE5-4471-8478-ACBD8A2BFAFD}"/>
    <dgm:cxn modelId="{CE3AB1A0-E141-4A17-B757-60CEE2DDEAEF}" type="presOf" srcId="{DB98AC72-9AFC-42EC-88EC-3D8DD08B0E4E}" destId="{76BF3907-918D-4684-BA24-1B67B9EB77FA}" srcOrd="0" destOrd="1" presId="urn:microsoft.com/office/officeart/2005/8/layout/default"/>
    <dgm:cxn modelId="{113107D0-A8AB-4177-BA50-881D470CC699}" type="presOf" srcId="{58308EC8-B897-47FA-89A0-10E4B6F84355}" destId="{512EA6A1-9E9B-4737-858C-21AED81776DE}" srcOrd="0" destOrd="0" presId="urn:microsoft.com/office/officeart/2005/8/layout/default"/>
    <dgm:cxn modelId="{D9DEADE7-656B-47BE-8771-AA1C6B986BF1}" type="presOf" srcId="{C17517FD-C08D-43F9-9E63-FCDAF6421E1A}" destId="{76BF3907-918D-4684-BA24-1B67B9EB77FA}" srcOrd="0" destOrd="0" presId="urn:microsoft.com/office/officeart/2005/8/layout/default"/>
    <dgm:cxn modelId="{4B698AEE-4E60-476C-A710-CA84E0B5538C}" type="presOf" srcId="{1329E286-CDCE-4A0C-BC9D-966C9F24B401}" destId="{512EA6A1-9E9B-4737-858C-21AED81776DE}" srcOrd="0" destOrd="1" presId="urn:microsoft.com/office/officeart/2005/8/layout/default"/>
    <dgm:cxn modelId="{1027DFEE-AB87-4241-89A9-EAEA32D874B4}" srcId="{B249A5C6-CBAE-46DD-BBEE-6D835B62BD0E}" destId="{C17517FD-C08D-43F9-9E63-FCDAF6421E1A}" srcOrd="2" destOrd="0" parTransId="{CBC4C621-F145-4C2D-8002-507FC67FA8DF}" sibTransId="{AAD1CFE1-70F1-45AB-8689-4E3206DBD82E}"/>
    <dgm:cxn modelId="{20A3B7FA-0E18-4A77-B413-E1A6369552B4}" type="presOf" srcId="{049866E3-4B19-4F58-9FAB-6BCED832103A}" destId="{3D2B7AB0-85D4-4936-BB9B-56F71FDEA79D}" srcOrd="0" destOrd="0" presId="urn:microsoft.com/office/officeart/2005/8/layout/default"/>
    <dgm:cxn modelId="{542FA739-B18B-49ED-9B8A-1F85205642AB}" type="presParOf" srcId="{2719F0FA-1827-489F-A3EC-529E37A6030D}" destId="{512EA6A1-9E9B-4737-858C-21AED81776DE}" srcOrd="0" destOrd="0" presId="urn:microsoft.com/office/officeart/2005/8/layout/default"/>
    <dgm:cxn modelId="{661F6D88-45E9-479D-95B2-7E2AC4F6D142}" type="presParOf" srcId="{2719F0FA-1827-489F-A3EC-529E37A6030D}" destId="{347D147D-1D68-4185-8E7A-3E7AE64B2268}" srcOrd="1" destOrd="0" presId="urn:microsoft.com/office/officeart/2005/8/layout/default"/>
    <dgm:cxn modelId="{467B9A8D-2364-48A9-9E1A-4EC1F8AE96A9}" type="presParOf" srcId="{2719F0FA-1827-489F-A3EC-529E37A6030D}" destId="{01B9CF1E-C9EB-4B44-8D73-E80DBD49E57C}" srcOrd="2" destOrd="0" presId="urn:microsoft.com/office/officeart/2005/8/layout/default"/>
    <dgm:cxn modelId="{BDDC9800-74E3-47DC-A060-2B0072B607BC}" type="presParOf" srcId="{2719F0FA-1827-489F-A3EC-529E37A6030D}" destId="{02AF7091-18DC-4943-A15E-EA9AA7BD314C}" srcOrd="3" destOrd="0" presId="urn:microsoft.com/office/officeart/2005/8/layout/default"/>
    <dgm:cxn modelId="{400FBF9C-AF65-414E-A696-16F4CBA2B41A}" type="presParOf" srcId="{2719F0FA-1827-489F-A3EC-529E37A6030D}" destId="{76BF3907-918D-4684-BA24-1B67B9EB77FA}" srcOrd="4" destOrd="0" presId="urn:microsoft.com/office/officeart/2005/8/layout/default"/>
    <dgm:cxn modelId="{4F4887F7-F915-4E8E-A5A7-EA1BB96DF38E}" type="presParOf" srcId="{2719F0FA-1827-489F-A3EC-529E37A6030D}" destId="{E980B33F-5A53-437C-8A5C-24CF89464F48}" srcOrd="5" destOrd="0" presId="urn:microsoft.com/office/officeart/2005/8/layout/default"/>
    <dgm:cxn modelId="{0C192578-DF09-436A-B816-E799582AFD28}" type="presParOf" srcId="{2719F0FA-1827-489F-A3EC-529E37A6030D}" destId="{3D2B7AB0-85D4-4936-BB9B-56F71FDEA79D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5881292-77BD-4FE2-ADCB-01DC1516B198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9B014369-707C-46B2-B77B-B84B12E8E495}">
      <dgm:prSet phldrT="[Texto]"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solidFill>
          <a:schemeClr val="accent6">
            <a:alpha val="50000"/>
          </a:schemeClr>
        </a:solidFill>
        <a:ln>
          <a:noFill/>
        </a:ln>
      </dgm:spPr>
      <dgm:t>
        <a:bodyPr/>
        <a:lstStyle/>
        <a:p>
          <a:r>
            <a:rPr lang="pt-BR" sz="3600" b="0" dirty="0"/>
            <a:t>Futuro do presente</a:t>
          </a:r>
        </a:p>
      </dgm:t>
    </dgm:pt>
    <dgm:pt modelId="{90973C44-5331-4D45-A717-5760F074AF21}" type="parTrans" cxnId="{092C6FA3-CE81-4249-8506-753C371ED811}">
      <dgm:prSet/>
      <dgm:spPr/>
      <dgm:t>
        <a:bodyPr/>
        <a:lstStyle/>
        <a:p>
          <a:endParaRPr lang="pt-BR"/>
        </a:p>
      </dgm:t>
    </dgm:pt>
    <dgm:pt modelId="{B59C4E19-9905-4047-9B70-F1F3FB771F1A}" type="sibTrans" cxnId="{092C6FA3-CE81-4249-8506-753C371ED811}">
      <dgm:prSet/>
      <dgm:spPr/>
      <dgm:t>
        <a:bodyPr/>
        <a:lstStyle/>
        <a:p>
          <a:endParaRPr lang="pt-BR"/>
        </a:p>
      </dgm:t>
    </dgm:pt>
    <dgm:pt modelId="{946F8D29-2969-4FC0-A908-E5B57F38C3B5}">
      <dgm:prSet phldrT="[Texto]" custT="1">
        <dgm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dgm:style>
      </dgm:prSet>
      <dgm:spPr>
        <a:solidFill>
          <a:schemeClr val="accent6">
            <a:alpha val="50000"/>
          </a:schemeClr>
        </a:solidFill>
        <a:ln>
          <a:noFill/>
        </a:ln>
      </dgm:spPr>
      <dgm:t>
        <a:bodyPr/>
        <a:lstStyle/>
        <a:p>
          <a:r>
            <a:rPr lang="pt-BR" sz="3600" dirty="0"/>
            <a:t>Futuro do pretérito</a:t>
          </a:r>
          <a:endParaRPr lang="pt-BR" sz="3600" b="1" dirty="0"/>
        </a:p>
      </dgm:t>
    </dgm:pt>
    <dgm:pt modelId="{843DA159-6787-4812-85AE-5986B96F9FBE}" type="parTrans" cxnId="{DC9FE5DD-4769-4C4B-B2A4-3BAE0EF0C695}">
      <dgm:prSet/>
      <dgm:spPr/>
      <dgm:t>
        <a:bodyPr/>
        <a:lstStyle/>
        <a:p>
          <a:endParaRPr lang="pt-BR"/>
        </a:p>
      </dgm:t>
    </dgm:pt>
    <dgm:pt modelId="{E0C3A9CE-5C3F-4A3B-8ED3-7ECB4E90D845}" type="sibTrans" cxnId="{DC9FE5DD-4769-4C4B-B2A4-3BAE0EF0C695}">
      <dgm:prSet/>
      <dgm:spPr/>
      <dgm:t>
        <a:bodyPr/>
        <a:lstStyle/>
        <a:p>
          <a:endParaRPr lang="pt-BR"/>
        </a:p>
      </dgm:t>
    </dgm:pt>
    <dgm:pt modelId="{6B3B04AB-9D41-4172-9867-2C1064093602}">
      <dgm:prSet phldrT="[Texto]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>
        <a:ln>
          <a:headEnd type="none" w="med" len="med"/>
          <a:tailEnd type="none" w="med" len="med"/>
        </a:ln>
      </dgm:spPr>
      <dgm:t>
        <a:bodyPr/>
        <a:lstStyle/>
        <a:p>
          <a:r>
            <a:rPr lang="pt-BR" dirty="0"/>
            <a:t>Indica certeza ou probabilidade de ocorrer algo em um tempo posterior ao atual.</a:t>
          </a:r>
        </a:p>
        <a:p>
          <a:r>
            <a:rPr lang="pt-BR" dirty="0"/>
            <a:t>Ex.: Cientistas </a:t>
          </a:r>
          <a:r>
            <a:rPr lang="pt-BR" b="1" dirty="0"/>
            <a:t>inventarão</a:t>
          </a:r>
          <a:r>
            <a:rPr lang="pt-BR" dirty="0"/>
            <a:t> novamente o bonde, a charrete.</a:t>
          </a:r>
        </a:p>
      </dgm:t>
    </dgm:pt>
    <dgm:pt modelId="{E576A3F5-070C-48B3-AA89-D1CE39C460E5}" type="parTrans" cxnId="{58A0C2C3-5A60-438A-9FA8-E8A89271ABA0}">
      <dgm:prSet/>
      <dgm:spPr/>
      <dgm:t>
        <a:bodyPr/>
        <a:lstStyle/>
        <a:p>
          <a:endParaRPr lang="pt-BR"/>
        </a:p>
      </dgm:t>
    </dgm:pt>
    <dgm:pt modelId="{58930522-1BD7-472D-8BE9-6ADBF6AAF390}" type="sibTrans" cxnId="{58A0C2C3-5A60-438A-9FA8-E8A89271ABA0}">
      <dgm:prSet/>
      <dgm:spPr/>
      <dgm:t>
        <a:bodyPr/>
        <a:lstStyle/>
        <a:p>
          <a:endParaRPr lang="pt-BR"/>
        </a:p>
      </dgm:t>
    </dgm:pt>
    <dgm:pt modelId="{1BFA4EA7-D236-49A7-AC96-A14125CF792B}">
      <dgm:prSet phldrT="[Texto]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dirty="0"/>
            <a:t>Em um tempo passado, indica ação futura que poderia ter ocorrido se uma condição tivesse sido cumprida.</a:t>
          </a:r>
        </a:p>
        <a:p>
          <a:r>
            <a:rPr lang="pt-BR" dirty="0"/>
            <a:t>Ex.: Se eu pudesse voltar no tempo, me </a:t>
          </a:r>
          <a:r>
            <a:rPr lang="pt-BR" b="1" dirty="0"/>
            <a:t>divertiria</a:t>
          </a:r>
          <a:r>
            <a:rPr lang="pt-BR" dirty="0"/>
            <a:t> mais com meus amigos.</a:t>
          </a:r>
        </a:p>
      </dgm:t>
    </dgm:pt>
    <dgm:pt modelId="{D89AC67E-5BDF-40D4-AAC7-90B5453DC7F0}" type="parTrans" cxnId="{EDBC5D40-A671-4408-B170-8065BF462A04}">
      <dgm:prSet/>
      <dgm:spPr/>
      <dgm:t>
        <a:bodyPr/>
        <a:lstStyle/>
        <a:p>
          <a:endParaRPr lang="pt-BR"/>
        </a:p>
      </dgm:t>
    </dgm:pt>
    <dgm:pt modelId="{DCEAFD6F-9AB6-4328-9697-FF5C56C723B3}" type="sibTrans" cxnId="{EDBC5D40-A671-4408-B170-8065BF462A04}">
      <dgm:prSet/>
      <dgm:spPr/>
      <dgm:t>
        <a:bodyPr/>
        <a:lstStyle/>
        <a:p>
          <a:endParaRPr lang="pt-BR"/>
        </a:p>
      </dgm:t>
    </dgm:pt>
    <dgm:pt modelId="{63135F26-6AE3-413C-8F66-68EBE4F5D509}" type="pres">
      <dgm:prSet presAssocID="{45881292-77BD-4FE2-ADCB-01DC1516B198}" presName="diagram" presStyleCnt="0">
        <dgm:presLayoutVars>
          <dgm:dir/>
          <dgm:resizeHandles val="exact"/>
        </dgm:presLayoutVars>
      </dgm:prSet>
      <dgm:spPr/>
    </dgm:pt>
    <dgm:pt modelId="{9D0A592D-3EF5-48B3-B5F5-D076979FA346}" type="pres">
      <dgm:prSet presAssocID="{9B014369-707C-46B2-B77B-B84B12E8E495}" presName="node" presStyleLbl="node1" presStyleIdx="0" presStyleCnt="4">
        <dgm:presLayoutVars>
          <dgm:bulletEnabled val="1"/>
        </dgm:presLayoutVars>
      </dgm:prSet>
      <dgm:spPr/>
    </dgm:pt>
    <dgm:pt modelId="{22F47BDC-628C-4B77-8FFA-CF1FA7DE5BD4}" type="pres">
      <dgm:prSet presAssocID="{B59C4E19-9905-4047-9B70-F1F3FB771F1A}" presName="sibTrans" presStyleCnt="0"/>
      <dgm:spPr/>
    </dgm:pt>
    <dgm:pt modelId="{0DF442AC-9078-492C-8456-24DE9CEB6ED2}" type="pres">
      <dgm:prSet presAssocID="{946F8D29-2969-4FC0-A908-E5B57F38C3B5}" presName="node" presStyleLbl="node1" presStyleIdx="1" presStyleCnt="4">
        <dgm:presLayoutVars>
          <dgm:bulletEnabled val="1"/>
        </dgm:presLayoutVars>
      </dgm:prSet>
      <dgm:spPr/>
    </dgm:pt>
    <dgm:pt modelId="{56DC8AB9-4C7E-4B67-A92A-4AB1C4904FF6}" type="pres">
      <dgm:prSet presAssocID="{E0C3A9CE-5C3F-4A3B-8ED3-7ECB4E90D845}" presName="sibTrans" presStyleCnt="0"/>
      <dgm:spPr/>
    </dgm:pt>
    <dgm:pt modelId="{710CD88C-4994-4E21-9B9B-28F0C3224899}" type="pres">
      <dgm:prSet presAssocID="{6B3B04AB-9D41-4172-9867-2C1064093602}" presName="node" presStyleLbl="node1" presStyleIdx="2" presStyleCnt="4">
        <dgm:presLayoutVars>
          <dgm:bulletEnabled val="1"/>
        </dgm:presLayoutVars>
      </dgm:prSet>
      <dgm:spPr/>
    </dgm:pt>
    <dgm:pt modelId="{030B341F-E5EB-4E97-8DEC-F87FDFDC0095}" type="pres">
      <dgm:prSet presAssocID="{58930522-1BD7-472D-8BE9-6ADBF6AAF390}" presName="sibTrans" presStyleCnt="0"/>
      <dgm:spPr/>
    </dgm:pt>
    <dgm:pt modelId="{EF5C01D4-F294-46F7-99A3-C6D1C57B741A}" type="pres">
      <dgm:prSet presAssocID="{1BFA4EA7-D236-49A7-AC96-A14125CF792B}" presName="node" presStyleLbl="node1" presStyleIdx="3" presStyleCnt="4">
        <dgm:presLayoutVars>
          <dgm:bulletEnabled val="1"/>
        </dgm:presLayoutVars>
      </dgm:prSet>
      <dgm:spPr/>
    </dgm:pt>
  </dgm:ptLst>
  <dgm:cxnLst>
    <dgm:cxn modelId="{BDD3993D-239C-4093-93A5-582EC609BC67}" type="presOf" srcId="{9B014369-707C-46B2-B77B-B84B12E8E495}" destId="{9D0A592D-3EF5-48B3-B5F5-D076979FA346}" srcOrd="0" destOrd="0" presId="urn:microsoft.com/office/officeart/2005/8/layout/default"/>
    <dgm:cxn modelId="{EDBC5D40-A671-4408-B170-8065BF462A04}" srcId="{45881292-77BD-4FE2-ADCB-01DC1516B198}" destId="{1BFA4EA7-D236-49A7-AC96-A14125CF792B}" srcOrd="3" destOrd="0" parTransId="{D89AC67E-5BDF-40D4-AAC7-90B5453DC7F0}" sibTransId="{DCEAFD6F-9AB6-4328-9697-FF5C56C723B3}"/>
    <dgm:cxn modelId="{031ED576-C1DA-4540-88C3-F15C29276719}" type="presOf" srcId="{1BFA4EA7-D236-49A7-AC96-A14125CF792B}" destId="{EF5C01D4-F294-46F7-99A3-C6D1C57B741A}" srcOrd="0" destOrd="0" presId="urn:microsoft.com/office/officeart/2005/8/layout/default"/>
    <dgm:cxn modelId="{0370AB8C-841A-4EED-AB53-55CBF86B5EE1}" type="presOf" srcId="{946F8D29-2969-4FC0-A908-E5B57F38C3B5}" destId="{0DF442AC-9078-492C-8456-24DE9CEB6ED2}" srcOrd="0" destOrd="0" presId="urn:microsoft.com/office/officeart/2005/8/layout/default"/>
    <dgm:cxn modelId="{092C6FA3-CE81-4249-8506-753C371ED811}" srcId="{45881292-77BD-4FE2-ADCB-01DC1516B198}" destId="{9B014369-707C-46B2-B77B-B84B12E8E495}" srcOrd="0" destOrd="0" parTransId="{90973C44-5331-4D45-A717-5760F074AF21}" sibTransId="{B59C4E19-9905-4047-9B70-F1F3FB771F1A}"/>
    <dgm:cxn modelId="{06501CB3-E401-4A66-9EAC-F7F8ADD293C4}" type="presOf" srcId="{45881292-77BD-4FE2-ADCB-01DC1516B198}" destId="{63135F26-6AE3-413C-8F66-68EBE4F5D509}" srcOrd="0" destOrd="0" presId="urn:microsoft.com/office/officeart/2005/8/layout/default"/>
    <dgm:cxn modelId="{58A0C2C3-5A60-438A-9FA8-E8A89271ABA0}" srcId="{45881292-77BD-4FE2-ADCB-01DC1516B198}" destId="{6B3B04AB-9D41-4172-9867-2C1064093602}" srcOrd="2" destOrd="0" parTransId="{E576A3F5-070C-48B3-AA89-D1CE39C460E5}" sibTransId="{58930522-1BD7-472D-8BE9-6ADBF6AAF390}"/>
    <dgm:cxn modelId="{E567C5DB-9A2C-4292-9291-D35F98FFB319}" type="presOf" srcId="{6B3B04AB-9D41-4172-9867-2C1064093602}" destId="{710CD88C-4994-4E21-9B9B-28F0C3224899}" srcOrd="0" destOrd="0" presId="urn:microsoft.com/office/officeart/2005/8/layout/default"/>
    <dgm:cxn modelId="{DC9FE5DD-4769-4C4B-B2A4-3BAE0EF0C695}" srcId="{45881292-77BD-4FE2-ADCB-01DC1516B198}" destId="{946F8D29-2969-4FC0-A908-E5B57F38C3B5}" srcOrd="1" destOrd="0" parTransId="{843DA159-6787-4812-85AE-5986B96F9FBE}" sibTransId="{E0C3A9CE-5C3F-4A3B-8ED3-7ECB4E90D845}"/>
    <dgm:cxn modelId="{661D0529-9426-44A6-846A-B016A8FC41ED}" type="presParOf" srcId="{63135F26-6AE3-413C-8F66-68EBE4F5D509}" destId="{9D0A592D-3EF5-48B3-B5F5-D076979FA346}" srcOrd="0" destOrd="0" presId="urn:microsoft.com/office/officeart/2005/8/layout/default"/>
    <dgm:cxn modelId="{C1703C85-D7C8-4615-A76E-DA67304BA828}" type="presParOf" srcId="{63135F26-6AE3-413C-8F66-68EBE4F5D509}" destId="{22F47BDC-628C-4B77-8FFA-CF1FA7DE5BD4}" srcOrd="1" destOrd="0" presId="urn:microsoft.com/office/officeart/2005/8/layout/default"/>
    <dgm:cxn modelId="{8F1C7A39-4C4E-4089-B003-1B08BC30E1C1}" type="presParOf" srcId="{63135F26-6AE3-413C-8F66-68EBE4F5D509}" destId="{0DF442AC-9078-492C-8456-24DE9CEB6ED2}" srcOrd="2" destOrd="0" presId="urn:microsoft.com/office/officeart/2005/8/layout/default"/>
    <dgm:cxn modelId="{4D4ADF59-4B38-4CA1-B364-E0842136735A}" type="presParOf" srcId="{63135F26-6AE3-413C-8F66-68EBE4F5D509}" destId="{56DC8AB9-4C7E-4B67-A92A-4AB1C4904FF6}" srcOrd="3" destOrd="0" presId="urn:microsoft.com/office/officeart/2005/8/layout/default"/>
    <dgm:cxn modelId="{6371B688-A134-48CA-8573-A421EA993F59}" type="presParOf" srcId="{63135F26-6AE3-413C-8F66-68EBE4F5D509}" destId="{710CD88C-4994-4E21-9B9B-28F0C3224899}" srcOrd="4" destOrd="0" presId="urn:microsoft.com/office/officeart/2005/8/layout/default"/>
    <dgm:cxn modelId="{6BDCFD55-48CE-4D4A-A0B2-C59B1CBDF100}" type="presParOf" srcId="{63135F26-6AE3-413C-8F66-68EBE4F5D509}" destId="{030B341F-E5EB-4E97-8DEC-F87FDFDC0095}" srcOrd="5" destOrd="0" presId="urn:microsoft.com/office/officeart/2005/8/layout/default"/>
    <dgm:cxn modelId="{E2F6A931-E41F-411D-9ACB-78F9DC1E51C0}" type="presParOf" srcId="{63135F26-6AE3-413C-8F66-68EBE4F5D509}" destId="{EF5C01D4-F294-46F7-99A3-C6D1C57B741A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7334CC2-595E-4977-9023-24F256F95D16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CC4BF32C-EB97-40B0-8369-6C8C5C3D0A37}">
      <dgm:prSet phldrT="[Tex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3800" dirty="0"/>
            <a:t>Sinônimos</a:t>
          </a:r>
        </a:p>
      </dgm:t>
    </dgm:pt>
    <dgm:pt modelId="{9913378D-334F-4B89-9257-CC189EC4A053}" type="parTrans" cxnId="{4F1E89D8-1A97-49D1-BB90-569983CBCDA4}">
      <dgm:prSet/>
      <dgm:spPr/>
      <dgm:t>
        <a:bodyPr/>
        <a:lstStyle/>
        <a:p>
          <a:endParaRPr lang="pt-BR"/>
        </a:p>
      </dgm:t>
    </dgm:pt>
    <dgm:pt modelId="{8995FBCD-74A9-4A60-AF3C-2F4DD430109C}" type="sibTrans" cxnId="{4F1E89D8-1A97-49D1-BB90-569983CBCDA4}">
      <dgm:prSet/>
      <dgm:spPr/>
      <dgm:t>
        <a:bodyPr/>
        <a:lstStyle/>
        <a:p>
          <a:endParaRPr lang="pt-BR"/>
        </a:p>
      </dgm:t>
    </dgm:pt>
    <dgm:pt modelId="{A3996699-C4C5-49EB-B704-FE3E17879177}">
      <dgm:prSet phldrT="[Tex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2800" dirty="0"/>
            <a:t>Palavras que apresentam sentidos equivalentes ou semelhantes.</a:t>
          </a:r>
        </a:p>
      </dgm:t>
    </dgm:pt>
    <dgm:pt modelId="{35A2975E-4ECC-4975-84DB-A4241035D51F}" type="parTrans" cxnId="{2B603272-6240-4BFE-BA24-9C87F93ED2C4}">
      <dgm:prSet/>
      <dgm:spPr/>
      <dgm:t>
        <a:bodyPr/>
        <a:lstStyle/>
        <a:p>
          <a:endParaRPr lang="pt-BR"/>
        </a:p>
      </dgm:t>
    </dgm:pt>
    <dgm:pt modelId="{2E830F46-6D81-4B51-B496-2991C6617C85}" type="sibTrans" cxnId="{2B603272-6240-4BFE-BA24-9C87F93ED2C4}">
      <dgm:prSet/>
      <dgm:spPr/>
      <dgm:t>
        <a:bodyPr/>
        <a:lstStyle/>
        <a:p>
          <a:endParaRPr lang="pt-BR"/>
        </a:p>
      </dgm:t>
    </dgm:pt>
    <dgm:pt modelId="{3F139636-21F7-4D9D-9A52-F6F00F082B46}">
      <dgm:prSet phldrT="[Texto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3800" dirty="0"/>
            <a:t>Antônimos</a:t>
          </a:r>
        </a:p>
      </dgm:t>
    </dgm:pt>
    <dgm:pt modelId="{C62F5CE4-B787-433E-90E3-1E3763450E9E}" type="parTrans" cxnId="{53F8D02C-99C8-464A-AB41-1DF29552B347}">
      <dgm:prSet/>
      <dgm:spPr/>
      <dgm:t>
        <a:bodyPr/>
        <a:lstStyle/>
        <a:p>
          <a:endParaRPr lang="pt-BR"/>
        </a:p>
      </dgm:t>
    </dgm:pt>
    <dgm:pt modelId="{0E008A32-2C23-4E98-B291-1E4B76A03A68}" type="sibTrans" cxnId="{53F8D02C-99C8-464A-AB41-1DF29552B347}">
      <dgm:prSet/>
      <dgm:spPr/>
      <dgm:t>
        <a:bodyPr/>
        <a:lstStyle/>
        <a:p>
          <a:endParaRPr lang="pt-BR"/>
        </a:p>
      </dgm:t>
    </dgm:pt>
    <dgm:pt modelId="{572F2A94-AB23-4814-9304-756E06CD0F06}">
      <dgm:prSet phldrT="[Texto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sz="2800" dirty="0"/>
            <a:t>Palavras que apresentam sentidos contrários entre si, ou que podem ser colocadas em oposição.</a:t>
          </a:r>
        </a:p>
      </dgm:t>
    </dgm:pt>
    <dgm:pt modelId="{50979239-826D-42D1-B39C-C1AEE7436865}" type="parTrans" cxnId="{9ABACBEC-326B-4C6E-9F1B-B18D01F6D5E7}">
      <dgm:prSet/>
      <dgm:spPr/>
      <dgm:t>
        <a:bodyPr/>
        <a:lstStyle/>
        <a:p>
          <a:endParaRPr lang="pt-BR"/>
        </a:p>
      </dgm:t>
    </dgm:pt>
    <dgm:pt modelId="{97F63067-EEA3-4BC2-BDE0-E367E226ED6A}" type="sibTrans" cxnId="{9ABACBEC-326B-4C6E-9F1B-B18D01F6D5E7}">
      <dgm:prSet/>
      <dgm:spPr/>
      <dgm:t>
        <a:bodyPr/>
        <a:lstStyle/>
        <a:p>
          <a:endParaRPr lang="pt-BR"/>
        </a:p>
      </dgm:t>
    </dgm:pt>
    <dgm:pt modelId="{3304AE23-9C3D-40E4-8667-5F7AA4DF117B}" type="pres">
      <dgm:prSet presAssocID="{C7334CC2-595E-4977-9023-24F256F95D16}" presName="theList" presStyleCnt="0">
        <dgm:presLayoutVars>
          <dgm:dir/>
          <dgm:animLvl val="lvl"/>
          <dgm:resizeHandles val="exact"/>
        </dgm:presLayoutVars>
      </dgm:prSet>
      <dgm:spPr/>
    </dgm:pt>
    <dgm:pt modelId="{EA9ECB81-5257-401E-8FEE-26F2D9B4E3E5}" type="pres">
      <dgm:prSet presAssocID="{CC4BF32C-EB97-40B0-8369-6C8C5C3D0A37}" presName="compNode" presStyleCnt="0"/>
      <dgm:spPr/>
    </dgm:pt>
    <dgm:pt modelId="{41E1C3A8-BCCF-4167-8F25-32E319A22C2E}" type="pres">
      <dgm:prSet presAssocID="{CC4BF32C-EB97-40B0-8369-6C8C5C3D0A37}" presName="aNode" presStyleLbl="bgShp" presStyleIdx="0" presStyleCnt="2" custLinFactNeighborX="-104" custLinFactNeighborY="438"/>
      <dgm:spPr/>
    </dgm:pt>
    <dgm:pt modelId="{A13C8866-5B62-4BDB-BBF2-DE40092D29A9}" type="pres">
      <dgm:prSet presAssocID="{CC4BF32C-EB97-40B0-8369-6C8C5C3D0A37}" presName="textNode" presStyleLbl="bgShp" presStyleIdx="0" presStyleCnt="2"/>
      <dgm:spPr/>
    </dgm:pt>
    <dgm:pt modelId="{7BD5A8B4-8F3F-4DFE-9338-DA0B789B5F48}" type="pres">
      <dgm:prSet presAssocID="{CC4BF32C-EB97-40B0-8369-6C8C5C3D0A37}" presName="compChildNode" presStyleCnt="0"/>
      <dgm:spPr/>
    </dgm:pt>
    <dgm:pt modelId="{2B79F0AF-606E-4DF6-855C-797B37B907BC}" type="pres">
      <dgm:prSet presAssocID="{CC4BF32C-EB97-40B0-8369-6C8C5C3D0A37}" presName="theInnerList" presStyleCnt="0"/>
      <dgm:spPr/>
    </dgm:pt>
    <dgm:pt modelId="{0F3CE5EC-ECF0-4B1A-BBEC-28BFDD1EBC89}" type="pres">
      <dgm:prSet presAssocID="{A3996699-C4C5-49EB-B704-FE3E17879177}" presName="childNode" presStyleLbl="node1" presStyleIdx="0" presStyleCnt="2" custScaleY="77769">
        <dgm:presLayoutVars>
          <dgm:bulletEnabled val="1"/>
        </dgm:presLayoutVars>
      </dgm:prSet>
      <dgm:spPr/>
    </dgm:pt>
    <dgm:pt modelId="{DFD5204B-580B-476F-A39E-C2AA98FED6F8}" type="pres">
      <dgm:prSet presAssocID="{CC4BF32C-EB97-40B0-8369-6C8C5C3D0A37}" presName="aSpace" presStyleCnt="0"/>
      <dgm:spPr/>
    </dgm:pt>
    <dgm:pt modelId="{9CD37DCC-0CCA-4541-B0AD-AD84F680E09A}" type="pres">
      <dgm:prSet presAssocID="{3F139636-21F7-4D9D-9A52-F6F00F082B46}" presName="compNode" presStyleCnt="0"/>
      <dgm:spPr/>
    </dgm:pt>
    <dgm:pt modelId="{30693CC0-1274-4719-BE8F-6E2A16A5E0B0}" type="pres">
      <dgm:prSet presAssocID="{3F139636-21F7-4D9D-9A52-F6F00F082B46}" presName="aNode" presStyleLbl="bgShp" presStyleIdx="1" presStyleCnt="2"/>
      <dgm:spPr/>
    </dgm:pt>
    <dgm:pt modelId="{21753F13-9DF2-4CBC-982C-6A8A3C47DE27}" type="pres">
      <dgm:prSet presAssocID="{3F139636-21F7-4D9D-9A52-F6F00F082B46}" presName="textNode" presStyleLbl="bgShp" presStyleIdx="1" presStyleCnt="2"/>
      <dgm:spPr/>
    </dgm:pt>
    <dgm:pt modelId="{CF6A7024-97C5-42AB-8B32-0021F53CF103}" type="pres">
      <dgm:prSet presAssocID="{3F139636-21F7-4D9D-9A52-F6F00F082B46}" presName="compChildNode" presStyleCnt="0"/>
      <dgm:spPr/>
    </dgm:pt>
    <dgm:pt modelId="{3ED2605D-E6EB-4CA9-941B-F05F4DDE4AEC}" type="pres">
      <dgm:prSet presAssocID="{3F139636-21F7-4D9D-9A52-F6F00F082B46}" presName="theInnerList" presStyleCnt="0"/>
      <dgm:spPr/>
    </dgm:pt>
    <dgm:pt modelId="{BC1AE78F-FD35-41EB-AEC8-E5F3F3CED2E2}" type="pres">
      <dgm:prSet presAssocID="{572F2A94-AB23-4814-9304-756E06CD0F06}" presName="childNode" presStyleLbl="node1" presStyleIdx="1" presStyleCnt="2" custScaleY="77802">
        <dgm:presLayoutVars>
          <dgm:bulletEnabled val="1"/>
        </dgm:presLayoutVars>
      </dgm:prSet>
      <dgm:spPr/>
    </dgm:pt>
  </dgm:ptLst>
  <dgm:cxnLst>
    <dgm:cxn modelId="{73A25909-3124-47B3-B988-766D609E5E19}" type="presOf" srcId="{572F2A94-AB23-4814-9304-756E06CD0F06}" destId="{BC1AE78F-FD35-41EB-AEC8-E5F3F3CED2E2}" srcOrd="0" destOrd="0" presId="urn:microsoft.com/office/officeart/2005/8/layout/lProcess2"/>
    <dgm:cxn modelId="{53F8D02C-99C8-464A-AB41-1DF29552B347}" srcId="{C7334CC2-595E-4977-9023-24F256F95D16}" destId="{3F139636-21F7-4D9D-9A52-F6F00F082B46}" srcOrd="1" destOrd="0" parTransId="{C62F5CE4-B787-433E-90E3-1E3763450E9E}" sibTransId="{0E008A32-2C23-4E98-B291-1E4B76A03A68}"/>
    <dgm:cxn modelId="{185AEA6F-BA7A-439B-840E-2F4190B34C0B}" type="presOf" srcId="{C7334CC2-595E-4977-9023-24F256F95D16}" destId="{3304AE23-9C3D-40E4-8667-5F7AA4DF117B}" srcOrd="0" destOrd="0" presId="urn:microsoft.com/office/officeart/2005/8/layout/lProcess2"/>
    <dgm:cxn modelId="{2B603272-6240-4BFE-BA24-9C87F93ED2C4}" srcId="{CC4BF32C-EB97-40B0-8369-6C8C5C3D0A37}" destId="{A3996699-C4C5-49EB-B704-FE3E17879177}" srcOrd="0" destOrd="0" parTransId="{35A2975E-4ECC-4975-84DB-A4241035D51F}" sibTransId="{2E830F46-6D81-4B51-B496-2991C6617C85}"/>
    <dgm:cxn modelId="{3BA5F856-4580-4E90-A2B5-D00B2A84AB6E}" type="presOf" srcId="{3F139636-21F7-4D9D-9A52-F6F00F082B46}" destId="{21753F13-9DF2-4CBC-982C-6A8A3C47DE27}" srcOrd="1" destOrd="0" presId="urn:microsoft.com/office/officeart/2005/8/layout/lProcess2"/>
    <dgm:cxn modelId="{A9BF3A79-E96B-41A2-85A5-569A963991D3}" type="presOf" srcId="{A3996699-C4C5-49EB-B704-FE3E17879177}" destId="{0F3CE5EC-ECF0-4B1A-BBEC-28BFDD1EBC89}" srcOrd="0" destOrd="0" presId="urn:microsoft.com/office/officeart/2005/8/layout/lProcess2"/>
    <dgm:cxn modelId="{54DCC09D-B004-40A4-8482-6DC2F26BA3EA}" type="presOf" srcId="{CC4BF32C-EB97-40B0-8369-6C8C5C3D0A37}" destId="{A13C8866-5B62-4BDB-BBF2-DE40092D29A9}" srcOrd="1" destOrd="0" presId="urn:microsoft.com/office/officeart/2005/8/layout/lProcess2"/>
    <dgm:cxn modelId="{4F1E89D8-1A97-49D1-BB90-569983CBCDA4}" srcId="{C7334CC2-595E-4977-9023-24F256F95D16}" destId="{CC4BF32C-EB97-40B0-8369-6C8C5C3D0A37}" srcOrd="0" destOrd="0" parTransId="{9913378D-334F-4B89-9257-CC189EC4A053}" sibTransId="{8995FBCD-74A9-4A60-AF3C-2F4DD430109C}"/>
    <dgm:cxn modelId="{9DD0F8E8-5818-4133-A757-B5DD66801121}" type="presOf" srcId="{3F139636-21F7-4D9D-9A52-F6F00F082B46}" destId="{30693CC0-1274-4719-BE8F-6E2A16A5E0B0}" srcOrd="0" destOrd="0" presId="urn:microsoft.com/office/officeart/2005/8/layout/lProcess2"/>
    <dgm:cxn modelId="{9ABACBEC-326B-4C6E-9F1B-B18D01F6D5E7}" srcId="{3F139636-21F7-4D9D-9A52-F6F00F082B46}" destId="{572F2A94-AB23-4814-9304-756E06CD0F06}" srcOrd="0" destOrd="0" parTransId="{50979239-826D-42D1-B39C-C1AEE7436865}" sibTransId="{97F63067-EEA3-4BC2-BDE0-E367E226ED6A}"/>
    <dgm:cxn modelId="{6515FFF7-BDFA-4D9C-AB5D-6C5CF0BFE5F5}" type="presOf" srcId="{CC4BF32C-EB97-40B0-8369-6C8C5C3D0A37}" destId="{41E1C3A8-BCCF-4167-8F25-32E319A22C2E}" srcOrd="0" destOrd="0" presId="urn:microsoft.com/office/officeart/2005/8/layout/lProcess2"/>
    <dgm:cxn modelId="{D349B851-3400-46EF-8F55-BC888A59B94A}" type="presParOf" srcId="{3304AE23-9C3D-40E4-8667-5F7AA4DF117B}" destId="{EA9ECB81-5257-401E-8FEE-26F2D9B4E3E5}" srcOrd="0" destOrd="0" presId="urn:microsoft.com/office/officeart/2005/8/layout/lProcess2"/>
    <dgm:cxn modelId="{74300AF5-3EAE-4B49-A81E-6B00CCD32AE9}" type="presParOf" srcId="{EA9ECB81-5257-401E-8FEE-26F2D9B4E3E5}" destId="{41E1C3A8-BCCF-4167-8F25-32E319A22C2E}" srcOrd="0" destOrd="0" presId="urn:microsoft.com/office/officeart/2005/8/layout/lProcess2"/>
    <dgm:cxn modelId="{7ED42025-2BCC-4B09-AD10-21E479ABEA9E}" type="presParOf" srcId="{EA9ECB81-5257-401E-8FEE-26F2D9B4E3E5}" destId="{A13C8866-5B62-4BDB-BBF2-DE40092D29A9}" srcOrd="1" destOrd="0" presId="urn:microsoft.com/office/officeart/2005/8/layout/lProcess2"/>
    <dgm:cxn modelId="{2EBA7669-ECE9-44F1-9832-D321144B59EF}" type="presParOf" srcId="{EA9ECB81-5257-401E-8FEE-26F2D9B4E3E5}" destId="{7BD5A8B4-8F3F-4DFE-9338-DA0B789B5F48}" srcOrd="2" destOrd="0" presId="urn:microsoft.com/office/officeart/2005/8/layout/lProcess2"/>
    <dgm:cxn modelId="{777D07FA-1B82-40E2-990E-A8373C478D0A}" type="presParOf" srcId="{7BD5A8B4-8F3F-4DFE-9338-DA0B789B5F48}" destId="{2B79F0AF-606E-4DF6-855C-797B37B907BC}" srcOrd="0" destOrd="0" presId="urn:microsoft.com/office/officeart/2005/8/layout/lProcess2"/>
    <dgm:cxn modelId="{E42B2E35-65C3-4B9F-AB1D-DCD38ADC967D}" type="presParOf" srcId="{2B79F0AF-606E-4DF6-855C-797B37B907BC}" destId="{0F3CE5EC-ECF0-4B1A-BBEC-28BFDD1EBC89}" srcOrd="0" destOrd="0" presId="urn:microsoft.com/office/officeart/2005/8/layout/lProcess2"/>
    <dgm:cxn modelId="{C6F17CD6-BFFC-4885-ACC4-FFB2C66061A1}" type="presParOf" srcId="{3304AE23-9C3D-40E4-8667-5F7AA4DF117B}" destId="{DFD5204B-580B-476F-A39E-C2AA98FED6F8}" srcOrd="1" destOrd="0" presId="urn:microsoft.com/office/officeart/2005/8/layout/lProcess2"/>
    <dgm:cxn modelId="{089A0CB5-D2F3-4FE9-82A1-724A7C3267C2}" type="presParOf" srcId="{3304AE23-9C3D-40E4-8667-5F7AA4DF117B}" destId="{9CD37DCC-0CCA-4541-B0AD-AD84F680E09A}" srcOrd="2" destOrd="0" presId="urn:microsoft.com/office/officeart/2005/8/layout/lProcess2"/>
    <dgm:cxn modelId="{839E5657-67B6-40EB-9963-FAFDC44324DE}" type="presParOf" srcId="{9CD37DCC-0CCA-4541-B0AD-AD84F680E09A}" destId="{30693CC0-1274-4719-BE8F-6E2A16A5E0B0}" srcOrd="0" destOrd="0" presId="urn:microsoft.com/office/officeart/2005/8/layout/lProcess2"/>
    <dgm:cxn modelId="{3361D029-2583-4CD8-ADDD-4DB14DEA459C}" type="presParOf" srcId="{9CD37DCC-0CCA-4541-B0AD-AD84F680E09A}" destId="{21753F13-9DF2-4CBC-982C-6A8A3C47DE27}" srcOrd="1" destOrd="0" presId="urn:microsoft.com/office/officeart/2005/8/layout/lProcess2"/>
    <dgm:cxn modelId="{1E210322-52BF-450D-8B89-5C5DA4072E42}" type="presParOf" srcId="{9CD37DCC-0CCA-4541-B0AD-AD84F680E09A}" destId="{CF6A7024-97C5-42AB-8B32-0021F53CF103}" srcOrd="2" destOrd="0" presId="urn:microsoft.com/office/officeart/2005/8/layout/lProcess2"/>
    <dgm:cxn modelId="{72175895-641D-4C91-9E44-1CB89EAE6B82}" type="presParOf" srcId="{CF6A7024-97C5-42AB-8B32-0021F53CF103}" destId="{3ED2605D-E6EB-4CA9-941B-F05F4DDE4AEC}" srcOrd="0" destOrd="0" presId="urn:microsoft.com/office/officeart/2005/8/layout/lProcess2"/>
    <dgm:cxn modelId="{8AF5EB2C-74D1-4F48-8F64-E20703584382}" type="presParOf" srcId="{3ED2605D-E6EB-4CA9-941B-F05F4DDE4AEC}" destId="{BC1AE78F-FD35-41EB-AEC8-E5F3F3CED2E2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0A592D-3EF5-48B3-B5F5-D076979FA346}">
      <dsp:nvSpPr>
        <dsp:cNvPr id="0" name=""/>
        <dsp:cNvSpPr/>
      </dsp:nvSpPr>
      <dsp:spPr>
        <a:xfrm>
          <a:off x="0" y="39687"/>
          <a:ext cx="3286125" cy="1971675"/>
        </a:xfrm>
        <a:prstGeom prst="rect">
          <a:avLst/>
        </a:prstGeom>
        <a:solidFill>
          <a:schemeClr val="accent6">
            <a:alpha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600" b="0" kern="1200" dirty="0"/>
            <a:t>Pretérito perfeito</a:t>
          </a:r>
        </a:p>
      </dsp:txBody>
      <dsp:txXfrm>
        <a:off x="0" y="39687"/>
        <a:ext cx="3286125" cy="1971675"/>
      </dsp:txXfrm>
    </dsp:sp>
    <dsp:sp modelId="{0DF442AC-9078-492C-8456-24DE9CEB6ED2}">
      <dsp:nvSpPr>
        <dsp:cNvPr id="0" name=""/>
        <dsp:cNvSpPr/>
      </dsp:nvSpPr>
      <dsp:spPr>
        <a:xfrm>
          <a:off x="3614737" y="39687"/>
          <a:ext cx="3286125" cy="1971675"/>
        </a:xfrm>
        <a:prstGeom prst="rect">
          <a:avLst/>
        </a:prstGeom>
        <a:solidFill>
          <a:schemeClr val="accent6">
            <a:alpha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600" kern="1200" dirty="0"/>
            <a:t>Pretérito imperfeito </a:t>
          </a:r>
          <a:endParaRPr lang="pt-BR" sz="3600" b="1" kern="1200" dirty="0"/>
        </a:p>
      </dsp:txBody>
      <dsp:txXfrm>
        <a:off x="3614737" y="39687"/>
        <a:ext cx="3286125" cy="1971675"/>
      </dsp:txXfrm>
    </dsp:sp>
    <dsp:sp modelId="{1BE60A05-7F05-46DB-8EEE-F9E13CD43F25}">
      <dsp:nvSpPr>
        <dsp:cNvPr id="0" name=""/>
        <dsp:cNvSpPr/>
      </dsp:nvSpPr>
      <dsp:spPr>
        <a:xfrm>
          <a:off x="7229475" y="39687"/>
          <a:ext cx="3286125" cy="1971675"/>
        </a:xfrm>
        <a:prstGeom prst="rect">
          <a:avLst/>
        </a:prstGeom>
        <a:solidFill>
          <a:schemeClr val="accent6">
            <a:alpha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600" b="0" kern="1200" dirty="0"/>
            <a:t>Pretérito mais-</a:t>
          </a:r>
          <a:br>
            <a:rPr lang="pt-BR" sz="3600" b="0" kern="1200" dirty="0"/>
          </a:br>
          <a:r>
            <a:rPr lang="pt-BR" sz="3600" b="0" kern="1200" dirty="0"/>
            <a:t>-que-perfeito</a:t>
          </a:r>
        </a:p>
      </dsp:txBody>
      <dsp:txXfrm>
        <a:off x="7229475" y="39687"/>
        <a:ext cx="3286125" cy="1971675"/>
      </dsp:txXfrm>
    </dsp:sp>
    <dsp:sp modelId="{710CD88C-4994-4E21-9B9B-28F0C3224899}">
      <dsp:nvSpPr>
        <dsp:cNvPr id="0" name=""/>
        <dsp:cNvSpPr/>
      </dsp:nvSpPr>
      <dsp:spPr>
        <a:xfrm>
          <a:off x="0" y="2339975"/>
          <a:ext cx="3286125" cy="1971675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  <a:headEnd type="none" w="med" len="med"/>
          <a:tailEnd type="none" w="med" len="me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/>
            <a:t>Indica uma ação completamente concluída.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/>
            <a:t>Ex.: Do meio das panelas, </a:t>
          </a:r>
          <a:r>
            <a:rPr lang="pt-BR" sz="2000" b="1" kern="1200" dirty="0"/>
            <a:t>apareceu</a:t>
          </a:r>
          <a:r>
            <a:rPr lang="pt-BR" sz="2000" kern="1200" dirty="0"/>
            <a:t> um homenzinho.</a:t>
          </a:r>
        </a:p>
      </dsp:txBody>
      <dsp:txXfrm>
        <a:off x="0" y="2339975"/>
        <a:ext cx="3286125" cy="1971675"/>
      </dsp:txXfrm>
    </dsp:sp>
    <dsp:sp modelId="{EF5C01D4-F294-46F7-99A3-C6D1C57B741A}">
      <dsp:nvSpPr>
        <dsp:cNvPr id="0" name=""/>
        <dsp:cNvSpPr/>
      </dsp:nvSpPr>
      <dsp:spPr>
        <a:xfrm>
          <a:off x="3614737" y="2339975"/>
          <a:ext cx="3286125" cy="1971675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/>
            <a:t>Indica um fato passado, porém não concluído, um fato que continua.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/>
            <a:t>Ex.: [...] e não </a:t>
          </a:r>
          <a:r>
            <a:rPr lang="pt-BR" sz="2000" b="1" kern="1200" dirty="0"/>
            <a:t>sabia</a:t>
          </a:r>
          <a:r>
            <a:rPr lang="pt-BR" sz="2000" kern="1200" dirty="0"/>
            <a:t> ainda ler.</a:t>
          </a:r>
        </a:p>
      </dsp:txBody>
      <dsp:txXfrm>
        <a:off x="3614737" y="2339975"/>
        <a:ext cx="3286125" cy="1971675"/>
      </dsp:txXfrm>
    </dsp:sp>
    <dsp:sp modelId="{A49D1A68-8EC7-456B-A4F9-AFDCC20E4860}">
      <dsp:nvSpPr>
        <dsp:cNvPr id="0" name=""/>
        <dsp:cNvSpPr/>
      </dsp:nvSpPr>
      <dsp:spPr>
        <a:xfrm>
          <a:off x="7229475" y="2339975"/>
          <a:ext cx="3286125" cy="1971675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/>
            <a:t>Indica uma ação que ocorreu antes de outra ação ocorrida também no passado.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/>
            <a:t>Ex.: Quando o homenzinho apareceu, Lívio já </a:t>
          </a:r>
          <a:r>
            <a:rPr lang="pt-BR" sz="2000" b="1" kern="1200" dirty="0"/>
            <a:t>abrira</a:t>
          </a:r>
          <a:r>
            <a:rPr lang="pt-BR" sz="2000" kern="1200" dirty="0"/>
            <a:t> o armário da cozinha.</a:t>
          </a:r>
        </a:p>
      </dsp:txBody>
      <dsp:txXfrm>
        <a:off x="7229475" y="2339975"/>
        <a:ext cx="3286125" cy="19716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2EA6A1-9E9B-4737-858C-21AED81776DE}">
      <dsp:nvSpPr>
        <dsp:cNvPr id="0" name=""/>
        <dsp:cNvSpPr/>
      </dsp:nvSpPr>
      <dsp:spPr>
        <a:xfrm>
          <a:off x="3203" y="845294"/>
          <a:ext cx="2541227" cy="2073336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/>
            <a:t>Uma ação que ocorrerá no futuro.</a:t>
          </a:r>
        </a:p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2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700" kern="1200" dirty="0"/>
            <a:t>Ex.: Amanhã eu lhe </a:t>
          </a:r>
          <a:r>
            <a:rPr lang="pt-BR" sz="1700" b="1" kern="1200" dirty="0"/>
            <a:t>devolvo</a:t>
          </a:r>
          <a:r>
            <a:rPr lang="pt-BR" sz="1700" kern="1200" dirty="0"/>
            <a:t> o livro.</a:t>
          </a:r>
        </a:p>
      </dsp:txBody>
      <dsp:txXfrm>
        <a:off x="3203" y="845294"/>
        <a:ext cx="2541227" cy="2073336"/>
      </dsp:txXfrm>
    </dsp:sp>
    <dsp:sp modelId="{01B9CF1E-C9EB-4B44-8D73-E80DBD49E57C}">
      <dsp:nvSpPr>
        <dsp:cNvPr id="0" name=""/>
        <dsp:cNvSpPr/>
      </dsp:nvSpPr>
      <dsp:spPr>
        <a:xfrm>
          <a:off x="2798553" y="844791"/>
          <a:ext cx="2541227" cy="2074343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/>
            <a:t>Uma ação habitual.</a:t>
          </a:r>
          <a:br>
            <a:rPr lang="pt-BR" sz="2200" kern="1200" dirty="0"/>
          </a:br>
          <a:endParaRPr lang="pt-BR" sz="22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700" kern="1200" dirty="0"/>
            <a:t>Ex.: </a:t>
          </a:r>
          <a:r>
            <a:rPr lang="pt-BR" sz="1700" b="1" kern="1200" dirty="0"/>
            <a:t>Acordo</a:t>
          </a:r>
          <a:r>
            <a:rPr lang="pt-BR" sz="1700" kern="1200" dirty="0"/>
            <a:t> cedo todo domingo.</a:t>
          </a:r>
        </a:p>
      </dsp:txBody>
      <dsp:txXfrm>
        <a:off x="2798553" y="844791"/>
        <a:ext cx="2541227" cy="2074343"/>
      </dsp:txXfrm>
    </dsp:sp>
    <dsp:sp modelId="{76BF3907-918D-4684-BA24-1B67B9EB77FA}">
      <dsp:nvSpPr>
        <dsp:cNvPr id="0" name=""/>
        <dsp:cNvSpPr/>
      </dsp:nvSpPr>
      <dsp:spPr>
        <a:xfrm>
          <a:off x="5593904" y="844791"/>
          <a:ext cx="2541227" cy="2074343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/>
            <a:t>Uma ação passada.</a:t>
          </a:r>
          <a:br>
            <a:rPr lang="pt-BR" sz="2200" kern="1200" dirty="0"/>
          </a:br>
          <a:endParaRPr lang="pt-BR" sz="22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700" kern="1200" dirty="0"/>
            <a:t>Ex.: Cabral e sua esquadra </a:t>
          </a:r>
          <a:r>
            <a:rPr lang="pt-BR" sz="1700" b="1" kern="1200" dirty="0"/>
            <a:t>atracam</a:t>
          </a:r>
          <a:r>
            <a:rPr lang="pt-BR" sz="1700" kern="1200" dirty="0"/>
            <a:t> em Porto Seguro, em 1500.</a:t>
          </a:r>
        </a:p>
      </dsp:txBody>
      <dsp:txXfrm>
        <a:off x="5593904" y="844791"/>
        <a:ext cx="2541227" cy="2074343"/>
      </dsp:txXfrm>
    </dsp:sp>
    <dsp:sp modelId="{3D2B7AB0-85D4-4936-BB9B-56F71FDEA79D}">
      <dsp:nvSpPr>
        <dsp:cNvPr id="0" name=""/>
        <dsp:cNvSpPr/>
      </dsp:nvSpPr>
      <dsp:spPr>
        <a:xfrm>
          <a:off x="8389254" y="844791"/>
          <a:ext cx="2541227" cy="2074343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200" kern="1200" dirty="0"/>
            <a:t>Uma verdade científica, um dogma ou uma lei.</a:t>
          </a:r>
          <a:br>
            <a:rPr lang="pt-BR" sz="2200" kern="1200" dirty="0"/>
          </a:br>
          <a:endParaRPr lang="pt-BR" sz="22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700" kern="1200" dirty="0"/>
            <a:t>Ex.: O planeta Terra </a:t>
          </a:r>
          <a:r>
            <a:rPr lang="pt-BR" sz="1700" b="1" kern="1200" dirty="0"/>
            <a:t>gira</a:t>
          </a:r>
          <a:r>
            <a:rPr lang="pt-BR" sz="1700" kern="1200" dirty="0"/>
            <a:t> em torno do Sol.</a:t>
          </a:r>
        </a:p>
      </dsp:txBody>
      <dsp:txXfrm>
        <a:off x="8389254" y="844791"/>
        <a:ext cx="2541227" cy="207434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0A592D-3EF5-48B3-B5F5-D076979FA346}">
      <dsp:nvSpPr>
        <dsp:cNvPr id="0" name=""/>
        <dsp:cNvSpPr/>
      </dsp:nvSpPr>
      <dsp:spPr>
        <a:xfrm>
          <a:off x="1748064" y="2975"/>
          <a:ext cx="3342605" cy="2005563"/>
        </a:xfrm>
        <a:prstGeom prst="rect">
          <a:avLst/>
        </a:prstGeom>
        <a:solidFill>
          <a:schemeClr val="accent6">
            <a:alpha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600" b="0" kern="1200" dirty="0"/>
            <a:t>Futuro do presente</a:t>
          </a:r>
        </a:p>
      </dsp:txBody>
      <dsp:txXfrm>
        <a:off x="1748064" y="2975"/>
        <a:ext cx="3342605" cy="2005563"/>
      </dsp:txXfrm>
    </dsp:sp>
    <dsp:sp modelId="{0DF442AC-9078-492C-8456-24DE9CEB6ED2}">
      <dsp:nvSpPr>
        <dsp:cNvPr id="0" name=""/>
        <dsp:cNvSpPr/>
      </dsp:nvSpPr>
      <dsp:spPr>
        <a:xfrm>
          <a:off x="5424930" y="2975"/>
          <a:ext cx="3342605" cy="2005563"/>
        </a:xfrm>
        <a:prstGeom prst="rect">
          <a:avLst/>
        </a:prstGeom>
        <a:solidFill>
          <a:schemeClr val="accent6">
            <a:alpha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600" kern="1200" dirty="0"/>
            <a:t>Futuro do pretérito</a:t>
          </a:r>
          <a:endParaRPr lang="pt-BR" sz="3600" b="1" kern="1200" dirty="0"/>
        </a:p>
      </dsp:txBody>
      <dsp:txXfrm>
        <a:off x="5424930" y="2975"/>
        <a:ext cx="3342605" cy="2005563"/>
      </dsp:txXfrm>
    </dsp:sp>
    <dsp:sp modelId="{710CD88C-4994-4E21-9B9B-28F0C3224899}">
      <dsp:nvSpPr>
        <dsp:cNvPr id="0" name=""/>
        <dsp:cNvSpPr/>
      </dsp:nvSpPr>
      <dsp:spPr>
        <a:xfrm>
          <a:off x="1748064" y="2342799"/>
          <a:ext cx="3342605" cy="2005563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  <a:headEnd type="none" w="med" len="med"/>
          <a:tailEnd type="none" w="med" len="med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/>
            <a:t>Indica certeza ou probabilidade de ocorrer algo em um tempo posterior ao atual.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/>
            <a:t>Ex.: Cientistas </a:t>
          </a:r>
          <a:r>
            <a:rPr lang="pt-BR" sz="1800" b="1" kern="1200" dirty="0"/>
            <a:t>inventarão</a:t>
          </a:r>
          <a:r>
            <a:rPr lang="pt-BR" sz="1800" kern="1200" dirty="0"/>
            <a:t> novamente o bonde, a charrete.</a:t>
          </a:r>
        </a:p>
      </dsp:txBody>
      <dsp:txXfrm>
        <a:off x="1748064" y="2342799"/>
        <a:ext cx="3342605" cy="2005563"/>
      </dsp:txXfrm>
    </dsp:sp>
    <dsp:sp modelId="{EF5C01D4-F294-46F7-99A3-C6D1C57B741A}">
      <dsp:nvSpPr>
        <dsp:cNvPr id="0" name=""/>
        <dsp:cNvSpPr/>
      </dsp:nvSpPr>
      <dsp:spPr>
        <a:xfrm>
          <a:off x="5424930" y="2342799"/>
          <a:ext cx="3342605" cy="2005563"/>
        </a:xfrm>
        <a:prstGeom prst="rect">
          <a:avLst/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/>
            <a:t>Em um tempo passado, indica ação futura que poderia ter ocorrido se uma condição tivesse sido cumprida.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/>
            <a:t>Ex.: Se eu pudesse voltar no tempo, me </a:t>
          </a:r>
          <a:r>
            <a:rPr lang="pt-BR" sz="1800" b="1" kern="1200" dirty="0"/>
            <a:t>divertiria</a:t>
          </a:r>
          <a:r>
            <a:rPr lang="pt-BR" sz="1800" kern="1200" dirty="0"/>
            <a:t> mais com meus amigos.</a:t>
          </a:r>
        </a:p>
      </dsp:txBody>
      <dsp:txXfrm>
        <a:off x="5424930" y="2342799"/>
        <a:ext cx="3342605" cy="200556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E1C3A8-BCCF-4167-8F25-32E319A22C2E}">
      <dsp:nvSpPr>
        <dsp:cNvPr id="0" name=""/>
        <dsp:cNvSpPr/>
      </dsp:nvSpPr>
      <dsp:spPr>
        <a:xfrm>
          <a:off x="0" y="0"/>
          <a:ext cx="5062686" cy="435133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800" kern="1200" dirty="0"/>
            <a:t>Sinônimos</a:t>
          </a:r>
        </a:p>
      </dsp:txBody>
      <dsp:txXfrm>
        <a:off x="0" y="0"/>
        <a:ext cx="5062686" cy="1305401"/>
      </dsp:txXfrm>
    </dsp:sp>
    <dsp:sp modelId="{0F3CE5EC-ECF0-4B1A-BBEC-28BFDD1EBC89}">
      <dsp:nvSpPr>
        <dsp:cNvPr id="0" name=""/>
        <dsp:cNvSpPr/>
      </dsp:nvSpPr>
      <dsp:spPr>
        <a:xfrm>
          <a:off x="511531" y="1619788"/>
          <a:ext cx="4050149" cy="2199594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/>
            <a:t>Palavras que apresentam sentidos equivalentes ou semelhantes.</a:t>
          </a:r>
        </a:p>
      </dsp:txBody>
      <dsp:txXfrm>
        <a:off x="575955" y="1684212"/>
        <a:ext cx="3921301" cy="2070746"/>
      </dsp:txXfrm>
    </dsp:sp>
    <dsp:sp modelId="{30693CC0-1274-4719-BE8F-6E2A16A5E0B0}">
      <dsp:nvSpPr>
        <dsp:cNvPr id="0" name=""/>
        <dsp:cNvSpPr/>
      </dsp:nvSpPr>
      <dsp:spPr>
        <a:xfrm>
          <a:off x="5447650" y="0"/>
          <a:ext cx="5062686" cy="435133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6">
                <a:lumMod val="110000"/>
                <a:satMod val="105000"/>
                <a:tint val="67000"/>
              </a:schemeClr>
            </a:gs>
            <a:gs pos="50000">
              <a:schemeClr val="accent6">
                <a:lumMod val="105000"/>
                <a:satMod val="103000"/>
                <a:tint val="73000"/>
              </a:schemeClr>
            </a:gs>
            <a:gs pos="100000">
              <a:schemeClr val="accent6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800" kern="1200" dirty="0"/>
            <a:t>Antônimos</a:t>
          </a:r>
        </a:p>
      </dsp:txBody>
      <dsp:txXfrm>
        <a:off x="5447650" y="0"/>
        <a:ext cx="5062686" cy="1305401"/>
      </dsp:txXfrm>
    </dsp:sp>
    <dsp:sp modelId="{BC1AE78F-FD35-41EB-AEC8-E5F3F3CED2E2}">
      <dsp:nvSpPr>
        <dsp:cNvPr id="0" name=""/>
        <dsp:cNvSpPr/>
      </dsp:nvSpPr>
      <dsp:spPr>
        <a:xfrm>
          <a:off x="5953919" y="1619322"/>
          <a:ext cx="4050149" cy="2200528"/>
        </a:xfrm>
        <a:prstGeom prst="roundRect">
          <a:avLst>
            <a:gd name="adj" fmla="val 10000"/>
          </a:avLst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kern="1200" dirty="0"/>
            <a:t>Palavras que apresentam sentidos contrários entre si, ou que podem ser colocadas em oposição.</a:t>
          </a:r>
        </a:p>
      </dsp:txBody>
      <dsp:txXfrm>
        <a:off x="6018370" y="1683773"/>
        <a:ext cx="3921247" cy="20716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1D4CB1-1AE4-E546-BE1D-4132C6B5A518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5E17FA-3BA2-CA4C-B950-79E5A2F3E0B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33278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77F5DF-378F-F14C-87A8-A17D43D3291D}" type="datetimeFigureOut">
              <a:rPr lang="en-US" smtClean="0"/>
              <a:t>6/13/2023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Click to edit Master text styles</a:t>
            </a:r>
          </a:p>
          <a:p>
            <a:pPr lvl="1"/>
            <a:r>
              <a:rPr lang="pt-BR"/>
              <a:t>Second level</a:t>
            </a:r>
          </a:p>
          <a:p>
            <a:pPr lvl="2"/>
            <a:r>
              <a:rPr lang="pt-BR"/>
              <a:t>Third level</a:t>
            </a:r>
          </a:p>
          <a:p>
            <a:pPr lvl="3"/>
            <a:r>
              <a:rPr lang="pt-BR"/>
              <a:t>Fourth level</a:t>
            </a:r>
          </a:p>
          <a:p>
            <a:pPr lvl="4"/>
            <a:r>
              <a:rPr lang="pt-BR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641562-6EF2-B043-89CA-1BD288224EA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5631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33EE8D-58D7-452D-AF91-1C9AA72543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747CA13-754A-40E6-A0A9-06A9D99EFD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DB4EA20-99A2-4ED4-8916-AA66EC911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0461-7D76-2C40-8FE1-F25480953756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8C794B6-4A4E-496C-BDDE-00D0F7A53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A1AC5FA-8B0C-44F9-9C1B-238EECA42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46351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C58649-F7D6-4687-BD89-6ABA2C0A5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AAB8FBD-8D61-4BF1-A61C-964FDA4442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0D56BFE-03DD-4CC9-AE9C-C81E2D31E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AB839-132D-0F48-8EF3-F049C4CF8B74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18140A4-EAC7-49FC-B010-6D07B8FE7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B71FD29-7D1A-4FFF-ACE7-0B532C8C1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70848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53A2F22-3E31-49B3-9B4F-5341AD29B5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A17AB09-E10C-4020-9BFC-C32EAA058B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970319C-EC1F-46C4-8878-B05A56181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1468D-0B1B-B14C-8A06-2EC3A7629C46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F9FFE1E-A3DC-455C-B0E1-4D1D62F9E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F5111C7-9C58-4A76-8448-47D019EF8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751266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33EE8D-58D7-452D-AF91-1C9AA72543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747CA13-754A-40E6-A0A9-06A9D99EFD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DB4EA20-99A2-4ED4-8916-AA66EC911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0461-7D76-2C40-8FE1-F25480953756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13/06/2023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8C794B6-4A4E-496C-BDDE-00D0F7A53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A1AC5FA-8B0C-44F9-9C1B-238EECA42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411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DB51DC-7C0F-46D5-9ADB-196DD154E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5398B3F-236C-4E0E-A1AB-2188ECD5A5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F165930-F9EE-4D38-86DA-6D8C3D807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025DD-0144-8345-8931-DBE81214AC08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13/06/2023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8E23B3E-5177-48F2-8965-607F83CC2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ED59529-FD8C-4649-A643-5645CBF83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16851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AC1FD3-0C11-4329-9A12-AD21A85B1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7F17962-933B-4F4D-8FFF-881ABD3298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EBA8693-B821-4761-AA70-9AF614B9A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4F5AA-38B2-5D44-82C1-E8222DE31F42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13/06/2023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A06E3E8-6E73-4BA6-8E0C-E730F67DB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BFE23C7-9753-4EB5-8B88-BE0BDC22B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8484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617C18-5E6A-4DDC-B9C1-D53477A2C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552901B-A635-4481-9321-9B8FAFD714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3857F92-A402-486E-92C7-89A7E539FC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109F383-0DC1-4256-AB0D-A6CB3CD97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903C4-729C-0B45-92A8-1CB0DA760949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13/06/2023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AE13573-23CC-494B-8CCD-BBA5C899C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185F599-7392-47F6-B01F-F304BB0AF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55726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BA06DA-121E-409A-AFEB-09937143B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E2363DF-6613-4037-BF5D-527F914E9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9A4D6C2-5FCB-4587-A838-2BFBBDF12D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2661C4EB-547B-4F02-BFFA-D4931BA1A0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B8EFA8C-BB04-4FC2-8179-3C17442625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CB33A32-2DDC-464D-B5C8-4CEDE184C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7B854-662C-D348-85A5-0375D07A1B15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13/06/2023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0BC59DB2-C79D-4855-A725-D6966CF17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9256F0FD-0664-4B44-8F5C-F6FC9E400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36007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AE0DD3-5DD3-46CB-AEFA-4654D5FDE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46DAEA6-1D64-4001-9BE7-3E40226FC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EFD21-3620-FA48-8D4B-AC354B971A43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13/06/2023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2BA8EF2-6EF5-45DB-89F2-A8FB398BA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9AC1ED2B-15F1-4412-B6D4-B78DC148F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12173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D133E54-675B-4136-84F9-22549CB2C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78D7A-C3A2-2E44-850C-F6881E5D3FD6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13/06/2023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2FC43849-4364-4F49-9554-D8C7C9CAF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08E0985-3E8E-4373-8872-C5EBED558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49707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BC5437-FD15-4F93-969E-1F964015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2A558B8-1051-468D-BCF5-C831C1683B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40A3FCA-6F68-4162-A544-C0140BCD6A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2F14761-06CE-43FD-A820-FE2C98006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C12AC-20CB-6C48-A211-FFE7059124D8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13/06/2023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5B07677-CC7E-492B-B50A-37B49C51F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E9C543E-41C3-49AC-83F3-BC45ACFAE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292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DB51DC-7C0F-46D5-9ADB-196DD154E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5398B3F-236C-4E0E-A1AB-2188ECD5A5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F165930-F9EE-4D38-86DA-6D8C3D807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025DD-0144-8345-8931-DBE81214AC08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8E23B3E-5177-48F2-8965-607F83CC2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ED59529-FD8C-4649-A643-5645CBF83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518978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15CE6D-B4EC-4DCB-B2ED-7C6D8A567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373FEF45-5216-4228-8412-053F9E821E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B51ABB1-8300-4A7B-AA68-CED2E173BD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AD05087-667C-447B-8D15-D05F1EBF0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64B54-FA13-F64A-8E2D-7D9B9DF30617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13/06/2023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7C639EC-8E9E-4D34-B12B-5294373F6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3D80E13-7DD1-4773-88C5-BE7EAEE3E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518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C58649-F7D6-4687-BD89-6ABA2C0A5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AAB8FBD-8D61-4BF1-A61C-964FDA4442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0D56BFE-03DD-4CC9-AE9C-C81E2D31E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AB839-132D-0F48-8EF3-F049C4CF8B74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13/06/2023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18140A4-EAC7-49FC-B010-6D07B8FE7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B71FD29-7D1A-4FFF-ACE7-0B532C8C1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14358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53A2F22-3E31-49B3-9B4F-5341AD29B5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A17AB09-E10C-4020-9BFC-C32EAA058B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970319C-EC1F-46C4-8878-B05A56181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1468D-0B1B-B14C-8A06-2EC3A7629C46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13/06/2023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F9FFE1E-A3DC-455C-B0E1-4D1D62F9E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F5111C7-9C58-4A76-8448-47D019EF8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1436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AC1FD3-0C11-4329-9A12-AD21A85B1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7F17962-933B-4F4D-8FFF-881ABD3298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EBA8693-B821-4761-AA70-9AF614B9A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4F5AA-38B2-5D44-82C1-E8222DE31F42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A06E3E8-6E73-4BA6-8E0C-E730F67DB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BFE23C7-9753-4EB5-8B88-BE0BDC22B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9618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617C18-5E6A-4DDC-B9C1-D53477A2C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552901B-A635-4481-9321-9B8FAFD714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3857F92-A402-486E-92C7-89A7E539FC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109F383-0DC1-4256-AB0D-A6CB3CD97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903C4-729C-0B45-92A8-1CB0DA760949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AE13573-23CC-494B-8CCD-BBA5C899C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185F599-7392-47F6-B01F-F304BB0AF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72607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BA06DA-121E-409A-AFEB-09937143B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E2363DF-6613-4037-BF5D-527F914E9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9A4D6C2-5FCB-4587-A838-2BFBBDF12D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2661C4EB-547B-4F02-BFFA-D4931BA1A0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CB8EFA8C-BB04-4FC2-8179-3C17442625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CB33A32-2DDC-464D-B5C8-4CEDE184C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7B854-662C-D348-85A5-0375D07A1B15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0BC59DB2-C79D-4855-A725-D6966CF17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9256F0FD-0664-4B44-8F5C-F6FC9E400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9924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AE0DD3-5DD3-46CB-AEFA-4654D5FDE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46DAEA6-1D64-4001-9BE7-3E40226FC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EFD21-3620-FA48-8D4B-AC354B971A43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2BA8EF2-6EF5-45DB-89F2-A8FB398BA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9AC1ED2B-15F1-4412-B6D4-B78DC148F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75509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D133E54-675B-4136-84F9-22549CB2C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78D7A-C3A2-2E44-850C-F6881E5D3FD6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2FC43849-4364-4F49-9554-D8C7C9CAF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08E0985-3E8E-4373-8872-C5EBED558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72853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BC5437-FD15-4F93-969E-1F964015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2A558B8-1051-468D-BCF5-C831C1683B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40A3FCA-6F68-4162-A544-C0140BCD6A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2F14761-06CE-43FD-A820-FE2C98006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C12AC-20CB-6C48-A211-FFE7059124D8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5B07677-CC7E-492B-B50A-37B49C51F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E9C543E-41C3-49AC-83F3-BC45ACFAE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72309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15CE6D-B4EC-4DCB-B2ED-7C6D8A567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373FEF45-5216-4228-8412-053F9E821E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B51ABB1-8300-4A7B-AA68-CED2E173BD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AD05087-667C-447B-8D15-D05F1EBF0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64B54-FA13-F64A-8E2D-7D9B9DF30617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7C639EC-8E9E-4D34-B12B-5294373F6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3D80E13-7DD1-4773-88C5-BE7EAEE3E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15402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80BE9549-4739-4432-A913-0FD4D6E28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DE881E8-0884-4C6F-AE6B-C545CE0F84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C9547EE-FAB4-4524-9393-8CE9E11C5A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20E9AB-4A12-4240-ADA1-7F973A4470F2}" type="datetime1">
              <a:rPr lang="pt-BR" smtClean="0"/>
              <a:t>13/06/2023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5628D68-6F5F-46D4-9C0A-85805F9DA1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93ACD4B-8C42-40C5-8F11-BD4EE0A444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53DCD-E047-48AD-865F-E892288FE72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92127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80BE9549-4739-4432-A913-0FD4D6E28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DE881E8-0884-4C6F-AE6B-C545CE0F84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C9547EE-FAB4-4524-9393-8CE9E11C5A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20E9AB-4A12-4240-ADA1-7F973A4470F2}" type="datetime1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13/06/2023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5628D68-6F5F-46D4-9C0A-85805F9DA1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93ACD4B-8C42-40C5-8F11-BD4EE0A444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53DCD-E047-48AD-865F-E892288FE72A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3894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31C1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086"/>
          <a:stretch/>
        </p:blipFill>
        <p:spPr bwMode="auto">
          <a:xfrm>
            <a:off x="0" y="-27564"/>
            <a:ext cx="12192000" cy="6885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3912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7000">
              <a:schemeClr val="accent6"/>
            </a:gs>
            <a:gs pos="0">
              <a:schemeClr val="accent1">
                <a:lumMod val="5000"/>
                <a:lumOff val="9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E4CEA2-155B-4300-A4C5-1B1228E27A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4800" dirty="0">
                <a:latin typeface="RobotoBR" pitchFamily="2" charset="0"/>
              </a:rPr>
              <a:t>Unidade 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2</a:t>
            </a:fld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6º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2746904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81EC0A-E602-4C0B-9103-AFA87191BBE9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dirty="0"/>
              <a:t>Texto de divulgação científica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EAB03A5-A636-4858-9637-C28B61CC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69746" y="2266497"/>
            <a:ext cx="6452507" cy="3628118"/>
          </a:xfrm>
        </p:spPr>
        <p:txBody>
          <a:bodyPr>
            <a:normAutofit lnSpcReduction="10000"/>
          </a:bodyPr>
          <a:lstStyle/>
          <a:p>
            <a:r>
              <a:rPr lang="pt-BR" dirty="0"/>
              <a:t>O </a:t>
            </a:r>
            <a:r>
              <a:rPr lang="pt-BR" b="1" dirty="0"/>
              <a:t>texto de divulgação científica </a:t>
            </a:r>
            <a:r>
              <a:rPr lang="pt-BR" dirty="0"/>
              <a:t>tem o objetivo de popularizar a ciência, de modo que ela se torne acessível fora dos centros de pesquisa.</a:t>
            </a:r>
          </a:p>
          <a:p>
            <a:r>
              <a:rPr lang="pt-BR" dirty="0"/>
              <a:t>Utiliza uma linguagem que traduza e simplifique termos técnicos para que possam ser compreendidos por quem não faz parte dessa área de conhecimento.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3</a:t>
            </a:fld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6º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3710159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8834DE48-3E41-4F09-B179-17C04192C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ln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dirty="0"/>
              <a:t>Tempos verbais: pretérito (modo indicativo)</a:t>
            </a:r>
          </a:p>
        </p:txBody>
      </p:sp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id="{D61882B6-311C-47E6-8ADC-8752090344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07990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4</a:t>
            </a:fld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6º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2981398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8834DE48-3E41-4F09-B179-17C04192C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ln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dirty="0"/>
              <a:t>Tempos verbais: presente (modo indicativo)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838200" y="1915431"/>
            <a:ext cx="10515600" cy="202791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t-BR" sz="3600" dirty="0"/>
              <a:t>Os verbos que expressam algo que ocorre no momento em que se fala, uma ação repetitiva ou de longa duração estão flexionados no </a:t>
            </a:r>
            <a:r>
              <a:rPr lang="pt-BR" sz="3600" b="1" dirty="0"/>
              <a:t>presente do indicativo</a:t>
            </a:r>
            <a:r>
              <a:rPr lang="pt-BR" sz="3600" dirty="0"/>
              <a:t>. </a:t>
            </a:r>
          </a:p>
          <a:p>
            <a:pPr marL="0" indent="0">
              <a:buNone/>
            </a:pPr>
            <a:r>
              <a:rPr lang="pt-BR" sz="2400" dirty="0"/>
              <a:t>Ex.: Na árvore </a:t>
            </a:r>
            <a:r>
              <a:rPr lang="pt-BR" sz="2400" b="1" dirty="0"/>
              <a:t>canta</a:t>
            </a:r>
            <a:r>
              <a:rPr lang="pt-BR" sz="2400" dirty="0"/>
              <a:t> a cigarra.</a:t>
            </a:r>
          </a:p>
          <a:p>
            <a:pPr marL="0" indent="0">
              <a:buNone/>
            </a:pPr>
            <a:r>
              <a:rPr lang="pt-BR" sz="3600" dirty="0"/>
              <a:t>Também podem expressar:</a:t>
            </a:r>
          </a:p>
          <a:p>
            <a:pPr marL="0" indent="0">
              <a:buNone/>
            </a:pPr>
            <a:endParaRPr lang="pt-BR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468651080"/>
              </p:ext>
            </p:extLst>
          </p:nvPr>
        </p:nvGraphicFramePr>
        <p:xfrm>
          <a:off x="629157" y="3192046"/>
          <a:ext cx="10933686" cy="37639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5</a:t>
            </a:fld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6º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3237687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1EE051-5331-446F-A8BD-6E682486694C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dirty="0"/>
              <a:t>Tempos verbais: futuro (modo indicativo)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6</a:t>
            </a:fld>
            <a:endParaRPr lang="pt-BR" dirty="0"/>
          </a:p>
        </p:txBody>
      </p:sp>
      <p:graphicFrame>
        <p:nvGraphicFramePr>
          <p:cNvPr id="8" name="Espaço Reservado para Conteúdo 3">
            <a:extLst>
              <a:ext uri="{FF2B5EF4-FFF2-40B4-BE49-F238E27FC236}">
                <a16:creationId xmlns:a16="http://schemas.microsoft.com/office/drawing/2014/main" id="{D61882B6-311C-47E6-8ADC-8752090344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055831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6º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5899646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81EC0A-E602-4C0B-9103-AFA87191BBE9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dirty="0"/>
              <a:t>Carta aberta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EAB03A5-A636-4858-9637-C28B61CC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5232" y="1915432"/>
            <a:ext cx="9021536" cy="4313917"/>
          </a:xfrm>
        </p:spPr>
        <p:txBody>
          <a:bodyPr>
            <a:normAutofit/>
          </a:bodyPr>
          <a:lstStyle/>
          <a:p>
            <a:r>
              <a:rPr lang="pt-BR" dirty="0"/>
              <a:t>É um texto argumentativo que consiste em uma forma de protesto contra um problema ou uma situação socialmente relevante, alertando as pessoas sobre isso. </a:t>
            </a:r>
          </a:p>
          <a:p>
            <a:r>
              <a:rPr lang="pt-BR" dirty="0"/>
              <a:t>Por meio da carta aberta, o remetente busca conscientizar a população ou uma pessoa específica (destinatário) sobre o assunto. </a:t>
            </a:r>
          </a:p>
          <a:p>
            <a:r>
              <a:rPr lang="pt-BR" dirty="0"/>
              <a:t>Predomina um tom formal e são empregados argumentos para convencer o remetente.</a:t>
            </a:r>
          </a:p>
          <a:p>
            <a:r>
              <a:rPr lang="pt-BR" dirty="0"/>
              <a:t>Argumento é um conjunto de ideias usadas para comprovar algo, defender nosso ponto de vista e convencer o outro.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7</a:t>
            </a:fld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6º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22104210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BCE0A0-59BB-4EDB-8653-F5E1359977FC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dirty="0"/>
              <a:t>Sinônimos e antônimos</a:t>
            </a:r>
          </a:p>
        </p:txBody>
      </p:sp>
      <p:graphicFrame>
        <p:nvGraphicFramePr>
          <p:cNvPr id="5" name="Espaço Reservado para Conteúdo 3">
            <a:extLst>
              <a:ext uri="{FF2B5EF4-FFF2-40B4-BE49-F238E27FC236}">
                <a16:creationId xmlns:a16="http://schemas.microsoft.com/office/drawing/2014/main" id="{40E013B3-0966-4110-B908-723160CF81A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237144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8</a:t>
            </a:fld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6º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30596653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94D8B3-39AF-4B50-94AE-11CB8FF7EEEB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headEnd type="none" w="med" len="med"/>
            <a:tailEnd type="none" w="med" len="med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dirty="0"/>
              <a:t>Advérbios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838200" y="1825625"/>
            <a:ext cx="4201633" cy="4351338"/>
          </a:xfrm>
        </p:spPr>
        <p:txBody>
          <a:bodyPr>
            <a:normAutofit/>
          </a:bodyPr>
          <a:lstStyle/>
          <a:p>
            <a:r>
              <a:rPr lang="pt-BR" dirty="0"/>
              <a:t>Palavras que modificam, principalmente, um verbo ou um adjetivo indicando circunstâncias. </a:t>
            </a:r>
          </a:p>
          <a:p>
            <a:r>
              <a:rPr lang="pt-BR" dirty="0"/>
              <a:t>Quando duas ou mais palavras possuem valor de advérbio, elas recebem o nome de </a:t>
            </a:r>
            <a:r>
              <a:rPr lang="pt-BR" b="1" dirty="0"/>
              <a:t>locução adverbial</a:t>
            </a:r>
            <a:r>
              <a:rPr lang="pt-BR" dirty="0"/>
              <a:t>.</a:t>
            </a:r>
          </a:p>
          <a:p>
            <a:endParaRPr lang="pt-BR" dirty="0"/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068028"/>
              </p:ext>
            </p:extLst>
          </p:nvPr>
        </p:nvGraphicFramePr>
        <p:xfrm>
          <a:off x="5050465" y="1828800"/>
          <a:ext cx="6268484" cy="440155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1342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342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7353">
                <a:tc gridSpan="2">
                  <a:txBody>
                    <a:bodyPr/>
                    <a:lstStyle/>
                    <a:p>
                      <a:pPr algn="ctr"/>
                      <a:r>
                        <a:rPr lang="pt-BR" sz="2800" b="0" dirty="0"/>
                        <a:t>Classificação</a:t>
                      </a:r>
                      <a:r>
                        <a:rPr lang="pt-BR" sz="2800" b="0" baseline="0" dirty="0"/>
                        <a:t> dos advérbios</a:t>
                      </a:r>
                      <a:endParaRPr lang="pt-BR" sz="2800" b="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7353">
                <a:tc>
                  <a:txBody>
                    <a:bodyPr/>
                    <a:lstStyle/>
                    <a:p>
                      <a:pPr algn="l"/>
                      <a:r>
                        <a:rPr lang="pt-BR" dirty="0"/>
                        <a:t>Dúvida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dirty="0"/>
                        <a:t>Ex.: talvez, acaso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7353">
                <a:tc>
                  <a:txBody>
                    <a:bodyPr/>
                    <a:lstStyle/>
                    <a:p>
                      <a:pPr algn="l"/>
                      <a:r>
                        <a:rPr lang="pt-BR" dirty="0"/>
                        <a:t>Negação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dirty="0"/>
                        <a:t>Ex.: não, de modo algum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7353">
                <a:tc>
                  <a:txBody>
                    <a:bodyPr/>
                    <a:lstStyle/>
                    <a:p>
                      <a:pPr algn="l"/>
                      <a:r>
                        <a:rPr lang="pt-BR" dirty="0"/>
                        <a:t>Intensidade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dirty="0"/>
                        <a:t>Ex.: muito, pouco,</a:t>
                      </a:r>
                      <a:r>
                        <a:rPr lang="pt-BR" baseline="0" dirty="0"/>
                        <a:t> demais</a:t>
                      </a:r>
                      <a:endParaRPr lang="pt-B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7353">
                <a:tc>
                  <a:txBody>
                    <a:bodyPr/>
                    <a:lstStyle/>
                    <a:p>
                      <a:pPr algn="l"/>
                      <a:r>
                        <a:rPr lang="pt-BR" dirty="0"/>
                        <a:t>Lugar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dirty="0"/>
                        <a:t>Ex.: aqui, ao lado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9840">
                <a:tc>
                  <a:txBody>
                    <a:bodyPr/>
                    <a:lstStyle/>
                    <a:p>
                      <a:pPr algn="l"/>
                      <a:r>
                        <a:rPr lang="pt-BR" dirty="0"/>
                        <a:t>Tempo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dirty="0"/>
                        <a:t>Ex.: agora, ontem, na semana</a:t>
                      </a:r>
                      <a:r>
                        <a:rPr lang="pt-BR" baseline="0" dirty="0"/>
                        <a:t> passada</a:t>
                      </a:r>
                      <a:endParaRPr lang="pt-B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7353">
                <a:tc>
                  <a:txBody>
                    <a:bodyPr/>
                    <a:lstStyle/>
                    <a:p>
                      <a:pPr algn="l"/>
                      <a:r>
                        <a:rPr lang="pt-BR" dirty="0"/>
                        <a:t>Afirmação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dirty="0"/>
                        <a:t>Ex.: sim, com certeza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7353">
                <a:tc>
                  <a:txBody>
                    <a:bodyPr/>
                    <a:lstStyle/>
                    <a:p>
                      <a:pPr algn="l"/>
                      <a:r>
                        <a:rPr lang="pt-BR" dirty="0"/>
                        <a:t>Modo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dirty="0"/>
                        <a:t>Ex.: depressa, lentamente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53DCD-E047-48AD-865F-E892288FE72A}" type="slidenum">
              <a:rPr lang="pt-BR" smtClean="0"/>
              <a:t>9</a:t>
            </a:fld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0" y="0"/>
            <a:ext cx="12192001" cy="561600"/>
          </a:xfrm>
          <a:prstGeom prst="rect">
            <a:avLst/>
          </a:prstGeom>
          <a:solidFill>
            <a:srgbClr val="631C18"/>
          </a:solidFill>
          <a:ln>
            <a:solidFill>
              <a:srgbClr val="631C18"/>
            </a:solidFill>
          </a:ln>
        </p:spPr>
        <p:txBody>
          <a:bodyPr wrap="square" rtlCol="0" anchor="ctr" anchorCtr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latin typeface="RobotoBR"/>
              </a:rPr>
              <a:t>LÍNGUA PORTUGUESA – 6º ANO									</a:t>
            </a:r>
            <a:r>
              <a:rPr lang="pt-BR" b="1" dirty="0">
                <a:solidFill>
                  <a:srgbClr val="F47116"/>
                </a:solidFill>
              </a:rPr>
              <a:t> </a:t>
            </a:r>
            <a:r>
              <a:rPr lang="pt-BR" sz="1200" b="1" dirty="0">
                <a:solidFill>
                  <a:srgbClr val="F47116"/>
                </a:solidFill>
                <a:latin typeface="RobotoBR"/>
              </a:rPr>
              <a:t>Conjunto 2</a:t>
            </a:r>
            <a:endParaRPr lang="pt-BR" sz="1200" b="1" dirty="0">
              <a:solidFill>
                <a:schemeClr val="bg1"/>
              </a:solidFill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39954354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1074</TotalTime>
  <Words>679</Words>
  <Application>Microsoft Office PowerPoint</Application>
  <PresentationFormat>Widescreen</PresentationFormat>
  <Paragraphs>77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RobotoBR</vt:lpstr>
      <vt:lpstr>Tema do Office</vt:lpstr>
      <vt:lpstr>1_Tema do Office</vt:lpstr>
      <vt:lpstr>Apresentação do PowerPoint</vt:lpstr>
      <vt:lpstr>Unidade 5</vt:lpstr>
      <vt:lpstr>Texto de divulgação científica</vt:lpstr>
      <vt:lpstr>Tempos verbais: pretérito (modo indicativo)</vt:lpstr>
      <vt:lpstr>Tempos verbais: presente (modo indicativo)</vt:lpstr>
      <vt:lpstr>Tempos verbais: futuro (modo indicativo)</vt:lpstr>
      <vt:lpstr>Carta aberta</vt:lpstr>
      <vt:lpstr>Sinônimos e antônimos</vt:lpstr>
      <vt:lpstr>Advérbios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Trajetórias  Língua Portuguesa</dc:title>
  <dc:creator>Sarita Borelli</dc:creator>
  <cp:lastModifiedBy> </cp:lastModifiedBy>
  <cp:revision>113</cp:revision>
  <dcterms:created xsi:type="dcterms:W3CDTF">2019-02-21T18:53:00Z</dcterms:created>
  <dcterms:modified xsi:type="dcterms:W3CDTF">2023-06-13T19:10:36Z</dcterms:modified>
</cp:coreProperties>
</file>