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346" r:id="rId3"/>
    <p:sldId id="274" r:id="rId4"/>
    <p:sldId id="296" r:id="rId5"/>
    <p:sldId id="297" r:id="rId6"/>
    <p:sldId id="298" r:id="rId7"/>
    <p:sldId id="299" r:id="rId8"/>
    <p:sldId id="338" r:id="rId9"/>
    <p:sldId id="301" r:id="rId10"/>
    <p:sldId id="302" r:id="rId11"/>
    <p:sldId id="339" r:id="rId12"/>
    <p:sldId id="303" r:id="rId13"/>
    <p:sldId id="304" r:id="rId1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34" clrIdx="0"/>
  <p:cmAuthor id="2" name="Marcia Takeuchi" initials="" lastIdx="0" clrIdx="1"/>
  <p:cmAuthor id="3" name="Raquel Teixeira Otsuka" initials="RTO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1C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Verbal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É aquela que emprega palavras para a comunicação e a interação social dos indivíduos.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Não verbal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Ocorre quando são empregadas as linguagens gestual, corporal, sonora, visual etc.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2" custScaleY="83065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1" presStyleCnt="2" custScaleY="83115">
        <dgm:presLayoutVars>
          <dgm:bulletEnabled val="1"/>
        </dgm:presLayoutVars>
      </dgm:prSet>
      <dgm:spPr/>
    </dgm:pt>
  </dgm:ptLst>
  <dgm:cxnLst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761CCF64-18BA-4447-BC6A-3703F3BDFDAD}" type="presOf" srcId="{3F139636-21F7-4D9D-9A52-F6F00F082B46}" destId="{30693CC0-1274-4719-BE8F-6E2A16A5E0B0}" srcOrd="0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AA0D9573-2669-437B-8ECF-71B4002CBE6B}" type="presOf" srcId="{3F139636-21F7-4D9D-9A52-F6F00F082B46}" destId="{21753F13-9DF2-4CBC-982C-6A8A3C47DE27}" srcOrd="1" destOrd="0" presId="urn:microsoft.com/office/officeart/2005/8/layout/lProcess2"/>
    <dgm:cxn modelId="{1BB1BB9C-F353-48AF-AEC1-AB984583E821}" type="presOf" srcId="{C7334CC2-595E-4977-9023-24F256F95D16}" destId="{3304AE23-9C3D-40E4-8667-5F7AA4DF117B}" srcOrd="0" destOrd="0" presId="urn:microsoft.com/office/officeart/2005/8/layout/lProcess2"/>
    <dgm:cxn modelId="{AAA11CA8-6391-47B1-B1DF-B3CE2FE20E38}" type="presOf" srcId="{572F2A94-AB23-4814-9304-756E06CD0F06}" destId="{BC1AE78F-FD35-41EB-AEC8-E5F3F3CED2E2}" srcOrd="0" destOrd="0" presId="urn:microsoft.com/office/officeart/2005/8/layout/lProcess2"/>
    <dgm:cxn modelId="{9177ACBB-CAF6-438A-A3E1-4D7D002ECAE0}" type="presOf" srcId="{CC4BF32C-EB97-40B0-8369-6C8C5C3D0A37}" destId="{A13C8866-5B62-4BDB-BBF2-DE40092D29A9}" srcOrd="1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C0E47FE3-F6B9-46A4-8314-06BF51585AE9}" type="presOf" srcId="{A3996699-C4C5-49EB-B704-FE3E17879177}" destId="{0F3CE5EC-ECF0-4B1A-BBEC-28BFDD1EBC89}" srcOrd="0" destOrd="0" presId="urn:microsoft.com/office/officeart/2005/8/layout/lProcess2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907147FB-0B69-4A94-B272-84A1089DC3F9}" type="presOf" srcId="{CC4BF32C-EB97-40B0-8369-6C8C5C3D0A37}" destId="{41E1C3A8-BCCF-4167-8F25-32E319A22C2E}" srcOrd="0" destOrd="0" presId="urn:microsoft.com/office/officeart/2005/8/layout/lProcess2"/>
    <dgm:cxn modelId="{4AE5BED4-3D96-4BCC-A8AE-4FCCE33B59DA}" type="presParOf" srcId="{3304AE23-9C3D-40E4-8667-5F7AA4DF117B}" destId="{EA9ECB81-5257-401E-8FEE-26F2D9B4E3E5}" srcOrd="0" destOrd="0" presId="urn:microsoft.com/office/officeart/2005/8/layout/lProcess2"/>
    <dgm:cxn modelId="{E3A37F23-B01D-410E-BA87-ED3590D1D42F}" type="presParOf" srcId="{EA9ECB81-5257-401E-8FEE-26F2D9B4E3E5}" destId="{41E1C3A8-BCCF-4167-8F25-32E319A22C2E}" srcOrd="0" destOrd="0" presId="urn:microsoft.com/office/officeart/2005/8/layout/lProcess2"/>
    <dgm:cxn modelId="{A74230F8-8283-43D3-8FE9-4C9A334C2B91}" type="presParOf" srcId="{EA9ECB81-5257-401E-8FEE-26F2D9B4E3E5}" destId="{A13C8866-5B62-4BDB-BBF2-DE40092D29A9}" srcOrd="1" destOrd="0" presId="urn:microsoft.com/office/officeart/2005/8/layout/lProcess2"/>
    <dgm:cxn modelId="{967B7628-4B4A-446E-BF31-1CA57C670796}" type="presParOf" srcId="{EA9ECB81-5257-401E-8FEE-26F2D9B4E3E5}" destId="{7BD5A8B4-8F3F-4DFE-9338-DA0B789B5F48}" srcOrd="2" destOrd="0" presId="urn:microsoft.com/office/officeart/2005/8/layout/lProcess2"/>
    <dgm:cxn modelId="{986006E3-404C-4161-AC23-EB5ACDDEDF93}" type="presParOf" srcId="{7BD5A8B4-8F3F-4DFE-9338-DA0B789B5F48}" destId="{2B79F0AF-606E-4DF6-855C-797B37B907BC}" srcOrd="0" destOrd="0" presId="urn:microsoft.com/office/officeart/2005/8/layout/lProcess2"/>
    <dgm:cxn modelId="{9C7F5D15-B679-4876-986A-89281B49337F}" type="presParOf" srcId="{2B79F0AF-606E-4DF6-855C-797B37B907BC}" destId="{0F3CE5EC-ECF0-4B1A-BBEC-28BFDD1EBC89}" srcOrd="0" destOrd="0" presId="urn:microsoft.com/office/officeart/2005/8/layout/lProcess2"/>
    <dgm:cxn modelId="{2471F2EF-161A-4A89-B1DE-05C50A38E2ED}" type="presParOf" srcId="{3304AE23-9C3D-40E4-8667-5F7AA4DF117B}" destId="{DFD5204B-580B-476F-A39E-C2AA98FED6F8}" srcOrd="1" destOrd="0" presId="urn:microsoft.com/office/officeart/2005/8/layout/lProcess2"/>
    <dgm:cxn modelId="{810F6168-FDEA-41B4-AD0F-E6A890B4BB2A}" type="presParOf" srcId="{3304AE23-9C3D-40E4-8667-5F7AA4DF117B}" destId="{9CD37DCC-0CCA-4541-B0AD-AD84F680E09A}" srcOrd="2" destOrd="0" presId="urn:microsoft.com/office/officeart/2005/8/layout/lProcess2"/>
    <dgm:cxn modelId="{58BC8A4A-7B30-4DA1-9519-48E057A50658}" type="presParOf" srcId="{9CD37DCC-0CCA-4541-B0AD-AD84F680E09A}" destId="{30693CC0-1274-4719-BE8F-6E2A16A5E0B0}" srcOrd="0" destOrd="0" presId="urn:microsoft.com/office/officeart/2005/8/layout/lProcess2"/>
    <dgm:cxn modelId="{F925DDCA-E1EF-415E-B4FF-CB012A99DEDC}" type="presParOf" srcId="{9CD37DCC-0CCA-4541-B0AD-AD84F680E09A}" destId="{21753F13-9DF2-4CBC-982C-6A8A3C47DE27}" srcOrd="1" destOrd="0" presId="urn:microsoft.com/office/officeart/2005/8/layout/lProcess2"/>
    <dgm:cxn modelId="{E6E2E349-9AC3-4E9C-8BA6-4EF6B5169C3E}" type="presParOf" srcId="{9CD37DCC-0CCA-4541-B0AD-AD84F680E09A}" destId="{CF6A7024-97C5-42AB-8B32-0021F53CF103}" srcOrd="2" destOrd="0" presId="urn:microsoft.com/office/officeart/2005/8/layout/lProcess2"/>
    <dgm:cxn modelId="{A2AA88FB-626B-496B-AD56-7A6978BD0023}" type="presParOf" srcId="{CF6A7024-97C5-42AB-8B32-0021F53CF103}" destId="{3ED2605D-E6EB-4CA9-941B-F05F4DDE4AEC}" srcOrd="0" destOrd="0" presId="urn:microsoft.com/office/officeart/2005/8/layout/lProcess2"/>
    <dgm:cxn modelId="{DDE0A775-9E6E-4CE6-BF58-1C226C5CEE67}" type="presParOf" srcId="{3ED2605D-E6EB-4CA9-941B-F05F4DDE4AEC}" destId="{BC1AE78F-FD35-41EB-AEC8-E5F3F3CED2E2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Verbo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Palavras que são usadas para indicar ações, fenômeno meteorológico ou da natureza e estado. 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Ex.: acordar; chover; estar.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Locução verbal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Expressões formadas por dois ou mais verbos, mas que expressam a ideia de apenas um.  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61092C81-1A07-4662-9BA6-4A906EEBC93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Ex.: ficou estudando; vai mudar.</a:t>
          </a:r>
        </a:p>
      </dgm:t>
    </dgm:pt>
    <dgm:pt modelId="{A54FB429-22E7-4325-9164-9A0AD7A3FE32}" type="parTrans" cxnId="{63A303F6-6CAC-4468-B0D3-B5DFD010A41D}">
      <dgm:prSet/>
      <dgm:spPr/>
      <dgm:t>
        <a:bodyPr/>
        <a:lstStyle/>
        <a:p>
          <a:endParaRPr lang="pt-BR"/>
        </a:p>
      </dgm:t>
    </dgm:pt>
    <dgm:pt modelId="{416AAB3C-53AE-4AEC-AA21-25A9B9CDE832}" type="sibTrans" cxnId="{63A303F6-6CAC-4468-B0D3-B5DFD010A41D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2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2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4" custScaleY="175510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4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2"/>
      <dgm:spPr/>
    </dgm:pt>
    <dgm:pt modelId="{21753F13-9DF2-4CBC-982C-6A8A3C47DE27}" type="pres">
      <dgm:prSet presAssocID="{3F139636-21F7-4D9D-9A52-F6F00F082B46}" presName="textNode" presStyleLbl="bgShp" presStyleIdx="1" presStyleCnt="2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2" presStyleCnt="4" custScaleY="175864">
        <dgm:presLayoutVars>
          <dgm:bulletEnabled val="1"/>
        </dgm:presLayoutVars>
      </dgm:prSet>
      <dgm:spPr/>
    </dgm:pt>
    <dgm:pt modelId="{B6482FC9-44AA-4BCA-B13A-DF414450AFEB}" type="pres">
      <dgm:prSet presAssocID="{572F2A94-AB23-4814-9304-756E06CD0F06}" presName="aSpace2" presStyleCnt="0"/>
      <dgm:spPr/>
    </dgm:pt>
    <dgm:pt modelId="{54BCE78E-D6AD-490E-BBF9-4CB259292A6D}" type="pres">
      <dgm:prSet presAssocID="{61092C81-1A07-4662-9BA6-4A906EEBC93B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37CC5832-471A-45BB-AC4C-634B297640EB}" type="presOf" srcId="{572F2A94-AB23-4814-9304-756E06CD0F06}" destId="{BC1AE78F-FD35-41EB-AEC8-E5F3F3CED2E2}" srcOrd="0" destOrd="0" presId="urn:microsoft.com/office/officeart/2005/8/layout/lProcess2"/>
    <dgm:cxn modelId="{E9DAAC36-D9C3-410D-B812-3EF9478A7972}" type="presOf" srcId="{A3996699-C4C5-49EB-B704-FE3E17879177}" destId="{0F3CE5EC-ECF0-4B1A-BBEC-28BFDD1EBC89}" srcOrd="0" destOrd="0" presId="urn:microsoft.com/office/officeart/2005/8/layout/lProcess2"/>
    <dgm:cxn modelId="{7D58BB6A-1B35-4FB3-8CAF-6FB41BBBF18A}" type="presOf" srcId="{61092C81-1A07-4662-9BA6-4A906EEBC93B}" destId="{54BCE78E-D6AD-490E-BBF9-4CB259292A6D}" srcOrd="0" destOrd="0" presId="urn:microsoft.com/office/officeart/2005/8/layout/lProcess2"/>
    <dgm:cxn modelId="{C2DA5C6C-EDE2-4A32-BFE6-CE29C6BC085E}" type="presOf" srcId="{3F139636-21F7-4D9D-9A52-F6F00F082B46}" destId="{21753F13-9DF2-4CBC-982C-6A8A3C47DE27}" srcOrd="1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5E3DBD76-5DEB-436E-968D-069781880DCE}" type="presOf" srcId="{CC4BF32C-EB97-40B0-8369-6C8C5C3D0A37}" destId="{41E1C3A8-BCCF-4167-8F25-32E319A22C2E}" srcOrd="0" destOrd="0" presId="urn:microsoft.com/office/officeart/2005/8/layout/lProcess2"/>
    <dgm:cxn modelId="{73562988-D7EC-4C74-B1ED-444E39DB5EB6}" type="presOf" srcId="{3F139636-21F7-4D9D-9A52-F6F00F082B46}" destId="{30693CC0-1274-4719-BE8F-6E2A16A5E0B0}" srcOrd="0" destOrd="0" presId="urn:microsoft.com/office/officeart/2005/8/layout/lProcess2"/>
    <dgm:cxn modelId="{C79995AA-641F-4D57-AAA8-CB004CD8F9E4}" type="presOf" srcId="{C7334CC2-595E-4977-9023-24F256F95D16}" destId="{3304AE23-9C3D-40E4-8667-5F7AA4DF117B}" srcOrd="0" destOrd="0" presId="urn:microsoft.com/office/officeart/2005/8/layout/lProcess2"/>
    <dgm:cxn modelId="{537194BE-BD44-4BF2-956A-8294BCD2F2FC}" type="presOf" srcId="{62884786-53BA-45FF-89A5-56926784BF4B}" destId="{8B4AEFE2-CEE0-41B2-8AF1-9D584E3B2AE7}" srcOrd="0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63A303F6-6CAC-4468-B0D3-B5DFD010A41D}" srcId="{3F139636-21F7-4D9D-9A52-F6F00F082B46}" destId="{61092C81-1A07-4662-9BA6-4A906EEBC93B}" srcOrd="1" destOrd="0" parTransId="{A54FB429-22E7-4325-9164-9A0AD7A3FE32}" sibTransId="{416AAB3C-53AE-4AEC-AA21-25A9B9CDE832}"/>
    <dgm:cxn modelId="{61A152FB-1267-4AE7-B51B-753EE90A9D0F}" type="presOf" srcId="{CC4BF32C-EB97-40B0-8369-6C8C5C3D0A37}" destId="{A13C8866-5B62-4BDB-BBF2-DE40092D29A9}" srcOrd="1" destOrd="0" presId="urn:microsoft.com/office/officeart/2005/8/layout/lProcess2"/>
    <dgm:cxn modelId="{FA4E2D2F-37BF-48EA-8DEF-23D5B1B0CC0E}" type="presParOf" srcId="{3304AE23-9C3D-40E4-8667-5F7AA4DF117B}" destId="{EA9ECB81-5257-401E-8FEE-26F2D9B4E3E5}" srcOrd="0" destOrd="0" presId="urn:microsoft.com/office/officeart/2005/8/layout/lProcess2"/>
    <dgm:cxn modelId="{23A7E88B-345B-4683-855F-D32F4453CC94}" type="presParOf" srcId="{EA9ECB81-5257-401E-8FEE-26F2D9B4E3E5}" destId="{41E1C3A8-BCCF-4167-8F25-32E319A22C2E}" srcOrd="0" destOrd="0" presId="urn:microsoft.com/office/officeart/2005/8/layout/lProcess2"/>
    <dgm:cxn modelId="{BF39BDF2-F871-49A9-8154-425FC0EFAB12}" type="presParOf" srcId="{EA9ECB81-5257-401E-8FEE-26F2D9B4E3E5}" destId="{A13C8866-5B62-4BDB-BBF2-DE40092D29A9}" srcOrd="1" destOrd="0" presId="urn:microsoft.com/office/officeart/2005/8/layout/lProcess2"/>
    <dgm:cxn modelId="{EF2E7FC5-D3FC-4406-B6E8-C5C35CFA9531}" type="presParOf" srcId="{EA9ECB81-5257-401E-8FEE-26F2D9B4E3E5}" destId="{7BD5A8B4-8F3F-4DFE-9338-DA0B789B5F48}" srcOrd="2" destOrd="0" presId="urn:microsoft.com/office/officeart/2005/8/layout/lProcess2"/>
    <dgm:cxn modelId="{FC80580D-6A44-403D-ABF1-068D887D4924}" type="presParOf" srcId="{7BD5A8B4-8F3F-4DFE-9338-DA0B789B5F48}" destId="{2B79F0AF-606E-4DF6-855C-797B37B907BC}" srcOrd="0" destOrd="0" presId="urn:microsoft.com/office/officeart/2005/8/layout/lProcess2"/>
    <dgm:cxn modelId="{8B29B5B5-16FD-425F-A374-6571B069EDE3}" type="presParOf" srcId="{2B79F0AF-606E-4DF6-855C-797B37B907BC}" destId="{0F3CE5EC-ECF0-4B1A-BBEC-28BFDD1EBC89}" srcOrd="0" destOrd="0" presId="urn:microsoft.com/office/officeart/2005/8/layout/lProcess2"/>
    <dgm:cxn modelId="{267B2E83-02C6-4137-9D95-C083CDA36DD3}" type="presParOf" srcId="{2B79F0AF-606E-4DF6-855C-797B37B907BC}" destId="{1BA14A97-76C6-4D28-816D-5E79B01F10D8}" srcOrd="1" destOrd="0" presId="urn:microsoft.com/office/officeart/2005/8/layout/lProcess2"/>
    <dgm:cxn modelId="{233959FA-596F-432B-A08E-3274113DB3B9}" type="presParOf" srcId="{2B79F0AF-606E-4DF6-855C-797B37B907BC}" destId="{8B4AEFE2-CEE0-41B2-8AF1-9D584E3B2AE7}" srcOrd="2" destOrd="0" presId="urn:microsoft.com/office/officeart/2005/8/layout/lProcess2"/>
    <dgm:cxn modelId="{E88939C3-52E5-4FE1-8B35-9FBE58C49081}" type="presParOf" srcId="{3304AE23-9C3D-40E4-8667-5F7AA4DF117B}" destId="{DFD5204B-580B-476F-A39E-C2AA98FED6F8}" srcOrd="1" destOrd="0" presId="urn:microsoft.com/office/officeart/2005/8/layout/lProcess2"/>
    <dgm:cxn modelId="{0F3717F0-7D18-4E5D-AF6D-F75A66F316F8}" type="presParOf" srcId="{3304AE23-9C3D-40E4-8667-5F7AA4DF117B}" destId="{9CD37DCC-0CCA-4541-B0AD-AD84F680E09A}" srcOrd="2" destOrd="0" presId="urn:microsoft.com/office/officeart/2005/8/layout/lProcess2"/>
    <dgm:cxn modelId="{0E2CE582-8FE1-4A8C-85BF-D0FDACDEB053}" type="presParOf" srcId="{9CD37DCC-0CCA-4541-B0AD-AD84F680E09A}" destId="{30693CC0-1274-4719-BE8F-6E2A16A5E0B0}" srcOrd="0" destOrd="0" presId="urn:microsoft.com/office/officeart/2005/8/layout/lProcess2"/>
    <dgm:cxn modelId="{B563568C-B976-4EAD-BCAD-C0381521B852}" type="presParOf" srcId="{9CD37DCC-0CCA-4541-B0AD-AD84F680E09A}" destId="{21753F13-9DF2-4CBC-982C-6A8A3C47DE27}" srcOrd="1" destOrd="0" presId="urn:microsoft.com/office/officeart/2005/8/layout/lProcess2"/>
    <dgm:cxn modelId="{605B0CE4-3583-4259-A25E-E9ECF94FE6D2}" type="presParOf" srcId="{9CD37DCC-0CCA-4541-B0AD-AD84F680E09A}" destId="{CF6A7024-97C5-42AB-8B32-0021F53CF103}" srcOrd="2" destOrd="0" presId="urn:microsoft.com/office/officeart/2005/8/layout/lProcess2"/>
    <dgm:cxn modelId="{9D46B090-6DB9-418F-A5C3-1297C624049A}" type="presParOf" srcId="{CF6A7024-97C5-42AB-8B32-0021F53CF103}" destId="{3ED2605D-E6EB-4CA9-941B-F05F4DDE4AEC}" srcOrd="0" destOrd="0" presId="urn:microsoft.com/office/officeart/2005/8/layout/lProcess2"/>
    <dgm:cxn modelId="{696D902D-17DD-4ED3-9678-D43100FBE979}" type="presParOf" srcId="{3ED2605D-E6EB-4CA9-941B-F05F4DDE4AEC}" destId="{BC1AE78F-FD35-41EB-AEC8-E5F3F3CED2E2}" srcOrd="0" destOrd="0" presId="urn:microsoft.com/office/officeart/2005/8/layout/lProcess2"/>
    <dgm:cxn modelId="{DBF01A95-40D9-42E4-9DBD-6182AD967B05}" type="presParOf" srcId="{3ED2605D-E6EB-4CA9-941B-F05F4DDE4AEC}" destId="{B6482FC9-44AA-4BCA-B13A-DF414450AFEB}" srcOrd="1" destOrd="0" presId="urn:microsoft.com/office/officeart/2005/8/layout/lProcess2"/>
    <dgm:cxn modelId="{1CA07470-89CA-44AD-924F-86BBD3DE81C7}" type="presParOf" srcId="{3ED2605D-E6EB-4CA9-941B-F05F4DDE4AEC}" destId="{54BCE78E-D6AD-490E-BBF9-4CB259292A6D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3599F4C-0DF1-4F68-99FB-72EB06434A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1FF069-CDF7-4EE8-8D8C-0A5F97C59BDC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Pretérito</a:t>
          </a:r>
          <a:br>
            <a:rPr lang="pt-BR" sz="3600" b="1" dirty="0"/>
          </a:br>
          <a:r>
            <a:rPr lang="pt-BR" sz="3600" b="1" dirty="0"/>
            <a:t>(passado)</a:t>
          </a:r>
          <a:endParaRPr lang="pt-BR" sz="3600" dirty="0"/>
        </a:p>
      </dgm:t>
    </dgm:pt>
    <dgm:pt modelId="{5F4FBF0B-3E07-4553-994B-018029361FBF}" type="parTrans" cxnId="{ABABB17A-F400-49F2-93F6-A7E39284D8BA}">
      <dgm:prSet/>
      <dgm:spPr/>
      <dgm:t>
        <a:bodyPr/>
        <a:lstStyle/>
        <a:p>
          <a:endParaRPr lang="pt-BR"/>
        </a:p>
      </dgm:t>
    </dgm:pt>
    <dgm:pt modelId="{CECF7F61-C68C-4F90-BE3E-EE6A5DFE9DE8}" type="sibTrans" cxnId="{ABABB17A-F400-49F2-93F6-A7E39284D8BA}">
      <dgm:prSet/>
      <dgm:spPr/>
      <dgm:t>
        <a:bodyPr/>
        <a:lstStyle/>
        <a:p>
          <a:endParaRPr lang="pt-BR"/>
        </a:p>
      </dgm:t>
    </dgm:pt>
    <dgm:pt modelId="{7081FF12-0904-47E8-B07A-DBD5BA2FA40B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Presente</a:t>
          </a:r>
          <a:endParaRPr lang="pt-BR" sz="3600" dirty="0"/>
        </a:p>
      </dgm:t>
    </dgm:pt>
    <dgm:pt modelId="{871A0205-25F3-4796-BF51-A3FEC4F03D44}" type="parTrans" cxnId="{72FFDAB2-B57F-4B01-A08C-1E439EC0F6D9}">
      <dgm:prSet/>
      <dgm:spPr/>
      <dgm:t>
        <a:bodyPr/>
        <a:lstStyle/>
        <a:p>
          <a:endParaRPr lang="pt-BR"/>
        </a:p>
      </dgm:t>
    </dgm:pt>
    <dgm:pt modelId="{4FB018F3-6866-4BE8-AF41-5AFD4A653A6F}" type="sibTrans" cxnId="{72FFDAB2-B57F-4B01-A08C-1E439EC0F6D9}">
      <dgm:prSet/>
      <dgm:spPr/>
      <dgm:t>
        <a:bodyPr/>
        <a:lstStyle/>
        <a:p>
          <a:endParaRPr lang="pt-BR"/>
        </a:p>
      </dgm:t>
    </dgm:pt>
    <dgm:pt modelId="{D637B543-1479-4430-99CA-67DEF0D6FFF2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Futuro</a:t>
          </a:r>
          <a:endParaRPr lang="pt-BR" sz="3600" dirty="0"/>
        </a:p>
      </dgm:t>
    </dgm:pt>
    <dgm:pt modelId="{0AE67C28-BDEE-4152-9FC8-4E6F7070479D}" type="parTrans" cxnId="{D692E885-233E-4ED1-A7D0-47A8532522A0}">
      <dgm:prSet/>
      <dgm:spPr/>
      <dgm:t>
        <a:bodyPr/>
        <a:lstStyle/>
        <a:p>
          <a:endParaRPr lang="pt-BR"/>
        </a:p>
      </dgm:t>
    </dgm:pt>
    <dgm:pt modelId="{491CAFC0-338B-47F9-A2CA-455E1F4FE1F9}" type="sibTrans" cxnId="{D692E885-233E-4ED1-A7D0-47A8532522A0}">
      <dgm:prSet/>
      <dgm:spPr/>
      <dgm:t>
        <a:bodyPr/>
        <a:lstStyle/>
        <a:p>
          <a:endParaRPr lang="pt-BR"/>
        </a:p>
      </dgm:t>
    </dgm:pt>
    <dgm:pt modelId="{0F811F94-20D8-4919-AB13-74EF33C5DC23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r>
            <a:rPr lang="pt-BR" sz="2400" dirty="0"/>
            <a:t>Indica uma ação ocorrida antes do momento em que se fala.</a:t>
          </a:r>
        </a:p>
      </dgm:t>
    </dgm:pt>
    <dgm:pt modelId="{D6D64CBC-9C2F-4A10-AF9B-E4B0E535A4CA}" type="parTrans" cxnId="{ED12BF84-48D6-4340-B39A-B9B5468C6556}">
      <dgm:prSet/>
      <dgm:spPr/>
      <dgm:t>
        <a:bodyPr/>
        <a:lstStyle/>
        <a:p>
          <a:endParaRPr lang="pt-BR"/>
        </a:p>
      </dgm:t>
    </dgm:pt>
    <dgm:pt modelId="{4D7E6791-CFFF-40B2-81A8-237199178C3D}" type="sibTrans" cxnId="{ED12BF84-48D6-4340-B39A-B9B5468C6556}">
      <dgm:prSet/>
      <dgm:spPr/>
      <dgm:t>
        <a:bodyPr/>
        <a:lstStyle/>
        <a:p>
          <a:endParaRPr lang="pt-BR"/>
        </a:p>
      </dgm:t>
    </dgm:pt>
    <dgm:pt modelId="{6D8D305B-C8E2-4AE9-8E6B-6B07C91F711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pt-BR" sz="2400" dirty="0"/>
            <a:t>Indica uma ação que ocorre no momento em que se fala, uma ação habitual constante, entre outros casos. </a:t>
          </a:r>
        </a:p>
      </dgm:t>
    </dgm:pt>
    <dgm:pt modelId="{C1696944-0B5F-4BB8-A4BB-994B01D67251}" type="parTrans" cxnId="{A314EC96-5CD1-45E6-A94B-51B0D019D6F3}">
      <dgm:prSet/>
      <dgm:spPr/>
      <dgm:t>
        <a:bodyPr/>
        <a:lstStyle/>
        <a:p>
          <a:endParaRPr lang="pt-BR"/>
        </a:p>
      </dgm:t>
    </dgm:pt>
    <dgm:pt modelId="{9C372D54-BE0E-4A16-9FB1-F9293BB20DC8}" type="sibTrans" cxnId="{A314EC96-5CD1-45E6-A94B-51B0D019D6F3}">
      <dgm:prSet/>
      <dgm:spPr/>
      <dgm:t>
        <a:bodyPr/>
        <a:lstStyle/>
        <a:p>
          <a:endParaRPr lang="pt-BR"/>
        </a:p>
      </dgm:t>
    </dgm:pt>
    <dgm:pt modelId="{8B6C1100-7C64-4644-9874-C3449028323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Indica uma ação que vai ocorrer após o momento da fala.</a:t>
          </a:r>
        </a:p>
      </dgm:t>
    </dgm:pt>
    <dgm:pt modelId="{FC9B6338-CC7B-4735-9830-FBDAADF1E0F5}" type="parTrans" cxnId="{6C505CFD-C43A-4D6E-BD40-5EBAD0510FB3}">
      <dgm:prSet/>
      <dgm:spPr/>
      <dgm:t>
        <a:bodyPr/>
        <a:lstStyle/>
        <a:p>
          <a:endParaRPr lang="pt-BR"/>
        </a:p>
      </dgm:t>
    </dgm:pt>
    <dgm:pt modelId="{B229CCCA-7240-4CDF-B80F-C2AA793C43B4}" type="sibTrans" cxnId="{6C505CFD-C43A-4D6E-BD40-5EBAD0510FB3}">
      <dgm:prSet/>
      <dgm:spPr/>
      <dgm:t>
        <a:bodyPr/>
        <a:lstStyle/>
        <a:p>
          <a:endParaRPr lang="pt-BR"/>
        </a:p>
      </dgm:t>
    </dgm:pt>
    <dgm:pt modelId="{FAB7CFF2-BB62-41B0-87DB-0028CB51DA54}" type="pres">
      <dgm:prSet presAssocID="{93599F4C-0DF1-4F68-99FB-72EB06434AE4}" presName="diagram" presStyleCnt="0">
        <dgm:presLayoutVars>
          <dgm:dir/>
          <dgm:resizeHandles val="exact"/>
        </dgm:presLayoutVars>
      </dgm:prSet>
      <dgm:spPr/>
    </dgm:pt>
    <dgm:pt modelId="{961D569E-AC2D-464E-B3E3-204783A3AD4A}" type="pres">
      <dgm:prSet presAssocID="{D51FF069-CDF7-4EE8-8D8C-0A5F97C59BDC}" presName="node" presStyleLbl="node1" presStyleIdx="0" presStyleCnt="6">
        <dgm:presLayoutVars>
          <dgm:bulletEnabled val="1"/>
        </dgm:presLayoutVars>
      </dgm:prSet>
      <dgm:spPr/>
    </dgm:pt>
    <dgm:pt modelId="{3F1AC887-474B-4E85-8F1F-82BD1B012D28}" type="pres">
      <dgm:prSet presAssocID="{CECF7F61-C68C-4F90-BE3E-EE6A5DFE9DE8}" presName="sibTrans" presStyleCnt="0"/>
      <dgm:spPr/>
    </dgm:pt>
    <dgm:pt modelId="{428E4C09-7BE6-471C-A2E6-88A84BFD8E89}" type="pres">
      <dgm:prSet presAssocID="{7081FF12-0904-47E8-B07A-DBD5BA2FA40B}" presName="node" presStyleLbl="node1" presStyleIdx="1" presStyleCnt="6">
        <dgm:presLayoutVars>
          <dgm:bulletEnabled val="1"/>
        </dgm:presLayoutVars>
      </dgm:prSet>
      <dgm:spPr/>
    </dgm:pt>
    <dgm:pt modelId="{7BED617C-3FBB-45A2-BE79-373777C412F2}" type="pres">
      <dgm:prSet presAssocID="{4FB018F3-6866-4BE8-AF41-5AFD4A653A6F}" presName="sibTrans" presStyleCnt="0"/>
      <dgm:spPr/>
    </dgm:pt>
    <dgm:pt modelId="{F43C933F-8A04-453F-9A25-1F493D14CE3A}" type="pres">
      <dgm:prSet presAssocID="{D637B543-1479-4430-99CA-67DEF0D6FFF2}" presName="node" presStyleLbl="node1" presStyleIdx="2" presStyleCnt="6">
        <dgm:presLayoutVars>
          <dgm:bulletEnabled val="1"/>
        </dgm:presLayoutVars>
      </dgm:prSet>
      <dgm:spPr/>
    </dgm:pt>
    <dgm:pt modelId="{EDA5ADDF-94EB-4880-A5E8-E81FDEFEF205}" type="pres">
      <dgm:prSet presAssocID="{491CAFC0-338B-47F9-A2CA-455E1F4FE1F9}" presName="sibTrans" presStyleCnt="0"/>
      <dgm:spPr/>
    </dgm:pt>
    <dgm:pt modelId="{5317EFE8-DDF2-4F84-82BE-93DA0D53ECCC}" type="pres">
      <dgm:prSet presAssocID="{0F811F94-20D8-4919-AB13-74EF33C5DC23}" presName="node" presStyleLbl="node1" presStyleIdx="3" presStyleCnt="6">
        <dgm:presLayoutVars>
          <dgm:bulletEnabled val="1"/>
        </dgm:presLayoutVars>
      </dgm:prSet>
      <dgm:spPr/>
    </dgm:pt>
    <dgm:pt modelId="{B5D5831F-BB42-4337-BFAE-82238CE90273}" type="pres">
      <dgm:prSet presAssocID="{4D7E6791-CFFF-40B2-81A8-237199178C3D}" presName="sibTrans" presStyleCnt="0"/>
      <dgm:spPr/>
    </dgm:pt>
    <dgm:pt modelId="{0A3CCCED-50E7-4983-94AE-4D4852891413}" type="pres">
      <dgm:prSet presAssocID="{6D8D305B-C8E2-4AE9-8E6B-6B07C91F711B}" presName="node" presStyleLbl="node1" presStyleIdx="4" presStyleCnt="6">
        <dgm:presLayoutVars>
          <dgm:bulletEnabled val="1"/>
        </dgm:presLayoutVars>
      </dgm:prSet>
      <dgm:spPr/>
    </dgm:pt>
    <dgm:pt modelId="{33DD89BF-BCD2-4EF0-91D0-548C92547C89}" type="pres">
      <dgm:prSet presAssocID="{9C372D54-BE0E-4A16-9FB1-F9293BB20DC8}" presName="sibTrans" presStyleCnt="0"/>
      <dgm:spPr/>
    </dgm:pt>
    <dgm:pt modelId="{8E1B04BD-D6F8-42D4-944B-4E594C74DCDA}" type="pres">
      <dgm:prSet presAssocID="{8B6C1100-7C64-4644-9874-C34490283234}" presName="node" presStyleLbl="node1" presStyleIdx="5" presStyleCnt="6">
        <dgm:presLayoutVars>
          <dgm:bulletEnabled val="1"/>
        </dgm:presLayoutVars>
      </dgm:prSet>
      <dgm:spPr/>
    </dgm:pt>
  </dgm:ptLst>
  <dgm:cxnLst>
    <dgm:cxn modelId="{04137905-E96F-4DE6-B8AF-22AFEFF540A5}" type="presOf" srcId="{93599F4C-0DF1-4F68-99FB-72EB06434AE4}" destId="{FAB7CFF2-BB62-41B0-87DB-0028CB51DA54}" srcOrd="0" destOrd="0" presId="urn:microsoft.com/office/officeart/2005/8/layout/default"/>
    <dgm:cxn modelId="{85DA8828-2CAE-45E1-802B-8E3B92864EDD}" type="presOf" srcId="{D51FF069-CDF7-4EE8-8D8C-0A5F97C59BDC}" destId="{961D569E-AC2D-464E-B3E3-204783A3AD4A}" srcOrd="0" destOrd="0" presId="urn:microsoft.com/office/officeart/2005/8/layout/default"/>
    <dgm:cxn modelId="{5BD2AC38-8B64-4DC3-A488-8EC2F825D082}" type="presOf" srcId="{D637B543-1479-4430-99CA-67DEF0D6FFF2}" destId="{F43C933F-8A04-453F-9A25-1F493D14CE3A}" srcOrd="0" destOrd="0" presId="urn:microsoft.com/office/officeart/2005/8/layout/default"/>
    <dgm:cxn modelId="{AC815066-39CC-4D2F-AE54-A1842CCB494F}" type="presOf" srcId="{6D8D305B-C8E2-4AE9-8E6B-6B07C91F711B}" destId="{0A3CCCED-50E7-4983-94AE-4D4852891413}" srcOrd="0" destOrd="0" presId="urn:microsoft.com/office/officeart/2005/8/layout/default"/>
    <dgm:cxn modelId="{ABABB17A-F400-49F2-93F6-A7E39284D8BA}" srcId="{93599F4C-0DF1-4F68-99FB-72EB06434AE4}" destId="{D51FF069-CDF7-4EE8-8D8C-0A5F97C59BDC}" srcOrd="0" destOrd="0" parTransId="{5F4FBF0B-3E07-4553-994B-018029361FBF}" sibTransId="{CECF7F61-C68C-4F90-BE3E-EE6A5DFE9DE8}"/>
    <dgm:cxn modelId="{ED12BF84-48D6-4340-B39A-B9B5468C6556}" srcId="{93599F4C-0DF1-4F68-99FB-72EB06434AE4}" destId="{0F811F94-20D8-4919-AB13-74EF33C5DC23}" srcOrd="3" destOrd="0" parTransId="{D6D64CBC-9C2F-4A10-AF9B-E4B0E535A4CA}" sibTransId="{4D7E6791-CFFF-40B2-81A8-237199178C3D}"/>
    <dgm:cxn modelId="{D692E885-233E-4ED1-A7D0-47A8532522A0}" srcId="{93599F4C-0DF1-4F68-99FB-72EB06434AE4}" destId="{D637B543-1479-4430-99CA-67DEF0D6FFF2}" srcOrd="2" destOrd="0" parTransId="{0AE67C28-BDEE-4152-9FC8-4E6F7070479D}" sibTransId="{491CAFC0-338B-47F9-A2CA-455E1F4FE1F9}"/>
    <dgm:cxn modelId="{A314EC96-5CD1-45E6-A94B-51B0D019D6F3}" srcId="{93599F4C-0DF1-4F68-99FB-72EB06434AE4}" destId="{6D8D305B-C8E2-4AE9-8E6B-6B07C91F711B}" srcOrd="4" destOrd="0" parTransId="{C1696944-0B5F-4BB8-A4BB-994B01D67251}" sibTransId="{9C372D54-BE0E-4A16-9FB1-F9293BB20DC8}"/>
    <dgm:cxn modelId="{7B65F7A0-14DA-4021-B789-D428AB83DA1C}" type="presOf" srcId="{7081FF12-0904-47E8-B07A-DBD5BA2FA40B}" destId="{428E4C09-7BE6-471C-A2E6-88A84BFD8E89}" srcOrd="0" destOrd="0" presId="urn:microsoft.com/office/officeart/2005/8/layout/default"/>
    <dgm:cxn modelId="{72FFDAB2-B57F-4B01-A08C-1E439EC0F6D9}" srcId="{93599F4C-0DF1-4F68-99FB-72EB06434AE4}" destId="{7081FF12-0904-47E8-B07A-DBD5BA2FA40B}" srcOrd="1" destOrd="0" parTransId="{871A0205-25F3-4796-BF51-A3FEC4F03D44}" sibTransId="{4FB018F3-6866-4BE8-AF41-5AFD4A653A6F}"/>
    <dgm:cxn modelId="{73687FF8-68CF-4A2A-98B3-85BC45E677D7}" type="presOf" srcId="{8B6C1100-7C64-4644-9874-C34490283234}" destId="{8E1B04BD-D6F8-42D4-944B-4E594C74DCDA}" srcOrd="0" destOrd="0" presId="urn:microsoft.com/office/officeart/2005/8/layout/default"/>
    <dgm:cxn modelId="{6C505CFD-C43A-4D6E-BD40-5EBAD0510FB3}" srcId="{93599F4C-0DF1-4F68-99FB-72EB06434AE4}" destId="{8B6C1100-7C64-4644-9874-C34490283234}" srcOrd="5" destOrd="0" parTransId="{FC9B6338-CC7B-4735-9830-FBDAADF1E0F5}" sibTransId="{B229CCCA-7240-4CDF-B80F-C2AA793C43B4}"/>
    <dgm:cxn modelId="{023381FD-EDAF-4F3F-AA8A-F7B42F71BC1D}" type="presOf" srcId="{0F811F94-20D8-4919-AB13-74EF33C5DC23}" destId="{5317EFE8-DDF2-4F84-82BE-93DA0D53ECCC}" srcOrd="0" destOrd="0" presId="urn:microsoft.com/office/officeart/2005/8/layout/default"/>
    <dgm:cxn modelId="{2421E9BD-EA4B-4819-BF05-20BDFBDA8FB5}" type="presParOf" srcId="{FAB7CFF2-BB62-41B0-87DB-0028CB51DA54}" destId="{961D569E-AC2D-464E-B3E3-204783A3AD4A}" srcOrd="0" destOrd="0" presId="urn:microsoft.com/office/officeart/2005/8/layout/default"/>
    <dgm:cxn modelId="{EA662B99-EF58-4F18-89E1-48B48616039A}" type="presParOf" srcId="{FAB7CFF2-BB62-41B0-87DB-0028CB51DA54}" destId="{3F1AC887-474B-4E85-8F1F-82BD1B012D28}" srcOrd="1" destOrd="0" presId="urn:microsoft.com/office/officeart/2005/8/layout/default"/>
    <dgm:cxn modelId="{68202C2C-CCBB-426F-9C26-187D8146EDE9}" type="presParOf" srcId="{FAB7CFF2-BB62-41B0-87DB-0028CB51DA54}" destId="{428E4C09-7BE6-471C-A2E6-88A84BFD8E89}" srcOrd="2" destOrd="0" presId="urn:microsoft.com/office/officeart/2005/8/layout/default"/>
    <dgm:cxn modelId="{D7D6CC65-1587-4193-9CC7-FE99E7917DDB}" type="presParOf" srcId="{FAB7CFF2-BB62-41B0-87DB-0028CB51DA54}" destId="{7BED617C-3FBB-45A2-BE79-373777C412F2}" srcOrd="3" destOrd="0" presId="urn:microsoft.com/office/officeart/2005/8/layout/default"/>
    <dgm:cxn modelId="{0348E2F7-B95E-473E-A213-4F1F683E9C00}" type="presParOf" srcId="{FAB7CFF2-BB62-41B0-87DB-0028CB51DA54}" destId="{F43C933F-8A04-453F-9A25-1F493D14CE3A}" srcOrd="4" destOrd="0" presId="urn:microsoft.com/office/officeart/2005/8/layout/default"/>
    <dgm:cxn modelId="{493E3071-B354-4978-838B-176B83B330B6}" type="presParOf" srcId="{FAB7CFF2-BB62-41B0-87DB-0028CB51DA54}" destId="{EDA5ADDF-94EB-4880-A5E8-E81FDEFEF205}" srcOrd="5" destOrd="0" presId="urn:microsoft.com/office/officeart/2005/8/layout/default"/>
    <dgm:cxn modelId="{D647155D-9F7C-4637-B09F-BB7C40DF1EEF}" type="presParOf" srcId="{FAB7CFF2-BB62-41B0-87DB-0028CB51DA54}" destId="{5317EFE8-DDF2-4F84-82BE-93DA0D53ECCC}" srcOrd="6" destOrd="0" presId="urn:microsoft.com/office/officeart/2005/8/layout/default"/>
    <dgm:cxn modelId="{6DD0F58B-EDDB-4B38-A0FA-F6E9314085E2}" type="presParOf" srcId="{FAB7CFF2-BB62-41B0-87DB-0028CB51DA54}" destId="{B5D5831F-BB42-4337-BFAE-82238CE90273}" srcOrd="7" destOrd="0" presId="urn:microsoft.com/office/officeart/2005/8/layout/default"/>
    <dgm:cxn modelId="{8FC9D2C3-2DD1-4019-8E9E-CE1D5C482DD1}" type="presParOf" srcId="{FAB7CFF2-BB62-41B0-87DB-0028CB51DA54}" destId="{0A3CCCED-50E7-4983-94AE-4D4852891413}" srcOrd="8" destOrd="0" presId="urn:microsoft.com/office/officeart/2005/8/layout/default"/>
    <dgm:cxn modelId="{4AF255CA-BDBE-48A4-BA0F-A1D4652D8DA5}" type="presParOf" srcId="{FAB7CFF2-BB62-41B0-87DB-0028CB51DA54}" destId="{33DD89BF-BCD2-4EF0-91D0-548C92547C89}" srcOrd="9" destOrd="0" presId="urn:microsoft.com/office/officeart/2005/8/layout/default"/>
    <dgm:cxn modelId="{656DBC0E-3096-420E-A92A-5B7D5E7D6B64}" type="presParOf" srcId="{FAB7CFF2-BB62-41B0-87DB-0028CB51DA54}" destId="{8E1B04BD-D6F8-42D4-944B-4E594C74DCDA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3599F4C-0DF1-4F68-99FB-72EB06434AE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D51FF069-CDF7-4EE8-8D8C-0A5F97C59BDC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Pessoa do discurso</a:t>
          </a:r>
          <a:endParaRPr lang="pt-BR" sz="3600" dirty="0"/>
        </a:p>
      </dgm:t>
    </dgm:pt>
    <dgm:pt modelId="{5F4FBF0B-3E07-4553-994B-018029361FBF}" type="parTrans" cxnId="{ABABB17A-F400-49F2-93F6-A7E39284D8BA}">
      <dgm:prSet/>
      <dgm:spPr/>
      <dgm:t>
        <a:bodyPr/>
        <a:lstStyle/>
        <a:p>
          <a:endParaRPr lang="pt-BR"/>
        </a:p>
      </dgm:t>
    </dgm:pt>
    <dgm:pt modelId="{CECF7F61-C68C-4F90-BE3E-EE6A5DFE9DE8}" type="sibTrans" cxnId="{ABABB17A-F400-49F2-93F6-A7E39284D8BA}">
      <dgm:prSet/>
      <dgm:spPr/>
      <dgm:t>
        <a:bodyPr/>
        <a:lstStyle/>
        <a:p>
          <a:endParaRPr lang="pt-BR"/>
        </a:p>
      </dgm:t>
    </dgm:pt>
    <dgm:pt modelId="{7081FF12-0904-47E8-B07A-DBD5BA2FA40B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Número</a:t>
          </a:r>
          <a:endParaRPr lang="pt-BR" sz="3600" dirty="0"/>
        </a:p>
      </dgm:t>
    </dgm:pt>
    <dgm:pt modelId="{871A0205-25F3-4796-BF51-A3FEC4F03D44}" type="parTrans" cxnId="{72FFDAB2-B57F-4B01-A08C-1E439EC0F6D9}">
      <dgm:prSet/>
      <dgm:spPr/>
      <dgm:t>
        <a:bodyPr/>
        <a:lstStyle/>
        <a:p>
          <a:endParaRPr lang="pt-BR"/>
        </a:p>
      </dgm:t>
    </dgm:pt>
    <dgm:pt modelId="{4FB018F3-6866-4BE8-AF41-5AFD4A653A6F}" type="sibTrans" cxnId="{72FFDAB2-B57F-4B01-A08C-1E439EC0F6D9}">
      <dgm:prSet/>
      <dgm:spPr/>
      <dgm:t>
        <a:bodyPr/>
        <a:lstStyle/>
        <a:p>
          <a:endParaRPr lang="pt-BR"/>
        </a:p>
      </dgm:t>
    </dgm:pt>
    <dgm:pt modelId="{6D8D305B-C8E2-4AE9-8E6B-6B07C91F711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 anchor="ctr"/>
        <a:lstStyle/>
        <a:p>
          <a:pPr algn="ctr"/>
          <a:r>
            <a:rPr lang="pt-BR" sz="2400" dirty="0"/>
            <a:t>1ª, 2ª ou 3ª pessoa </a:t>
          </a:r>
        </a:p>
      </dgm:t>
    </dgm:pt>
    <dgm:pt modelId="{C1696944-0B5F-4BB8-A4BB-994B01D67251}" type="parTrans" cxnId="{A314EC96-5CD1-45E6-A94B-51B0D019D6F3}">
      <dgm:prSet/>
      <dgm:spPr/>
      <dgm:t>
        <a:bodyPr/>
        <a:lstStyle/>
        <a:p>
          <a:endParaRPr lang="pt-BR"/>
        </a:p>
      </dgm:t>
    </dgm:pt>
    <dgm:pt modelId="{9C372D54-BE0E-4A16-9FB1-F9293BB20DC8}" type="sibTrans" cxnId="{A314EC96-5CD1-45E6-A94B-51B0D019D6F3}">
      <dgm:prSet/>
      <dgm:spPr/>
      <dgm:t>
        <a:bodyPr/>
        <a:lstStyle/>
        <a:p>
          <a:endParaRPr lang="pt-BR"/>
        </a:p>
      </dgm:t>
    </dgm:pt>
    <dgm:pt modelId="{8B6C1100-7C64-4644-9874-C34490283234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400" dirty="0"/>
            <a:t>Singular ou plural</a:t>
          </a:r>
        </a:p>
      </dgm:t>
    </dgm:pt>
    <dgm:pt modelId="{FC9B6338-CC7B-4735-9830-FBDAADF1E0F5}" type="parTrans" cxnId="{6C505CFD-C43A-4D6E-BD40-5EBAD0510FB3}">
      <dgm:prSet/>
      <dgm:spPr/>
      <dgm:t>
        <a:bodyPr/>
        <a:lstStyle/>
        <a:p>
          <a:endParaRPr lang="pt-BR"/>
        </a:p>
      </dgm:t>
    </dgm:pt>
    <dgm:pt modelId="{B229CCCA-7240-4CDF-B80F-C2AA793C43B4}" type="sibTrans" cxnId="{6C505CFD-C43A-4D6E-BD40-5EBAD0510FB3}">
      <dgm:prSet/>
      <dgm:spPr/>
      <dgm:t>
        <a:bodyPr/>
        <a:lstStyle/>
        <a:p>
          <a:endParaRPr lang="pt-BR"/>
        </a:p>
      </dgm:t>
    </dgm:pt>
    <dgm:pt modelId="{FAB7CFF2-BB62-41B0-87DB-0028CB51DA54}" type="pres">
      <dgm:prSet presAssocID="{93599F4C-0DF1-4F68-99FB-72EB06434AE4}" presName="diagram" presStyleCnt="0">
        <dgm:presLayoutVars>
          <dgm:dir/>
          <dgm:resizeHandles val="exact"/>
        </dgm:presLayoutVars>
      </dgm:prSet>
      <dgm:spPr/>
    </dgm:pt>
    <dgm:pt modelId="{961D569E-AC2D-464E-B3E3-204783A3AD4A}" type="pres">
      <dgm:prSet presAssocID="{D51FF069-CDF7-4EE8-8D8C-0A5F97C59BDC}" presName="node" presStyleLbl="node1" presStyleIdx="0" presStyleCnt="4">
        <dgm:presLayoutVars>
          <dgm:bulletEnabled val="1"/>
        </dgm:presLayoutVars>
      </dgm:prSet>
      <dgm:spPr/>
    </dgm:pt>
    <dgm:pt modelId="{3F1AC887-474B-4E85-8F1F-82BD1B012D28}" type="pres">
      <dgm:prSet presAssocID="{CECF7F61-C68C-4F90-BE3E-EE6A5DFE9DE8}" presName="sibTrans" presStyleCnt="0"/>
      <dgm:spPr/>
    </dgm:pt>
    <dgm:pt modelId="{428E4C09-7BE6-471C-A2E6-88A84BFD8E89}" type="pres">
      <dgm:prSet presAssocID="{7081FF12-0904-47E8-B07A-DBD5BA2FA40B}" presName="node" presStyleLbl="node1" presStyleIdx="1" presStyleCnt="4">
        <dgm:presLayoutVars>
          <dgm:bulletEnabled val="1"/>
        </dgm:presLayoutVars>
      </dgm:prSet>
      <dgm:spPr/>
    </dgm:pt>
    <dgm:pt modelId="{7BED617C-3FBB-45A2-BE79-373777C412F2}" type="pres">
      <dgm:prSet presAssocID="{4FB018F3-6866-4BE8-AF41-5AFD4A653A6F}" presName="sibTrans" presStyleCnt="0"/>
      <dgm:spPr/>
    </dgm:pt>
    <dgm:pt modelId="{0A3CCCED-50E7-4983-94AE-4D4852891413}" type="pres">
      <dgm:prSet presAssocID="{6D8D305B-C8E2-4AE9-8E6B-6B07C91F711B}" presName="node" presStyleLbl="node1" presStyleIdx="2" presStyleCnt="4">
        <dgm:presLayoutVars>
          <dgm:bulletEnabled val="1"/>
        </dgm:presLayoutVars>
      </dgm:prSet>
      <dgm:spPr/>
    </dgm:pt>
    <dgm:pt modelId="{33DD89BF-BCD2-4EF0-91D0-548C92547C89}" type="pres">
      <dgm:prSet presAssocID="{9C372D54-BE0E-4A16-9FB1-F9293BB20DC8}" presName="sibTrans" presStyleCnt="0"/>
      <dgm:spPr/>
    </dgm:pt>
    <dgm:pt modelId="{8E1B04BD-D6F8-42D4-944B-4E594C74DCDA}" type="pres">
      <dgm:prSet presAssocID="{8B6C1100-7C64-4644-9874-C34490283234}" presName="node" presStyleLbl="node1" presStyleIdx="3" presStyleCnt="4">
        <dgm:presLayoutVars>
          <dgm:bulletEnabled val="1"/>
        </dgm:presLayoutVars>
      </dgm:prSet>
      <dgm:spPr/>
    </dgm:pt>
  </dgm:ptLst>
  <dgm:cxnLst>
    <dgm:cxn modelId="{C97A631A-7A3F-4FE6-93B4-69CF6896734F}" type="presOf" srcId="{D51FF069-CDF7-4EE8-8D8C-0A5F97C59BDC}" destId="{961D569E-AC2D-464E-B3E3-204783A3AD4A}" srcOrd="0" destOrd="0" presId="urn:microsoft.com/office/officeart/2005/8/layout/default"/>
    <dgm:cxn modelId="{2451F15D-B466-4239-8E1F-C496851C9D2E}" type="presOf" srcId="{6D8D305B-C8E2-4AE9-8E6B-6B07C91F711B}" destId="{0A3CCCED-50E7-4983-94AE-4D4852891413}" srcOrd="0" destOrd="0" presId="urn:microsoft.com/office/officeart/2005/8/layout/default"/>
    <dgm:cxn modelId="{4A4ECC56-7B67-437E-867D-DA921FB16D86}" type="presOf" srcId="{7081FF12-0904-47E8-B07A-DBD5BA2FA40B}" destId="{428E4C09-7BE6-471C-A2E6-88A84BFD8E89}" srcOrd="0" destOrd="0" presId="urn:microsoft.com/office/officeart/2005/8/layout/default"/>
    <dgm:cxn modelId="{ABABB17A-F400-49F2-93F6-A7E39284D8BA}" srcId="{93599F4C-0DF1-4F68-99FB-72EB06434AE4}" destId="{D51FF069-CDF7-4EE8-8D8C-0A5F97C59BDC}" srcOrd="0" destOrd="0" parTransId="{5F4FBF0B-3E07-4553-994B-018029361FBF}" sibTransId="{CECF7F61-C68C-4F90-BE3E-EE6A5DFE9DE8}"/>
    <dgm:cxn modelId="{A314EC96-5CD1-45E6-A94B-51B0D019D6F3}" srcId="{93599F4C-0DF1-4F68-99FB-72EB06434AE4}" destId="{6D8D305B-C8E2-4AE9-8E6B-6B07C91F711B}" srcOrd="2" destOrd="0" parTransId="{C1696944-0B5F-4BB8-A4BB-994B01D67251}" sibTransId="{9C372D54-BE0E-4A16-9FB1-F9293BB20DC8}"/>
    <dgm:cxn modelId="{72FFDAB2-B57F-4B01-A08C-1E439EC0F6D9}" srcId="{93599F4C-0DF1-4F68-99FB-72EB06434AE4}" destId="{7081FF12-0904-47E8-B07A-DBD5BA2FA40B}" srcOrd="1" destOrd="0" parTransId="{871A0205-25F3-4796-BF51-A3FEC4F03D44}" sibTransId="{4FB018F3-6866-4BE8-AF41-5AFD4A653A6F}"/>
    <dgm:cxn modelId="{94527DD8-1A0C-47A4-ADC0-0B1B471B68E0}" type="presOf" srcId="{8B6C1100-7C64-4644-9874-C34490283234}" destId="{8E1B04BD-D6F8-42D4-944B-4E594C74DCDA}" srcOrd="0" destOrd="0" presId="urn:microsoft.com/office/officeart/2005/8/layout/default"/>
    <dgm:cxn modelId="{83E5F5E5-9A9F-47F8-AB13-F3DF11333831}" type="presOf" srcId="{93599F4C-0DF1-4F68-99FB-72EB06434AE4}" destId="{FAB7CFF2-BB62-41B0-87DB-0028CB51DA54}" srcOrd="0" destOrd="0" presId="urn:microsoft.com/office/officeart/2005/8/layout/default"/>
    <dgm:cxn modelId="{6C505CFD-C43A-4D6E-BD40-5EBAD0510FB3}" srcId="{93599F4C-0DF1-4F68-99FB-72EB06434AE4}" destId="{8B6C1100-7C64-4644-9874-C34490283234}" srcOrd="3" destOrd="0" parTransId="{FC9B6338-CC7B-4735-9830-FBDAADF1E0F5}" sibTransId="{B229CCCA-7240-4CDF-B80F-C2AA793C43B4}"/>
    <dgm:cxn modelId="{8DCEDD0D-EAED-4936-B2DA-18432D14CEF4}" type="presParOf" srcId="{FAB7CFF2-BB62-41B0-87DB-0028CB51DA54}" destId="{961D569E-AC2D-464E-B3E3-204783A3AD4A}" srcOrd="0" destOrd="0" presId="urn:microsoft.com/office/officeart/2005/8/layout/default"/>
    <dgm:cxn modelId="{68B602D3-6230-4BC1-8206-489464FCCA56}" type="presParOf" srcId="{FAB7CFF2-BB62-41B0-87DB-0028CB51DA54}" destId="{3F1AC887-474B-4E85-8F1F-82BD1B012D28}" srcOrd="1" destOrd="0" presId="urn:microsoft.com/office/officeart/2005/8/layout/default"/>
    <dgm:cxn modelId="{8E42D080-29C8-44D0-8A01-8260CA6A7E76}" type="presParOf" srcId="{FAB7CFF2-BB62-41B0-87DB-0028CB51DA54}" destId="{428E4C09-7BE6-471C-A2E6-88A84BFD8E89}" srcOrd="2" destOrd="0" presId="urn:microsoft.com/office/officeart/2005/8/layout/default"/>
    <dgm:cxn modelId="{DCF828B2-6375-4EBB-A2FF-1E0E00E50B16}" type="presParOf" srcId="{FAB7CFF2-BB62-41B0-87DB-0028CB51DA54}" destId="{7BED617C-3FBB-45A2-BE79-373777C412F2}" srcOrd="3" destOrd="0" presId="urn:microsoft.com/office/officeart/2005/8/layout/default"/>
    <dgm:cxn modelId="{CA210458-8D7B-4D53-9A7A-0001971E5E2A}" type="presParOf" srcId="{FAB7CFF2-BB62-41B0-87DB-0028CB51DA54}" destId="{0A3CCCED-50E7-4983-94AE-4D4852891413}" srcOrd="4" destOrd="0" presId="urn:microsoft.com/office/officeart/2005/8/layout/default"/>
    <dgm:cxn modelId="{6F0A6E14-AF41-477F-91A9-F0055A9A307F}" type="presParOf" srcId="{FAB7CFF2-BB62-41B0-87DB-0028CB51DA54}" destId="{33DD89BF-BCD2-4EF0-91D0-548C92547C89}" srcOrd="5" destOrd="0" presId="urn:microsoft.com/office/officeart/2005/8/layout/default"/>
    <dgm:cxn modelId="{BF902CE9-D293-4DD2-B553-F83226DF1098}" type="presParOf" srcId="{FAB7CFF2-BB62-41B0-87DB-0028CB51DA54}" destId="{8E1B04BD-D6F8-42D4-944B-4E594C74DCDA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334CC2-595E-4977-9023-24F256F95D16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C4BF32C-EB97-40B0-8369-6C8C5C3D0A37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Imperativo</a:t>
          </a:r>
        </a:p>
      </dgm:t>
    </dgm:pt>
    <dgm:pt modelId="{9913378D-334F-4B89-9257-CC189EC4A053}" type="parTrans" cxnId="{4F1E89D8-1A97-49D1-BB90-569983CBCDA4}">
      <dgm:prSet/>
      <dgm:spPr/>
      <dgm:t>
        <a:bodyPr/>
        <a:lstStyle/>
        <a:p>
          <a:endParaRPr lang="pt-BR"/>
        </a:p>
      </dgm:t>
    </dgm:pt>
    <dgm:pt modelId="{8995FBCD-74A9-4A60-AF3C-2F4DD430109C}" type="sibTrans" cxnId="{4F1E89D8-1A97-49D1-BB90-569983CBCDA4}">
      <dgm:prSet/>
      <dgm:spPr/>
      <dgm:t>
        <a:bodyPr/>
        <a:lstStyle/>
        <a:p>
          <a:endParaRPr lang="pt-BR"/>
        </a:p>
      </dgm:t>
    </dgm:pt>
    <dgm:pt modelId="{A3996699-C4C5-49EB-B704-FE3E17879177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300" dirty="0"/>
            <a:t>Expressa ordem, pedido, conselho, orientação ou súplica. </a:t>
          </a:r>
        </a:p>
      </dgm:t>
    </dgm:pt>
    <dgm:pt modelId="{35A2975E-4ECC-4975-84DB-A4241035D51F}" type="parTrans" cxnId="{2B603272-6240-4BFE-BA24-9C87F93ED2C4}">
      <dgm:prSet/>
      <dgm:spPr/>
      <dgm:t>
        <a:bodyPr/>
        <a:lstStyle/>
        <a:p>
          <a:endParaRPr lang="pt-BR"/>
        </a:p>
      </dgm:t>
    </dgm:pt>
    <dgm:pt modelId="{2E830F46-6D81-4B51-B496-2991C6617C85}" type="sibTrans" cxnId="{2B603272-6240-4BFE-BA24-9C87F93ED2C4}">
      <dgm:prSet/>
      <dgm:spPr/>
      <dgm:t>
        <a:bodyPr/>
        <a:lstStyle/>
        <a:p>
          <a:endParaRPr lang="pt-BR"/>
        </a:p>
      </dgm:t>
    </dgm:pt>
    <dgm:pt modelId="{62884786-53BA-45FF-89A5-56926784BF4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300" dirty="0"/>
            <a:t>Ex.: </a:t>
          </a:r>
          <a:r>
            <a:rPr lang="pt-BR" sz="2300" b="1" dirty="0"/>
            <a:t>Confie</a:t>
          </a:r>
          <a:r>
            <a:rPr lang="pt-BR" sz="2300" dirty="0"/>
            <a:t> em mim!</a:t>
          </a:r>
        </a:p>
      </dgm:t>
    </dgm:pt>
    <dgm:pt modelId="{70A22CC2-D405-4217-B89D-876D9EF3F1EE}" type="parTrans" cxnId="{7BB30500-C13E-4FA1-9BD5-E00522251DAA}">
      <dgm:prSet/>
      <dgm:spPr/>
      <dgm:t>
        <a:bodyPr/>
        <a:lstStyle/>
        <a:p>
          <a:endParaRPr lang="pt-BR"/>
        </a:p>
      </dgm:t>
    </dgm:pt>
    <dgm:pt modelId="{0367DE8D-4DB8-4A01-9D33-BB39AF4F48FD}" type="sibTrans" cxnId="{7BB30500-C13E-4FA1-9BD5-E00522251DAA}">
      <dgm:prSet/>
      <dgm:spPr/>
      <dgm:t>
        <a:bodyPr/>
        <a:lstStyle/>
        <a:p>
          <a:endParaRPr lang="pt-BR"/>
        </a:p>
      </dgm:t>
    </dgm:pt>
    <dgm:pt modelId="{3F139636-21F7-4D9D-9A52-F6F00F082B46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Subjuntivo</a:t>
          </a:r>
        </a:p>
      </dgm:t>
    </dgm:pt>
    <dgm:pt modelId="{C62F5CE4-B787-433E-90E3-1E3763450E9E}" type="parTrans" cxnId="{53F8D02C-99C8-464A-AB41-1DF29552B347}">
      <dgm:prSet/>
      <dgm:spPr/>
      <dgm:t>
        <a:bodyPr/>
        <a:lstStyle/>
        <a:p>
          <a:endParaRPr lang="pt-BR"/>
        </a:p>
      </dgm:t>
    </dgm:pt>
    <dgm:pt modelId="{0E008A32-2C23-4E98-B291-1E4B76A03A68}" type="sibTrans" cxnId="{53F8D02C-99C8-464A-AB41-1DF29552B347}">
      <dgm:prSet/>
      <dgm:spPr/>
      <dgm:t>
        <a:bodyPr/>
        <a:lstStyle/>
        <a:p>
          <a:endParaRPr lang="pt-BR"/>
        </a:p>
      </dgm:t>
    </dgm:pt>
    <dgm:pt modelId="{572F2A94-AB23-4814-9304-756E06CD0F06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300" dirty="0"/>
            <a:t>Expressa incerteza, dúvida, hipótese.</a:t>
          </a:r>
        </a:p>
      </dgm:t>
    </dgm:pt>
    <dgm:pt modelId="{50979239-826D-42D1-B39C-C1AEE7436865}" type="parTrans" cxnId="{9ABACBEC-326B-4C6E-9F1B-B18D01F6D5E7}">
      <dgm:prSet/>
      <dgm:spPr/>
      <dgm:t>
        <a:bodyPr/>
        <a:lstStyle/>
        <a:p>
          <a:endParaRPr lang="pt-BR"/>
        </a:p>
      </dgm:t>
    </dgm:pt>
    <dgm:pt modelId="{97F63067-EEA3-4BC2-BDE0-E367E226ED6A}" type="sibTrans" cxnId="{9ABACBEC-326B-4C6E-9F1B-B18D01F6D5E7}">
      <dgm:prSet/>
      <dgm:spPr/>
      <dgm:t>
        <a:bodyPr/>
        <a:lstStyle/>
        <a:p>
          <a:endParaRPr lang="pt-BR"/>
        </a:p>
      </dgm:t>
    </dgm:pt>
    <dgm:pt modelId="{61092C81-1A07-4662-9BA6-4A906EEBC93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300" dirty="0"/>
            <a:t>Ex.: Talvez eu </a:t>
          </a:r>
          <a:r>
            <a:rPr lang="pt-BR" sz="2300" b="1" dirty="0"/>
            <a:t>esclareça</a:t>
          </a:r>
          <a:r>
            <a:rPr lang="pt-BR" sz="2300" dirty="0"/>
            <a:t> a sua dúvida.</a:t>
          </a:r>
        </a:p>
      </dgm:t>
    </dgm:pt>
    <dgm:pt modelId="{A54FB429-22E7-4325-9164-9A0AD7A3FE32}" type="parTrans" cxnId="{63A303F6-6CAC-4468-B0D3-B5DFD010A41D}">
      <dgm:prSet/>
      <dgm:spPr/>
      <dgm:t>
        <a:bodyPr/>
        <a:lstStyle/>
        <a:p>
          <a:endParaRPr lang="pt-BR"/>
        </a:p>
      </dgm:t>
    </dgm:pt>
    <dgm:pt modelId="{416AAB3C-53AE-4AEC-AA21-25A9B9CDE832}" type="sibTrans" cxnId="{63A303F6-6CAC-4468-B0D3-B5DFD010A41D}">
      <dgm:prSet/>
      <dgm:spPr/>
      <dgm:t>
        <a:bodyPr/>
        <a:lstStyle/>
        <a:p>
          <a:endParaRPr lang="pt-BR"/>
        </a:p>
      </dgm:t>
    </dgm:pt>
    <dgm:pt modelId="{6A629654-7171-4ABA-B1B0-D5B09BBDB238}">
      <dgm:prSet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3800" dirty="0"/>
            <a:t>Indicativo</a:t>
          </a:r>
        </a:p>
      </dgm:t>
    </dgm:pt>
    <dgm:pt modelId="{27928094-5949-4B82-B5F9-70F679EBAE19}" type="parTrans" cxnId="{DD7E55A7-BF53-47CD-B2CA-889E147F682B}">
      <dgm:prSet/>
      <dgm:spPr/>
      <dgm:t>
        <a:bodyPr/>
        <a:lstStyle/>
        <a:p>
          <a:endParaRPr lang="pt-BR"/>
        </a:p>
      </dgm:t>
    </dgm:pt>
    <dgm:pt modelId="{4B85E30B-DF80-4F82-80CF-49F2B719105B}" type="sibTrans" cxnId="{DD7E55A7-BF53-47CD-B2CA-889E147F682B}">
      <dgm:prSet/>
      <dgm:spPr/>
      <dgm:t>
        <a:bodyPr/>
        <a:lstStyle/>
        <a:p>
          <a:endParaRPr lang="pt-BR"/>
        </a:p>
      </dgm:t>
    </dgm:pt>
    <dgm:pt modelId="{87A04BCF-155B-423D-A8A7-AE026171F6DB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300" dirty="0"/>
            <a:t>Expressa certeza, convicção.</a:t>
          </a:r>
        </a:p>
      </dgm:t>
    </dgm:pt>
    <dgm:pt modelId="{3F5773B3-61D0-4A75-AC89-8D2C1964F976}" type="parTrans" cxnId="{2BB90C0E-F39F-4BA3-9177-7CB183C3420D}">
      <dgm:prSet/>
      <dgm:spPr/>
      <dgm:t>
        <a:bodyPr/>
        <a:lstStyle/>
        <a:p>
          <a:endParaRPr lang="pt-BR"/>
        </a:p>
      </dgm:t>
    </dgm:pt>
    <dgm:pt modelId="{401F723F-FBDE-4B73-9669-D207ACAC2E32}" type="sibTrans" cxnId="{2BB90C0E-F39F-4BA3-9177-7CB183C3420D}">
      <dgm:prSet/>
      <dgm:spPr/>
      <dgm:t>
        <a:bodyPr/>
        <a:lstStyle/>
        <a:p>
          <a:endParaRPr lang="pt-BR"/>
        </a:p>
      </dgm:t>
    </dgm:pt>
    <dgm:pt modelId="{ADE26E1F-4447-4317-AD77-D51247DF2A65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300" dirty="0"/>
            <a:t>Ex.: </a:t>
          </a:r>
          <a:r>
            <a:rPr lang="pt-BR" sz="2300" b="1" dirty="0"/>
            <a:t>Viajarei</a:t>
          </a:r>
          <a:r>
            <a:rPr lang="pt-BR" sz="2300" dirty="0"/>
            <a:t> na próxima semana!</a:t>
          </a:r>
        </a:p>
      </dgm:t>
    </dgm:pt>
    <dgm:pt modelId="{10846E0C-B563-47E8-B1AB-4FA675C150F4}" type="parTrans" cxnId="{A1C4D964-34C2-4FA5-BAD9-C730320B521C}">
      <dgm:prSet/>
      <dgm:spPr/>
      <dgm:t>
        <a:bodyPr/>
        <a:lstStyle/>
        <a:p>
          <a:endParaRPr lang="pt-BR"/>
        </a:p>
      </dgm:t>
    </dgm:pt>
    <dgm:pt modelId="{A4EFF4BD-A2FE-405E-82A6-B3D39242B52D}" type="sibTrans" cxnId="{A1C4D964-34C2-4FA5-BAD9-C730320B521C}">
      <dgm:prSet/>
      <dgm:spPr/>
      <dgm:t>
        <a:bodyPr/>
        <a:lstStyle/>
        <a:p>
          <a:endParaRPr lang="pt-BR"/>
        </a:p>
      </dgm:t>
    </dgm:pt>
    <dgm:pt modelId="{3304AE23-9C3D-40E4-8667-5F7AA4DF117B}" type="pres">
      <dgm:prSet presAssocID="{C7334CC2-595E-4977-9023-24F256F95D16}" presName="theList" presStyleCnt="0">
        <dgm:presLayoutVars>
          <dgm:dir/>
          <dgm:animLvl val="lvl"/>
          <dgm:resizeHandles val="exact"/>
        </dgm:presLayoutVars>
      </dgm:prSet>
      <dgm:spPr/>
    </dgm:pt>
    <dgm:pt modelId="{EA9ECB81-5257-401E-8FEE-26F2D9B4E3E5}" type="pres">
      <dgm:prSet presAssocID="{CC4BF32C-EB97-40B0-8369-6C8C5C3D0A37}" presName="compNode" presStyleCnt="0"/>
      <dgm:spPr/>
    </dgm:pt>
    <dgm:pt modelId="{41E1C3A8-BCCF-4167-8F25-32E319A22C2E}" type="pres">
      <dgm:prSet presAssocID="{CC4BF32C-EB97-40B0-8369-6C8C5C3D0A37}" presName="aNode" presStyleLbl="bgShp" presStyleIdx="0" presStyleCnt="3" custLinFactNeighborX="-104" custLinFactNeighborY="438"/>
      <dgm:spPr/>
    </dgm:pt>
    <dgm:pt modelId="{A13C8866-5B62-4BDB-BBF2-DE40092D29A9}" type="pres">
      <dgm:prSet presAssocID="{CC4BF32C-EB97-40B0-8369-6C8C5C3D0A37}" presName="textNode" presStyleLbl="bgShp" presStyleIdx="0" presStyleCnt="3"/>
      <dgm:spPr/>
    </dgm:pt>
    <dgm:pt modelId="{7BD5A8B4-8F3F-4DFE-9338-DA0B789B5F48}" type="pres">
      <dgm:prSet presAssocID="{CC4BF32C-EB97-40B0-8369-6C8C5C3D0A37}" presName="compChildNode" presStyleCnt="0"/>
      <dgm:spPr/>
    </dgm:pt>
    <dgm:pt modelId="{2B79F0AF-606E-4DF6-855C-797B37B907BC}" type="pres">
      <dgm:prSet presAssocID="{CC4BF32C-EB97-40B0-8369-6C8C5C3D0A37}" presName="theInnerList" presStyleCnt="0"/>
      <dgm:spPr/>
    </dgm:pt>
    <dgm:pt modelId="{0F3CE5EC-ECF0-4B1A-BBEC-28BFDD1EBC89}" type="pres">
      <dgm:prSet presAssocID="{A3996699-C4C5-49EB-B704-FE3E17879177}" presName="childNode" presStyleLbl="node1" presStyleIdx="0" presStyleCnt="6" custScaleY="143483">
        <dgm:presLayoutVars>
          <dgm:bulletEnabled val="1"/>
        </dgm:presLayoutVars>
      </dgm:prSet>
      <dgm:spPr/>
    </dgm:pt>
    <dgm:pt modelId="{1BA14A97-76C6-4D28-816D-5E79B01F10D8}" type="pres">
      <dgm:prSet presAssocID="{A3996699-C4C5-49EB-B704-FE3E17879177}" presName="aSpace2" presStyleCnt="0"/>
      <dgm:spPr/>
    </dgm:pt>
    <dgm:pt modelId="{8B4AEFE2-CEE0-41B2-8AF1-9D584E3B2AE7}" type="pres">
      <dgm:prSet presAssocID="{62884786-53BA-45FF-89A5-56926784BF4B}" presName="childNode" presStyleLbl="node1" presStyleIdx="1" presStyleCnt="6">
        <dgm:presLayoutVars>
          <dgm:bulletEnabled val="1"/>
        </dgm:presLayoutVars>
      </dgm:prSet>
      <dgm:spPr/>
    </dgm:pt>
    <dgm:pt modelId="{DFD5204B-580B-476F-A39E-C2AA98FED6F8}" type="pres">
      <dgm:prSet presAssocID="{CC4BF32C-EB97-40B0-8369-6C8C5C3D0A37}" presName="aSpace" presStyleCnt="0"/>
      <dgm:spPr/>
    </dgm:pt>
    <dgm:pt modelId="{9CD37DCC-0CCA-4541-B0AD-AD84F680E09A}" type="pres">
      <dgm:prSet presAssocID="{3F139636-21F7-4D9D-9A52-F6F00F082B46}" presName="compNode" presStyleCnt="0"/>
      <dgm:spPr/>
    </dgm:pt>
    <dgm:pt modelId="{30693CC0-1274-4719-BE8F-6E2A16A5E0B0}" type="pres">
      <dgm:prSet presAssocID="{3F139636-21F7-4D9D-9A52-F6F00F082B46}" presName="aNode" presStyleLbl="bgShp" presStyleIdx="1" presStyleCnt="3"/>
      <dgm:spPr/>
    </dgm:pt>
    <dgm:pt modelId="{21753F13-9DF2-4CBC-982C-6A8A3C47DE27}" type="pres">
      <dgm:prSet presAssocID="{3F139636-21F7-4D9D-9A52-F6F00F082B46}" presName="textNode" presStyleLbl="bgShp" presStyleIdx="1" presStyleCnt="3"/>
      <dgm:spPr/>
    </dgm:pt>
    <dgm:pt modelId="{CF6A7024-97C5-42AB-8B32-0021F53CF103}" type="pres">
      <dgm:prSet presAssocID="{3F139636-21F7-4D9D-9A52-F6F00F082B46}" presName="compChildNode" presStyleCnt="0"/>
      <dgm:spPr/>
    </dgm:pt>
    <dgm:pt modelId="{3ED2605D-E6EB-4CA9-941B-F05F4DDE4AEC}" type="pres">
      <dgm:prSet presAssocID="{3F139636-21F7-4D9D-9A52-F6F00F082B46}" presName="theInnerList" presStyleCnt="0"/>
      <dgm:spPr/>
    </dgm:pt>
    <dgm:pt modelId="{BC1AE78F-FD35-41EB-AEC8-E5F3F3CED2E2}" type="pres">
      <dgm:prSet presAssocID="{572F2A94-AB23-4814-9304-756E06CD0F06}" presName="childNode" presStyleLbl="node1" presStyleIdx="2" presStyleCnt="6" custScaleY="143173">
        <dgm:presLayoutVars>
          <dgm:bulletEnabled val="1"/>
        </dgm:presLayoutVars>
      </dgm:prSet>
      <dgm:spPr/>
    </dgm:pt>
    <dgm:pt modelId="{B6482FC9-44AA-4BCA-B13A-DF414450AFEB}" type="pres">
      <dgm:prSet presAssocID="{572F2A94-AB23-4814-9304-756E06CD0F06}" presName="aSpace2" presStyleCnt="0"/>
      <dgm:spPr/>
    </dgm:pt>
    <dgm:pt modelId="{54BCE78E-D6AD-490E-BBF9-4CB259292A6D}" type="pres">
      <dgm:prSet presAssocID="{61092C81-1A07-4662-9BA6-4A906EEBC93B}" presName="childNode" presStyleLbl="node1" presStyleIdx="3" presStyleCnt="6" custScaleY="99601">
        <dgm:presLayoutVars>
          <dgm:bulletEnabled val="1"/>
        </dgm:presLayoutVars>
      </dgm:prSet>
      <dgm:spPr/>
    </dgm:pt>
    <dgm:pt modelId="{9F0BDB30-8B85-4485-8B0C-E7E6AD7F348D}" type="pres">
      <dgm:prSet presAssocID="{3F139636-21F7-4D9D-9A52-F6F00F082B46}" presName="aSpace" presStyleCnt="0"/>
      <dgm:spPr/>
    </dgm:pt>
    <dgm:pt modelId="{78DBFF24-8D63-4720-97CD-41A745C560D0}" type="pres">
      <dgm:prSet presAssocID="{6A629654-7171-4ABA-B1B0-D5B09BBDB238}" presName="compNode" presStyleCnt="0"/>
      <dgm:spPr/>
    </dgm:pt>
    <dgm:pt modelId="{E533594A-070A-4CD9-A18E-FD50A669AB22}" type="pres">
      <dgm:prSet presAssocID="{6A629654-7171-4ABA-B1B0-D5B09BBDB238}" presName="aNode" presStyleLbl="bgShp" presStyleIdx="2" presStyleCnt="3"/>
      <dgm:spPr/>
    </dgm:pt>
    <dgm:pt modelId="{ED2D0090-BDEC-4A24-8910-0655DEDB75A5}" type="pres">
      <dgm:prSet presAssocID="{6A629654-7171-4ABA-B1B0-D5B09BBDB238}" presName="textNode" presStyleLbl="bgShp" presStyleIdx="2" presStyleCnt="3"/>
      <dgm:spPr/>
    </dgm:pt>
    <dgm:pt modelId="{02257BB2-F46E-4A12-9806-86BF9A0E12EC}" type="pres">
      <dgm:prSet presAssocID="{6A629654-7171-4ABA-B1B0-D5B09BBDB238}" presName="compChildNode" presStyleCnt="0"/>
      <dgm:spPr/>
    </dgm:pt>
    <dgm:pt modelId="{F3E91FF5-FA88-4AB9-BAC7-383742965A8D}" type="pres">
      <dgm:prSet presAssocID="{6A629654-7171-4ABA-B1B0-D5B09BBDB238}" presName="theInnerList" presStyleCnt="0"/>
      <dgm:spPr/>
    </dgm:pt>
    <dgm:pt modelId="{F1BFFCF3-C097-432C-A77C-72B9B0ED1255}" type="pres">
      <dgm:prSet presAssocID="{87A04BCF-155B-423D-A8A7-AE026171F6DB}" presName="childNode" presStyleLbl="node1" presStyleIdx="4" presStyleCnt="6" custScaleY="143173">
        <dgm:presLayoutVars>
          <dgm:bulletEnabled val="1"/>
        </dgm:presLayoutVars>
      </dgm:prSet>
      <dgm:spPr/>
    </dgm:pt>
    <dgm:pt modelId="{46660DEC-8E74-4F92-9A89-2CF9705CB004}" type="pres">
      <dgm:prSet presAssocID="{87A04BCF-155B-423D-A8A7-AE026171F6DB}" presName="aSpace2" presStyleCnt="0"/>
      <dgm:spPr/>
    </dgm:pt>
    <dgm:pt modelId="{F8426EA5-2AED-44BF-B0B4-36B80D5513C8}" type="pres">
      <dgm:prSet presAssocID="{ADE26E1F-4447-4317-AD77-D51247DF2A65}" presName="childNode" presStyleLbl="node1" presStyleIdx="5" presStyleCnt="6" custScaleY="99601">
        <dgm:presLayoutVars>
          <dgm:bulletEnabled val="1"/>
        </dgm:presLayoutVars>
      </dgm:prSet>
      <dgm:spPr/>
    </dgm:pt>
  </dgm:ptLst>
  <dgm:cxnLst>
    <dgm:cxn modelId="{7BB30500-C13E-4FA1-9BD5-E00522251DAA}" srcId="{CC4BF32C-EB97-40B0-8369-6C8C5C3D0A37}" destId="{62884786-53BA-45FF-89A5-56926784BF4B}" srcOrd="1" destOrd="0" parTransId="{70A22CC2-D405-4217-B89D-876D9EF3F1EE}" sibTransId="{0367DE8D-4DB8-4A01-9D33-BB39AF4F48FD}"/>
    <dgm:cxn modelId="{2BB90C0E-F39F-4BA3-9177-7CB183C3420D}" srcId="{6A629654-7171-4ABA-B1B0-D5B09BBDB238}" destId="{87A04BCF-155B-423D-A8A7-AE026171F6DB}" srcOrd="0" destOrd="0" parTransId="{3F5773B3-61D0-4A75-AC89-8D2C1964F976}" sibTransId="{401F723F-FBDE-4B73-9669-D207ACAC2E32}"/>
    <dgm:cxn modelId="{0D7DA129-C707-44DD-90A4-941AAB84BCB5}" type="presOf" srcId="{61092C81-1A07-4662-9BA6-4A906EEBC93B}" destId="{54BCE78E-D6AD-490E-BBF9-4CB259292A6D}" srcOrd="0" destOrd="0" presId="urn:microsoft.com/office/officeart/2005/8/layout/lProcess2"/>
    <dgm:cxn modelId="{53F8D02C-99C8-464A-AB41-1DF29552B347}" srcId="{C7334CC2-595E-4977-9023-24F256F95D16}" destId="{3F139636-21F7-4D9D-9A52-F6F00F082B46}" srcOrd="1" destOrd="0" parTransId="{C62F5CE4-B787-433E-90E3-1E3763450E9E}" sibTransId="{0E008A32-2C23-4E98-B291-1E4B76A03A68}"/>
    <dgm:cxn modelId="{CC9A9E63-D952-453C-B17D-0EF1E162AFBE}" type="presOf" srcId="{62884786-53BA-45FF-89A5-56926784BF4B}" destId="{8B4AEFE2-CEE0-41B2-8AF1-9D584E3B2AE7}" srcOrd="0" destOrd="0" presId="urn:microsoft.com/office/officeart/2005/8/layout/lProcess2"/>
    <dgm:cxn modelId="{A1C4D964-34C2-4FA5-BAD9-C730320B521C}" srcId="{6A629654-7171-4ABA-B1B0-D5B09BBDB238}" destId="{ADE26E1F-4447-4317-AD77-D51247DF2A65}" srcOrd="1" destOrd="0" parTransId="{10846E0C-B563-47E8-B1AB-4FA675C150F4}" sibTransId="{A4EFF4BD-A2FE-405E-82A6-B3D39242B52D}"/>
    <dgm:cxn modelId="{E448DD44-BE13-4DD8-AF03-C58610085155}" type="presOf" srcId="{572F2A94-AB23-4814-9304-756E06CD0F06}" destId="{BC1AE78F-FD35-41EB-AEC8-E5F3F3CED2E2}" srcOrd="0" destOrd="0" presId="urn:microsoft.com/office/officeart/2005/8/layout/lProcess2"/>
    <dgm:cxn modelId="{F6946567-C0E1-49F0-8CC4-6C9591A3ABD9}" type="presOf" srcId="{6A629654-7171-4ABA-B1B0-D5B09BBDB238}" destId="{E533594A-070A-4CD9-A18E-FD50A669AB22}" srcOrd="0" destOrd="0" presId="urn:microsoft.com/office/officeart/2005/8/layout/lProcess2"/>
    <dgm:cxn modelId="{811DB96F-4702-4879-BD66-33FD8BC38BE4}" type="presOf" srcId="{6A629654-7171-4ABA-B1B0-D5B09BBDB238}" destId="{ED2D0090-BDEC-4A24-8910-0655DEDB75A5}" srcOrd="1" destOrd="0" presId="urn:microsoft.com/office/officeart/2005/8/layout/lProcess2"/>
    <dgm:cxn modelId="{D4AC8371-4349-479E-923E-FC2056B0FABB}" type="presOf" srcId="{A3996699-C4C5-49EB-B704-FE3E17879177}" destId="{0F3CE5EC-ECF0-4B1A-BBEC-28BFDD1EBC89}" srcOrd="0" destOrd="0" presId="urn:microsoft.com/office/officeart/2005/8/layout/lProcess2"/>
    <dgm:cxn modelId="{2B603272-6240-4BFE-BA24-9C87F93ED2C4}" srcId="{CC4BF32C-EB97-40B0-8369-6C8C5C3D0A37}" destId="{A3996699-C4C5-49EB-B704-FE3E17879177}" srcOrd="0" destOrd="0" parTransId="{35A2975E-4ECC-4975-84DB-A4241035D51F}" sibTransId="{2E830F46-6D81-4B51-B496-2991C6617C85}"/>
    <dgm:cxn modelId="{E51F247F-C856-464E-8E1D-B3B74EA82A9E}" type="presOf" srcId="{CC4BF32C-EB97-40B0-8369-6C8C5C3D0A37}" destId="{41E1C3A8-BCCF-4167-8F25-32E319A22C2E}" srcOrd="0" destOrd="0" presId="urn:microsoft.com/office/officeart/2005/8/layout/lProcess2"/>
    <dgm:cxn modelId="{25875BA4-D381-45B3-B70D-8910CE6961FC}" type="presOf" srcId="{87A04BCF-155B-423D-A8A7-AE026171F6DB}" destId="{F1BFFCF3-C097-432C-A77C-72B9B0ED1255}" srcOrd="0" destOrd="0" presId="urn:microsoft.com/office/officeart/2005/8/layout/lProcess2"/>
    <dgm:cxn modelId="{C80848A5-DECC-499E-8777-5A5560B9542E}" type="presOf" srcId="{3F139636-21F7-4D9D-9A52-F6F00F082B46}" destId="{30693CC0-1274-4719-BE8F-6E2A16A5E0B0}" srcOrd="0" destOrd="0" presId="urn:microsoft.com/office/officeart/2005/8/layout/lProcess2"/>
    <dgm:cxn modelId="{DD7E55A7-BF53-47CD-B2CA-889E147F682B}" srcId="{C7334CC2-595E-4977-9023-24F256F95D16}" destId="{6A629654-7171-4ABA-B1B0-D5B09BBDB238}" srcOrd="2" destOrd="0" parTransId="{27928094-5949-4B82-B5F9-70F679EBAE19}" sibTransId="{4B85E30B-DF80-4F82-80CF-49F2B719105B}"/>
    <dgm:cxn modelId="{17808DBD-C2CD-44B9-863D-F467E85144E6}" type="presOf" srcId="{3F139636-21F7-4D9D-9A52-F6F00F082B46}" destId="{21753F13-9DF2-4CBC-982C-6A8A3C47DE27}" srcOrd="1" destOrd="0" presId="urn:microsoft.com/office/officeart/2005/8/layout/lProcess2"/>
    <dgm:cxn modelId="{A52D8EC2-B689-44E4-A036-6929C18F7CD6}" type="presOf" srcId="{CC4BF32C-EB97-40B0-8369-6C8C5C3D0A37}" destId="{A13C8866-5B62-4BDB-BBF2-DE40092D29A9}" srcOrd="1" destOrd="0" presId="urn:microsoft.com/office/officeart/2005/8/layout/lProcess2"/>
    <dgm:cxn modelId="{221FCCD1-DDA5-4EE0-A43C-6FA9A8A752C4}" type="presOf" srcId="{ADE26E1F-4447-4317-AD77-D51247DF2A65}" destId="{F8426EA5-2AED-44BF-B0B4-36B80D5513C8}" srcOrd="0" destOrd="0" presId="urn:microsoft.com/office/officeart/2005/8/layout/lProcess2"/>
    <dgm:cxn modelId="{4F1E89D8-1A97-49D1-BB90-569983CBCDA4}" srcId="{C7334CC2-595E-4977-9023-24F256F95D16}" destId="{CC4BF32C-EB97-40B0-8369-6C8C5C3D0A37}" srcOrd="0" destOrd="0" parTransId="{9913378D-334F-4B89-9257-CC189EC4A053}" sibTransId="{8995FBCD-74A9-4A60-AF3C-2F4DD430109C}"/>
    <dgm:cxn modelId="{9ABACBEC-326B-4C6E-9F1B-B18D01F6D5E7}" srcId="{3F139636-21F7-4D9D-9A52-F6F00F082B46}" destId="{572F2A94-AB23-4814-9304-756E06CD0F06}" srcOrd="0" destOrd="0" parTransId="{50979239-826D-42D1-B39C-C1AEE7436865}" sibTransId="{97F63067-EEA3-4BC2-BDE0-E367E226ED6A}"/>
    <dgm:cxn modelId="{63A303F6-6CAC-4468-B0D3-B5DFD010A41D}" srcId="{3F139636-21F7-4D9D-9A52-F6F00F082B46}" destId="{61092C81-1A07-4662-9BA6-4A906EEBC93B}" srcOrd="1" destOrd="0" parTransId="{A54FB429-22E7-4325-9164-9A0AD7A3FE32}" sibTransId="{416AAB3C-53AE-4AEC-AA21-25A9B9CDE832}"/>
    <dgm:cxn modelId="{123367F8-CDD7-4B66-A002-DD516E3E2BA6}" type="presOf" srcId="{C7334CC2-595E-4977-9023-24F256F95D16}" destId="{3304AE23-9C3D-40E4-8667-5F7AA4DF117B}" srcOrd="0" destOrd="0" presId="urn:microsoft.com/office/officeart/2005/8/layout/lProcess2"/>
    <dgm:cxn modelId="{71279169-2373-495A-882C-17F4E03C567D}" type="presParOf" srcId="{3304AE23-9C3D-40E4-8667-5F7AA4DF117B}" destId="{EA9ECB81-5257-401E-8FEE-26F2D9B4E3E5}" srcOrd="0" destOrd="0" presId="urn:microsoft.com/office/officeart/2005/8/layout/lProcess2"/>
    <dgm:cxn modelId="{57B8689D-6754-4636-906A-ED6B70B39C77}" type="presParOf" srcId="{EA9ECB81-5257-401E-8FEE-26F2D9B4E3E5}" destId="{41E1C3A8-BCCF-4167-8F25-32E319A22C2E}" srcOrd="0" destOrd="0" presId="urn:microsoft.com/office/officeart/2005/8/layout/lProcess2"/>
    <dgm:cxn modelId="{A2414ED3-74DB-48CF-A75E-7D34AC39CB29}" type="presParOf" srcId="{EA9ECB81-5257-401E-8FEE-26F2D9B4E3E5}" destId="{A13C8866-5B62-4BDB-BBF2-DE40092D29A9}" srcOrd="1" destOrd="0" presId="urn:microsoft.com/office/officeart/2005/8/layout/lProcess2"/>
    <dgm:cxn modelId="{D389EDCF-95FC-42CC-9135-499705B3DCE5}" type="presParOf" srcId="{EA9ECB81-5257-401E-8FEE-26F2D9B4E3E5}" destId="{7BD5A8B4-8F3F-4DFE-9338-DA0B789B5F48}" srcOrd="2" destOrd="0" presId="urn:microsoft.com/office/officeart/2005/8/layout/lProcess2"/>
    <dgm:cxn modelId="{B69DC646-B35B-4B02-941C-67E85A00CC58}" type="presParOf" srcId="{7BD5A8B4-8F3F-4DFE-9338-DA0B789B5F48}" destId="{2B79F0AF-606E-4DF6-855C-797B37B907BC}" srcOrd="0" destOrd="0" presId="urn:microsoft.com/office/officeart/2005/8/layout/lProcess2"/>
    <dgm:cxn modelId="{748A7FE2-DD25-4779-9D2F-8A943FDDFB56}" type="presParOf" srcId="{2B79F0AF-606E-4DF6-855C-797B37B907BC}" destId="{0F3CE5EC-ECF0-4B1A-BBEC-28BFDD1EBC89}" srcOrd="0" destOrd="0" presId="urn:microsoft.com/office/officeart/2005/8/layout/lProcess2"/>
    <dgm:cxn modelId="{C5DE1DF8-F040-4C81-B293-B8EBC6D7FB89}" type="presParOf" srcId="{2B79F0AF-606E-4DF6-855C-797B37B907BC}" destId="{1BA14A97-76C6-4D28-816D-5E79B01F10D8}" srcOrd="1" destOrd="0" presId="urn:microsoft.com/office/officeart/2005/8/layout/lProcess2"/>
    <dgm:cxn modelId="{42A70004-9738-4541-B8A5-FD0C3D509B1E}" type="presParOf" srcId="{2B79F0AF-606E-4DF6-855C-797B37B907BC}" destId="{8B4AEFE2-CEE0-41B2-8AF1-9D584E3B2AE7}" srcOrd="2" destOrd="0" presId="urn:microsoft.com/office/officeart/2005/8/layout/lProcess2"/>
    <dgm:cxn modelId="{A4CC704B-B15C-4D9F-9FE4-DBEC724A3B5A}" type="presParOf" srcId="{3304AE23-9C3D-40E4-8667-5F7AA4DF117B}" destId="{DFD5204B-580B-476F-A39E-C2AA98FED6F8}" srcOrd="1" destOrd="0" presId="urn:microsoft.com/office/officeart/2005/8/layout/lProcess2"/>
    <dgm:cxn modelId="{2BF6675B-88D0-4044-BAC1-49CC55E5AB7B}" type="presParOf" srcId="{3304AE23-9C3D-40E4-8667-5F7AA4DF117B}" destId="{9CD37DCC-0CCA-4541-B0AD-AD84F680E09A}" srcOrd="2" destOrd="0" presId="urn:microsoft.com/office/officeart/2005/8/layout/lProcess2"/>
    <dgm:cxn modelId="{1D3F6D9C-005E-4D0A-A68F-BF3C0BC404CA}" type="presParOf" srcId="{9CD37DCC-0CCA-4541-B0AD-AD84F680E09A}" destId="{30693CC0-1274-4719-BE8F-6E2A16A5E0B0}" srcOrd="0" destOrd="0" presId="urn:microsoft.com/office/officeart/2005/8/layout/lProcess2"/>
    <dgm:cxn modelId="{15265E7A-E19B-4AE8-8BFD-D374F9898563}" type="presParOf" srcId="{9CD37DCC-0CCA-4541-B0AD-AD84F680E09A}" destId="{21753F13-9DF2-4CBC-982C-6A8A3C47DE27}" srcOrd="1" destOrd="0" presId="urn:microsoft.com/office/officeart/2005/8/layout/lProcess2"/>
    <dgm:cxn modelId="{2A04ECCB-CCB6-4082-B95D-68CE64992A0C}" type="presParOf" srcId="{9CD37DCC-0CCA-4541-B0AD-AD84F680E09A}" destId="{CF6A7024-97C5-42AB-8B32-0021F53CF103}" srcOrd="2" destOrd="0" presId="urn:microsoft.com/office/officeart/2005/8/layout/lProcess2"/>
    <dgm:cxn modelId="{CC74E9D0-DAC2-4F6C-BEE2-6C895F525C31}" type="presParOf" srcId="{CF6A7024-97C5-42AB-8B32-0021F53CF103}" destId="{3ED2605D-E6EB-4CA9-941B-F05F4DDE4AEC}" srcOrd="0" destOrd="0" presId="urn:microsoft.com/office/officeart/2005/8/layout/lProcess2"/>
    <dgm:cxn modelId="{D3107B47-65CE-410F-8F45-83B263005D70}" type="presParOf" srcId="{3ED2605D-E6EB-4CA9-941B-F05F4DDE4AEC}" destId="{BC1AE78F-FD35-41EB-AEC8-E5F3F3CED2E2}" srcOrd="0" destOrd="0" presId="urn:microsoft.com/office/officeart/2005/8/layout/lProcess2"/>
    <dgm:cxn modelId="{19756289-B4A7-40FC-ABCE-59AF4BCEA070}" type="presParOf" srcId="{3ED2605D-E6EB-4CA9-941B-F05F4DDE4AEC}" destId="{B6482FC9-44AA-4BCA-B13A-DF414450AFEB}" srcOrd="1" destOrd="0" presId="urn:microsoft.com/office/officeart/2005/8/layout/lProcess2"/>
    <dgm:cxn modelId="{C6E1016A-2019-4CAB-BDF5-BF6BD4027A3C}" type="presParOf" srcId="{3ED2605D-E6EB-4CA9-941B-F05F4DDE4AEC}" destId="{54BCE78E-D6AD-490E-BBF9-4CB259292A6D}" srcOrd="2" destOrd="0" presId="urn:microsoft.com/office/officeart/2005/8/layout/lProcess2"/>
    <dgm:cxn modelId="{E9B4A5B8-834B-403E-AB43-FCF4DA4E80DF}" type="presParOf" srcId="{3304AE23-9C3D-40E4-8667-5F7AA4DF117B}" destId="{9F0BDB30-8B85-4485-8B0C-E7E6AD7F348D}" srcOrd="3" destOrd="0" presId="urn:microsoft.com/office/officeart/2005/8/layout/lProcess2"/>
    <dgm:cxn modelId="{AFB63916-F72C-4353-B0C8-115284DEFF51}" type="presParOf" srcId="{3304AE23-9C3D-40E4-8667-5F7AA4DF117B}" destId="{78DBFF24-8D63-4720-97CD-41A745C560D0}" srcOrd="4" destOrd="0" presId="urn:microsoft.com/office/officeart/2005/8/layout/lProcess2"/>
    <dgm:cxn modelId="{51250CEB-BFB5-494D-9FF6-521F0A7EAC05}" type="presParOf" srcId="{78DBFF24-8D63-4720-97CD-41A745C560D0}" destId="{E533594A-070A-4CD9-A18E-FD50A669AB22}" srcOrd="0" destOrd="0" presId="urn:microsoft.com/office/officeart/2005/8/layout/lProcess2"/>
    <dgm:cxn modelId="{133F3293-23AC-4FD5-B370-EED3832216A2}" type="presParOf" srcId="{78DBFF24-8D63-4720-97CD-41A745C560D0}" destId="{ED2D0090-BDEC-4A24-8910-0655DEDB75A5}" srcOrd="1" destOrd="0" presId="urn:microsoft.com/office/officeart/2005/8/layout/lProcess2"/>
    <dgm:cxn modelId="{4D789894-81AF-41DB-AFF6-1C1299F59C03}" type="presParOf" srcId="{78DBFF24-8D63-4720-97CD-41A745C560D0}" destId="{02257BB2-F46E-4A12-9806-86BF9A0E12EC}" srcOrd="2" destOrd="0" presId="urn:microsoft.com/office/officeart/2005/8/layout/lProcess2"/>
    <dgm:cxn modelId="{41DECF8B-5945-4AD3-A1F5-389967B31EA8}" type="presParOf" srcId="{02257BB2-F46E-4A12-9806-86BF9A0E12EC}" destId="{F3E91FF5-FA88-4AB9-BAC7-383742965A8D}" srcOrd="0" destOrd="0" presId="urn:microsoft.com/office/officeart/2005/8/layout/lProcess2"/>
    <dgm:cxn modelId="{F6609536-C5E6-43FF-AA40-088846E64ECF}" type="presParOf" srcId="{F3E91FF5-FA88-4AB9-BAC7-383742965A8D}" destId="{F1BFFCF3-C097-432C-A77C-72B9B0ED1255}" srcOrd="0" destOrd="0" presId="urn:microsoft.com/office/officeart/2005/8/layout/lProcess2"/>
    <dgm:cxn modelId="{BE03D925-F2E9-4214-AFF7-69B38CDBF25C}" type="presParOf" srcId="{F3E91FF5-FA88-4AB9-BAC7-383742965A8D}" destId="{46660DEC-8E74-4F92-9A89-2CF9705CB004}" srcOrd="1" destOrd="0" presId="urn:microsoft.com/office/officeart/2005/8/layout/lProcess2"/>
    <dgm:cxn modelId="{DFE23C38-BD74-4ECE-9B2A-1E1048F02F68}" type="presParOf" srcId="{F3E91FF5-FA88-4AB9-BAC7-383742965A8D}" destId="{F8426EA5-2AED-44BF-B0B4-36B80D5513C8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881292-77BD-4FE2-ADCB-01DC1516B19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B014369-707C-46B2-B77B-B84B12E8E495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1ª conjugação</a:t>
          </a:r>
        </a:p>
      </dgm:t>
    </dgm:pt>
    <dgm:pt modelId="{90973C44-5331-4D45-A717-5760F074AF21}" type="parTrans" cxnId="{092C6FA3-CE81-4249-8506-753C371ED811}">
      <dgm:prSet/>
      <dgm:spPr/>
      <dgm:t>
        <a:bodyPr/>
        <a:lstStyle/>
        <a:p>
          <a:endParaRPr lang="pt-BR"/>
        </a:p>
      </dgm:t>
    </dgm:pt>
    <dgm:pt modelId="{B59C4E19-9905-4047-9B70-F1F3FB771F1A}" type="sibTrans" cxnId="{092C6FA3-CE81-4249-8506-753C371ED811}">
      <dgm:prSet/>
      <dgm:spPr/>
      <dgm:t>
        <a:bodyPr/>
        <a:lstStyle/>
        <a:p>
          <a:endParaRPr lang="pt-BR"/>
        </a:p>
      </dgm:t>
    </dgm:pt>
    <dgm:pt modelId="{946F8D29-2969-4FC0-A908-E5B57F38C3B5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2ª conjugação</a:t>
          </a:r>
        </a:p>
      </dgm:t>
    </dgm:pt>
    <dgm:pt modelId="{843DA159-6787-4812-85AE-5986B96F9FBE}" type="parTrans" cxnId="{DC9FE5DD-4769-4C4B-B2A4-3BAE0EF0C695}">
      <dgm:prSet/>
      <dgm:spPr/>
      <dgm:t>
        <a:bodyPr/>
        <a:lstStyle/>
        <a:p>
          <a:endParaRPr lang="pt-BR"/>
        </a:p>
      </dgm:t>
    </dgm:pt>
    <dgm:pt modelId="{E0C3A9CE-5C3F-4A3B-8ED3-7ECB4E90D845}" type="sibTrans" cxnId="{DC9FE5DD-4769-4C4B-B2A4-3BAE0EF0C695}">
      <dgm:prSet/>
      <dgm:spPr/>
      <dgm:t>
        <a:bodyPr/>
        <a:lstStyle/>
        <a:p>
          <a:endParaRPr lang="pt-BR"/>
        </a:p>
      </dgm:t>
    </dgm:pt>
    <dgm:pt modelId="{4B47E788-3E5C-4712-B11D-864CB03D7531}">
      <dgm:prSet phldrT="[Texto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dgm:style>
      </dgm:prSet>
      <dgm:spPr>
        <a:solidFill>
          <a:schemeClr val="accent6">
            <a:alpha val="50000"/>
          </a:schemeClr>
        </a:solidFill>
        <a:ln>
          <a:noFill/>
        </a:ln>
      </dgm:spPr>
      <dgm:t>
        <a:bodyPr/>
        <a:lstStyle/>
        <a:p>
          <a:r>
            <a:rPr lang="pt-BR" sz="3600" b="1" dirty="0"/>
            <a:t>3ª conjugação</a:t>
          </a:r>
        </a:p>
      </dgm:t>
    </dgm:pt>
    <dgm:pt modelId="{19A6516E-DBDD-4186-8F31-97D16DF0796C}" type="parTrans" cxnId="{D1A5CF79-F2FC-4807-8FF6-896CFFE82F55}">
      <dgm:prSet/>
      <dgm:spPr/>
      <dgm:t>
        <a:bodyPr/>
        <a:lstStyle/>
        <a:p>
          <a:endParaRPr lang="pt-BR"/>
        </a:p>
      </dgm:t>
    </dgm:pt>
    <dgm:pt modelId="{E7D76C8C-B9CF-46A9-B777-3FCEE5518755}" type="sibTrans" cxnId="{D1A5CF79-F2FC-4807-8FF6-896CFFE82F55}">
      <dgm:prSet/>
      <dgm:spPr/>
      <dgm:t>
        <a:bodyPr/>
        <a:lstStyle/>
        <a:p>
          <a:endParaRPr lang="pt-BR"/>
        </a:p>
      </dgm:t>
    </dgm:pt>
    <dgm:pt modelId="{6B3B04AB-9D41-4172-9867-2C1064093602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ln>
          <a:headEnd type="none" w="med" len="med"/>
          <a:tailEnd type="none" w="med" len="med"/>
        </a:ln>
      </dgm:spPr>
      <dgm:t>
        <a:bodyPr/>
        <a:lstStyle/>
        <a:p>
          <a:r>
            <a:rPr lang="pt-BR" sz="2800" dirty="0"/>
            <a:t>Verbos terminados em </a:t>
          </a:r>
          <a:r>
            <a:rPr lang="pt-BR" sz="2800" b="1" dirty="0"/>
            <a:t>-ar</a:t>
          </a:r>
          <a:r>
            <a:rPr lang="pt-BR" sz="2800" dirty="0"/>
            <a:t>: perguntar, comprar, amar.</a:t>
          </a:r>
        </a:p>
      </dgm:t>
    </dgm:pt>
    <dgm:pt modelId="{E576A3F5-070C-48B3-AA89-D1CE39C460E5}" type="parTrans" cxnId="{58A0C2C3-5A60-438A-9FA8-E8A89271ABA0}">
      <dgm:prSet/>
      <dgm:spPr/>
      <dgm:t>
        <a:bodyPr/>
        <a:lstStyle/>
        <a:p>
          <a:endParaRPr lang="pt-BR"/>
        </a:p>
      </dgm:t>
    </dgm:pt>
    <dgm:pt modelId="{58930522-1BD7-472D-8BE9-6ADBF6AAF390}" type="sibTrans" cxnId="{58A0C2C3-5A60-438A-9FA8-E8A89271ABA0}">
      <dgm:prSet/>
      <dgm:spPr/>
      <dgm:t>
        <a:bodyPr/>
        <a:lstStyle/>
        <a:p>
          <a:endParaRPr lang="pt-BR"/>
        </a:p>
      </dgm:t>
    </dgm:pt>
    <dgm:pt modelId="{1BFA4EA7-D236-49A7-AC96-A14125CF792B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Verbos terminados em </a:t>
          </a:r>
          <a:r>
            <a:rPr lang="pt-BR" sz="2800" b="1" dirty="0"/>
            <a:t>-er</a:t>
          </a:r>
          <a:r>
            <a:rPr lang="pt-BR" sz="2800" dirty="0"/>
            <a:t>; </a:t>
          </a:r>
          <a:r>
            <a:rPr lang="pt-BR" sz="2800" b="1" dirty="0"/>
            <a:t>-or</a:t>
          </a:r>
          <a:r>
            <a:rPr lang="pt-BR" sz="2800" dirty="0"/>
            <a:t>: dizer, querer, pôr.</a:t>
          </a:r>
        </a:p>
      </dgm:t>
    </dgm:pt>
    <dgm:pt modelId="{D89AC67E-5BDF-40D4-AAC7-90B5453DC7F0}" type="parTrans" cxnId="{EDBC5D40-A671-4408-B170-8065BF462A04}">
      <dgm:prSet/>
      <dgm:spPr/>
      <dgm:t>
        <a:bodyPr/>
        <a:lstStyle/>
        <a:p>
          <a:endParaRPr lang="pt-BR"/>
        </a:p>
      </dgm:t>
    </dgm:pt>
    <dgm:pt modelId="{DCEAFD6F-9AB6-4328-9697-FF5C56C723B3}" type="sibTrans" cxnId="{EDBC5D40-A671-4408-B170-8065BF462A04}">
      <dgm:prSet/>
      <dgm:spPr/>
      <dgm:t>
        <a:bodyPr/>
        <a:lstStyle/>
        <a:p>
          <a:endParaRPr lang="pt-BR"/>
        </a:p>
      </dgm:t>
    </dgm:pt>
    <dgm:pt modelId="{9691E789-1F91-4553-B263-EAAF6049ABBF}">
      <dgm:prSet phldrT="[Texto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pt-BR" sz="2800" dirty="0"/>
            <a:t>Verbos terminados em </a:t>
          </a:r>
          <a:r>
            <a:rPr lang="pt-BR" sz="2800" b="1" dirty="0"/>
            <a:t>-ir</a:t>
          </a:r>
          <a:r>
            <a:rPr lang="pt-BR" sz="2800" dirty="0"/>
            <a:t>: preferir, sorrir, insistir, partir.</a:t>
          </a:r>
        </a:p>
      </dgm:t>
    </dgm:pt>
    <dgm:pt modelId="{90C231D8-D9DA-491B-A30E-4FC3F0EC907B}" type="parTrans" cxnId="{ABDDC45B-2025-440C-822A-087A445B3CD6}">
      <dgm:prSet/>
      <dgm:spPr/>
      <dgm:t>
        <a:bodyPr/>
        <a:lstStyle/>
        <a:p>
          <a:endParaRPr lang="pt-BR"/>
        </a:p>
      </dgm:t>
    </dgm:pt>
    <dgm:pt modelId="{A83681D1-C454-436C-9786-92E662B08C8F}" type="sibTrans" cxnId="{ABDDC45B-2025-440C-822A-087A445B3CD6}">
      <dgm:prSet/>
      <dgm:spPr/>
      <dgm:t>
        <a:bodyPr/>
        <a:lstStyle/>
        <a:p>
          <a:endParaRPr lang="pt-BR"/>
        </a:p>
      </dgm:t>
    </dgm:pt>
    <dgm:pt modelId="{63135F26-6AE3-413C-8F66-68EBE4F5D509}" type="pres">
      <dgm:prSet presAssocID="{45881292-77BD-4FE2-ADCB-01DC1516B198}" presName="diagram" presStyleCnt="0">
        <dgm:presLayoutVars>
          <dgm:dir/>
          <dgm:resizeHandles val="exact"/>
        </dgm:presLayoutVars>
      </dgm:prSet>
      <dgm:spPr/>
    </dgm:pt>
    <dgm:pt modelId="{9D0A592D-3EF5-48B3-B5F5-D076979FA346}" type="pres">
      <dgm:prSet presAssocID="{9B014369-707C-46B2-B77B-B84B12E8E495}" presName="node" presStyleLbl="node1" presStyleIdx="0" presStyleCnt="6">
        <dgm:presLayoutVars>
          <dgm:bulletEnabled val="1"/>
        </dgm:presLayoutVars>
      </dgm:prSet>
      <dgm:spPr/>
    </dgm:pt>
    <dgm:pt modelId="{22F47BDC-628C-4B77-8FFA-CF1FA7DE5BD4}" type="pres">
      <dgm:prSet presAssocID="{B59C4E19-9905-4047-9B70-F1F3FB771F1A}" presName="sibTrans" presStyleCnt="0"/>
      <dgm:spPr/>
    </dgm:pt>
    <dgm:pt modelId="{0DF442AC-9078-492C-8456-24DE9CEB6ED2}" type="pres">
      <dgm:prSet presAssocID="{946F8D29-2969-4FC0-A908-E5B57F38C3B5}" presName="node" presStyleLbl="node1" presStyleIdx="1" presStyleCnt="6">
        <dgm:presLayoutVars>
          <dgm:bulletEnabled val="1"/>
        </dgm:presLayoutVars>
      </dgm:prSet>
      <dgm:spPr/>
    </dgm:pt>
    <dgm:pt modelId="{56DC8AB9-4C7E-4B67-A92A-4AB1C4904FF6}" type="pres">
      <dgm:prSet presAssocID="{E0C3A9CE-5C3F-4A3B-8ED3-7ECB4E90D845}" presName="sibTrans" presStyleCnt="0"/>
      <dgm:spPr/>
    </dgm:pt>
    <dgm:pt modelId="{1BE60A05-7F05-46DB-8EEE-F9E13CD43F25}" type="pres">
      <dgm:prSet presAssocID="{4B47E788-3E5C-4712-B11D-864CB03D7531}" presName="node" presStyleLbl="node1" presStyleIdx="2" presStyleCnt="6">
        <dgm:presLayoutVars>
          <dgm:bulletEnabled val="1"/>
        </dgm:presLayoutVars>
      </dgm:prSet>
      <dgm:spPr/>
    </dgm:pt>
    <dgm:pt modelId="{0DED8C9A-840C-4DFB-8A12-B53F42E2ECDC}" type="pres">
      <dgm:prSet presAssocID="{E7D76C8C-B9CF-46A9-B777-3FCEE5518755}" presName="sibTrans" presStyleCnt="0"/>
      <dgm:spPr/>
    </dgm:pt>
    <dgm:pt modelId="{710CD88C-4994-4E21-9B9B-28F0C3224899}" type="pres">
      <dgm:prSet presAssocID="{6B3B04AB-9D41-4172-9867-2C1064093602}" presName="node" presStyleLbl="node1" presStyleIdx="3" presStyleCnt="6">
        <dgm:presLayoutVars>
          <dgm:bulletEnabled val="1"/>
        </dgm:presLayoutVars>
      </dgm:prSet>
      <dgm:spPr/>
    </dgm:pt>
    <dgm:pt modelId="{030B341F-E5EB-4E97-8DEC-F87FDFDC0095}" type="pres">
      <dgm:prSet presAssocID="{58930522-1BD7-472D-8BE9-6ADBF6AAF390}" presName="sibTrans" presStyleCnt="0"/>
      <dgm:spPr/>
    </dgm:pt>
    <dgm:pt modelId="{EF5C01D4-F294-46F7-99A3-C6D1C57B741A}" type="pres">
      <dgm:prSet presAssocID="{1BFA4EA7-D236-49A7-AC96-A14125CF792B}" presName="node" presStyleLbl="node1" presStyleIdx="4" presStyleCnt="6">
        <dgm:presLayoutVars>
          <dgm:bulletEnabled val="1"/>
        </dgm:presLayoutVars>
      </dgm:prSet>
      <dgm:spPr/>
    </dgm:pt>
    <dgm:pt modelId="{059D504C-050C-44E0-AD3F-C0B753217216}" type="pres">
      <dgm:prSet presAssocID="{DCEAFD6F-9AB6-4328-9697-FF5C56C723B3}" presName="sibTrans" presStyleCnt="0"/>
      <dgm:spPr/>
    </dgm:pt>
    <dgm:pt modelId="{A49D1A68-8EC7-456B-A4F9-AFDCC20E4860}" type="pres">
      <dgm:prSet presAssocID="{9691E789-1F91-4553-B263-EAAF6049ABBF}" presName="node" presStyleLbl="node1" presStyleIdx="5" presStyleCnt="6">
        <dgm:presLayoutVars>
          <dgm:bulletEnabled val="1"/>
        </dgm:presLayoutVars>
      </dgm:prSet>
      <dgm:spPr/>
    </dgm:pt>
  </dgm:ptLst>
  <dgm:cxnLst>
    <dgm:cxn modelId="{E0A25309-F464-46D9-B7CC-D6FA33D5CB20}" type="presOf" srcId="{946F8D29-2969-4FC0-A908-E5B57F38C3B5}" destId="{0DF442AC-9078-492C-8456-24DE9CEB6ED2}" srcOrd="0" destOrd="0" presId="urn:microsoft.com/office/officeart/2005/8/layout/default"/>
    <dgm:cxn modelId="{E9D8F815-53E7-400E-B753-EAFAE0EDDA03}" type="presOf" srcId="{4B47E788-3E5C-4712-B11D-864CB03D7531}" destId="{1BE60A05-7F05-46DB-8EEE-F9E13CD43F25}" srcOrd="0" destOrd="0" presId="urn:microsoft.com/office/officeart/2005/8/layout/default"/>
    <dgm:cxn modelId="{EDBC5D40-A671-4408-B170-8065BF462A04}" srcId="{45881292-77BD-4FE2-ADCB-01DC1516B198}" destId="{1BFA4EA7-D236-49A7-AC96-A14125CF792B}" srcOrd="4" destOrd="0" parTransId="{D89AC67E-5BDF-40D4-AAC7-90B5453DC7F0}" sibTransId="{DCEAFD6F-9AB6-4328-9697-FF5C56C723B3}"/>
    <dgm:cxn modelId="{ABDDC45B-2025-440C-822A-087A445B3CD6}" srcId="{45881292-77BD-4FE2-ADCB-01DC1516B198}" destId="{9691E789-1F91-4553-B263-EAAF6049ABBF}" srcOrd="5" destOrd="0" parTransId="{90C231D8-D9DA-491B-A30E-4FC3F0EC907B}" sibTransId="{A83681D1-C454-436C-9786-92E662B08C8F}"/>
    <dgm:cxn modelId="{D1A5CF79-F2FC-4807-8FF6-896CFFE82F55}" srcId="{45881292-77BD-4FE2-ADCB-01DC1516B198}" destId="{4B47E788-3E5C-4712-B11D-864CB03D7531}" srcOrd="2" destOrd="0" parTransId="{19A6516E-DBDD-4186-8F31-97D16DF0796C}" sibTransId="{E7D76C8C-B9CF-46A9-B777-3FCEE5518755}"/>
    <dgm:cxn modelId="{42C9BA88-9D88-4E43-A7D3-625DBF8A6CCA}" type="presOf" srcId="{1BFA4EA7-D236-49A7-AC96-A14125CF792B}" destId="{EF5C01D4-F294-46F7-99A3-C6D1C57B741A}" srcOrd="0" destOrd="0" presId="urn:microsoft.com/office/officeart/2005/8/layout/default"/>
    <dgm:cxn modelId="{BE0BE6A0-52E7-4E35-8185-F5EA83317F07}" type="presOf" srcId="{9B014369-707C-46B2-B77B-B84B12E8E495}" destId="{9D0A592D-3EF5-48B3-B5F5-D076979FA346}" srcOrd="0" destOrd="0" presId="urn:microsoft.com/office/officeart/2005/8/layout/default"/>
    <dgm:cxn modelId="{092C6FA3-CE81-4249-8506-753C371ED811}" srcId="{45881292-77BD-4FE2-ADCB-01DC1516B198}" destId="{9B014369-707C-46B2-B77B-B84B12E8E495}" srcOrd="0" destOrd="0" parTransId="{90973C44-5331-4D45-A717-5760F074AF21}" sibTransId="{B59C4E19-9905-4047-9B70-F1F3FB771F1A}"/>
    <dgm:cxn modelId="{ED7314B5-7F56-4E37-A816-6137AA682834}" type="presOf" srcId="{6B3B04AB-9D41-4172-9867-2C1064093602}" destId="{710CD88C-4994-4E21-9B9B-28F0C3224899}" srcOrd="0" destOrd="0" presId="urn:microsoft.com/office/officeart/2005/8/layout/default"/>
    <dgm:cxn modelId="{7D7585BA-B2F7-4D47-836F-D92949820574}" type="presOf" srcId="{9691E789-1F91-4553-B263-EAAF6049ABBF}" destId="{A49D1A68-8EC7-456B-A4F9-AFDCC20E4860}" srcOrd="0" destOrd="0" presId="urn:microsoft.com/office/officeart/2005/8/layout/default"/>
    <dgm:cxn modelId="{671569BF-E209-45F7-8BA5-54D7C34BBD38}" type="presOf" srcId="{45881292-77BD-4FE2-ADCB-01DC1516B198}" destId="{63135F26-6AE3-413C-8F66-68EBE4F5D509}" srcOrd="0" destOrd="0" presId="urn:microsoft.com/office/officeart/2005/8/layout/default"/>
    <dgm:cxn modelId="{58A0C2C3-5A60-438A-9FA8-E8A89271ABA0}" srcId="{45881292-77BD-4FE2-ADCB-01DC1516B198}" destId="{6B3B04AB-9D41-4172-9867-2C1064093602}" srcOrd="3" destOrd="0" parTransId="{E576A3F5-070C-48B3-AA89-D1CE39C460E5}" sibTransId="{58930522-1BD7-472D-8BE9-6ADBF6AAF390}"/>
    <dgm:cxn modelId="{DC9FE5DD-4769-4C4B-B2A4-3BAE0EF0C695}" srcId="{45881292-77BD-4FE2-ADCB-01DC1516B198}" destId="{946F8D29-2969-4FC0-A908-E5B57F38C3B5}" srcOrd="1" destOrd="0" parTransId="{843DA159-6787-4812-85AE-5986B96F9FBE}" sibTransId="{E0C3A9CE-5C3F-4A3B-8ED3-7ECB4E90D845}"/>
    <dgm:cxn modelId="{DE83BEE9-4B82-422D-AE14-FDC447E0674E}" type="presParOf" srcId="{63135F26-6AE3-413C-8F66-68EBE4F5D509}" destId="{9D0A592D-3EF5-48B3-B5F5-D076979FA346}" srcOrd="0" destOrd="0" presId="urn:microsoft.com/office/officeart/2005/8/layout/default"/>
    <dgm:cxn modelId="{19C9C0DA-3A95-4273-9E3F-B9C18D07718B}" type="presParOf" srcId="{63135F26-6AE3-413C-8F66-68EBE4F5D509}" destId="{22F47BDC-628C-4B77-8FFA-CF1FA7DE5BD4}" srcOrd="1" destOrd="0" presId="urn:microsoft.com/office/officeart/2005/8/layout/default"/>
    <dgm:cxn modelId="{2C2BD192-E605-4842-BA17-5304B183583E}" type="presParOf" srcId="{63135F26-6AE3-413C-8F66-68EBE4F5D509}" destId="{0DF442AC-9078-492C-8456-24DE9CEB6ED2}" srcOrd="2" destOrd="0" presId="urn:microsoft.com/office/officeart/2005/8/layout/default"/>
    <dgm:cxn modelId="{FF176418-6003-4404-9B20-580E14CB9C5F}" type="presParOf" srcId="{63135F26-6AE3-413C-8F66-68EBE4F5D509}" destId="{56DC8AB9-4C7E-4B67-A92A-4AB1C4904FF6}" srcOrd="3" destOrd="0" presId="urn:microsoft.com/office/officeart/2005/8/layout/default"/>
    <dgm:cxn modelId="{890DDA2F-8173-477E-A554-E6E3D5F837CE}" type="presParOf" srcId="{63135F26-6AE3-413C-8F66-68EBE4F5D509}" destId="{1BE60A05-7F05-46DB-8EEE-F9E13CD43F25}" srcOrd="4" destOrd="0" presId="urn:microsoft.com/office/officeart/2005/8/layout/default"/>
    <dgm:cxn modelId="{F498FFE6-75D2-45BF-87F9-E4408F88F4FE}" type="presParOf" srcId="{63135F26-6AE3-413C-8F66-68EBE4F5D509}" destId="{0DED8C9A-840C-4DFB-8A12-B53F42E2ECDC}" srcOrd="5" destOrd="0" presId="urn:microsoft.com/office/officeart/2005/8/layout/default"/>
    <dgm:cxn modelId="{30D9849C-0856-491D-BE3E-DF66C9D498E3}" type="presParOf" srcId="{63135F26-6AE3-413C-8F66-68EBE4F5D509}" destId="{710CD88C-4994-4E21-9B9B-28F0C3224899}" srcOrd="6" destOrd="0" presId="urn:microsoft.com/office/officeart/2005/8/layout/default"/>
    <dgm:cxn modelId="{A137D62F-3A04-4AA7-82A7-2275A39535B1}" type="presParOf" srcId="{63135F26-6AE3-413C-8F66-68EBE4F5D509}" destId="{030B341F-E5EB-4E97-8DEC-F87FDFDC0095}" srcOrd="7" destOrd="0" presId="urn:microsoft.com/office/officeart/2005/8/layout/default"/>
    <dgm:cxn modelId="{7F0D7B57-7FBF-41EA-8420-3B3710736814}" type="presParOf" srcId="{63135F26-6AE3-413C-8F66-68EBE4F5D509}" destId="{EF5C01D4-F294-46F7-99A3-C6D1C57B741A}" srcOrd="8" destOrd="0" presId="urn:microsoft.com/office/officeart/2005/8/layout/default"/>
    <dgm:cxn modelId="{F1F12917-1926-461E-9210-8EBC54AE18F4}" type="presParOf" srcId="{63135F26-6AE3-413C-8F66-68EBE4F5D509}" destId="{059D504C-050C-44E0-AD3F-C0B753217216}" srcOrd="9" destOrd="0" presId="urn:microsoft.com/office/officeart/2005/8/layout/default"/>
    <dgm:cxn modelId="{418259B8-5698-4087-AEAE-1BE9089D6FB3}" type="presParOf" srcId="{63135F26-6AE3-413C-8F66-68EBE4F5D509}" destId="{A49D1A68-8EC7-456B-A4F9-AFDCC20E486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Verbal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544893"/>
          <a:ext cx="4050149" cy="2349385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É aquela que emprega palavras para a comunicação e a interação social dos indivíduos.</a:t>
          </a:r>
        </a:p>
      </dsp:txBody>
      <dsp:txXfrm>
        <a:off x="580342" y="1613704"/>
        <a:ext cx="3912527" cy="2211763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Não verbal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544186"/>
          <a:ext cx="4050149" cy="235079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Ocorre quando são empregadas as linguagens gestual, corporal, sonora, visual etc.</a:t>
          </a:r>
        </a:p>
      </dsp:txBody>
      <dsp:txXfrm>
        <a:off x="6022772" y="1613039"/>
        <a:ext cx="3912443" cy="221309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Verbo</a:t>
          </a:r>
        </a:p>
      </dsp:txBody>
      <dsp:txXfrm>
        <a:off x="0" y="0"/>
        <a:ext cx="5062686" cy="1305401"/>
      </dsp:txXfrm>
    </dsp:sp>
    <dsp:sp modelId="{0F3CE5EC-ECF0-4B1A-BBEC-28BFDD1EBC89}">
      <dsp:nvSpPr>
        <dsp:cNvPr id="0" name=""/>
        <dsp:cNvSpPr/>
      </dsp:nvSpPr>
      <dsp:spPr>
        <a:xfrm>
          <a:off x="511531" y="1305471"/>
          <a:ext cx="4050149" cy="1706399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Palavras que são usadas para indicar ações, fenômeno meteorológico ou da natureza e estado. </a:t>
          </a:r>
        </a:p>
      </dsp:txBody>
      <dsp:txXfrm>
        <a:off x="561510" y="1355450"/>
        <a:ext cx="3950191" cy="1606441"/>
      </dsp:txXfrm>
    </dsp:sp>
    <dsp:sp modelId="{8B4AEFE2-CEE0-41B2-8AF1-9D584E3B2AE7}">
      <dsp:nvSpPr>
        <dsp:cNvPr id="0" name=""/>
        <dsp:cNvSpPr/>
      </dsp:nvSpPr>
      <dsp:spPr>
        <a:xfrm>
          <a:off x="511531" y="3161448"/>
          <a:ext cx="4050149" cy="97225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Ex.: acordar; chover; estar.</a:t>
          </a:r>
        </a:p>
      </dsp:txBody>
      <dsp:txXfrm>
        <a:off x="540007" y="3189924"/>
        <a:ext cx="3993197" cy="915300"/>
      </dsp:txXfrm>
    </dsp:sp>
    <dsp:sp modelId="{30693CC0-1274-4719-BE8F-6E2A16A5E0B0}">
      <dsp:nvSpPr>
        <dsp:cNvPr id="0" name=""/>
        <dsp:cNvSpPr/>
      </dsp:nvSpPr>
      <dsp:spPr>
        <a:xfrm>
          <a:off x="5447650" y="0"/>
          <a:ext cx="5062686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Locução verbal</a:t>
          </a:r>
        </a:p>
      </dsp:txBody>
      <dsp:txXfrm>
        <a:off x="5447650" y="0"/>
        <a:ext cx="5062686" cy="1305401"/>
      </dsp:txXfrm>
    </dsp:sp>
    <dsp:sp modelId="{BC1AE78F-FD35-41EB-AEC8-E5F3F3CED2E2}">
      <dsp:nvSpPr>
        <dsp:cNvPr id="0" name=""/>
        <dsp:cNvSpPr/>
      </dsp:nvSpPr>
      <dsp:spPr>
        <a:xfrm>
          <a:off x="5953919" y="1305762"/>
          <a:ext cx="4050149" cy="170741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Expressões formadas por dois ou mais verbos, mas que expressam a ideia de apenas um.  </a:t>
          </a:r>
        </a:p>
      </dsp:txBody>
      <dsp:txXfrm>
        <a:off x="6003927" y="1355770"/>
        <a:ext cx="3950133" cy="1607396"/>
      </dsp:txXfrm>
    </dsp:sp>
    <dsp:sp modelId="{54BCE78E-D6AD-490E-BBF9-4CB259292A6D}">
      <dsp:nvSpPr>
        <dsp:cNvPr id="0" name=""/>
        <dsp:cNvSpPr/>
      </dsp:nvSpPr>
      <dsp:spPr>
        <a:xfrm>
          <a:off x="5953919" y="3162539"/>
          <a:ext cx="4050149" cy="97087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71120" tIns="53340" rIns="71120" bIns="5334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Ex.: ficou estudando; vai mudar.</a:t>
          </a:r>
        </a:p>
      </dsp:txBody>
      <dsp:txXfrm>
        <a:off x="5982355" y="3190975"/>
        <a:ext cx="3993277" cy="9139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D569E-AC2D-464E-B3E3-204783A3AD4A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Pretérito</a:t>
          </a:r>
          <a:br>
            <a:rPr lang="pt-BR" sz="3600" b="1" kern="1200" dirty="0"/>
          </a:br>
          <a:r>
            <a:rPr lang="pt-BR" sz="3600" b="1" kern="1200" dirty="0"/>
            <a:t>(passado)</a:t>
          </a:r>
          <a:endParaRPr lang="pt-BR" sz="3600" kern="1200" dirty="0"/>
        </a:p>
      </dsp:txBody>
      <dsp:txXfrm>
        <a:off x="0" y="39687"/>
        <a:ext cx="3286125" cy="1971675"/>
      </dsp:txXfrm>
    </dsp:sp>
    <dsp:sp modelId="{428E4C09-7BE6-471C-A2E6-88A84BFD8E89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Presente</a:t>
          </a:r>
          <a:endParaRPr lang="pt-BR" sz="3600" kern="1200" dirty="0"/>
        </a:p>
      </dsp:txBody>
      <dsp:txXfrm>
        <a:off x="3614737" y="39687"/>
        <a:ext cx="3286125" cy="1971675"/>
      </dsp:txXfrm>
    </dsp:sp>
    <dsp:sp modelId="{F43C933F-8A04-453F-9A25-1F493D14CE3A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Futuro</a:t>
          </a:r>
          <a:endParaRPr lang="pt-BR" sz="3600" kern="1200" dirty="0"/>
        </a:p>
      </dsp:txBody>
      <dsp:txXfrm>
        <a:off x="7229475" y="39687"/>
        <a:ext cx="3286125" cy="1971675"/>
      </dsp:txXfrm>
    </dsp:sp>
    <dsp:sp modelId="{5317EFE8-DDF2-4F84-82BE-93DA0D53ECCC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Indica uma ação ocorrida antes do momento em que se fala.</a:t>
          </a:r>
        </a:p>
      </dsp:txBody>
      <dsp:txXfrm>
        <a:off x="0" y="2339975"/>
        <a:ext cx="3286125" cy="1971675"/>
      </dsp:txXfrm>
    </dsp:sp>
    <dsp:sp modelId="{0A3CCCED-50E7-4983-94AE-4D4852891413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Indica uma ação que ocorre no momento em que se fala, uma ação habitual constante, entre outros casos. </a:t>
          </a:r>
        </a:p>
      </dsp:txBody>
      <dsp:txXfrm>
        <a:off x="3614737" y="2339975"/>
        <a:ext cx="3286125" cy="1971675"/>
      </dsp:txXfrm>
    </dsp:sp>
    <dsp:sp modelId="{8E1B04BD-D6F8-42D4-944B-4E594C74DCDA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Indica uma ação que vai ocorrer após o momento da fala.</a:t>
          </a:r>
        </a:p>
      </dsp:txBody>
      <dsp:txXfrm>
        <a:off x="7229475" y="2339975"/>
        <a:ext cx="3286125" cy="197167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1D569E-AC2D-464E-B3E3-204783A3AD4A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Pessoa do discurso</a:t>
          </a:r>
          <a:endParaRPr lang="pt-BR" sz="3600" kern="1200" dirty="0"/>
        </a:p>
      </dsp:txBody>
      <dsp:txXfrm>
        <a:off x="1748064" y="2975"/>
        <a:ext cx="3342605" cy="2005563"/>
      </dsp:txXfrm>
    </dsp:sp>
    <dsp:sp modelId="{428E4C09-7BE6-471C-A2E6-88A84BFD8E89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Número</a:t>
          </a:r>
          <a:endParaRPr lang="pt-BR" sz="3600" kern="1200" dirty="0"/>
        </a:p>
      </dsp:txBody>
      <dsp:txXfrm>
        <a:off x="5424930" y="2975"/>
        <a:ext cx="3342605" cy="2005563"/>
      </dsp:txXfrm>
    </dsp:sp>
    <dsp:sp modelId="{0A3CCCED-50E7-4983-94AE-4D4852891413}">
      <dsp:nvSpPr>
        <dsp:cNvPr id="0" name=""/>
        <dsp:cNvSpPr/>
      </dsp:nvSpPr>
      <dsp:spPr>
        <a:xfrm>
          <a:off x="1748064" y="2342799"/>
          <a:ext cx="3342605" cy="200556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1ª, 2ª ou 3ª pessoa </a:t>
          </a:r>
        </a:p>
      </dsp:txBody>
      <dsp:txXfrm>
        <a:off x="1748064" y="2342799"/>
        <a:ext cx="3342605" cy="2005563"/>
      </dsp:txXfrm>
    </dsp:sp>
    <dsp:sp modelId="{8E1B04BD-D6F8-42D4-944B-4E594C74DCDA}">
      <dsp:nvSpPr>
        <dsp:cNvPr id="0" name=""/>
        <dsp:cNvSpPr/>
      </dsp:nvSpPr>
      <dsp:spPr>
        <a:xfrm>
          <a:off x="5424930" y="2342799"/>
          <a:ext cx="3342605" cy="200556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kern="1200" dirty="0"/>
            <a:t>Singular ou plural</a:t>
          </a:r>
        </a:p>
      </dsp:txBody>
      <dsp:txXfrm>
        <a:off x="5424930" y="2342799"/>
        <a:ext cx="3342605" cy="200556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E1C3A8-BCCF-4167-8F25-32E319A22C2E}">
      <dsp:nvSpPr>
        <dsp:cNvPr id="0" name=""/>
        <dsp:cNvSpPr/>
      </dsp:nvSpPr>
      <dsp:spPr>
        <a:xfrm>
          <a:off x="0" y="0"/>
          <a:ext cx="3337470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Imperativo</a:t>
          </a:r>
        </a:p>
      </dsp:txBody>
      <dsp:txXfrm>
        <a:off x="0" y="0"/>
        <a:ext cx="3337470" cy="1305401"/>
      </dsp:txXfrm>
    </dsp:sp>
    <dsp:sp modelId="{0F3CE5EC-ECF0-4B1A-BBEC-28BFDD1EBC89}">
      <dsp:nvSpPr>
        <dsp:cNvPr id="0" name=""/>
        <dsp:cNvSpPr/>
      </dsp:nvSpPr>
      <dsp:spPr>
        <a:xfrm>
          <a:off x="335030" y="1305648"/>
          <a:ext cx="2669976" cy="1567411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Expressa ordem, pedido, conselho, orientação ou súplica. </a:t>
          </a:r>
        </a:p>
      </dsp:txBody>
      <dsp:txXfrm>
        <a:off x="380938" y="1351556"/>
        <a:ext cx="2578160" cy="1475595"/>
      </dsp:txXfrm>
    </dsp:sp>
    <dsp:sp modelId="{8B4AEFE2-CEE0-41B2-8AF1-9D584E3B2AE7}">
      <dsp:nvSpPr>
        <dsp:cNvPr id="0" name=""/>
        <dsp:cNvSpPr/>
      </dsp:nvSpPr>
      <dsp:spPr>
        <a:xfrm>
          <a:off x="335030" y="3041121"/>
          <a:ext cx="2669976" cy="1092402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Ex.: </a:t>
          </a:r>
          <a:r>
            <a:rPr lang="pt-BR" sz="2300" b="1" kern="1200" dirty="0"/>
            <a:t>Confie</a:t>
          </a:r>
          <a:r>
            <a:rPr lang="pt-BR" sz="2300" kern="1200" dirty="0"/>
            <a:t> em mim!</a:t>
          </a:r>
        </a:p>
      </dsp:txBody>
      <dsp:txXfrm>
        <a:off x="367025" y="3073116"/>
        <a:ext cx="2605986" cy="1028412"/>
      </dsp:txXfrm>
    </dsp:sp>
    <dsp:sp modelId="{30693CC0-1274-4719-BE8F-6E2A16A5E0B0}">
      <dsp:nvSpPr>
        <dsp:cNvPr id="0" name=""/>
        <dsp:cNvSpPr/>
      </dsp:nvSpPr>
      <dsp:spPr>
        <a:xfrm>
          <a:off x="3589064" y="0"/>
          <a:ext cx="3337470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Subjuntivo</a:t>
          </a:r>
        </a:p>
      </dsp:txBody>
      <dsp:txXfrm>
        <a:off x="3589064" y="0"/>
        <a:ext cx="3337470" cy="1305401"/>
      </dsp:txXfrm>
    </dsp:sp>
    <dsp:sp modelId="{BC1AE78F-FD35-41EB-AEC8-E5F3F3CED2E2}">
      <dsp:nvSpPr>
        <dsp:cNvPr id="0" name=""/>
        <dsp:cNvSpPr/>
      </dsp:nvSpPr>
      <dsp:spPr>
        <a:xfrm>
          <a:off x="3922811" y="1305955"/>
          <a:ext cx="2669976" cy="15679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Expressa incerteza, dúvida, hipótese.</a:t>
          </a:r>
        </a:p>
      </dsp:txBody>
      <dsp:txXfrm>
        <a:off x="3968736" y="1351880"/>
        <a:ext cx="2578126" cy="1476130"/>
      </dsp:txXfrm>
    </dsp:sp>
    <dsp:sp modelId="{54BCE78E-D6AD-490E-BBF9-4CB259292A6D}">
      <dsp:nvSpPr>
        <dsp:cNvPr id="0" name=""/>
        <dsp:cNvSpPr/>
      </dsp:nvSpPr>
      <dsp:spPr>
        <a:xfrm>
          <a:off x="3922811" y="3042422"/>
          <a:ext cx="2669976" cy="109079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Ex.: Talvez eu </a:t>
          </a:r>
          <a:r>
            <a:rPr lang="pt-BR" sz="2300" b="1" kern="1200" dirty="0"/>
            <a:t>esclareça</a:t>
          </a:r>
          <a:r>
            <a:rPr lang="pt-BR" sz="2300" kern="1200" dirty="0"/>
            <a:t> a sua dúvida.</a:t>
          </a:r>
        </a:p>
      </dsp:txBody>
      <dsp:txXfrm>
        <a:off x="3954759" y="3074370"/>
        <a:ext cx="2606080" cy="1026898"/>
      </dsp:txXfrm>
    </dsp:sp>
    <dsp:sp modelId="{E533594A-070A-4CD9-A18E-FD50A669AB22}">
      <dsp:nvSpPr>
        <dsp:cNvPr id="0" name=""/>
        <dsp:cNvSpPr/>
      </dsp:nvSpPr>
      <dsp:spPr>
        <a:xfrm>
          <a:off x="7176845" y="0"/>
          <a:ext cx="3337470" cy="435133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Indicativo</a:t>
          </a:r>
        </a:p>
      </dsp:txBody>
      <dsp:txXfrm>
        <a:off x="7176845" y="0"/>
        <a:ext cx="3337470" cy="1305401"/>
      </dsp:txXfrm>
    </dsp:sp>
    <dsp:sp modelId="{F1BFFCF3-C097-432C-A77C-72B9B0ED1255}">
      <dsp:nvSpPr>
        <dsp:cNvPr id="0" name=""/>
        <dsp:cNvSpPr/>
      </dsp:nvSpPr>
      <dsp:spPr>
        <a:xfrm>
          <a:off x="7510592" y="1305955"/>
          <a:ext cx="2669976" cy="1567980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Expressa certeza, convicção.</a:t>
          </a:r>
        </a:p>
      </dsp:txBody>
      <dsp:txXfrm>
        <a:off x="7556517" y="1351880"/>
        <a:ext cx="2578126" cy="1476130"/>
      </dsp:txXfrm>
    </dsp:sp>
    <dsp:sp modelId="{F8426EA5-2AED-44BF-B0B4-36B80D5513C8}">
      <dsp:nvSpPr>
        <dsp:cNvPr id="0" name=""/>
        <dsp:cNvSpPr/>
      </dsp:nvSpPr>
      <dsp:spPr>
        <a:xfrm>
          <a:off x="7510592" y="3042422"/>
          <a:ext cx="2669976" cy="1090794"/>
        </a:xfrm>
        <a:prstGeom prst="roundRect">
          <a:avLst>
            <a:gd name="adj" fmla="val 10000"/>
          </a:avLst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58420" tIns="43815" rIns="58420" bIns="43815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Ex.: </a:t>
          </a:r>
          <a:r>
            <a:rPr lang="pt-BR" sz="2300" b="1" kern="1200" dirty="0"/>
            <a:t>Viajarei</a:t>
          </a:r>
          <a:r>
            <a:rPr lang="pt-BR" sz="2300" kern="1200" dirty="0"/>
            <a:t> na próxima semana!</a:t>
          </a:r>
        </a:p>
      </dsp:txBody>
      <dsp:txXfrm>
        <a:off x="7542540" y="3074370"/>
        <a:ext cx="2606080" cy="102689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0A592D-3EF5-48B3-B5F5-D076979FA346}">
      <dsp:nvSpPr>
        <dsp:cNvPr id="0" name=""/>
        <dsp:cNvSpPr/>
      </dsp:nvSpPr>
      <dsp:spPr>
        <a:xfrm>
          <a:off x="0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1ª conjugação</a:t>
          </a:r>
        </a:p>
      </dsp:txBody>
      <dsp:txXfrm>
        <a:off x="0" y="39687"/>
        <a:ext cx="3286125" cy="1971675"/>
      </dsp:txXfrm>
    </dsp:sp>
    <dsp:sp modelId="{0DF442AC-9078-492C-8456-24DE9CEB6ED2}">
      <dsp:nvSpPr>
        <dsp:cNvPr id="0" name=""/>
        <dsp:cNvSpPr/>
      </dsp:nvSpPr>
      <dsp:spPr>
        <a:xfrm>
          <a:off x="3614737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2ª conjugação</a:t>
          </a:r>
        </a:p>
      </dsp:txBody>
      <dsp:txXfrm>
        <a:off x="3614737" y="39687"/>
        <a:ext cx="3286125" cy="1971675"/>
      </dsp:txXfrm>
    </dsp:sp>
    <dsp:sp modelId="{1BE60A05-7F05-46DB-8EEE-F9E13CD43F25}">
      <dsp:nvSpPr>
        <dsp:cNvPr id="0" name=""/>
        <dsp:cNvSpPr/>
      </dsp:nvSpPr>
      <dsp:spPr>
        <a:xfrm>
          <a:off x="7229475" y="39687"/>
          <a:ext cx="3286125" cy="1971675"/>
        </a:xfrm>
        <a:prstGeom prst="rect">
          <a:avLst/>
        </a:prstGeom>
        <a:solidFill>
          <a:schemeClr val="accent6">
            <a:alpha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b="1" kern="1200" dirty="0"/>
            <a:t>3ª conjugação</a:t>
          </a:r>
        </a:p>
      </dsp:txBody>
      <dsp:txXfrm>
        <a:off x="7229475" y="39687"/>
        <a:ext cx="3286125" cy="1971675"/>
      </dsp:txXfrm>
    </dsp:sp>
    <dsp:sp modelId="{710CD88C-4994-4E21-9B9B-28F0C3224899}">
      <dsp:nvSpPr>
        <dsp:cNvPr id="0" name=""/>
        <dsp:cNvSpPr/>
      </dsp:nvSpPr>
      <dsp:spPr>
        <a:xfrm>
          <a:off x="0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  <a:headEnd type="none" w="med" len="med"/>
          <a:tailEnd type="none" w="med" len="med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Verbos terminados em </a:t>
          </a:r>
          <a:r>
            <a:rPr lang="pt-BR" sz="2800" b="1" kern="1200" dirty="0"/>
            <a:t>-ar</a:t>
          </a:r>
          <a:r>
            <a:rPr lang="pt-BR" sz="2800" kern="1200" dirty="0"/>
            <a:t>: perguntar, comprar, amar.</a:t>
          </a:r>
        </a:p>
      </dsp:txBody>
      <dsp:txXfrm>
        <a:off x="0" y="2339975"/>
        <a:ext cx="3286125" cy="1971675"/>
      </dsp:txXfrm>
    </dsp:sp>
    <dsp:sp modelId="{EF5C01D4-F294-46F7-99A3-C6D1C57B741A}">
      <dsp:nvSpPr>
        <dsp:cNvPr id="0" name=""/>
        <dsp:cNvSpPr/>
      </dsp:nvSpPr>
      <dsp:spPr>
        <a:xfrm>
          <a:off x="3614737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Verbos terminados em </a:t>
          </a:r>
          <a:r>
            <a:rPr lang="pt-BR" sz="2800" b="1" kern="1200" dirty="0"/>
            <a:t>-er</a:t>
          </a:r>
          <a:r>
            <a:rPr lang="pt-BR" sz="2800" kern="1200" dirty="0"/>
            <a:t>; </a:t>
          </a:r>
          <a:r>
            <a:rPr lang="pt-BR" sz="2800" b="1" kern="1200" dirty="0"/>
            <a:t>-or</a:t>
          </a:r>
          <a:r>
            <a:rPr lang="pt-BR" sz="2800" kern="1200" dirty="0"/>
            <a:t>: dizer, querer, pôr.</a:t>
          </a:r>
        </a:p>
      </dsp:txBody>
      <dsp:txXfrm>
        <a:off x="3614737" y="2339975"/>
        <a:ext cx="3286125" cy="1971675"/>
      </dsp:txXfrm>
    </dsp:sp>
    <dsp:sp modelId="{A49D1A68-8EC7-456B-A4F9-AFDCC20E4860}">
      <dsp:nvSpPr>
        <dsp:cNvPr id="0" name=""/>
        <dsp:cNvSpPr/>
      </dsp:nvSpPr>
      <dsp:spPr>
        <a:xfrm>
          <a:off x="7229475" y="2339975"/>
          <a:ext cx="3286125" cy="1971675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kern="1200" dirty="0"/>
            <a:t>Verbos terminados em </a:t>
          </a:r>
          <a:r>
            <a:rPr lang="pt-BR" sz="2800" b="1" kern="1200" dirty="0"/>
            <a:t>-ir</a:t>
          </a:r>
          <a:r>
            <a:rPr lang="pt-BR" sz="2800" kern="1200" dirty="0"/>
            <a:t>: preferir, sorrir, insistir, partir.</a:t>
          </a:r>
        </a:p>
      </dsp:txBody>
      <dsp:txXfrm>
        <a:off x="7229475" y="2339975"/>
        <a:ext cx="3286125" cy="19716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1D4CB1-1AE4-E546-BE1D-4132C6B5A518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E17FA-3BA2-CA4C-B950-79E5A2F3E0B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33278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7F5DF-378F-F14C-87A8-A17D43D3291D}" type="datetimeFigureOut">
              <a:rPr lang="en-US" smtClean="0"/>
              <a:t>6/13/2023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Click to edit Master text styles</a:t>
            </a:r>
          </a:p>
          <a:p>
            <a:pPr lvl="1"/>
            <a:r>
              <a:rPr lang="pt-BR"/>
              <a:t>Second level</a:t>
            </a:r>
          </a:p>
          <a:p>
            <a:pPr lvl="2"/>
            <a:r>
              <a:rPr lang="pt-BR"/>
              <a:t>Third level</a:t>
            </a:r>
          </a:p>
          <a:p>
            <a:pPr lvl="3"/>
            <a:r>
              <a:rPr lang="pt-BR"/>
              <a:t>Fourth level</a:t>
            </a:r>
          </a:p>
          <a:p>
            <a:pPr lvl="4"/>
            <a:r>
              <a:rPr lang="pt-BR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41562-6EF2-B043-89CA-1BD288224EA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6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4635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708488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75126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3EE8D-58D7-452D-AF91-1C9AA72543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747CA13-754A-40E6-A0A9-06A9D99EF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4EA20-99A2-4ED4-8916-AA66EC911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30461-7D76-2C40-8FE1-F2548095375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8C794B6-4A4E-496C-BDDE-00D0F7A53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A1AC5FA-8B0C-44F9-9C1B-238EECA42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411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685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84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5726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007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2173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9707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292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B51DC-7C0F-46D5-9ADB-196DD154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98B3F-236C-4E0E-A1AB-2188ECD5A5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F165930-F9EE-4D38-86DA-6D8C3D807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025DD-0144-8345-8931-DBE81214AC08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E23B3E-5177-48F2-8965-607F83CC2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ED59529-FD8C-4649-A643-5645CBF83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51897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518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C58649-F7D6-4687-BD89-6ABA2C0A5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AAB8FBD-8D61-4BF1-A61C-964FDA4442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0D56BFE-03DD-4CC9-AE9C-C81E2D31E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AB839-132D-0F48-8EF3-F049C4CF8B74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18140A4-EAC7-49FC-B010-6D07B8FE7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71FD29-7D1A-4FFF-ACE7-0B532C8C1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14358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53A2F22-3E31-49B3-9B4F-5341AD29B5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17AB09-E10C-4020-9BFC-C32EAA058B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970319C-EC1F-46C4-8878-B05A56181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1468D-0B1B-B14C-8A06-2EC3A7629C46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F9FFE1E-A3DC-455C-B0E1-4D1D62F9E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5111C7-9C58-4A76-8448-47D019EF8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43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AC1FD3-0C11-4329-9A12-AD21A85B1A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7F17962-933B-4F4D-8FFF-881ABD329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EBA8693-B821-4761-AA70-9AF614B9AE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4F5AA-38B2-5D44-82C1-E8222DE31F4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A06E3E8-6E73-4BA6-8E0C-E730F67DB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FE23C7-9753-4EB5-8B88-BE0BDC22B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29618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617C18-5E6A-4DDC-B9C1-D53477A2C9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552901B-A635-4481-9321-9B8FAFD71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857F92-A402-486E-92C7-89A7E539FC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109F383-0DC1-4256-AB0D-A6CB3CD97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903C4-729C-0B45-92A8-1CB0DA760949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AE13573-23CC-494B-8CCD-BBA5C899C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185F599-7392-47F6-B01F-F304BB0AF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2607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BA06DA-121E-409A-AFEB-09937143B3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E2363DF-6613-4037-BF5D-527F914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A4D6C2-5FCB-4587-A838-2BFBBDF12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661C4EB-547B-4F02-BFFA-D4931BA1A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B8EFA8C-BB04-4FC2-8179-3C17442625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CB33A32-2DDC-464D-B5C8-4CEDE184C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7B854-662C-D348-85A5-0375D07A1B15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BC59DB2-C79D-4855-A725-D6966CF17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256F0FD-0664-4B44-8F5C-F6FC9E400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49924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E0DD3-5DD3-46CB-AEFA-4654D5FDE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446DAEA6-1D64-4001-9BE7-3E40226FC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FD21-3620-FA48-8D4B-AC354B971A43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E2BA8EF2-6EF5-45DB-89F2-A8FB398BA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AC1ED2B-15F1-4412-B6D4-B78DC148F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755092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D133E54-675B-4136-84F9-22549CB2C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878D7A-C3A2-2E44-850C-F6881E5D3FD6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FC43849-4364-4F49-9554-D8C7C9CAF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E0985-3E8E-4373-8872-C5EBED558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8533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BC5437-FD15-4F93-969E-1F9640150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A558B8-1051-468D-BCF5-C831C1683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40A3FCA-6F68-4162-A544-C0140BCD6A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2F14761-06CE-43FD-A820-FE2C98006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C12AC-20CB-6C48-A211-FFE7059124D8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5B07677-CC7E-492B-B50A-37B49C51F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9C543E-41C3-49AC-83F3-BC45ACFAE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230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15CE6D-B4EC-4DCB-B2ED-7C6D8A567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73FEF45-5216-4228-8412-053F9E821E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B51ABB1-8300-4A7B-AA68-CED2E173B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AD05087-667C-447B-8D15-D05F1EBF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64B54-FA13-F64A-8E2D-7D9B9DF30617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7C639EC-8E9E-4D34-B12B-5294373F6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3D80E13-7DD1-4773-88C5-BE7EAEE3E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5402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/>
              <a:t>13/06/2023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2127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0BE9549-4739-4432-A913-0FD4D6E28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E881E8-0884-4C6F-AE6B-C545CE0F84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9547EE-FAB4-4524-9393-8CE9E11C5A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0E9AB-4A12-4240-ADA1-7F973A4470F2}" type="datetime1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13/06/2023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28D68-6F5F-46D4-9C0A-85805F9DA1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3ACD4B-8C42-40C5-8F11-BD4EE0A44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F53DCD-E047-48AD-865F-E892288FE72A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894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31C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086"/>
          <a:stretch/>
        </p:blipFill>
        <p:spPr bwMode="auto">
          <a:xfrm>
            <a:off x="0" y="-27564"/>
            <a:ext cx="12192000" cy="6885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39123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Flexão de pessoa e número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7CADB0FF-2378-4792-BF8B-01F2B3E51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484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10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7907663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BCE0A0-59BB-4EDB-8653-F5E1359977FC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Flexão de modo</a:t>
            </a:r>
          </a:p>
        </p:txBody>
      </p:sp>
      <p:graphicFrame>
        <p:nvGraphicFramePr>
          <p:cNvPr id="5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306208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11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760993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4D8B3-39AF-4B50-94AE-11CB8FF7EEEB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Infinitivo e conjugação verbal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D61882B6-311C-47E6-8ADC-87520903449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12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640059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7000">
              <a:schemeClr val="accent6"/>
            </a:gs>
            <a:gs pos="0">
              <a:schemeClr val="accent1">
                <a:lumMod val="5000"/>
                <a:lumOff val="9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E4CEA2-155B-4300-A4C5-1B1228E27AC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800" dirty="0">
                <a:latin typeface="RobotoBR" pitchFamily="2" charset="0"/>
              </a:rPr>
              <a:t>Unidade 4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2</a:t>
            </a:fld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35381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986">
            <a:off x="8951377" y="1979780"/>
            <a:ext cx="2473916" cy="183377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31D9CD42-E921-4C39-84FF-602BFC7652F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História em quadrinhos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81965E8-666A-4FCD-9197-BEF991F9D4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2195788"/>
            <a:ext cx="4828953" cy="3068617"/>
          </a:xfrm>
        </p:spPr>
        <p:txBody>
          <a:bodyPr>
            <a:normAutofit/>
          </a:bodyPr>
          <a:lstStyle/>
          <a:p>
            <a:r>
              <a:rPr lang="pt-BR" dirty="0"/>
              <a:t>História apresentada por meio de uma sequência de imagens, dispostas em diferentes quadrinhos. </a:t>
            </a:r>
          </a:p>
          <a:p>
            <a:r>
              <a:rPr lang="pt-BR" dirty="0"/>
              <a:t>É comum nas HQs a presença de tipos variados de balões de fala e onomatopeias.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094" y="4111970"/>
            <a:ext cx="2651002" cy="186352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35615">
            <a:off x="6486686" y="3679564"/>
            <a:ext cx="2012344" cy="2117964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753">
            <a:off x="6475693" y="1998423"/>
            <a:ext cx="2233550" cy="1841953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0703882" y="5156683"/>
            <a:ext cx="142218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Ilustrações: Estúdio Meraki</a:t>
            </a:r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3</a:t>
            </a:fld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750875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D721F5F-EFB2-4C4C-B285-29AE091C86E6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Tipos de linguagem</a:t>
            </a:r>
          </a:p>
        </p:txBody>
      </p:sp>
      <p:graphicFrame>
        <p:nvGraphicFramePr>
          <p:cNvPr id="6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4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090600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Concordância nominal</a:t>
            </a:r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827568" y="1963848"/>
            <a:ext cx="10506739" cy="1374775"/>
          </a:xfrm>
        </p:spPr>
        <p:txBody>
          <a:bodyPr/>
          <a:lstStyle/>
          <a:p>
            <a:r>
              <a:rPr lang="pt-BR" dirty="0"/>
              <a:t>Quando os adjetivos, os artigos, os numerais e os pronomes se flexionam, em número e gênero, para concordar com o substantivo que determinam, ocorre a </a:t>
            </a:r>
            <a:r>
              <a:rPr lang="pt-BR" b="1" dirty="0"/>
              <a:t>concordância nominal</a:t>
            </a:r>
            <a:r>
              <a:rPr lang="pt-BR" dirty="0"/>
              <a:t>.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5</a:t>
            </a:fld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362" y="3502478"/>
            <a:ext cx="71532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78664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i="1" dirty="0"/>
              <a:t>Meme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6</a:t>
            </a:fld>
            <a:endParaRPr lang="pt-BR" dirty="0"/>
          </a:p>
        </p:txBody>
      </p:sp>
      <p:grpSp>
        <p:nvGrpSpPr>
          <p:cNvPr id="13" name="Grupo 12"/>
          <p:cNvGrpSpPr/>
          <p:nvPr/>
        </p:nvGrpSpPr>
        <p:grpSpPr>
          <a:xfrm>
            <a:off x="1252537" y="2606448"/>
            <a:ext cx="4397149" cy="2896281"/>
            <a:chOff x="0" y="2339975"/>
            <a:chExt cx="3286125" cy="1971675"/>
          </a:xfrm>
        </p:grpSpPr>
        <p:sp>
          <p:nvSpPr>
            <p:cNvPr id="14" name="Retângulo 13"/>
            <p:cNvSpPr/>
            <p:nvPr/>
          </p:nvSpPr>
          <p:spPr>
            <a:xfrm>
              <a:off x="0" y="2339975"/>
              <a:ext cx="3286125" cy="19716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5" name="Retângulo 14"/>
            <p:cNvSpPr/>
            <p:nvPr/>
          </p:nvSpPr>
          <p:spPr>
            <a:xfrm>
              <a:off x="0" y="2339975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pt-BR" sz="2800" dirty="0"/>
                <a:t>São</a:t>
              </a:r>
              <a:r>
                <a:rPr lang="pt-BR" sz="2800" b="1" dirty="0"/>
                <a:t> </a:t>
              </a:r>
              <a:r>
                <a:rPr lang="pt-BR" sz="2800" dirty="0"/>
                <a:t>textos que circulam em espaços digitais sendo rapidamente </a:t>
              </a:r>
              <a:r>
                <a:rPr lang="pt-BR" sz="2800" dirty="0" err="1"/>
                <a:t>viralizados</a:t>
              </a:r>
              <a:r>
                <a:rPr lang="pt-BR" sz="2800" dirty="0"/>
                <a:t>. 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6385152" y="2606446"/>
            <a:ext cx="4462463" cy="2896283"/>
            <a:chOff x="3770679" y="2236226"/>
            <a:chExt cx="3334936" cy="1971676"/>
          </a:xfrm>
        </p:grpSpPr>
        <p:sp>
          <p:nvSpPr>
            <p:cNvPr id="17" name="Retângulo 16"/>
            <p:cNvSpPr/>
            <p:nvPr/>
          </p:nvSpPr>
          <p:spPr>
            <a:xfrm>
              <a:off x="3819490" y="2236227"/>
              <a:ext cx="3286125" cy="1971675"/>
            </a:xfrm>
            <a:prstGeom prst="rect">
              <a:avLst/>
            </a:prstGeom>
            <a:ln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sp>
        <p:sp>
          <p:nvSpPr>
            <p:cNvPr id="18" name="Retângulo 17"/>
            <p:cNvSpPr/>
            <p:nvPr/>
          </p:nvSpPr>
          <p:spPr>
            <a:xfrm>
              <a:off x="3770679" y="2236226"/>
              <a:ext cx="3286125" cy="19716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r>
                <a:rPr lang="pt-BR" sz="2800" dirty="0"/>
                <a:t>Os </a:t>
              </a:r>
              <a:r>
                <a:rPr lang="pt-BR" sz="2800" b="1" i="1" dirty="0" err="1"/>
                <a:t>memes</a:t>
              </a:r>
              <a:r>
                <a:rPr lang="pt-BR" sz="2800" dirty="0"/>
                <a:t> se referem a episódios cotidianos de destaque nas mídias, conferindo efeitos de humor, de ambiguidade, de crítica social, cultural ou até mesmo política.</a:t>
              </a: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23356156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0E013B3-0966-4110-B908-723160CF81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796309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8834DE48-3E41-4F09-B179-17C04192C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9332"/>
            <a:ext cx="10515600" cy="1325563"/>
          </a:xfrm>
          <a:ln>
            <a:headEnd type="none" w="med" len="med"/>
            <a:tailEnd type="none" w="med" len="med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dirty="0"/>
              <a:t>Verbo e flexões verbais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7</a:t>
            </a:fld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413079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EE051-5331-446F-A8BD-6E682486694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ctr"/>
            <a:r>
              <a:rPr lang="pt-BR" dirty="0"/>
              <a:t>Flexão verbal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4B6EC56-5BF4-4EC2-83ED-8D9A833D1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82163" y="1935119"/>
            <a:ext cx="5257800" cy="4216400"/>
          </a:xfrm>
        </p:spPr>
        <p:txBody>
          <a:bodyPr/>
          <a:lstStyle/>
          <a:p>
            <a:r>
              <a:rPr lang="pt-BR" dirty="0"/>
              <a:t>Os verbos são palavras variáveis, isto é, sua forma varia em tempo (passado, presente e futuro), modo (indicativo, subjuntivo e imperativo), pessoa (1ª, 2ª e 3ª) e número (singular e plural). </a:t>
            </a:r>
          </a:p>
          <a:p>
            <a:r>
              <a:rPr lang="pt-BR" dirty="0"/>
              <a:t>Esse processo de modificação das formas verbais recebe o nome de </a:t>
            </a:r>
            <a:r>
              <a:rPr lang="pt-BR" b="1" dirty="0"/>
              <a:t>flexão verbal</a:t>
            </a:r>
            <a:r>
              <a:rPr lang="pt-BR" dirty="0"/>
              <a:t>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035" y="1935119"/>
            <a:ext cx="2135722" cy="442233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9963" y="4189888"/>
            <a:ext cx="2706076" cy="219758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664FEFBA-7445-4475-BE61-1FFF7254F213}"/>
              </a:ext>
            </a:extLst>
          </p:cNvPr>
          <p:cNvSpPr/>
          <p:nvPr/>
        </p:nvSpPr>
        <p:spPr>
          <a:xfrm rot="16200000">
            <a:off x="11085524" y="5811511"/>
            <a:ext cx="93647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800" dirty="0">
                <a:solidFill>
                  <a:srgbClr val="2F2F2E"/>
                </a:solidFill>
                <a:latin typeface="TrasandinaBook"/>
              </a:rPr>
              <a:t>Isadora Zeferino</a:t>
            </a:r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8</a:t>
            </a:fld>
            <a:endParaRPr lang="pt-BR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1156109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81EC0A-E602-4C0B-9103-AFA87191BBE9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pt-BR" dirty="0">
                <a:solidFill>
                  <a:schemeClr val="accent6"/>
                </a:solidFill>
              </a:rPr>
              <a:t>Flexão de tempo</a:t>
            </a:r>
          </a:p>
        </p:txBody>
      </p:sp>
      <p:graphicFrame>
        <p:nvGraphicFramePr>
          <p:cNvPr id="7" name="Espaço Reservado para Conteúdo 3">
            <a:extLst>
              <a:ext uri="{FF2B5EF4-FFF2-40B4-BE49-F238E27FC236}">
                <a16:creationId xmlns:a16="http://schemas.microsoft.com/office/drawing/2014/main" id="{7CADB0FF-2378-4792-BF8B-01F2B3E514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191120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F53DCD-E047-48AD-865F-E892288FE72A}" type="slidenum">
              <a:rPr lang="pt-BR" smtClean="0"/>
              <a:t>9</a:t>
            </a:fld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0" y="0"/>
            <a:ext cx="12192001" cy="561600"/>
          </a:xfrm>
          <a:prstGeom prst="rect">
            <a:avLst/>
          </a:prstGeom>
          <a:solidFill>
            <a:srgbClr val="631C18"/>
          </a:solidFill>
          <a:ln>
            <a:solidFill>
              <a:srgbClr val="631C18"/>
            </a:solidFill>
          </a:ln>
        </p:spPr>
        <p:txBody>
          <a:bodyPr wrap="square" rtlCol="0" anchor="ctr" anchorCtr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  <a:latin typeface="RobotoBR"/>
              </a:rPr>
              <a:t>LÍNGUA PORTUGUESA – 6º ANO									</a:t>
            </a:r>
            <a:r>
              <a:rPr lang="pt-BR" b="1" dirty="0">
                <a:solidFill>
                  <a:srgbClr val="F47116"/>
                </a:solidFill>
              </a:rPr>
              <a:t> </a:t>
            </a:r>
            <a:r>
              <a:rPr lang="pt-BR" sz="1200" b="1" dirty="0">
                <a:solidFill>
                  <a:srgbClr val="F47116"/>
                </a:solidFill>
                <a:latin typeface="RobotoBR"/>
              </a:rPr>
              <a:t>Conjunto 2</a:t>
            </a:r>
            <a:endParaRPr lang="pt-BR" sz="1200" b="1" dirty="0">
              <a:solidFill>
                <a:schemeClr val="bg1"/>
              </a:solidFill>
              <a:latin typeface="RobotoBR"/>
            </a:endParaRPr>
          </a:p>
        </p:txBody>
      </p:sp>
    </p:spTree>
    <p:extLst>
      <p:ext uri="{BB962C8B-B14F-4D97-AF65-F5344CB8AC3E}">
        <p14:creationId xmlns:p14="http://schemas.microsoft.com/office/powerpoint/2010/main" val="8116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1074</TotalTime>
  <Words>644</Words>
  <Application>Microsoft Office PowerPoint</Application>
  <PresentationFormat>Widescreen</PresentationFormat>
  <Paragraphs>77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RobotoBR</vt:lpstr>
      <vt:lpstr>TrasandinaBook</vt:lpstr>
      <vt:lpstr>Tema do Office</vt:lpstr>
      <vt:lpstr>1_Tema do Office</vt:lpstr>
      <vt:lpstr>Apresentação do PowerPoint</vt:lpstr>
      <vt:lpstr>Unidade 4</vt:lpstr>
      <vt:lpstr>História em quadrinhos</vt:lpstr>
      <vt:lpstr>Tipos de linguagem</vt:lpstr>
      <vt:lpstr>Concordância nominal</vt:lpstr>
      <vt:lpstr>Meme</vt:lpstr>
      <vt:lpstr>Verbo e flexões verbais</vt:lpstr>
      <vt:lpstr>Flexão verbal</vt:lpstr>
      <vt:lpstr>Flexão de tempo</vt:lpstr>
      <vt:lpstr>Flexão de pessoa e número</vt:lpstr>
      <vt:lpstr>Flexão de modo</vt:lpstr>
      <vt:lpstr>Infinitivo e conjugação verbal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Trajetórias  Língua Portuguesa</dc:title>
  <dc:creator>Sarita Borelli</dc:creator>
  <cp:lastModifiedBy> </cp:lastModifiedBy>
  <cp:revision>113</cp:revision>
  <dcterms:created xsi:type="dcterms:W3CDTF">2019-02-21T18:53:00Z</dcterms:created>
  <dcterms:modified xsi:type="dcterms:W3CDTF">2023-06-13T19:10:09Z</dcterms:modified>
</cp:coreProperties>
</file>