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346" r:id="rId3"/>
    <p:sldId id="272" r:id="rId4"/>
    <p:sldId id="278" r:id="rId5"/>
    <p:sldId id="279" r:id="rId6"/>
    <p:sldId id="337" r:id="rId7"/>
    <p:sldId id="280" r:id="rId8"/>
    <p:sldId id="281" r:id="rId9"/>
    <p:sldId id="282" r:id="rId10"/>
    <p:sldId id="283" r:id="rId11"/>
    <p:sldId id="284" r:id="rId12"/>
    <p:sldId id="285" r:id="rId13"/>
    <p:sldId id="286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  <p:cmAuthor id="3" name="Raquel Teixeira Otsuka" initials="RTO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Próprio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pt-BR" sz="2800" dirty="0"/>
            <a:t>As palavras podem apresentar um </a:t>
          </a:r>
          <a:r>
            <a:rPr lang="pt-BR" sz="2800" b="0" dirty="0"/>
            <a:t>sentido próprio, </a:t>
          </a:r>
          <a:r>
            <a:rPr lang="pt-BR" sz="2800" dirty="0"/>
            <a:t>ou seja, habitual e comum.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Figurado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pt-BR" dirty="0"/>
            <a:t>As palavras também podem ter seu sentido ampliado, assumindo outros significados, dependendo do contexto e das intenções do interlocutor. Nesse caso, dizemos que essas palavras apresentam sentido figurado.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A655A7F2-8505-441F-B64B-DD11B8A44C81}" type="pres">
      <dgm:prSet presAssocID="{C7334CC2-595E-4977-9023-24F256F95D16}" presName="linear" presStyleCnt="0">
        <dgm:presLayoutVars>
          <dgm:animLvl val="lvl"/>
          <dgm:resizeHandles val="exact"/>
        </dgm:presLayoutVars>
      </dgm:prSet>
      <dgm:spPr/>
    </dgm:pt>
    <dgm:pt modelId="{8F27A597-18C8-480C-902C-4C344A6008C5}" type="pres">
      <dgm:prSet presAssocID="{CC4BF32C-EB97-40B0-8369-6C8C5C3D0A3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CC32516-0303-4DBB-9084-D4459406092E}" type="pres">
      <dgm:prSet presAssocID="{CC4BF32C-EB97-40B0-8369-6C8C5C3D0A37}" presName="childText" presStyleLbl="revTx" presStyleIdx="0" presStyleCnt="2" custScaleY="121485" custLinFactNeighborY="5735">
        <dgm:presLayoutVars>
          <dgm:bulletEnabled val="1"/>
        </dgm:presLayoutVars>
      </dgm:prSet>
      <dgm:spPr/>
    </dgm:pt>
    <dgm:pt modelId="{1F7F5AAB-C152-4323-8832-C61E3A8864F1}" type="pres">
      <dgm:prSet presAssocID="{3F139636-21F7-4D9D-9A52-F6F00F082B46}" presName="parentText" presStyleLbl="node1" presStyleIdx="1" presStyleCnt="2" custLinFactNeighborY="-889">
        <dgm:presLayoutVars>
          <dgm:chMax val="0"/>
          <dgm:bulletEnabled val="1"/>
        </dgm:presLayoutVars>
      </dgm:prSet>
      <dgm:spPr/>
    </dgm:pt>
    <dgm:pt modelId="{6858E681-C82C-4E32-87AC-AFDD438ACAD2}" type="pres">
      <dgm:prSet presAssocID="{3F139636-21F7-4D9D-9A52-F6F00F082B46}" presName="childText" presStyleLbl="revTx" presStyleIdx="1" presStyleCnt="2" custLinFactNeighborY="6882">
        <dgm:presLayoutVars>
          <dgm:bulletEnabled val="1"/>
        </dgm:presLayoutVars>
      </dgm:prSet>
      <dgm:spPr/>
    </dgm:pt>
  </dgm:ptLst>
  <dgm:cxnLst>
    <dgm:cxn modelId="{0BE86219-F3FB-4D25-9440-D4F7CAA34F6E}" type="presOf" srcId="{CC4BF32C-EB97-40B0-8369-6C8C5C3D0A37}" destId="{8F27A597-18C8-480C-902C-4C344A6008C5}" srcOrd="0" destOrd="0" presId="urn:microsoft.com/office/officeart/2005/8/layout/vList2"/>
    <dgm:cxn modelId="{24A5131F-AAB9-45EF-A5B9-BFE3F50DAAD0}" type="presOf" srcId="{C7334CC2-595E-4977-9023-24F256F95D16}" destId="{A655A7F2-8505-441F-B64B-DD11B8A44C81}" srcOrd="0" destOrd="0" presId="urn:microsoft.com/office/officeart/2005/8/layout/vList2"/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86322239-81D0-4997-985F-AC00F8CB5315}" type="presOf" srcId="{A3996699-C4C5-49EB-B704-FE3E17879177}" destId="{7CC32516-0303-4DBB-9084-D4459406092E}" srcOrd="0" destOrd="0" presId="urn:microsoft.com/office/officeart/2005/8/layout/vList2"/>
    <dgm:cxn modelId="{3B2A6A4B-E538-4E19-8832-5BA7508A86FF}" type="presOf" srcId="{572F2A94-AB23-4814-9304-756E06CD0F06}" destId="{6858E681-C82C-4E32-87AC-AFDD438ACAD2}" srcOrd="0" destOrd="0" presId="urn:microsoft.com/office/officeart/2005/8/layout/vList2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16AC03D0-1E98-4F5B-8312-5DE561A02379}" type="presOf" srcId="{3F139636-21F7-4D9D-9A52-F6F00F082B46}" destId="{1F7F5AAB-C152-4323-8832-C61E3A8864F1}" srcOrd="0" destOrd="0" presId="urn:microsoft.com/office/officeart/2005/8/layout/vList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C2F9AF65-7565-4C51-8F06-0024EF3C0397}" type="presParOf" srcId="{A655A7F2-8505-441F-B64B-DD11B8A44C81}" destId="{8F27A597-18C8-480C-902C-4C344A6008C5}" srcOrd="0" destOrd="0" presId="urn:microsoft.com/office/officeart/2005/8/layout/vList2"/>
    <dgm:cxn modelId="{D5BF47B1-3839-4049-9A4B-92C48E8DD8CA}" type="presParOf" srcId="{A655A7F2-8505-441F-B64B-DD11B8A44C81}" destId="{7CC32516-0303-4DBB-9084-D4459406092E}" srcOrd="1" destOrd="0" presId="urn:microsoft.com/office/officeart/2005/8/layout/vList2"/>
    <dgm:cxn modelId="{B4D27868-6747-4612-AC52-D5F45D7A4FBC}" type="presParOf" srcId="{A655A7F2-8505-441F-B64B-DD11B8A44C81}" destId="{1F7F5AAB-C152-4323-8832-C61E3A8864F1}" srcOrd="2" destOrd="0" presId="urn:microsoft.com/office/officeart/2005/8/layout/vList2"/>
    <dgm:cxn modelId="{C93B1F0F-01F0-418E-8461-84B4B29B2C51}" type="presParOf" srcId="{A655A7F2-8505-441F-B64B-DD11B8A44C81}" destId="{6858E681-C82C-4E32-87AC-AFDD438ACAD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881292-77BD-4FE2-ADCB-01DC1516B1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B014369-707C-46B2-B77B-B84B12E8E495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Aliteração</a:t>
          </a:r>
        </a:p>
      </dgm:t>
    </dgm:pt>
    <dgm:pt modelId="{90973C44-5331-4D45-A717-5760F074AF21}" type="parTrans" cxnId="{092C6FA3-CE81-4249-8506-753C371ED811}">
      <dgm:prSet/>
      <dgm:spPr/>
      <dgm:t>
        <a:bodyPr/>
        <a:lstStyle/>
        <a:p>
          <a:endParaRPr lang="pt-BR"/>
        </a:p>
      </dgm:t>
    </dgm:pt>
    <dgm:pt modelId="{B59C4E19-9905-4047-9B70-F1F3FB771F1A}" type="sibTrans" cxnId="{092C6FA3-CE81-4249-8506-753C371ED811}">
      <dgm:prSet/>
      <dgm:spPr/>
      <dgm:t>
        <a:bodyPr/>
        <a:lstStyle/>
        <a:p>
          <a:endParaRPr lang="pt-BR"/>
        </a:p>
      </dgm:t>
    </dgm:pt>
    <dgm:pt modelId="{4B47E788-3E5C-4712-B11D-864CB03D7531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Onomatopeia</a:t>
          </a:r>
        </a:p>
      </dgm:t>
    </dgm:pt>
    <dgm:pt modelId="{19A6516E-DBDD-4186-8F31-97D16DF0796C}" type="parTrans" cxnId="{D1A5CF79-F2FC-4807-8FF6-896CFFE82F55}">
      <dgm:prSet/>
      <dgm:spPr/>
      <dgm:t>
        <a:bodyPr/>
        <a:lstStyle/>
        <a:p>
          <a:endParaRPr lang="pt-BR"/>
        </a:p>
      </dgm:t>
    </dgm:pt>
    <dgm:pt modelId="{E7D76C8C-B9CF-46A9-B777-3FCEE5518755}" type="sibTrans" cxnId="{D1A5CF79-F2FC-4807-8FF6-896CFFE82F55}">
      <dgm:prSet/>
      <dgm:spPr/>
      <dgm:t>
        <a:bodyPr/>
        <a:lstStyle/>
        <a:p>
          <a:endParaRPr lang="pt-BR"/>
        </a:p>
      </dgm:t>
    </dgm:pt>
    <dgm:pt modelId="{6B3B04AB-9D41-4172-9867-2C1064093602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pt-BR" dirty="0"/>
            <a:t>A repetição regular de sons consonantais em um texto.</a:t>
          </a:r>
        </a:p>
      </dgm:t>
    </dgm:pt>
    <dgm:pt modelId="{E576A3F5-070C-48B3-AA89-D1CE39C460E5}" type="parTrans" cxnId="{58A0C2C3-5A60-438A-9FA8-E8A89271ABA0}">
      <dgm:prSet/>
      <dgm:spPr/>
      <dgm:t>
        <a:bodyPr/>
        <a:lstStyle/>
        <a:p>
          <a:endParaRPr lang="pt-BR"/>
        </a:p>
      </dgm:t>
    </dgm:pt>
    <dgm:pt modelId="{58930522-1BD7-472D-8BE9-6ADBF6AAF390}" type="sibTrans" cxnId="{58A0C2C3-5A60-438A-9FA8-E8A89271ABA0}">
      <dgm:prSet/>
      <dgm:spPr/>
      <dgm:t>
        <a:bodyPr/>
        <a:lstStyle/>
        <a:p>
          <a:endParaRPr lang="pt-BR"/>
        </a:p>
      </dgm:t>
    </dgm:pt>
    <dgm:pt modelId="{1BFA4EA7-D236-49A7-AC96-A14125CF792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A repetição regular de um mesmo som vocálico em um texto.</a:t>
          </a:r>
        </a:p>
      </dgm:t>
    </dgm:pt>
    <dgm:pt modelId="{D89AC67E-5BDF-40D4-AAC7-90B5453DC7F0}" type="parTrans" cxnId="{EDBC5D40-A671-4408-B170-8065BF462A04}">
      <dgm:prSet/>
      <dgm:spPr/>
      <dgm:t>
        <a:bodyPr/>
        <a:lstStyle/>
        <a:p>
          <a:endParaRPr lang="pt-BR"/>
        </a:p>
      </dgm:t>
    </dgm:pt>
    <dgm:pt modelId="{DCEAFD6F-9AB6-4328-9697-FF5C56C723B3}" type="sibTrans" cxnId="{EDBC5D40-A671-4408-B170-8065BF462A04}">
      <dgm:prSet/>
      <dgm:spPr/>
      <dgm:t>
        <a:bodyPr/>
        <a:lstStyle/>
        <a:p>
          <a:endParaRPr lang="pt-BR"/>
        </a:p>
      </dgm:t>
    </dgm:pt>
    <dgm:pt modelId="{9691E789-1F91-4553-B263-EAAF6049ABBF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Reprodução de sons ou ruídos por meio de palavras e expressões. Esses sons podem ser de animais, de ações, de objetos, de fenômenos da natureza, entre outros.</a:t>
          </a:r>
        </a:p>
      </dgm:t>
    </dgm:pt>
    <dgm:pt modelId="{90C231D8-D9DA-491B-A30E-4FC3F0EC907B}" type="parTrans" cxnId="{ABDDC45B-2025-440C-822A-087A445B3CD6}">
      <dgm:prSet/>
      <dgm:spPr/>
      <dgm:t>
        <a:bodyPr/>
        <a:lstStyle/>
        <a:p>
          <a:endParaRPr lang="pt-BR"/>
        </a:p>
      </dgm:t>
    </dgm:pt>
    <dgm:pt modelId="{A83681D1-C454-436C-9786-92E662B08C8F}" type="sibTrans" cxnId="{ABDDC45B-2025-440C-822A-087A445B3CD6}">
      <dgm:prSet/>
      <dgm:spPr/>
      <dgm:t>
        <a:bodyPr/>
        <a:lstStyle/>
        <a:p>
          <a:endParaRPr lang="pt-BR"/>
        </a:p>
      </dgm:t>
    </dgm:pt>
    <dgm:pt modelId="{946F8D29-2969-4FC0-A908-E5B57F38C3B5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Assonância</a:t>
          </a:r>
        </a:p>
      </dgm:t>
    </dgm:pt>
    <dgm:pt modelId="{E0C3A9CE-5C3F-4A3B-8ED3-7ECB4E90D845}" type="sibTrans" cxnId="{DC9FE5DD-4769-4C4B-B2A4-3BAE0EF0C695}">
      <dgm:prSet/>
      <dgm:spPr/>
      <dgm:t>
        <a:bodyPr/>
        <a:lstStyle/>
        <a:p>
          <a:endParaRPr lang="pt-BR"/>
        </a:p>
      </dgm:t>
    </dgm:pt>
    <dgm:pt modelId="{843DA159-6787-4812-85AE-5986B96F9FBE}" type="parTrans" cxnId="{DC9FE5DD-4769-4C4B-B2A4-3BAE0EF0C695}">
      <dgm:prSet/>
      <dgm:spPr/>
      <dgm:t>
        <a:bodyPr/>
        <a:lstStyle/>
        <a:p>
          <a:endParaRPr lang="pt-BR"/>
        </a:p>
      </dgm:t>
    </dgm:pt>
    <dgm:pt modelId="{63135F26-6AE3-413C-8F66-68EBE4F5D509}" type="pres">
      <dgm:prSet presAssocID="{45881292-77BD-4FE2-ADCB-01DC1516B198}" presName="diagram" presStyleCnt="0">
        <dgm:presLayoutVars>
          <dgm:dir/>
          <dgm:resizeHandles val="exact"/>
        </dgm:presLayoutVars>
      </dgm:prSet>
      <dgm:spPr/>
    </dgm:pt>
    <dgm:pt modelId="{9D0A592D-3EF5-48B3-B5F5-D076979FA346}" type="pres">
      <dgm:prSet presAssocID="{9B014369-707C-46B2-B77B-B84B12E8E495}" presName="node" presStyleLbl="node1" presStyleIdx="0" presStyleCnt="6">
        <dgm:presLayoutVars>
          <dgm:bulletEnabled val="1"/>
        </dgm:presLayoutVars>
      </dgm:prSet>
      <dgm:spPr/>
    </dgm:pt>
    <dgm:pt modelId="{22F47BDC-628C-4B77-8FFA-CF1FA7DE5BD4}" type="pres">
      <dgm:prSet presAssocID="{B59C4E19-9905-4047-9B70-F1F3FB771F1A}" presName="sibTrans" presStyleCnt="0"/>
      <dgm:spPr/>
    </dgm:pt>
    <dgm:pt modelId="{0DF442AC-9078-492C-8456-24DE9CEB6ED2}" type="pres">
      <dgm:prSet presAssocID="{946F8D29-2969-4FC0-A908-E5B57F38C3B5}" presName="node" presStyleLbl="node1" presStyleIdx="1" presStyleCnt="6">
        <dgm:presLayoutVars>
          <dgm:bulletEnabled val="1"/>
        </dgm:presLayoutVars>
      </dgm:prSet>
      <dgm:spPr/>
    </dgm:pt>
    <dgm:pt modelId="{56DC8AB9-4C7E-4B67-A92A-4AB1C4904FF6}" type="pres">
      <dgm:prSet presAssocID="{E0C3A9CE-5C3F-4A3B-8ED3-7ECB4E90D845}" presName="sibTrans" presStyleCnt="0"/>
      <dgm:spPr/>
    </dgm:pt>
    <dgm:pt modelId="{1BE60A05-7F05-46DB-8EEE-F9E13CD43F25}" type="pres">
      <dgm:prSet presAssocID="{4B47E788-3E5C-4712-B11D-864CB03D7531}" presName="node" presStyleLbl="node1" presStyleIdx="2" presStyleCnt="6">
        <dgm:presLayoutVars>
          <dgm:bulletEnabled val="1"/>
        </dgm:presLayoutVars>
      </dgm:prSet>
      <dgm:spPr/>
    </dgm:pt>
    <dgm:pt modelId="{0DED8C9A-840C-4DFB-8A12-B53F42E2ECDC}" type="pres">
      <dgm:prSet presAssocID="{E7D76C8C-B9CF-46A9-B777-3FCEE5518755}" presName="sibTrans" presStyleCnt="0"/>
      <dgm:spPr/>
    </dgm:pt>
    <dgm:pt modelId="{710CD88C-4994-4E21-9B9B-28F0C3224899}" type="pres">
      <dgm:prSet presAssocID="{6B3B04AB-9D41-4172-9867-2C1064093602}" presName="node" presStyleLbl="node1" presStyleIdx="3" presStyleCnt="6">
        <dgm:presLayoutVars>
          <dgm:bulletEnabled val="1"/>
        </dgm:presLayoutVars>
      </dgm:prSet>
      <dgm:spPr/>
    </dgm:pt>
    <dgm:pt modelId="{030B341F-E5EB-4E97-8DEC-F87FDFDC0095}" type="pres">
      <dgm:prSet presAssocID="{58930522-1BD7-472D-8BE9-6ADBF6AAF390}" presName="sibTrans" presStyleCnt="0"/>
      <dgm:spPr/>
    </dgm:pt>
    <dgm:pt modelId="{EF5C01D4-F294-46F7-99A3-C6D1C57B741A}" type="pres">
      <dgm:prSet presAssocID="{1BFA4EA7-D236-49A7-AC96-A14125CF792B}" presName="node" presStyleLbl="node1" presStyleIdx="4" presStyleCnt="6">
        <dgm:presLayoutVars>
          <dgm:bulletEnabled val="1"/>
        </dgm:presLayoutVars>
      </dgm:prSet>
      <dgm:spPr/>
    </dgm:pt>
    <dgm:pt modelId="{059D504C-050C-44E0-AD3F-C0B753217216}" type="pres">
      <dgm:prSet presAssocID="{DCEAFD6F-9AB6-4328-9697-FF5C56C723B3}" presName="sibTrans" presStyleCnt="0"/>
      <dgm:spPr/>
    </dgm:pt>
    <dgm:pt modelId="{A49D1A68-8EC7-456B-A4F9-AFDCC20E4860}" type="pres">
      <dgm:prSet presAssocID="{9691E789-1F91-4553-B263-EAAF6049ABBF}" presName="node" presStyleLbl="node1" presStyleIdx="5" presStyleCnt="6">
        <dgm:presLayoutVars>
          <dgm:bulletEnabled val="1"/>
        </dgm:presLayoutVars>
      </dgm:prSet>
      <dgm:spPr/>
    </dgm:pt>
  </dgm:ptLst>
  <dgm:cxnLst>
    <dgm:cxn modelId="{EDBC5D40-A671-4408-B170-8065BF462A04}" srcId="{45881292-77BD-4FE2-ADCB-01DC1516B198}" destId="{1BFA4EA7-D236-49A7-AC96-A14125CF792B}" srcOrd="4" destOrd="0" parTransId="{D89AC67E-5BDF-40D4-AAC7-90B5453DC7F0}" sibTransId="{DCEAFD6F-9AB6-4328-9697-FF5C56C723B3}"/>
    <dgm:cxn modelId="{ABDDC45B-2025-440C-822A-087A445B3CD6}" srcId="{45881292-77BD-4FE2-ADCB-01DC1516B198}" destId="{9691E789-1F91-4553-B263-EAAF6049ABBF}" srcOrd="5" destOrd="0" parTransId="{90C231D8-D9DA-491B-A30E-4FC3F0EC907B}" sibTransId="{A83681D1-C454-436C-9786-92E662B08C8F}"/>
    <dgm:cxn modelId="{A35ACE5D-01A9-4715-9BEB-04ECB7E84883}" type="presOf" srcId="{1BFA4EA7-D236-49A7-AC96-A14125CF792B}" destId="{EF5C01D4-F294-46F7-99A3-C6D1C57B741A}" srcOrd="0" destOrd="0" presId="urn:microsoft.com/office/officeart/2005/8/layout/default"/>
    <dgm:cxn modelId="{DC726F78-9590-48C1-B40B-34840106466C}" type="presOf" srcId="{946F8D29-2969-4FC0-A908-E5B57F38C3B5}" destId="{0DF442AC-9078-492C-8456-24DE9CEB6ED2}" srcOrd="0" destOrd="0" presId="urn:microsoft.com/office/officeart/2005/8/layout/default"/>
    <dgm:cxn modelId="{D1A5CF79-F2FC-4807-8FF6-896CFFE82F55}" srcId="{45881292-77BD-4FE2-ADCB-01DC1516B198}" destId="{4B47E788-3E5C-4712-B11D-864CB03D7531}" srcOrd="2" destOrd="0" parTransId="{19A6516E-DBDD-4186-8F31-97D16DF0796C}" sibTransId="{E7D76C8C-B9CF-46A9-B777-3FCEE5518755}"/>
    <dgm:cxn modelId="{C256D085-A85B-4919-8C61-4DF023BBC3C7}" type="presOf" srcId="{45881292-77BD-4FE2-ADCB-01DC1516B198}" destId="{63135F26-6AE3-413C-8F66-68EBE4F5D509}" srcOrd="0" destOrd="0" presId="urn:microsoft.com/office/officeart/2005/8/layout/default"/>
    <dgm:cxn modelId="{CF807D89-FA9C-4E39-BF8A-D971DB25F53D}" type="presOf" srcId="{9691E789-1F91-4553-B263-EAAF6049ABBF}" destId="{A49D1A68-8EC7-456B-A4F9-AFDCC20E4860}" srcOrd="0" destOrd="0" presId="urn:microsoft.com/office/officeart/2005/8/layout/default"/>
    <dgm:cxn modelId="{188CF095-B36A-4201-A379-0BD18FA0088C}" type="presOf" srcId="{6B3B04AB-9D41-4172-9867-2C1064093602}" destId="{710CD88C-4994-4E21-9B9B-28F0C3224899}" srcOrd="0" destOrd="0" presId="urn:microsoft.com/office/officeart/2005/8/layout/default"/>
    <dgm:cxn modelId="{092C6FA3-CE81-4249-8506-753C371ED811}" srcId="{45881292-77BD-4FE2-ADCB-01DC1516B198}" destId="{9B014369-707C-46B2-B77B-B84B12E8E495}" srcOrd="0" destOrd="0" parTransId="{90973C44-5331-4D45-A717-5760F074AF21}" sibTransId="{B59C4E19-9905-4047-9B70-F1F3FB771F1A}"/>
    <dgm:cxn modelId="{58A0C2C3-5A60-438A-9FA8-E8A89271ABA0}" srcId="{45881292-77BD-4FE2-ADCB-01DC1516B198}" destId="{6B3B04AB-9D41-4172-9867-2C1064093602}" srcOrd="3" destOrd="0" parTransId="{E576A3F5-070C-48B3-AA89-D1CE39C460E5}" sibTransId="{58930522-1BD7-472D-8BE9-6ADBF6AAF390}"/>
    <dgm:cxn modelId="{A7921AD0-1F8C-4114-8021-A04BF484B7D3}" type="presOf" srcId="{4B47E788-3E5C-4712-B11D-864CB03D7531}" destId="{1BE60A05-7F05-46DB-8EEE-F9E13CD43F25}" srcOrd="0" destOrd="0" presId="urn:microsoft.com/office/officeart/2005/8/layout/default"/>
    <dgm:cxn modelId="{DC9FE5DD-4769-4C4B-B2A4-3BAE0EF0C695}" srcId="{45881292-77BD-4FE2-ADCB-01DC1516B198}" destId="{946F8D29-2969-4FC0-A908-E5B57F38C3B5}" srcOrd="1" destOrd="0" parTransId="{843DA159-6787-4812-85AE-5986B96F9FBE}" sibTransId="{E0C3A9CE-5C3F-4A3B-8ED3-7ECB4E90D845}"/>
    <dgm:cxn modelId="{F2A244FC-5E04-41D1-90F6-9D818058CD90}" type="presOf" srcId="{9B014369-707C-46B2-B77B-B84B12E8E495}" destId="{9D0A592D-3EF5-48B3-B5F5-D076979FA346}" srcOrd="0" destOrd="0" presId="urn:microsoft.com/office/officeart/2005/8/layout/default"/>
    <dgm:cxn modelId="{DB5A9B87-125E-4398-BD98-25C84B7C7FF8}" type="presParOf" srcId="{63135F26-6AE3-413C-8F66-68EBE4F5D509}" destId="{9D0A592D-3EF5-48B3-B5F5-D076979FA346}" srcOrd="0" destOrd="0" presId="urn:microsoft.com/office/officeart/2005/8/layout/default"/>
    <dgm:cxn modelId="{4961CCD1-B9DC-43E7-A37F-2F7E06CBCF89}" type="presParOf" srcId="{63135F26-6AE3-413C-8F66-68EBE4F5D509}" destId="{22F47BDC-628C-4B77-8FFA-CF1FA7DE5BD4}" srcOrd="1" destOrd="0" presId="urn:microsoft.com/office/officeart/2005/8/layout/default"/>
    <dgm:cxn modelId="{6E5EE071-28ED-4A2A-82EE-0686AE60139A}" type="presParOf" srcId="{63135F26-6AE3-413C-8F66-68EBE4F5D509}" destId="{0DF442AC-9078-492C-8456-24DE9CEB6ED2}" srcOrd="2" destOrd="0" presId="urn:microsoft.com/office/officeart/2005/8/layout/default"/>
    <dgm:cxn modelId="{D1800B6D-CD17-42FA-A55E-20CDC9242B8F}" type="presParOf" srcId="{63135F26-6AE3-413C-8F66-68EBE4F5D509}" destId="{56DC8AB9-4C7E-4B67-A92A-4AB1C4904FF6}" srcOrd="3" destOrd="0" presId="urn:microsoft.com/office/officeart/2005/8/layout/default"/>
    <dgm:cxn modelId="{36C96F8C-1FEC-432B-A1FC-D4FCF6D53523}" type="presParOf" srcId="{63135F26-6AE3-413C-8F66-68EBE4F5D509}" destId="{1BE60A05-7F05-46DB-8EEE-F9E13CD43F25}" srcOrd="4" destOrd="0" presId="urn:microsoft.com/office/officeart/2005/8/layout/default"/>
    <dgm:cxn modelId="{F9C50CBC-AE4A-4783-9121-E1A6A205B18C}" type="presParOf" srcId="{63135F26-6AE3-413C-8F66-68EBE4F5D509}" destId="{0DED8C9A-840C-4DFB-8A12-B53F42E2ECDC}" srcOrd="5" destOrd="0" presId="urn:microsoft.com/office/officeart/2005/8/layout/default"/>
    <dgm:cxn modelId="{3AB39CD1-8496-46F0-B279-A803EB2527F6}" type="presParOf" srcId="{63135F26-6AE3-413C-8F66-68EBE4F5D509}" destId="{710CD88C-4994-4E21-9B9B-28F0C3224899}" srcOrd="6" destOrd="0" presId="urn:microsoft.com/office/officeart/2005/8/layout/default"/>
    <dgm:cxn modelId="{C5693041-3351-4BDA-9AF2-D6CDA6BFCBEA}" type="presParOf" srcId="{63135F26-6AE3-413C-8F66-68EBE4F5D509}" destId="{030B341F-E5EB-4E97-8DEC-F87FDFDC0095}" srcOrd="7" destOrd="0" presId="urn:microsoft.com/office/officeart/2005/8/layout/default"/>
    <dgm:cxn modelId="{4F1E6F5B-54FE-4F0E-8244-B3524D1C4E4C}" type="presParOf" srcId="{63135F26-6AE3-413C-8F66-68EBE4F5D509}" destId="{EF5C01D4-F294-46F7-99A3-C6D1C57B741A}" srcOrd="8" destOrd="0" presId="urn:microsoft.com/office/officeart/2005/8/layout/default"/>
    <dgm:cxn modelId="{7B3CC99D-F319-4FCA-BC2E-066BB935E48A}" type="presParOf" srcId="{63135F26-6AE3-413C-8F66-68EBE4F5D509}" destId="{059D504C-050C-44E0-AD3F-C0B753217216}" srcOrd="9" destOrd="0" presId="urn:microsoft.com/office/officeart/2005/8/layout/default"/>
    <dgm:cxn modelId="{F7D0979E-1145-48B8-8B70-FE5A7FD1C2E6}" type="presParOf" srcId="{63135F26-6AE3-413C-8F66-68EBE4F5D509}" destId="{A49D1A68-8EC7-456B-A4F9-AFDCC20E486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Adjetivos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Concordam em </a:t>
          </a:r>
          <a:r>
            <a:rPr lang="pt-BR" sz="2800" b="1" dirty="0"/>
            <a:t>gênero</a:t>
          </a:r>
          <a:r>
            <a:rPr lang="pt-BR" sz="2800" dirty="0"/>
            <a:t> (feminino e masculino) e </a:t>
          </a:r>
          <a:r>
            <a:rPr lang="pt-BR" sz="2800" b="1" dirty="0"/>
            <a:t>número</a:t>
          </a:r>
          <a:r>
            <a:rPr lang="pt-BR" sz="2800" dirty="0"/>
            <a:t> (singular e plural) com os substantivos.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62884786-53BA-45FF-89A5-56926784BF4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Ex.: menin</a:t>
          </a:r>
          <a:r>
            <a:rPr lang="pt-BR" sz="2800" b="1" dirty="0"/>
            <a:t>a</a:t>
          </a:r>
          <a:r>
            <a:rPr lang="pt-BR" sz="2800" dirty="0"/>
            <a:t> bonit</a:t>
          </a:r>
          <a:r>
            <a:rPr lang="pt-BR" sz="2800" b="1" dirty="0"/>
            <a:t>a</a:t>
          </a:r>
          <a:r>
            <a:rPr lang="pt-BR" sz="2800" dirty="0"/>
            <a:t>/menin</a:t>
          </a:r>
          <a:r>
            <a:rPr lang="pt-BR" sz="2800" b="1" dirty="0"/>
            <a:t>as</a:t>
          </a:r>
          <a:r>
            <a:rPr lang="pt-BR" sz="2800" dirty="0"/>
            <a:t> bonit</a:t>
          </a:r>
          <a:r>
            <a:rPr lang="pt-BR" sz="2800" b="1" dirty="0"/>
            <a:t>as</a:t>
          </a:r>
          <a:r>
            <a:rPr lang="pt-BR" sz="2800" dirty="0"/>
            <a:t>; menin</a:t>
          </a:r>
          <a:r>
            <a:rPr lang="pt-BR" sz="2800" b="1" dirty="0"/>
            <a:t>o</a:t>
          </a:r>
          <a:r>
            <a:rPr lang="pt-BR" sz="2800" dirty="0"/>
            <a:t> bonit</a:t>
          </a:r>
          <a:r>
            <a:rPr lang="pt-BR" sz="2800" b="1" dirty="0"/>
            <a:t>o</a:t>
          </a:r>
          <a:r>
            <a:rPr lang="pt-BR" sz="2800" dirty="0"/>
            <a:t>/menin</a:t>
          </a:r>
          <a:r>
            <a:rPr lang="pt-BR" sz="2800" b="1" dirty="0"/>
            <a:t>os</a:t>
          </a:r>
          <a:r>
            <a:rPr lang="pt-BR" sz="2800" dirty="0"/>
            <a:t> bonit</a:t>
          </a:r>
          <a:r>
            <a:rPr lang="pt-BR" sz="2800" b="1" dirty="0"/>
            <a:t>os</a:t>
          </a:r>
          <a:r>
            <a:rPr lang="pt-BR" sz="2800" dirty="0"/>
            <a:t>.</a:t>
          </a:r>
        </a:p>
      </dgm:t>
    </dgm:pt>
    <dgm:pt modelId="{70A22CC2-D405-4217-B89D-876D9EF3F1EE}" type="parTrans" cxnId="{7BB30500-C13E-4FA1-9BD5-E00522251DAA}">
      <dgm:prSet/>
      <dgm:spPr/>
      <dgm:t>
        <a:bodyPr/>
        <a:lstStyle/>
        <a:p>
          <a:endParaRPr lang="pt-BR"/>
        </a:p>
      </dgm:t>
    </dgm:pt>
    <dgm:pt modelId="{0367DE8D-4DB8-4A01-9D33-BB39AF4F48FD}" type="sibTrans" cxnId="{7BB30500-C13E-4FA1-9BD5-E00522251DAA}">
      <dgm:prSet/>
      <dgm:spPr/>
      <dgm:t>
        <a:bodyPr/>
        <a:lstStyle/>
        <a:p>
          <a:endParaRPr lang="pt-BR"/>
        </a:p>
      </dgm:t>
    </dgm:pt>
    <dgm:pt modelId="{3304AE23-9C3D-40E4-8667-5F7AA4DF117B}" type="pres">
      <dgm:prSet presAssocID="{C7334CC2-595E-4977-9023-24F256F95D16}" presName="theList" presStyleCnt="0">
        <dgm:presLayoutVars>
          <dgm:dir/>
          <dgm:animLvl val="lvl"/>
          <dgm:resizeHandles val="exact"/>
        </dgm:presLayoutVars>
      </dgm:prSet>
      <dgm:spPr/>
    </dgm:pt>
    <dgm:pt modelId="{EA9ECB81-5257-401E-8FEE-26F2D9B4E3E5}" type="pres">
      <dgm:prSet presAssocID="{CC4BF32C-EB97-40B0-8369-6C8C5C3D0A37}" presName="compNode" presStyleCnt="0"/>
      <dgm:spPr/>
    </dgm:pt>
    <dgm:pt modelId="{41E1C3A8-BCCF-4167-8F25-32E319A22C2E}" type="pres">
      <dgm:prSet presAssocID="{CC4BF32C-EB97-40B0-8369-6C8C5C3D0A37}" presName="aNode" presStyleLbl="bgShp" presStyleIdx="0" presStyleCnt="1" custLinFactNeighborX="-104" custLinFactNeighborY="438"/>
      <dgm:spPr/>
    </dgm:pt>
    <dgm:pt modelId="{A13C8866-5B62-4BDB-BBF2-DE40092D29A9}" type="pres">
      <dgm:prSet presAssocID="{CC4BF32C-EB97-40B0-8369-6C8C5C3D0A37}" presName="textNode" presStyleLbl="bgShp" presStyleIdx="0" presStyleCnt="1"/>
      <dgm:spPr/>
    </dgm:pt>
    <dgm:pt modelId="{7BD5A8B4-8F3F-4DFE-9338-DA0B789B5F48}" type="pres">
      <dgm:prSet presAssocID="{CC4BF32C-EB97-40B0-8369-6C8C5C3D0A37}" presName="compChildNode" presStyleCnt="0"/>
      <dgm:spPr/>
    </dgm:pt>
    <dgm:pt modelId="{2B79F0AF-606E-4DF6-855C-797B37B907BC}" type="pres">
      <dgm:prSet presAssocID="{CC4BF32C-EB97-40B0-8369-6C8C5C3D0A37}" presName="theInnerList" presStyleCnt="0"/>
      <dgm:spPr/>
    </dgm:pt>
    <dgm:pt modelId="{0F3CE5EC-ECF0-4B1A-BBEC-28BFDD1EBC89}" type="pres">
      <dgm:prSet presAssocID="{A3996699-C4C5-49EB-B704-FE3E17879177}" presName="childNode" presStyleLbl="node1" presStyleIdx="0" presStyleCnt="2" custLinFactNeighborY="-63212">
        <dgm:presLayoutVars>
          <dgm:bulletEnabled val="1"/>
        </dgm:presLayoutVars>
      </dgm:prSet>
      <dgm:spPr/>
    </dgm:pt>
    <dgm:pt modelId="{1BA14A97-76C6-4D28-816D-5E79B01F10D8}" type="pres">
      <dgm:prSet presAssocID="{A3996699-C4C5-49EB-B704-FE3E17879177}" presName="aSpace2" presStyleCnt="0"/>
      <dgm:spPr/>
    </dgm:pt>
    <dgm:pt modelId="{8B4AEFE2-CEE0-41B2-8AF1-9D584E3B2AE7}" type="pres">
      <dgm:prSet presAssocID="{62884786-53BA-45FF-89A5-56926784BF4B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7BB30500-C13E-4FA1-9BD5-E00522251DAA}" srcId="{CC4BF32C-EB97-40B0-8369-6C8C5C3D0A37}" destId="{62884786-53BA-45FF-89A5-56926784BF4B}" srcOrd="1" destOrd="0" parTransId="{70A22CC2-D405-4217-B89D-876D9EF3F1EE}" sibTransId="{0367DE8D-4DB8-4A01-9D33-BB39AF4F48FD}"/>
    <dgm:cxn modelId="{03D32918-F2AF-4213-80A0-7742355D94F1}" type="presOf" srcId="{CC4BF32C-EB97-40B0-8369-6C8C5C3D0A37}" destId="{41E1C3A8-BCCF-4167-8F25-32E319A22C2E}" srcOrd="0" destOrd="0" presId="urn:microsoft.com/office/officeart/2005/8/layout/lProcess2"/>
    <dgm:cxn modelId="{51C2872B-5F83-441D-BC5A-0DB12AC62535}" type="presOf" srcId="{A3996699-C4C5-49EB-B704-FE3E17879177}" destId="{0F3CE5EC-ECF0-4B1A-BBEC-28BFDD1EBC89}" srcOrd="0" destOrd="0" presId="urn:microsoft.com/office/officeart/2005/8/layout/lProcess2"/>
    <dgm:cxn modelId="{57C8343E-9307-4BF7-B4BF-47E826D22EAC}" type="presOf" srcId="{C7334CC2-595E-4977-9023-24F256F95D16}" destId="{3304AE23-9C3D-40E4-8667-5F7AA4DF117B}" srcOrd="0" destOrd="0" presId="urn:microsoft.com/office/officeart/2005/8/layout/lProcess2"/>
    <dgm:cxn modelId="{02EF156A-4598-4927-A71A-CCD24C88834F}" type="presOf" srcId="{CC4BF32C-EB97-40B0-8369-6C8C5C3D0A37}" destId="{A13C8866-5B62-4BDB-BBF2-DE40092D29A9}" srcOrd="1" destOrd="0" presId="urn:microsoft.com/office/officeart/2005/8/layout/lProcess2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3727CB82-7C1D-4724-867F-8CC3AA9C10B1}" type="presOf" srcId="{62884786-53BA-45FF-89A5-56926784BF4B}" destId="{8B4AEFE2-CEE0-41B2-8AF1-9D584E3B2AE7}" srcOrd="0" destOrd="0" presId="urn:microsoft.com/office/officeart/2005/8/layout/lProcess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06AFA243-5846-4D9C-BCE8-3E449989C9BC}" type="presParOf" srcId="{3304AE23-9C3D-40E4-8667-5F7AA4DF117B}" destId="{EA9ECB81-5257-401E-8FEE-26F2D9B4E3E5}" srcOrd="0" destOrd="0" presId="urn:microsoft.com/office/officeart/2005/8/layout/lProcess2"/>
    <dgm:cxn modelId="{142BD455-A9DD-45B1-84E4-E15F71D0F004}" type="presParOf" srcId="{EA9ECB81-5257-401E-8FEE-26F2D9B4E3E5}" destId="{41E1C3A8-BCCF-4167-8F25-32E319A22C2E}" srcOrd="0" destOrd="0" presId="urn:microsoft.com/office/officeart/2005/8/layout/lProcess2"/>
    <dgm:cxn modelId="{00D00FCE-5E22-4BA3-814C-CD8568ADF72A}" type="presParOf" srcId="{EA9ECB81-5257-401E-8FEE-26F2D9B4E3E5}" destId="{A13C8866-5B62-4BDB-BBF2-DE40092D29A9}" srcOrd="1" destOrd="0" presId="urn:microsoft.com/office/officeart/2005/8/layout/lProcess2"/>
    <dgm:cxn modelId="{B9785F24-A91D-4C2D-A4C5-4545452555A0}" type="presParOf" srcId="{EA9ECB81-5257-401E-8FEE-26F2D9B4E3E5}" destId="{7BD5A8B4-8F3F-4DFE-9338-DA0B789B5F48}" srcOrd="2" destOrd="0" presId="urn:microsoft.com/office/officeart/2005/8/layout/lProcess2"/>
    <dgm:cxn modelId="{B6B88D3C-1AF7-41F1-AEF5-FBE65836B49D}" type="presParOf" srcId="{7BD5A8B4-8F3F-4DFE-9338-DA0B789B5F48}" destId="{2B79F0AF-606E-4DF6-855C-797B37B907BC}" srcOrd="0" destOrd="0" presId="urn:microsoft.com/office/officeart/2005/8/layout/lProcess2"/>
    <dgm:cxn modelId="{F7FBD6E3-70BF-4BB1-AB62-53CD2C877754}" type="presParOf" srcId="{2B79F0AF-606E-4DF6-855C-797B37B907BC}" destId="{0F3CE5EC-ECF0-4B1A-BBEC-28BFDD1EBC89}" srcOrd="0" destOrd="0" presId="urn:microsoft.com/office/officeart/2005/8/layout/lProcess2"/>
    <dgm:cxn modelId="{A4252097-6522-4E06-96EA-36956381EB17}" type="presParOf" srcId="{2B79F0AF-606E-4DF6-855C-797B37B907BC}" destId="{1BA14A97-76C6-4D28-816D-5E79B01F10D8}" srcOrd="1" destOrd="0" presId="urn:microsoft.com/office/officeart/2005/8/layout/lProcess2"/>
    <dgm:cxn modelId="{09A52162-3642-4967-8BC6-3FF9200F1915}" type="presParOf" srcId="{2B79F0AF-606E-4DF6-855C-797B37B907BC}" destId="{8B4AEFE2-CEE0-41B2-8AF1-9D584E3B2AE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Artigo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Determina o substantivo quanto ao gênero (feminino e masculino) e quanto ao número (singular e plural). 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62884786-53BA-45FF-89A5-56926784BF4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Ex.: </a:t>
          </a:r>
          <a:r>
            <a:rPr lang="pt-BR" sz="2800" b="1" dirty="0"/>
            <a:t>a</a:t>
          </a:r>
          <a:r>
            <a:rPr lang="pt-BR" sz="2800" dirty="0"/>
            <a:t> floresta/</a:t>
          </a:r>
          <a:r>
            <a:rPr lang="pt-BR" sz="2800" b="1" dirty="0"/>
            <a:t>as</a:t>
          </a:r>
          <a:r>
            <a:rPr lang="pt-BR" sz="2800" dirty="0"/>
            <a:t> florestas; </a:t>
          </a:r>
          <a:r>
            <a:rPr lang="pt-BR" sz="2800" b="1" dirty="0"/>
            <a:t>o</a:t>
          </a:r>
          <a:r>
            <a:rPr lang="pt-BR" sz="2800" dirty="0"/>
            <a:t> pássaro/</a:t>
          </a:r>
          <a:r>
            <a:rPr lang="pt-BR" sz="2800" b="1" dirty="0"/>
            <a:t>os</a:t>
          </a:r>
          <a:r>
            <a:rPr lang="pt-BR" sz="2800" dirty="0"/>
            <a:t> pássaros; </a:t>
          </a:r>
          <a:br>
            <a:rPr lang="pt-BR" sz="2800" dirty="0"/>
          </a:br>
          <a:r>
            <a:rPr lang="pt-BR" sz="2800" b="1" dirty="0"/>
            <a:t>um</a:t>
          </a:r>
          <a:r>
            <a:rPr lang="pt-BR" sz="2800" dirty="0"/>
            <a:t> animal/</a:t>
          </a:r>
          <a:r>
            <a:rPr lang="pt-BR" sz="2800" b="1" dirty="0"/>
            <a:t>uns</a:t>
          </a:r>
          <a:r>
            <a:rPr lang="pt-BR" sz="2800" dirty="0"/>
            <a:t> animais; </a:t>
          </a:r>
          <a:r>
            <a:rPr lang="pt-BR" sz="2800" b="1" dirty="0"/>
            <a:t>uma</a:t>
          </a:r>
          <a:r>
            <a:rPr lang="pt-BR" sz="2800" dirty="0"/>
            <a:t> árvore/</a:t>
          </a:r>
          <a:r>
            <a:rPr lang="pt-BR" sz="2800" b="1" dirty="0"/>
            <a:t>umas</a:t>
          </a:r>
          <a:r>
            <a:rPr lang="pt-BR" sz="2800" dirty="0"/>
            <a:t> árvores.</a:t>
          </a:r>
        </a:p>
      </dgm:t>
    </dgm:pt>
    <dgm:pt modelId="{70A22CC2-D405-4217-B89D-876D9EF3F1EE}" type="parTrans" cxnId="{7BB30500-C13E-4FA1-9BD5-E00522251DAA}">
      <dgm:prSet/>
      <dgm:spPr/>
      <dgm:t>
        <a:bodyPr/>
        <a:lstStyle/>
        <a:p>
          <a:endParaRPr lang="pt-BR"/>
        </a:p>
      </dgm:t>
    </dgm:pt>
    <dgm:pt modelId="{0367DE8D-4DB8-4A01-9D33-BB39AF4F48FD}" type="sibTrans" cxnId="{7BB30500-C13E-4FA1-9BD5-E00522251DAA}">
      <dgm:prSet/>
      <dgm:spPr/>
      <dgm:t>
        <a:bodyPr/>
        <a:lstStyle/>
        <a:p>
          <a:endParaRPr lang="pt-BR"/>
        </a:p>
      </dgm:t>
    </dgm:pt>
    <dgm:pt modelId="{D92A037E-450D-4181-929C-8E9706CA7CF8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Isso ocorre porque o artigo concorda com o substantivo a que se refere em </a:t>
          </a:r>
          <a:r>
            <a:rPr lang="pt-BR" sz="2800" b="1" dirty="0"/>
            <a:t>gênero</a:t>
          </a:r>
          <a:r>
            <a:rPr lang="pt-BR" sz="2800" dirty="0"/>
            <a:t> e </a:t>
          </a:r>
          <a:r>
            <a:rPr lang="pt-BR" sz="2800" b="1" dirty="0"/>
            <a:t>número</a:t>
          </a:r>
          <a:r>
            <a:rPr lang="pt-BR" sz="2800" dirty="0"/>
            <a:t>.</a:t>
          </a:r>
        </a:p>
      </dgm:t>
    </dgm:pt>
    <dgm:pt modelId="{924E822F-CBA2-4B8D-B9F1-BF21C172EE84}" type="sibTrans" cxnId="{3C48251A-8424-4DD9-B0F4-D8EF33DE15A0}">
      <dgm:prSet/>
      <dgm:spPr/>
      <dgm:t>
        <a:bodyPr/>
        <a:lstStyle/>
        <a:p>
          <a:endParaRPr lang="pt-BR"/>
        </a:p>
      </dgm:t>
    </dgm:pt>
    <dgm:pt modelId="{5F08673E-4B48-45EB-A505-886A1EA20E1C}" type="parTrans" cxnId="{3C48251A-8424-4DD9-B0F4-D8EF33DE15A0}">
      <dgm:prSet/>
      <dgm:spPr/>
      <dgm:t>
        <a:bodyPr/>
        <a:lstStyle/>
        <a:p>
          <a:endParaRPr lang="pt-BR"/>
        </a:p>
      </dgm:t>
    </dgm:pt>
    <dgm:pt modelId="{1E209741-0D23-4599-A53B-57DAA75624D1}" type="pres">
      <dgm:prSet presAssocID="{C7334CC2-595E-4977-9023-24F256F95D16}" presName="linear" presStyleCnt="0">
        <dgm:presLayoutVars>
          <dgm:animLvl val="lvl"/>
          <dgm:resizeHandles val="exact"/>
        </dgm:presLayoutVars>
      </dgm:prSet>
      <dgm:spPr/>
    </dgm:pt>
    <dgm:pt modelId="{24BB7A6A-1E09-426F-9E21-D453DF4C8317}" type="pres">
      <dgm:prSet presAssocID="{CC4BF32C-EB97-40B0-8369-6C8C5C3D0A37}" presName="parentText" presStyleLbl="node1" presStyleIdx="0" presStyleCnt="1" custScaleY="70940">
        <dgm:presLayoutVars>
          <dgm:chMax val="0"/>
          <dgm:bulletEnabled val="1"/>
        </dgm:presLayoutVars>
      </dgm:prSet>
      <dgm:spPr/>
    </dgm:pt>
    <dgm:pt modelId="{5CD832AE-46A5-4FB3-B1E8-43C478F48039}" type="pres">
      <dgm:prSet presAssocID="{CC4BF32C-EB97-40B0-8369-6C8C5C3D0A3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BB30500-C13E-4FA1-9BD5-E00522251DAA}" srcId="{CC4BF32C-EB97-40B0-8369-6C8C5C3D0A37}" destId="{62884786-53BA-45FF-89A5-56926784BF4B}" srcOrd="2" destOrd="0" parTransId="{70A22CC2-D405-4217-B89D-876D9EF3F1EE}" sibTransId="{0367DE8D-4DB8-4A01-9D33-BB39AF4F48FD}"/>
    <dgm:cxn modelId="{D1B5AE08-0BBE-42F9-B209-258D430CA4AE}" type="presOf" srcId="{D92A037E-450D-4181-929C-8E9706CA7CF8}" destId="{5CD832AE-46A5-4FB3-B1E8-43C478F48039}" srcOrd="0" destOrd="1" presId="urn:microsoft.com/office/officeart/2005/8/layout/vList2"/>
    <dgm:cxn modelId="{3C48251A-8424-4DD9-B0F4-D8EF33DE15A0}" srcId="{CC4BF32C-EB97-40B0-8369-6C8C5C3D0A37}" destId="{D92A037E-450D-4181-929C-8E9706CA7CF8}" srcOrd="1" destOrd="0" parTransId="{5F08673E-4B48-45EB-A505-886A1EA20E1C}" sibTransId="{924E822F-CBA2-4B8D-B9F1-BF21C172EE84}"/>
    <dgm:cxn modelId="{9672C434-9BFF-4893-B95A-6474D942BBFA}" type="presOf" srcId="{C7334CC2-595E-4977-9023-24F256F95D16}" destId="{1E209741-0D23-4599-A53B-57DAA75624D1}" srcOrd="0" destOrd="0" presId="urn:microsoft.com/office/officeart/2005/8/layout/vList2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66BF3DA3-13F0-4FA6-A2EA-55306F951FFD}" type="presOf" srcId="{62884786-53BA-45FF-89A5-56926784BF4B}" destId="{5CD832AE-46A5-4FB3-B1E8-43C478F48039}" srcOrd="0" destOrd="2" presId="urn:microsoft.com/office/officeart/2005/8/layout/vList2"/>
    <dgm:cxn modelId="{793BCBB7-8FCE-4855-99B9-9E540E7F9CB5}" type="presOf" srcId="{A3996699-C4C5-49EB-B704-FE3E17879177}" destId="{5CD832AE-46A5-4FB3-B1E8-43C478F48039}" srcOrd="0" destOrd="0" presId="urn:microsoft.com/office/officeart/2005/8/layout/vList2"/>
    <dgm:cxn modelId="{4863BCB9-B955-4DE8-84B0-4F45AE299DF6}" type="presOf" srcId="{CC4BF32C-EB97-40B0-8369-6C8C5C3D0A37}" destId="{24BB7A6A-1E09-426F-9E21-D453DF4C8317}" srcOrd="0" destOrd="0" presId="urn:microsoft.com/office/officeart/2005/8/layout/vList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03941057-9883-4833-B729-70FCC3E9CF16}" type="presParOf" srcId="{1E209741-0D23-4599-A53B-57DAA75624D1}" destId="{24BB7A6A-1E09-426F-9E21-D453DF4C8317}" srcOrd="0" destOrd="0" presId="urn:microsoft.com/office/officeart/2005/8/layout/vList2"/>
    <dgm:cxn modelId="{86016630-0897-47C3-B13B-E8E55E995A1C}" type="presParOf" srcId="{1E209741-0D23-4599-A53B-57DAA75624D1}" destId="{5CD832AE-46A5-4FB3-B1E8-43C478F4803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Artigos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O, a, os, as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62884786-53BA-45FF-89A5-56926784BF4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Um, uma, uns, umas</a:t>
          </a:r>
        </a:p>
      </dgm:t>
    </dgm:pt>
    <dgm:pt modelId="{70A22CC2-D405-4217-B89D-876D9EF3F1EE}" type="parTrans" cxnId="{7BB30500-C13E-4FA1-9BD5-E00522251DAA}">
      <dgm:prSet/>
      <dgm:spPr/>
      <dgm:t>
        <a:bodyPr/>
        <a:lstStyle/>
        <a:p>
          <a:endParaRPr lang="pt-BR"/>
        </a:p>
      </dgm:t>
    </dgm:pt>
    <dgm:pt modelId="{0367DE8D-4DB8-4A01-9D33-BB39AF4F48FD}" type="sibTrans" cxnId="{7BB30500-C13E-4FA1-9BD5-E00522251DAA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Função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Define, especifica o substantivo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61092C81-1A07-4662-9BA6-4A906EEBC93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Indefine, generaliza o substantivo</a:t>
          </a:r>
        </a:p>
      </dgm:t>
    </dgm:pt>
    <dgm:pt modelId="{A54FB429-22E7-4325-9164-9A0AD7A3FE32}" type="parTrans" cxnId="{63A303F6-6CAC-4468-B0D3-B5DFD010A41D}">
      <dgm:prSet/>
      <dgm:spPr/>
      <dgm:t>
        <a:bodyPr/>
        <a:lstStyle/>
        <a:p>
          <a:endParaRPr lang="pt-BR"/>
        </a:p>
      </dgm:t>
    </dgm:pt>
    <dgm:pt modelId="{416AAB3C-53AE-4AEC-AA21-25A9B9CDE832}" type="sibTrans" cxnId="{63A303F6-6CAC-4468-B0D3-B5DFD010A41D}">
      <dgm:prSet/>
      <dgm:spPr/>
      <dgm:t>
        <a:bodyPr/>
        <a:lstStyle/>
        <a:p>
          <a:endParaRPr lang="pt-BR"/>
        </a:p>
      </dgm:t>
    </dgm:pt>
    <dgm:pt modelId="{A316E95C-3AEC-475E-92F7-AD589FDE489A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Classificação</a:t>
          </a:r>
        </a:p>
      </dgm:t>
    </dgm:pt>
    <dgm:pt modelId="{E981467F-B820-4F0E-8916-334156AE8A13}" type="parTrans" cxnId="{F8811469-316A-4796-BBA1-46F31B81D047}">
      <dgm:prSet/>
      <dgm:spPr/>
      <dgm:t>
        <a:bodyPr/>
        <a:lstStyle/>
        <a:p>
          <a:endParaRPr lang="pt-BR"/>
        </a:p>
      </dgm:t>
    </dgm:pt>
    <dgm:pt modelId="{553077AB-EB95-442C-8F6D-EFC95EF7C9DF}" type="sibTrans" cxnId="{F8811469-316A-4796-BBA1-46F31B81D047}">
      <dgm:prSet/>
      <dgm:spPr/>
      <dgm:t>
        <a:bodyPr/>
        <a:lstStyle/>
        <a:p>
          <a:endParaRPr lang="pt-BR"/>
        </a:p>
      </dgm:t>
    </dgm:pt>
    <dgm:pt modelId="{758DE8D5-7516-4E3A-A536-4C3ED4720768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Definidos</a:t>
          </a:r>
        </a:p>
      </dgm:t>
    </dgm:pt>
    <dgm:pt modelId="{DA7D5DD9-B5D1-498A-9065-CAF2996131C7}" type="parTrans" cxnId="{6A97C741-733E-4C61-9977-B36B8576C0F9}">
      <dgm:prSet/>
      <dgm:spPr/>
      <dgm:t>
        <a:bodyPr/>
        <a:lstStyle/>
        <a:p>
          <a:endParaRPr lang="pt-BR"/>
        </a:p>
      </dgm:t>
    </dgm:pt>
    <dgm:pt modelId="{C62CB3FB-E0C2-4273-BB76-91A2DA297384}" type="sibTrans" cxnId="{6A97C741-733E-4C61-9977-B36B8576C0F9}">
      <dgm:prSet/>
      <dgm:spPr/>
      <dgm:t>
        <a:bodyPr/>
        <a:lstStyle/>
        <a:p>
          <a:endParaRPr lang="pt-BR"/>
        </a:p>
      </dgm:t>
    </dgm:pt>
    <dgm:pt modelId="{0AE7530F-6279-4852-AC27-CA99723D3E5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Indefinidos</a:t>
          </a:r>
        </a:p>
      </dgm:t>
    </dgm:pt>
    <dgm:pt modelId="{11F8C571-A4CC-4A24-AB1E-3A48E5B9D4F2}" type="parTrans" cxnId="{B58FE595-7282-496C-BAB2-A19A7AB88A57}">
      <dgm:prSet/>
      <dgm:spPr/>
      <dgm:t>
        <a:bodyPr/>
        <a:lstStyle/>
        <a:p>
          <a:endParaRPr lang="pt-BR"/>
        </a:p>
      </dgm:t>
    </dgm:pt>
    <dgm:pt modelId="{E301A2F8-FB23-4F13-96E0-0EE06DD248C9}" type="sibTrans" cxnId="{B58FE595-7282-496C-BAB2-A19A7AB88A57}">
      <dgm:prSet/>
      <dgm:spPr/>
      <dgm:t>
        <a:bodyPr/>
        <a:lstStyle/>
        <a:p>
          <a:endParaRPr lang="pt-BR"/>
        </a:p>
      </dgm:t>
    </dgm:pt>
    <dgm:pt modelId="{F58CFC39-3A1F-44DF-B1E0-5981662F236B}" type="pres">
      <dgm:prSet presAssocID="{C7334CC2-595E-4977-9023-24F256F95D16}" presName="Name0" presStyleCnt="0">
        <dgm:presLayoutVars>
          <dgm:dir/>
          <dgm:animLvl val="lvl"/>
          <dgm:resizeHandles val="exact"/>
        </dgm:presLayoutVars>
      </dgm:prSet>
      <dgm:spPr/>
    </dgm:pt>
    <dgm:pt modelId="{0AA10A3E-C81B-4EF4-A040-A6763CB230FA}" type="pres">
      <dgm:prSet presAssocID="{3F139636-21F7-4D9D-9A52-F6F00F082B46}" presName="boxAndChildren" presStyleCnt="0"/>
      <dgm:spPr/>
    </dgm:pt>
    <dgm:pt modelId="{756314EF-9CFA-46D0-8B04-D7BF03AAC52D}" type="pres">
      <dgm:prSet presAssocID="{3F139636-21F7-4D9D-9A52-F6F00F082B46}" presName="parentTextBox" presStyleLbl="node1" presStyleIdx="0" presStyleCnt="3"/>
      <dgm:spPr/>
    </dgm:pt>
    <dgm:pt modelId="{F1623F47-977A-4BE0-AA6B-2F7430505999}" type="pres">
      <dgm:prSet presAssocID="{3F139636-21F7-4D9D-9A52-F6F00F082B46}" presName="entireBox" presStyleLbl="node1" presStyleIdx="0" presStyleCnt="3"/>
      <dgm:spPr/>
    </dgm:pt>
    <dgm:pt modelId="{5550ECEE-5C6A-4028-947F-D27FD58A0B50}" type="pres">
      <dgm:prSet presAssocID="{3F139636-21F7-4D9D-9A52-F6F00F082B46}" presName="descendantBox" presStyleCnt="0"/>
      <dgm:spPr/>
    </dgm:pt>
    <dgm:pt modelId="{9CD0540A-653D-45C6-BED5-537ACFD5C31B}" type="pres">
      <dgm:prSet presAssocID="{572F2A94-AB23-4814-9304-756E06CD0F06}" presName="childTextBox" presStyleLbl="fgAccFollowNode1" presStyleIdx="0" presStyleCnt="6">
        <dgm:presLayoutVars>
          <dgm:bulletEnabled val="1"/>
        </dgm:presLayoutVars>
      </dgm:prSet>
      <dgm:spPr/>
    </dgm:pt>
    <dgm:pt modelId="{7D319632-948A-4609-AB31-5FAFA3F2E953}" type="pres">
      <dgm:prSet presAssocID="{61092C81-1A07-4662-9BA6-4A906EEBC93B}" presName="childTextBox" presStyleLbl="fgAccFollowNode1" presStyleIdx="1" presStyleCnt="6">
        <dgm:presLayoutVars>
          <dgm:bulletEnabled val="1"/>
        </dgm:presLayoutVars>
      </dgm:prSet>
      <dgm:spPr/>
    </dgm:pt>
    <dgm:pt modelId="{3ED56D00-7099-4086-93CC-7642969242EF}" type="pres">
      <dgm:prSet presAssocID="{8995FBCD-74A9-4A60-AF3C-2F4DD430109C}" presName="sp" presStyleCnt="0"/>
      <dgm:spPr/>
    </dgm:pt>
    <dgm:pt modelId="{268732C4-DE7A-4D06-BEC3-14788A47C2E1}" type="pres">
      <dgm:prSet presAssocID="{CC4BF32C-EB97-40B0-8369-6C8C5C3D0A37}" presName="arrowAndChildren" presStyleCnt="0"/>
      <dgm:spPr/>
    </dgm:pt>
    <dgm:pt modelId="{01B1D2F5-A181-4DD6-9B9E-381FE6B112CF}" type="pres">
      <dgm:prSet presAssocID="{CC4BF32C-EB97-40B0-8369-6C8C5C3D0A37}" presName="parentTextArrow" presStyleLbl="node1" presStyleIdx="0" presStyleCnt="3"/>
      <dgm:spPr/>
    </dgm:pt>
    <dgm:pt modelId="{331318A6-A745-49C1-AF0E-29D7D9416401}" type="pres">
      <dgm:prSet presAssocID="{CC4BF32C-EB97-40B0-8369-6C8C5C3D0A37}" presName="arrow" presStyleLbl="node1" presStyleIdx="1" presStyleCnt="3"/>
      <dgm:spPr/>
    </dgm:pt>
    <dgm:pt modelId="{F1EAAB85-D8BE-4025-888C-61B34C4EDD85}" type="pres">
      <dgm:prSet presAssocID="{CC4BF32C-EB97-40B0-8369-6C8C5C3D0A37}" presName="descendantArrow" presStyleCnt="0"/>
      <dgm:spPr/>
    </dgm:pt>
    <dgm:pt modelId="{13909723-90C8-4FC8-800C-C3962FD6CC5D}" type="pres">
      <dgm:prSet presAssocID="{A3996699-C4C5-49EB-B704-FE3E17879177}" presName="childTextArrow" presStyleLbl="fgAccFollowNode1" presStyleIdx="2" presStyleCnt="6">
        <dgm:presLayoutVars>
          <dgm:bulletEnabled val="1"/>
        </dgm:presLayoutVars>
      </dgm:prSet>
      <dgm:spPr/>
    </dgm:pt>
    <dgm:pt modelId="{CC3F6395-F45B-480C-98F0-04F8E37E48F6}" type="pres">
      <dgm:prSet presAssocID="{62884786-53BA-45FF-89A5-56926784BF4B}" presName="childTextArrow" presStyleLbl="fgAccFollowNode1" presStyleIdx="3" presStyleCnt="6">
        <dgm:presLayoutVars>
          <dgm:bulletEnabled val="1"/>
        </dgm:presLayoutVars>
      </dgm:prSet>
      <dgm:spPr/>
    </dgm:pt>
    <dgm:pt modelId="{F0E92CBD-64AC-4D8C-9363-990A6BA60031}" type="pres">
      <dgm:prSet presAssocID="{553077AB-EB95-442C-8F6D-EFC95EF7C9DF}" presName="sp" presStyleCnt="0"/>
      <dgm:spPr/>
    </dgm:pt>
    <dgm:pt modelId="{E03D358C-F999-4BAA-9F45-9862671ACBBA}" type="pres">
      <dgm:prSet presAssocID="{A316E95C-3AEC-475E-92F7-AD589FDE489A}" presName="arrowAndChildren" presStyleCnt="0"/>
      <dgm:spPr/>
    </dgm:pt>
    <dgm:pt modelId="{B7BE5E81-A6E3-4192-84E6-1519994374CC}" type="pres">
      <dgm:prSet presAssocID="{A316E95C-3AEC-475E-92F7-AD589FDE489A}" presName="parentTextArrow" presStyleLbl="node1" presStyleIdx="1" presStyleCnt="3"/>
      <dgm:spPr/>
    </dgm:pt>
    <dgm:pt modelId="{B62BF87B-C883-406B-A325-D99BD3A5A34B}" type="pres">
      <dgm:prSet presAssocID="{A316E95C-3AEC-475E-92F7-AD589FDE489A}" presName="arrow" presStyleLbl="node1" presStyleIdx="2" presStyleCnt="3"/>
      <dgm:spPr/>
    </dgm:pt>
    <dgm:pt modelId="{BBF87EA8-1B92-4A05-A6DB-53AFEBC1B4E3}" type="pres">
      <dgm:prSet presAssocID="{A316E95C-3AEC-475E-92F7-AD589FDE489A}" presName="descendantArrow" presStyleCnt="0"/>
      <dgm:spPr/>
    </dgm:pt>
    <dgm:pt modelId="{D1470CD0-4F4A-48EE-84D4-133FABE228FB}" type="pres">
      <dgm:prSet presAssocID="{758DE8D5-7516-4E3A-A536-4C3ED4720768}" presName="childTextArrow" presStyleLbl="fgAccFollowNode1" presStyleIdx="4" presStyleCnt="6">
        <dgm:presLayoutVars>
          <dgm:bulletEnabled val="1"/>
        </dgm:presLayoutVars>
      </dgm:prSet>
      <dgm:spPr/>
    </dgm:pt>
    <dgm:pt modelId="{EDB52112-5F43-4E08-A6F8-D3B06E6DD9D2}" type="pres">
      <dgm:prSet presAssocID="{0AE7530F-6279-4852-AC27-CA99723D3E57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7BB30500-C13E-4FA1-9BD5-E00522251DAA}" srcId="{CC4BF32C-EB97-40B0-8369-6C8C5C3D0A37}" destId="{62884786-53BA-45FF-89A5-56926784BF4B}" srcOrd="1" destOrd="0" parTransId="{70A22CC2-D405-4217-B89D-876D9EF3F1EE}" sibTransId="{0367DE8D-4DB8-4A01-9D33-BB39AF4F48FD}"/>
    <dgm:cxn modelId="{CD233C0A-82A8-4101-8A1D-89B908711A58}" type="presOf" srcId="{A316E95C-3AEC-475E-92F7-AD589FDE489A}" destId="{B7BE5E81-A6E3-4192-84E6-1519994374CC}" srcOrd="0" destOrd="0" presId="urn:microsoft.com/office/officeart/2005/8/layout/process4"/>
    <dgm:cxn modelId="{A112DC0F-803B-4F18-92C6-71396CF6BC2F}" type="presOf" srcId="{0AE7530F-6279-4852-AC27-CA99723D3E57}" destId="{EDB52112-5F43-4E08-A6F8-D3B06E6DD9D2}" srcOrd="0" destOrd="0" presId="urn:microsoft.com/office/officeart/2005/8/layout/process4"/>
    <dgm:cxn modelId="{45C64F1B-3B0E-4C05-B29B-59134B3F32B2}" type="presOf" srcId="{61092C81-1A07-4662-9BA6-4A906EEBC93B}" destId="{7D319632-948A-4609-AB31-5FAFA3F2E953}" srcOrd="0" destOrd="0" presId="urn:microsoft.com/office/officeart/2005/8/layout/process4"/>
    <dgm:cxn modelId="{C4D45823-3942-42C5-A5DF-B51F78FB26B3}" type="presOf" srcId="{A3996699-C4C5-49EB-B704-FE3E17879177}" destId="{13909723-90C8-4FC8-800C-C3962FD6CC5D}" srcOrd="0" destOrd="0" presId="urn:microsoft.com/office/officeart/2005/8/layout/process4"/>
    <dgm:cxn modelId="{CEEE8625-ECA9-4009-83E3-716DABFFF045}" type="presOf" srcId="{3F139636-21F7-4D9D-9A52-F6F00F082B46}" destId="{F1623F47-977A-4BE0-AA6B-2F7430505999}" srcOrd="1" destOrd="0" presId="urn:microsoft.com/office/officeart/2005/8/layout/process4"/>
    <dgm:cxn modelId="{E3C76D2C-4614-40BC-8216-D82E13FD09A3}" type="presOf" srcId="{3F139636-21F7-4D9D-9A52-F6F00F082B46}" destId="{756314EF-9CFA-46D0-8B04-D7BF03AAC52D}" srcOrd="0" destOrd="0" presId="urn:microsoft.com/office/officeart/2005/8/layout/process4"/>
    <dgm:cxn modelId="{53F8D02C-99C8-464A-AB41-1DF29552B347}" srcId="{C7334CC2-595E-4977-9023-24F256F95D16}" destId="{3F139636-21F7-4D9D-9A52-F6F00F082B46}" srcOrd="2" destOrd="0" parTransId="{C62F5CE4-B787-433E-90E3-1E3763450E9E}" sibTransId="{0E008A32-2C23-4E98-B291-1E4B76A03A68}"/>
    <dgm:cxn modelId="{0DC15F31-36AD-4B9B-AAC8-145AB61A74D6}" type="presOf" srcId="{62884786-53BA-45FF-89A5-56926784BF4B}" destId="{CC3F6395-F45B-480C-98F0-04F8E37E48F6}" srcOrd="0" destOrd="0" presId="urn:microsoft.com/office/officeart/2005/8/layout/process4"/>
    <dgm:cxn modelId="{5DC10639-5CBB-4F06-B780-03661DB0DD34}" type="presOf" srcId="{CC4BF32C-EB97-40B0-8369-6C8C5C3D0A37}" destId="{01B1D2F5-A181-4DD6-9B9E-381FE6B112CF}" srcOrd="0" destOrd="0" presId="urn:microsoft.com/office/officeart/2005/8/layout/process4"/>
    <dgm:cxn modelId="{6A97C741-733E-4C61-9977-B36B8576C0F9}" srcId="{A316E95C-3AEC-475E-92F7-AD589FDE489A}" destId="{758DE8D5-7516-4E3A-A536-4C3ED4720768}" srcOrd="0" destOrd="0" parTransId="{DA7D5DD9-B5D1-498A-9065-CAF2996131C7}" sibTransId="{C62CB3FB-E0C2-4273-BB76-91A2DA297384}"/>
    <dgm:cxn modelId="{AB54A547-1F4C-4EB7-965B-01685213F999}" type="presOf" srcId="{572F2A94-AB23-4814-9304-756E06CD0F06}" destId="{9CD0540A-653D-45C6-BED5-537ACFD5C31B}" srcOrd="0" destOrd="0" presId="urn:microsoft.com/office/officeart/2005/8/layout/process4"/>
    <dgm:cxn modelId="{F8811469-316A-4796-BBA1-46F31B81D047}" srcId="{C7334CC2-595E-4977-9023-24F256F95D16}" destId="{A316E95C-3AEC-475E-92F7-AD589FDE489A}" srcOrd="0" destOrd="0" parTransId="{E981467F-B820-4F0E-8916-334156AE8A13}" sibTransId="{553077AB-EB95-442C-8F6D-EFC95EF7C9DF}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A36F567D-1CB2-4CEB-994B-891CD0339E41}" type="presOf" srcId="{CC4BF32C-EB97-40B0-8369-6C8C5C3D0A37}" destId="{331318A6-A745-49C1-AF0E-29D7D9416401}" srcOrd="1" destOrd="0" presId="urn:microsoft.com/office/officeart/2005/8/layout/process4"/>
    <dgm:cxn modelId="{B58FE595-7282-496C-BAB2-A19A7AB88A57}" srcId="{A316E95C-3AEC-475E-92F7-AD589FDE489A}" destId="{0AE7530F-6279-4852-AC27-CA99723D3E57}" srcOrd="1" destOrd="0" parTransId="{11F8C571-A4CC-4A24-AB1E-3A48E5B9D4F2}" sibTransId="{E301A2F8-FB23-4F13-96E0-0EE06DD248C9}"/>
    <dgm:cxn modelId="{1331F0BF-067A-4D57-AE09-FB8B5654D26F}" type="presOf" srcId="{A316E95C-3AEC-475E-92F7-AD589FDE489A}" destId="{B62BF87B-C883-406B-A325-D99BD3A5A34B}" srcOrd="1" destOrd="0" presId="urn:microsoft.com/office/officeart/2005/8/layout/process4"/>
    <dgm:cxn modelId="{7E4511CD-594F-435E-910B-BB8B20AB5D3F}" type="presOf" srcId="{C7334CC2-595E-4977-9023-24F256F95D16}" destId="{F58CFC39-3A1F-44DF-B1E0-5981662F236B}" srcOrd="0" destOrd="0" presId="urn:microsoft.com/office/officeart/2005/8/layout/process4"/>
    <dgm:cxn modelId="{F147C9D2-4A75-4685-B74B-551B6F18B3C7}" type="presOf" srcId="{758DE8D5-7516-4E3A-A536-4C3ED4720768}" destId="{D1470CD0-4F4A-48EE-84D4-133FABE228FB}" srcOrd="0" destOrd="0" presId="urn:microsoft.com/office/officeart/2005/8/layout/process4"/>
    <dgm:cxn modelId="{4F1E89D8-1A97-49D1-BB90-569983CBCDA4}" srcId="{C7334CC2-595E-4977-9023-24F256F95D16}" destId="{CC4BF32C-EB97-40B0-8369-6C8C5C3D0A37}" srcOrd="1" destOrd="0" parTransId="{9913378D-334F-4B89-9257-CC189EC4A053}" sibTransId="{8995FBCD-74A9-4A60-AF3C-2F4DD430109C}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63A303F6-6CAC-4468-B0D3-B5DFD010A41D}" srcId="{3F139636-21F7-4D9D-9A52-F6F00F082B46}" destId="{61092C81-1A07-4662-9BA6-4A906EEBC93B}" srcOrd="1" destOrd="0" parTransId="{A54FB429-22E7-4325-9164-9A0AD7A3FE32}" sibTransId="{416AAB3C-53AE-4AEC-AA21-25A9B9CDE832}"/>
    <dgm:cxn modelId="{34265012-6561-43B3-B7BD-4642C5FAB143}" type="presParOf" srcId="{F58CFC39-3A1F-44DF-B1E0-5981662F236B}" destId="{0AA10A3E-C81B-4EF4-A040-A6763CB230FA}" srcOrd="0" destOrd="0" presId="urn:microsoft.com/office/officeart/2005/8/layout/process4"/>
    <dgm:cxn modelId="{34BFB711-648B-4694-B9C3-07157E956255}" type="presParOf" srcId="{0AA10A3E-C81B-4EF4-A040-A6763CB230FA}" destId="{756314EF-9CFA-46D0-8B04-D7BF03AAC52D}" srcOrd="0" destOrd="0" presId="urn:microsoft.com/office/officeart/2005/8/layout/process4"/>
    <dgm:cxn modelId="{5145C553-CEDB-43D8-BA85-80225FA779F2}" type="presParOf" srcId="{0AA10A3E-C81B-4EF4-A040-A6763CB230FA}" destId="{F1623F47-977A-4BE0-AA6B-2F7430505999}" srcOrd="1" destOrd="0" presId="urn:microsoft.com/office/officeart/2005/8/layout/process4"/>
    <dgm:cxn modelId="{A836FE90-187F-4870-9FCB-0C959009A85E}" type="presParOf" srcId="{0AA10A3E-C81B-4EF4-A040-A6763CB230FA}" destId="{5550ECEE-5C6A-4028-947F-D27FD58A0B50}" srcOrd="2" destOrd="0" presId="urn:microsoft.com/office/officeart/2005/8/layout/process4"/>
    <dgm:cxn modelId="{0CC423CD-3422-4F05-8AA7-E6E8E815731A}" type="presParOf" srcId="{5550ECEE-5C6A-4028-947F-D27FD58A0B50}" destId="{9CD0540A-653D-45C6-BED5-537ACFD5C31B}" srcOrd="0" destOrd="0" presId="urn:microsoft.com/office/officeart/2005/8/layout/process4"/>
    <dgm:cxn modelId="{4FDBF322-6A8B-49D5-BCFA-122BC4994722}" type="presParOf" srcId="{5550ECEE-5C6A-4028-947F-D27FD58A0B50}" destId="{7D319632-948A-4609-AB31-5FAFA3F2E953}" srcOrd="1" destOrd="0" presId="urn:microsoft.com/office/officeart/2005/8/layout/process4"/>
    <dgm:cxn modelId="{0E2A881F-8A22-400E-B316-4E2A3F356917}" type="presParOf" srcId="{F58CFC39-3A1F-44DF-B1E0-5981662F236B}" destId="{3ED56D00-7099-4086-93CC-7642969242EF}" srcOrd="1" destOrd="0" presId="urn:microsoft.com/office/officeart/2005/8/layout/process4"/>
    <dgm:cxn modelId="{6A1DF97B-28CF-4272-A205-FBD1BC509EC0}" type="presParOf" srcId="{F58CFC39-3A1F-44DF-B1E0-5981662F236B}" destId="{268732C4-DE7A-4D06-BEC3-14788A47C2E1}" srcOrd="2" destOrd="0" presId="urn:microsoft.com/office/officeart/2005/8/layout/process4"/>
    <dgm:cxn modelId="{13F83BE3-8AD2-4071-BE11-24C3CE7AD62B}" type="presParOf" srcId="{268732C4-DE7A-4D06-BEC3-14788A47C2E1}" destId="{01B1D2F5-A181-4DD6-9B9E-381FE6B112CF}" srcOrd="0" destOrd="0" presId="urn:microsoft.com/office/officeart/2005/8/layout/process4"/>
    <dgm:cxn modelId="{E3AA14AD-25D8-4AA4-BB82-F1D628629298}" type="presParOf" srcId="{268732C4-DE7A-4D06-BEC3-14788A47C2E1}" destId="{331318A6-A745-49C1-AF0E-29D7D9416401}" srcOrd="1" destOrd="0" presId="urn:microsoft.com/office/officeart/2005/8/layout/process4"/>
    <dgm:cxn modelId="{26C9ACEB-1229-475C-8FEA-BE63E4C0684C}" type="presParOf" srcId="{268732C4-DE7A-4D06-BEC3-14788A47C2E1}" destId="{F1EAAB85-D8BE-4025-888C-61B34C4EDD85}" srcOrd="2" destOrd="0" presId="urn:microsoft.com/office/officeart/2005/8/layout/process4"/>
    <dgm:cxn modelId="{3CF6A88C-044C-4FFD-A0DB-3E41C69559DB}" type="presParOf" srcId="{F1EAAB85-D8BE-4025-888C-61B34C4EDD85}" destId="{13909723-90C8-4FC8-800C-C3962FD6CC5D}" srcOrd="0" destOrd="0" presId="urn:microsoft.com/office/officeart/2005/8/layout/process4"/>
    <dgm:cxn modelId="{ED10E7B3-A3D8-4AAB-BEB8-56C5891C6EA6}" type="presParOf" srcId="{F1EAAB85-D8BE-4025-888C-61B34C4EDD85}" destId="{CC3F6395-F45B-480C-98F0-04F8E37E48F6}" srcOrd="1" destOrd="0" presId="urn:microsoft.com/office/officeart/2005/8/layout/process4"/>
    <dgm:cxn modelId="{36BA04F1-4BB8-4B40-9F7C-603C61166C9A}" type="presParOf" srcId="{F58CFC39-3A1F-44DF-B1E0-5981662F236B}" destId="{F0E92CBD-64AC-4D8C-9363-990A6BA60031}" srcOrd="3" destOrd="0" presId="urn:microsoft.com/office/officeart/2005/8/layout/process4"/>
    <dgm:cxn modelId="{7C6D57A4-0F96-4B42-ABA3-0CABAFE6D53E}" type="presParOf" srcId="{F58CFC39-3A1F-44DF-B1E0-5981662F236B}" destId="{E03D358C-F999-4BAA-9F45-9862671ACBBA}" srcOrd="4" destOrd="0" presId="urn:microsoft.com/office/officeart/2005/8/layout/process4"/>
    <dgm:cxn modelId="{3D256FC5-962F-4DDA-AD6B-0186680C8AC6}" type="presParOf" srcId="{E03D358C-F999-4BAA-9F45-9862671ACBBA}" destId="{B7BE5E81-A6E3-4192-84E6-1519994374CC}" srcOrd="0" destOrd="0" presId="urn:microsoft.com/office/officeart/2005/8/layout/process4"/>
    <dgm:cxn modelId="{68F4B2E3-BF30-411E-B2DA-24476645B299}" type="presParOf" srcId="{E03D358C-F999-4BAA-9F45-9862671ACBBA}" destId="{B62BF87B-C883-406B-A325-D99BD3A5A34B}" srcOrd="1" destOrd="0" presId="urn:microsoft.com/office/officeart/2005/8/layout/process4"/>
    <dgm:cxn modelId="{5F6964FB-869A-4D79-85E6-E3A0556D4461}" type="presParOf" srcId="{E03D358C-F999-4BAA-9F45-9862671ACBBA}" destId="{BBF87EA8-1B92-4A05-A6DB-53AFEBC1B4E3}" srcOrd="2" destOrd="0" presId="urn:microsoft.com/office/officeart/2005/8/layout/process4"/>
    <dgm:cxn modelId="{DF623001-0239-43C9-BC22-0579352F7DBC}" type="presParOf" srcId="{BBF87EA8-1B92-4A05-A6DB-53AFEBC1B4E3}" destId="{D1470CD0-4F4A-48EE-84D4-133FABE228FB}" srcOrd="0" destOrd="0" presId="urn:microsoft.com/office/officeart/2005/8/layout/process4"/>
    <dgm:cxn modelId="{52177EEF-3EB5-4607-AF6C-EDF9D92A6C25}" type="presParOf" srcId="{BBF87EA8-1B92-4A05-A6DB-53AFEBC1B4E3}" destId="{EDB52112-5F43-4E08-A6F8-D3B06E6DD9D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7A597-18C8-480C-902C-4C344A6008C5}">
      <dsp:nvSpPr>
        <dsp:cNvPr id="0" name=""/>
        <dsp:cNvSpPr/>
      </dsp:nvSpPr>
      <dsp:spPr>
        <a:xfrm>
          <a:off x="0" y="132651"/>
          <a:ext cx="10515600" cy="92664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Próprio</a:t>
          </a:r>
        </a:p>
      </dsp:txBody>
      <dsp:txXfrm>
        <a:off x="45235" y="177886"/>
        <a:ext cx="10425130" cy="836170"/>
      </dsp:txXfrm>
    </dsp:sp>
    <dsp:sp modelId="{7CC32516-0303-4DBB-9084-D4459406092E}">
      <dsp:nvSpPr>
        <dsp:cNvPr id="0" name=""/>
        <dsp:cNvSpPr/>
      </dsp:nvSpPr>
      <dsp:spPr>
        <a:xfrm>
          <a:off x="0" y="1112434"/>
          <a:ext cx="10515600" cy="1037330"/>
        </a:xfrm>
        <a:prstGeom prst="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As palavras podem apresentar um </a:t>
          </a:r>
          <a:r>
            <a:rPr lang="pt-BR" sz="2800" b="0" kern="1200" dirty="0"/>
            <a:t>sentido próprio, </a:t>
          </a:r>
          <a:r>
            <a:rPr lang="pt-BR" sz="2800" kern="1200" dirty="0"/>
            <a:t>ou seja, habitual e comum.</a:t>
          </a:r>
        </a:p>
      </dsp:txBody>
      <dsp:txXfrm>
        <a:off x="0" y="1112434"/>
        <a:ext cx="10515600" cy="1037330"/>
      </dsp:txXfrm>
    </dsp:sp>
    <dsp:sp modelId="{1F7F5AAB-C152-4323-8832-C61E3A8864F1}">
      <dsp:nvSpPr>
        <dsp:cNvPr id="0" name=""/>
        <dsp:cNvSpPr/>
      </dsp:nvSpPr>
      <dsp:spPr>
        <a:xfrm>
          <a:off x="0" y="2085994"/>
          <a:ext cx="10515600" cy="92664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Figurado</a:t>
          </a:r>
        </a:p>
      </dsp:txBody>
      <dsp:txXfrm>
        <a:off x="45235" y="2131229"/>
        <a:ext cx="10425130" cy="836170"/>
      </dsp:txXfrm>
    </dsp:sp>
    <dsp:sp modelId="{6858E681-C82C-4E32-87AC-AFDD438ACAD2}">
      <dsp:nvSpPr>
        <dsp:cNvPr id="0" name=""/>
        <dsp:cNvSpPr/>
      </dsp:nvSpPr>
      <dsp:spPr>
        <a:xfrm>
          <a:off x="0" y="3087032"/>
          <a:ext cx="10515600" cy="11954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600" kern="1200" dirty="0"/>
            <a:t>As palavras também podem ter seu sentido ampliado, assumindo outros significados, dependendo do contexto e das intenções do interlocutor. Nesse caso, dizemos que essas palavras apresentam sentido figurado.</a:t>
          </a:r>
        </a:p>
      </dsp:txBody>
      <dsp:txXfrm>
        <a:off x="0" y="3087032"/>
        <a:ext cx="10515600" cy="1195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A592D-3EF5-48B3-B5F5-D076979FA34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Aliteração</a:t>
          </a:r>
        </a:p>
      </dsp:txBody>
      <dsp:txXfrm>
        <a:off x="0" y="39687"/>
        <a:ext cx="3286125" cy="1971675"/>
      </dsp:txXfrm>
    </dsp:sp>
    <dsp:sp modelId="{0DF442AC-9078-492C-8456-24DE9CEB6ED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Assonância</a:t>
          </a:r>
        </a:p>
      </dsp:txBody>
      <dsp:txXfrm>
        <a:off x="3614737" y="39687"/>
        <a:ext cx="3286125" cy="1971675"/>
      </dsp:txXfrm>
    </dsp:sp>
    <dsp:sp modelId="{1BE60A05-7F05-46DB-8EEE-F9E13CD43F25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Onomatopeia</a:t>
          </a:r>
        </a:p>
      </dsp:txBody>
      <dsp:txXfrm>
        <a:off x="7229475" y="39687"/>
        <a:ext cx="3286125" cy="1971675"/>
      </dsp:txXfrm>
    </dsp:sp>
    <dsp:sp modelId="{710CD88C-4994-4E21-9B9B-28F0C3224899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 repetição regular de sons consonantais em um texto.</a:t>
          </a:r>
        </a:p>
      </dsp:txBody>
      <dsp:txXfrm>
        <a:off x="0" y="2339975"/>
        <a:ext cx="3286125" cy="1971675"/>
      </dsp:txXfrm>
    </dsp:sp>
    <dsp:sp modelId="{EF5C01D4-F294-46F7-99A3-C6D1C57B741A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 repetição regular de um mesmo som vocálico em um texto.</a:t>
          </a:r>
        </a:p>
      </dsp:txBody>
      <dsp:txXfrm>
        <a:off x="3614737" y="2339975"/>
        <a:ext cx="3286125" cy="1971675"/>
      </dsp:txXfrm>
    </dsp:sp>
    <dsp:sp modelId="{A49D1A68-8EC7-456B-A4F9-AFDCC20E4860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Reprodução de sons ou ruídos por meio de palavras e expressões. Esses sons podem ser de animais, de ações, de objetos, de fenômenos da natureza, entre outros.</a:t>
          </a:r>
        </a:p>
      </dsp:txBody>
      <dsp:txXfrm>
        <a:off x="7229475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C3A8-BCCF-4167-8F25-32E319A22C2E}">
      <dsp:nvSpPr>
        <dsp:cNvPr id="0" name=""/>
        <dsp:cNvSpPr/>
      </dsp:nvSpPr>
      <dsp:spPr>
        <a:xfrm>
          <a:off x="0" y="0"/>
          <a:ext cx="10515600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Adjetivos</a:t>
          </a:r>
        </a:p>
      </dsp:txBody>
      <dsp:txXfrm>
        <a:off x="0" y="0"/>
        <a:ext cx="10515600" cy="1305401"/>
      </dsp:txXfrm>
    </dsp:sp>
    <dsp:sp modelId="{0F3CE5EC-ECF0-4B1A-BBEC-28BFDD1EBC89}">
      <dsp:nvSpPr>
        <dsp:cNvPr id="0" name=""/>
        <dsp:cNvSpPr/>
      </dsp:nvSpPr>
      <dsp:spPr>
        <a:xfrm>
          <a:off x="1051559" y="1179086"/>
          <a:ext cx="8412480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Concordam em </a:t>
          </a:r>
          <a:r>
            <a:rPr lang="pt-BR" sz="2800" b="1" kern="1200" dirty="0"/>
            <a:t>gênero</a:t>
          </a:r>
          <a:r>
            <a:rPr lang="pt-BR" sz="2800" kern="1200" dirty="0"/>
            <a:t> (feminino e masculino) e </a:t>
          </a:r>
          <a:r>
            <a:rPr lang="pt-BR" sz="2800" b="1" kern="1200" dirty="0"/>
            <a:t>número</a:t>
          </a:r>
          <a:r>
            <a:rPr lang="pt-BR" sz="2800" kern="1200" dirty="0"/>
            <a:t> (singular e plural) com os substantivos.</a:t>
          </a:r>
        </a:p>
      </dsp:txBody>
      <dsp:txXfrm>
        <a:off x="1089986" y="1217513"/>
        <a:ext cx="8335626" cy="1235133"/>
      </dsp:txXfrm>
    </dsp:sp>
    <dsp:sp modelId="{8B4AEFE2-CEE0-41B2-8AF1-9D584E3B2AE7}">
      <dsp:nvSpPr>
        <dsp:cNvPr id="0" name=""/>
        <dsp:cNvSpPr/>
      </dsp:nvSpPr>
      <dsp:spPr>
        <a:xfrm>
          <a:off x="1051559" y="2820508"/>
          <a:ext cx="8412480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Ex.: menin</a:t>
          </a:r>
          <a:r>
            <a:rPr lang="pt-BR" sz="2800" b="1" kern="1200" dirty="0"/>
            <a:t>a</a:t>
          </a:r>
          <a:r>
            <a:rPr lang="pt-BR" sz="2800" kern="1200" dirty="0"/>
            <a:t> bonit</a:t>
          </a:r>
          <a:r>
            <a:rPr lang="pt-BR" sz="2800" b="1" kern="1200" dirty="0"/>
            <a:t>a</a:t>
          </a:r>
          <a:r>
            <a:rPr lang="pt-BR" sz="2800" kern="1200" dirty="0"/>
            <a:t>/menin</a:t>
          </a:r>
          <a:r>
            <a:rPr lang="pt-BR" sz="2800" b="1" kern="1200" dirty="0"/>
            <a:t>as</a:t>
          </a:r>
          <a:r>
            <a:rPr lang="pt-BR" sz="2800" kern="1200" dirty="0"/>
            <a:t> bonit</a:t>
          </a:r>
          <a:r>
            <a:rPr lang="pt-BR" sz="2800" b="1" kern="1200" dirty="0"/>
            <a:t>as</a:t>
          </a:r>
          <a:r>
            <a:rPr lang="pt-BR" sz="2800" kern="1200" dirty="0"/>
            <a:t>; menin</a:t>
          </a:r>
          <a:r>
            <a:rPr lang="pt-BR" sz="2800" b="1" kern="1200" dirty="0"/>
            <a:t>o</a:t>
          </a:r>
          <a:r>
            <a:rPr lang="pt-BR" sz="2800" kern="1200" dirty="0"/>
            <a:t> bonit</a:t>
          </a:r>
          <a:r>
            <a:rPr lang="pt-BR" sz="2800" b="1" kern="1200" dirty="0"/>
            <a:t>o</a:t>
          </a:r>
          <a:r>
            <a:rPr lang="pt-BR" sz="2800" kern="1200" dirty="0"/>
            <a:t>/menin</a:t>
          </a:r>
          <a:r>
            <a:rPr lang="pt-BR" sz="2800" b="1" kern="1200" dirty="0"/>
            <a:t>os</a:t>
          </a:r>
          <a:r>
            <a:rPr lang="pt-BR" sz="2800" kern="1200" dirty="0"/>
            <a:t> bonit</a:t>
          </a:r>
          <a:r>
            <a:rPr lang="pt-BR" sz="2800" b="1" kern="1200" dirty="0"/>
            <a:t>os</a:t>
          </a:r>
          <a:r>
            <a:rPr lang="pt-BR" sz="2800" kern="1200" dirty="0"/>
            <a:t>.</a:t>
          </a:r>
        </a:p>
      </dsp:txBody>
      <dsp:txXfrm>
        <a:off x="1089986" y="2858935"/>
        <a:ext cx="8335626" cy="1235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B7A6A-1E09-426F-9E21-D453DF4C8317}">
      <dsp:nvSpPr>
        <dsp:cNvPr id="0" name=""/>
        <dsp:cNvSpPr/>
      </dsp:nvSpPr>
      <dsp:spPr>
        <a:xfrm>
          <a:off x="0" y="302048"/>
          <a:ext cx="10515600" cy="849917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Artigo</a:t>
          </a:r>
        </a:p>
      </dsp:txBody>
      <dsp:txXfrm>
        <a:off x="41490" y="343538"/>
        <a:ext cx="10432620" cy="766937"/>
      </dsp:txXfrm>
    </dsp:sp>
    <dsp:sp modelId="{5CD832AE-46A5-4FB3-B1E8-43C478F48039}">
      <dsp:nvSpPr>
        <dsp:cNvPr id="0" name=""/>
        <dsp:cNvSpPr/>
      </dsp:nvSpPr>
      <dsp:spPr>
        <a:xfrm>
          <a:off x="0" y="1151965"/>
          <a:ext cx="10515600" cy="26496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Determina o substantivo quanto ao gênero (feminino e masculino) e quanto ao número (singular e plural).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Isso ocorre porque o artigo concorda com o substantivo a que se refere em </a:t>
          </a:r>
          <a:r>
            <a:rPr lang="pt-BR" sz="2800" b="1" kern="1200" dirty="0"/>
            <a:t>gênero</a:t>
          </a:r>
          <a:r>
            <a:rPr lang="pt-BR" sz="2800" kern="1200" dirty="0"/>
            <a:t> e </a:t>
          </a:r>
          <a:r>
            <a:rPr lang="pt-BR" sz="2800" b="1" kern="1200" dirty="0"/>
            <a:t>número</a:t>
          </a:r>
          <a:r>
            <a:rPr lang="pt-BR" sz="2800" kern="1200" dirty="0"/>
            <a:t>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Ex.: </a:t>
          </a:r>
          <a:r>
            <a:rPr lang="pt-BR" sz="2800" b="1" kern="1200" dirty="0"/>
            <a:t>a</a:t>
          </a:r>
          <a:r>
            <a:rPr lang="pt-BR" sz="2800" kern="1200" dirty="0"/>
            <a:t> floresta/</a:t>
          </a:r>
          <a:r>
            <a:rPr lang="pt-BR" sz="2800" b="1" kern="1200" dirty="0"/>
            <a:t>as</a:t>
          </a:r>
          <a:r>
            <a:rPr lang="pt-BR" sz="2800" kern="1200" dirty="0"/>
            <a:t> florestas; </a:t>
          </a:r>
          <a:r>
            <a:rPr lang="pt-BR" sz="2800" b="1" kern="1200" dirty="0"/>
            <a:t>o</a:t>
          </a:r>
          <a:r>
            <a:rPr lang="pt-BR" sz="2800" kern="1200" dirty="0"/>
            <a:t> pássaro/</a:t>
          </a:r>
          <a:r>
            <a:rPr lang="pt-BR" sz="2800" b="1" kern="1200" dirty="0"/>
            <a:t>os</a:t>
          </a:r>
          <a:r>
            <a:rPr lang="pt-BR" sz="2800" kern="1200" dirty="0"/>
            <a:t> pássaros; </a:t>
          </a:r>
          <a:br>
            <a:rPr lang="pt-BR" sz="2800" kern="1200" dirty="0"/>
          </a:br>
          <a:r>
            <a:rPr lang="pt-BR" sz="2800" b="1" kern="1200" dirty="0"/>
            <a:t>um</a:t>
          </a:r>
          <a:r>
            <a:rPr lang="pt-BR" sz="2800" kern="1200" dirty="0"/>
            <a:t> animal/</a:t>
          </a:r>
          <a:r>
            <a:rPr lang="pt-BR" sz="2800" b="1" kern="1200" dirty="0"/>
            <a:t>uns</a:t>
          </a:r>
          <a:r>
            <a:rPr lang="pt-BR" sz="2800" kern="1200" dirty="0"/>
            <a:t> animais; </a:t>
          </a:r>
          <a:r>
            <a:rPr lang="pt-BR" sz="2800" b="1" kern="1200" dirty="0"/>
            <a:t>uma</a:t>
          </a:r>
          <a:r>
            <a:rPr lang="pt-BR" sz="2800" kern="1200" dirty="0"/>
            <a:t> árvore/</a:t>
          </a:r>
          <a:r>
            <a:rPr lang="pt-BR" sz="2800" b="1" kern="1200" dirty="0"/>
            <a:t>umas</a:t>
          </a:r>
          <a:r>
            <a:rPr lang="pt-BR" sz="2800" kern="1200" dirty="0"/>
            <a:t> árvores.</a:t>
          </a:r>
        </a:p>
      </dsp:txBody>
      <dsp:txXfrm>
        <a:off x="0" y="1151965"/>
        <a:ext cx="10515600" cy="2649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23F47-977A-4BE0-AA6B-2F7430505999}">
      <dsp:nvSpPr>
        <dsp:cNvPr id="0" name=""/>
        <dsp:cNvSpPr/>
      </dsp:nvSpPr>
      <dsp:spPr>
        <a:xfrm>
          <a:off x="0" y="3275482"/>
          <a:ext cx="10515600" cy="107508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Função</a:t>
          </a:r>
        </a:p>
      </dsp:txBody>
      <dsp:txXfrm>
        <a:off x="0" y="3275482"/>
        <a:ext cx="10515600" cy="580546"/>
      </dsp:txXfrm>
    </dsp:sp>
    <dsp:sp modelId="{9CD0540A-653D-45C6-BED5-537ACFD5C31B}">
      <dsp:nvSpPr>
        <dsp:cNvPr id="0" name=""/>
        <dsp:cNvSpPr/>
      </dsp:nvSpPr>
      <dsp:spPr>
        <a:xfrm>
          <a:off x="0" y="3834527"/>
          <a:ext cx="5257799" cy="49453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Define, especifica o substantivo</a:t>
          </a:r>
        </a:p>
      </dsp:txBody>
      <dsp:txXfrm>
        <a:off x="0" y="3834527"/>
        <a:ext cx="5257799" cy="494539"/>
      </dsp:txXfrm>
    </dsp:sp>
    <dsp:sp modelId="{7D319632-948A-4609-AB31-5FAFA3F2E953}">
      <dsp:nvSpPr>
        <dsp:cNvPr id="0" name=""/>
        <dsp:cNvSpPr/>
      </dsp:nvSpPr>
      <dsp:spPr>
        <a:xfrm>
          <a:off x="5257800" y="3834527"/>
          <a:ext cx="5257799" cy="49453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Indefine, generaliza o substantivo</a:t>
          </a:r>
        </a:p>
      </dsp:txBody>
      <dsp:txXfrm>
        <a:off x="5257800" y="3834527"/>
        <a:ext cx="5257799" cy="494539"/>
      </dsp:txXfrm>
    </dsp:sp>
    <dsp:sp modelId="{331318A6-A745-49C1-AF0E-29D7D9416401}">
      <dsp:nvSpPr>
        <dsp:cNvPr id="0" name=""/>
        <dsp:cNvSpPr/>
      </dsp:nvSpPr>
      <dsp:spPr>
        <a:xfrm rot="10800000">
          <a:off x="0" y="1638125"/>
          <a:ext cx="10515600" cy="1653482"/>
        </a:xfrm>
        <a:prstGeom prst="upArrowCallou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Artigos</a:t>
          </a:r>
        </a:p>
      </dsp:txBody>
      <dsp:txXfrm rot="-10800000">
        <a:off x="0" y="1638125"/>
        <a:ext cx="10515600" cy="580372"/>
      </dsp:txXfrm>
    </dsp:sp>
    <dsp:sp modelId="{13909723-90C8-4FC8-800C-C3962FD6CC5D}">
      <dsp:nvSpPr>
        <dsp:cNvPr id="0" name=""/>
        <dsp:cNvSpPr/>
      </dsp:nvSpPr>
      <dsp:spPr>
        <a:xfrm>
          <a:off x="0" y="2218498"/>
          <a:ext cx="5257799" cy="49439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O, a, os, as</a:t>
          </a:r>
        </a:p>
      </dsp:txBody>
      <dsp:txXfrm>
        <a:off x="0" y="2218498"/>
        <a:ext cx="5257799" cy="494391"/>
      </dsp:txXfrm>
    </dsp:sp>
    <dsp:sp modelId="{CC3F6395-F45B-480C-98F0-04F8E37E48F6}">
      <dsp:nvSpPr>
        <dsp:cNvPr id="0" name=""/>
        <dsp:cNvSpPr/>
      </dsp:nvSpPr>
      <dsp:spPr>
        <a:xfrm>
          <a:off x="5257800" y="2218498"/>
          <a:ext cx="5257799" cy="49439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Um, uma, uns, umas</a:t>
          </a:r>
        </a:p>
      </dsp:txBody>
      <dsp:txXfrm>
        <a:off x="5257800" y="2218498"/>
        <a:ext cx="5257799" cy="494391"/>
      </dsp:txXfrm>
    </dsp:sp>
    <dsp:sp modelId="{B62BF87B-C883-406B-A325-D99BD3A5A34B}">
      <dsp:nvSpPr>
        <dsp:cNvPr id="0" name=""/>
        <dsp:cNvSpPr/>
      </dsp:nvSpPr>
      <dsp:spPr>
        <a:xfrm rot="10800000">
          <a:off x="0" y="769"/>
          <a:ext cx="10515600" cy="1653482"/>
        </a:xfrm>
        <a:prstGeom prst="upArrowCallou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Classificação</a:t>
          </a:r>
        </a:p>
      </dsp:txBody>
      <dsp:txXfrm rot="-10800000">
        <a:off x="0" y="769"/>
        <a:ext cx="10515600" cy="580372"/>
      </dsp:txXfrm>
    </dsp:sp>
    <dsp:sp modelId="{D1470CD0-4F4A-48EE-84D4-133FABE228FB}">
      <dsp:nvSpPr>
        <dsp:cNvPr id="0" name=""/>
        <dsp:cNvSpPr/>
      </dsp:nvSpPr>
      <dsp:spPr>
        <a:xfrm>
          <a:off x="0" y="581141"/>
          <a:ext cx="5257799" cy="49439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Definidos</a:t>
          </a:r>
        </a:p>
      </dsp:txBody>
      <dsp:txXfrm>
        <a:off x="0" y="581141"/>
        <a:ext cx="5257799" cy="494391"/>
      </dsp:txXfrm>
    </dsp:sp>
    <dsp:sp modelId="{EDB52112-5F43-4E08-A6F8-D3B06E6DD9D2}">
      <dsp:nvSpPr>
        <dsp:cNvPr id="0" name=""/>
        <dsp:cNvSpPr/>
      </dsp:nvSpPr>
      <dsp:spPr>
        <a:xfrm>
          <a:off x="5257800" y="581141"/>
          <a:ext cx="5257799" cy="49439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Indefinidos</a:t>
          </a:r>
        </a:p>
      </dsp:txBody>
      <dsp:txXfrm>
        <a:off x="5257800" y="581141"/>
        <a:ext cx="5257799" cy="49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11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8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48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7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00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17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70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9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1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5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3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9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1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86"/>
          <a:stretch/>
        </p:blipFill>
        <p:spPr bwMode="auto">
          <a:xfrm>
            <a:off x="0" y="-27564"/>
            <a:ext cx="12192000" cy="688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91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2" y="2438460"/>
            <a:ext cx="6096000" cy="391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70" y="2032318"/>
            <a:ext cx="4141627" cy="351988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F1EE051-5331-446F-A8BD-6E68248669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Artigo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B6EC56-5BF4-4EC2-83ED-8D9A833D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563"/>
            <a:ext cx="4626935" cy="4216400"/>
          </a:xfrm>
        </p:spPr>
        <p:txBody>
          <a:bodyPr/>
          <a:lstStyle/>
          <a:p>
            <a:r>
              <a:rPr lang="pt-BR" dirty="0"/>
              <a:t>As palavras que antecedem o substantivo e que podem defini-lo (especificá-lo) ou indefini-lo (generalizá-lo), são chamadas </a:t>
            </a:r>
            <a:r>
              <a:rPr lang="pt-BR" b="1" dirty="0"/>
              <a:t>artigos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421051" y="5843787"/>
            <a:ext cx="7986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latin typeface="TrasandinaBook"/>
              </a:rPr>
              <a:t>Daniel Zeppo</a:t>
            </a:r>
            <a:endParaRPr lang="pt-BR" dirty="0">
              <a:latin typeface="Trasandina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10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13387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1EC0A-E602-4C0B-9103-AFA87191BBE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Flexão do artigo</a:t>
            </a:r>
          </a:p>
        </p:txBody>
      </p:sp>
      <p:graphicFrame>
        <p:nvGraphicFramePr>
          <p:cNvPr id="11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45758"/>
          <a:ext cx="10515600" cy="4103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11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978776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1EC0A-E602-4C0B-9103-AFA87191BBE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Classificação do artigo</a:t>
            </a:r>
          </a:p>
        </p:txBody>
      </p:sp>
      <p:graphicFrame>
        <p:nvGraphicFramePr>
          <p:cNvPr id="9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12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98712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6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RobotoBR" pitchFamily="2" charset="0"/>
              </a:rPr>
              <a:t>Unidade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62658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Poema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829" y="1911496"/>
            <a:ext cx="4639574" cy="4351338"/>
          </a:xfrm>
        </p:spPr>
        <p:txBody>
          <a:bodyPr/>
          <a:lstStyle/>
          <a:p>
            <a:r>
              <a:rPr lang="pt-BR" dirty="0"/>
              <a:t>O </a:t>
            </a:r>
            <a:r>
              <a:rPr lang="pt-BR" b="1" dirty="0"/>
              <a:t>poema</a:t>
            </a:r>
            <a:r>
              <a:rPr lang="pt-BR" dirty="0"/>
              <a:t> é um texto em versos que pode ou não </a:t>
            </a:r>
            <a:br>
              <a:rPr lang="pt-BR" dirty="0"/>
            </a:br>
            <a:r>
              <a:rPr lang="pt-BR" dirty="0"/>
              <a:t>ser organizado em estrofes. Esses versos podem apresentar rimas e ter </a:t>
            </a:r>
            <a:br>
              <a:rPr lang="pt-BR" dirty="0"/>
            </a:br>
            <a:r>
              <a:rPr lang="pt-BR" dirty="0"/>
              <a:t>uma extensão variável.</a:t>
            </a:r>
          </a:p>
          <a:p>
            <a:r>
              <a:rPr lang="pt-BR" dirty="0"/>
              <a:t>Nos poemas, cada linha recebe o nome de </a:t>
            </a:r>
            <a:r>
              <a:rPr lang="pt-BR" b="1" dirty="0"/>
              <a:t>verso</a:t>
            </a:r>
            <a:r>
              <a:rPr lang="pt-BR" dirty="0"/>
              <a:t>. </a:t>
            </a:r>
            <a:br>
              <a:rPr lang="pt-BR" dirty="0"/>
            </a:br>
            <a:r>
              <a:rPr lang="pt-BR" dirty="0"/>
              <a:t>O conjunto de versos é chamado </a:t>
            </a:r>
            <a:r>
              <a:rPr lang="pt-BR" b="1" dirty="0"/>
              <a:t>estrofe</a:t>
            </a:r>
            <a:r>
              <a:rPr lang="pt-BR" dirty="0"/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05" y="1891172"/>
            <a:ext cx="3535963" cy="458338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9187363" y="4521707"/>
            <a:ext cx="14590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latin typeface="TrasandinaBook"/>
              </a:rPr>
              <a:t>Thiago Ossostortos/Psonha</a:t>
            </a:r>
            <a:endParaRPr lang="pt-BR" dirty="0">
              <a:latin typeface="Trasandina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25164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21F5F-EFB2-4C4C-B285-29AE091C86E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Sentido próprio e sentido figurado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/>
          </p:cNvGraphicFramePr>
          <p:nvPr/>
        </p:nvGraphicFramePr>
        <p:xfrm>
          <a:off x="838198" y="18787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2488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:a16="http://schemas.microsoft.com/office/drawing/2014/main" id="{D61882B6-311C-47E6-8ADC-8752090344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8287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02BCE0A0-59BB-4EDB-8653-F5E1359977FC}"/>
              </a:ext>
            </a:extLst>
          </p:cNvPr>
          <p:cNvSpPr txBox="1">
            <a:spLocks/>
          </p:cNvSpPr>
          <p:nvPr/>
        </p:nvSpPr>
        <p:spPr>
          <a:xfrm>
            <a:off x="838200" y="378732"/>
            <a:ext cx="10515600" cy="13255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Figuras de linguagem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42701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40" y="1596443"/>
            <a:ext cx="4532588" cy="46971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D721F5F-EFB2-4C4C-B285-29AE091C86E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Adjetivo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F05B1B-5AC3-47C2-8AA0-DB0F70D47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233" y="2613054"/>
            <a:ext cx="5390707" cy="2663957"/>
          </a:xfrm>
        </p:spPr>
        <p:txBody>
          <a:bodyPr/>
          <a:lstStyle/>
          <a:p>
            <a:r>
              <a:rPr lang="pt-BR" b="1" dirty="0"/>
              <a:t>Adjetivos</a:t>
            </a:r>
            <a:r>
              <a:rPr lang="pt-BR" dirty="0"/>
              <a:t> são palavras que modificam os substantivos, indicando-lhes características e atribuindo-lhes um estado (modo de ser) ou uma qualidade.</a:t>
            </a:r>
          </a:p>
          <a:p>
            <a:r>
              <a:rPr lang="pt-BR" dirty="0"/>
              <a:t>Ex.: nuvens </a:t>
            </a:r>
            <a:r>
              <a:rPr lang="pt-BR" b="1" dirty="0"/>
              <a:t>escuras</a:t>
            </a:r>
            <a:r>
              <a:rPr lang="pt-BR" dirty="0"/>
              <a:t>; água </a:t>
            </a:r>
            <a:r>
              <a:rPr lang="pt-BR" b="1" dirty="0"/>
              <a:t>pesada</a:t>
            </a:r>
            <a:r>
              <a:rPr lang="pt-BR" dirty="0"/>
              <a:t>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736654" y="5763624"/>
            <a:ext cx="7986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latin typeface="TrasandinaBook"/>
              </a:rPr>
              <a:t>Daniel Zeppo</a:t>
            </a:r>
            <a:endParaRPr lang="pt-BR" dirty="0">
              <a:latin typeface="TrasandinaBook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26753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ctr"/>
            <a:r>
              <a:rPr lang="pt-BR" dirty="0"/>
              <a:t>Locução adjetiva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E2F05B1B-5AC3-47C2-8AA0-DB0F70D47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756" y="1993106"/>
            <a:ext cx="5477983" cy="1972838"/>
          </a:xfrm>
        </p:spPr>
        <p:txBody>
          <a:bodyPr>
            <a:normAutofit/>
          </a:bodyPr>
          <a:lstStyle/>
          <a:p>
            <a:r>
              <a:rPr lang="pt-BR" dirty="0"/>
              <a:t>Expressões formadas por duas ou mais palavras que caracterizam os substantivos e que desempenham o papel de adjetivo.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47" y="3710753"/>
            <a:ext cx="6987911" cy="255181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81" y="3902143"/>
            <a:ext cx="3493707" cy="216903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70" y="1913861"/>
            <a:ext cx="3695665" cy="190591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0901706" y="2759097"/>
            <a:ext cx="7986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latin typeface="TrasandinaBook"/>
              </a:rPr>
              <a:t>Daniel Zeppo</a:t>
            </a:r>
            <a:endParaRPr lang="pt-BR" dirty="0">
              <a:latin typeface="TrasandinaBoo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57260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ctr"/>
            <a:r>
              <a:rPr lang="pt-BR" dirty="0"/>
              <a:t>Gênero e número do adjetivo</a:t>
            </a:r>
          </a:p>
        </p:txBody>
      </p:sp>
      <p:graphicFrame>
        <p:nvGraphicFramePr>
          <p:cNvPr id="13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38855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Conto de suspense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E2F05B1B-5AC3-47C2-8AA0-DB0F70D47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85" y="2509352"/>
            <a:ext cx="7060019" cy="3493297"/>
          </a:xfrm>
        </p:spPr>
        <p:txBody>
          <a:bodyPr>
            <a:normAutofit/>
          </a:bodyPr>
          <a:lstStyle/>
          <a:p>
            <a:r>
              <a:rPr lang="pt-BR" dirty="0"/>
              <a:t>É um gênero narrativo, fictício, marcado por um clima de suspense, que é produzido por meio de acontecimentos misteriosos e incomuns provocados pelas ações de certos personagens, pela sucessão dos acontecimentos e pela caracterização do ambiente.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9</a:t>
            </a:fld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36" y="2220006"/>
            <a:ext cx="26289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6121066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636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RobotoBR</vt:lpstr>
      <vt:lpstr>TrasandinaBook</vt:lpstr>
      <vt:lpstr>Tema do Office</vt:lpstr>
      <vt:lpstr>1_Tema do Office</vt:lpstr>
      <vt:lpstr>Apresentação do PowerPoint</vt:lpstr>
      <vt:lpstr>Unidade 2</vt:lpstr>
      <vt:lpstr>Poema</vt:lpstr>
      <vt:lpstr>Sentido próprio e sentido figurado</vt:lpstr>
      <vt:lpstr>Apresentação do PowerPoint</vt:lpstr>
      <vt:lpstr>Adjetivo</vt:lpstr>
      <vt:lpstr>Locução adjetiva</vt:lpstr>
      <vt:lpstr>Gênero e número do adjetivo</vt:lpstr>
      <vt:lpstr>Conto de suspense</vt:lpstr>
      <vt:lpstr>Artigo</vt:lpstr>
      <vt:lpstr>Flexão do artigo</vt:lpstr>
      <vt:lpstr>Classificação do artigo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113</cp:revision>
  <dcterms:created xsi:type="dcterms:W3CDTF">2019-02-21T18:53:00Z</dcterms:created>
  <dcterms:modified xsi:type="dcterms:W3CDTF">2023-06-13T19:09:00Z</dcterms:modified>
</cp:coreProperties>
</file>