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46" r:id="rId2"/>
    <p:sldId id="281" r:id="rId3"/>
    <p:sldId id="351" r:id="rId4"/>
    <p:sldId id="296" r:id="rId5"/>
    <p:sldId id="352" r:id="rId6"/>
    <p:sldId id="297" r:id="rId7"/>
    <p:sldId id="353" r:id="rId8"/>
    <p:sldId id="298" r:id="rId9"/>
    <p:sldId id="354" r:id="rId10"/>
    <p:sldId id="299" r:id="rId11"/>
    <p:sldId id="301" r:id="rId12"/>
    <p:sldId id="302" r:id="rId13"/>
    <p:sldId id="356" r:id="rId14"/>
    <p:sldId id="355" r:id="rId15"/>
    <p:sldId id="303" r:id="rId16"/>
    <p:sldId id="282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20" clrIdx="0"/>
  <p:cmAuthor id="2" name="Lilian Semenichin Nogueira" initials="LSN" lastIdx="10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C9D491-314D-4242-B7CE-19B34750738E}" v="22" dt="2019-06-25T14:32:22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2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2B03A-EE07-4856-A3A8-B66D4CFBC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9D75FD-6B3E-4E75-B63E-3EE3FB3E059E}">
      <dgm:prSet phldrT="[Texto]" custT="1"/>
      <dgm:spPr/>
      <dgm:t>
        <a:bodyPr/>
        <a:lstStyle/>
        <a:p>
          <a:r>
            <a:rPr lang="pt-BR" sz="4800" dirty="0">
              <a:latin typeface="RobotoBR" pitchFamily="2" charset="0"/>
            </a:rPr>
            <a:t>Produção de peças cerâmicas</a:t>
          </a:r>
        </a:p>
      </dgm:t>
    </dgm:pt>
    <dgm:pt modelId="{648CD4C4-632C-4E31-8AEC-B5D08320021F}" type="parTrans" cxnId="{89F76D83-03D2-423C-B1CD-0067F2E0BCF9}">
      <dgm:prSet/>
      <dgm:spPr/>
      <dgm:t>
        <a:bodyPr/>
        <a:lstStyle/>
        <a:p>
          <a:endParaRPr lang="pt-BR"/>
        </a:p>
      </dgm:t>
    </dgm:pt>
    <dgm:pt modelId="{2A332BD8-2DFE-43FF-858A-262E83936641}" type="sibTrans" cxnId="{89F76D83-03D2-423C-B1CD-0067F2E0BCF9}">
      <dgm:prSet/>
      <dgm:spPr/>
      <dgm:t>
        <a:bodyPr/>
        <a:lstStyle/>
        <a:p>
          <a:endParaRPr lang="pt-BR"/>
        </a:p>
      </dgm:t>
    </dgm:pt>
    <dgm:pt modelId="{EC2ECD0C-CB17-459B-98A8-2EA514372CD8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Extração</a:t>
          </a:r>
        </a:p>
      </dgm:t>
    </dgm:pt>
    <dgm:pt modelId="{6DB85567-DF09-459B-87CC-07C2489DCC39}" type="parTrans" cxnId="{BE837547-680F-4A25-B2CD-6F32709D8078}">
      <dgm:prSet/>
      <dgm:spPr/>
      <dgm:t>
        <a:bodyPr/>
        <a:lstStyle/>
        <a:p>
          <a:endParaRPr lang="pt-BR"/>
        </a:p>
      </dgm:t>
    </dgm:pt>
    <dgm:pt modelId="{C86AA488-4C4B-4531-A9A4-36A6978FC4D1}" type="sibTrans" cxnId="{BE837547-680F-4A25-B2CD-6F32709D8078}">
      <dgm:prSet/>
      <dgm:spPr/>
      <dgm:t>
        <a:bodyPr/>
        <a:lstStyle/>
        <a:p>
          <a:endParaRPr lang="pt-BR"/>
        </a:p>
      </dgm:t>
    </dgm:pt>
    <dgm:pt modelId="{C30FD431-5478-4102-8B4E-45FEBC3A4046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Mistura</a:t>
          </a:r>
        </a:p>
      </dgm:t>
    </dgm:pt>
    <dgm:pt modelId="{83435F2D-9FE2-48BF-8227-C4AE8C919958}" type="parTrans" cxnId="{B8B5B26D-EDE9-44C2-B561-0F874077E198}">
      <dgm:prSet/>
      <dgm:spPr/>
      <dgm:t>
        <a:bodyPr/>
        <a:lstStyle/>
        <a:p>
          <a:endParaRPr lang="pt-BR"/>
        </a:p>
      </dgm:t>
    </dgm:pt>
    <dgm:pt modelId="{B5B1D8A7-1624-4152-BFA7-514CFE1457B9}" type="sibTrans" cxnId="{B8B5B26D-EDE9-44C2-B561-0F874077E198}">
      <dgm:prSet/>
      <dgm:spPr/>
      <dgm:t>
        <a:bodyPr/>
        <a:lstStyle/>
        <a:p>
          <a:endParaRPr lang="pt-BR"/>
        </a:p>
      </dgm:t>
    </dgm:pt>
    <dgm:pt modelId="{5DF01690-C3C7-47DE-89E3-6C16C4C59155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Modelagem</a:t>
          </a:r>
        </a:p>
      </dgm:t>
    </dgm:pt>
    <dgm:pt modelId="{D7611330-87DD-4832-A8F8-DD7975A9FADC}" type="parTrans" cxnId="{7A42BB0F-E64F-4897-9417-B1E8E5C0D37B}">
      <dgm:prSet/>
      <dgm:spPr/>
      <dgm:t>
        <a:bodyPr/>
        <a:lstStyle/>
        <a:p>
          <a:endParaRPr lang="pt-BR"/>
        </a:p>
      </dgm:t>
    </dgm:pt>
    <dgm:pt modelId="{FA4B0563-2A86-42A6-BEE2-DA4AE42541E3}" type="sibTrans" cxnId="{7A42BB0F-E64F-4897-9417-B1E8E5C0D37B}">
      <dgm:prSet/>
      <dgm:spPr/>
      <dgm:t>
        <a:bodyPr/>
        <a:lstStyle/>
        <a:p>
          <a:endParaRPr lang="pt-BR"/>
        </a:p>
      </dgm:t>
    </dgm:pt>
    <dgm:pt modelId="{3636022C-64F8-4916-A577-C02518754850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Queima</a:t>
          </a:r>
        </a:p>
      </dgm:t>
    </dgm:pt>
    <dgm:pt modelId="{3749CBC4-A9D8-4C44-8586-D700EF96BD29}" type="parTrans" cxnId="{FA0FE404-3D9A-4B77-A411-FA7AC80D8DE9}">
      <dgm:prSet/>
      <dgm:spPr/>
      <dgm:t>
        <a:bodyPr/>
        <a:lstStyle/>
        <a:p>
          <a:endParaRPr lang="pt-BR"/>
        </a:p>
      </dgm:t>
    </dgm:pt>
    <dgm:pt modelId="{EF000CB8-0987-4A21-A495-2E1B385C49A0}" type="sibTrans" cxnId="{FA0FE404-3D9A-4B77-A411-FA7AC80D8DE9}">
      <dgm:prSet/>
      <dgm:spPr/>
      <dgm:t>
        <a:bodyPr/>
        <a:lstStyle/>
        <a:p>
          <a:endParaRPr lang="pt-BR"/>
        </a:p>
      </dgm:t>
    </dgm:pt>
    <dgm:pt modelId="{14A23710-E1A0-411A-A216-445A03E9CE72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Pintura</a:t>
          </a:r>
        </a:p>
      </dgm:t>
    </dgm:pt>
    <dgm:pt modelId="{FCA9B038-9220-43B5-9370-C2D4AB9E30C2}" type="parTrans" cxnId="{DE1282CE-A745-4503-9A87-CB6C9E08E204}">
      <dgm:prSet/>
      <dgm:spPr/>
      <dgm:t>
        <a:bodyPr/>
        <a:lstStyle/>
        <a:p>
          <a:endParaRPr lang="pt-BR"/>
        </a:p>
      </dgm:t>
    </dgm:pt>
    <dgm:pt modelId="{F2D16B86-BE96-49FF-BE39-09AC5DDB4B30}" type="sibTrans" cxnId="{DE1282CE-A745-4503-9A87-CB6C9E08E204}">
      <dgm:prSet/>
      <dgm:spPr/>
      <dgm:t>
        <a:bodyPr/>
        <a:lstStyle/>
        <a:p>
          <a:endParaRPr lang="pt-BR"/>
        </a:p>
      </dgm:t>
    </dgm:pt>
    <dgm:pt modelId="{070CEB2D-0E60-4FF7-85B6-0040FDCAB586}" type="pres">
      <dgm:prSet presAssocID="{A862B03A-EE07-4856-A3A8-B66D4CFB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5ACC76-AFD8-4F56-B059-7EFB8272CED4}" type="pres">
      <dgm:prSet presAssocID="{7D9D75FD-6B3E-4E75-B63E-3EE3FB3E059E}" presName="root" presStyleCnt="0"/>
      <dgm:spPr/>
    </dgm:pt>
    <dgm:pt modelId="{B5238EC2-05E0-44AE-B3ED-6D0459C88548}" type="pres">
      <dgm:prSet presAssocID="{7D9D75FD-6B3E-4E75-B63E-3EE3FB3E059E}" presName="rootComposite" presStyleCnt="0"/>
      <dgm:spPr/>
    </dgm:pt>
    <dgm:pt modelId="{9D69E59E-C43D-4C66-AEF7-AFC862F61E1D}" type="pres">
      <dgm:prSet presAssocID="{7D9D75FD-6B3E-4E75-B63E-3EE3FB3E059E}" presName="rootText" presStyleLbl="node1" presStyleIdx="0" presStyleCnt="1" custScaleX="400123" custScaleY="152894"/>
      <dgm:spPr/>
    </dgm:pt>
    <dgm:pt modelId="{64E4AF15-B09D-43CD-8E3D-8615FB0FCAE6}" type="pres">
      <dgm:prSet presAssocID="{7D9D75FD-6B3E-4E75-B63E-3EE3FB3E059E}" presName="rootConnector" presStyleLbl="node1" presStyleIdx="0" presStyleCnt="1"/>
      <dgm:spPr/>
    </dgm:pt>
    <dgm:pt modelId="{BDE0B003-C0F1-4007-8C2C-0CD30C3823F9}" type="pres">
      <dgm:prSet presAssocID="{7D9D75FD-6B3E-4E75-B63E-3EE3FB3E059E}" presName="childShape" presStyleCnt="0"/>
      <dgm:spPr/>
    </dgm:pt>
    <dgm:pt modelId="{7565DE24-0395-4451-B7DC-5EF8135F3D21}" type="pres">
      <dgm:prSet presAssocID="{6DB85567-DF09-459B-87CC-07C2489DCC39}" presName="Name13" presStyleLbl="parChTrans1D2" presStyleIdx="0" presStyleCnt="5"/>
      <dgm:spPr/>
    </dgm:pt>
    <dgm:pt modelId="{A3F86A94-86B0-451C-B7F7-E4945B2C2569}" type="pres">
      <dgm:prSet presAssocID="{EC2ECD0C-CB17-459B-98A8-2EA514372CD8}" presName="childText" presStyleLbl="bgAcc1" presStyleIdx="0" presStyleCnt="5" custScaleX="252535" custScaleY="55448">
        <dgm:presLayoutVars>
          <dgm:bulletEnabled val="1"/>
        </dgm:presLayoutVars>
      </dgm:prSet>
      <dgm:spPr/>
    </dgm:pt>
    <dgm:pt modelId="{1C0A611A-FA4C-4804-BB29-0160CB910826}" type="pres">
      <dgm:prSet presAssocID="{83435F2D-9FE2-48BF-8227-C4AE8C919958}" presName="Name13" presStyleLbl="parChTrans1D2" presStyleIdx="1" presStyleCnt="5"/>
      <dgm:spPr/>
    </dgm:pt>
    <dgm:pt modelId="{33318350-C25F-468A-856F-0CB1E04F8A83}" type="pres">
      <dgm:prSet presAssocID="{C30FD431-5478-4102-8B4E-45FEBC3A4046}" presName="childText" presStyleLbl="bgAcc1" presStyleIdx="1" presStyleCnt="5" custScaleX="255748" custScaleY="61302" custLinFactNeighborX="-2165" custLinFactNeighborY="-4618">
        <dgm:presLayoutVars>
          <dgm:bulletEnabled val="1"/>
        </dgm:presLayoutVars>
      </dgm:prSet>
      <dgm:spPr/>
    </dgm:pt>
    <dgm:pt modelId="{D342FFC1-D886-4688-8054-D6E0BC44C9DB}" type="pres">
      <dgm:prSet presAssocID="{D7611330-87DD-4832-A8F8-DD7975A9FADC}" presName="Name13" presStyleLbl="parChTrans1D2" presStyleIdx="2" presStyleCnt="5"/>
      <dgm:spPr/>
    </dgm:pt>
    <dgm:pt modelId="{DEA07926-CA70-4BE8-82EA-FEEAAEA706BE}" type="pres">
      <dgm:prSet presAssocID="{5DF01690-C3C7-47DE-89E3-6C16C4C59155}" presName="childText" presStyleLbl="bgAcc1" presStyleIdx="2" presStyleCnt="5" custScaleX="253018" custScaleY="60774">
        <dgm:presLayoutVars>
          <dgm:bulletEnabled val="1"/>
        </dgm:presLayoutVars>
      </dgm:prSet>
      <dgm:spPr/>
    </dgm:pt>
    <dgm:pt modelId="{E439F040-150B-424E-A319-C791B16A42E7}" type="pres">
      <dgm:prSet presAssocID="{3749CBC4-A9D8-4C44-8586-D700EF96BD29}" presName="Name13" presStyleLbl="parChTrans1D2" presStyleIdx="3" presStyleCnt="5"/>
      <dgm:spPr/>
    </dgm:pt>
    <dgm:pt modelId="{39AD9369-A447-4500-92C7-01760046D61F}" type="pres">
      <dgm:prSet presAssocID="{3636022C-64F8-4916-A577-C02518754850}" presName="childText" presStyleLbl="bgAcc1" presStyleIdx="3" presStyleCnt="5" custScaleX="248123" custScaleY="58492" custLinFactNeighborX="3073">
        <dgm:presLayoutVars>
          <dgm:bulletEnabled val="1"/>
        </dgm:presLayoutVars>
      </dgm:prSet>
      <dgm:spPr/>
    </dgm:pt>
    <dgm:pt modelId="{854E9024-C58F-4C0E-A083-84B8421BCE84}" type="pres">
      <dgm:prSet presAssocID="{FCA9B038-9220-43B5-9370-C2D4AB9E30C2}" presName="Name13" presStyleLbl="parChTrans1D2" presStyleIdx="4" presStyleCnt="5"/>
      <dgm:spPr/>
    </dgm:pt>
    <dgm:pt modelId="{3E5DDE07-BF8A-4A27-ABEE-7EBCC3319137}" type="pres">
      <dgm:prSet presAssocID="{14A23710-E1A0-411A-A216-445A03E9CE72}" presName="childText" presStyleLbl="bgAcc1" presStyleIdx="4" presStyleCnt="5" custScaleX="246253" custScaleY="70014" custLinFactNeighborX="3668" custLinFactNeighborY="1174">
        <dgm:presLayoutVars>
          <dgm:bulletEnabled val="1"/>
        </dgm:presLayoutVars>
      </dgm:prSet>
      <dgm:spPr/>
    </dgm:pt>
  </dgm:ptLst>
  <dgm:cxnLst>
    <dgm:cxn modelId="{FA0FE404-3D9A-4B77-A411-FA7AC80D8DE9}" srcId="{7D9D75FD-6B3E-4E75-B63E-3EE3FB3E059E}" destId="{3636022C-64F8-4916-A577-C02518754850}" srcOrd="3" destOrd="0" parTransId="{3749CBC4-A9D8-4C44-8586-D700EF96BD29}" sibTransId="{EF000CB8-0987-4A21-A495-2E1B385C49A0}"/>
    <dgm:cxn modelId="{7A42BB0F-E64F-4897-9417-B1E8E5C0D37B}" srcId="{7D9D75FD-6B3E-4E75-B63E-3EE3FB3E059E}" destId="{5DF01690-C3C7-47DE-89E3-6C16C4C59155}" srcOrd="2" destOrd="0" parTransId="{D7611330-87DD-4832-A8F8-DD7975A9FADC}" sibTransId="{FA4B0563-2A86-42A6-BEE2-DA4AE42541E3}"/>
    <dgm:cxn modelId="{2A682019-1332-4E00-8B6E-32A9268AFED4}" type="presOf" srcId="{3749CBC4-A9D8-4C44-8586-D700EF96BD29}" destId="{E439F040-150B-424E-A319-C791B16A42E7}" srcOrd="0" destOrd="0" presId="urn:microsoft.com/office/officeart/2005/8/layout/hierarchy3"/>
    <dgm:cxn modelId="{AE887724-7C7D-402D-86B2-6FB9B34FEC84}" type="presOf" srcId="{14A23710-E1A0-411A-A216-445A03E9CE72}" destId="{3E5DDE07-BF8A-4A27-ABEE-7EBCC3319137}" srcOrd="0" destOrd="0" presId="urn:microsoft.com/office/officeart/2005/8/layout/hierarchy3"/>
    <dgm:cxn modelId="{F99BF52C-84EE-4A7F-AB51-DCF4D1358EF9}" type="presOf" srcId="{5DF01690-C3C7-47DE-89E3-6C16C4C59155}" destId="{DEA07926-CA70-4BE8-82EA-FEEAAEA706BE}" srcOrd="0" destOrd="0" presId="urn:microsoft.com/office/officeart/2005/8/layout/hierarchy3"/>
    <dgm:cxn modelId="{C3189C2D-FADE-464C-89CE-35913BB40832}" type="presOf" srcId="{3636022C-64F8-4916-A577-C02518754850}" destId="{39AD9369-A447-4500-92C7-01760046D61F}" srcOrd="0" destOrd="0" presId="urn:microsoft.com/office/officeart/2005/8/layout/hierarchy3"/>
    <dgm:cxn modelId="{D96F7430-C1B6-46BB-A969-1B95B3F316A3}" type="presOf" srcId="{83435F2D-9FE2-48BF-8227-C4AE8C919958}" destId="{1C0A611A-FA4C-4804-BB29-0160CB910826}" srcOrd="0" destOrd="0" presId="urn:microsoft.com/office/officeart/2005/8/layout/hierarchy3"/>
    <dgm:cxn modelId="{2575FA36-C500-44BC-8E4F-D5547FC19031}" type="presOf" srcId="{C30FD431-5478-4102-8B4E-45FEBC3A4046}" destId="{33318350-C25F-468A-856F-0CB1E04F8A83}" srcOrd="0" destOrd="0" presId="urn:microsoft.com/office/officeart/2005/8/layout/hierarchy3"/>
    <dgm:cxn modelId="{78BBD53C-0263-49A9-BEBC-D31E420F2EDB}" type="presOf" srcId="{FCA9B038-9220-43B5-9370-C2D4AB9E30C2}" destId="{854E9024-C58F-4C0E-A083-84B8421BCE84}" srcOrd="0" destOrd="0" presId="urn:microsoft.com/office/officeart/2005/8/layout/hierarchy3"/>
    <dgm:cxn modelId="{BE837547-680F-4A25-B2CD-6F32709D8078}" srcId="{7D9D75FD-6B3E-4E75-B63E-3EE3FB3E059E}" destId="{EC2ECD0C-CB17-459B-98A8-2EA514372CD8}" srcOrd="0" destOrd="0" parTransId="{6DB85567-DF09-459B-87CC-07C2489DCC39}" sibTransId="{C86AA488-4C4B-4531-A9A4-36A6978FC4D1}"/>
    <dgm:cxn modelId="{B8B5B26D-EDE9-44C2-B561-0F874077E198}" srcId="{7D9D75FD-6B3E-4E75-B63E-3EE3FB3E059E}" destId="{C30FD431-5478-4102-8B4E-45FEBC3A4046}" srcOrd="1" destOrd="0" parTransId="{83435F2D-9FE2-48BF-8227-C4AE8C919958}" sibTransId="{B5B1D8A7-1624-4152-BFA7-514CFE1457B9}"/>
    <dgm:cxn modelId="{41536A79-AE33-4379-867D-2550A2CDDCCE}" type="presOf" srcId="{7D9D75FD-6B3E-4E75-B63E-3EE3FB3E059E}" destId="{9D69E59E-C43D-4C66-AEF7-AFC862F61E1D}" srcOrd="0" destOrd="0" presId="urn:microsoft.com/office/officeart/2005/8/layout/hierarchy3"/>
    <dgm:cxn modelId="{2703F980-EC85-407C-9B0A-C156748E1DEF}" type="presOf" srcId="{D7611330-87DD-4832-A8F8-DD7975A9FADC}" destId="{D342FFC1-D886-4688-8054-D6E0BC44C9DB}" srcOrd="0" destOrd="0" presId="urn:microsoft.com/office/officeart/2005/8/layout/hierarchy3"/>
    <dgm:cxn modelId="{89F76D83-03D2-423C-B1CD-0067F2E0BCF9}" srcId="{A862B03A-EE07-4856-A3A8-B66D4CFBC5D0}" destId="{7D9D75FD-6B3E-4E75-B63E-3EE3FB3E059E}" srcOrd="0" destOrd="0" parTransId="{648CD4C4-632C-4E31-8AEC-B5D08320021F}" sibTransId="{2A332BD8-2DFE-43FF-858A-262E83936641}"/>
    <dgm:cxn modelId="{1EA403A7-932B-450A-96C9-48A682939300}" type="presOf" srcId="{EC2ECD0C-CB17-459B-98A8-2EA514372CD8}" destId="{A3F86A94-86B0-451C-B7F7-E4945B2C2569}" srcOrd="0" destOrd="0" presId="urn:microsoft.com/office/officeart/2005/8/layout/hierarchy3"/>
    <dgm:cxn modelId="{DFF03FB8-47D0-4E1E-9F26-ACA9A26069A1}" type="presOf" srcId="{6DB85567-DF09-459B-87CC-07C2489DCC39}" destId="{7565DE24-0395-4451-B7DC-5EF8135F3D21}" srcOrd="0" destOrd="0" presId="urn:microsoft.com/office/officeart/2005/8/layout/hierarchy3"/>
    <dgm:cxn modelId="{6D5F10C3-CB8E-4FF2-A95D-73A5BA239593}" type="presOf" srcId="{7D9D75FD-6B3E-4E75-B63E-3EE3FB3E059E}" destId="{64E4AF15-B09D-43CD-8E3D-8615FB0FCAE6}" srcOrd="1" destOrd="0" presId="urn:microsoft.com/office/officeart/2005/8/layout/hierarchy3"/>
    <dgm:cxn modelId="{DE1282CE-A745-4503-9A87-CB6C9E08E204}" srcId="{7D9D75FD-6B3E-4E75-B63E-3EE3FB3E059E}" destId="{14A23710-E1A0-411A-A216-445A03E9CE72}" srcOrd="4" destOrd="0" parTransId="{FCA9B038-9220-43B5-9370-C2D4AB9E30C2}" sibTransId="{F2D16B86-BE96-49FF-BE39-09AC5DDB4B30}"/>
    <dgm:cxn modelId="{51CEF0D8-36B0-4DB4-9839-025C4FF87029}" type="presOf" srcId="{A862B03A-EE07-4856-A3A8-B66D4CFBC5D0}" destId="{070CEB2D-0E60-4FF7-85B6-0040FDCAB586}" srcOrd="0" destOrd="0" presId="urn:microsoft.com/office/officeart/2005/8/layout/hierarchy3"/>
    <dgm:cxn modelId="{6CF00401-454B-407C-9ED7-2C3911469AA1}" type="presParOf" srcId="{070CEB2D-0E60-4FF7-85B6-0040FDCAB586}" destId="{445ACC76-AFD8-4F56-B059-7EFB8272CED4}" srcOrd="0" destOrd="0" presId="urn:microsoft.com/office/officeart/2005/8/layout/hierarchy3"/>
    <dgm:cxn modelId="{F04FE89B-B71C-491C-9DFE-66EA2792F966}" type="presParOf" srcId="{445ACC76-AFD8-4F56-B059-7EFB8272CED4}" destId="{B5238EC2-05E0-44AE-B3ED-6D0459C88548}" srcOrd="0" destOrd="0" presId="urn:microsoft.com/office/officeart/2005/8/layout/hierarchy3"/>
    <dgm:cxn modelId="{6C66BB6A-4FE4-4392-A0D5-DB256D9B1073}" type="presParOf" srcId="{B5238EC2-05E0-44AE-B3ED-6D0459C88548}" destId="{9D69E59E-C43D-4C66-AEF7-AFC862F61E1D}" srcOrd="0" destOrd="0" presId="urn:microsoft.com/office/officeart/2005/8/layout/hierarchy3"/>
    <dgm:cxn modelId="{D472A426-BE25-4F83-8036-029C637BE08B}" type="presParOf" srcId="{B5238EC2-05E0-44AE-B3ED-6D0459C88548}" destId="{64E4AF15-B09D-43CD-8E3D-8615FB0FCAE6}" srcOrd="1" destOrd="0" presId="urn:microsoft.com/office/officeart/2005/8/layout/hierarchy3"/>
    <dgm:cxn modelId="{9428564A-760A-4AD6-823D-BA32734E4F3A}" type="presParOf" srcId="{445ACC76-AFD8-4F56-B059-7EFB8272CED4}" destId="{BDE0B003-C0F1-4007-8C2C-0CD30C3823F9}" srcOrd="1" destOrd="0" presId="urn:microsoft.com/office/officeart/2005/8/layout/hierarchy3"/>
    <dgm:cxn modelId="{A9337FF2-883A-4924-A94A-F44DD30256FB}" type="presParOf" srcId="{BDE0B003-C0F1-4007-8C2C-0CD30C3823F9}" destId="{7565DE24-0395-4451-B7DC-5EF8135F3D21}" srcOrd="0" destOrd="0" presId="urn:microsoft.com/office/officeart/2005/8/layout/hierarchy3"/>
    <dgm:cxn modelId="{E1B03E10-EC34-4D28-B65F-49835A6DC13F}" type="presParOf" srcId="{BDE0B003-C0F1-4007-8C2C-0CD30C3823F9}" destId="{A3F86A94-86B0-451C-B7F7-E4945B2C2569}" srcOrd="1" destOrd="0" presId="urn:microsoft.com/office/officeart/2005/8/layout/hierarchy3"/>
    <dgm:cxn modelId="{7519702E-D0F9-4D61-89F1-E8C4739DE18A}" type="presParOf" srcId="{BDE0B003-C0F1-4007-8C2C-0CD30C3823F9}" destId="{1C0A611A-FA4C-4804-BB29-0160CB910826}" srcOrd="2" destOrd="0" presId="urn:microsoft.com/office/officeart/2005/8/layout/hierarchy3"/>
    <dgm:cxn modelId="{2BD33C5C-9F46-4051-8D61-9A5B9649BF1A}" type="presParOf" srcId="{BDE0B003-C0F1-4007-8C2C-0CD30C3823F9}" destId="{33318350-C25F-468A-856F-0CB1E04F8A83}" srcOrd="3" destOrd="0" presId="urn:microsoft.com/office/officeart/2005/8/layout/hierarchy3"/>
    <dgm:cxn modelId="{2FA08632-77B3-4A0A-89D0-7652E7C9ECCC}" type="presParOf" srcId="{BDE0B003-C0F1-4007-8C2C-0CD30C3823F9}" destId="{D342FFC1-D886-4688-8054-D6E0BC44C9DB}" srcOrd="4" destOrd="0" presId="urn:microsoft.com/office/officeart/2005/8/layout/hierarchy3"/>
    <dgm:cxn modelId="{DECA297A-BDC6-460E-B027-AE53A09DAD26}" type="presParOf" srcId="{BDE0B003-C0F1-4007-8C2C-0CD30C3823F9}" destId="{DEA07926-CA70-4BE8-82EA-FEEAAEA706BE}" srcOrd="5" destOrd="0" presId="urn:microsoft.com/office/officeart/2005/8/layout/hierarchy3"/>
    <dgm:cxn modelId="{9270856D-3746-46FF-B264-58465CCCAAE1}" type="presParOf" srcId="{BDE0B003-C0F1-4007-8C2C-0CD30C3823F9}" destId="{E439F040-150B-424E-A319-C791B16A42E7}" srcOrd="6" destOrd="0" presId="urn:microsoft.com/office/officeart/2005/8/layout/hierarchy3"/>
    <dgm:cxn modelId="{B1DD7F28-697A-4B22-82C5-93C35A5AE814}" type="presParOf" srcId="{BDE0B003-C0F1-4007-8C2C-0CD30C3823F9}" destId="{39AD9369-A447-4500-92C7-01760046D61F}" srcOrd="7" destOrd="0" presId="urn:microsoft.com/office/officeart/2005/8/layout/hierarchy3"/>
    <dgm:cxn modelId="{CEFFAFA0-4145-4096-BE5C-6BD2029CE63F}" type="presParOf" srcId="{BDE0B003-C0F1-4007-8C2C-0CD30C3823F9}" destId="{854E9024-C58F-4C0E-A083-84B8421BCE84}" srcOrd="8" destOrd="0" presId="urn:microsoft.com/office/officeart/2005/8/layout/hierarchy3"/>
    <dgm:cxn modelId="{721166E1-DC26-4A52-B4E6-8D6BCE4E2121}" type="presParOf" srcId="{BDE0B003-C0F1-4007-8C2C-0CD30C3823F9}" destId="{3E5DDE07-BF8A-4A27-ABEE-7EBCC331913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08B8E-DB26-4273-A987-ED62E51CAEC0}">
      <dgm:prSet phldrT="[Texto]" custT="1"/>
      <dgm:spPr/>
      <dgm:t>
        <a:bodyPr/>
        <a:lstStyle/>
        <a:p>
          <a:r>
            <a:rPr lang="pt-BR" sz="2800" b="0" dirty="0">
              <a:latin typeface="RobotoBR" pitchFamily="2" charset="0"/>
            </a:rPr>
            <a:t>Cerâmica  utilitária</a:t>
          </a:r>
        </a:p>
      </dgm:t>
    </dgm:pt>
    <dgm:pt modelId="{459D521C-6DA3-4301-ACCF-340EF56CD50D}" type="parTrans" cxnId="{15BDFBE3-D45F-429E-A6A5-25D4D175F5DD}">
      <dgm:prSet/>
      <dgm:spPr/>
      <dgm:t>
        <a:bodyPr/>
        <a:lstStyle/>
        <a:p>
          <a:endParaRPr lang="pt-BR"/>
        </a:p>
      </dgm:t>
    </dgm:pt>
    <dgm:pt modelId="{C0ADF3A3-2593-4E13-B5DC-2FDAD47D8994}" type="sibTrans" cxnId="{15BDFBE3-D45F-429E-A6A5-25D4D175F5DD}">
      <dgm:prSet/>
      <dgm:spPr/>
      <dgm:t>
        <a:bodyPr/>
        <a:lstStyle/>
        <a:p>
          <a:endParaRPr lang="pt-BR"/>
        </a:p>
      </dgm:t>
    </dgm:pt>
    <dgm:pt modelId="{02A4B0C9-F750-4056-B90A-D80E81B543A3}">
      <dgm:prSet phldrT="[Texto]" custT="1"/>
      <dgm:spPr/>
      <dgm:t>
        <a:bodyPr/>
        <a:lstStyle/>
        <a:p>
          <a:r>
            <a:rPr lang="pt-BR" sz="1900" dirty="0">
              <a:latin typeface="RobotoBR" pitchFamily="2" charset="0"/>
            </a:rPr>
            <a:t> Panelas, jarros, potes e outros utensílios feitos a partir da argila, utilizados para armazenar água, cozinhar e conservar alimentos. Existem povoados, bairros e mesmo algumas cidades que são centros produtores de cerâmica. Os profissionais dedicados a esse trabalho são os </a:t>
          </a:r>
          <a:r>
            <a:rPr lang="pt-BR" sz="1900" b="1" dirty="0">
              <a:latin typeface="RobotoBR" pitchFamily="2" charset="0"/>
            </a:rPr>
            <a:t>oleiros</a:t>
          </a:r>
          <a:r>
            <a:rPr lang="pt-BR" sz="1900" dirty="0">
              <a:latin typeface="RobotoBR" pitchFamily="2" charset="0"/>
            </a:rPr>
            <a:t>.</a:t>
          </a:r>
        </a:p>
      </dgm:t>
    </dgm:pt>
    <dgm:pt modelId="{E00FEF0D-88D8-453F-A545-EAF50291A398}" type="parTrans" cxnId="{72C60F01-F8AD-4F04-B06D-E9A802A309E9}">
      <dgm:prSet/>
      <dgm:spPr/>
      <dgm:t>
        <a:bodyPr/>
        <a:lstStyle/>
        <a:p>
          <a:endParaRPr lang="pt-BR"/>
        </a:p>
      </dgm:t>
    </dgm:pt>
    <dgm:pt modelId="{AA8EA8CE-7CB0-4E84-AD7E-345491B2DC69}" type="sibTrans" cxnId="{72C60F01-F8AD-4F04-B06D-E9A802A309E9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0D6028-3E9F-4754-B4FD-BE9AE33817DD}" type="pres">
      <dgm:prSet presAssocID="{65208B8E-DB26-4273-A987-ED62E51CAEC0}" presName="horFlow" presStyleCnt="0"/>
      <dgm:spPr/>
    </dgm:pt>
    <dgm:pt modelId="{14FDED88-6AE2-4147-A4A9-D5674DC643C9}" type="pres">
      <dgm:prSet presAssocID="{65208B8E-DB26-4273-A987-ED62E51CAEC0}" presName="bigChev" presStyleLbl="node1" presStyleIdx="0" presStyleCnt="1" custScaleX="118145" custScaleY="148570"/>
      <dgm:spPr/>
    </dgm:pt>
    <dgm:pt modelId="{BAD3BD89-4A35-43EF-8A34-C3371A365DB2}" type="pres">
      <dgm:prSet presAssocID="{E00FEF0D-88D8-453F-A545-EAF50291A398}" presName="parTrans" presStyleCnt="0"/>
      <dgm:spPr/>
    </dgm:pt>
    <dgm:pt modelId="{2327B329-7F64-4990-A321-AA018DC722A5}" type="pres">
      <dgm:prSet presAssocID="{02A4B0C9-F750-4056-B90A-D80E81B543A3}" presName="node" presStyleLbl="alignAccFollowNode1" presStyleIdx="0" presStyleCnt="1" custScaleX="243273" custScaleY="179000">
        <dgm:presLayoutVars>
          <dgm:bulletEnabled val="1"/>
        </dgm:presLayoutVars>
      </dgm:prSet>
      <dgm:spPr/>
    </dgm:pt>
  </dgm:ptLst>
  <dgm:cxnLst>
    <dgm:cxn modelId="{72C60F01-F8AD-4F04-B06D-E9A802A309E9}" srcId="{65208B8E-DB26-4273-A987-ED62E51CAEC0}" destId="{02A4B0C9-F750-4056-B90A-D80E81B543A3}" srcOrd="0" destOrd="0" parTransId="{E00FEF0D-88D8-453F-A545-EAF50291A398}" sibTransId="{AA8EA8CE-7CB0-4E84-AD7E-345491B2DC69}"/>
    <dgm:cxn modelId="{0CACA643-FAED-4480-BE8D-E13562AF6371}" type="presOf" srcId="{E28B4360-0A65-4628-977C-BDFEF123BB10}" destId="{2E70C7E8-8CAB-4625-9022-821C5B1B4507}" srcOrd="0" destOrd="0" presId="urn:microsoft.com/office/officeart/2005/8/layout/lProcess3"/>
    <dgm:cxn modelId="{B8D4F547-5CC9-44F9-9252-633DD57A6DD5}" type="presOf" srcId="{02A4B0C9-F750-4056-B90A-D80E81B543A3}" destId="{2327B329-7F64-4990-A321-AA018DC722A5}" srcOrd="0" destOrd="0" presId="urn:microsoft.com/office/officeart/2005/8/layout/lProcess3"/>
    <dgm:cxn modelId="{15BDFBE3-D45F-429E-A6A5-25D4D175F5DD}" srcId="{E28B4360-0A65-4628-977C-BDFEF123BB10}" destId="{65208B8E-DB26-4273-A987-ED62E51CAEC0}" srcOrd="0" destOrd="0" parTransId="{459D521C-6DA3-4301-ACCF-340EF56CD50D}" sibTransId="{C0ADF3A3-2593-4E13-B5DC-2FDAD47D8994}"/>
    <dgm:cxn modelId="{52CF3FEC-47B4-4888-9A78-4BE780719A08}" type="presOf" srcId="{65208B8E-DB26-4273-A987-ED62E51CAEC0}" destId="{14FDED88-6AE2-4147-A4A9-D5674DC643C9}" srcOrd="0" destOrd="0" presId="urn:microsoft.com/office/officeart/2005/8/layout/lProcess3"/>
    <dgm:cxn modelId="{9FF6FF5C-B742-4B47-9C64-3AB13B282307}" type="presParOf" srcId="{2E70C7E8-8CAB-4625-9022-821C5B1B4507}" destId="{8E0D6028-3E9F-4754-B4FD-BE9AE33817DD}" srcOrd="0" destOrd="0" presId="urn:microsoft.com/office/officeart/2005/8/layout/lProcess3"/>
    <dgm:cxn modelId="{EF91C576-E9B7-441E-8C6C-F2F24873FA3F}" type="presParOf" srcId="{8E0D6028-3E9F-4754-B4FD-BE9AE33817DD}" destId="{14FDED88-6AE2-4147-A4A9-D5674DC643C9}" srcOrd="0" destOrd="0" presId="urn:microsoft.com/office/officeart/2005/8/layout/lProcess3"/>
    <dgm:cxn modelId="{36E250EB-D7C1-4EBD-90BE-E1FE1932D48A}" type="presParOf" srcId="{8E0D6028-3E9F-4754-B4FD-BE9AE33817DD}" destId="{BAD3BD89-4A35-43EF-8A34-C3371A365DB2}" srcOrd="1" destOrd="0" presId="urn:microsoft.com/office/officeart/2005/8/layout/lProcess3"/>
    <dgm:cxn modelId="{79B072ED-AC80-472E-98EB-1B1AE414FC47}" type="presParOf" srcId="{8E0D6028-3E9F-4754-B4FD-BE9AE33817DD}" destId="{2327B329-7F64-4990-A321-AA018DC722A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0594C50-2B19-4BEC-8276-817C40DA77A2}">
      <dgm:prSet phldrT="[Texto]" custT="1"/>
      <dgm:spPr/>
      <dgm:t>
        <a:bodyPr/>
        <a:lstStyle/>
        <a:p>
          <a:r>
            <a:rPr lang="pt-BR" sz="2800" b="0" dirty="0">
              <a:latin typeface="RobotoBR" pitchFamily="2" charset="0"/>
            </a:rPr>
            <a:t>Cerâmica figurativa</a:t>
          </a:r>
        </a:p>
      </dgm:t>
    </dgm:pt>
    <dgm:pt modelId="{899948E8-8E05-4321-89DD-FC1C8DD639A5}" type="parTrans" cxnId="{B17CEA87-50F7-49A7-83DF-1DA80737FE73}">
      <dgm:prSet/>
      <dgm:spPr/>
      <dgm:t>
        <a:bodyPr/>
        <a:lstStyle/>
        <a:p>
          <a:endParaRPr lang="pt-BR"/>
        </a:p>
      </dgm:t>
    </dgm:pt>
    <dgm:pt modelId="{0DF51644-158C-4FA2-822F-4CC1704C3B02}" type="sibTrans" cxnId="{B17CEA87-50F7-49A7-83DF-1DA80737FE73}">
      <dgm:prSet/>
      <dgm:spPr/>
      <dgm:t>
        <a:bodyPr/>
        <a:lstStyle/>
        <a:p>
          <a:endParaRPr lang="pt-BR"/>
        </a:p>
      </dgm:t>
    </dgm:pt>
    <dgm:pt modelId="{14ED6820-0885-4371-917A-A30B5A77E456}">
      <dgm:prSet phldrT="[Texto]" custT="1"/>
      <dgm:spPr/>
      <dgm:t>
        <a:bodyPr/>
        <a:lstStyle/>
        <a:p>
          <a:r>
            <a:rPr lang="pt-BR" sz="1900" dirty="0">
              <a:latin typeface="RobotoBR" pitchFamily="2" charset="0"/>
            </a:rPr>
            <a:t>Geralmente é feita por artistas populares que procuram retratar o modo de vida de sua região, os personagens locais e as criaturas imaginárias. Costuma ser comercializada em feiras e mercados.</a:t>
          </a:r>
        </a:p>
      </dgm:t>
    </dgm:pt>
    <dgm:pt modelId="{57EA7B11-DAF6-443E-82EF-E89206E257D2}" type="parTrans" cxnId="{76F6232C-5150-47A3-9D3A-167AEB54186F}">
      <dgm:prSet/>
      <dgm:spPr/>
      <dgm:t>
        <a:bodyPr/>
        <a:lstStyle/>
        <a:p>
          <a:endParaRPr lang="pt-BR"/>
        </a:p>
      </dgm:t>
    </dgm:pt>
    <dgm:pt modelId="{F0EDED9D-FA86-41DA-A3B8-E77A9BA169A3}" type="sibTrans" cxnId="{76F6232C-5150-47A3-9D3A-167AEB54186F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7C460AC-FDA7-41C6-9A74-FD1C85359A2D}" type="pres">
      <dgm:prSet presAssocID="{D0594C50-2B19-4BEC-8276-817C40DA77A2}" presName="horFlow" presStyleCnt="0"/>
      <dgm:spPr/>
    </dgm:pt>
    <dgm:pt modelId="{7F084441-2B72-474F-BE22-109A0BFD1531}" type="pres">
      <dgm:prSet presAssocID="{D0594C50-2B19-4BEC-8276-817C40DA77A2}" presName="bigChev" presStyleLbl="node1" presStyleIdx="0" presStyleCnt="1" custScaleX="122152" custScaleY="104794"/>
      <dgm:spPr/>
    </dgm:pt>
    <dgm:pt modelId="{74CEA28B-8D5A-412E-BEDC-6A1EEEC4C273}" type="pres">
      <dgm:prSet presAssocID="{57EA7B11-DAF6-443E-82EF-E89206E257D2}" presName="parTrans" presStyleCnt="0"/>
      <dgm:spPr/>
    </dgm:pt>
    <dgm:pt modelId="{B18C622C-0E7B-433D-B99D-4F5ECE00218E}" type="pres">
      <dgm:prSet presAssocID="{14ED6820-0885-4371-917A-A30B5A77E456}" presName="node" presStyleLbl="alignAccFollowNode1" presStyleIdx="0" presStyleCnt="1" custScaleX="238137" custScaleY="139765">
        <dgm:presLayoutVars>
          <dgm:bulletEnabled val="1"/>
        </dgm:presLayoutVars>
      </dgm:prSet>
      <dgm:spPr/>
    </dgm:pt>
  </dgm:ptLst>
  <dgm:cxnLst>
    <dgm:cxn modelId="{76F6232C-5150-47A3-9D3A-167AEB54186F}" srcId="{D0594C50-2B19-4BEC-8276-817C40DA77A2}" destId="{14ED6820-0885-4371-917A-A30B5A77E456}" srcOrd="0" destOrd="0" parTransId="{57EA7B11-DAF6-443E-82EF-E89206E257D2}" sibTransId="{F0EDED9D-FA86-41DA-A3B8-E77A9BA169A3}"/>
    <dgm:cxn modelId="{ABFE6F4B-7681-4947-9835-EAB5973A7FB1}" type="presOf" srcId="{14ED6820-0885-4371-917A-A30B5A77E456}" destId="{B18C622C-0E7B-433D-B99D-4F5ECE00218E}" srcOrd="0" destOrd="0" presId="urn:microsoft.com/office/officeart/2005/8/layout/lProcess3"/>
    <dgm:cxn modelId="{B17CEA87-50F7-49A7-83DF-1DA80737FE73}" srcId="{E28B4360-0A65-4628-977C-BDFEF123BB10}" destId="{D0594C50-2B19-4BEC-8276-817C40DA77A2}" srcOrd="0" destOrd="0" parTransId="{899948E8-8E05-4321-89DD-FC1C8DD639A5}" sibTransId="{0DF51644-158C-4FA2-822F-4CC1704C3B02}"/>
    <dgm:cxn modelId="{43F01CB4-1AF7-4245-9A5F-297A88FFF9B2}" type="presOf" srcId="{E28B4360-0A65-4628-977C-BDFEF123BB10}" destId="{2E70C7E8-8CAB-4625-9022-821C5B1B4507}" srcOrd="0" destOrd="0" presId="urn:microsoft.com/office/officeart/2005/8/layout/lProcess3"/>
    <dgm:cxn modelId="{789AE7DA-1787-43CB-835F-2141F4B38CB7}" type="presOf" srcId="{D0594C50-2B19-4BEC-8276-817C40DA77A2}" destId="{7F084441-2B72-474F-BE22-109A0BFD1531}" srcOrd="0" destOrd="0" presId="urn:microsoft.com/office/officeart/2005/8/layout/lProcess3"/>
    <dgm:cxn modelId="{772DA711-EFF7-4357-AECA-58192C3D740D}" type="presParOf" srcId="{2E70C7E8-8CAB-4625-9022-821C5B1B4507}" destId="{97C460AC-FDA7-41C6-9A74-FD1C85359A2D}" srcOrd="0" destOrd="0" presId="urn:microsoft.com/office/officeart/2005/8/layout/lProcess3"/>
    <dgm:cxn modelId="{78E1705E-C971-4CC8-8E98-D554AECB7BC8}" type="presParOf" srcId="{97C460AC-FDA7-41C6-9A74-FD1C85359A2D}" destId="{7F084441-2B72-474F-BE22-109A0BFD1531}" srcOrd="0" destOrd="0" presId="urn:microsoft.com/office/officeart/2005/8/layout/lProcess3"/>
    <dgm:cxn modelId="{0B5A4AA2-58CF-406E-9135-26C795951067}" type="presParOf" srcId="{97C460AC-FDA7-41C6-9A74-FD1C85359A2D}" destId="{74CEA28B-8D5A-412E-BEDC-6A1EEEC4C273}" srcOrd="1" destOrd="0" presId="urn:microsoft.com/office/officeart/2005/8/layout/lProcess3"/>
    <dgm:cxn modelId="{35B06266-C6C6-4C17-8E0C-66793C6816C0}" type="presParOf" srcId="{97C460AC-FDA7-41C6-9A74-FD1C85359A2D}" destId="{B18C622C-0E7B-433D-B99D-4F5ECE00218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E552E40-AB50-43C7-8047-DA0F76DA6C5D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Homens</a:t>
          </a:r>
        </a:p>
      </dgm:t>
    </dgm:pt>
    <dgm:pt modelId="{99C26AF8-1511-4911-BDAB-E4B5B5F6196C}" type="parTrans" cxnId="{88084DFA-0E83-4639-9B7E-5CFFD5E48AD8}">
      <dgm:prSet/>
      <dgm:spPr/>
      <dgm:t>
        <a:bodyPr/>
        <a:lstStyle/>
        <a:p>
          <a:endParaRPr lang="pt-BR"/>
        </a:p>
      </dgm:t>
    </dgm:pt>
    <dgm:pt modelId="{2A1D08D4-8FE5-4A76-BB19-FCB0B595CCA8}" type="sibTrans" cxnId="{88084DFA-0E83-4639-9B7E-5CFFD5E48AD8}">
      <dgm:prSet/>
      <dgm:spPr/>
      <dgm:t>
        <a:bodyPr/>
        <a:lstStyle/>
        <a:p>
          <a:endParaRPr lang="pt-BR"/>
        </a:p>
      </dgm:t>
    </dgm:pt>
    <dgm:pt modelId="{D28AB46C-0E93-44AA-9C7B-65F7C1AAD72D}">
      <dgm:prSet phldrT="[Texto]" custT="1"/>
      <dgm:spPr/>
      <dgm:t>
        <a:bodyPr/>
        <a:lstStyle/>
        <a:p>
          <a:r>
            <a:rPr lang="pt-BR" sz="1700">
              <a:latin typeface="RobotoBR" pitchFamily="2" charset="0"/>
            </a:rPr>
            <a:t>Extraem a argila.</a:t>
          </a:r>
          <a:endParaRPr lang="pt-BR" sz="1700" dirty="0">
            <a:latin typeface="RobotoBR" pitchFamily="2" charset="0"/>
          </a:endParaRPr>
        </a:p>
      </dgm:t>
    </dgm:pt>
    <dgm:pt modelId="{6AC2ACEF-2970-47EF-A30C-DC726C54ABAB}" type="parTrans" cxnId="{BDB3B9F3-E8CE-4B43-AFEF-AEF275090F7D}">
      <dgm:prSet/>
      <dgm:spPr/>
      <dgm:t>
        <a:bodyPr/>
        <a:lstStyle/>
        <a:p>
          <a:endParaRPr lang="pt-BR"/>
        </a:p>
      </dgm:t>
    </dgm:pt>
    <dgm:pt modelId="{90FD011A-D178-44EE-B4D1-4E34AB06205D}" type="sibTrans" cxnId="{BDB3B9F3-E8CE-4B43-AFEF-AEF275090F7D}">
      <dgm:prSet/>
      <dgm:spPr/>
      <dgm:t>
        <a:bodyPr/>
        <a:lstStyle/>
        <a:p>
          <a:endParaRPr lang="pt-BR"/>
        </a:p>
      </dgm:t>
    </dgm:pt>
    <dgm:pt modelId="{D0594C50-2B19-4BEC-8276-817C40DA77A2}">
      <dgm:prSet phldrT="[Texto]" custT="1"/>
      <dgm:spPr/>
      <dgm:t>
        <a:bodyPr/>
        <a:lstStyle/>
        <a:p>
          <a:r>
            <a:rPr lang="pt-BR" sz="1700" b="0" dirty="0">
              <a:latin typeface="RobotoBR" pitchFamily="2" charset="0"/>
            </a:rPr>
            <a:t>Mulheres casadas</a:t>
          </a:r>
        </a:p>
      </dgm:t>
    </dgm:pt>
    <dgm:pt modelId="{899948E8-8E05-4321-89DD-FC1C8DD639A5}" type="parTrans" cxnId="{B17CEA87-50F7-49A7-83DF-1DA80737FE73}">
      <dgm:prSet/>
      <dgm:spPr/>
      <dgm:t>
        <a:bodyPr/>
        <a:lstStyle/>
        <a:p>
          <a:endParaRPr lang="pt-BR"/>
        </a:p>
      </dgm:t>
    </dgm:pt>
    <dgm:pt modelId="{0DF51644-158C-4FA2-822F-4CC1704C3B02}" type="sibTrans" cxnId="{B17CEA87-50F7-49A7-83DF-1DA80737FE73}">
      <dgm:prSet/>
      <dgm:spPr/>
      <dgm:t>
        <a:bodyPr/>
        <a:lstStyle/>
        <a:p>
          <a:endParaRPr lang="pt-BR"/>
        </a:p>
      </dgm:t>
    </dgm:pt>
    <dgm:pt modelId="{14ED6820-0885-4371-917A-A30B5A77E456}">
      <dgm:prSet phldrT="[Texto]" custT="1"/>
      <dgm:spPr/>
      <dgm:t>
        <a:bodyPr/>
        <a:lstStyle/>
        <a:p>
          <a:r>
            <a:rPr lang="pt-BR" sz="1700" dirty="0">
              <a:latin typeface="RobotoBR" pitchFamily="2" charset="0"/>
            </a:rPr>
            <a:t>Produzem as peças de cerâmica.</a:t>
          </a:r>
        </a:p>
      </dgm:t>
    </dgm:pt>
    <dgm:pt modelId="{57EA7B11-DAF6-443E-82EF-E89206E257D2}" type="parTrans" cxnId="{76F6232C-5150-47A3-9D3A-167AEB54186F}">
      <dgm:prSet/>
      <dgm:spPr/>
      <dgm:t>
        <a:bodyPr/>
        <a:lstStyle/>
        <a:p>
          <a:endParaRPr lang="pt-BR"/>
        </a:p>
      </dgm:t>
    </dgm:pt>
    <dgm:pt modelId="{F0EDED9D-FA86-41DA-A3B8-E77A9BA169A3}" type="sibTrans" cxnId="{76F6232C-5150-47A3-9D3A-167AEB54186F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7C460AC-FDA7-41C6-9A74-FD1C85359A2D}" type="pres">
      <dgm:prSet presAssocID="{D0594C50-2B19-4BEC-8276-817C40DA77A2}" presName="horFlow" presStyleCnt="0"/>
      <dgm:spPr/>
    </dgm:pt>
    <dgm:pt modelId="{7F084441-2B72-474F-BE22-109A0BFD1531}" type="pres">
      <dgm:prSet presAssocID="{D0594C50-2B19-4BEC-8276-817C40DA77A2}" presName="bigChev" presStyleLbl="node1" presStyleIdx="0" presStyleCnt="2"/>
      <dgm:spPr/>
    </dgm:pt>
    <dgm:pt modelId="{74CEA28B-8D5A-412E-BEDC-6A1EEEC4C273}" type="pres">
      <dgm:prSet presAssocID="{57EA7B11-DAF6-443E-82EF-E89206E257D2}" presName="parTrans" presStyleCnt="0"/>
      <dgm:spPr/>
    </dgm:pt>
    <dgm:pt modelId="{B18C622C-0E7B-433D-B99D-4F5ECE00218E}" type="pres">
      <dgm:prSet presAssocID="{14ED6820-0885-4371-917A-A30B5A77E456}" presName="node" presStyleLbl="alignAccFollowNode1" presStyleIdx="0" presStyleCnt="2" custScaleX="232435" custScaleY="115835">
        <dgm:presLayoutVars>
          <dgm:bulletEnabled val="1"/>
        </dgm:presLayoutVars>
      </dgm:prSet>
      <dgm:spPr/>
    </dgm:pt>
    <dgm:pt modelId="{CC34AD14-D8C1-4E8C-99A8-163B002F34C5}" type="pres">
      <dgm:prSet presAssocID="{D0594C50-2B19-4BEC-8276-817C40DA77A2}" presName="vSp" presStyleCnt="0"/>
      <dgm:spPr/>
    </dgm:pt>
    <dgm:pt modelId="{681B40DD-66C3-4882-A0E0-9AA1329B01CD}" type="pres">
      <dgm:prSet presAssocID="{DE552E40-AB50-43C7-8047-DA0F76DA6C5D}" presName="horFlow" presStyleCnt="0"/>
      <dgm:spPr/>
    </dgm:pt>
    <dgm:pt modelId="{F53CF57D-64B8-40BC-9C6D-1515B5D47582}" type="pres">
      <dgm:prSet presAssocID="{DE552E40-AB50-43C7-8047-DA0F76DA6C5D}" presName="bigChev" presStyleLbl="node1" presStyleIdx="1" presStyleCnt="2"/>
      <dgm:spPr/>
    </dgm:pt>
    <dgm:pt modelId="{DE8E665D-6AD4-404B-AE99-FB3B8B51531C}" type="pres">
      <dgm:prSet presAssocID="{6AC2ACEF-2970-47EF-A30C-DC726C54ABAB}" presName="parTrans" presStyleCnt="0"/>
      <dgm:spPr/>
    </dgm:pt>
    <dgm:pt modelId="{CB183F8D-08AC-45C9-A510-DCE4544D2ED1}" type="pres">
      <dgm:prSet presAssocID="{D28AB46C-0E93-44AA-9C7B-65F7C1AAD72D}" presName="node" presStyleLbl="alignAccFollowNode1" presStyleIdx="1" presStyleCnt="2" custScaleX="232435" custScaleY="115835">
        <dgm:presLayoutVars>
          <dgm:bulletEnabled val="1"/>
        </dgm:presLayoutVars>
      </dgm:prSet>
      <dgm:spPr/>
    </dgm:pt>
  </dgm:ptLst>
  <dgm:cxnLst>
    <dgm:cxn modelId="{82A5B523-17C0-4D1B-BD6D-DDCA29B5F3BE}" type="presOf" srcId="{14ED6820-0885-4371-917A-A30B5A77E456}" destId="{B18C622C-0E7B-433D-B99D-4F5ECE00218E}" srcOrd="0" destOrd="0" presId="urn:microsoft.com/office/officeart/2005/8/layout/lProcess3"/>
    <dgm:cxn modelId="{76F6232C-5150-47A3-9D3A-167AEB54186F}" srcId="{D0594C50-2B19-4BEC-8276-817C40DA77A2}" destId="{14ED6820-0885-4371-917A-A30B5A77E456}" srcOrd="0" destOrd="0" parTransId="{57EA7B11-DAF6-443E-82EF-E89206E257D2}" sibTransId="{F0EDED9D-FA86-41DA-A3B8-E77A9BA169A3}"/>
    <dgm:cxn modelId="{D52C8242-8F22-4179-A731-1CD7A7445CC8}" type="presOf" srcId="{D0594C50-2B19-4BEC-8276-817C40DA77A2}" destId="{7F084441-2B72-474F-BE22-109A0BFD1531}" srcOrd="0" destOrd="0" presId="urn:microsoft.com/office/officeart/2005/8/layout/lProcess3"/>
    <dgm:cxn modelId="{A4408F6C-3D00-4FED-9B2D-206C1D1E3942}" type="presOf" srcId="{E28B4360-0A65-4628-977C-BDFEF123BB10}" destId="{2E70C7E8-8CAB-4625-9022-821C5B1B4507}" srcOrd="0" destOrd="0" presId="urn:microsoft.com/office/officeart/2005/8/layout/lProcess3"/>
    <dgm:cxn modelId="{EA8E1B83-F223-440F-9000-F2F2FC5BB39F}" type="presOf" srcId="{D28AB46C-0E93-44AA-9C7B-65F7C1AAD72D}" destId="{CB183F8D-08AC-45C9-A510-DCE4544D2ED1}" srcOrd="0" destOrd="0" presId="urn:microsoft.com/office/officeart/2005/8/layout/lProcess3"/>
    <dgm:cxn modelId="{B17CEA87-50F7-49A7-83DF-1DA80737FE73}" srcId="{E28B4360-0A65-4628-977C-BDFEF123BB10}" destId="{D0594C50-2B19-4BEC-8276-817C40DA77A2}" srcOrd="0" destOrd="0" parTransId="{899948E8-8E05-4321-89DD-FC1C8DD639A5}" sibTransId="{0DF51644-158C-4FA2-822F-4CC1704C3B02}"/>
    <dgm:cxn modelId="{D15F19EC-39A3-4C3B-90E4-5FFE5B95E9F6}" type="presOf" srcId="{DE552E40-AB50-43C7-8047-DA0F76DA6C5D}" destId="{F53CF57D-64B8-40BC-9C6D-1515B5D47582}" srcOrd="0" destOrd="0" presId="urn:microsoft.com/office/officeart/2005/8/layout/lProcess3"/>
    <dgm:cxn modelId="{BDB3B9F3-E8CE-4B43-AFEF-AEF275090F7D}" srcId="{DE552E40-AB50-43C7-8047-DA0F76DA6C5D}" destId="{D28AB46C-0E93-44AA-9C7B-65F7C1AAD72D}" srcOrd="0" destOrd="0" parTransId="{6AC2ACEF-2970-47EF-A30C-DC726C54ABAB}" sibTransId="{90FD011A-D178-44EE-B4D1-4E34AB06205D}"/>
    <dgm:cxn modelId="{88084DFA-0E83-4639-9B7E-5CFFD5E48AD8}" srcId="{E28B4360-0A65-4628-977C-BDFEF123BB10}" destId="{DE552E40-AB50-43C7-8047-DA0F76DA6C5D}" srcOrd="1" destOrd="0" parTransId="{99C26AF8-1511-4911-BDAB-E4B5B5F6196C}" sibTransId="{2A1D08D4-8FE5-4A76-BB19-FCB0B595CCA8}"/>
    <dgm:cxn modelId="{8EC1CE41-A6BB-4D57-8C6F-C60D5CC4445E}" type="presParOf" srcId="{2E70C7E8-8CAB-4625-9022-821C5B1B4507}" destId="{97C460AC-FDA7-41C6-9A74-FD1C85359A2D}" srcOrd="0" destOrd="0" presId="urn:microsoft.com/office/officeart/2005/8/layout/lProcess3"/>
    <dgm:cxn modelId="{1A73392E-E62C-4FBB-BF60-42EADB2815D1}" type="presParOf" srcId="{97C460AC-FDA7-41C6-9A74-FD1C85359A2D}" destId="{7F084441-2B72-474F-BE22-109A0BFD1531}" srcOrd="0" destOrd="0" presId="urn:microsoft.com/office/officeart/2005/8/layout/lProcess3"/>
    <dgm:cxn modelId="{4BFB7BE6-FCC8-4515-8FEF-8C11D36C4B31}" type="presParOf" srcId="{97C460AC-FDA7-41C6-9A74-FD1C85359A2D}" destId="{74CEA28B-8D5A-412E-BEDC-6A1EEEC4C273}" srcOrd="1" destOrd="0" presId="urn:microsoft.com/office/officeart/2005/8/layout/lProcess3"/>
    <dgm:cxn modelId="{D8A07F2E-4420-4477-A07B-F712930AB95D}" type="presParOf" srcId="{97C460AC-FDA7-41C6-9A74-FD1C85359A2D}" destId="{B18C622C-0E7B-433D-B99D-4F5ECE00218E}" srcOrd="2" destOrd="0" presId="urn:microsoft.com/office/officeart/2005/8/layout/lProcess3"/>
    <dgm:cxn modelId="{90BD972A-28F5-43C0-9E46-626AA372C5CC}" type="presParOf" srcId="{2E70C7E8-8CAB-4625-9022-821C5B1B4507}" destId="{CC34AD14-D8C1-4E8C-99A8-163B002F34C5}" srcOrd="1" destOrd="0" presId="urn:microsoft.com/office/officeart/2005/8/layout/lProcess3"/>
    <dgm:cxn modelId="{DA964FD5-465B-4498-820E-7384A437DE35}" type="presParOf" srcId="{2E70C7E8-8CAB-4625-9022-821C5B1B4507}" destId="{681B40DD-66C3-4882-A0E0-9AA1329B01CD}" srcOrd="2" destOrd="0" presId="urn:microsoft.com/office/officeart/2005/8/layout/lProcess3"/>
    <dgm:cxn modelId="{6B1D0A5F-C6DE-40AD-9328-F483929D22F1}" type="presParOf" srcId="{681B40DD-66C3-4882-A0E0-9AA1329B01CD}" destId="{F53CF57D-64B8-40BC-9C6D-1515B5D47582}" srcOrd="0" destOrd="0" presId="urn:microsoft.com/office/officeart/2005/8/layout/lProcess3"/>
    <dgm:cxn modelId="{584BC632-31FA-4115-A843-D14068A623BE}" type="presParOf" srcId="{681B40DD-66C3-4882-A0E0-9AA1329B01CD}" destId="{DE8E665D-6AD4-404B-AE99-FB3B8B51531C}" srcOrd="1" destOrd="0" presId="urn:microsoft.com/office/officeart/2005/8/layout/lProcess3"/>
    <dgm:cxn modelId="{3BB5473B-A82F-4893-9343-C3E5F23EC8EA}" type="presParOf" srcId="{681B40DD-66C3-4882-A0E0-9AA1329B01CD}" destId="{CB183F8D-08AC-45C9-A510-DCE4544D2ED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62B03A-EE07-4856-A3A8-B66D4CFBC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9D75FD-6B3E-4E75-B63E-3EE3FB3E059E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Plantas e materiais utilizados para produzir corantes</a:t>
          </a:r>
        </a:p>
      </dgm:t>
    </dgm:pt>
    <dgm:pt modelId="{648CD4C4-632C-4E31-8AEC-B5D08320021F}" type="parTrans" cxnId="{89F76D83-03D2-423C-B1CD-0067F2E0BCF9}">
      <dgm:prSet/>
      <dgm:spPr/>
      <dgm:t>
        <a:bodyPr/>
        <a:lstStyle/>
        <a:p>
          <a:endParaRPr lang="pt-BR"/>
        </a:p>
      </dgm:t>
    </dgm:pt>
    <dgm:pt modelId="{2A332BD8-2DFE-43FF-858A-262E83936641}" type="sibTrans" cxnId="{89F76D83-03D2-423C-B1CD-0067F2E0BCF9}">
      <dgm:prSet/>
      <dgm:spPr/>
      <dgm:t>
        <a:bodyPr/>
        <a:lstStyle/>
        <a:p>
          <a:endParaRPr lang="pt-BR"/>
        </a:p>
      </dgm:t>
    </dgm:pt>
    <dgm:pt modelId="{EC2ECD0C-CB17-459B-98A8-2EA514372CD8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Canela em pó</a:t>
          </a:r>
        </a:p>
      </dgm:t>
    </dgm:pt>
    <dgm:pt modelId="{6DB85567-DF09-459B-87CC-07C2489DCC39}" type="parTrans" cxnId="{BE837547-680F-4A25-B2CD-6F32709D8078}">
      <dgm:prSet/>
      <dgm:spPr/>
      <dgm:t>
        <a:bodyPr/>
        <a:lstStyle/>
        <a:p>
          <a:endParaRPr lang="pt-BR"/>
        </a:p>
      </dgm:t>
    </dgm:pt>
    <dgm:pt modelId="{C86AA488-4C4B-4531-A9A4-36A6978FC4D1}" type="sibTrans" cxnId="{BE837547-680F-4A25-B2CD-6F32709D8078}">
      <dgm:prSet/>
      <dgm:spPr/>
      <dgm:t>
        <a:bodyPr/>
        <a:lstStyle/>
        <a:p>
          <a:endParaRPr lang="pt-BR"/>
        </a:p>
      </dgm:t>
    </dgm:pt>
    <dgm:pt modelId="{C30FD431-5478-4102-8B4E-45FEBC3A4046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Anil</a:t>
          </a:r>
        </a:p>
      </dgm:t>
    </dgm:pt>
    <dgm:pt modelId="{83435F2D-9FE2-48BF-8227-C4AE8C919958}" type="parTrans" cxnId="{B8B5B26D-EDE9-44C2-B561-0F874077E198}">
      <dgm:prSet/>
      <dgm:spPr/>
      <dgm:t>
        <a:bodyPr/>
        <a:lstStyle/>
        <a:p>
          <a:endParaRPr lang="pt-BR"/>
        </a:p>
      </dgm:t>
    </dgm:pt>
    <dgm:pt modelId="{B5B1D8A7-1624-4152-BFA7-514CFE1457B9}" type="sibTrans" cxnId="{B8B5B26D-EDE9-44C2-B561-0F874077E198}">
      <dgm:prSet/>
      <dgm:spPr/>
      <dgm:t>
        <a:bodyPr/>
        <a:lstStyle/>
        <a:p>
          <a:endParaRPr lang="pt-BR"/>
        </a:p>
      </dgm:t>
    </dgm:pt>
    <dgm:pt modelId="{3636022C-64F8-4916-A577-C02518754850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Café</a:t>
          </a:r>
        </a:p>
      </dgm:t>
    </dgm:pt>
    <dgm:pt modelId="{3749CBC4-A9D8-4C44-8586-D700EF96BD29}" type="parTrans" cxnId="{FA0FE404-3D9A-4B77-A411-FA7AC80D8DE9}">
      <dgm:prSet/>
      <dgm:spPr/>
      <dgm:t>
        <a:bodyPr/>
        <a:lstStyle/>
        <a:p>
          <a:endParaRPr lang="pt-BR"/>
        </a:p>
      </dgm:t>
    </dgm:pt>
    <dgm:pt modelId="{EF000CB8-0987-4A21-A495-2E1B385C49A0}" type="sibTrans" cxnId="{FA0FE404-3D9A-4B77-A411-FA7AC80D8DE9}">
      <dgm:prSet/>
      <dgm:spPr/>
      <dgm:t>
        <a:bodyPr/>
        <a:lstStyle/>
        <a:p>
          <a:endParaRPr lang="pt-BR"/>
        </a:p>
      </dgm:t>
    </dgm:pt>
    <dgm:pt modelId="{14A23710-E1A0-411A-A216-445A03E9CE72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Beterraba</a:t>
          </a:r>
        </a:p>
      </dgm:t>
    </dgm:pt>
    <dgm:pt modelId="{FCA9B038-9220-43B5-9370-C2D4AB9E30C2}" type="parTrans" cxnId="{DE1282CE-A745-4503-9A87-CB6C9E08E204}">
      <dgm:prSet/>
      <dgm:spPr/>
      <dgm:t>
        <a:bodyPr/>
        <a:lstStyle/>
        <a:p>
          <a:endParaRPr lang="pt-BR"/>
        </a:p>
      </dgm:t>
    </dgm:pt>
    <dgm:pt modelId="{F2D16B86-BE96-49FF-BE39-09AC5DDB4B30}" type="sibTrans" cxnId="{DE1282CE-A745-4503-9A87-CB6C9E08E204}">
      <dgm:prSet/>
      <dgm:spPr/>
      <dgm:t>
        <a:bodyPr/>
        <a:lstStyle/>
        <a:p>
          <a:endParaRPr lang="pt-BR"/>
        </a:p>
      </dgm:t>
    </dgm:pt>
    <dgm:pt modelId="{070CEB2D-0E60-4FF7-85B6-0040FDCAB586}" type="pres">
      <dgm:prSet presAssocID="{A862B03A-EE07-4856-A3A8-B66D4CFB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5ACC76-AFD8-4F56-B059-7EFB8272CED4}" type="pres">
      <dgm:prSet presAssocID="{7D9D75FD-6B3E-4E75-B63E-3EE3FB3E059E}" presName="root" presStyleCnt="0"/>
      <dgm:spPr/>
    </dgm:pt>
    <dgm:pt modelId="{B5238EC2-05E0-44AE-B3ED-6D0459C88548}" type="pres">
      <dgm:prSet presAssocID="{7D9D75FD-6B3E-4E75-B63E-3EE3FB3E059E}" presName="rootComposite" presStyleCnt="0"/>
      <dgm:spPr/>
    </dgm:pt>
    <dgm:pt modelId="{9D69E59E-C43D-4C66-AEF7-AFC862F61E1D}" type="pres">
      <dgm:prSet presAssocID="{7D9D75FD-6B3E-4E75-B63E-3EE3FB3E059E}" presName="rootText" presStyleLbl="node1" presStyleIdx="0" presStyleCnt="1" custScaleX="317900" custScaleY="152894"/>
      <dgm:spPr/>
    </dgm:pt>
    <dgm:pt modelId="{64E4AF15-B09D-43CD-8E3D-8615FB0FCAE6}" type="pres">
      <dgm:prSet presAssocID="{7D9D75FD-6B3E-4E75-B63E-3EE3FB3E059E}" presName="rootConnector" presStyleLbl="node1" presStyleIdx="0" presStyleCnt="1"/>
      <dgm:spPr/>
    </dgm:pt>
    <dgm:pt modelId="{BDE0B003-C0F1-4007-8C2C-0CD30C3823F9}" type="pres">
      <dgm:prSet presAssocID="{7D9D75FD-6B3E-4E75-B63E-3EE3FB3E059E}" presName="childShape" presStyleCnt="0"/>
      <dgm:spPr/>
    </dgm:pt>
    <dgm:pt modelId="{7565DE24-0395-4451-B7DC-5EF8135F3D21}" type="pres">
      <dgm:prSet presAssocID="{6DB85567-DF09-459B-87CC-07C2489DCC39}" presName="Name13" presStyleLbl="parChTrans1D2" presStyleIdx="0" presStyleCnt="4"/>
      <dgm:spPr/>
    </dgm:pt>
    <dgm:pt modelId="{A3F86A94-86B0-451C-B7F7-E4945B2C2569}" type="pres">
      <dgm:prSet presAssocID="{EC2ECD0C-CB17-459B-98A8-2EA514372CD8}" presName="childText" presStyleLbl="bgAcc1" presStyleIdx="0" presStyleCnt="4" custScaleX="252535" custScaleY="55448">
        <dgm:presLayoutVars>
          <dgm:bulletEnabled val="1"/>
        </dgm:presLayoutVars>
      </dgm:prSet>
      <dgm:spPr/>
    </dgm:pt>
    <dgm:pt modelId="{1C0A611A-FA4C-4804-BB29-0160CB910826}" type="pres">
      <dgm:prSet presAssocID="{83435F2D-9FE2-48BF-8227-C4AE8C919958}" presName="Name13" presStyleLbl="parChTrans1D2" presStyleIdx="1" presStyleCnt="4"/>
      <dgm:spPr/>
    </dgm:pt>
    <dgm:pt modelId="{33318350-C25F-468A-856F-0CB1E04F8A83}" type="pres">
      <dgm:prSet presAssocID="{C30FD431-5478-4102-8B4E-45FEBC3A4046}" presName="childText" presStyleLbl="bgAcc1" presStyleIdx="1" presStyleCnt="4" custScaleX="255748" custScaleY="61302" custLinFactNeighborX="-2165" custLinFactNeighborY="-4618">
        <dgm:presLayoutVars>
          <dgm:bulletEnabled val="1"/>
        </dgm:presLayoutVars>
      </dgm:prSet>
      <dgm:spPr/>
    </dgm:pt>
    <dgm:pt modelId="{E439F040-150B-424E-A319-C791B16A42E7}" type="pres">
      <dgm:prSet presAssocID="{3749CBC4-A9D8-4C44-8586-D700EF96BD29}" presName="Name13" presStyleLbl="parChTrans1D2" presStyleIdx="2" presStyleCnt="4"/>
      <dgm:spPr/>
    </dgm:pt>
    <dgm:pt modelId="{39AD9369-A447-4500-92C7-01760046D61F}" type="pres">
      <dgm:prSet presAssocID="{3636022C-64F8-4916-A577-C02518754850}" presName="childText" presStyleLbl="bgAcc1" presStyleIdx="2" presStyleCnt="4" custScaleX="248123" custScaleY="58492" custLinFactNeighborX="3073">
        <dgm:presLayoutVars>
          <dgm:bulletEnabled val="1"/>
        </dgm:presLayoutVars>
      </dgm:prSet>
      <dgm:spPr/>
    </dgm:pt>
    <dgm:pt modelId="{854E9024-C58F-4C0E-A083-84B8421BCE84}" type="pres">
      <dgm:prSet presAssocID="{FCA9B038-9220-43B5-9370-C2D4AB9E30C2}" presName="Name13" presStyleLbl="parChTrans1D2" presStyleIdx="3" presStyleCnt="4"/>
      <dgm:spPr/>
    </dgm:pt>
    <dgm:pt modelId="{3E5DDE07-BF8A-4A27-ABEE-7EBCC3319137}" type="pres">
      <dgm:prSet presAssocID="{14A23710-E1A0-411A-A216-445A03E9CE72}" presName="childText" presStyleLbl="bgAcc1" presStyleIdx="3" presStyleCnt="4" custScaleX="246253" custScaleY="70014" custLinFactNeighborX="3668" custLinFactNeighborY="1174">
        <dgm:presLayoutVars>
          <dgm:bulletEnabled val="1"/>
        </dgm:presLayoutVars>
      </dgm:prSet>
      <dgm:spPr/>
    </dgm:pt>
  </dgm:ptLst>
  <dgm:cxnLst>
    <dgm:cxn modelId="{FA0FE404-3D9A-4B77-A411-FA7AC80D8DE9}" srcId="{7D9D75FD-6B3E-4E75-B63E-3EE3FB3E059E}" destId="{3636022C-64F8-4916-A577-C02518754850}" srcOrd="2" destOrd="0" parTransId="{3749CBC4-A9D8-4C44-8586-D700EF96BD29}" sibTransId="{EF000CB8-0987-4A21-A495-2E1B385C49A0}"/>
    <dgm:cxn modelId="{0756D909-B2AC-45CF-B3AB-C15E50038827}" type="presOf" srcId="{3749CBC4-A9D8-4C44-8586-D700EF96BD29}" destId="{E439F040-150B-424E-A319-C791B16A42E7}" srcOrd="0" destOrd="0" presId="urn:microsoft.com/office/officeart/2005/8/layout/hierarchy3"/>
    <dgm:cxn modelId="{20CB251C-41EE-478D-A47D-7DD62C49BCCB}" type="presOf" srcId="{C30FD431-5478-4102-8B4E-45FEBC3A4046}" destId="{33318350-C25F-468A-856F-0CB1E04F8A83}" srcOrd="0" destOrd="0" presId="urn:microsoft.com/office/officeart/2005/8/layout/hierarchy3"/>
    <dgm:cxn modelId="{33111D2D-33EE-4D89-8ED0-14214F4DC73B}" type="presOf" srcId="{7D9D75FD-6B3E-4E75-B63E-3EE3FB3E059E}" destId="{64E4AF15-B09D-43CD-8E3D-8615FB0FCAE6}" srcOrd="1" destOrd="0" presId="urn:microsoft.com/office/officeart/2005/8/layout/hierarchy3"/>
    <dgm:cxn modelId="{2CC88A3F-04FF-4D83-B22E-F3F09751CDBD}" type="presOf" srcId="{FCA9B038-9220-43B5-9370-C2D4AB9E30C2}" destId="{854E9024-C58F-4C0E-A083-84B8421BCE84}" srcOrd="0" destOrd="0" presId="urn:microsoft.com/office/officeart/2005/8/layout/hierarchy3"/>
    <dgm:cxn modelId="{BE837547-680F-4A25-B2CD-6F32709D8078}" srcId="{7D9D75FD-6B3E-4E75-B63E-3EE3FB3E059E}" destId="{EC2ECD0C-CB17-459B-98A8-2EA514372CD8}" srcOrd="0" destOrd="0" parTransId="{6DB85567-DF09-459B-87CC-07C2489DCC39}" sibTransId="{C86AA488-4C4B-4531-A9A4-36A6978FC4D1}"/>
    <dgm:cxn modelId="{B8B5B26D-EDE9-44C2-B561-0F874077E198}" srcId="{7D9D75FD-6B3E-4E75-B63E-3EE3FB3E059E}" destId="{C30FD431-5478-4102-8B4E-45FEBC3A4046}" srcOrd="1" destOrd="0" parTransId="{83435F2D-9FE2-48BF-8227-C4AE8C919958}" sibTransId="{B5B1D8A7-1624-4152-BFA7-514CFE1457B9}"/>
    <dgm:cxn modelId="{06B06958-1FD7-4C15-871F-C0D9054C6E87}" type="presOf" srcId="{14A23710-E1A0-411A-A216-445A03E9CE72}" destId="{3E5DDE07-BF8A-4A27-ABEE-7EBCC3319137}" srcOrd="0" destOrd="0" presId="urn:microsoft.com/office/officeart/2005/8/layout/hierarchy3"/>
    <dgm:cxn modelId="{D5E3B57D-A9C8-4113-89FD-064A963E3B1E}" type="presOf" srcId="{A862B03A-EE07-4856-A3A8-B66D4CFBC5D0}" destId="{070CEB2D-0E60-4FF7-85B6-0040FDCAB586}" srcOrd="0" destOrd="0" presId="urn:microsoft.com/office/officeart/2005/8/layout/hierarchy3"/>
    <dgm:cxn modelId="{89F76D83-03D2-423C-B1CD-0067F2E0BCF9}" srcId="{A862B03A-EE07-4856-A3A8-B66D4CFBC5D0}" destId="{7D9D75FD-6B3E-4E75-B63E-3EE3FB3E059E}" srcOrd="0" destOrd="0" parTransId="{648CD4C4-632C-4E31-8AEC-B5D08320021F}" sibTransId="{2A332BD8-2DFE-43FF-858A-262E83936641}"/>
    <dgm:cxn modelId="{EDD0D29B-9FFE-4263-80D7-44FA72D758A6}" type="presOf" srcId="{3636022C-64F8-4916-A577-C02518754850}" destId="{39AD9369-A447-4500-92C7-01760046D61F}" srcOrd="0" destOrd="0" presId="urn:microsoft.com/office/officeart/2005/8/layout/hierarchy3"/>
    <dgm:cxn modelId="{3B23B6A9-CE97-488D-8E28-F37D0E08FD02}" type="presOf" srcId="{83435F2D-9FE2-48BF-8227-C4AE8C919958}" destId="{1C0A611A-FA4C-4804-BB29-0160CB910826}" srcOrd="0" destOrd="0" presId="urn:microsoft.com/office/officeart/2005/8/layout/hierarchy3"/>
    <dgm:cxn modelId="{E4C8CBCD-0DE3-487A-B02A-0FBD5DF37156}" type="presOf" srcId="{7D9D75FD-6B3E-4E75-B63E-3EE3FB3E059E}" destId="{9D69E59E-C43D-4C66-AEF7-AFC862F61E1D}" srcOrd="0" destOrd="0" presId="urn:microsoft.com/office/officeart/2005/8/layout/hierarchy3"/>
    <dgm:cxn modelId="{DE1282CE-A745-4503-9A87-CB6C9E08E204}" srcId="{7D9D75FD-6B3E-4E75-B63E-3EE3FB3E059E}" destId="{14A23710-E1A0-411A-A216-445A03E9CE72}" srcOrd="3" destOrd="0" parTransId="{FCA9B038-9220-43B5-9370-C2D4AB9E30C2}" sibTransId="{F2D16B86-BE96-49FF-BE39-09AC5DDB4B30}"/>
    <dgm:cxn modelId="{9CCC11E5-4B72-4090-9BCF-C3FD87058206}" type="presOf" srcId="{6DB85567-DF09-459B-87CC-07C2489DCC39}" destId="{7565DE24-0395-4451-B7DC-5EF8135F3D21}" srcOrd="0" destOrd="0" presId="urn:microsoft.com/office/officeart/2005/8/layout/hierarchy3"/>
    <dgm:cxn modelId="{12ACA8F3-0324-404E-9299-4A66DC341143}" type="presOf" srcId="{EC2ECD0C-CB17-459B-98A8-2EA514372CD8}" destId="{A3F86A94-86B0-451C-B7F7-E4945B2C2569}" srcOrd="0" destOrd="0" presId="urn:microsoft.com/office/officeart/2005/8/layout/hierarchy3"/>
    <dgm:cxn modelId="{AF4CE2DF-4C04-41F0-883C-B6AA029AC9B7}" type="presParOf" srcId="{070CEB2D-0E60-4FF7-85B6-0040FDCAB586}" destId="{445ACC76-AFD8-4F56-B059-7EFB8272CED4}" srcOrd="0" destOrd="0" presId="urn:microsoft.com/office/officeart/2005/8/layout/hierarchy3"/>
    <dgm:cxn modelId="{2FC39B69-2A7D-49E7-BF39-52E0F71C74AF}" type="presParOf" srcId="{445ACC76-AFD8-4F56-B059-7EFB8272CED4}" destId="{B5238EC2-05E0-44AE-B3ED-6D0459C88548}" srcOrd="0" destOrd="0" presId="urn:microsoft.com/office/officeart/2005/8/layout/hierarchy3"/>
    <dgm:cxn modelId="{4EA35131-E6D6-4202-993C-F482BBCFB4A6}" type="presParOf" srcId="{B5238EC2-05E0-44AE-B3ED-6D0459C88548}" destId="{9D69E59E-C43D-4C66-AEF7-AFC862F61E1D}" srcOrd="0" destOrd="0" presId="urn:microsoft.com/office/officeart/2005/8/layout/hierarchy3"/>
    <dgm:cxn modelId="{6D31993C-4ECC-42C4-B72C-8D75634B1A38}" type="presParOf" srcId="{B5238EC2-05E0-44AE-B3ED-6D0459C88548}" destId="{64E4AF15-B09D-43CD-8E3D-8615FB0FCAE6}" srcOrd="1" destOrd="0" presId="urn:microsoft.com/office/officeart/2005/8/layout/hierarchy3"/>
    <dgm:cxn modelId="{7DFF020B-FD12-42E0-80EE-8798193CC589}" type="presParOf" srcId="{445ACC76-AFD8-4F56-B059-7EFB8272CED4}" destId="{BDE0B003-C0F1-4007-8C2C-0CD30C3823F9}" srcOrd="1" destOrd="0" presId="urn:microsoft.com/office/officeart/2005/8/layout/hierarchy3"/>
    <dgm:cxn modelId="{F2A119B8-C99F-44EE-B387-20891D74A651}" type="presParOf" srcId="{BDE0B003-C0F1-4007-8C2C-0CD30C3823F9}" destId="{7565DE24-0395-4451-B7DC-5EF8135F3D21}" srcOrd="0" destOrd="0" presId="urn:microsoft.com/office/officeart/2005/8/layout/hierarchy3"/>
    <dgm:cxn modelId="{FBEFD023-FFD3-4950-990D-6BEEEB128D24}" type="presParOf" srcId="{BDE0B003-C0F1-4007-8C2C-0CD30C3823F9}" destId="{A3F86A94-86B0-451C-B7F7-E4945B2C2569}" srcOrd="1" destOrd="0" presId="urn:microsoft.com/office/officeart/2005/8/layout/hierarchy3"/>
    <dgm:cxn modelId="{51859FE4-663D-4D13-BF8E-FC4E28730086}" type="presParOf" srcId="{BDE0B003-C0F1-4007-8C2C-0CD30C3823F9}" destId="{1C0A611A-FA4C-4804-BB29-0160CB910826}" srcOrd="2" destOrd="0" presId="urn:microsoft.com/office/officeart/2005/8/layout/hierarchy3"/>
    <dgm:cxn modelId="{14BFEC37-053D-4968-BCB2-91486C1B4DA8}" type="presParOf" srcId="{BDE0B003-C0F1-4007-8C2C-0CD30C3823F9}" destId="{33318350-C25F-468A-856F-0CB1E04F8A83}" srcOrd="3" destOrd="0" presId="urn:microsoft.com/office/officeart/2005/8/layout/hierarchy3"/>
    <dgm:cxn modelId="{CB6EC1AF-8556-4F29-B77D-CEE387C87F7F}" type="presParOf" srcId="{BDE0B003-C0F1-4007-8C2C-0CD30C3823F9}" destId="{E439F040-150B-424E-A319-C791B16A42E7}" srcOrd="4" destOrd="0" presId="urn:microsoft.com/office/officeart/2005/8/layout/hierarchy3"/>
    <dgm:cxn modelId="{CE95C03A-E27C-4023-85FF-3BCFC3717DE2}" type="presParOf" srcId="{BDE0B003-C0F1-4007-8C2C-0CD30C3823F9}" destId="{39AD9369-A447-4500-92C7-01760046D61F}" srcOrd="5" destOrd="0" presId="urn:microsoft.com/office/officeart/2005/8/layout/hierarchy3"/>
    <dgm:cxn modelId="{AE10AB68-EBD4-4681-88C1-062FF4E066D9}" type="presParOf" srcId="{BDE0B003-C0F1-4007-8C2C-0CD30C3823F9}" destId="{854E9024-C58F-4C0E-A083-84B8421BCE84}" srcOrd="6" destOrd="0" presId="urn:microsoft.com/office/officeart/2005/8/layout/hierarchy3"/>
    <dgm:cxn modelId="{321CBCC2-CED3-4733-B439-3B1C1DF3FFE9}" type="presParOf" srcId="{BDE0B003-C0F1-4007-8C2C-0CD30C3823F9}" destId="{3E5DDE07-BF8A-4A27-ABEE-7EBCC3319137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08B8E-DB26-4273-A987-ED62E51CAEC0}">
      <dgm:prSet phldrT="[Texto]" custT="1"/>
      <dgm:spPr/>
      <dgm:t>
        <a:bodyPr/>
        <a:lstStyle/>
        <a:p>
          <a:r>
            <a:rPr lang="pt-BR" sz="2400" b="0" dirty="0">
              <a:latin typeface="RobotoBR" pitchFamily="2" charset="0"/>
            </a:rPr>
            <a:t>Primárias</a:t>
          </a:r>
        </a:p>
      </dgm:t>
    </dgm:pt>
    <dgm:pt modelId="{459D521C-6DA3-4301-ACCF-340EF56CD50D}" type="parTrans" cxnId="{15BDFBE3-D45F-429E-A6A5-25D4D175F5DD}">
      <dgm:prSet/>
      <dgm:spPr/>
      <dgm:t>
        <a:bodyPr/>
        <a:lstStyle/>
        <a:p>
          <a:endParaRPr lang="pt-BR"/>
        </a:p>
      </dgm:t>
    </dgm:pt>
    <dgm:pt modelId="{C0ADF3A3-2593-4E13-B5DC-2FDAD47D8994}" type="sibTrans" cxnId="{15BDFBE3-D45F-429E-A6A5-25D4D175F5DD}">
      <dgm:prSet/>
      <dgm:spPr/>
      <dgm:t>
        <a:bodyPr/>
        <a:lstStyle/>
        <a:p>
          <a:endParaRPr lang="pt-BR"/>
        </a:p>
      </dgm:t>
    </dgm:pt>
    <dgm:pt modelId="{02A4B0C9-F750-4056-B90A-D80E81B543A3}">
      <dgm:prSet phldrT="[Texto]" custT="1"/>
      <dgm:spPr/>
      <dgm:t>
        <a:bodyPr/>
        <a:lstStyle/>
        <a:p>
          <a:r>
            <a:rPr lang="pt-BR" sz="2400" b="1" dirty="0">
              <a:solidFill>
                <a:schemeClr val="accent1"/>
              </a:solidFill>
              <a:latin typeface="RobotoBR" pitchFamily="2" charset="0"/>
            </a:rPr>
            <a:t>Azul</a:t>
          </a:r>
          <a:r>
            <a:rPr lang="pt-BR" sz="2400" dirty="0">
              <a:latin typeface="RobotoBR" pitchFamily="2" charset="0"/>
            </a:rPr>
            <a:t>, </a:t>
          </a:r>
          <a:r>
            <a:rPr lang="pt-BR" sz="2400" b="1" dirty="0">
              <a:solidFill>
                <a:srgbClr val="FF0000"/>
              </a:solidFill>
              <a:latin typeface="RobotoBR" pitchFamily="2" charset="0"/>
            </a:rPr>
            <a:t>vermelho</a:t>
          </a:r>
          <a:r>
            <a:rPr lang="pt-BR" sz="2400" dirty="0">
              <a:latin typeface="RobotoBR" pitchFamily="2" charset="0"/>
            </a:rPr>
            <a:t> e </a:t>
          </a:r>
          <a:r>
            <a:rPr lang="pt-BR" sz="2400" b="1" dirty="0">
              <a:solidFill>
                <a:srgbClr val="FFFF00"/>
              </a:solidFill>
              <a:latin typeface="RobotoBR" pitchFamily="2" charset="0"/>
            </a:rPr>
            <a:t>amarelo</a:t>
          </a:r>
          <a:r>
            <a:rPr lang="pt-BR" sz="2400" dirty="0">
              <a:latin typeface="RobotoBR" pitchFamily="2" charset="0"/>
            </a:rPr>
            <a:t>. </a:t>
          </a:r>
        </a:p>
      </dgm:t>
    </dgm:pt>
    <dgm:pt modelId="{E00FEF0D-88D8-453F-A545-EAF50291A398}" type="parTrans" cxnId="{72C60F01-F8AD-4F04-B06D-E9A802A309E9}">
      <dgm:prSet/>
      <dgm:spPr/>
      <dgm:t>
        <a:bodyPr/>
        <a:lstStyle/>
        <a:p>
          <a:endParaRPr lang="pt-BR"/>
        </a:p>
      </dgm:t>
    </dgm:pt>
    <dgm:pt modelId="{AA8EA8CE-7CB0-4E84-AD7E-345491B2DC69}" type="sibTrans" cxnId="{72C60F01-F8AD-4F04-B06D-E9A802A309E9}">
      <dgm:prSet/>
      <dgm:spPr/>
      <dgm:t>
        <a:bodyPr/>
        <a:lstStyle/>
        <a:p>
          <a:endParaRPr lang="pt-BR"/>
        </a:p>
      </dgm:t>
    </dgm:pt>
    <dgm:pt modelId="{D0594C50-2B19-4BEC-8276-817C40DA77A2}">
      <dgm:prSet phldrT="[Texto]" custT="1"/>
      <dgm:spPr/>
      <dgm:t>
        <a:bodyPr/>
        <a:lstStyle/>
        <a:p>
          <a:r>
            <a:rPr lang="pt-BR" sz="2400" b="0" dirty="0">
              <a:latin typeface="RobotoBR" pitchFamily="2" charset="0"/>
            </a:rPr>
            <a:t>Secundárias</a:t>
          </a:r>
        </a:p>
      </dgm:t>
    </dgm:pt>
    <dgm:pt modelId="{899948E8-8E05-4321-89DD-FC1C8DD639A5}" type="parTrans" cxnId="{B17CEA87-50F7-49A7-83DF-1DA80737FE73}">
      <dgm:prSet/>
      <dgm:spPr/>
      <dgm:t>
        <a:bodyPr/>
        <a:lstStyle/>
        <a:p>
          <a:endParaRPr lang="pt-BR"/>
        </a:p>
      </dgm:t>
    </dgm:pt>
    <dgm:pt modelId="{0DF51644-158C-4FA2-822F-4CC1704C3B02}" type="sibTrans" cxnId="{B17CEA87-50F7-49A7-83DF-1DA80737FE73}">
      <dgm:prSet/>
      <dgm:spPr/>
      <dgm:t>
        <a:bodyPr/>
        <a:lstStyle/>
        <a:p>
          <a:endParaRPr lang="pt-BR"/>
        </a:p>
      </dgm:t>
    </dgm:pt>
    <dgm:pt modelId="{14ED6820-0885-4371-917A-A30B5A77E456}">
      <dgm:prSet phldrT="[Texto]" custT="1"/>
      <dgm:spPr/>
      <dgm:t>
        <a:bodyPr/>
        <a:lstStyle/>
        <a:p>
          <a:r>
            <a:rPr lang="pt-BR" sz="2400" b="1" dirty="0">
              <a:solidFill>
                <a:srgbClr val="FFC000"/>
              </a:solidFill>
              <a:latin typeface="RobotoBR" pitchFamily="2" charset="0"/>
            </a:rPr>
            <a:t>Laranja</a:t>
          </a:r>
          <a:r>
            <a:rPr lang="pt-BR" sz="2400" dirty="0">
              <a:latin typeface="RobotoBR" pitchFamily="2" charset="0"/>
            </a:rPr>
            <a:t>, </a:t>
          </a:r>
          <a:r>
            <a:rPr lang="pt-BR" sz="2400" b="1" dirty="0">
              <a:solidFill>
                <a:srgbClr val="00B050"/>
              </a:solidFill>
              <a:latin typeface="RobotoBR" pitchFamily="2" charset="0"/>
            </a:rPr>
            <a:t>verde </a:t>
          </a:r>
          <a:r>
            <a:rPr lang="pt-BR" sz="2400" dirty="0">
              <a:latin typeface="RobotoBR" pitchFamily="2" charset="0"/>
            </a:rPr>
            <a:t>e </a:t>
          </a:r>
          <a:r>
            <a:rPr lang="pt-BR" sz="2400" b="1" dirty="0">
              <a:solidFill>
                <a:srgbClr val="7030A0"/>
              </a:solidFill>
              <a:latin typeface="RobotoBR" pitchFamily="2" charset="0"/>
            </a:rPr>
            <a:t>roxo</a:t>
          </a:r>
          <a:r>
            <a:rPr lang="pt-BR" sz="2400" dirty="0">
              <a:latin typeface="RobotoBR" pitchFamily="2" charset="0"/>
            </a:rPr>
            <a:t>. </a:t>
          </a:r>
        </a:p>
      </dgm:t>
    </dgm:pt>
    <dgm:pt modelId="{57EA7B11-DAF6-443E-82EF-E89206E257D2}" type="parTrans" cxnId="{76F6232C-5150-47A3-9D3A-167AEB54186F}">
      <dgm:prSet/>
      <dgm:spPr/>
      <dgm:t>
        <a:bodyPr/>
        <a:lstStyle/>
        <a:p>
          <a:endParaRPr lang="pt-BR"/>
        </a:p>
      </dgm:t>
    </dgm:pt>
    <dgm:pt modelId="{F0EDED9D-FA86-41DA-A3B8-E77A9BA169A3}" type="sibTrans" cxnId="{76F6232C-5150-47A3-9D3A-167AEB54186F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0D6028-3E9F-4754-B4FD-BE9AE33817DD}" type="pres">
      <dgm:prSet presAssocID="{65208B8E-DB26-4273-A987-ED62E51CAEC0}" presName="horFlow" presStyleCnt="0"/>
      <dgm:spPr/>
    </dgm:pt>
    <dgm:pt modelId="{14FDED88-6AE2-4147-A4A9-D5674DC643C9}" type="pres">
      <dgm:prSet presAssocID="{65208B8E-DB26-4273-A987-ED62E51CAEC0}" presName="bigChev" presStyleLbl="node1" presStyleIdx="0" presStyleCnt="2"/>
      <dgm:spPr/>
    </dgm:pt>
    <dgm:pt modelId="{BAD3BD89-4A35-43EF-8A34-C3371A365DB2}" type="pres">
      <dgm:prSet presAssocID="{E00FEF0D-88D8-453F-A545-EAF50291A398}" presName="parTrans" presStyleCnt="0"/>
      <dgm:spPr/>
    </dgm:pt>
    <dgm:pt modelId="{2327B329-7F64-4990-A321-AA018DC722A5}" type="pres">
      <dgm:prSet presAssocID="{02A4B0C9-F750-4056-B90A-D80E81B543A3}" presName="node" presStyleLbl="alignAccFollowNode1" presStyleIdx="0" presStyleCnt="2" custScaleX="229928" custScaleY="115766">
        <dgm:presLayoutVars>
          <dgm:bulletEnabled val="1"/>
        </dgm:presLayoutVars>
      </dgm:prSet>
      <dgm:spPr/>
    </dgm:pt>
    <dgm:pt modelId="{F15DA847-2826-4D88-A6A6-9C1C343472C5}" type="pres">
      <dgm:prSet presAssocID="{65208B8E-DB26-4273-A987-ED62E51CAEC0}" presName="vSp" presStyleCnt="0"/>
      <dgm:spPr/>
    </dgm:pt>
    <dgm:pt modelId="{97C460AC-FDA7-41C6-9A74-FD1C85359A2D}" type="pres">
      <dgm:prSet presAssocID="{D0594C50-2B19-4BEC-8276-817C40DA77A2}" presName="horFlow" presStyleCnt="0"/>
      <dgm:spPr/>
    </dgm:pt>
    <dgm:pt modelId="{7F084441-2B72-474F-BE22-109A0BFD1531}" type="pres">
      <dgm:prSet presAssocID="{D0594C50-2B19-4BEC-8276-817C40DA77A2}" presName="bigChev" presStyleLbl="node1" presStyleIdx="1" presStyleCnt="2"/>
      <dgm:spPr/>
    </dgm:pt>
    <dgm:pt modelId="{74CEA28B-8D5A-412E-BEDC-6A1EEEC4C273}" type="pres">
      <dgm:prSet presAssocID="{57EA7B11-DAF6-443E-82EF-E89206E257D2}" presName="parTrans" presStyleCnt="0"/>
      <dgm:spPr/>
    </dgm:pt>
    <dgm:pt modelId="{B18C622C-0E7B-433D-B99D-4F5ECE00218E}" type="pres">
      <dgm:prSet presAssocID="{14ED6820-0885-4371-917A-A30B5A77E456}" presName="node" presStyleLbl="alignAccFollowNode1" presStyleIdx="1" presStyleCnt="2" custScaleX="232435" custScaleY="115835">
        <dgm:presLayoutVars>
          <dgm:bulletEnabled val="1"/>
        </dgm:presLayoutVars>
      </dgm:prSet>
      <dgm:spPr/>
    </dgm:pt>
  </dgm:ptLst>
  <dgm:cxnLst>
    <dgm:cxn modelId="{72C60F01-F8AD-4F04-B06D-E9A802A309E9}" srcId="{65208B8E-DB26-4273-A987-ED62E51CAEC0}" destId="{02A4B0C9-F750-4056-B90A-D80E81B543A3}" srcOrd="0" destOrd="0" parTransId="{E00FEF0D-88D8-453F-A545-EAF50291A398}" sibTransId="{AA8EA8CE-7CB0-4E84-AD7E-345491B2DC69}"/>
    <dgm:cxn modelId="{76F6232C-5150-47A3-9D3A-167AEB54186F}" srcId="{D0594C50-2B19-4BEC-8276-817C40DA77A2}" destId="{14ED6820-0885-4371-917A-A30B5A77E456}" srcOrd="0" destOrd="0" parTransId="{57EA7B11-DAF6-443E-82EF-E89206E257D2}" sibTransId="{F0EDED9D-FA86-41DA-A3B8-E77A9BA169A3}"/>
    <dgm:cxn modelId="{F89A943A-785F-4398-921E-F78A2D45C177}" type="presOf" srcId="{D0594C50-2B19-4BEC-8276-817C40DA77A2}" destId="{7F084441-2B72-474F-BE22-109A0BFD1531}" srcOrd="0" destOrd="0" presId="urn:microsoft.com/office/officeart/2005/8/layout/lProcess3"/>
    <dgm:cxn modelId="{81BDB53F-1861-4D52-BADB-6D12EB9D3D49}" type="presOf" srcId="{14ED6820-0885-4371-917A-A30B5A77E456}" destId="{B18C622C-0E7B-433D-B99D-4F5ECE00218E}" srcOrd="0" destOrd="0" presId="urn:microsoft.com/office/officeart/2005/8/layout/lProcess3"/>
    <dgm:cxn modelId="{B17CEA87-50F7-49A7-83DF-1DA80737FE73}" srcId="{E28B4360-0A65-4628-977C-BDFEF123BB10}" destId="{D0594C50-2B19-4BEC-8276-817C40DA77A2}" srcOrd="1" destOrd="0" parTransId="{899948E8-8E05-4321-89DD-FC1C8DD639A5}" sibTransId="{0DF51644-158C-4FA2-822F-4CC1704C3B02}"/>
    <dgm:cxn modelId="{5DD3ECAA-E20F-4893-B51A-709745C20BEB}" type="presOf" srcId="{65208B8E-DB26-4273-A987-ED62E51CAEC0}" destId="{14FDED88-6AE2-4147-A4A9-D5674DC643C9}" srcOrd="0" destOrd="0" presId="urn:microsoft.com/office/officeart/2005/8/layout/lProcess3"/>
    <dgm:cxn modelId="{E3FCA3AC-53B8-424A-AA7C-26C9282AB42F}" type="presOf" srcId="{02A4B0C9-F750-4056-B90A-D80E81B543A3}" destId="{2327B329-7F64-4990-A321-AA018DC722A5}" srcOrd="0" destOrd="0" presId="urn:microsoft.com/office/officeart/2005/8/layout/lProcess3"/>
    <dgm:cxn modelId="{15BDFBE3-D45F-429E-A6A5-25D4D175F5DD}" srcId="{E28B4360-0A65-4628-977C-BDFEF123BB10}" destId="{65208B8E-DB26-4273-A987-ED62E51CAEC0}" srcOrd="0" destOrd="0" parTransId="{459D521C-6DA3-4301-ACCF-340EF56CD50D}" sibTransId="{C0ADF3A3-2593-4E13-B5DC-2FDAD47D8994}"/>
    <dgm:cxn modelId="{53B090F7-773D-4E04-B5B0-882B93044549}" type="presOf" srcId="{E28B4360-0A65-4628-977C-BDFEF123BB10}" destId="{2E70C7E8-8CAB-4625-9022-821C5B1B4507}" srcOrd="0" destOrd="0" presId="urn:microsoft.com/office/officeart/2005/8/layout/lProcess3"/>
    <dgm:cxn modelId="{32FC59B0-1044-4D96-A543-BE682D8AFA2C}" type="presParOf" srcId="{2E70C7E8-8CAB-4625-9022-821C5B1B4507}" destId="{8E0D6028-3E9F-4754-B4FD-BE9AE33817DD}" srcOrd="0" destOrd="0" presId="urn:microsoft.com/office/officeart/2005/8/layout/lProcess3"/>
    <dgm:cxn modelId="{18A03FB1-6E37-40FF-A7EF-2BA360177B7A}" type="presParOf" srcId="{8E0D6028-3E9F-4754-B4FD-BE9AE33817DD}" destId="{14FDED88-6AE2-4147-A4A9-D5674DC643C9}" srcOrd="0" destOrd="0" presId="urn:microsoft.com/office/officeart/2005/8/layout/lProcess3"/>
    <dgm:cxn modelId="{02E8B7E9-6104-41C4-B68D-35F04CFA8FA6}" type="presParOf" srcId="{8E0D6028-3E9F-4754-B4FD-BE9AE33817DD}" destId="{BAD3BD89-4A35-43EF-8A34-C3371A365DB2}" srcOrd="1" destOrd="0" presId="urn:microsoft.com/office/officeart/2005/8/layout/lProcess3"/>
    <dgm:cxn modelId="{9B1E3C6D-EA3B-49EA-AAEA-6113C9564AD4}" type="presParOf" srcId="{8E0D6028-3E9F-4754-B4FD-BE9AE33817DD}" destId="{2327B329-7F64-4990-A321-AA018DC722A5}" srcOrd="2" destOrd="0" presId="urn:microsoft.com/office/officeart/2005/8/layout/lProcess3"/>
    <dgm:cxn modelId="{88719BB2-EF62-4F36-820A-839B9E2CD959}" type="presParOf" srcId="{2E70C7E8-8CAB-4625-9022-821C5B1B4507}" destId="{F15DA847-2826-4D88-A6A6-9C1C343472C5}" srcOrd="1" destOrd="0" presId="urn:microsoft.com/office/officeart/2005/8/layout/lProcess3"/>
    <dgm:cxn modelId="{18A5BCAF-C39C-4525-AFBB-2824E24EBB5F}" type="presParOf" srcId="{2E70C7E8-8CAB-4625-9022-821C5B1B4507}" destId="{97C460AC-FDA7-41C6-9A74-FD1C85359A2D}" srcOrd="2" destOrd="0" presId="urn:microsoft.com/office/officeart/2005/8/layout/lProcess3"/>
    <dgm:cxn modelId="{3FD58736-C482-4853-9107-6F874A855D64}" type="presParOf" srcId="{97C460AC-FDA7-41C6-9A74-FD1C85359A2D}" destId="{7F084441-2B72-474F-BE22-109A0BFD1531}" srcOrd="0" destOrd="0" presId="urn:microsoft.com/office/officeart/2005/8/layout/lProcess3"/>
    <dgm:cxn modelId="{C4BBA93D-2410-492A-973B-4DCC82003565}" type="presParOf" srcId="{97C460AC-FDA7-41C6-9A74-FD1C85359A2D}" destId="{74CEA28B-8D5A-412E-BEDC-6A1EEEC4C273}" srcOrd="1" destOrd="0" presId="urn:microsoft.com/office/officeart/2005/8/layout/lProcess3"/>
    <dgm:cxn modelId="{17E095A8-5911-4FF3-B1FB-9AC90992F4E3}" type="presParOf" srcId="{97C460AC-FDA7-41C6-9A74-FD1C85359A2D}" destId="{B18C622C-0E7B-433D-B99D-4F5ECE00218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5208B8E-DB26-4273-A987-ED62E51CAEC0}">
      <dgm:prSet phldrT="[Texto]" custT="1"/>
      <dgm:spPr/>
      <dgm:t>
        <a:bodyPr/>
        <a:lstStyle/>
        <a:p>
          <a:r>
            <a:rPr lang="pt-BR" sz="2800" b="0" dirty="0">
              <a:latin typeface="RobotoBR" pitchFamily="2" charset="0"/>
            </a:rPr>
            <a:t>Intensidade</a:t>
          </a:r>
        </a:p>
      </dgm:t>
    </dgm:pt>
    <dgm:pt modelId="{459D521C-6DA3-4301-ACCF-340EF56CD50D}" type="parTrans" cxnId="{15BDFBE3-D45F-429E-A6A5-25D4D175F5DD}">
      <dgm:prSet/>
      <dgm:spPr/>
      <dgm:t>
        <a:bodyPr/>
        <a:lstStyle/>
        <a:p>
          <a:endParaRPr lang="pt-BR"/>
        </a:p>
      </dgm:t>
    </dgm:pt>
    <dgm:pt modelId="{C0ADF3A3-2593-4E13-B5DC-2FDAD47D8994}" type="sibTrans" cxnId="{15BDFBE3-D45F-429E-A6A5-25D4D175F5DD}">
      <dgm:prSet/>
      <dgm:spPr/>
      <dgm:t>
        <a:bodyPr/>
        <a:lstStyle/>
        <a:p>
          <a:endParaRPr lang="pt-BR"/>
        </a:p>
      </dgm:t>
    </dgm:pt>
    <dgm:pt modelId="{D0594C50-2B19-4BEC-8276-817C40DA77A2}">
      <dgm:prSet phldrT="[Texto]" custT="1"/>
      <dgm:spPr/>
      <dgm:t>
        <a:bodyPr/>
        <a:lstStyle/>
        <a:p>
          <a:r>
            <a:rPr lang="pt-BR" sz="2800" b="0" dirty="0">
              <a:latin typeface="RobotoBR" pitchFamily="2" charset="0"/>
            </a:rPr>
            <a:t>Altura </a:t>
          </a:r>
        </a:p>
      </dgm:t>
    </dgm:pt>
    <dgm:pt modelId="{899948E8-8E05-4321-89DD-FC1C8DD639A5}" type="parTrans" cxnId="{B17CEA87-50F7-49A7-83DF-1DA80737FE73}">
      <dgm:prSet/>
      <dgm:spPr/>
      <dgm:t>
        <a:bodyPr/>
        <a:lstStyle/>
        <a:p>
          <a:endParaRPr lang="pt-BR"/>
        </a:p>
      </dgm:t>
    </dgm:pt>
    <dgm:pt modelId="{0DF51644-158C-4FA2-822F-4CC1704C3B02}" type="sibTrans" cxnId="{B17CEA87-50F7-49A7-83DF-1DA80737FE73}">
      <dgm:prSet/>
      <dgm:spPr/>
      <dgm:t>
        <a:bodyPr/>
        <a:lstStyle/>
        <a:p>
          <a:endParaRPr lang="pt-BR"/>
        </a:p>
      </dgm:t>
    </dgm:pt>
    <dgm:pt modelId="{7F231F2C-494E-40F4-9ECC-42EFB9AE300F}">
      <dgm:prSet phldrT="[Texto]" custT="1"/>
      <dgm:spPr/>
      <dgm:t>
        <a:bodyPr/>
        <a:lstStyle/>
        <a:p>
          <a:r>
            <a:rPr lang="pt-BR" sz="1900" b="0" dirty="0">
              <a:latin typeface="RobotoBR" pitchFamily="2" charset="0"/>
            </a:rPr>
            <a:t>Os sons podem ser classificados como graves ou agudos. O mugido de um boi é grave em relação ao piado de um pássaro, que, por sua vez, é agudo comparado ao mugido.</a:t>
          </a:r>
        </a:p>
      </dgm:t>
    </dgm:pt>
    <dgm:pt modelId="{2547A446-10FF-447B-A74B-617844E0AB3E}" type="parTrans" cxnId="{16C1A514-E66F-488A-913D-46FC232F3617}">
      <dgm:prSet/>
      <dgm:spPr/>
      <dgm:t>
        <a:bodyPr/>
        <a:lstStyle/>
        <a:p>
          <a:endParaRPr lang="pt-BR"/>
        </a:p>
      </dgm:t>
    </dgm:pt>
    <dgm:pt modelId="{2C677DD1-9F5E-4BE0-B181-B261A5E391AB}" type="sibTrans" cxnId="{16C1A514-E66F-488A-913D-46FC232F3617}">
      <dgm:prSet/>
      <dgm:spPr/>
      <dgm:t>
        <a:bodyPr/>
        <a:lstStyle/>
        <a:p>
          <a:endParaRPr lang="pt-BR"/>
        </a:p>
      </dgm:t>
    </dgm:pt>
    <dgm:pt modelId="{FC15A6B4-11F1-442D-B51A-3E14F80EDE05}">
      <dgm:prSet phldrT="[Texto]" custT="1"/>
      <dgm:spPr/>
      <dgm:t>
        <a:bodyPr/>
        <a:lstStyle/>
        <a:p>
          <a:r>
            <a:rPr lang="pt-BR" sz="2800" b="0" dirty="0">
              <a:latin typeface="RobotoBR" pitchFamily="2" charset="0"/>
            </a:rPr>
            <a:t>Duração</a:t>
          </a:r>
        </a:p>
      </dgm:t>
    </dgm:pt>
    <dgm:pt modelId="{870EF43B-621B-465A-AC4A-F4DDB44968F9}" type="parTrans" cxnId="{47DD7E3B-F16B-479C-87FC-78BAC0FC343C}">
      <dgm:prSet/>
      <dgm:spPr/>
      <dgm:t>
        <a:bodyPr/>
        <a:lstStyle/>
        <a:p>
          <a:endParaRPr lang="pt-BR"/>
        </a:p>
      </dgm:t>
    </dgm:pt>
    <dgm:pt modelId="{41AADF1F-DF99-4631-A2AC-089B1CD39776}" type="sibTrans" cxnId="{47DD7E3B-F16B-479C-87FC-78BAC0FC343C}">
      <dgm:prSet/>
      <dgm:spPr/>
      <dgm:t>
        <a:bodyPr/>
        <a:lstStyle/>
        <a:p>
          <a:endParaRPr lang="pt-BR"/>
        </a:p>
      </dgm:t>
    </dgm:pt>
    <dgm:pt modelId="{D7B4AE62-D1EC-4A38-8227-E3DBAF4897FE}">
      <dgm:prSet phldrT="[Texto]" custT="1"/>
      <dgm:spPr/>
      <dgm:t>
        <a:bodyPr/>
        <a:lstStyle/>
        <a:p>
          <a:r>
            <a:rPr lang="pt-BR" sz="2800" b="0" dirty="0">
              <a:latin typeface="RobotoBR" pitchFamily="2" charset="0"/>
            </a:rPr>
            <a:t>Timbre</a:t>
          </a:r>
        </a:p>
      </dgm:t>
    </dgm:pt>
    <dgm:pt modelId="{D4097986-35F1-4EA2-833E-30CA59F4F278}" type="parTrans" cxnId="{E158C88B-9BA5-4760-9862-C87B521BAA14}">
      <dgm:prSet/>
      <dgm:spPr/>
      <dgm:t>
        <a:bodyPr/>
        <a:lstStyle/>
        <a:p>
          <a:endParaRPr lang="pt-BR"/>
        </a:p>
      </dgm:t>
    </dgm:pt>
    <dgm:pt modelId="{CC7F821A-CA95-49CE-8F82-D63AD303A3C0}" type="sibTrans" cxnId="{E158C88B-9BA5-4760-9862-C87B521BAA14}">
      <dgm:prSet/>
      <dgm:spPr/>
      <dgm:t>
        <a:bodyPr/>
        <a:lstStyle/>
        <a:p>
          <a:endParaRPr lang="pt-BR"/>
        </a:p>
      </dgm:t>
    </dgm:pt>
    <dgm:pt modelId="{0E7B0174-5C92-45FA-A31E-B1EFE9F98863}">
      <dgm:prSet phldrT="[Texto]" custT="1"/>
      <dgm:spPr/>
      <dgm:t>
        <a:bodyPr/>
        <a:lstStyle/>
        <a:p>
          <a:r>
            <a:rPr lang="pt-BR" sz="1900" b="0" dirty="0">
              <a:latin typeface="RobotoBR" pitchFamily="2" charset="0"/>
            </a:rPr>
            <a:t>A característica sonora que distingue dois instrumentos.</a:t>
          </a:r>
        </a:p>
      </dgm:t>
    </dgm:pt>
    <dgm:pt modelId="{0AC21FFF-2B06-481A-A753-4117861F9DD3}" type="parTrans" cxnId="{DCB9CBE0-4406-4875-9826-B3FBEE52034C}">
      <dgm:prSet/>
      <dgm:spPr/>
      <dgm:t>
        <a:bodyPr/>
        <a:lstStyle/>
        <a:p>
          <a:endParaRPr lang="pt-BR"/>
        </a:p>
      </dgm:t>
    </dgm:pt>
    <dgm:pt modelId="{792E8B0B-663C-4F44-9408-D15DAE810781}" type="sibTrans" cxnId="{DCB9CBE0-4406-4875-9826-B3FBEE52034C}">
      <dgm:prSet/>
      <dgm:spPr/>
      <dgm:t>
        <a:bodyPr/>
        <a:lstStyle/>
        <a:p>
          <a:endParaRPr lang="pt-BR"/>
        </a:p>
      </dgm:t>
    </dgm:pt>
    <dgm:pt modelId="{64630C28-30A3-4C4F-8144-3C5EB569E2B9}">
      <dgm:prSet phldrT="[Texto]" custT="1"/>
      <dgm:spPr/>
      <dgm:t>
        <a:bodyPr/>
        <a:lstStyle/>
        <a:p>
          <a:r>
            <a:rPr lang="pt-BR" sz="1900" b="0" dirty="0">
              <a:latin typeface="RobotoBR" pitchFamily="2" charset="0"/>
            </a:rPr>
            <a:t>Normalmente está relacionada ao volume do som, que pode ser forte ou fraco. </a:t>
          </a:r>
        </a:p>
      </dgm:t>
    </dgm:pt>
    <dgm:pt modelId="{A7A8230C-CAA4-4556-AD7A-62BAFED7B5AA}" type="parTrans" cxnId="{ABAB0B3C-E637-4EA2-A6C7-3511F833DACF}">
      <dgm:prSet/>
      <dgm:spPr/>
      <dgm:t>
        <a:bodyPr/>
        <a:lstStyle/>
        <a:p>
          <a:endParaRPr lang="pt-BR"/>
        </a:p>
      </dgm:t>
    </dgm:pt>
    <dgm:pt modelId="{A403B23B-3915-4F07-B4B4-71CB890CCA09}" type="sibTrans" cxnId="{ABAB0B3C-E637-4EA2-A6C7-3511F833DACF}">
      <dgm:prSet/>
      <dgm:spPr/>
      <dgm:t>
        <a:bodyPr/>
        <a:lstStyle/>
        <a:p>
          <a:endParaRPr lang="pt-BR"/>
        </a:p>
      </dgm:t>
    </dgm:pt>
    <dgm:pt modelId="{498FF4F0-BF4B-44AC-9055-C72C50593C36}">
      <dgm:prSet phldrT="[Texto]" custT="1"/>
      <dgm:spPr/>
      <dgm:t>
        <a:bodyPr/>
        <a:lstStyle/>
        <a:p>
          <a:r>
            <a:rPr lang="pt-BR" sz="1900" b="0" dirty="0">
              <a:latin typeface="RobotoBR" pitchFamily="2" charset="0"/>
            </a:rPr>
            <a:t>É o tempo que o som dura. Os sons podem ser curtos ou longos. </a:t>
          </a:r>
        </a:p>
      </dgm:t>
    </dgm:pt>
    <dgm:pt modelId="{149E769B-B01E-4D09-B67E-3777AA924A46}" type="parTrans" cxnId="{7C81BDEB-D49D-44A5-909B-3F9FE65988A7}">
      <dgm:prSet/>
      <dgm:spPr/>
      <dgm:t>
        <a:bodyPr/>
        <a:lstStyle/>
        <a:p>
          <a:endParaRPr lang="pt-BR"/>
        </a:p>
      </dgm:t>
    </dgm:pt>
    <dgm:pt modelId="{1D278628-3E5A-41D7-A20F-CA189D5F2FFE}" type="sibTrans" cxnId="{7C81BDEB-D49D-44A5-909B-3F9FE65988A7}">
      <dgm:prSet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0D6028-3E9F-4754-B4FD-BE9AE33817DD}" type="pres">
      <dgm:prSet presAssocID="{65208B8E-DB26-4273-A987-ED62E51CAEC0}" presName="horFlow" presStyleCnt="0"/>
      <dgm:spPr/>
    </dgm:pt>
    <dgm:pt modelId="{14FDED88-6AE2-4147-A4A9-D5674DC643C9}" type="pres">
      <dgm:prSet presAssocID="{65208B8E-DB26-4273-A987-ED62E51CAEC0}" presName="bigChev" presStyleLbl="node1" presStyleIdx="0" presStyleCnt="4" custScaleX="165187" custScaleY="145282" custLinFactNeighborY="7623"/>
      <dgm:spPr/>
    </dgm:pt>
    <dgm:pt modelId="{AC2B5473-0F84-4F0F-8040-BD3544BBECD4}" type="pres">
      <dgm:prSet presAssocID="{A7A8230C-CAA4-4556-AD7A-62BAFED7B5AA}" presName="parTrans" presStyleCnt="0"/>
      <dgm:spPr/>
    </dgm:pt>
    <dgm:pt modelId="{7B075CBE-1038-4087-9954-9C47A333DEC2}" type="pres">
      <dgm:prSet presAssocID="{64630C28-30A3-4C4F-8144-3C5EB569E2B9}" presName="node" presStyleLbl="alignAccFollowNode1" presStyleIdx="0" presStyleCnt="4" custScaleX="403479" custScaleY="169975" custLinFactNeighborX="-48023" custLinFactNeighborY="7522">
        <dgm:presLayoutVars>
          <dgm:bulletEnabled val="1"/>
        </dgm:presLayoutVars>
      </dgm:prSet>
      <dgm:spPr/>
    </dgm:pt>
    <dgm:pt modelId="{F15DA847-2826-4D88-A6A6-9C1C343472C5}" type="pres">
      <dgm:prSet presAssocID="{65208B8E-DB26-4273-A987-ED62E51CAEC0}" presName="vSp" presStyleCnt="0"/>
      <dgm:spPr/>
    </dgm:pt>
    <dgm:pt modelId="{FC482B26-9025-4096-89E3-3A5A35F49A76}" type="pres">
      <dgm:prSet presAssocID="{FC15A6B4-11F1-442D-B51A-3E14F80EDE05}" presName="horFlow" presStyleCnt="0"/>
      <dgm:spPr/>
    </dgm:pt>
    <dgm:pt modelId="{9031981B-B178-47E4-BCF2-D2F87F4A64CA}" type="pres">
      <dgm:prSet presAssocID="{FC15A6B4-11F1-442D-B51A-3E14F80EDE05}" presName="bigChev" presStyleLbl="node1" presStyleIdx="1" presStyleCnt="4" custScaleX="150285" custScaleY="130359"/>
      <dgm:spPr/>
    </dgm:pt>
    <dgm:pt modelId="{5AA69957-6A82-4001-B726-291F23885A34}" type="pres">
      <dgm:prSet presAssocID="{149E769B-B01E-4D09-B67E-3777AA924A46}" presName="parTrans" presStyleCnt="0"/>
      <dgm:spPr/>
    </dgm:pt>
    <dgm:pt modelId="{86253C84-3A4B-4BD3-A524-E7A19F6D4D26}" type="pres">
      <dgm:prSet presAssocID="{498FF4F0-BF4B-44AC-9055-C72C50593C36}" presName="node" presStyleLbl="alignAccFollowNode1" presStyleIdx="1" presStyleCnt="4" custScaleX="411989" custScaleY="147235">
        <dgm:presLayoutVars>
          <dgm:bulletEnabled val="1"/>
        </dgm:presLayoutVars>
      </dgm:prSet>
      <dgm:spPr/>
    </dgm:pt>
    <dgm:pt modelId="{89A47E8F-6693-400C-9CC5-945A29756B03}" type="pres">
      <dgm:prSet presAssocID="{FC15A6B4-11F1-442D-B51A-3E14F80EDE05}" presName="vSp" presStyleCnt="0"/>
      <dgm:spPr/>
    </dgm:pt>
    <dgm:pt modelId="{97C460AC-FDA7-41C6-9A74-FD1C85359A2D}" type="pres">
      <dgm:prSet presAssocID="{D0594C50-2B19-4BEC-8276-817C40DA77A2}" presName="horFlow" presStyleCnt="0"/>
      <dgm:spPr/>
    </dgm:pt>
    <dgm:pt modelId="{7F084441-2B72-474F-BE22-109A0BFD1531}" type="pres">
      <dgm:prSet presAssocID="{D0594C50-2B19-4BEC-8276-817C40DA77A2}" presName="bigChev" presStyleLbl="node1" presStyleIdx="2" presStyleCnt="4" custScaleX="149059" custScaleY="151714"/>
      <dgm:spPr/>
    </dgm:pt>
    <dgm:pt modelId="{C7178A60-BB7D-4A02-9C67-41EBB8A5F8FA}" type="pres">
      <dgm:prSet presAssocID="{2547A446-10FF-447B-A74B-617844E0AB3E}" presName="parTrans" presStyleCnt="0"/>
      <dgm:spPr/>
    </dgm:pt>
    <dgm:pt modelId="{53D140C8-EA4B-41B7-8A69-6255FF74FD46}" type="pres">
      <dgm:prSet presAssocID="{7F231F2C-494E-40F4-9ECC-42EFB9AE300F}" presName="node" presStyleLbl="alignAccFollowNode1" presStyleIdx="2" presStyleCnt="4" custScaleX="423959" custScaleY="180217">
        <dgm:presLayoutVars>
          <dgm:bulletEnabled val="1"/>
        </dgm:presLayoutVars>
      </dgm:prSet>
      <dgm:spPr/>
    </dgm:pt>
    <dgm:pt modelId="{938303AF-5EB9-47BF-9FC1-91C5F2BCB97F}" type="pres">
      <dgm:prSet presAssocID="{D0594C50-2B19-4BEC-8276-817C40DA77A2}" presName="vSp" presStyleCnt="0"/>
      <dgm:spPr/>
    </dgm:pt>
    <dgm:pt modelId="{64125C69-91B7-43A5-A3D9-57DCF200F765}" type="pres">
      <dgm:prSet presAssocID="{D7B4AE62-D1EC-4A38-8227-E3DBAF4897FE}" presName="horFlow" presStyleCnt="0"/>
      <dgm:spPr/>
    </dgm:pt>
    <dgm:pt modelId="{DFFBAA93-456E-45BA-9F46-F3A9B8D44AC3}" type="pres">
      <dgm:prSet presAssocID="{D7B4AE62-D1EC-4A38-8227-E3DBAF4897FE}" presName="bigChev" presStyleLbl="node1" presStyleIdx="3" presStyleCnt="4" custScaleX="145595" custScaleY="122567"/>
      <dgm:spPr/>
    </dgm:pt>
    <dgm:pt modelId="{4749E088-51CC-4B33-B99D-BF759A030CD5}" type="pres">
      <dgm:prSet presAssocID="{0AC21FFF-2B06-481A-A753-4117861F9DD3}" presName="parTrans" presStyleCnt="0"/>
      <dgm:spPr/>
    </dgm:pt>
    <dgm:pt modelId="{E0F028B3-10FD-474A-A8CF-D485CBDFAB51}" type="pres">
      <dgm:prSet presAssocID="{0E7B0174-5C92-45FA-A31E-B1EFE9F98863}" presName="node" presStyleLbl="alignAccFollowNode1" presStyleIdx="3" presStyleCnt="4" custScaleX="422886" custScaleY="139602">
        <dgm:presLayoutVars>
          <dgm:bulletEnabled val="1"/>
        </dgm:presLayoutVars>
      </dgm:prSet>
      <dgm:spPr/>
    </dgm:pt>
  </dgm:ptLst>
  <dgm:cxnLst>
    <dgm:cxn modelId="{16C1A514-E66F-488A-913D-46FC232F3617}" srcId="{D0594C50-2B19-4BEC-8276-817C40DA77A2}" destId="{7F231F2C-494E-40F4-9ECC-42EFB9AE300F}" srcOrd="0" destOrd="0" parTransId="{2547A446-10FF-447B-A74B-617844E0AB3E}" sibTransId="{2C677DD1-9F5E-4BE0-B181-B261A5E391AB}"/>
    <dgm:cxn modelId="{D028522C-522E-4D6A-9395-74A8FF09A73C}" type="presOf" srcId="{65208B8E-DB26-4273-A987-ED62E51CAEC0}" destId="{14FDED88-6AE2-4147-A4A9-D5674DC643C9}" srcOrd="0" destOrd="0" presId="urn:microsoft.com/office/officeart/2005/8/layout/lProcess3"/>
    <dgm:cxn modelId="{F0A3DE37-642A-4232-9C0D-269B54FC25C9}" type="presOf" srcId="{64630C28-30A3-4C4F-8144-3C5EB569E2B9}" destId="{7B075CBE-1038-4087-9954-9C47A333DEC2}" srcOrd="0" destOrd="0" presId="urn:microsoft.com/office/officeart/2005/8/layout/lProcess3"/>
    <dgm:cxn modelId="{47DD7E3B-F16B-479C-87FC-78BAC0FC343C}" srcId="{E28B4360-0A65-4628-977C-BDFEF123BB10}" destId="{FC15A6B4-11F1-442D-B51A-3E14F80EDE05}" srcOrd="1" destOrd="0" parTransId="{870EF43B-621B-465A-AC4A-F4DDB44968F9}" sibTransId="{41AADF1F-DF99-4631-A2AC-089B1CD39776}"/>
    <dgm:cxn modelId="{ABAB0B3C-E637-4EA2-A6C7-3511F833DACF}" srcId="{65208B8E-DB26-4273-A987-ED62E51CAEC0}" destId="{64630C28-30A3-4C4F-8144-3C5EB569E2B9}" srcOrd="0" destOrd="0" parTransId="{A7A8230C-CAA4-4556-AD7A-62BAFED7B5AA}" sibTransId="{A403B23B-3915-4F07-B4B4-71CB890CCA09}"/>
    <dgm:cxn modelId="{0CACA643-FAED-4480-BE8D-E13562AF6371}" type="presOf" srcId="{E28B4360-0A65-4628-977C-BDFEF123BB10}" destId="{2E70C7E8-8CAB-4625-9022-821C5B1B4507}" srcOrd="0" destOrd="0" presId="urn:microsoft.com/office/officeart/2005/8/layout/lProcess3"/>
    <dgm:cxn modelId="{55F06478-69A9-4495-944B-7960224440F8}" type="presOf" srcId="{498FF4F0-BF4B-44AC-9055-C72C50593C36}" destId="{86253C84-3A4B-4BD3-A524-E7A19F6D4D26}" srcOrd="0" destOrd="0" presId="urn:microsoft.com/office/officeart/2005/8/layout/lProcess3"/>
    <dgm:cxn modelId="{5F32B47C-711C-4F6C-B2D0-ED8FA8CA7F04}" type="presOf" srcId="{7F231F2C-494E-40F4-9ECC-42EFB9AE300F}" destId="{53D140C8-EA4B-41B7-8A69-6255FF74FD46}" srcOrd="0" destOrd="0" presId="urn:microsoft.com/office/officeart/2005/8/layout/lProcess3"/>
    <dgm:cxn modelId="{DC279484-4D43-4E91-A10D-338FD26DD865}" type="presOf" srcId="{FC15A6B4-11F1-442D-B51A-3E14F80EDE05}" destId="{9031981B-B178-47E4-BCF2-D2F87F4A64CA}" srcOrd="0" destOrd="0" presId="urn:microsoft.com/office/officeart/2005/8/layout/lProcess3"/>
    <dgm:cxn modelId="{B17CEA87-50F7-49A7-83DF-1DA80737FE73}" srcId="{E28B4360-0A65-4628-977C-BDFEF123BB10}" destId="{D0594C50-2B19-4BEC-8276-817C40DA77A2}" srcOrd="2" destOrd="0" parTransId="{899948E8-8E05-4321-89DD-FC1C8DD639A5}" sibTransId="{0DF51644-158C-4FA2-822F-4CC1704C3B02}"/>
    <dgm:cxn modelId="{E158C88B-9BA5-4760-9862-C87B521BAA14}" srcId="{E28B4360-0A65-4628-977C-BDFEF123BB10}" destId="{D7B4AE62-D1EC-4A38-8227-E3DBAF4897FE}" srcOrd="3" destOrd="0" parTransId="{D4097986-35F1-4EA2-833E-30CA59F4F278}" sibTransId="{CC7F821A-CA95-49CE-8F82-D63AD303A3C0}"/>
    <dgm:cxn modelId="{0ADC91B9-C692-4D9B-9FF2-2A9A22ECED0F}" type="presOf" srcId="{0E7B0174-5C92-45FA-A31E-B1EFE9F98863}" destId="{E0F028B3-10FD-474A-A8CF-D485CBDFAB51}" srcOrd="0" destOrd="0" presId="urn:microsoft.com/office/officeart/2005/8/layout/lProcess3"/>
    <dgm:cxn modelId="{8EE749C6-5415-492E-88D5-A853210985A1}" type="presOf" srcId="{D7B4AE62-D1EC-4A38-8227-E3DBAF4897FE}" destId="{DFFBAA93-456E-45BA-9F46-F3A9B8D44AC3}" srcOrd="0" destOrd="0" presId="urn:microsoft.com/office/officeart/2005/8/layout/lProcess3"/>
    <dgm:cxn modelId="{DCB9CBE0-4406-4875-9826-B3FBEE52034C}" srcId="{D7B4AE62-D1EC-4A38-8227-E3DBAF4897FE}" destId="{0E7B0174-5C92-45FA-A31E-B1EFE9F98863}" srcOrd="0" destOrd="0" parTransId="{0AC21FFF-2B06-481A-A753-4117861F9DD3}" sibTransId="{792E8B0B-663C-4F44-9408-D15DAE810781}"/>
    <dgm:cxn modelId="{15BDFBE3-D45F-429E-A6A5-25D4D175F5DD}" srcId="{E28B4360-0A65-4628-977C-BDFEF123BB10}" destId="{65208B8E-DB26-4273-A987-ED62E51CAEC0}" srcOrd="0" destOrd="0" parTransId="{459D521C-6DA3-4301-ACCF-340EF56CD50D}" sibTransId="{C0ADF3A3-2593-4E13-B5DC-2FDAD47D8994}"/>
    <dgm:cxn modelId="{7C81BDEB-D49D-44A5-909B-3F9FE65988A7}" srcId="{FC15A6B4-11F1-442D-B51A-3E14F80EDE05}" destId="{498FF4F0-BF4B-44AC-9055-C72C50593C36}" srcOrd="0" destOrd="0" parTransId="{149E769B-B01E-4D09-B67E-3777AA924A46}" sibTransId="{1D278628-3E5A-41D7-A20F-CA189D5F2FFE}"/>
    <dgm:cxn modelId="{03616EF6-D51A-47D4-A035-B74193B1DD99}" type="presOf" srcId="{D0594C50-2B19-4BEC-8276-817C40DA77A2}" destId="{7F084441-2B72-474F-BE22-109A0BFD1531}" srcOrd="0" destOrd="0" presId="urn:microsoft.com/office/officeart/2005/8/layout/lProcess3"/>
    <dgm:cxn modelId="{EA67BFFC-ACB4-4B63-A169-7438A0804741}" type="presParOf" srcId="{2E70C7E8-8CAB-4625-9022-821C5B1B4507}" destId="{8E0D6028-3E9F-4754-B4FD-BE9AE33817DD}" srcOrd="0" destOrd="0" presId="urn:microsoft.com/office/officeart/2005/8/layout/lProcess3"/>
    <dgm:cxn modelId="{0A2313E0-A045-4BA3-A41D-8DD10D4AF6C1}" type="presParOf" srcId="{8E0D6028-3E9F-4754-B4FD-BE9AE33817DD}" destId="{14FDED88-6AE2-4147-A4A9-D5674DC643C9}" srcOrd="0" destOrd="0" presId="urn:microsoft.com/office/officeart/2005/8/layout/lProcess3"/>
    <dgm:cxn modelId="{A2B848C7-DD07-4E7B-8457-456FCBA1B0BC}" type="presParOf" srcId="{8E0D6028-3E9F-4754-B4FD-BE9AE33817DD}" destId="{AC2B5473-0F84-4F0F-8040-BD3544BBECD4}" srcOrd="1" destOrd="0" presId="urn:microsoft.com/office/officeart/2005/8/layout/lProcess3"/>
    <dgm:cxn modelId="{39AD8236-E7A9-404B-9EF5-A8C9AAE60A3A}" type="presParOf" srcId="{8E0D6028-3E9F-4754-B4FD-BE9AE33817DD}" destId="{7B075CBE-1038-4087-9954-9C47A333DEC2}" srcOrd="2" destOrd="0" presId="urn:microsoft.com/office/officeart/2005/8/layout/lProcess3"/>
    <dgm:cxn modelId="{7F43902C-8046-4232-9CAA-9223C58DAC71}" type="presParOf" srcId="{2E70C7E8-8CAB-4625-9022-821C5B1B4507}" destId="{F15DA847-2826-4D88-A6A6-9C1C343472C5}" srcOrd="1" destOrd="0" presId="urn:microsoft.com/office/officeart/2005/8/layout/lProcess3"/>
    <dgm:cxn modelId="{75A849FF-C00D-41D2-BD27-20E18E3087C6}" type="presParOf" srcId="{2E70C7E8-8CAB-4625-9022-821C5B1B4507}" destId="{FC482B26-9025-4096-89E3-3A5A35F49A76}" srcOrd="2" destOrd="0" presId="urn:microsoft.com/office/officeart/2005/8/layout/lProcess3"/>
    <dgm:cxn modelId="{A55082D2-A31B-42E2-B1ED-C5F2457960A4}" type="presParOf" srcId="{FC482B26-9025-4096-89E3-3A5A35F49A76}" destId="{9031981B-B178-47E4-BCF2-D2F87F4A64CA}" srcOrd="0" destOrd="0" presId="urn:microsoft.com/office/officeart/2005/8/layout/lProcess3"/>
    <dgm:cxn modelId="{3E9EDE7E-09E8-4648-9B61-B65F9D564DDB}" type="presParOf" srcId="{FC482B26-9025-4096-89E3-3A5A35F49A76}" destId="{5AA69957-6A82-4001-B726-291F23885A34}" srcOrd="1" destOrd="0" presId="urn:microsoft.com/office/officeart/2005/8/layout/lProcess3"/>
    <dgm:cxn modelId="{2CB0E0FD-6A4D-43F2-BA80-620AB9E8A3D0}" type="presParOf" srcId="{FC482B26-9025-4096-89E3-3A5A35F49A76}" destId="{86253C84-3A4B-4BD3-A524-E7A19F6D4D26}" srcOrd="2" destOrd="0" presId="urn:microsoft.com/office/officeart/2005/8/layout/lProcess3"/>
    <dgm:cxn modelId="{48056C76-14E1-403D-80FE-68F1D6AB7848}" type="presParOf" srcId="{2E70C7E8-8CAB-4625-9022-821C5B1B4507}" destId="{89A47E8F-6693-400C-9CC5-945A29756B03}" srcOrd="3" destOrd="0" presId="urn:microsoft.com/office/officeart/2005/8/layout/lProcess3"/>
    <dgm:cxn modelId="{1E6BED73-BED9-44FA-890A-CF8841198C06}" type="presParOf" srcId="{2E70C7E8-8CAB-4625-9022-821C5B1B4507}" destId="{97C460AC-FDA7-41C6-9A74-FD1C85359A2D}" srcOrd="4" destOrd="0" presId="urn:microsoft.com/office/officeart/2005/8/layout/lProcess3"/>
    <dgm:cxn modelId="{76109167-791D-4EC4-A463-5D80D39CEA54}" type="presParOf" srcId="{97C460AC-FDA7-41C6-9A74-FD1C85359A2D}" destId="{7F084441-2B72-474F-BE22-109A0BFD1531}" srcOrd="0" destOrd="0" presId="urn:microsoft.com/office/officeart/2005/8/layout/lProcess3"/>
    <dgm:cxn modelId="{03AC0B8C-6DE2-48B9-9EF3-904B8B9643BD}" type="presParOf" srcId="{97C460AC-FDA7-41C6-9A74-FD1C85359A2D}" destId="{C7178A60-BB7D-4A02-9C67-41EBB8A5F8FA}" srcOrd="1" destOrd="0" presId="urn:microsoft.com/office/officeart/2005/8/layout/lProcess3"/>
    <dgm:cxn modelId="{C822F002-CAD9-4CBC-97B9-35D56D0A2E56}" type="presParOf" srcId="{97C460AC-FDA7-41C6-9A74-FD1C85359A2D}" destId="{53D140C8-EA4B-41B7-8A69-6255FF74FD46}" srcOrd="2" destOrd="0" presId="urn:microsoft.com/office/officeart/2005/8/layout/lProcess3"/>
    <dgm:cxn modelId="{3D0C7606-C860-42F8-91B7-E12184AFB4FB}" type="presParOf" srcId="{2E70C7E8-8CAB-4625-9022-821C5B1B4507}" destId="{938303AF-5EB9-47BF-9FC1-91C5F2BCB97F}" srcOrd="5" destOrd="0" presId="urn:microsoft.com/office/officeart/2005/8/layout/lProcess3"/>
    <dgm:cxn modelId="{A4991DF6-8D67-4F8E-B4FF-4CEEA054F6F2}" type="presParOf" srcId="{2E70C7E8-8CAB-4625-9022-821C5B1B4507}" destId="{64125C69-91B7-43A5-A3D9-57DCF200F765}" srcOrd="6" destOrd="0" presId="urn:microsoft.com/office/officeart/2005/8/layout/lProcess3"/>
    <dgm:cxn modelId="{7C06D6DE-BA15-46EB-A1C4-30F65A42FC89}" type="presParOf" srcId="{64125C69-91B7-43A5-A3D9-57DCF200F765}" destId="{DFFBAA93-456E-45BA-9F46-F3A9B8D44AC3}" srcOrd="0" destOrd="0" presId="urn:microsoft.com/office/officeart/2005/8/layout/lProcess3"/>
    <dgm:cxn modelId="{49BF7BF4-6A44-42CF-BA02-0E6B3D414CE7}" type="presParOf" srcId="{64125C69-91B7-43A5-A3D9-57DCF200F765}" destId="{4749E088-51CC-4B33-B99D-BF759A030CD5}" srcOrd="1" destOrd="0" presId="urn:microsoft.com/office/officeart/2005/8/layout/lProcess3"/>
    <dgm:cxn modelId="{35DCAD99-54B4-4A4D-BF38-91F6FB63A817}" type="presParOf" srcId="{64125C69-91B7-43A5-A3D9-57DCF200F765}" destId="{E0F028B3-10FD-474A-A8CF-D485CBDFAB51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862B03A-EE07-4856-A3A8-B66D4CFBC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9D75FD-6B3E-4E75-B63E-3EE3FB3E059E}">
      <dgm:prSet phldrT="[Texto]" custT="1"/>
      <dgm:spPr/>
      <dgm:t>
        <a:bodyPr/>
        <a:lstStyle/>
        <a:p>
          <a:r>
            <a:rPr lang="pt-BR" sz="3200" dirty="0">
              <a:latin typeface="RobotoBR" pitchFamily="2" charset="0"/>
            </a:rPr>
            <a:t>Alguns gêneros que compõem a musicalidade brasileira</a:t>
          </a:r>
        </a:p>
      </dgm:t>
    </dgm:pt>
    <dgm:pt modelId="{648CD4C4-632C-4E31-8AEC-B5D08320021F}" type="parTrans" cxnId="{89F76D83-03D2-423C-B1CD-0067F2E0BCF9}">
      <dgm:prSet/>
      <dgm:spPr/>
      <dgm:t>
        <a:bodyPr/>
        <a:lstStyle/>
        <a:p>
          <a:endParaRPr lang="pt-BR"/>
        </a:p>
      </dgm:t>
    </dgm:pt>
    <dgm:pt modelId="{2A332BD8-2DFE-43FF-858A-262E83936641}" type="sibTrans" cxnId="{89F76D83-03D2-423C-B1CD-0067F2E0BCF9}">
      <dgm:prSet/>
      <dgm:spPr/>
      <dgm:t>
        <a:bodyPr/>
        <a:lstStyle/>
        <a:p>
          <a:endParaRPr lang="pt-BR"/>
        </a:p>
      </dgm:t>
    </dgm:pt>
    <dgm:pt modelId="{EC2ECD0C-CB17-459B-98A8-2EA514372CD8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Samba</a:t>
          </a:r>
        </a:p>
      </dgm:t>
    </dgm:pt>
    <dgm:pt modelId="{6DB85567-DF09-459B-87CC-07C2489DCC39}" type="parTrans" cxnId="{BE837547-680F-4A25-B2CD-6F32709D8078}">
      <dgm:prSet/>
      <dgm:spPr/>
      <dgm:t>
        <a:bodyPr/>
        <a:lstStyle/>
        <a:p>
          <a:endParaRPr lang="pt-BR"/>
        </a:p>
      </dgm:t>
    </dgm:pt>
    <dgm:pt modelId="{C86AA488-4C4B-4531-A9A4-36A6978FC4D1}" type="sibTrans" cxnId="{BE837547-680F-4A25-B2CD-6F32709D8078}">
      <dgm:prSet/>
      <dgm:spPr/>
      <dgm:t>
        <a:bodyPr/>
        <a:lstStyle/>
        <a:p>
          <a:endParaRPr lang="pt-BR"/>
        </a:p>
      </dgm:t>
    </dgm:pt>
    <dgm:pt modelId="{C30FD431-5478-4102-8B4E-45FEBC3A4046}">
      <dgm:prSet phldrT="[Texto]"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Choro</a:t>
          </a:r>
        </a:p>
      </dgm:t>
    </dgm:pt>
    <dgm:pt modelId="{83435F2D-9FE2-48BF-8227-C4AE8C919958}" type="parTrans" cxnId="{B8B5B26D-EDE9-44C2-B561-0F874077E198}">
      <dgm:prSet/>
      <dgm:spPr/>
      <dgm:t>
        <a:bodyPr/>
        <a:lstStyle/>
        <a:p>
          <a:endParaRPr lang="pt-BR"/>
        </a:p>
      </dgm:t>
    </dgm:pt>
    <dgm:pt modelId="{B5B1D8A7-1624-4152-BFA7-514CFE1457B9}" type="sibTrans" cxnId="{B8B5B26D-EDE9-44C2-B561-0F874077E198}">
      <dgm:prSet/>
      <dgm:spPr/>
      <dgm:t>
        <a:bodyPr/>
        <a:lstStyle/>
        <a:p>
          <a:endParaRPr lang="pt-BR"/>
        </a:p>
      </dgm:t>
    </dgm:pt>
    <dgm:pt modelId="{5DF01690-C3C7-47DE-89E3-6C16C4C59155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Modas de viola</a:t>
          </a:r>
        </a:p>
      </dgm:t>
    </dgm:pt>
    <dgm:pt modelId="{D7611330-87DD-4832-A8F8-DD7975A9FADC}" type="parTrans" cxnId="{7A42BB0F-E64F-4897-9417-B1E8E5C0D37B}">
      <dgm:prSet/>
      <dgm:spPr/>
      <dgm:t>
        <a:bodyPr/>
        <a:lstStyle/>
        <a:p>
          <a:endParaRPr lang="pt-BR"/>
        </a:p>
      </dgm:t>
    </dgm:pt>
    <dgm:pt modelId="{FA4B0563-2A86-42A6-BEE2-DA4AE42541E3}" type="sibTrans" cxnId="{7A42BB0F-E64F-4897-9417-B1E8E5C0D37B}">
      <dgm:prSet/>
      <dgm:spPr/>
      <dgm:t>
        <a:bodyPr/>
        <a:lstStyle/>
        <a:p>
          <a:endParaRPr lang="pt-BR"/>
        </a:p>
      </dgm:t>
    </dgm:pt>
    <dgm:pt modelId="{3636022C-64F8-4916-A577-C02518754850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Forró</a:t>
          </a:r>
        </a:p>
      </dgm:t>
    </dgm:pt>
    <dgm:pt modelId="{3749CBC4-A9D8-4C44-8586-D700EF96BD29}" type="parTrans" cxnId="{FA0FE404-3D9A-4B77-A411-FA7AC80D8DE9}">
      <dgm:prSet/>
      <dgm:spPr/>
      <dgm:t>
        <a:bodyPr/>
        <a:lstStyle/>
        <a:p>
          <a:endParaRPr lang="pt-BR"/>
        </a:p>
      </dgm:t>
    </dgm:pt>
    <dgm:pt modelId="{EF000CB8-0987-4A21-A495-2E1B385C49A0}" type="sibTrans" cxnId="{FA0FE404-3D9A-4B77-A411-FA7AC80D8DE9}">
      <dgm:prSet/>
      <dgm:spPr/>
      <dgm:t>
        <a:bodyPr/>
        <a:lstStyle/>
        <a:p>
          <a:endParaRPr lang="pt-BR"/>
        </a:p>
      </dgm:t>
    </dgm:pt>
    <dgm:pt modelId="{14A23710-E1A0-411A-A216-445A03E9CE72}">
      <dgm:prSet custT="1"/>
      <dgm:spPr/>
      <dgm:t>
        <a:bodyPr/>
        <a:lstStyle/>
        <a:p>
          <a:r>
            <a:rPr lang="pt-BR" sz="2800" dirty="0">
              <a:latin typeface="RobotoBR" pitchFamily="2" charset="0"/>
            </a:rPr>
            <a:t>Bossa nova</a:t>
          </a:r>
        </a:p>
      </dgm:t>
    </dgm:pt>
    <dgm:pt modelId="{FCA9B038-9220-43B5-9370-C2D4AB9E30C2}" type="parTrans" cxnId="{DE1282CE-A745-4503-9A87-CB6C9E08E204}">
      <dgm:prSet/>
      <dgm:spPr/>
      <dgm:t>
        <a:bodyPr/>
        <a:lstStyle/>
        <a:p>
          <a:endParaRPr lang="pt-BR"/>
        </a:p>
      </dgm:t>
    </dgm:pt>
    <dgm:pt modelId="{F2D16B86-BE96-49FF-BE39-09AC5DDB4B30}" type="sibTrans" cxnId="{DE1282CE-A745-4503-9A87-CB6C9E08E204}">
      <dgm:prSet/>
      <dgm:spPr/>
      <dgm:t>
        <a:bodyPr/>
        <a:lstStyle/>
        <a:p>
          <a:endParaRPr lang="pt-BR"/>
        </a:p>
      </dgm:t>
    </dgm:pt>
    <dgm:pt modelId="{070CEB2D-0E60-4FF7-85B6-0040FDCAB586}" type="pres">
      <dgm:prSet presAssocID="{A862B03A-EE07-4856-A3A8-B66D4CFB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5ACC76-AFD8-4F56-B059-7EFB8272CED4}" type="pres">
      <dgm:prSet presAssocID="{7D9D75FD-6B3E-4E75-B63E-3EE3FB3E059E}" presName="root" presStyleCnt="0"/>
      <dgm:spPr/>
    </dgm:pt>
    <dgm:pt modelId="{B5238EC2-05E0-44AE-B3ED-6D0459C88548}" type="pres">
      <dgm:prSet presAssocID="{7D9D75FD-6B3E-4E75-B63E-3EE3FB3E059E}" presName="rootComposite" presStyleCnt="0"/>
      <dgm:spPr/>
    </dgm:pt>
    <dgm:pt modelId="{9D69E59E-C43D-4C66-AEF7-AFC862F61E1D}" type="pres">
      <dgm:prSet presAssocID="{7D9D75FD-6B3E-4E75-B63E-3EE3FB3E059E}" presName="rootText" presStyleLbl="node1" presStyleIdx="0" presStyleCnt="1" custScaleX="397619" custScaleY="152894" custLinFactNeighborX="-11596" custLinFactNeighborY="3485"/>
      <dgm:spPr/>
    </dgm:pt>
    <dgm:pt modelId="{64E4AF15-B09D-43CD-8E3D-8615FB0FCAE6}" type="pres">
      <dgm:prSet presAssocID="{7D9D75FD-6B3E-4E75-B63E-3EE3FB3E059E}" presName="rootConnector" presStyleLbl="node1" presStyleIdx="0" presStyleCnt="1"/>
      <dgm:spPr/>
    </dgm:pt>
    <dgm:pt modelId="{BDE0B003-C0F1-4007-8C2C-0CD30C3823F9}" type="pres">
      <dgm:prSet presAssocID="{7D9D75FD-6B3E-4E75-B63E-3EE3FB3E059E}" presName="childShape" presStyleCnt="0"/>
      <dgm:spPr/>
    </dgm:pt>
    <dgm:pt modelId="{7565DE24-0395-4451-B7DC-5EF8135F3D21}" type="pres">
      <dgm:prSet presAssocID="{6DB85567-DF09-459B-87CC-07C2489DCC39}" presName="Name13" presStyleLbl="parChTrans1D2" presStyleIdx="0" presStyleCnt="5"/>
      <dgm:spPr/>
    </dgm:pt>
    <dgm:pt modelId="{A3F86A94-86B0-451C-B7F7-E4945B2C2569}" type="pres">
      <dgm:prSet presAssocID="{EC2ECD0C-CB17-459B-98A8-2EA514372CD8}" presName="childText" presStyleLbl="bgAcc1" presStyleIdx="0" presStyleCnt="5" custScaleX="252535" custScaleY="55448">
        <dgm:presLayoutVars>
          <dgm:bulletEnabled val="1"/>
        </dgm:presLayoutVars>
      </dgm:prSet>
      <dgm:spPr/>
    </dgm:pt>
    <dgm:pt modelId="{1C0A611A-FA4C-4804-BB29-0160CB910826}" type="pres">
      <dgm:prSet presAssocID="{83435F2D-9FE2-48BF-8227-C4AE8C919958}" presName="Name13" presStyleLbl="parChTrans1D2" presStyleIdx="1" presStyleCnt="5"/>
      <dgm:spPr/>
    </dgm:pt>
    <dgm:pt modelId="{33318350-C25F-468A-856F-0CB1E04F8A83}" type="pres">
      <dgm:prSet presAssocID="{C30FD431-5478-4102-8B4E-45FEBC3A4046}" presName="childText" presStyleLbl="bgAcc1" presStyleIdx="1" presStyleCnt="5" custScaleX="255748" custScaleY="61302" custLinFactNeighborX="-2165" custLinFactNeighborY="-4618">
        <dgm:presLayoutVars>
          <dgm:bulletEnabled val="1"/>
        </dgm:presLayoutVars>
      </dgm:prSet>
      <dgm:spPr/>
    </dgm:pt>
    <dgm:pt modelId="{D342FFC1-D886-4688-8054-D6E0BC44C9DB}" type="pres">
      <dgm:prSet presAssocID="{D7611330-87DD-4832-A8F8-DD7975A9FADC}" presName="Name13" presStyleLbl="parChTrans1D2" presStyleIdx="2" presStyleCnt="5"/>
      <dgm:spPr/>
    </dgm:pt>
    <dgm:pt modelId="{DEA07926-CA70-4BE8-82EA-FEEAAEA706BE}" type="pres">
      <dgm:prSet presAssocID="{5DF01690-C3C7-47DE-89E3-6C16C4C59155}" presName="childText" presStyleLbl="bgAcc1" presStyleIdx="2" presStyleCnt="5" custScaleX="253018" custScaleY="60774">
        <dgm:presLayoutVars>
          <dgm:bulletEnabled val="1"/>
        </dgm:presLayoutVars>
      </dgm:prSet>
      <dgm:spPr/>
    </dgm:pt>
    <dgm:pt modelId="{E439F040-150B-424E-A319-C791B16A42E7}" type="pres">
      <dgm:prSet presAssocID="{3749CBC4-A9D8-4C44-8586-D700EF96BD29}" presName="Name13" presStyleLbl="parChTrans1D2" presStyleIdx="3" presStyleCnt="5"/>
      <dgm:spPr/>
    </dgm:pt>
    <dgm:pt modelId="{39AD9369-A447-4500-92C7-01760046D61F}" type="pres">
      <dgm:prSet presAssocID="{3636022C-64F8-4916-A577-C02518754850}" presName="childText" presStyleLbl="bgAcc1" presStyleIdx="3" presStyleCnt="5" custScaleX="248123" custScaleY="58492" custLinFactNeighborX="3073">
        <dgm:presLayoutVars>
          <dgm:bulletEnabled val="1"/>
        </dgm:presLayoutVars>
      </dgm:prSet>
      <dgm:spPr/>
    </dgm:pt>
    <dgm:pt modelId="{854E9024-C58F-4C0E-A083-84B8421BCE84}" type="pres">
      <dgm:prSet presAssocID="{FCA9B038-9220-43B5-9370-C2D4AB9E30C2}" presName="Name13" presStyleLbl="parChTrans1D2" presStyleIdx="4" presStyleCnt="5"/>
      <dgm:spPr/>
    </dgm:pt>
    <dgm:pt modelId="{3E5DDE07-BF8A-4A27-ABEE-7EBCC3319137}" type="pres">
      <dgm:prSet presAssocID="{14A23710-E1A0-411A-A216-445A03E9CE72}" presName="childText" presStyleLbl="bgAcc1" presStyleIdx="4" presStyleCnt="5" custScaleX="241897" custScaleY="70014" custLinFactNeighborX="3668" custLinFactNeighborY="1174">
        <dgm:presLayoutVars>
          <dgm:bulletEnabled val="1"/>
        </dgm:presLayoutVars>
      </dgm:prSet>
      <dgm:spPr/>
    </dgm:pt>
  </dgm:ptLst>
  <dgm:cxnLst>
    <dgm:cxn modelId="{FA0FE404-3D9A-4B77-A411-FA7AC80D8DE9}" srcId="{7D9D75FD-6B3E-4E75-B63E-3EE3FB3E059E}" destId="{3636022C-64F8-4916-A577-C02518754850}" srcOrd="3" destOrd="0" parTransId="{3749CBC4-A9D8-4C44-8586-D700EF96BD29}" sibTransId="{EF000CB8-0987-4A21-A495-2E1B385C49A0}"/>
    <dgm:cxn modelId="{7A42BB0F-E64F-4897-9417-B1E8E5C0D37B}" srcId="{7D9D75FD-6B3E-4E75-B63E-3EE3FB3E059E}" destId="{5DF01690-C3C7-47DE-89E3-6C16C4C59155}" srcOrd="2" destOrd="0" parTransId="{D7611330-87DD-4832-A8F8-DD7975A9FADC}" sibTransId="{FA4B0563-2A86-42A6-BEE2-DA4AE42541E3}"/>
    <dgm:cxn modelId="{45048A20-4DF9-4608-9D12-E2F540A30B7C}" type="presOf" srcId="{14A23710-E1A0-411A-A216-445A03E9CE72}" destId="{3E5DDE07-BF8A-4A27-ABEE-7EBCC3319137}" srcOrd="0" destOrd="0" presId="urn:microsoft.com/office/officeart/2005/8/layout/hierarchy3"/>
    <dgm:cxn modelId="{61F62535-F41D-49B5-AAE6-64650F720BAC}" type="presOf" srcId="{D7611330-87DD-4832-A8F8-DD7975A9FADC}" destId="{D342FFC1-D886-4688-8054-D6E0BC44C9DB}" srcOrd="0" destOrd="0" presId="urn:microsoft.com/office/officeart/2005/8/layout/hierarchy3"/>
    <dgm:cxn modelId="{6CD06941-F16F-4B9C-810E-3ED07030DC3C}" type="presOf" srcId="{7D9D75FD-6B3E-4E75-B63E-3EE3FB3E059E}" destId="{9D69E59E-C43D-4C66-AEF7-AFC862F61E1D}" srcOrd="0" destOrd="0" presId="urn:microsoft.com/office/officeart/2005/8/layout/hierarchy3"/>
    <dgm:cxn modelId="{61320866-2C9B-4619-B0D4-07FD0C20A3C8}" type="presOf" srcId="{6DB85567-DF09-459B-87CC-07C2489DCC39}" destId="{7565DE24-0395-4451-B7DC-5EF8135F3D21}" srcOrd="0" destOrd="0" presId="urn:microsoft.com/office/officeart/2005/8/layout/hierarchy3"/>
    <dgm:cxn modelId="{BE837547-680F-4A25-B2CD-6F32709D8078}" srcId="{7D9D75FD-6B3E-4E75-B63E-3EE3FB3E059E}" destId="{EC2ECD0C-CB17-459B-98A8-2EA514372CD8}" srcOrd="0" destOrd="0" parTransId="{6DB85567-DF09-459B-87CC-07C2489DCC39}" sibTransId="{C86AA488-4C4B-4531-A9A4-36A6978FC4D1}"/>
    <dgm:cxn modelId="{B8B5B26D-EDE9-44C2-B561-0F874077E198}" srcId="{7D9D75FD-6B3E-4E75-B63E-3EE3FB3E059E}" destId="{C30FD431-5478-4102-8B4E-45FEBC3A4046}" srcOrd="1" destOrd="0" parTransId="{83435F2D-9FE2-48BF-8227-C4AE8C919958}" sibTransId="{B5B1D8A7-1624-4152-BFA7-514CFE1457B9}"/>
    <dgm:cxn modelId="{89F76D83-03D2-423C-B1CD-0067F2E0BCF9}" srcId="{A862B03A-EE07-4856-A3A8-B66D4CFBC5D0}" destId="{7D9D75FD-6B3E-4E75-B63E-3EE3FB3E059E}" srcOrd="0" destOrd="0" parTransId="{648CD4C4-632C-4E31-8AEC-B5D08320021F}" sibTransId="{2A332BD8-2DFE-43FF-858A-262E83936641}"/>
    <dgm:cxn modelId="{6177E28A-FA28-456C-8468-85DAE064A9C4}" type="presOf" srcId="{83435F2D-9FE2-48BF-8227-C4AE8C919958}" destId="{1C0A611A-FA4C-4804-BB29-0160CB910826}" srcOrd="0" destOrd="0" presId="urn:microsoft.com/office/officeart/2005/8/layout/hierarchy3"/>
    <dgm:cxn modelId="{B35CE091-5A20-4B11-8E83-07497D0B7A24}" type="presOf" srcId="{A862B03A-EE07-4856-A3A8-B66D4CFBC5D0}" destId="{070CEB2D-0E60-4FF7-85B6-0040FDCAB586}" srcOrd="0" destOrd="0" presId="urn:microsoft.com/office/officeart/2005/8/layout/hierarchy3"/>
    <dgm:cxn modelId="{23602995-1F3F-44FC-BED1-267BC3E21C45}" type="presOf" srcId="{5DF01690-C3C7-47DE-89E3-6C16C4C59155}" destId="{DEA07926-CA70-4BE8-82EA-FEEAAEA706BE}" srcOrd="0" destOrd="0" presId="urn:microsoft.com/office/officeart/2005/8/layout/hierarchy3"/>
    <dgm:cxn modelId="{C62F34A3-9099-444F-9857-6ACDA76514B9}" type="presOf" srcId="{7D9D75FD-6B3E-4E75-B63E-3EE3FB3E059E}" destId="{64E4AF15-B09D-43CD-8E3D-8615FB0FCAE6}" srcOrd="1" destOrd="0" presId="urn:microsoft.com/office/officeart/2005/8/layout/hierarchy3"/>
    <dgm:cxn modelId="{B24B47A7-8E80-4DB6-8089-48DE4CB8EFAA}" type="presOf" srcId="{3636022C-64F8-4916-A577-C02518754850}" destId="{39AD9369-A447-4500-92C7-01760046D61F}" srcOrd="0" destOrd="0" presId="urn:microsoft.com/office/officeart/2005/8/layout/hierarchy3"/>
    <dgm:cxn modelId="{C6481CAC-77A0-4463-BAD8-A970FCEA4A87}" type="presOf" srcId="{C30FD431-5478-4102-8B4E-45FEBC3A4046}" destId="{33318350-C25F-468A-856F-0CB1E04F8A83}" srcOrd="0" destOrd="0" presId="urn:microsoft.com/office/officeart/2005/8/layout/hierarchy3"/>
    <dgm:cxn modelId="{DE1282CE-A745-4503-9A87-CB6C9E08E204}" srcId="{7D9D75FD-6B3E-4E75-B63E-3EE3FB3E059E}" destId="{14A23710-E1A0-411A-A216-445A03E9CE72}" srcOrd="4" destOrd="0" parTransId="{FCA9B038-9220-43B5-9370-C2D4AB9E30C2}" sibTransId="{F2D16B86-BE96-49FF-BE39-09AC5DDB4B30}"/>
    <dgm:cxn modelId="{745BD7E8-A73F-4583-9691-78A2516FD6FD}" type="presOf" srcId="{FCA9B038-9220-43B5-9370-C2D4AB9E30C2}" destId="{854E9024-C58F-4C0E-A083-84B8421BCE84}" srcOrd="0" destOrd="0" presId="urn:microsoft.com/office/officeart/2005/8/layout/hierarchy3"/>
    <dgm:cxn modelId="{8C3F85F7-0F67-419B-8237-5FA4F9D85EE1}" type="presOf" srcId="{EC2ECD0C-CB17-459B-98A8-2EA514372CD8}" destId="{A3F86A94-86B0-451C-B7F7-E4945B2C2569}" srcOrd="0" destOrd="0" presId="urn:microsoft.com/office/officeart/2005/8/layout/hierarchy3"/>
    <dgm:cxn modelId="{789979FD-5E16-4907-8A54-C9268BB20E8D}" type="presOf" srcId="{3749CBC4-A9D8-4C44-8586-D700EF96BD29}" destId="{E439F040-150B-424E-A319-C791B16A42E7}" srcOrd="0" destOrd="0" presId="urn:microsoft.com/office/officeart/2005/8/layout/hierarchy3"/>
    <dgm:cxn modelId="{418611AE-1B48-43B8-8545-184464543B92}" type="presParOf" srcId="{070CEB2D-0E60-4FF7-85B6-0040FDCAB586}" destId="{445ACC76-AFD8-4F56-B059-7EFB8272CED4}" srcOrd="0" destOrd="0" presId="urn:microsoft.com/office/officeart/2005/8/layout/hierarchy3"/>
    <dgm:cxn modelId="{9ACA2078-A091-4303-816A-6F4912F7BC5B}" type="presParOf" srcId="{445ACC76-AFD8-4F56-B059-7EFB8272CED4}" destId="{B5238EC2-05E0-44AE-B3ED-6D0459C88548}" srcOrd="0" destOrd="0" presId="urn:microsoft.com/office/officeart/2005/8/layout/hierarchy3"/>
    <dgm:cxn modelId="{7000CA51-ACA9-4C33-8D8A-42885F472F35}" type="presParOf" srcId="{B5238EC2-05E0-44AE-B3ED-6D0459C88548}" destId="{9D69E59E-C43D-4C66-AEF7-AFC862F61E1D}" srcOrd="0" destOrd="0" presId="urn:microsoft.com/office/officeart/2005/8/layout/hierarchy3"/>
    <dgm:cxn modelId="{EB8A9786-C1B5-455D-947F-E5DC1C24F630}" type="presParOf" srcId="{B5238EC2-05E0-44AE-B3ED-6D0459C88548}" destId="{64E4AF15-B09D-43CD-8E3D-8615FB0FCAE6}" srcOrd="1" destOrd="0" presId="urn:microsoft.com/office/officeart/2005/8/layout/hierarchy3"/>
    <dgm:cxn modelId="{4F974E96-ECD4-40CE-A339-B243784CC6DE}" type="presParOf" srcId="{445ACC76-AFD8-4F56-B059-7EFB8272CED4}" destId="{BDE0B003-C0F1-4007-8C2C-0CD30C3823F9}" srcOrd="1" destOrd="0" presId="urn:microsoft.com/office/officeart/2005/8/layout/hierarchy3"/>
    <dgm:cxn modelId="{EA81BA0B-F3D9-4318-8040-DCBABD45429C}" type="presParOf" srcId="{BDE0B003-C0F1-4007-8C2C-0CD30C3823F9}" destId="{7565DE24-0395-4451-B7DC-5EF8135F3D21}" srcOrd="0" destOrd="0" presId="urn:microsoft.com/office/officeart/2005/8/layout/hierarchy3"/>
    <dgm:cxn modelId="{20F7BC00-4D44-4D42-B721-BCB8016C4920}" type="presParOf" srcId="{BDE0B003-C0F1-4007-8C2C-0CD30C3823F9}" destId="{A3F86A94-86B0-451C-B7F7-E4945B2C2569}" srcOrd="1" destOrd="0" presId="urn:microsoft.com/office/officeart/2005/8/layout/hierarchy3"/>
    <dgm:cxn modelId="{13940312-5241-45FB-B11E-D0E9EE617DBC}" type="presParOf" srcId="{BDE0B003-C0F1-4007-8C2C-0CD30C3823F9}" destId="{1C0A611A-FA4C-4804-BB29-0160CB910826}" srcOrd="2" destOrd="0" presId="urn:microsoft.com/office/officeart/2005/8/layout/hierarchy3"/>
    <dgm:cxn modelId="{0F86F790-4F44-4176-8971-2DC2BAC61B79}" type="presParOf" srcId="{BDE0B003-C0F1-4007-8C2C-0CD30C3823F9}" destId="{33318350-C25F-468A-856F-0CB1E04F8A83}" srcOrd="3" destOrd="0" presId="urn:microsoft.com/office/officeart/2005/8/layout/hierarchy3"/>
    <dgm:cxn modelId="{A8025066-D686-4614-96DE-D716FEB8BB35}" type="presParOf" srcId="{BDE0B003-C0F1-4007-8C2C-0CD30C3823F9}" destId="{D342FFC1-D886-4688-8054-D6E0BC44C9DB}" srcOrd="4" destOrd="0" presId="urn:microsoft.com/office/officeart/2005/8/layout/hierarchy3"/>
    <dgm:cxn modelId="{92587A14-BCDF-41E3-B647-9BF7A5EC11C1}" type="presParOf" srcId="{BDE0B003-C0F1-4007-8C2C-0CD30C3823F9}" destId="{DEA07926-CA70-4BE8-82EA-FEEAAEA706BE}" srcOrd="5" destOrd="0" presId="urn:microsoft.com/office/officeart/2005/8/layout/hierarchy3"/>
    <dgm:cxn modelId="{CA792F79-B56D-4532-95AC-09AC72C87755}" type="presParOf" srcId="{BDE0B003-C0F1-4007-8C2C-0CD30C3823F9}" destId="{E439F040-150B-424E-A319-C791B16A42E7}" srcOrd="6" destOrd="0" presId="urn:microsoft.com/office/officeart/2005/8/layout/hierarchy3"/>
    <dgm:cxn modelId="{18AB6CC0-67A7-4C18-A1F7-BE5FEE577A29}" type="presParOf" srcId="{BDE0B003-C0F1-4007-8C2C-0CD30C3823F9}" destId="{39AD9369-A447-4500-92C7-01760046D61F}" srcOrd="7" destOrd="0" presId="urn:microsoft.com/office/officeart/2005/8/layout/hierarchy3"/>
    <dgm:cxn modelId="{A4E29881-FF05-437C-A3E9-1A90149E874E}" type="presParOf" srcId="{BDE0B003-C0F1-4007-8C2C-0CD30C3823F9}" destId="{854E9024-C58F-4C0E-A083-84B8421BCE84}" srcOrd="8" destOrd="0" presId="urn:microsoft.com/office/officeart/2005/8/layout/hierarchy3"/>
    <dgm:cxn modelId="{445EAF2C-26F6-49E0-8856-8F0EF0C9F516}" type="presParOf" srcId="{BDE0B003-C0F1-4007-8C2C-0CD30C3823F9}" destId="{3E5DDE07-BF8A-4A27-ABEE-7EBCC3319137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E59E-C43D-4C66-AEF7-AFC862F61E1D}">
      <dsp:nvSpPr>
        <dsp:cNvPr id="0" name=""/>
        <dsp:cNvSpPr/>
      </dsp:nvSpPr>
      <dsp:spPr>
        <a:xfrm>
          <a:off x="1508411" y="287"/>
          <a:ext cx="7498777" cy="1432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latin typeface="RobotoBR" pitchFamily="2" charset="0"/>
            </a:rPr>
            <a:t>Produção de peças cerâmicas</a:t>
          </a:r>
        </a:p>
      </dsp:txBody>
      <dsp:txXfrm>
        <a:off x="1550374" y="42250"/>
        <a:ext cx="7414851" cy="1348781"/>
      </dsp:txXfrm>
    </dsp:sp>
    <dsp:sp modelId="{7565DE24-0395-4451-B7DC-5EF8135F3D21}">
      <dsp:nvSpPr>
        <dsp:cNvPr id="0" name=""/>
        <dsp:cNvSpPr/>
      </dsp:nvSpPr>
      <dsp:spPr>
        <a:xfrm>
          <a:off x="2258288" y="1432994"/>
          <a:ext cx="749877" cy="494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055"/>
              </a:lnTo>
              <a:lnTo>
                <a:pt x="749877" y="4940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86A94-86B0-451C-B7F7-E4945B2C2569}">
      <dsp:nvSpPr>
        <dsp:cNvPr id="0" name=""/>
        <dsp:cNvSpPr/>
      </dsp:nvSpPr>
      <dsp:spPr>
        <a:xfrm>
          <a:off x="3008166" y="1667259"/>
          <a:ext cx="3786243" cy="5195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Extração</a:t>
          </a:r>
        </a:p>
      </dsp:txBody>
      <dsp:txXfrm>
        <a:off x="3023384" y="1682477"/>
        <a:ext cx="3755807" cy="489144"/>
      </dsp:txXfrm>
    </dsp:sp>
    <dsp:sp modelId="{1C0A611A-FA4C-4804-BB29-0160CB910826}">
      <dsp:nvSpPr>
        <dsp:cNvPr id="0" name=""/>
        <dsp:cNvSpPr/>
      </dsp:nvSpPr>
      <dsp:spPr>
        <a:xfrm>
          <a:off x="2258288" y="1432994"/>
          <a:ext cx="717418" cy="1232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2054"/>
              </a:lnTo>
              <a:lnTo>
                <a:pt x="717418" y="12320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18350-C25F-468A-856F-0CB1E04F8A83}">
      <dsp:nvSpPr>
        <dsp:cNvPr id="0" name=""/>
        <dsp:cNvSpPr/>
      </dsp:nvSpPr>
      <dsp:spPr>
        <a:xfrm>
          <a:off x="2975706" y="2377831"/>
          <a:ext cx="3834415" cy="574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Mistura</a:t>
          </a:r>
        </a:p>
      </dsp:txBody>
      <dsp:txXfrm>
        <a:off x="2992531" y="2394656"/>
        <a:ext cx="3800765" cy="540785"/>
      </dsp:txXfrm>
    </dsp:sp>
    <dsp:sp modelId="{D342FFC1-D886-4688-8054-D6E0BC44C9DB}">
      <dsp:nvSpPr>
        <dsp:cNvPr id="0" name=""/>
        <dsp:cNvSpPr/>
      </dsp:nvSpPr>
      <dsp:spPr>
        <a:xfrm>
          <a:off x="2258288" y="1432994"/>
          <a:ext cx="749877" cy="2081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1554"/>
              </a:lnTo>
              <a:lnTo>
                <a:pt x="749877" y="20815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07926-CA70-4BE8-82EA-FEEAAEA706BE}">
      <dsp:nvSpPr>
        <dsp:cNvPr id="0" name=""/>
        <dsp:cNvSpPr/>
      </dsp:nvSpPr>
      <dsp:spPr>
        <a:xfrm>
          <a:off x="3008166" y="3229805"/>
          <a:ext cx="3793485" cy="5694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Modelagem</a:t>
          </a:r>
        </a:p>
      </dsp:txBody>
      <dsp:txXfrm>
        <a:off x="3024846" y="3246485"/>
        <a:ext cx="3760125" cy="536128"/>
      </dsp:txXfrm>
    </dsp:sp>
    <dsp:sp modelId="{E439F040-150B-424E-A319-C791B16A42E7}">
      <dsp:nvSpPr>
        <dsp:cNvPr id="0" name=""/>
        <dsp:cNvSpPr/>
      </dsp:nvSpPr>
      <dsp:spPr>
        <a:xfrm>
          <a:off x="2258288" y="1432994"/>
          <a:ext cx="795951" cy="2874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4616"/>
              </a:lnTo>
              <a:lnTo>
                <a:pt x="795951" y="28746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9369-A447-4500-92C7-01760046D61F}">
      <dsp:nvSpPr>
        <dsp:cNvPr id="0" name=""/>
        <dsp:cNvSpPr/>
      </dsp:nvSpPr>
      <dsp:spPr>
        <a:xfrm>
          <a:off x="3054239" y="4033558"/>
          <a:ext cx="3720094" cy="548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Queima</a:t>
          </a:r>
        </a:p>
      </dsp:txBody>
      <dsp:txXfrm>
        <a:off x="3070292" y="4049611"/>
        <a:ext cx="3687988" cy="515998"/>
      </dsp:txXfrm>
    </dsp:sp>
    <dsp:sp modelId="{854E9024-C58F-4C0E-A083-84B8421BCE84}">
      <dsp:nvSpPr>
        <dsp:cNvPr id="0" name=""/>
        <dsp:cNvSpPr/>
      </dsp:nvSpPr>
      <dsp:spPr>
        <a:xfrm>
          <a:off x="2258288" y="1432994"/>
          <a:ext cx="804871" cy="3711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1257"/>
              </a:lnTo>
              <a:lnTo>
                <a:pt x="804871" y="37112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DDE07-BF8A-4A27-ABEE-7EBCC3319137}">
      <dsp:nvSpPr>
        <dsp:cNvPr id="0" name=""/>
        <dsp:cNvSpPr/>
      </dsp:nvSpPr>
      <dsp:spPr>
        <a:xfrm>
          <a:off x="3063160" y="4816215"/>
          <a:ext cx="3692057" cy="656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Pintura</a:t>
          </a:r>
        </a:p>
      </dsp:txBody>
      <dsp:txXfrm>
        <a:off x="3082376" y="4835431"/>
        <a:ext cx="3653625" cy="617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DED88-6AE2-4147-A4A9-D5674DC643C9}">
      <dsp:nvSpPr>
        <dsp:cNvPr id="0" name=""/>
        <dsp:cNvSpPr/>
      </dsp:nvSpPr>
      <dsp:spPr>
        <a:xfrm>
          <a:off x="7725" y="1370693"/>
          <a:ext cx="4093787" cy="20592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0" kern="1200" dirty="0">
              <a:latin typeface="RobotoBR" pitchFamily="2" charset="0"/>
            </a:rPr>
            <a:t>Cerâmica  utilitária</a:t>
          </a:r>
        </a:p>
      </dsp:txBody>
      <dsp:txXfrm>
        <a:off x="1037331" y="1370693"/>
        <a:ext cx="2034575" cy="2059212"/>
      </dsp:txXfrm>
    </dsp:sp>
    <dsp:sp modelId="{2327B329-7F64-4990-A321-AA018DC722A5}">
      <dsp:nvSpPr>
        <dsp:cNvPr id="0" name=""/>
        <dsp:cNvSpPr/>
      </dsp:nvSpPr>
      <dsp:spPr>
        <a:xfrm>
          <a:off x="3651056" y="1370693"/>
          <a:ext cx="6996518" cy="205921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BR" pitchFamily="2" charset="0"/>
            </a:rPr>
            <a:t> Panelas, jarros, potes e outros utensílios feitos a partir da argila, utilizados para armazenar água, cozinhar e conservar alimentos. Existem povoados, bairros e mesmo algumas cidades que são centros produtores de cerâmica. Os profissionais dedicados a esse trabalho são os </a:t>
          </a:r>
          <a:r>
            <a:rPr lang="pt-BR" sz="1900" b="1" kern="1200" dirty="0">
              <a:latin typeface="RobotoBR" pitchFamily="2" charset="0"/>
            </a:rPr>
            <a:t>oleiros</a:t>
          </a:r>
          <a:r>
            <a:rPr lang="pt-BR" sz="1900" kern="1200" dirty="0">
              <a:latin typeface="RobotoBR" pitchFamily="2" charset="0"/>
            </a:rPr>
            <a:t>.</a:t>
          </a:r>
        </a:p>
      </dsp:txBody>
      <dsp:txXfrm>
        <a:off x="4680662" y="1370693"/>
        <a:ext cx="4937306" cy="20592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84441-2B72-474F-BE22-109A0BFD1531}">
      <dsp:nvSpPr>
        <dsp:cNvPr id="0" name=""/>
        <dsp:cNvSpPr/>
      </dsp:nvSpPr>
      <dsp:spPr>
        <a:xfrm>
          <a:off x="4177" y="1672975"/>
          <a:ext cx="4238987" cy="14546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0" kern="1200" dirty="0">
              <a:latin typeface="RobotoBR" pitchFamily="2" charset="0"/>
            </a:rPr>
            <a:t>Cerâmica figurativa</a:t>
          </a:r>
        </a:p>
      </dsp:txBody>
      <dsp:txXfrm>
        <a:off x="731501" y="1672975"/>
        <a:ext cx="2784339" cy="1454648"/>
      </dsp:txXfrm>
    </dsp:sp>
    <dsp:sp modelId="{B18C622C-0E7B-433D-B99D-4F5ECE00218E}">
      <dsp:nvSpPr>
        <dsp:cNvPr id="0" name=""/>
        <dsp:cNvSpPr/>
      </dsp:nvSpPr>
      <dsp:spPr>
        <a:xfrm>
          <a:off x="3792031" y="1595166"/>
          <a:ext cx="6859090" cy="161026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BR" pitchFamily="2" charset="0"/>
            </a:rPr>
            <a:t>Geralmente é feita por artistas populares que procuram retratar o modo de vida de sua região, os personagens locais e as criaturas imaginárias. Costuma ser comercializada em feiras e mercados.</a:t>
          </a:r>
        </a:p>
      </dsp:txBody>
      <dsp:txXfrm>
        <a:off x="4597165" y="1595166"/>
        <a:ext cx="5248823" cy="16102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84441-2B72-474F-BE22-109A0BFD1531}">
      <dsp:nvSpPr>
        <dsp:cNvPr id="0" name=""/>
        <dsp:cNvSpPr/>
      </dsp:nvSpPr>
      <dsp:spPr>
        <a:xfrm>
          <a:off x="3380" y="440081"/>
          <a:ext cx="2781030" cy="1112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b="0" kern="1200" dirty="0">
              <a:latin typeface="RobotoBR" pitchFamily="2" charset="0"/>
            </a:rPr>
            <a:t>Mulheres casadas</a:t>
          </a:r>
        </a:p>
      </dsp:txBody>
      <dsp:txXfrm>
        <a:off x="559586" y="440081"/>
        <a:ext cx="1668618" cy="1112412"/>
      </dsp:txXfrm>
    </dsp:sp>
    <dsp:sp modelId="{B18C622C-0E7B-433D-B99D-4F5ECE00218E}">
      <dsp:nvSpPr>
        <dsp:cNvPr id="0" name=""/>
        <dsp:cNvSpPr/>
      </dsp:nvSpPr>
      <dsp:spPr>
        <a:xfrm>
          <a:off x="2422876" y="461534"/>
          <a:ext cx="5365192" cy="106950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Produzem as peças de cerâmica.</a:t>
          </a:r>
        </a:p>
      </dsp:txBody>
      <dsp:txXfrm>
        <a:off x="2957629" y="461534"/>
        <a:ext cx="4295686" cy="1069506"/>
      </dsp:txXfrm>
    </dsp:sp>
    <dsp:sp modelId="{F53CF57D-64B8-40BC-9C6D-1515B5D47582}">
      <dsp:nvSpPr>
        <dsp:cNvPr id="0" name=""/>
        <dsp:cNvSpPr/>
      </dsp:nvSpPr>
      <dsp:spPr>
        <a:xfrm>
          <a:off x="3380" y="1708231"/>
          <a:ext cx="2781030" cy="11124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latin typeface="RobotoBR" pitchFamily="2" charset="0"/>
            </a:rPr>
            <a:t>Homens</a:t>
          </a:r>
        </a:p>
      </dsp:txBody>
      <dsp:txXfrm>
        <a:off x="559586" y="1708231"/>
        <a:ext cx="1668618" cy="1112412"/>
      </dsp:txXfrm>
    </dsp:sp>
    <dsp:sp modelId="{CB183F8D-08AC-45C9-A510-DCE4544D2ED1}">
      <dsp:nvSpPr>
        <dsp:cNvPr id="0" name=""/>
        <dsp:cNvSpPr/>
      </dsp:nvSpPr>
      <dsp:spPr>
        <a:xfrm>
          <a:off x="2422876" y="1729683"/>
          <a:ext cx="5365192" cy="106950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10795" rIns="0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>
              <a:latin typeface="RobotoBR" pitchFamily="2" charset="0"/>
            </a:rPr>
            <a:t>Extraem a argila.</a:t>
          </a:r>
          <a:endParaRPr lang="pt-BR" sz="1700" kern="1200" dirty="0">
            <a:latin typeface="RobotoBR" pitchFamily="2" charset="0"/>
          </a:endParaRPr>
        </a:p>
      </dsp:txBody>
      <dsp:txXfrm>
        <a:off x="2957629" y="1729683"/>
        <a:ext cx="4295686" cy="10695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E59E-C43D-4C66-AEF7-AFC862F61E1D}">
      <dsp:nvSpPr>
        <dsp:cNvPr id="0" name=""/>
        <dsp:cNvSpPr/>
      </dsp:nvSpPr>
      <dsp:spPr>
        <a:xfrm>
          <a:off x="1853291" y="2179"/>
          <a:ext cx="5001081" cy="12026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Plantas e materiais utilizados para produzir corantes</a:t>
          </a:r>
        </a:p>
      </dsp:txBody>
      <dsp:txXfrm>
        <a:off x="1888515" y="37403"/>
        <a:ext cx="4930633" cy="1132187"/>
      </dsp:txXfrm>
    </dsp:sp>
    <dsp:sp modelId="{7565DE24-0395-4451-B7DC-5EF8135F3D21}">
      <dsp:nvSpPr>
        <dsp:cNvPr id="0" name=""/>
        <dsp:cNvSpPr/>
      </dsp:nvSpPr>
      <dsp:spPr>
        <a:xfrm>
          <a:off x="2353399" y="1204815"/>
          <a:ext cx="500108" cy="414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716"/>
              </a:lnTo>
              <a:lnTo>
                <a:pt x="500108" y="4147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86A94-86B0-451C-B7F7-E4945B2C2569}">
      <dsp:nvSpPr>
        <dsp:cNvPr id="0" name=""/>
        <dsp:cNvSpPr/>
      </dsp:nvSpPr>
      <dsp:spPr>
        <a:xfrm>
          <a:off x="2853507" y="1401460"/>
          <a:ext cx="3178227" cy="436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Canela em pó</a:t>
          </a:r>
        </a:p>
      </dsp:txBody>
      <dsp:txXfrm>
        <a:off x="2866281" y="1414234"/>
        <a:ext cx="3152679" cy="410595"/>
      </dsp:txXfrm>
    </dsp:sp>
    <dsp:sp modelId="{1C0A611A-FA4C-4804-BB29-0160CB910826}">
      <dsp:nvSpPr>
        <dsp:cNvPr id="0" name=""/>
        <dsp:cNvSpPr/>
      </dsp:nvSpPr>
      <dsp:spPr>
        <a:xfrm>
          <a:off x="2353399" y="1204815"/>
          <a:ext cx="472861" cy="1034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4204"/>
              </a:lnTo>
              <a:lnTo>
                <a:pt x="472861" y="10342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18350-C25F-468A-856F-0CB1E04F8A83}">
      <dsp:nvSpPr>
        <dsp:cNvPr id="0" name=""/>
        <dsp:cNvSpPr/>
      </dsp:nvSpPr>
      <dsp:spPr>
        <a:xfrm>
          <a:off x="2826260" y="1997924"/>
          <a:ext cx="3218664" cy="482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Anil</a:t>
          </a:r>
        </a:p>
      </dsp:txBody>
      <dsp:txXfrm>
        <a:off x="2840383" y="2012047"/>
        <a:ext cx="3190418" cy="453943"/>
      </dsp:txXfrm>
    </dsp:sp>
    <dsp:sp modelId="{E439F040-150B-424E-A319-C791B16A42E7}">
      <dsp:nvSpPr>
        <dsp:cNvPr id="0" name=""/>
        <dsp:cNvSpPr/>
      </dsp:nvSpPr>
      <dsp:spPr>
        <a:xfrm>
          <a:off x="2353399" y="1204815"/>
          <a:ext cx="538782" cy="1738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8312"/>
              </a:lnTo>
              <a:lnTo>
                <a:pt x="538782" y="17383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9369-A447-4500-92C7-01760046D61F}">
      <dsp:nvSpPr>
        <dsp:cNvPr id="0" name=""/>
        <dsp:cNvSpPr/>
      </dsp:nvSpPr>
      <dsp:spPr>
        <a:xfrm>
          <a:off x="2892182" y="2713084"/>
          <a:ext cx="3122701" cy="4600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Café</a:t>
          </a:r>
        </a:p>
      </dsp:txBody>
      <dsp:txXfrm>
        <a:off x="2905657" y="2726559"/>
        <a:ext cx="3095751" cy="433136"/>
      </dsp:txXfrm>
    </dsp:sp>
    <dsp:sp modelId="{854E9024-C58F-4C0E-A083-84B8421BCE84}">
      <dsp:nvSpPr>
        <dsp:cNvPr id="0" name=""/>
        <dsp:cNvSpPr/>
      </dsp:nvSpPr>
      <dsp:spPr>
        <a:xfrm>
          <a:off x="2353399" y="1204815"/>
          <a:ext cx="546271" cy="2442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2539"/>
              </a:lnTo>
              <a:lnTo>
                <a:pt x="546271" y="2442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DDE07-BF8A-4A27-ABEE-7EBCC3319137}">
      <dsp:nvSpPr>
        <dsp:cNvPr id="0" name=""/>
        <dsp:cNvSpPr/>
      </dsp:nvSpPr>
      <dsp:spPr>
        <a:xfrm>
          <a:off x="2899670" y="3371996"/>
          <a:ext cx="3099166" cy="550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Beterraba</a:t>
          </a:r>
        </a:p>
      </dsp:txBody>
      <dsp:txXfrm>
        <a:off x="2915800" y="3388126"/>
        <a:ext cx="3066906" cy="5184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DED88-6AE2-4147-A4A9-D5674DC643C9}">
      <dsp:nvSpPr>
        <dsp:cNvPr id="0" name=""/>
        <dsp:cNvSpPr/>
      </dsp:nvSpPr>
      <dsp:spPr>
        <a:xfrm>
          <a:off x="4333" y="459720"/>
          <a:ext cx="3564925" cy="1425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kern="1200" dirty="0">
              <a:latin typeface="RobotoBR" pitchFamily="2" charset="0"/>
            </a:rPr>
            <a:t>Primárias</a:t>
          </a:r>
        </a:p>
      </dsp:txBody>
      <dsp:txXfrm>
        <a:off x="717318" y="459720"/>
        <a:ext cx="2138955" cy="1425970"/>
      </dsp:txXfrm>
    </dsp:sp>
    <dsp:sp modelId="{2327B329-7F64-4990-A321-AA018DC722A5}">
      <dsp:nvSpPr>
        <dsp:cNvPr id="0" name=""/>
        <dsp:cNvSpPr/>
      </dsp:nvSpPr>
      <dsp:spPr>
        <a:xfrm>
          <a:off x="3105818" y="487628"/>
          <a:ext cx="6803312" cy="137015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chemeClr val="accent1"/>
              </a:solidFill>
              <a:latin typeface="RobotoBR" pitchFamily="2" charset="0"/>
            </a:rPr>
            <a:t>Azul</a:t>
          </a:r>
          <a:r>
            <a:rPr lang="pt-BR" sz="2400" kern="1200" dirty="0">
              <a:latin typeface="RobotoBR" pitchFamily="2" charset="0"/>
            </a:rPr>
            <a:t>, </a:t>
          </a:r>
          <a:r>
            <a:rPr lang="pt-BR" sz="2400" b="1" kern="1200" dirty="0">
              <a:solidFill>
                <a:srgbClr val="FF0000"/>
              </a:solidFill>
              <a:latin typeface="RobotoBR" pitchFamily="2" charset="0"/>
            </a:rPr>
            <a:t>vermelho</a:t>
          </a:r>
          <a:r>
            <a:rPr lang="pt-BR" sz="2400" kern="1200" dirty="0">
              <a:latin typeface="RobotoBR" pitchFamily="2" charset="0"/>
            </a:rPr>
            <a:t> e </a:t>
          </a:r>
          <a:r>
            <a:rPr lang="pt-BR" sz="2400" b="1" kern="1200" dirty="0">
              <a:solidFill>
                <a:srgbClr val="FFFF00"/>
              </a:solidFill>
              <a:latin typeface="RobotoBR" pitchFamily="2" charset="0"/>
            </a:rPr>
            <a:t>amarelo</a:t>
          </a:r>
          <a:r>
            <a:rPr lang="pt-BR" sz="2400" kern="1200" dirty="0">
              <a:latin typeface="RobotoBR" pitchFamily="2" charset="0"/>
            </a:rPr>
            <a:t>. </a:t>
          </a:r>
        </a:p>
      </dsp:txBody>
      <dsp:txXfrm>
        <a:off x="3790895" y="487628"/>
        <a:ext cx="5433158" cy="1370154"/>
      </dsp:txXfrm>
    </dsp:sp>
    <dsp:sp modelId="{7F084441-2B72-474F-BE22-109A0BFD1531}">
      <dsp:nvSpPr>
        <dsp:cNvPr id="0" name=""/>
        <dsp:cNvSpPr/>
      </dsp:nvSpPr>
      <dsp:spPr>
        <a:xfrm>
          <a:off x="4333" y="2085326"/>
          <a:ext cx="3564925" cy="14259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kern="1200" dirty="0">
              <a:latin typeface="RobotoBR" pitchFamily="2" charset="0"/>
            </a:rPr>
            <a:t>Secundárias</a:t>
          </a:r>
        </a:p>
      </dsp:txBody>
      <dsp:txXfrm>
        <a:off x="717318" y="2085326"/>
        <a:ext cx="2138955" cy="1425970"/>
      </dsp:txXfrm>
    </dsp:sp>
    <dsp:sp modelId="{B18C622C-0E7B-433D-B99D-4F5ECE00218E}">
      <dsp:nvSpPr>
        <dsp:cNvPr id="0" name=""/>
        <dsp:cNvSpPr/>
      </dsp:nvSpPr>
      <dsp:spPr>
        <a:xfrm>
          <a:off x="3105818" y="2112826"/>
          <a:ext cx="6877491" cy="137097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solidFill>
                <a:srgbClr val="FFC000"/>
              </a:solidFill>
              <a:latin typeface="RobotoBR" pitchFamily="2" charset="0"/>
            </a:rPr>
            <a:t>Laranja</a:t>
          </a:r>
          <a:r>
            <a:rPr lang="pt-BR" sz="2400" kern="1200" dirty="0">
              <a:latin typeface="RobotoBR" pitchFamily="2" charset="0"/>
            </a:rPr>
            <a:t>, </a:t>
          </a:r>
          <a:r>
            <a:rPr lang="pt-BR" sz="2400" b="1" kern="1200" dirty="0">
              <a:solidFill>
                <a:srgbClr val="00B050"/>
              </a:solidFill>
              <a:latin typeface="RobotoBR" pitchFamily="2" charset="0"/>
            </a:rPr>
            <a:t>verde </a:t>
          </a:r>
          <a:r>
            <a:rPr lang="pt-BR" sz="2400" kern="1200" dirty="0">
              <a:latin typeface="RobotoBR" pitchFamily="2" charset="0"/>
            </a:rPr>
            <a:t>e </a:t>
          </a:r>
          <a:r>
            <a:rPr lang="pt-BR" sz="2400" b="1" kern="1200" dirty="0">
              <a:solidFill>
                <a:srgbClr val="7030A0"/>
              </a:solidFill>
              <a:latin typeface="RobotoBR" pitchFamily="2" charset="0"/>
            </a:rPr>
            <a:t>roxo</a:t>
          </a:r>
          <a:r>
            <a:rPr lang="pt-BR" sz="2400" kern="1200" dirty="0">
              <a:latin typeface="RobotoBR" pitchFamily="2" charset="0"/>
            </a:rPr>
            <a:t>. </a:t>
          </a:r>
        </a:p>
      </dsp:txBody>
      <dsp:txXfrm>
        <a:off x="3791304" y="2112826"/>
        <a:ext cx="5506520" cy="13709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DED88-6AE2-4147-A4A9-D5674DC643C9}">
      <dsp:nvSpPr>
        <dsp:cNvPr id="0" name=""/>
        <dsp:cNvSpPr/>
      </dsp:nvSpPr>
      <dsp:spPr>
        <a:xfrm>
          <a:off x="584422" y="58317"/>
          <a:ext cx="3084675" cy="10851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0" kern="1200" dirty="0">
              <a:latin typeface="RobotoBR" pitchFamily="2" charset="0"/>
            </a:rPr>
            <a:t>Intensidade</a:t>
          </a:r>
        </a:p>
      </dsp:txBody>
      <dsp:txXfrm>
        <a:off x="1127016" y="58317"/>
        <a:ext cx="1999487" cy="1085188"/>
      </dsp:txXfrm>
    </dsp:sp>
    <dsp:sp modelId="{7B075CBE-1038-4087-9954-9C47A333DEC2}">
      <dsp:nvSpPr>
        <dsp:cNvPr id="0" name=""/>
        <dsp:cNvSpPr/>
      </dsp:nvSpPr>
      <dsp:spPr>
        <a:xfrm>
          <a:off x="3309757" y="63707"/>
          <a:ext cx="6253635" cy="105379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kern="1200" dirty="0">
              <a:latin typeface="RobotoBR" pitchFamily="2" charset="0"/>
            </a:rPr>
            <a:t>Normalmente está relacionada ao volume do som, que pode ser forte ou fraco. </a:t>
          </a:r>
        </a:p>
      </dsp:txBody>
      <dsp:txXfrm>
        <a:off x="3836655" y="63707"/>
        <a:ext cx="5199839" cy="1053796"/>
      </dsp:txXfrm>
    </dsp:sp>
    <dsp:sp modelId="{9031981B-B178-47E4-BCF2-D2F87F4A64CA}">
      <dsp:nvSpPr>
        <dsp:cNvPr id="0" name=""/>
        <dsp:cNvSpPr/>
      </dsp:nvSpPr>
      <dsp:spPr>
        <a:xfrm>
          <a:off x="584422" y="1191139"/>
          <a:ext cx="2806397" cy="9737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0" kern="1200" dirty="0">
              <a:latin typeface="RobotoBR" pitchFamily="2" charset="0"/>
            </a:rPr>
            <a:t>Duração</a:t>
          </a:r>
        </a:p>
      </dsp:txBody>
      <dsp:txXfrm>
        <a:off x="1071283" y="1191139"/>
        <a:ext cx="1832676" cy="973721"/>
      </dsp:txXfrm>
    </dsp:sp>
    <dsp:sp modelId="{86253C84-3A4B-4BD3-A524-E7A19F6D4D26}">
      <dsp:nvSpPr>
        <dsp:cNvPr id="0" name=""/>
        <dsp:cNvSpPr/>
      </dsp:nvSpPr>
      <dsp:spPr>
        <a:xfrm>
          <a:off x="3148060" y="1221592"/>
          <a:ext cx="6385534" cy="91281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kern="1200" dirty="0">
              <a:latin typeface="RobotoBR" pitchFamily="2" charset="0"/>
            </a:rPr>
            <a:t>É o tempo que o som dura. Os sons podem ser curtos ou longos. </a:t>
          </a:r>
        </a:p>
      </dsp:txBody>
      <dsp:txXfrm>
        <a:off x="3604467" y="1221592"/>
        <a:ext cx="5472720" cy="912814"/>
      </dsp:txXfrm>
    </dsp:sp>
    <dsp:sp modelId="{7F084441-2B72-474F-BE22-109A0BFD1531}">
      <dsp:nvSpPr>
        <dsp:cNvPr id="0" name=""/>
        <dsp:cNvSpPr/>
      </dsp:nvSpPr>
      <dsp:spPr>
        <a:xfrm>
          <a:off x="584422" y="2269434"/>
          <a:ext cx="2783503" cy="11332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0" kern="1200" dirty="0">
              <a:latin typeface="RobotoBR" pitchFamily="2" charset="0"/>
            </a:rPr>
            <a:t>Altura </a:t>
          </a:r>
        </a:p>
      </dsp:txBody>
      <dsp:txXfrm>
        <a:off x="1151038" y="2269434"/>
        <a:ext cx="1650271" cy="1133232"/>
      </dsp:txXfrm>
    </dsp:sp>
    <dsp:sp modelId="{53D140C8-EA4B-41B7-8A69-6255FF74FD46}">
      <dsp:nvSpPr>
        <dsp:cNvPr id="0" name=""/>
        <dsp:cNvSpPr/>
      </dsp:nvSpPr>
      <dsp:spPr>
        <a:xfrm>
          <a:off x="3125166" y="2277403"/>
          <a:ext cx="6571061" cy="111729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kern="1200" dirty="0">
              <a:latin typeface="RobotoBR" pitchFamily="2" charset="0"/>
            </a:rPr>
            <a:t>Os sons podem ser classificados como graves ou agudos. O mugido de um boi é grave em relação ao piado de um pássaro, que, por sua vez, é agudo comparado ao mugido.</a:t>
          </a:r>
        </a:p>
      </dsp:txBody>
      <dsp:txXfrm>
        <a:off x="3683813" y="2277403"/>
        <a:ext cx="5453768" cy="1117293"/>
      </dsp:txXfrm>
    </dsp:sp>
    <dsp:sp modelId="{DFFBAA93-456E-45BA-9F46-F3A9B8D44AC3}">
      <dsp:nvSpPr>
        <dsp:cNvPr id="0" name=""/>
        <dsp:cNvSpPr/>
      </dsp:nvSpPr>
      <dsp:spPr>
        <a:xfrm>
          <a:off x="584422" y="3507240"/>
          <a:ext cx="2718817" cy="9155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0" kern="1200" dirty="0">
              <a:latin typeface="RobotoBR" pitchFamily="2" charset="0"/>
            </a:rPr>
            <a:t>Timbre</a:t>
          </a:r>
        </a:p>
      </dsp:txBody>
      <dsp:txXfrm>
        <a:off x="1042181" y="3507240"/>
        <a:ext cx="1803299" cy="915518"/>
      </dsp:txXfrm>
    </dsp:sp>
    <dsp:sp modelId="{E0F028B3-10FD-474A-A8CF-D485CBDFAB51}">
      <dsp:nvSpPr>
        <dsp:cNvPr id="0" name=""/>
        <dsp:cNvSpPr/>
      </dsp:nvSpPr>
      <dsp:spPr>
        <a:xfrm>
          <a:off x="3060480" y="3532253"/>
          <a:ext cx="6554430" cy="86549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kern="1200" dirty="0">
              <a:latin typeface="RobotoBR" pitchFamily="2" charset="0"/>
            </a:rPr>
            <a:t>A característica sonora que distingue dois instrumentos.</a:t>
          </a:r>
        </a:p>
      </dsp:txBody>
      <dsp:txXfrm>
        <a:off x="3493226" y="3532253"/>
        <a:ext cx="5688938" cy="8654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E59E-C43D-4C66-AEF7-AFC862F61E1D}">
      <dsp:nvSpPr>
        <dsp:cNvPr id="0" name=""/>
        <dsp:cNvSpPr/>
      </dsp:nvSpPr>
      <dsp:spPr>
        <a:xfrm>
          <a:off x="1571923" y="27817"/>
          <a:ext cx="5943754" cy="1142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200" kern="1200" dirty="0">
              <a:latin typeface="RobotoBR" pitchFamily="2" charset="0"/>
            </a:rPr>
            <a:t>Alguns gêneros que compõem a musicalidade brasileira</a:t>
          </a:r>
        </a:p>
      </dsp:txBody>
      <dsp:txXfrm>
        <a:off x="1605393" y="61287"/>
        <a:ext cx="5876814" cy="1075817"/>
      </dsp:txXfrm>
    </dsp:sp>
    <dsp:sp modelId="{7565DE24-0395-4451-B7DC-5EF8135F3D21}">
      <dsp:nvSpPr>
        <dsp:cNvPr id="0" name=""/>
        <dsp:cNvSpPr/>
      </dsp:nvSpPr>
      <dsp:spPr>
        <a:xfrm>
          <a:off x="2166299" y="1170574"/>
          <a:ext cx="767716" cy="368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021"/>
              </a:lnTo>
              <a:lnTo>
                <a:pt x="767716" y="3680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86A94-86B0-451C-B7F7-E4945B2C2569}">
      <dsp:nvSpPr>
        <dsp:cNvPr id="0" name=""/>
        <dsp:cNvSpPr/>
      </dsp:nvSpPr>
      <dsp:spPr>
        <a:xfrm>
          <a:off x="2934016" y="1331381"/>
          <a:ext cx="3019988" cy="414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Samba</a:t>
          </a:r>
        </a:p>
      </dsp:txBody>
      <dsp:txXfrm>
        <a:off x="2946154" y="1343519"/>
        <a:ext cx="2995712" cy="390152"/>
      </dsp:txXfrm>
    </dsp:sp>
    <dsp:sp modelId="{1C0A611A-FA4C-4804-BB29-0160CB910826}">
      <dsp:nvSpPr>
        <dsp:cNvPr id="0" name=""/>
        <dsp:cNvSpPr/>
      </dsp:nvSpPr>
      <dsp:spPr>
        <a:xfrm>
          <a:off x="2166299" y="1170574"/>
          <a:ext cx="741826" cy="956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6665"/>
              </a:lnTo>
              <a:lnTo>
                <a:pt x="741826" y="9566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18350-C25F-468A-856F-0CB1E04F8A83}">
      <dsp:nvSpPr>
        <dsp:cNvPr id="0" name=""/>
        <dsp:cNvSpPr/>
      </dsp:nvSpPr>
      <dsp:spPr>
        <a:xfrm>
          <a:off x="2908125" y="1898149"/>
          <a:ext cx="3058411" cy="458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Choro</a:t>
          </a:r>
        </a:p>
      </dsp:txBody>
      <dsp:txXfrm>
        <a:off x="2921545" y="1911569"/>
        <a:ext cx="3031571" cy="431342"/>
      </dsp:txXfrm>
    </dsp:sp>
    <dsp:sp modelId="{D342FFC1-D886-4688-8054-D6E0BC44C9DB}">
      <dsp:nvSpPr>
        <dsp:cNvPr id="0" name=""/>
        <dsp:cNvSpPr/>
      </dsp:nvSpPr>
      <dsp:spPr>
        <a:xfrm>
          <a:off x="2166299" y="1170574"/>
          <a:ext cx="767716" cy="1634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4245"/>
              </a:lnTo>
              <a:lnTo>
                <a:pt x="767716" y="16342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07926-CA70-4BE8-82EA-FEEAAEA706BE}">
      <dsp:nvSpPr>
        <dsp:cNvPr id="0" name=""/>
        <dsp:cNvSpPr/>
      </dsp:nvSpPr>
      <dsp:spPr>
        <a:xfrm>
          <a:off x="2934016" y="2577701"/>
          <a:ext cx="3025764" cy="454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Modas de viola</a:t>
          </a:r>
        </a:p>
      </dsp:txBody>
      <dsp:txXfrm>
        <a:off x="2947320" y="2591005"/>
        <a:ext cx="2999156" cy="427628"/>
      </dsp:txXfrm>
    </dsp:sp>
    <dsp:sp modelId="{E439F040-150B-424E-A319-C791B16A42E7}">
      <dsp:nvSpPr>
        <dsp:cNvPr id="0" name=""/>
        <dsp:cNvSpPr/>
      </dsp:nvSpPr>
      <dsp:spPr>
        <a:xfrm>
          <a:off x="2166299" y="1170574"/>
          <a:ext cx="804465" cy="22668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807"/>
              </a:lnTo>
              <a:lnTo>
                <a:pt x="804465" y="22668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9369-A447-4500-92C7-01760046D61F}">
      <dsp:nvSpPr>
        <dsp:cNvPr id="0" name=""/>
        <dsp:cNvSpPr/>
      </dsp:nvSpPr>
      <dsp:spPr>
        <a:xfrm>
          <a:off x="2970765" y="3218792"/>
          <a:ext cx="2967226" cy="437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Forró</a:t>
          </a:r>
        </a:p>
      </dsp:txBody>
      <dsp:txXfrm>
        <a:off x="2983570" y="3231597"/>
        <a:ext cx="2941616" cy="411569"/>
      </dsp:txXfrm>
    </dsp:sp>
    <dsp:sp modelId="{854E9024-C58F-4C0E-A083-84B8421BCE84}">
      <dsp:nvSpPr>
        <dsp:cNvPr id="0" name=""/>
        <dsp:cNvSpPr/>
      </dsp:nvSpPr>
      <dsp:spPr>
        <a:xfrm>
          <a:off x="2166299" y="1170574"/>
          <a:ext cx="811581" cy="2935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5670"/>
              </a:lnTo>
              <a:lnTo>
                <a:pt x="811581" y="29356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DDE07-BF8A-4A27-ABEE-7EBCC3319137}">
      <dsp:nvSpPr>
        <dsp:cNvPr id="0" name=""/>
        <dsp:cNvSpPr/>
      </dsp:nvSpPr>
      <dsp:spPr>
        <a:xfrm>
          <a:off x="2977880" y="3844596"/>
          <a:ext cx="2892772" cy="5232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latin typeface="RobotoBR" pitchFamily="2" charset="0"/>
            </a:rPr>
            <a:t>Bossa nova</a:t>
          </a:r>
        </a:p>
      </dsp:txBody>
      <dsp:txXfrm>
        <a:off x="2993207" y="3859923"/>
        <a:ext cx="2862118" cy="492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CEE9D-BAE8-1949-9B92-9D9ADDB80B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5E597-86C6-9944-9EF4-623E580DCF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99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B62A-A6DF-7F42-A6BA-CAAAA0D1358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B745-04AD-1744-9C40-E9629D0306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7E-5A7A-D042-AD68-DBC012F384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488A-9074-EC4C-8CE2-3A576BB4E4A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BAEE-4E1A-8A44-BE68-C5A8F04473F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A276F-D3D8-5D41-92E7-D13DFFE4FF1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663-DC55-E442-A72E-53449F2BBAD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A008-3D10-9B44-A14F-C13357E9C97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8200-5190-4143-B8A3-DB8C878E8D0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A0D6-94D1-064A-8EB6-F246F3681B7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80FB-1CB7-4F4F-8B86-B9CF20C4027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441E7-00A2-984C-91A3-7D3C64AD2724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2145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5"/>
          <a:stretch/>
        </p:blipFill>
        <p:spPr>
          <a:xfrm>
            <a:off x="0" y="0"/>
            <a:ext cx="9387281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514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550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cestaria e a arte plumária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89000" y="2027925"/>
            <a:ext cx="10638971" cy="3635375"/>
          </a:xfrm>
        </p:spPr>
        <p:txBody>
          <a:bodyPr>
            <a:noAutofit/>
          </a:bodyPr>
          <a:lstStyle/>
          <a:p>
            <a:r>
              <a:rPr lang="pt-BR" sz="2400" dirty="0">
                <a:latin typeface="RobotoBR" pitchFamily="2" charset="0"/>
              </a:rPr>
              <a:t>Os cestos estão entre os objetos mais utilizados pelos indígenas, para: transportar e armazenar alimentos; filtrar líquidos; peneirar farinhas; e em armadilhas para pesca.</a:t>
            </a:r>
          </a:p>
          <a:p>
            <a:r>
              <a:rPr lang="pt-BR" sz="2400" dirty="0">
                <a:latin typeface="RobotoBR" pitchFamily="2" charset="0"/>
              </a:rPr>
              <a:t>A cestaria é feita com base nas técnicas de trançado de palha, cipó ou outro material de origem vegetal. Geralmente apresenta grafismos que identificam o povo que a produziu.</a:t>
            </a:r>
          </a:p>
          <a:p>
            <a:r>
              <a:rPr lang="pt-BR" sz="2400" dirty="0">
                <a:latin typeface="RobotoBR" pitchFamily="2" charset="0"/>
              </a:rPr>
              <a:t>A arte plumária relaciona-se às tradições rituais de várias culturas indígenas.</a:t>
            </a:r>
          </a:p>
          <a:p>
            <a:r>
              <a:rPr lang="pt-BR" sz="2400" dirty="0">
                <a:latin typeface="RobotoBR" pitchFamily="2" charset="0"/>
              </a:rPr>
              <a:t>Nesse tipo de arte, são utilizadas penas de aves para ornamentar máscaras, colares, braçadeiras, brincos, pulseiras e cocares.</a:t>
            </a:r>
          </a:p>
          <a:p>
            <a:r>
              <a:rPr lang="pt-BR" sz="2400" dirty="0">
                <a:latin typeface="RobotoBR" pitchFamily="2" charset="0"/>
              </a:rPr>
              <a:t>Depois de prontos, esses objetos são utilizados como adorno em diferentes ocasiões.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6075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6277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/>
          <p:cNvSpPr/>
          <p:nvPr/>
        </p:nvSpPr>
        <p:spPr>
          <a:xfrm>
            <a:off x="8578850" y="2737792"/>
            <a:ext cx="277495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Elipse 20"/>
          <p:cNvSpPr/>
          <p:nvPr/>
        </p:nvSpPr>
        <p:spPr>
          <a:xfrm>
            <a:off x="4743905" y="2737792"/>
            <a:ext cx="277495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4455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grafismo na pintura indígena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Elipse 2"/>
          <p:cNvSpPr/>
          <p:nvPr/>
        </p:nvSpPr>
        <p:spPr>
          <a:xfrm>
            <a:off x="838200" y="2737792"/>
            <a:ext cx="2774950" cy="2667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172750" y="3126287"/>
            <a:ext cx="231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Eles podem ser pintados em 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diferentes partes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do corpo, seja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para simples adorno, seja para ocasiões especiais.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228269" y="3011011"/>
            <a:ext cx="25309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A utilização de 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grafismos é uma 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tradição importante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para muitas etnias indígenas. Eles são utilizados na cerâmica, 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na cestaria e em 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pinturas corporais.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9150350" y="2981800"/>
            <a:ext cx="18827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O povo Kayapó chama essas criações gráficas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de </a:t>
            </a:r>
            <a:r>
              <a:rPr lang="pt-BR" sz="1600" i="1" dirty="0">
                <a:solidFill>
                  <a:schemeClr val="bg1"/>
                </a:solidFill>
                <a:latin typeface="RobotoBR" pitchFamily="2" charset="0"/>
              </a:rPr>
              <a:t>me’ôk</a:t>
            </a:r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. Nesta etnia, as mulheres são as principais responsáveis</a:t>
            </a:r>
          </a:p>
          <a:p>
            <a:r>
              <a:rPr lang="pt-BR" sz="1600" dirty="0">
                <a:solidFill>
                  <a:schemeClr val="bg1"/>
                </a:solidFill>
                <a:latin typeface="RobotoBR" pitchFamily="2" charset="0"/>
              </a:rPr>
              <a:t>pela pintura.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6927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47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As cores extraídas da natureza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Conteúdo 1"/>
          <p:cNvSpPr>
            <a:spLocks noGrp="1"/>
          </p:cNvSpPr>
          <p:nvPr>
            <p:ph idx="1"/>
          </p:nvPr>
        </p:nvSpPr>
        <p:spPr>
          <a:xfrm>
            <a:off x="889001" y="2027925"/>
            <a:ext cx="10165442" cy="3635375"/>
          </a:xfrm>
        </p:spPr>
        <p:txBody>
          <a:bodyPr>
            <a:noAutofit/>
          </a:bodyPr>
          <a:lstStyle/>
          <a:p>
            <a:r>
              <a:rPr lang="pt-BR" dirty="0">
                <a:latin typeface="RobotoBR" pitchFamily="2" charset="0"/>
              </a:rPr>
              <a:t>As tintas utilizadas pelos indígenas são produzidas com pigmentos que são diluídos em água. Nessa mistura, é adicionada alguma substância </a:t>
            </a:r>
            <a:r>
              <a:rPr lang="pt-BR" b="1" dirty="0">
                <a:latin typeface="RobotoBR" pitchFamily="2" charset="0"/>
              </a:rPr>
              <a:t>aglutinante</a:t>
            </a:r>
            <a:r>
              <a:rPr lang="pt-BR" dirty="0">
                <a:latin typeface="RobotoBR" pitchFamily="2" charset="0"/>
              </a:rPr>
              <a:t>.</a:t>
            </a:r>
          </a:p>
          <a:p>
            <a:r>
              <a:rPr lang="pt-BR" dirty="0">
                <a:latin typeface="RobotoBR" pitchFamily="2" charset="0"/>
              </a:rPr>
              <a:t>Entre os pigmentos utilizados, destacam-se o urucum, de coloração vermelha, o jenipapo, de coloração preta, e o açafrão-da-terra, de coloração amarela, usados principalmente nas pinturas corporais, no tingimento de plumas e palhas e na pintura da cerâmica.</a:t>
            </a:r>
          </a:p>
          <a:p>
            <a:endParaRPr lang="pt-BR" dirty="0"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551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47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As materialidades e a criação artística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Espaço Reservado para Conteúdo 3">
            <a:extLst>
              <a:ext uri="{FF2B5EF4-FFF2-40B4-BE49-F238E27FC236}">
                <a16:creationId xmlns:a16="http://schemas.microsoft.com/office/drawing/2014/main" id="{3BB695FF-976C-499F-8136-4E06B1484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140676"/>
              </p:ext>
            </p:extLst>
          </p:nvPr>
        </p:nvGraphicFramePr>
        <p:xfrm>
          <a:off x="1742168" y="2171699"/>
          <a:ext cx="8707664" cy="3922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4748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104659"/>
              </p:ext>
            </p:extLst>
          </p:nvPr>
        </p:nvGraphicFramePr>
        <p:xfrm>
          <a:off x="952496" y="2184841"/>
          <a:ext cx="9987643" cy="3971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Explorando a paleta do artista</a:t>
            </a:r>
          </a:p>
        </p:txBody>
      </p:sp>
    </p:spTree>
    <p:extLst>
      <p:ext uri="{BB962C8B-B14F-4D97-AF65-F5344CB8AC3E}">
        <p14:creationId xmlns:p14="http://schemas.microsoft.com/office/powerpoint/2010/main" val="134720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50" y="3109439"/>
            <a:ext cx="10515600" cy="883069"/>
          </a:xfr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A arte indígena não se restringe à arte tradicional. Atualmente, há vários artistas de diferentes etnias criando obras originais.</a:t>
            </a:r>
            <a:endParaRPr lang="pt-B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arte contemporânea indígena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41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2 – Capítulo 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525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444501"/>
            <a:ext cx="10007600" cy="14096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 cururu</a:t>
            </a:r>
          </a:p>
        </p:txBody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1096736" y="2694507"/>
            <a:ext cx="5105400" cy="2976111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/>
              <a:t>De origem indígena, o</a:t>
            </a:r>
            <a:r>
              <a:rPr lang="pt-BR" sz="2800" b="1" dirty="0"/>
              <a:t> cururu </a:t>
            </a:r>
            <a:r>
              <a:rPr lang="pt-BR" sz="2800" dirty="0"/>
              <a:t>é uma dança típica de algumas regiões do estado do Mato Grosso, comumente praticada entre junho e agosto.</a:t>
            </a:r>
            <a:endParaRPr lang="pt-BR" sz="2800" dirty="0">
              <a:latin typeface="RobotoBR" pitchFamily="2" charset="0"/>
            </a:endParaRP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411802" y="2298257"/>
            <a:ext cx="4528342" cy="3831329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688480" y="2412847"/>
            <a:ext cx="38423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Ela é dançada por homens que cantam desafios e narram fatos bíblicos sobre o santo homenageado. Tem como acompanhamento de viola de cocho, prato de metal e caracaxá.</a:t>
            </a:r>
            <a:endParaRPr lang="pt-BR" sz="2800" dirty="0"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5665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12800" y="1778193"/>
            <a:ext cx="10515600" cy="722909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200" b="1" dirty="0">
                <a:latin typeface="RobotoBR" pitchFamily="2" charset="0"/>
              </a:rPr>
              <a:t>Kalimba</a:t>
            </a:r>
            <a:r>
              <a:rPr lang="pt-BR" sz="2200" dirty="0">
                <a:latin typeface="RobotoBR" pitchFamily="2" charset="0"/>
              </a:rPr>
              <a:t> | Instrumento africano tradicional, que foi criado há cerca de 3 000 anos atrás. Pode ser feito com madeira e bambu.</a:t>
            </a:r>
            <a:endParaRPr lang="pt-BR" sz="2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25500" y="2558715"/>
            <a:ext cx="10502900" cy="742857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Bakpekpe</a:t>
            </a:r>
            <a:r>
              <a:rPr lang="pt-BR" sz="2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 |  Também chamado tambor de fenda, é produzido com um pedaço de madeira oco e tocado com golpes de vara.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38200" y="3401438"/>
            <a:ext cx="10490200" cy="748788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Balafom</a:t>
            </a:r>
            <a:r>
              <a:rPr lang="pt-BR" sz="2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 | </a:t>
            </a:r>
            <a:r>
              <a:rPr lang="pt-BR" sz="2200" dirty="0">
                <a:latin typeface="RobotoBR" pitchFamily="2" charset="0"/>
              </a:rPr>
              <a:t>Instrumento típico da África ocidental, feito com placas de madeira de diversos tamanhos que funcionam como teclas. Tocado com duas baquetas.</a:t>
            </a:r>
            <a:endParaRPr lang="pt-BR" sz="2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28715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Instrumentos ancestrais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38200" y="5154025"/>
            <a:ext cx="10515600" cy="1083489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Berimbau de barriga</a:t>
            </a:r>
            <a:r>
              <a:rPr lang="pt-BR" sz="2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 | </a:t>
            </a:r>
            <a:r>
              <a:rPr lang="pt-BR" sz="2200" dirty="0">
                <a:latin typeface="RobotoBR" pitchFamily="2" charset="0"/>
              </a:rPr>
              <a:t>Instrumento de corda, de origem angolana. Composto por arco de madeira e fio de arame. Tocado com uma moeda ou uma pedra chamada dobrão e um caxixi.</a:t>
            </a:r>
            <a:endParaRPr lang="pt-BR" sz="2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12800" y="4288055"/>
            <a:ext cx="10502900" cy="742857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Apitos de cerâmica </a:t>
            </a:r>
            <a:r>
              <a:rPr lang="pt-BR" sz="2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|  Foram usados pelos povos nativos da América do Sul, entre 1 300 e 300 a.C., onde hoje fica o Equador. Eles emitiam sons agudos e estridentes.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0407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lipse 20"/>
          <p:cNvSpPr/>
          <p:nvPr/>
        </p:nvSpPr>
        <p:spPr>
          <a:xfrm>
            <a:off x="8602544" y="2826409"/>
            <a:ext cx="3140314" cy="3141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20" name="Elipse 19"/>
          <p:cNvSpPr/>
          <p:nvPr/>
        </p:nvSpPr>
        <p:spPr>
          <a:xfrm>
            <a:off x="4715542" y="2764873"/>
            <a:ext cx="3140314" cy="3141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12800" y="385118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Experimentações musicais</a:t>
            </a:r>
          </a:p>
        </p:txBody>
      </p:sp>
      <p:sp>
        <p:nvSpPr>
          <p:cNvPr id="13" name="Elipse 12"/>
          <p:cNvSpPr/>
          <p:nvPr/>
        </p:nvSpPr>
        <p:spPr>
          <a:xfrm>
            <a:off x="812800" y="2784243"/>
            <a:ext cx="3140314" cy="3141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40985" y="3197372"/>
            <a:ext cx="243091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O </a:t>
            </a:r>
            <a:r>
              <a:rPr lang="pt-BR" sz="1900" dirty="0" err="1">
                <a:solidFill>
                  <a:schemeClr val="bg1"/>
                </a:solidFill>
                <a:latin typeface="RobotoBR" pitchFamily="2" charset="0"/>
              </a:rPr>
              <a:t>Stomp</a:t>
            </a:r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 pesquisa e experimenta os mais diversos corpos sonoros, como vassouras, bolas, boias e tudo o que possa gerar som.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5190779" y="3266282"/>
            <a:ext cx="23114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Naná 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Vasconcelos experimentava a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sonoridade de objetos não usuais, como bacias e panelas.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9148085" y="3327818"/>
            <a:ext cx="235267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O Uakti criava  instrumentos com tubos de PVC, peças de madeira,</a:t>
            </a:r>
          </a:p>
          <a:p>
            <a:r>
              <a:rPr lang="pt-BR" sz="1900" dirty="0">
                <a:solidFill>
                  <a:schemeClr val="bg1"/>
                </a:solidFill>
                <a:latin typeface="RobotoBR" pitchFamily="2" charset="0"/>
              </a:rPr>
              <a:t>rodas de bicicleta, caldeirões, entre  outros materiais.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12800" y="1851669"/>
            <a:ext cx="10515600" cy="722909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200" dirty="0">
                <a:latin typeface="RobotoBR" pitchFamily="2" charset="0"/>
              </a:rPr>
              <a:t>Em busca de novas sonoridades, alguns artistas também pesquisam e exploram objetos que geralmente não são utilizados para fins musicais.</a:t>
            </a:r>
            <a:endParaRPr lang="pt-BR" sz="22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23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2 – Capítulo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9097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 som tem propriedades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716435"/>
              </p:ext>
            </p:extLst>
          </p:nvPr>
        </p:nvGraphicFramePr>
        <p:xfrm>
          <a:off x="768344" y="2024751"/>
          <a:ext cx="10280650" cy="44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2772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80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Barbatuques e a percussão corporal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89000" y="2232025"/>
            <a:ext cx="10515600" cy="3635375"/>
          </a:xfrm>
        </p:spPr>
        <p:txBody>
          <a:bodyPr>
            <a:noAutofit/>
          </a:bodyPr>
          <a:lstStyle/>
          <a:p>
            <a:r>
              <a:rPr lang="pt-BR" dirty="0">
                <a:latin typeface="RobotoBR" pitchFamily="2" charset="0"/>
              </a:rPr>
              <a:t>Brincadeiras sonoras como palmas, batidas no peito, estalos com os dedos ou com a boca podem ser tornar partes de uma composição musical.</a:t>
            </a:r>
          </a:p>
          <a:p>
            <a:r>
              <a:rPr lang="pt-BR" dirty="0">
                <a:latin typeface="RobotoBR" pitchFamily="2" charset="0"/>
              </a:rPr>
              <a:t>O grupo Barbatuques é especialista em compor músicas percutindo o corpo e desenvolveu diferentes técnicas utilizando o corpo como fonte sonora. </a:t>
            </a:r>
          </a:p>
          <a:p>
            <a:r>
              <a:rPr lang="pt-BR" dirty="0">
                <a:latin typeface="RobotoBR" pitchFamily="2" charset="0"/>
              </a:rPr>
              <a:t>A música criada pelos Barbatuques tem origem nos sons que escutamos no cotidiano.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21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8297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80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Na batida do tambor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38199" y="2414629"/>
            <a:ext cx="5921829" cy="3983890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/>
              </a:rPr>
              <a:t>Na música, o </a:t>
            </a:r>
            <a:r>
              <a:rPr lang="pt-BR" sz="2800" b="1" dirty="0">
                <a:latin typeface="RobotoBR"/>
              </a:rPr>
              <a:t>ritmo</a:t>
            </a:r>
            <a:r>
              <a:rPr lang="pt-BR" sz="2800" dirty="0">
                <a:latin typeface="RobotoBR"/>
              </a:rPr>
              <a:t> é um padrão sonoro que se repete dentro de intervalos regulares</a:t>
            </a:r>
          </a:p>
          <a:p>
            <a:r>
              <a:rPr lang="pt-BR" sz="2800" dirty="0">
                <a:latin typeface="RobotoBR"/>
              </a:rPr>
              <a:t>de tempo. Esse padrão sonoro pode ser composto de sons fortes, fracos, longos,</a:t>
            </a:r>
          </a:p>
          <a:p>
            <a:r>
              <a:rPr lang="pt-BR" sz="2800" dirty="0">
                <a:latin typeface="RobotoBR"/>
              </a:rPr>
              <a:t>curtos, agudos e graves.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162801" y="2414629"/>
            <a:ext cx="4357006" cy="398389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268144" y="2636859"/>
            <a:ext cx="44149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/>
              </a:rPr>
              <a:t>À medida que a duração </a:t>
            </a:r>
          </a:p>
          <a:p>
            <a:r>
              <a:rPr lang="pt-BR" sz="2800" dirty="0">
                <a:latin typeface="RobotoBR"/>
              </a:rPr>
              <a:t>do intervalo entre as sequências sonoras aumenta, o andamento </a:t>
            </a:r>
          </a:p>
          <a:p>
            <a:r>
              <a:rPr lang="pt-BR" sz="2800" dirty="0">
                <a:latin typeface="RobotoBR"/>
              </a:rPr>
              <a:t>da música fica </a:t>
            </a:r>
            <a:r>
              <a:rPr lang="pt-BR" sz="2800" b="1" dirty="0">
                <a:latin typeface="RobotoBR"/>
              </a:rPr>
              <a:t>mais lento</a:t>
            </a:r>
            <a:r>
              <a:rPr lang="pt-BR" sz="2800" dirty="0">
                <a:latin typeface="RobotoBR"/>
              </a:rPr>
              <a:t>. </a:t>
            </a:r>
          </a:p>
          <a:p>
            <a:r>
              <a:rPr lang="pt-BR" sz="2800" dirty="0">
                <a:latin typeface="RobotoBR"/>
              </a:rPr>
              <a:t>Se a duração do intervalo diminui, o andamento</a:t>
            </a:r>
          </a:p>
          <a:p>
            <a:r>
              <a:rPr lang="pt-BR" sz="2800" dirty="0">
                <a:latin typeface="RobotoBR"/>
              </a:rPr>
              <a:t>vai ser </a:t>
            </a:r>
            <a:r>
              <a:rPr lang="pt-BR" sz="2800" b="1" dirty="0">
                <a:latin typeface="RobotoBR"/>
              </a:rPr>
              <a:t>mais rápido</a:t>
            </a:r>
            <a:r>
              <a:rPr lang="pt-BR" sz="2800" dirty="0">
                <a:latin typeface="RobotoBR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22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9137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800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diversidade de ritmos e sonoridades</a:t>
            </a:r>
            <a:b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</a:br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na música brasileira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BB695FF-976C-499F-8136-4E06B1484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653193"/>
              </p:ext>
            </p:extLst>
          </p:nvPr>
        </p:nvGraphicFramePr>
        <p:xfrm>
          <a:off x="1113972" y="2024743"/>
          <a:ext cx="9434285" cy="4367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0885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444501"/>
            <a:ext cx="10007600" cy="14096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Projeto Pau e Lata 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551223" y="2322092"/>
            <a:ext cx="9119507" cy="350720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1833559" y="2481055"/>
            <a:ext cx="87065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Mantido em Natal (RN) e Palmeiras dos Índios (AL), este projeto desenvolve com crianças e adolescentes um trabalho de pesquisa e preservação de canções que marcaram gerações de brasileiros. Desse modo, eles contribuem para manter viva a riqueza musical do país, cultivando gêneros como baião, afoxé, samba, toré, entre outros.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400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BB695FF-976C-499F-8136-4E06B1484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68553"/>
              </p:ext>
            </p:extLst>
          </p:nvPr>
        </p:nvGraphicFramePr>
        <p:xfrm>
          <a:off x="787400" y="679275"/>
          <a:ext cx="10515600" cy="547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86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619355"/>
              </p:ext>
            </p:extLst>
          </p:nvPr>
        </p:nvGraphicFramePr>
        <p:xfrm>
          <a:off x="825500" y="1689100"/>
          <a:ext cx="106553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77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tradição da cerâmica utilitária </a:t>
            </a:r>
            <a:b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</a:br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popular brasileira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841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913686"/>
              </p:ext>
            </p:extLst>
          </p:nvPr>
        </p:nvGraphicFramePr>
        <p:xfrm>
          <a:off x="825500" y="1689100"/>
          <a:ext cx="106553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77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cerâmica figurativa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2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48777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As artes indígenas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15EC9014-A093-48C6-9B10-6539D03C6312}"/>
              </a:ext>
            </a:extLst>
          </p:cNvPr>
          <p:cNvSpPr txBox="1">
            <a:spLocks/>
          </p:cNvSpPr>
          <p:nvPr/>
        </p:nvSpPr>
        <p:spPr>
          <a:xfrm>
            <a:off x="752236" y="1883229"/>
            <a:ext cx="10541000" cy="330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latin typeface="RobotoBR" pitchFamily="2" charset="0"/>
              </a:rPr>
              <a:t>Cada povo indígena tem sua própria língua, seus costumes, seu modo de vida e as próprias manifestações artísticas.</a:t>
            </a:r>
          </a:p>
          <a:p>
            <a:r>
              <a:rPr lang="pt-BR" dirty="0">
                <a:latin typeface="RobotoBR" pitchFamily="2" charset="0"/>
              </a:rPr>
              <a:t>No modo de produzir e vivenciar as práticas artísticas têm várias características em comum.</a:t>
            </a:r>
          </a:p>
          <a:p>
            <a:r>
              <a:rPr lang="pt-BR" dirty="0">
                <a:latin typeface="RobotoBR" pitchFamily="2" charset="0"/>
              </a:rPr>
              <a:t>Uma pintura corporal pode simbolizar a preparação para uma festa; já um pote de barro, para além de sua função utilitária, pode ter uma decoração que simboliza uma função ritual.</a:t>
            </a:r>
          </a:p>
        </p:txBody>
      </p:sp>
    </p:spTree>
    <p:extLst>
      <p:ext uri="{BB962C8B-B14F-4D97-AF65-F5344CB8AC3E}">
        <p14:creationId xmlns:p14="http://schemas.microsoft.com/office/powerpoint/2010/main" val="166659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diversidade étnica</a:t>
            </a:r>
          </a:p>
        </p:txBody>
      </p:sp>
      <p:sp>
        <p:nvSpPr>
          <p:cNvPr id="11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38200" y="2676887"/>
            <a:ext cx="5296619" cy="2976111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>
                <a:latin typeface="RobotoBR"/>
              </a:rPr>
              <a:t>A riqueza das culturas indígenas está ligada à</a:t>
            </a:r>
          </a:p>
          <a:p>
            <a:r>
              <a:rPr lang="pt-BR" sz="2800" dirty="0">
                <a:latin typeface="RobotoBR"/>
              </a:rPr>
              <a:t>grande diversidade desses povos. 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616457" y="2592405"/>
            <a:ext cx="4397164" cy="323689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862308" y="2702974"/>
            <a:ext cx="42901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/>
              </a:rPr>
              <a:t>Cerca de 800 mil indígenas vivem no país, divididos em aproximadamente 300 etnias, como Karajás, Bororos, Kadiwéus e Yanomamis.</a:t>
            </a:r>
          </a:p>
          <a:p>
            <a:endParaRPr lang="pt-BR" sz="2800" dirty="0">
              <a:latin typeface="RobotoB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0312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48777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cerâmica indígena </a:t>
            </a: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174750" y="2019300"/>
            <a:ext cx="9658350" cy="32385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447800" y="2326035"/>
            <a:ext cx="92075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sz="2800" dirty="0">
                <a:latin typeface="RobotoBR"/>
              </a:rPr>
              <a:t>Várias comunidades indígenas se destacaram por sua arte em cerâmica, como a </a:t>
            </a:r>
            <a:r>
              <a:rPr lang="pt-BR" sz="2800" dirty="0" err="1">
                <a:latin typeface="RobotoBR"/>
              </a:rPr>
              <a:t>Kadiwéu</a:t>
            </a:r>
            <a:r>
              <a:rPr lang="pt-BR" sz="2800" dirty="0">
                <a:latin typeface="RobotoBR"/>
              </a:rPr>
              <a:t> e a </a:t>
            </a:r>
            <a:r>
              <a:rPr lang="pt-BR" sz="2800" dirty="0" err="1">
                <a:latin typeface="RobotoBR"/>
              </a:rPr>
              <a:t>Karajá</a:t>
            </a:r>
            <a:r>
              <a:rPr lang="pt-BR" sz="2800" dirty="0">
                <a:latin typeface="RobotoBR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>
                <a:latin typeface="RobotoBR"/>
              </a:rPr>
              <a:t>As peças de cerâmica indígenas, tanto as utilitárias como as figurativas, geralmente estão relacionadas à natureza, às crenças religiosas, aos mitos e aos costumes de cada comunidade.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6557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36759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Cerâmica indígena:</a:t>
            </a:r>
          </a:p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uma tradição feminina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DD463F65-98A4-467E-9F95-8E3521A46805}"/>
              </a:ext>
            </a:extLst>
          </p:cNvPr>
          <p:cNvSpPr txBox="1">
            <a:spLocks/>
          </p:cNvSpPr>
          <p:nvPr/>
        </p:nvSpPr>
        <p:spPr>
          <a:xfrm>
            <a:off x="838200" y="2088696"/>
            <a:ext cx="10515600" cy="883069"/>
          </a:xfrm>
          <a:prstGeom prst="rect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RobotoBR" pitchFamily="2" charset="0"/>
              </a:rPr>
              <a:t>Apesar da diversidade cultural, entre os povos indígenas ceramistas existem características comuns.</a:t>
            </a:r>
          </a:p>
        </p:txBody>
      </p:sp>
      <p:graphicFrame>
        <p:nvGraphicFramePr>
          <p:cNvPr id="13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505107"/>
              </p:ext>
            </p:extLst>
          </p:nvPr>
        </p:nvGraphicFramePr>
        <p:xfrm>
          <a:off x="2200275" y="3115582"/>
          <a:ext cx="7791450" cy="326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48912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1285</Words>
  <Application>Microsoft Office PowerPoint</Application>
  <PresentationFormat>Widescreen</PresentationFormat>
  <Paragraphs>139</Paragraphs>
  <Slides>24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2 – Capítulo 3</vt:lpstr>
      <vt:lpstr>Apresentação do PowerPoint</vt:lpstr>
      <vt:lpstr>A tradição da cerâmica utilitária  popular brasileira</vt:lpstr>
      <vt:lpstr>A cerâmica figurativa</vt:lpstr>
      <vt:lpstr>Apresentação do PowerPoint</vt:lpstr>
      <vt:lpstr>Apresentação do PowerPoint</vt:lpstr>
      <vt:lpstr>Apresentação do PowerPoint</vt:lpstr>
      <vt:lpstr>Apresentação do PowerPoint</vt:lpstr>
      <vt:lpstr>A cestaria e a arte plumária</vt:lpstr>
      <vt:lpstr>Apresentação do PowerPoint</vt:lpstr>
      <vt:lpstr>As cores extraídas da natureza</vt:lpstr>
      <vt:lpstr>As materialidades e a criação artística</vt:lpstr>
      <vt:lpstr>Apresentação do PowerPoint</vt:lpstr>
      <vt:lpstr>A arte contemporânea indígena</vt:lpstr>
      <vt:lpstr> Unidade 2 – Capítulo 4</vt:lpstr>
      <vt:lpstr>O cururu</vt:lpstr>
      <vt:lpstr>Instrumentos ancestrais</vt:lpstr>
      <vt:lpstr>Apresentação do PowerPoint</vt:lpstr>
      <vt:lpstr>Apresentação do PowerPoint</vt:lpstr>
      <vt:lpstr>O Barbatuques e a percussão corporal</vt:lpstr>
      <vt:lpstr>Na batida do tambor</vt:lpstr>
      <vt:lpstr>A diversidade de ritmos e sonoridades na música brasileira</vt:lpstr>
      <vt:lpstr>Projeto Pau e Lata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204</cp:revision>
  <dcterms:created xsi:type="dcterms:W3CDTF">2019-02-19T17:58:13Z</dcterms:created>
  <dcterms:modified xsi:type="dcterms:W3CDTF">2023-06-22T18:37:54Z</dcterms:modified>
</cp:coreProperties>
</file>