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6" r:id="rId2"/>
    <p:sldId id="279" r:id="rId3"/>
    <p:sldId id="348" r:id="rId4"/>
    <p:sldId id="270" r:id="rId5"/>
    <p:sldId id="271" r:id="rId6"/>
    <p:sldId id="272" r:id="rId7"/>
    <p:sldId id="258" r:id="rId8"/>
    <p:sldId id="349" r:id="rId9"/>
    <p:sldId id="273" r:id="rId10"/>
    <p:sldId id="259" r:id="rId11"/>
    <p:sldId id="264" r:id="rId12"/>
    <p:sldId id="278" r:id="rId13"/>
    <p:sldId id="277" r:id="rId14"/>
    <p:sldId id="280" r:id="rId15"/>
    <p:sldId id="350" r:id="rId16"/>
    <p:sldId id="288" r:id="rId17"/>
    <p:sldId id="287" r:id="rId18"/>
    <p:sldId id="290" r:id="rId19"/>
    <p:sldId id="291" r:id="rId20"/>
    <p:sldId id="292" r:id="rId21"/>
    <p:sldId id="293" r:id="rId22"/>
    <p:sldId id="294" r:id="rId23"/>
    <p:sldId id="295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20" clrIdx="0"/>
  <p:cmAuthor id="2" name="Lilian Semenichin Nogueira" initials="LSN" lastIdx="10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C9D491-314D-4242-B7CE-19B34750738E}" v="22" dt="2019-06-25T14:32:22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2B03A-EE07-4856-A3A8-B66D4CFBC5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D9D75FD-6B3E-4E75-B63E-3EE3FB3E059E}">
      <dgm:prSet phldrT="[Texto]" custT="1"/>
      <dgm:spPr/>
      <dgm:t>
        <a:bodyPr/>
        <a:lstStyle/>
        <a:p>
          <a:r>
            <a:rPr lang="pt-BR" sz="4800" dirty="0">
              <a:latin typeface="RobotoBR" pitchFamily="2" charset="0"/>
            </a:rPr>
            <a:t>Linguagens artísticas</a:t>
          </a:r>
        </a:p>
      </dgm:t>
    </dgm:pt>
    <dgm:pt modelId="{648CD4C4-632C-4E31-8AEC-B5D08320021F}" type="parTrans" cxnId="{89F76D83-03D2-423C-B1CD-0067F2E0BCF9}">
      <dgm:prSet/>
      <dgm:spPr/>
      <dgm:t>
        <a:bodyPr/>
        <a:lstStyle/>
        <a:p>
          <a:endParaRPr lang="pt-BR"/>
        </a:p>
      </dgm:t>
    </dgm:pt>
    <dgm:pt modelId="{2A332BD8-2DFE-43FF-858A-262E83936641}" type="sibTrans" cxnId="{89F76D83-03D2-423C-B1CD-0067F2E0BCF9}">
      <dgm:prSet/>
      <dgm:spPr/>
      <dgm:t>
        <a:bodyPr/>
        <a:lstStyle/>
        <a:p>
          <a:endParaRPr lang="pt-BR"/>
        </a:p>
      </dgm:t>
    </dgm:pt>
    <dgm:pt modelId="{EC2ECD0C-CB17-459B-98A8-2EA514372CD8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Artes visuais</a:t>
          </a:r>
        </a:p>
      </dgm:t>
    </dgm:pt>
    <dgm:pt modelId="{6DB85567-DF09-459B-87CC-07C2489DCC39}" type="parTrans" cxnId="{BE837547-680F-4A25-B2CD-6F32709D8078}">
      <dgm:prSet/>
      <dgm:spPr/>
      <dgm:t>
        <a:bodyPr/>
        <a:lstStyle/>
        <a:p>
          <a:endParaRPr lang="pt-BR"/>
        </a:p>
      </dgm:t>
    </dgm:pt>
    <dgm:pt modelId="{C86AA488-4C4B-4531-A9A4-36A6978FC4D1}" type="sibTrans" cxnId="{BE837547-680F-4A25-B2CD-6F32709D8078}">
      <dgm:prSet/>
      <dgm:spPr/>
      <dgm:t>
        <a:bodyPr/>
        <a:lstStyle/>
        <a:p>
          <a:endParaRPr lang="pt-BR"/>
        </a:p>
      </dgm:t>
    </dgm:pt>
    <dgm:pt modelId="{C30FD431-5478-4102-8B4E-45FEBC3A4046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Música</a:t>
          </a:r>
        </a:p>
      </dgm:t>
    </dgm:pt>
    <dgm:pt modelId="{83435F2D-9FE2-48BF-8227-C4AE8C919958}" type="parTrans" cxnId="{B8B5B26D-EDE9-44C2-B561-0F874077E198}">
      <dgm:prSet/>
      <dgm:spPr/>
      <dgm:t>
        <a:bodyPr/>
        <a:lstStyle/>
        <a:p>
          <a:endParaRPr lang="pt-BR"/>
        </a:p>
      </dgm:t>
    </dgm:pt>
    <dgm:pt modelId="{B5B1D8A7-1624-4152-BFA7-514CFE1457B9}" type="sibTrans" cxnId="{B8B5B26D-EDE9-44C2-B561-0F874077E198}">
      <dgm:prSet/>
      <dgm:spPr/>
      <dgm:t>
        <a:bodyPr/>
        <a:lstStyle/>
        <a:p>
          <a:endParaRPr lang="pt-BR"/>
        </a:p>
      </dgm:t>
    </dgm:pt>
    <dgm:pt modelId="{5DF01690-C3C7-47DE-89E3-6C16C4C59155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Teatro </a:t>
          </a:r>
        </a:p>
      </dgm:t>
    </dgm:pt>
    <dgm:pt modelId="{D7611330-87DD-4832-A8F8-DD7975A9FADC}" type="parTrans" cxnId="{7A42BB0F-E64F-4897-9417-B1E8E5C0D37B}">
      <dgm:prSet/>
      <dgm:spPr/>
      <dgm:t>
        <a:bodyPr/>
        <a:lstStyle/>
        <a:p>
          <a:endParaRPr lang="pt-BR"/>
        </a:p>
      </dgm:t>
    </dgm:pt>
    <dgm:pt modelId="{FA4B0563-2A86-42A6-BEE2-DA4AE42541E3}" type="sibTrans" cxnId="{7A42BB0F-E64F-4897-9417-B1E8E5C0D37B}">
      <dgm:prSet/>
      <dgm:spPr/>
      <dgm:t>
        <a:bodyPr/>
        <a:lstStyle/>
        <a:p>
          <a:endParaRPr lang="pt-BR"/>
        </a:p>
      </dgm:t>
    </dgm:pt>
    <dgm:pt modelId="{3636022C-64F8-4916-A577-C02518754850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Dança</a:t>
          </a:r>
        </a:p>
      </dgm:t>
    </dgm:pt>
    <dgm:pt modelId="{3749CBC4-A9D8-4C44-8586-D700EF96BD29}" type="parTrans" cxnId="{FA0FE404-3D9A-4B77-A411-FA7AC80D8DE9}">
      <dgm:prSet/>
      <dgm:spPr/>
      <dgm:t>
        <a:bodyPr/>
        <a:lstStyle/>
        <a:p>
          <a:endParaRPr lang="pt-BR"/>
        </a:p>
      </dgm:t>
    </dgm:pt>
    <dgm:pt modelId="{EF000CB8-0987-4A21-A495-2E1B385C49A0}" type="sibTrans" cxnId="{FA0FE404-3D9A-4B77-A411-FA7AC80D8DE9}">
      <dgm:prSet/>
      <dgm:spPr/>
      <dgm:t>
        <a:bodyPr/>
        <a:lstStyle/>
        <a:p>
          <a:endParaRPr lang="pt-BR"/>
        </a:p>
      </dgm:t>
    </dgm:pt>
    <dgm:pt modelId="{070CEB2D-0E60-4FF7-85B6-0040FDCAB586}" type="pres">
      <dgm:prSet presAssocID="{A862B03A-EE07-4856-A3A8-B66D4CFBC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5ACC76-AFD8-4F56-B059-7EFB8272CED4}" type="pres">
      <dgm:prSet presAssocID="{7D9D75FD-6B3E-4E75-B63E-3EE3FB3E059E}" presName="root" presStyleCnt="0"/>
      <dgm:spPr/>
    </dgm:pt>
    <dgm:pt modelId="{B5238EC2-05E0-44AE-B3ED-6D0459C88548}" type="pres">
      <dgm:prSet presAssocID="{7D9D75FD-6B3E-4E75-B63E-3EE3FB3E059E}" presName="rootComposite" presStyleCnt="0"/>
      <dgm:spPr/>
    </dgm:pt>
    <dgm:pt modelId="{9D69E59E-C43D-4C66-AEF7-AFC862F61E1D}" type="pres">
      <dgm:prSet presAssocID="{7D9D75FD-6B3E-4E75-B63E-3EE3FB3E059E}" presName="rootText" presStyleLbl="node1" presStyleIdx="0" presStyleCnt="1" custScaleX="338469" custScaleY="126518"/>
      <dgm:spPr/>
    </dgm:pt>
    <dgm:pt modelId="{64E4AF15-B09D-43CD-8E3D-8615FB0FCAE6}" type="pres">
      <dgm:prSet presAssocID="{7D9D75FD-6B3E-4E75-B63E-3EE3FB3E059E}" presName="rootConnector" presStyleLbl="node1" presStyleIdx="0" presStyleCnt="1"/>
      <dgm:spPr/>
    </dgm:pt>
    <dgm:pt modelId="{BDE0B003-C0F1-4007-8C2C-0CD30C3823F9}" type="pres">
      <dgm:prSet presAssocID="{7D9D75FD-6B3E-4E75-B63E-3EE3FB3E059E}" presName="childShape" presStyleCnt="0"/>
      <dgm:spPr/>
    </dgm:pt>
    <dgm:pt modelId="{7565DE24-0395-4451-B7DC-5EF8135F3D21}" type="pres">
      <dgm:prSet presAssocID="{6DB85567-DF09-459B-87CC-07C2489DCC39}" presName="Name13" presStyleLbl="parChTrans1D2" presStyleIdx="0" presStyleCnt="4"/>
      <dgm:spPr/>
    </dgm:pt>
    <dgm:pt modelId="{A3F86A94-86B0-451C-B7F7-E4945B2C2569}" type="pres">
      <dgm:prSet presAssocID="{EC2ECD0C-CB17-459B-98A8-2EA514372CD8}" presName="childText" presStyleLbl="bgAcc1" presStyleIdx="0" presStyleCnt="4" custScaleX="261532" custScaleY="47047">
        <dgm:presLayoutVars>
          <dgm:bulletEnabled val="1"/>
        </dgm:presLayoutVars>
      </dgm:prSet>
      <dgm:spPr/>
    </dgm:pt>
    <dgm:pt modelId="{1C0A611A-FA4C-4804-BB29-0160CB910826}" type="pres">
      <dgm:prSet presAssocID="{83435F2D-9FE2-48BF-8227-C4AE8C919958}" presName="Name13" presStyleLbl="parChTrans1D2" presStyleIdx="1" presStyleCnt="4"/>
      <dgm:spPr/>
    </dgm:pt>
    <dgm:pt modelId="{33318350-C25F-468A-856F-0CB1E04F8A83}" type="pres">
      <dgm:prSet presAssocID="{C30FD431-5478-4102-8B4E-45FEBC3A4046}" presName="childText" presStyleLbl="bgAcc1" presStyleIdx="1" presStyleCnt="4" custScaleX="264476" custScaleY="56359" custLinFactNeighborX="-2165" custLinFactNeighborY="-4618">
        <dgm:presLayoutVars>
          <dgm:bulletEnabled val="1"/>
        </dgm:presLayoutVars>
      </dgm:prSet>
      <dgm:spPr/>
    </dgm:pt>
    <dgm:pt modelId="{D342FFC1-D886-4688-8054-D6E0BC44C9DB}" type="pres">
      <dgm:prSet presAssocID="{D7611330-87DD-4832-A8F8-DD7975A9FADC}" presName="Name13" presStyleLbl="parChTrans1D2" presStyleIdx="2" presStyleCnt="4"/>
      <dgm:spPr/>
    </dgm:pt>
    <dgm:pt modelId="{DEA07926-CA70-4BE8-82EA-FEEAAEA706BE}" type="pres">
      <dgm:prSet presAssocID="{5DF01690-C3C7-47DE-89E3-6C16C4C59155}" presName="childText" presStyleLbl="bgAcc1" presStyleIdx="2" presStyleCnt="4" custScaleX="264575" custScaleY="55661">
        <dgm:presLayoutVars>
          <dgm:bulletEnabled val="1"/>
        </dgm:presLayoutVars>
      </dgm:prSet>
      <dgm:spPr/>
    </dgm:pt>
    <dgm:pt modelId="{E439F040-150B-424E-A319-C791B16A42E7}" type="pres">
      <dgm:prSet presAssocID="{3749CBC4-A9D8-4C44-8586-D700EF96BD29}" presName="Name13" presStyleLbl="parChTrans1D2" presStyleIdx="3" presStyleCnt="4"/>
      <dgm:spPr/>
    </dgm:pt>
    <dgm:pt modelId="{39AD9369-A447-4500-92C7-01760046D61F}" type="pres">
      <dgm:prSet presAssocID="{3636022C-64F8-4916-A577-C02518754850}" presName="childText" presStyleLbl="bgAcc1" presStyleIdx="3" presStyleCnt="4" custScaleX="265895" custScaleY="55930">
        <dgm:presLayoutVars>
          <dgm:bulletEnabled val="1"/>
        </dgm:presLayoutVars>
      </dgm:prSet>
      <dgm:spPr/>
    </dgm:pt>
  </dgm:ptLst>
  <dgm:cxnLst>
    <dgm:cxn modelId="{FA0FE404-3D9A-4B77-A411-FA7AC80D8DE9}" srcId="{7D9D75FD-6B3E-4E75-B63E-3EE3FB3E059E}" destId="{3636022C-64F8-4916-A577-C02518754850}" srcOrd="3" destOrd="0" parTransId="{3749CBC4-A9D8-4C44-8586-D700EF96BD29}" sibTransId="{EF000CB8-0987-4A21-A495-2E1B385C49A0}"/>
    <dgm:cxn modelId="{7A42BB0F-E64F-4897-9417-B1E8E5C0D37B}" srcId="{7D9D75FD-6B3E-4E75-B63E-3EE3FB3E059E}" destId="{5DF01690-C3C7-47DE-89E3-6C16C4C59155}" srcOrd="2" destOrd="0" parTransId="{D7611330-87DD-4832-A8F8-DD7975A9FADC}" sibTransId="{FA4B0563-2A86-42A6-BEE2-DA4AE42541E3}"/>
    <dgm:cxn modelId="{D4531E1B-C550-49BF-B630-A63BEE751F56}" type="presOf" srcId="{6DB85567-DF09-459B-87CC-07C2489DCC39}" destId="{7565DE24-0395-4451-B7DC-5EF8135F3D21}" srcOrd="0" destOrd="0" presId="urn:microsoft.com/office/officeart/2005/8/layout/hierarchy3"/>
    <dgm:cxn modelId="{F133811E-3EF2-4FDE-A69B-93FA0EC4A930}" type="presOf" srcId="{7D9D75FD-6B3E-4E75-B63E-3EE3FB3E059E}" destId="{9D69E59E-C43D-4C66-AEF7-AFC862F61E1D}" srcOrd="0" destOrd="0" presId="urn:microsoft.com/office/officeart/2005/8/layout/hierarchy3"/>
    <dgm:cxn modelId="{C833902B-11B0-4DA3-A53E-148D2157FDBD}" type="presOf" srcId="{5DF01690-C3C7-47DE-89E3-6C16C4C59155}" destId="{DEA07926-CA70-4BE8-82EA-FEEAAEA706BE}" srcOrd="0" destOrd="0" presId="urn:microsoft.com/office/officeart/2005/8/layout/hierarchy3"/>
    <dgm:cxn modelId="{F0823C67-AEBA-48F5-9FEB-879855A3DF3A}" type="presOf" srcId="{A862B03A-EE07-4856-A3A8-B66D4CFBC5D0}" destId="{070CEB2D-0E60-4FF7-85B6-0040FDCAB586}" srcOrd="0" destOrd="0" presId="urn:microsoft.com/office/officeart/2005/8/layout/hierarchy3"/>
    <dgm:cxn modelId="{BE837547-680F-4A25-B2CD-6F32709D8078}" srcId="{7D9D75FD-6B3E-4E75-B63E-3EE3FB3E059E}" destId="{EC2ECD0C-CB17-459B-98A8-2EA514372CD8}" srcOrd="0" destOrd="0" parTransId="{6DB85567-DF09-459B-87CC-07C2489DCC39}" sibTransId="{C86AA488-4C4B-4531-A9A4-36A6978FC4D1}"/>
    <dgm:cxn modelId="{508D2D69-D8D5-4FD0-8104-D271B5838E8B}" type="presOf" srcId="{D7611330-87DD-4832-A8F8-DD7975A9FADC}" destId="{D342FFC1-D886-4688-8054-D6E0BC44C9DB}" srcOrd="0" destOrd="0" presId="urn:microsoft.com/office/officeart/2005/8/layout/hierarchy3"/>
    <dgm:cxn modelId="{2781CD4A-BA0B-40C9-AE68-BD1BDBE74A3E}" type="presOf" srcId="{3636022C-64F8-4916-A577-C02518754850}" destId="{39AD9369-A447-4500-92C7-01760046D61F}" srcOrd="0" destOrd="0" presId="urn:microsoft.com/office/officeart/2005/8/layout/hierarchy3"/>
    <dgm:cxn modelId="{B8B5B26D-EDE9-44C2-B561-0F874077E198}" srcId="{7D9D75FD-6B3E-4E75-B63E-3EE3FB3E059E}" destId="{C30FD431-5478-4102-8B4E-45FEBC3A4046}" srcOrd="1" destOrd="0" parTransId="{83435F2D-9FE2-48BF-8227-C4AE8C919958}" sibTransId="{B5B1D8A7-1624-4152-BFA7-514CFE1457B9}"/>
    <dgm:cxn modelId="{CF48427E-7C42-467F-8C99-4D820B1FC728}" type="presOf" srcId="{3749CBC4-A9D8-4C44-8586-D700EF96BD29}" destId="{E439F040-150B-424E-A319-C791B16A42E7}" srcOrd="0" destOrd="0" presId="urn:microsoft.com/office/officeart/2005/8/layout/hierarchy3"/>
    <dgm:cxn modelId="{89F76D83-03D2-423C-B1CD-0067F2E0BCF9}" srcId="{A862B03A-EE07-4856-A3A8-B66D4CFBC5D0}" destId="{7D9D75FD-6B3E-4E75-B63E-3EE3FB3E059E}" srcOrd="0" destOrd="0" parTransId="{648CD4C4-632C-4E31-8AEC-B5D08320021F}" sibTransId="{2A332BD8-2DFE-43FF-858A-262E83936641}"/>
    <dgm:cxn modelId="{9C46A39D-5BB9-4497-8096-FF450EA199E9}" type="presOf" srcId="{83435F2D-9FE2-48BF-8227-C4AE8C919958}" destId="{1C0A611A-FA4C-4804-BB29-0160CB910826}" srcOrd="0" destOrd="0" presId="urn:microsoft.com/office/officeart/2005/8/layout/hierarchy3"/>
    <dgm:cxn modelId="{340F5EBC-0540-4904-8D4B-EDD6010B4B18}" type="presOf" srcId="{EC2ECD0C-CB17-459B-98A8-2EA514372CD8}" destId="{A3F86A94-86B0-451C-B7F7-E4945B2C2569}" srcOrd="0" destOrd="0" presId="urn:microsoft.com/office/officeart/2005/8/layout/hierarchy3"/>
    <dgm:cxn modelId="{F9A0FCE1-771F-408F-A153-17B437F9C8ED}" type="presOf" srcId="{C30FD431-5478-4102-8B4E-45FEBC3A4046}" destId="{33318350-C25F-468A-856F-0CB1E04F8A83}" srcOrd="0" destOrd="0" presId="urn:microsoft.com/office/officeart/2005/8/layout/hierarchy3"/>
    <dgm:cxn modelId="{F613E6F8-40EC-4CED-8B86-9D58025E4013}" type="presOf" srcId="{7D9D75FD-6B3E-4E75-B63E-3EE3FB3E059E}" destId="{64E4AF15-B09D-43CD-8E3D-8615FB0FCAE6}" srcOrd="1" destOrd="0" presId="urn:microsoft.com/office/officeart/2005/8/layout/hierarchy3"/>
    <dgm:cxn modelId="{A453434E-B0F3-4CB1-AF31-9D90D7F1C89C}" type="presParOf" srcId="{070CEB2D-0E60-4FF7-85B6-0040FDCAB586}" destId="{445ACC76-AFD8-4F56-B059-7EFB8272CED4}" srcOrd="0" destOrd="0" presId="urn:microsoft.com/office/officeart/2005/8/layout/hierarchy3"/>
    <dgm:cxn modelId="{C6FA1C68-5CA0-4F5C-9109-8CD1279CD1B4}" type="presParOf" srcId="{445ACC76-AFD8-4F56-B059-7EFB8272CED4}" destId="{B5238EC2-05E0-44AE-B3ED-6D0459C88548}" srcOrd="0" destOrd="0" presId="urn:microsoft.com/office/officeart/2005/8/layout/hierarchy3"/>
    <dgm:cxn modelId="{13507419-CE6F-40E3-A4B7-2B61E52C7767}" type="presParOf" srcId="{B5238EC2-05E0-44AE-B3ED-6D0459C88548}" destId="{9D69E59E-C43D-4C66-AEF7-AFC862F61E1D}" srcOrd="0" destOrd="0" presId="urn:microsoft.com/office/officeart/2005/8/layout/hierarchy3"/>
    <dgm:cxn modelId="{339D879C-6506-4A8F-AF47-D95F2D2D9FE0}" type="presParOf" srcId="{B5238EC2-05E0-44AE-B3ED-6D0459C88548}" destId="{64E4AF15-B09D-43CD-8E3D-8615FB0FCAE6}" srcOrd="1" destOrd="0" presId="urn:microsoft.com/office/officeart/2005/8/layout/hierarchy3"/>
    <dgm:cxn modelId="{54B96824-37C3-4CF2-B3FB-312E1643B354}" type="presParOf" srcId="{445ACC76-AFD8-4F56-B059-7EFB8272CED4}" destId="{BDE0B003-C0F1-4007-8C2C-0CD30C3823F9}" srcOrd="1" destOrd="0" presId="urn:microsoft.com/office/officeart/2005/8/layout/hierarchy3"/>
    <dgm:cxn modelId="{0E6B7A2C-168B-44CD-9188-893EF9D5AEB7}" type="presParOf" srcId="{BDE0B003-C0F1-4007-8C2C-0CD30C3823F9}" destId="{7565DE24-0395-4451-B7DC-5EF8135F3D21}" srcOrd="0" destOrd="0" presId="urn:microsoft.com/office/officeart/2005/8/layout/hierarchy3"/>
    <dgm:cxn modelId="{2B3A7C8C-2D02-4E3D-82F1-1EF4D7B9A8DC}" type="presParOf" srcId="{BDE0B003-C0F1-4007-8C2C-0CD30C3823F9}" destId="{A3F86A94-86B0-451C-B7F7-E4945B2C2569}" srcOrd="1" destOrd="0" presId="urn:microsoft.com/office/officeart/2005/8/layout/hierarchy3"/>
    <dgm:cxn modelId="{C5A1BC0B-CBF5-4DD7-8666-5B432F9F5531}" type="presParOf" srcId="{BDE0B003-C0F1-4007-8C2C-0CD30C3823F9}" destId="{1C0A611A-FA4C-4804-BB29-0160CB910826}" srcOrd="2" destOrd="0" presId="urn:microsoft.com/office/officeart/2005/8/layout/hierarchy3"/>
    <dgm:cxn modelId="{F7AF267D-58E9-413D-9111-31C0C897B76F}" type="presParOf" srcId="{BDE0B003-C0F1-4007-8C2C-0CD30C3823F9}" destId="{33318350-C25F-468A-856F-0CB1E04F8A83}" srcOrd="3" destOrd="0" presId="urn:microsoft.com/office/officeart/2005/8/layout/hierarchy3"/>
    <dgm:cxn modelId="{E4865E2C-A486-4A06-9E92-F71FE9F0A10C}" type="presParOf" srcId="{BDE0B003-C0F1-4007-8C2C-0CD30C3823F9}" destId="{D342FFC1-D886-4688-8054-D6E0BC44C9DB}" srcOrd="4" destOrd="0" presId="urn:microsoft.com/office/officeart/2005/8/layout/hierarchy3"/>
    <dgm:cxn modelId="{0C21B28E-96DF-4A24-B762-FCD0DF995142}" type="presParOf" srcId="{BDE0B003-C0F1-4007-8C2C-0CD30C3823F9}" destId="{DEA07926-CA70-4BE8-82EA-FEEAAEA706BE}" srcOrd="5" destOrd="0" presId="urn:microsoft.com/office/officeart/2005/8/layout/hierarchy3"/>
    <dgm:cxn modelId="{6BD4D836-B06B-4FFB-942E-7909C1B7BB2B}" type="presParOf" srcId="{BDE0B003-C0F1-4007-8C2C-0CD30C3823F9}" destId="{E439F040-150B-424E-A319-C791B16A42E7}" srcOrd="6" destOrd="0" presId="urn:microsoft.com/office/officeart/2005/8/layout/hierarchy3"/>
    <dgm:cxn modelId="{9EBADD68-AC9C-48D9-97E1-839CDAE45946}" type="presParOf" srcId="{BDE0B003-C0F1-4007-8C2C-0CD30C3823F9}" destId="{39AD9369-A447-4500-92C7-01760046D61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62B03A-EE07-4856-A3A8-B66D4CFBC5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D9D75FD-6B3E-4E75-B63E-3EE3FB3E059E}">
      <dgm:prSet phldrT="[Texto]" custT="1"/>
      <dgm:spPr/>
      <dgm:t>
        <a:bodyPr/>
        <a:lstStyle/>
        <a:p>
          <a:r>
            <a:rPr lang="pt-BR" sz="4800" dirty="0">
              <a:latin typeface="RobotoBR" pitchFamily="2" charset="0"/>
            </a:rPr>
            <a:t>Processos de criação no Teatro </a:t>
          </a:r>
        </a:p>
      </dgm:t>
    </dgm:pt>
    <dgm:pt modelId="{648CD4C4-632C-4E31-8AEC-B5D08320021F}" type="parTrans" cxnId="{89F76D83-03D2-423C-B1CD-0067F2E0BCF9}">
      <dgm:prSet/>
      <dgm:spPr/>
      <dgm:t>
        <a:bodyPr/>
        <a:lstStyle/>
        <a:p>
          <a:endParaRPr lang="pt-BR"/>
        </a:p>
      </dgm:t>
    </dgm:pt>
    <dgm:pt modelId="{2A332BD8-2DFE-43FF-858A-262E83936641}" type="sibTrans" cxnId="{89F76D83-03D2-423C-B1CD-0067F2E0BCF9}">
      <dgm:prSet/>
      <dgm:spPr/>
      <dgm:t>
        <a:bodyPr/>
        <a:lstStyle/>
        <a:p>
          <a:endParaRPr lang="pt-BR"/>
        </a:p>
      </dgm:t>
    </dgm:pt>
    <dgm:pt modelId="{EC2ECD0C-CB17-459B-98A8-2EA514372CD8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Jogos</a:t>
          </a:r>
        </a:p>
      </dgm:t>
    </dgm:pt>
    <dgm:pt modelId="{6DB85567-DF09-459B-87CC-07C2489DCC39}" type="parTrans" cxnId="{BE837547-680F-4A25-B2CD-6F32709D8078}">
      <dgm:prSet/>
      <dgm:spPr/>
      <dgm:t>
        <a:bodyPr/>
        <a:lstStyle/>
        <a:p>
          <a:endParaRPr lang="pt-BR"/>
        </a:p>
      </dgm:t>
    </dgm:pt>
    <dgm:pt modelId="{C86AA488-4C4B-4531-A9A4-36A6978FC4D1}" type="sibTrans" cxnId="{BE837547-680F-4A25-B2CD-6F32709D8078}">
      <dgm:prSet/>
      <dgm:spPr/>
      <dgm:t>
        <a:bodyPr/>
        <a:lstStyle/>
        <a:p>
          <a:endParaRPr lang="pt-BR"/>
        </a:p>
      </dgm:t>
    </dgm:pt>
    <dgm:pt modelId="{C30FD431-5478-4102-8B4E-45FEBC3A4046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Improvisações</a:t>
          </a:r>
        </a:p>
      </dgm:t>
    </dgm:pt>
    <dgm:pt modelId="{83435F2D-9FE2-48BF-8227-C4AE8C919958}" type="parTrans" cxnId="{B8B5B26D-EDE9-44C2-B561-0F874077E198}">
      <dgm:prSet/>
      <dgm:spPr/>
      <dgm:t>
        <a:bodyPr/>
        <a:lstStyle/>
        <a:p>
          <a:endParaRPr lang="pt-BR"/>
        </a:p>
      </dgm:t>
    </dgm:pt>
    <dgm:pt modelId="{B5B1D8A7-1624-4152-BFA7-514CFE1457B9}" type="sibTrans" cxnId="{B8B5B26D-EDE9-44C2-B561-0F874077E198}">
      <dgm:prSet/>
      <dgm:spPr/>
      <dgm:t>
        <a:bodyPr/>
        <a:lstStyle/>
        <a:p>
          <a:endParaRPr lang="pt-BR"/>
        </a:p>
      </dgm:t>
    </dgm:pt>
    <dgm:pt modelId="{5DF01690-C3C7-47DE-89E3-6C16C4C59155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Atuações </a:t>
          </a:r>
        </a:p>
      </dgm:t>
    </dgm:pt>
    <dgm:pt modelId="{D7611330-87DD-4832-A8F8-DD7975A9FADC}" type="parTrans" cxnId="{7A42BB0F-E64F-4897-9417-B1E8E5C0D37B}">
      <dgm:prSet/>
      <dgm:spPr/>
      <dgm:t>
        <a:bodyPr/>
        <a:lstStyle/>
        <a:p>
          <a:endParaRPr lang="pt-BR"/>
        </a:p>
      </dgm:t>
    </dgm:pt>
    <dgm:pt modelId="{FA4B0563-2A86-42A6-BEE2-DA4AE42541E3}" type="sibTrans" cxnId="{7A42BB0F-E64F-4897-9417-B1E8E5C0D37B}">
      <dgm:prSet/>
      <dgm:spPr/>
      <dgm:t>
        <a:bodyPr/>
        <a:lstStyle/>
        <a:p>
          <a:endParaRPr lang="pt-BR"/>
        </a:p>
      </dgm:t>
    </dgm:pt>
    <dgm:pt modelId="{3636022C-64F8-4916-A577-C02518754850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Encenações</a:t>
          </a:r>
        </a:p>
      </dgm:t>
    </dgm:pt>
    <dgm:pt modelId="{3749CBC4-A9D8-4C44-8586-D700EF96BD29}" type="parTrans" cxnId="{FA0FE404-3D9A-4B77-A411-FA7AC80D8DE9}">
      <dgm:prSet/>
      <dgm:spPr/>
      <dgm:t>
        <a:bodyPr/>
        <a:lstStyle/>
        <a:p>
          <a:endParaRPr lang="pt-BR"/>
        </a:p>
      </dgm:t>
    </dgm:pt>
    <dgm:pt modelId="{EF000CB8-0987-4A21-A495-2E1B385C49A0}" type="sibTrans" cxnId="{FA0FE404-3D9A-4B77-A411-FA7AC80D8DE9}">
      <dgm:prSet/>
      <dgm:spPr/>
      <dgm:t>
        <a:bodyPr/>
        <a:lstStyle/>
        <a:p>
          <a:endParaRPr lang="pt-BR"/>
        </a:p>
      </dgm:t>
    </dgm:pt>
    <dgm:pt modelId="{070CEB2D-0E60-4FF7-85B6-0040FDCAB586}" type="pres">
      <dgm:prSet presAssocID="{A862B03A-EE07-4856-A3A8-B66D4CFBC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5ACC76-AFD8-4F56-B059-7EFB8272CED4}" type="pres">
      <dgm:prSet presAssocID="{7D9D75FD-6B3E-4E75-B63E-3EE3FB3E059E}" presName="root" presStyleCnt="0"/>
      <dgm:spPr/>
    </dgm:pt>
    <dgm:pt modelId="{B5238EC2-05E0-44AE-B3ED-6D0459C88548}" type="pres">
      <dgm:prSet presAssocID="{7D9D75FD-6B3E-4E75-B63E-3EE3FB3E059E}" presName="rootComposite" presStyleCnt="0"/>
      <dgm:spPr/>
    </dgm:pt>
    <dgm:pt modelId="{9D69E59E-C43D-4C66-AEF7-AFC862F61E1D}" type="pres">
      <dgm:prSet presAssocID="{7D9D75FD-6B3E-4E75-B63E-3EE3FB3E059E}" presName="rootText" presStyleLbl="node1" presStyleIdx="0" presStyleCnt="1" custScaleX="338469" custScaleY="126518"/>
      <dgm:spPr/>
    </dgm:pt>
    <dgm:pt modelId="{64E4AF15-B09D-43CD-8E3D-8615FB0FCAE6}" type="pres">
      <dgm:prSet presAssocID="{7D9D75FD-6B3E-4E75-B63E-3EE3FB3E059E}" presName="rootConnector" presStyleLbl="node1" presStyleIdx="0" presStyleCnt="1"/>
      <dgm:spPr/>
    </dgm:pt>
    <dgm:pt modelId="{BDE0B003-C0F1-4007-8C2C-0CD30C3823F9}" type="pres">
      <dgm:prSet presAssocID="{7D9D75FD-6B3E-4E75-B63E-3EE3FB3E059E}" presName="childShape" presStyleCnt="0"/>
      <dgm:spPr/>
    </dgm:pt>
    <dgm:pt modelId="{7565DE24-0395-4451-B7DC-5EF8135F3D21}" type="pres">
      <dgm:prSet presAssocID="{6DB85567-DF09-459B-87CC-07C2489DCC39}" presName="Name13" presStyleLbl="parChTrans1D2" presStyleIdx="0" presStyleCnt="4"/>
      <dgm:spPr/>
    </dgm:pt>
    <dgm:pt modelId="{A3F86A94-86B0-451C-B7F7-E4945B2C2569}" type="pres">
      <dgm:prSet presAssocID="{EC2ECD0C-CB17-459B-98A8-2EA514372CD8}" presName="childText" presStyleLbl="bgAcc1" presStyleIdx="0" presStyleCnt="4" custScaleX="261532" custScaleY="47047">
        <dgm:presLayoutVars>
          <dgm:bulletEnabled val="1"/>
        </dgm:presLayoutVars>
      </dgm:prSet>
      <dgm:spPr/>
    </dgm:pt>
    <dgm:pt modelId="{1C0A611A-FA4C-4804-BB29-0160CB910826}" type="pres">
      <dgm:prSet presAssocID="{83435F2D-9FE2-48BF-8227-C4AE8C919958}" presName="Name13" presStyleLbl="parChTrans1D2" presStyleIdx="1" presStyleCnt="4"/>
      <dgm:spPr/>
    </dgm:pt>
    <dgm:pt modelId="{33318350-C25F-468A-856F-0CB1E04F8A83}" type="pres">
      <dgm:prSet presAssocID="{C30FD431-5478-4102-8B4E-45FEBC3A4046}" presName="childText" presStyleLbl="bgAcc1" presStyleIdx="1" presStyleCnt="4" custScaleX="264476" custScaleY="56359" custLinFactNeighborX="-2165" custLinFactNeighborY="-4618">
        <dgm:presLayoutVars>
          <dgm:bulletEnabled val="1"/>
        </dgm:presLayoutVars>
      </dgm:prSet>
      <dgm:spPr/>
    </dgm:pt>
    <dgm:pt modelId="{D342FFC1-D886-4688-8054-D6E0BC44C9DB}" type="pres">
      <dgm:prSet presAssocID="{D7611330-87DD-4832-A8F8-DD7975A9FADC}" presName="Name13" presStyleLbl="parChTrans1D2" presStyleIdx="2" presStyleCnt="4"/>
      <dgm:spPr/>
    </dgm:pt>
    <dgm:pt modelId="{DEA07926-CA70-4BE8-82EA-FEEAAEA706BE}" type="pres">
      <dgm:prSet presAssocID="{5DF01690-C3C7-47DE-89E3-6C16C4C59155}" presName="childText" presStyleLbl="bgAcc1" presStyleIdx="2" presStyleCnt="4" custScaleX="264575" custScaleY="55661">
        <dgm:presLayoutVars>
          <dgm:bulletEnabled val="1"/>
        </dgm:presLayoutVars>
      </dgm:prSet>
      <dgm:spPr/>
    </dgm:pt>
    <dgm:pt modelId="{E439F040-150B-424E-A319-C791B16A42E7}" type="pres">
      <dgm:prSet presAssocID="{3749CBC4-A9D8-4C44-8586-D700EF96BD29}" presName="Name13" presStyleLbl="parChTrans1D2" presStyleIdx="3" presStyleCnt="4"/>
      <dgm:spPr/>
    </dgm:pt>
    <dgm:pt modelId="{39AD9369-A447-4500-92C7-01760046D61F}" type="pres">
      <dgm:prSet presAssocID="{3636022C-64F8-4916-A577-C02518754850}" presName="childText" presStyleLbl="bgAcc1" presStyleIdx="3" presStyleCnt="4" custScaleX="265895" custScaleY="55930">
        <dgm:presLayoutVars>
          <dgm:bulletEnabled val="1"/>
        </dgm:presLayoutVars>
      </dgm:prSet>
      <dgm:spPr/>
    </dgm:pt>
  </dgm:ptLst>
  <dgm:cxnLst>
    <dgm:cxn modelId="{FA0FE404-3D9A-4B77-A411-FA7AC80D8DE9}" srcId="{7D9D75FD-6B3E-4E75-B63E-3EE3FB3E059E}" destId="{3636022C-64F8-4916-A577-C02518754850}" srcOrd="3" destOrd="0" parTransId="{3749CBC4-A9D8-4C44-8586-D700EF96BD29}" sibTransId="{EF000CB8-0987-4A21-A495-2E1B385C49A0}"/>
    <dgm:cxn modelId="{A6C71808-3AAD-4A99-B725-8F54AD7A9FA3}" type="presOf" srcId="{3749CBC4-A9D8-4C44-8586-D700EF96BD29}" destId="{E439F040-150B-424E-A319-C791B16A42E7}" srcOrd="0" destOrd="0" presId="urn:microsoft.com/office/officeart/2005/8/layout/hierarchy3"/>
    <dgm:cxn modelId="{7A42BB0F-E64F-4897-9417-B1E8E5C0D37B}" srcId="{7D9D75FD-6B3E-4E75-B63E-3EE3FB3E059E}" destId="{5DF01690-C3C7-47DE-89E3-6C16C4C59155}" srcOrd="2" destOrd="0" parTransId="{D7611330-87DD-4832-A8F8-DD7975A9FADC}" sibTransId="{FA4B0563-2A86-42A6-BEE2-DA4AE42541E3}"/>
    <dgm:cxn modelId="{83DAE75D-EE57-4600-91BB-8D2783627584}" type="presOf" srcId="{5DF01690-C3C7-47DE-89E3-6C16C4C59155}" destId="{DEA07926-CA70-4BE8-82EA-FEEAAEA706BE}" srcOrd="0" destOrd="0" presId="urn:microsoft.com/office/officeart/2005/8/layout/hierarchy3"/>
    <dgm:cxn modelId="{76833461-BC78-49E3-B732-31008D9F5BFA}" type="presOf" srcId="{83435F2D-9FE2-48BF-8227-C4AE8C919958}" destId="{1C0A611A-FA4C-4804-BB29-0160CB910826}" srcOrd="0" destOrd="0" presId="urn:microsoft.com/office/officeart/2005/8/layout/hierarchy3"/>
    <dgm:cxn modelId="{BE837547-680F-4A25-B2CD-6F32709D8078}" srcId="{7D9D75FD-6B3E-4E75-B63E-3EE3FB3E059E}" destId="{EC2ECD0C-CB17-459B-98A8-2EA514372CD8}" srcOrd="0" destOrd="0" parTransId="{6DB85567-DF09-459B-87CC-07C2489DCC39}" sibTransId="{C86AA488-4C4B-4531-A9A4-36A6978FC4D1}"/>
    <dgm:cxn modelId="{B8B5B26D-EDE9-44C2-B561-0F874077E198}" srcId="{7D9D75FD-6B3E-4E75-B63E-3EE3FB3E059E}" destId="{C30FD431-5478-4102-8B4E-45FEBC3A4046}" srcOrd="1" destOrd="0" parTransId="{83435F2D-9FE2-48BF-8227-C4AE8C919958}" sibTransId="{B5B1D8A7-1624-4152-BFA7-514CFE1457B9}"/>
    <dgm:cxn modelId="{4E4FBC57-6F8A-416D-8C91-3D95E7F59EB9}" type="presOf" srcId="{6DB85567-DF09-459B-87CC-07C2489DCC39}" destId="{7565DE24-0395-4451-B7DC-5EF8135F3D21}" srcOrd="0" destOrd="0" presId="urn:microsoft.com/office/officeart/2005/8/layout/hierarchy3"/>
    <dgm:cxn modelId="{29361C58-00B3-48D9-B8BC-9FE8365205B5}" type="presOf" srcId="{3636022C-64F8-4916-A577-C02518754850}" destId="{39AD9369-A447-4500-92C7-01760046D61F}" srcOrd="0" destOrd="0" presId="urn:microsoft.com/office/officeart/2005/8/layout/hierarchy3"/>
    <dgm:cxn modelId="{89F76D83-03D2-423C-B1CD-0067F2E0BCF9}" srcId="{A862B03A-EE07-4856-A3A8-B66D4CFBC5D0}" destId="{7D9D75FD-6B3E-4E75-B63E-3EE3FB3E059E}" srcOrd="0" destOrd="0" parTransId="{648CD4C4-632C-4E31-8AEC-B5D08320021F}" sibTransId="{2A332BD8-2DFE-43FF-858A-262E83936641}"/>
    <dgm:cxn modelId="{64C4E28B-D5EB-4695-BBE6-131CB8A97548}" type="presOf" srcId="{D7611330-87DD-4832-A8F8-DD7975A9FADC}" destId="{D342FFC1-D886-4688-8054-D6E0BC44C9DB}" srcOrd="0" destOrd="0" presId="urn:microsoft.com/office/officeart/2005/8/layout/hierarchy3"/>
    <dgm:cxn modelId="{3FA4038F-F614-45AD-91C1-77EC0FC9997C}" type="presOf" srcId="{EC2ECD0C-CB17-459B-98A8-2EA514372CD8}" destId="{A3F86A94-86B0-451C-B7F7-E4945B2C2569}" srcOrd="0" destOrd="0" presId="urn:microsoft.com/office/officeart/2005/8/layout/hierarchy3"/>
    <dgm:cxn modelId="{6A0355C2-15AF-4C7D-8BF1-C301103AC00D}" type="presOf" srcId="{C30FD431-5478-4102-8B4E-45FEBC3A4046}" destId="{33318350-C25F-468A-856F-0CB1E04F8A83}" srcOrd="0" destOrd="0" presId="urn:microsoft.com/office/officeart/2005/8/layout/hierarchy3"/>
    <dgm:cxn modelId="{AD4909C5-67B6-48C1-8C24-974904DFB589}" type="presOf" srcId="{A862B03A-EE07-4856-A3A8-B66D4CFBC5D0}" destId="{070CEB2D-0E60-4FF7-85B6-0040FDCAB586}" srcOrd="0" destOrd="0" presId="urn:microsoft.com/office/officeart/2005/8/layout/hierarchy3"/>
    <dgm:cxn modelId="{22447ED2-C380-4D04-BF22-4130B35DB661}" type="presOf" srcId="{7D9D75FD-6B3E-4E75-B63E-3EE3FB3E059E}" destId="{64E4AF15-B09D-43CD-8E3D-8615FB0FCAE6}" srcOrd="1" destOrd="0" presId="urn:microsoft.com/office/officeart/2005/8/layout/hierarchy3"/>
    <dgm:cxn modelId="{80B7BAD5-4709-4ED0-851E-3A52C0F44979}" type="presOf" srcId="{7D9D75FD-6B3E-4E75-B63E-3EE3FB3E059E}" destId="{9D69E59E-C43D-4C66-AEF7-AFC862F61E1D}" srcOrd="0" destOrd="0" presId="urn:microsoft.com/office/officeart/2005/8/layout/hierarchy3"/>
    <dgm:cxn modelId="{891724B8-F08C-410F-8293-F7ADF61D5DA6}" type="presParOf" srcId="{070CEB2D-0E60-4FF7-85B6-0040FDCAB586}" destId="{445ACC76-AFD8-4F56-B059-7EFB8272CED4}" srcOrd="0" destOrd="0" presId="urn:microsoft.com/office/officeart/2005/8/layout/hierarchy3"/>
    <dgm:cxn modelId="{AEC6C9D9-95A6-4996-8341-8FDD2CDEB7D2}" type="presParOf" srcId="{445ACC76-AFD8-4F56-B059-7EFB8272CED4}" destId="{B5238EC2-05E0-44AE-B3ED-6D0459C88548}" srcOrd="0" destOrd="0" presId="urn:microsoft.com/office/officeart/2005/8/layout/hierarchy3"/>
    <dgm:cxn modelId="{120B0230-56AC-4AE7-A0DF-DE020C4B23BE}" type="presParOf" srcId="{B5238EC2-05E0-44AE-B3ED-6D0459C88548}" destId="{9D69E59E-C43D-4C66-AEF7-AFC862F61E1D}" srcOrd="0" destOrd="0" presId="urn:microsoft.com/office/officeart/2005/8/layout/hierarchy3"/>
    <dgm:cxn modelId="{EC4861E3-5221-4172-A7EB-BE37526CDD1F}" type="presParOf" srcId="{B5238EC2-05E0-44AE-B3ED-6D0459C88548}" destId="{64E4AF15-B09D-43CD-8E3D-8615FB0FCAE6}" srcOrd="1" destOrd="0" presId="urn:microsoft.com/office/officeart/2005/8/layout/hierarchy3"/>
    <dgm:cxn modelId="{5E1CBFB8-C39D-46DA-8802-420E22116BD7}" type="presParOf" srcId="{445ACC76-AFD8-4F56-B059-7EFB8272CED4}" destId="{BDE0B003-C0F1-4007-8C2C-0CD30C3823F9}" srcOrd="1" destOrd="0" presId="urn:microsoft.com/office/officeart/2005/8/layout/hierarchy3"/>
    <dgm:cxn modelId="{F35EEAF7-BA4D-462A-A4F8-1BA0A2CBCA23}" type="presParOf" srcId="{BDE0B003-C0F1-4007-8C2C-0CD30C3823F9}" destId="{7565DE24-0395-4451-B7DC-5EF8135F3D21}" srcOrd="0" destOrd="0" presId="urn:microsoft.com/office/officeart/2005/8/layout/hierarchy3"/>
    <dgm:cxn modelId="{9D55C8A5-4D13-4F6A-A030-EF2FAED69EA8}" type="presParOf" srcId="{BDE0B003-C0F1-4007-8C2C-0CD30C3823F9}" destId="{A3F86A94-86B0-451C-B7F7-E4945B2C2569}" srcOrd="1" destOrd="0" presId="urn:microsoft.com/office/officeart/2005/8/layout/hierarchy3"/>
    <dgm:cxn modelId="{0BC59F99-D9B8-467A-8B83-4F9E928FAB1A}" type="presParOf" srcId="{BDE0B003-C0F1-4007-8C2C-0CD30C3823F9}" destId="{1C0A611A-FA4C-4804-BB29-0160CB910826}" srcOrd="2" destOrd="0" presId="urn:microsoft.com/office/officeart/2005/8/layout/hierarchy3"/>
    <dgm:cxn modelId="{3768808B-63D6-4FF7-A246-3EBB65EE31E6}" type="presParOf" srcId="{BDE0B003-C0F1-4007-8C2C-0CD30C3823F9}" destId="{33318350-C25F-468A-856F-0CB1E04F8A83}" srcOrd="3" destOrd="0" presId="urn:microsoft.com/office/officeart/2005/8/layout/hierarchy3"/>
    <dgm:cxn modelId="{05A9D594-ECC7-4FFD-A134-6AA6F9D0CE15}" type="presParOf" srcId="{BDE0B003-C0F1-4007-8C2C-0CD30C3823F9}" destId="{D342FFC1-D886-4688-8054-D6E0BC44C9DB}" srcOrd="4" destOrd="0" presId="urn:microsoft.com/office/officeart/2005/8/layout/hierarchy3"/>
    <dgm:cxn modelId="{5E66C532-BD06-4181-8E0F-4CF58F7AECC1}" type="presParOf" srcId="{BDE0B003-C0F1-4007-8C2C-0CD30C3823F9}" destId="{DEA07926-CA70-4BE8-82EA-FEEAAEA706BE}" srcOrd="5" destOrd="0" presId="urn:microsoft.com/office/officeart/2005/8/layout/hierarchy3"/>
    <dgm:cxn modelId="{91746FBA-31BB-475A-A802-5C0330D8DDC9}" type="presParOf" srcId="{BDE0B003-C0F1-4007-8C2C-0CD30C3823F9}" destId="{E439F040-150B-424E-A319-C791B16A42E7}" srcOrd="6" destOrd="0" presId="urn:microsoft.com/office/officeart/2005/8/layout/hierarchy3"/>
    <dgm:cxn modelId="{70F8F737-F8B7-44A1-B38E-4435057A9B79}" type="presParOf" srcId="{BDE0B003-C0F1-4007-8C2C-0CD30C3823F9}" destId="{39AD9369-A447-4500-92C7-01760046D61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208B8E-DB26-4273-A987-ED62E51CAEC0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Patrimônio Cultural Material</a:t>
          </a:r>
          <a:endParaRPr lang="pt-BR" sz="2800" b="1" dirty="0">
            <a:latin typeface="RobotoBR" pitchFamily="2" charset="0"/>
          </a:endParaRPr>
        </a:p>
      </dgm:t>
    </dgm:pt>
    <dgm:pt modelId="{459D521C-6DA3-4301-ACCF-340EF56CD50D}" type="parTrans" cxnId="{15BDFBE3-D45F-429E-A6A5-25D4D175F5DD}">
      <dgm:prSet/>
      <dgm:spPr/>
      <dgm:t>
        <a:bodyPr/>
        <a:lstStyle/>
        <a:p>
          <a:endParaRPr lang="pt-BR"/>
        </a:p>
      </dgm:t>
    </dgm:pt>
    <dgm:pt modelId="{C0ADF3A3-2593-4E13-B5DC-2FDAD47D8994}" type="sibTrans" cxnId="{15BDFBE3-D45F-429E-A6A5-25D4D175F5DD}">
      <dgm:prSet/>
      <dgm:spPr/>
      <dgm:t>
        <a:bodyPr/>
        <a:lstStyle/>
        <a:p>
          <a:endParaRPr lang="pt-BR"/>
        </a:p>
      </dgm:t>
    </dgm:pt>
    <dgm:pt modelId="{02A4B0C9-F750-4056-B90A-D80E81B543A3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Bens construídos pelo ser humano. Além de edificações, podem ser obras de arte, objetos, documentos, entre outros.</a:t>
          </a:r>
        </a:p>
      </dgm:t>
    </dgm:pt>
    <dgm:pt modelId="{E00FEF0D-88D8-453F-A545-EAF50291A398}" type="parTrans" cxnId="{72C60F01-F8AD-4F04-B06D-E9A802A309E9}">
      <dgm:prSet/>
      <dgm:spPr/>
      <dgm:t>
        <a:bodyPr/>
        <a:lstStyle/>
        <a:p>
          <a:endParaRPr lang="pt-BR"/>
        </a:p>
      </dgm:t>
    </dgm:pt>
    <dgm:pt modelId="{AA8EA8CE-7CB0-4E84-AD7E-345491B2DC69}" type="sibTrans" cxnId="{72C60F01-F8AD-4F04-B06D-E9A802A309E9}">
      <dgm:prSet/>
      <dgm:spPr/>
      <dgm:t>
        <a:bodyPr/>
        <a:lstStyle/>
        <a:p>
          <a:endParaRPr lang="pt-BR"/>
        </a:p>
      </dgm:t>
    </dgm:pt>
    <dgm:pt modelId="{DE552E40-AB50-43C7-8047-DA0F76DA6C5D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Patrimônio Cultural Imaterial</a:t>
          </a:r>
          <a:endParaRPr lang="pt-BR" sz="2800" b="1" dirty="0">
            <a:latin typeface="RobotoBR" pitchFamily="2" charset="0"/>
          </a:endParaRPr>
        </a:p>
      </dgm:t>
    </dgm:pt>
    <dgm:pt modelId="{99C26AF8-1511-4911-BDAB-E4B5B5F6196C}" type="parTrans" cxnId="{88084DFA-0E83-4639-9B7E-5CFFD5E48AD8}">
      <dgm:prSet/>
      <dgm:spPr/>
      <dgm:t>
        <a:bodyPr/>
        <a:lstStyle/>
        <a:p>
          <a:endParaRPr lang="pt-BR"/>
        </a:p>
      </dgm:t>
    </dgm:pt>
    <dgm:pt modelId="{2A1D08D4-8FE5-4A76-BB19-FCB0B595CCA8}" type="sibTrans" cxnId="{88084DFA-0E83-4639-9B7E-5CFFD5E48AD8}">
      <dgm:prSet/>
      <dgm:spPr/>
      <dgm:t>
        <a:bodyPr/>
        <a:lstStyle/>
        <a:p>
          <a:endParaRPr lang="pt-BR"/>
        </a:p>
      </dgm:t>
    </dgm:pt>
    <dgm:pt modelId="{D28AB46C-0E93-44AA-9C7B-65F7C1AAD72D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Bens relacionados aos saberes, às crenças, às práticas cotidianas. As danças, as festas e os modos de fazer tradicionais, por exemplo.</a:t>
          </a:r>
        </a:p>
      </dgm:t>
    </dgm:pt>
    <dgm:pt modelId="{6AC2ACEF-2970-47EF-A30C-DC726C54ABAB}" type="parTrans" cxnId="{BDB3B9F3-E8CE-4B43-AFEF-AEF275090F7D}">
      <dgm:prSet/>
      <dgm:spPr/>
      <dgm:t>
        <a:bodyPr/>
        <a:lstStyle/>
        <a:p>
          <a:endParaRPr lang="pt-BR"/>
        </a:p>
      </dgm:t>
    </dgm:pt>
    <dgm:pt modelId="{90FD011A-D178-44EE-B4D1-4E34AB06205D}" type="sibTrans" cxnId="{BDB3B9F3-E8CE-4B43-AFEF-AEF275090F7D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E0D6028-3E9F-4754-B4FD-BE9AE33817DD}" type="pres">
      <dgm:prSet presAssocID="{65208B8E-DB26-4273-A987-ED62E51CAEC0}" presName="horFlow" presStyleCnt="0"/>
      <dgm:spPr/>
    </dgm:pt>
    <dgm:pt modelId="{14FDED88-6AE2-4147-A4A9-D5674DC643C9}" type="pres">
      <dgm:prSet presAssocID="{65208B8E-DB26-4273-A987-ED62E51CAEC0}" presName="bigChev" presStyleLbl="node1" presStyleIdx="0" presStyleCnt="2" custScaleY="118039"/>
      <dgm:spPr/>
    </dgm:pt>
    <dgm:pt modelId="{BAD3BD89-4A35-43EF-8A34-C3371A365DB2}" type="pres">
      <dgm:prSet presAssocID="{E00FEF0D-88D8-453F-A545-EAF50291A398}" presName="parTrans" presStyleCnt="0"/>
      <dgm:spPr/>
    </dgm:pt>
    <dgm:pt modelId="{2327B329-7F64-4990-A321-AA018DC722A5}" type="pres">
      <dgm:prSet presAssocID="{02A4B0C9-F750-4056-B90A-D80E81B543A3}" presName="node" presStyleLbl="alignAccFollowNode1" presStyleIdx="0" presStyleCnt="2" custScaleX="229928" custScaleY="144067">
        <dgm:presLayoutVars>
          <dgm:bulletEnabled val="1"/>
        </dgm:presLayoutVars>
      </dgm:prSet>
      <dgm:spPr/>
    </dgm:pt>
    <dgm:pt modelId="{F15DA847-2826-4D88-A6A6-9C1C343472C5}" type="pres">
      <dgm:prSet presAssocID="{65208B8E-DB26-4273-A987-ED62E51CAEC0}" presName="vSp" presStyleCnt="0"/>
      <dgm:spPr/>
    </dgm:pt>
    <dgm:pt modelId="{681B40DD-66C3-4882-A0E0-9AA1329B01CD}" type="pres">
      <dgm:prSet presAssocID="{DE552E40-AB50-43C7-8047-DA0F76DA6C5D}" presName="horFlow" presStyleCnt="0"/>
      <dgm:spPr/>
    </dgm:pt>
    <dgm:pt modelId="{F53CF57D-64B8-40BC-9C6D-1515B5D47582}" type="pres">
      <dgm:prSet presAssocID="{DE552E40-AB50-43C7-8047-DA0F76DA6C5D}" presName="bigChev" presStyleLbl="node1" presStyleIdx="1" presStyleCnt="2" custScaleY="118455"/>
      <dgm:spPr/>
    </dgm:pt>
    <dgm:pt modelId="{DE8E665D-6AD4-404B-AE99-FB3B8B51531C}" type="pres">
      <dgm:prSet presAssocID="{6AC2ACEF-2970-47EF-A30C-DC726C54ABAB}" presName="parTrans" presStyleCnt="0"/>
      <dgm:spPr/>
    </dgm:pt>
    <dgm:pt modelId="{CB183F8D-08AC-45C9-A510-DCE4544D2ED1}" type="pres">
      <dgm:prSet presAssocID="{D28AB46C-0E93-44AA-9C7B-65F7C1AAD72D}" presName="node" presStyleLbl="alignAccFollowNode1" presStyleIdx="1" presStyleCnt="2" custScaleX="232435" custScaleY="134496">
        <dgm:presLayoutVars>
          <dgm:bulletEnabled val="1"/>
        </dgm:presLayoutVars>
      </dgm:prSet>
      <dgm:spPr/>
    </dgm:pt>
  </dgm:ptLst>
  <dgm:cxnLst>
    <dgm:cxn modelId="{72C60F01-F8AD-4F04-B06D-E9A802A309E9}" srcId="{65208B8E-DB26-4273-A987-ED62E51CAEC0}" destId="{02A4B0C9-F750-4056-B90A-D80E81B543A3}" srcOrd="0" destOrd="0" parTransId="{E00FEF0D-88D8-453F-A545-EAF50291A398}" sibTransId="{AA8EA8CE-7CB0-4E84-AD7E-345491B2DC69}"/>
    <dgm:cxn modelId="{5DA4A907-19C4-4E27-9D7F-9254F217C45F}" type="presOf" srcId="{E28B4360-0A65-4628-977C-BDFEF123BB10}" destId="{2E70C7E8-8CAB-4625-9022-821C5B1B4507}" srcOrd="0" destOrd="0" presId="urn:microsoft.com/office/officeart/2005/8/layout/lProcess3"/>
    <dgm:cxn modelId="{CD741A15-A18A-4434-AB87-002BF53DA32A}" type="presOf" srcId="{65208B8E-DB26-4273-A987-ED62E51CAEC0}" destId="{14FDED88-6AE2-4147-A4A9-D5674DC643C9}" srcOrd="0" destOrd="0" presId="urn:microsoft.com/office/officeart/2005/8/layout/lProcess3"/>
    <dgm:cxn modelId="{604C7669-38E1-4917-B15A-8BD49E5248E0}" type="presOf" srcId="{02A4B0C9-F750-4056-B90A-D80E81B543A3}" destId="{2327B329-7F64-4990-A321-AA018DC722A5}" srcOrd="0" destOrd="0" presId="urn:microsoft.com/office/officeart/2005/8/layout/lProcess3"/>
    <dgm:cxn modelId="{27CE6899-0CE5-4915-BD0D-84AF4BB406E0}" type="presOf" srcId="{DE552E40-AB50-43C7-8047-DA0F76DA6C5D}" destId="{F53CF57D-64B8-40BC-9C6D-1515B5D47582}" srcOrd="0" destOrd="0" presId="urn:microsoft.com/office/officeart/2005/8/layout/lProcess3"/>
    <dgm:cxn modelId="{8DD8B4C8-9955-41FF-9476-A52143F7D3BA}" type="presOf" srcId="{D28AB46C-0E93-44AA-9C7B-65F7C1AAD72D}" destId="{CB183F8D-08AC-45C9-A510-DCE4544D2ED1}" srcOrd="0" destOrd="0" presId="urn:microsoft.com/office/officeart/2005/8/layout/lProcess3"/>
    <dgm:cxn modelId="{15BDFBE3-D45F-429E-A6A5-25D4D175F5DD}" srcId="{E28B4360-0A65-4628-977C-BDFEF123BB10}" destId="{65208B8E-DB26-4273-A987-ED62E51CAEC0}" srcOrd="0" destOrd="0" parTransId="{459D521C-6DA3-4301-ACCF-340EF56CD50D}" sibTransId="{C0ADF3A3-2593-4E13-B5DC-2FDAD47D8994}"/>
    <dgm:cxn modelId="{BDB3B9F3-E8CE-4B43-AFEF-AEF275090F7D}" srcId="{DE552E40-AB50-43C7-8047-DA0F76DA6C5D}" destId="{D28AB46C-0E93-44AA-9C7B-65F7C1AAD72D}" srcOrd="0" destOrd="0" parTransId="{6AC2ACEF-2970-47EF-A30C-DC726C54ABAB}" sibTransId="{90FD011A-D178-44EE-B4D1-4E34AB06205D}"/>
    <dgm:cxn modelId="{88084DFA-0E83-4639-9B7E-5CFFD5E48AD8}" srcId="{E28B4360-0A65-4628-977C-BDFEF123BB10}" destId="{DE552E40-AB50-43C7-8047-DA0F76DA6C5D}" srcOrd="1" destOrd="0" parTransId="{99C26AF8-1511-4911-BDAB-E4B5B5F6196C}" sibTransId="{2A1D08D4-8FE5-4A76-BB19-FCB0B595CCA8}"/>
    <dgm:cxn modelId="{0F76E18E-0F04-462B-A9D9-B16064B8C3C0}" type="presParOf" srcId="{2E70C7E8-8CAB-4625-9022-821C5B1B4507}" destId="{8E0D6028-3E9F-4754-B4FD-BE9AE33817DD}" srcOrd="0" destOrd="0" presId="urn:microsoft.com/office/officeart/2005/8/layout/lProcess3"/>
    <dgm:cxn modelId="{F07D500F-35F8-4F1E-B948-05584851AF81}" type="presParOf" srcId="{8E0D6028-3E9F-4754-B4FD-BE9AE33817DD}" destId="{14FDED88-6AE2-4147-A4A9-D5674DC643C9}" srcOrd="0" destOrd="0" presId="urn:microsoft.com/office/officeart/2005/8/layout/lProcess3"/>
    <dgm:cxn modelId="{A1A344BB-5133-4FF3-9897-E1270C9B823E}" type="presParOf" srcId="{8E0D6028-3E9F-4754-B4FD-BE9AE33817DD}" destId="{BAD3BD89-4A35-43EF-8A34-C3371A365DB2}" srcOrd="1" destOrd="0" presId="urn:microsoft.com/office/officeart/2005/8/layout/lProcess3"/>
    <dgm:cxn modelId="{92B776D3-C1BF-416C-8ECE-67849F0C2ECC}" type="presParOf" srcId="{8E0D6028-3E9F-4754-B4FD-BE9AE33817DD}" destId="{2327B329-7F64-4990-A321-AA018DC722A5}" srcOrd="2" destOrd="0" presId="urn:microsoft.com/office/officeart/2005/8/layout/lProcess3"/>
    <dgm:cxn modelId="{9B3013AD-A70D-48A4-95C5-1CB7AB2B7BAD}" type="presParOf" srcId="{2E70C7E8-8CAB-4625-9022-821C5B1B4507}" destId="{F15DA847-2826-4D88-A6A6-9C1C343472C5}" srcOrd="1" destOrd="0" presId="urn:microsoft.com/office/officeart/2005/8/layout/lProcess3"/>
    <dgm:cxn modelId="{FC6A4737-C531-4A61-B0B2-A602E805491D}" type="presParOf" srcId="{2E70C7E8-8CAB-4625-9022-821C5B1B4507}" destId="{681B40DD-66C3-4882-A0E0-9AA1329B01CD}" srcOrd="2" destOrd="0" presId="urn:microsoft.com/office/officeart/2005/8/layout/lProcess3"/>
    <dgm:cxn modelId="{AAE6837D-9901-4A09-8FAA-41A1F278C629}" type="presParOf" srcId="{681B40DD-66C3-4882-A0E0-9AA1329B01CD}" destId="{F53CF57D-64B8-40BC-9C6D-1515B5D47582}" srcOrd="0" destOrd="0" presId="urn:microsoft.com/office/officeart/2005/8/layout/lProcess3"/>
    <dgm:cxn modelId="{CCF712B5-7334-4877-97BF-1ABFC7A1AA5C}" type="presParOf" srcId="{681B40DD-66C3-4882-A0E0-9AA1329B01CD}" destId="{DE8E665D-6AD4-404B-AE99-FB3B8B51531C}" srcOrd="1" destOrd="0" presId="urn:microsoft.com/office/officeart/2005/8/layout/lProcess3"/>
    <dgm:cxn modelId="{5B65CF98-7BBE-4B15-B76D-8F1B5E9711D6}" type="presParOf" srcId="{681B40DD-66C3-4882-A0E0-9AA1329B01CD}" destId="{CB183F8D-08AC-45C9-A510-DCE4544D2ED1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208B8E-DB26-4273-A987-ED62E51CAEC0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Obras bidimensionais</a:t>
          </a:r>
          <a:endParaRPr lang="pt-BR" sz="2800" b="1" dirty="0">
            <a:latin typeface="RobotoBR" pitchFamily="2" charset="0"/>
          </a:endParaRPr>
        </a:p>
      </dgm:t>
    </dgm:pt>
    <dgm:pt modelId="{459D521C-6DA3-4301-ACCF-340EF56CD50D}" type="parTrans" cxnId="{15BDFBE3-D45F-429E-A6A5-25D4D175F5DD}">
      <dgm:prSet/>
      <dgm:spPr/>
      <dgm:t>
        <a:bodyPr/>
        <a:lstStyle/>
        <a:p>
          <a:endParaRPr lang="pt-BR"/>
        </a:p>
      </dgm:t>
    </dgm:pt>
    <dgm:pt modelId="{C0ADF3A3-2593-4E13-B5DC-2FDAD47D8994}" type="sibTrans" cxnId="{15BDFBE3-D45F-429E-A6A5-25D4D175F5DD}">
      <dgm:prSet/>
      <dgm:spPr/>
      <dgm:t>
        <a:bodyPr/>
        <a:lstStyle/>
        <a:p>
          <a:endParaRPr lang="pt-BR"/>
        </a:p>
      </dgm:t>
    </dgm:pt>
    <dgm:pt modelId="{02A4B0C9-F750-4056-B90A-D80E81B543A3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Têm duas dimensões: altura e comprimento.</a:t>
          </a:r>
        </a:p>
      </dgm:t>
    </dgm:pt>
    <dgm:pt modelId="{E00FEF0D-88D8-453F-A545-EAF50291A398}" type="parTrans" cxnId="{72C60F01-F8AD-4F04-B06D-E9A802A309E9}">
      <dgm:prSet/>
      <dgm:spPr/>
      <dgm:t>
        <a:bodyPr/>
        <a:lstStyle/>
        <a:p>
          <a:endParaRPr lang="pt-BR"/>
        </a:p>
      </dgm:t>
    </dgm:pt>
    <dgm:pt modelId="{AA8EA8CE-7CB0-4E84-AD7E-345491B2DC69}" type="sibTrans" cxnId="{72C60F01-F8AD-4F04-B06D-E9A802A309E9}">
      <dgm:prSet/>
      <dgm:spPr/>
      <dgm:t>
        <a:bodyPr/>
        <a:lstStyle/>
        <a:p>
          <a:endParaRPr lang="pt-BR"/>
        </a:p>
      </dgm:t>
    </dgm:pt>
    <dgm:pt modelId="{DE552E40-AB50-43C7-8047-DA0F76DA6C5D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Obras tridimensionais</a:t>
          </a:r>
          <a:endParaRPr lang="pt-BR" sz="2800" b="1" dirty="0">
            <a:latin typeface="RobotoBR" pitchFamily="2" charset="0"/>
          </a:endParaRPr>
        </a:p>
      </dgm:t>
    </dgm:pt>
    <dgm:pt modelId="{99C26AF8-1511-4911-BDAB-E4B5B5F6196C}" type="parTrans" cxnId="{88084DFA-0E83-4639-9B7E-5CFFD5E48AD8}">
      <dgm:prSet/>
      <dgm:spPr/>
      <dgm:t>
        <a:bodyPr/>
        <a:lstStyle/>
        <a:p>
          <a:endParaRPr lang="pt-BR"/>
        </a:p>
      </dgm:t>
    </dgm:pt>
    <dgm:pt modelId="{2A1D08D4-8FE5-4A76-BB19-FCB0B595CCA8}" type="sibTrans" cxnId="{88084DFA-0E83-4639-9B7E-5CFFD5E48AD8}">
      <dgm:prSet/>
      <dgm:spPr/>
      <dgm:t>
        <a:bodyPr/>
        <a:lstStyle/>
        <a:p>
          <a:endParaRPr lang="pt-BR"/>
        </a:p>
      </dgm:t>
    </dgm:pt>
    <dgm:pt modelId="{D28AB46C-0E93-44AA-9C7B-65F7C1AAD72D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Têm três dimensões: altura, comprimento e largura</a:t>
          </a:r>
        </a:p>
      </dgm:t>
    </dgm:pt>
    <dgm:pt modelId="{6AC2ACEF-2970-47EF-A30C-DC726C54ABAB}" type="parTrans" cxnId="{BDB3B9F3-E8CE-4B43-AFEF-AEF275090F7D}">
      <dgm:prSet/>
      <dgm:spPr/>
      <dgm:t>
        <a:bodyPr/>
        <a:lstStyle/>
        <a:p>
          <a:endParaRPr lang="pt-BR"/>
        </a:p>
      </dgm:t>
    </dgm:pt>
    <dgm:pt modelId="{90FD011A-D178-44EE-B4D1-4E34AB06205D}" type="sibTrans" cxnId="{BDB3B9F3-E8CE-4B43-AFEF-AEF275090F7D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E0D6028-3E9F-4754-B4FD-BE9AE33817DD}" type="pres">
      <dgm:prSet presAssocID="{65208B8E-DB26-4273-A987-ED62E51CAEC0}" presName="horFlow" presStyleCnt="0"/>
      <dgm:spPr/>
    </dgm:pt>
    <dgm:pt modelId="{14FDED88-6AE2-4147-A4A9-D5674DC643C9}" type="pres">
      <dgm:prSet presAssocID="{65208B8E-DB26-4273-A987-ED62E51CAEC0}" presName="bigChev" presStyleLbl="node1" presStyleIdx="0" presStyleCnt="2" custScaleX="114956" custScaleY="93967"/>
      <dgm:spPr/>
    </dgm:pt>
    <dgm:pt modelId="{BAD3BD89-4A35-43EF-8A34-C3371A365DB2}" type="pres">
      <dgm:prSet presAssocID="{E00FEF0D-88D8-453F-A545-EAF50291A398}" presName="parTrans" presStyleCnt="0"/>
      <dgm:spPr/>
    </dgm:pt>
    <dgm:pt modelId="{2327B329-7F64-4990-A321-AA018DC722A5}" type="pres">
      <dgm:prSet presAssocID="{02A4B0C9-F750-4056-B90A-D80E81B543A3}" presName="node" presStyleLbl="alignAccFollowNode1" presStyleIdx="0" presStyleCnt="2" custScaleX="229928" custScaleY="114687">
        <dgm:presLayoutVars>
          <dgm:bulletEnabled val="1"/>
        </dgm:presLayoutVars>
      </dgm:prSet>
      <dgm:spPr/>
    </dgm:pt>
    <dgm:pt modelId="{F15DA847-2826-4D88-A6A6-9C1C343472C5}" type="pres">
      <dgm:prSet presAssocID="{65208B8E-DB26-4273-A987-ED62E51CAEC0}" presName="vSp" presStyleCnt="0"/>
      <dgm:spPr/>
    </dgm:pt>
    <dgm:pt modelId="{681B40DD-66C3-4882-A0E0-9AA1329B01CD}" type="pres">
      <dgm:prSet presAssocID="{DE552E40-AB50-43C7-8047-DA0F76DA6C5D}" presName="horFlow" presStyleCnt="0"/>
      <dgm:spPr/>
    </dgm:pt>
    <dgm:pt modelId="{F53CF57D-64B8-40BC-9C6D-1515B5D47582}" type="pres">
      <dgm:prSet presAssocID="{DE552E40-AB50-43C7-8047-DA0F76DA6C5D}" presName="bigChev" presStyleLbl="node1" presStyleIdx="1" presStyleCnt="2" custScaleX="115490" custScaleY="94298"/>
      <dgm:spPr/>
    </dgm:pt>
    <dgm:pt modelId="{DE8E665D-6AD4-404B-AE99-FB3B8B51531C}" type="pres">
      <dgm:prSet presAssocID="{6AC2ACEF-2970-47EF-A30C-DC726C54ABAB}" presName="parTrans" presStyleCnt="0"/>
      <dgm:spPr/>
    </dgm:pt>
    <dgm:pt modelId="{CB183F8D-08AC-45C9-A510-DCE4544D2ED1}" type="pres">
      <dgm:prSet presAssocID="{D28AB46C-0E93-44AA-9C7B-65F7C1AAD72D}" presName="node" presStyleLbl="alignAccFollowNode1" presStyleIdx="1" presStyleCnt="2" custScaleX="229116" custScaleY="107068">
        <dgm:presLayoutVars>
          <dgm:bulletEnabled val="1"/>
        </dgm:presLayoutVars>
      </dgm:prSet>
      <dgm:spPr/>
    </dgm:pt>
  </dgm:ptLst>
  <dgm:cxnLst>
    <dgm:cxn modelId="{72C60F01-F8AD-4F04-B06D-E9A802A309E9}" srcId="{65208B8E-DB26-4273-A987-ED62E51CAEC0}" destId="{02A4B0C9-F750-4056-B90A-D80E81B543A3}" srcOrd="0" destOrd="0" parTransId="{E00FEF0D-88D8-453F-A545-EAF50291A398}" sibTransId="{AA8EA8CE-7CB0-4E84-AD7E-345491B2DC69}"/>
    <dgm:cxn modelId="{38E23714-D56E-4C11-B37C-285B7B220F66}" type="presOf" srcId="{02A4B0C9-F750-4056-B90A-D80E81B543A3}" destId="{2327B329-7F64-4990-A321-AA018DC722A5}" srcOrd="0" destOrd="0" presId="urn:microsoft.com/office/officeart/2005/8/layout/lProcess3"/>
    <dgm:cxn modelId="{65AACE20-B527-4829-A1DB-3D0E1EC182A3}" type="presOf" srcId="{DE552E40-AB50-43C7-8047-DA0F76DA6C5D}" destId="{F53CF57D-64B8-40BC-9C6D-1515B5D47582}" srcOrd="0" destOrd="0" presId="urn:microsoft.com/office/officeart/2005/8/layout/lProcess3"/>
    <dgm:cxn modelId="{3BF58F8B-1DFD-48E4-8B3B-F07DE4F327D0}" type="presOf" srcId="{D28AB46C-0E93-44AA-9C7B-65F7C1AAD72D}" destId="{CB183F8D-08AC-45C9-A510-DCE4544D2ED1}" srcOrd="0" destOrd="0" presId="urn:microsoft.com/office/officeart/2005/8/layout/lProcess3"/>
    <dgm:cxn modelId="{AFC7239E-4EBE-4F86-A631-5C3D76B0DD21}" type="presOf" srcId="{E28B4360-0A65-4628-977C-BDFEF123BB10}" destId="{2E70C7E8-8CAB-4625-9022-821C5B1B4507}" srcOrd="0" destOrd="0" presId="urn:microsoft.com/office/officeart/2005/8/layout/lProcess3"/>
    <dgm:cxn modelId="{C02BF29F-CE60-4BBF-A209-8B7EA154985B}" type="presOf" srcId="{65208B8E-DB26-4273-A987-ED62E51CAEC0}" destId="{14FDED88-6AE2-4147-A4A9-D5674DC643C9}" srcOrd="0" destOrd="0" presId="urn:microsoft.com/office/officeart/2005/8/layout/lProcess3"/>
    <dgm:cxn modelId="{15BDFBE3-D45F-429E-A6A5-25D4D175F5DD}" srcId="{E28B4360-0A65-4628-977C-BDFEF123BB10}" destId="{65208B8E-DB26-4273-A987-ED62E51CAEC0}" srcOrd="0" destOrd="0" parTransId="{459D521C-6DA3-4301-ACCF-340EF56CD50D}" sibTransId="{C0ADF3A3-2593-4E13-B5DC-2FDAD47D8994}"/>
    <dgm:cxn modelId="{BDB3B9F3-E8CE-4B43-AFEF-AEF275090F7D}" srcId="{DE552E40-AB50-43C7-8047-DA0F76DA6C5D}" destId="{D28AB46C-0E93-44AA-9C7B-65F7C1AAD72D}" srcOrd="0" destOrd="0" parTransId="{6AC2ACEF-2970-47EF-A30C-DC726C54ABAB}" sibTransId="{90FD011A-D178-44EE-B4D1-4E34AB06205D}"/>
    <dgm:cxn modelId="{88084DFA-0E83-4639-9B7E-5CFFD5E48AD8}" srcId="{E28B4360-0A65-4628-977C-BDFEF123BB10}" destId="{DE552E40-AB50-43C7-8047-DA0F76DA6C5D}" srcOrd="1" destOrd="0" parTransId="{99C26AF8-1511-4911-BDAB-E4B5B5F6196C}" sibTransId="{2A1D08D4-8FE5-4A76-BB19-FCB0B595CCA8}"/>
    <dgm:cxn modelId="{8B90ECD5-B26A-45B1-A1E1-05ACA36C6342}" type="presParOf" srcId="{2E70C7E8-8CAB-4625-9022-821C5B1B4507}" destId="{8E0D6028-3E9F-4754-B4FD-BE9AE33817DD}" srcOrd="0" destOrd="0" presId="urn:microsoft.com/office/officeart/2005/8/layout/lProcess3"/>
    <dgm:cxn modelId="{21DB0F22-DF8E-4496-9460-CEA9EBCBC400}" type="presParOf" srcId="{8E0D6028-3E9F-4754-B4FD-BE9AE33817DD}" destId="{14FDED88-6AE2-4147-A4A9-D5674DC643C9}" srcOrd="0" destOrd="0" presId="urn:microsoft.com/office/officeart/2005/8/layout/lProcess3"/>
    <dgm:cxn modelId="{829C8F9A-80B0-4471-B16F-F316B71D86AC}" type="presParOf" srcId="{8E0D6028-3E9F-4754-B4FD-BE9AE33817DD}" destId="{BAD3BD89-4A35-43EF-8A34-C3371A365DB2}" srcOrd="1" destOrd="0" presId="urn:microsoft.com/office/officeart/2005/8/layout/lProcess3"/>
    <dgm:cxn modelId="{B3821CA2-067E-4F47-A858-C03E1B6AFC93}" type="presParOf" srcId="{8E0D6028-3E9F-4754-B4FD-BE9AE33817DD}" destId="{2327B329-7F64-4990-A321-AA018DC722A5}" srcOrd="2" destOrd="0" presId="urn:microsoft.com/office/officeart/2005/8/layout/lProcess3"/>
    <dgm:cxn modelId="{57BA6F79-54D0-4732-932B-0CAE3E9C2FB5}" type="presParOf" srcId="{2E70C7E8-8CAB-4625-9022-821C5B1B4507}" destId="{F15DA847-2826-4D88-A6A6-9C1C343472C5}" srcOrd="1" destOrd="0" presId="urn:microsoft.com/office/officeart/2005/8/layout/lProcess3"/>
    <dgm:cxn modelId="{0628688E-A31C-4145-A467-DE5B61B370D9}" type="presParOf" srcId="{2E70C7E8-8CAB-4625-9022-821C5B1B4507}" destId="{681B40DD-66C3-4882-A0E0-9AA1329B01CD}" srcOrd="2" destOrd="0" presId="urn:microsoft.com/office/officeart/2005/8/layout/lProcess3"/>
    <dgm:cxn modelId="{A25EFD92-454E-4C41-B24F-7BDEC9F7BC02}" type="presParOf" srcId="{681B40DD-66C3-4882-A0E0-9AA1329B01CD}" destId="{F53CF57D-64B8-40BC-9C6D-1515B5D47582}" srcOrd="0" destOrd="0" presId="urn:microsoft.com/office/officeart/2005/8/layout/lProcess3"/>
    <dgm:cxn modelId="{80610908-5B6A-49AB-9C39-E8599B554E6F}" type="presParOf" srcId="{681B40DD-66C3-4882-A0E0-9AA1329B01CD}" destId="{DE8E665D-6AD4-404B-AE99-FB3B8B51531C}" srcOrd="1" destOrd="0" presId="urn:microsoft.com/office/officeart/2005/8/layout/lProcess3"/>
    <dgm:cxn modelId="{3A7A20DB-3585-451C-B509-714B8D2CEA08}" type="presParOf" srcId="{681B40DD-66C3-4882-A0E0-9AA1329B01CD}" destId="{CB183F8D-08AC-45C9-A510-DCE4544D2ED1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62B03A-EE07-4856-A3A8-B66D4CFBC5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D9D75FD-6B3E-4E75-B63E-3EE3FB3E059E}">
      <dgm:prSet phldrT="[Texto]" custT="1"/>
      <dgm:spPr/>
      <dgm:t>
        <a:bodyPr/>
        <a:lstStyle/>
        <a:p>
          <a:r>
            <a:rPr lang="pt-BR" sz="4800" dirty="0">
              <a:latin typeface="RobotoBR" pitchFamily="2" charset="0"/>
            </a:rPr>
            <a:t>Técnicas das Artes Visuais</a:t>
          </a:r>
        </a:p>
      </dgm:t>
    </dgm:pt>
    <dgm:pt modelId="{648CD4C4-632C-4E31-8AEC-B5D08320021F}" type="parTrans" cxnId="{89F76D83-03D2-423C-B1CD-0067F2E0BCF9}">
      <dgm:prSet/>
      <dgm:spPr/>
      <dgm:t>
        <a:bodyPr/>
        <a:lstStyle/>
        <a:p>
          <a:endParaRPr lang="pt-BR"/>
        </a:p>
      </dgm:t>
    </dgm:pt>
    <dgm:pt modelId="{2A332BD8-2DFE-43FF-858A-262E83936641}" type="sibTrans" cxnId="{89F76D83-03D2-423C-B1CD-0067F2E0BCF9}">
      <dgm:prSet/>
      <dgm:spPr/>
      <dgm:t>
        <a:bodyPr/>
        <a:lstStyle/>
        <a:p>
          <a:endParaRPr lang="pt-BR"/>
        </a:p>
      </dgm:t>
    </dgm:pt>
    <dgm:pt modelId="{EC2ECD0C-CB17-459B-98A8-2EA514372CD8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Escultura</a:t>
          </a:r>
        </a:p>
      </dgm:t>
    </dgm:pt>
    <dgm:pt modelId="{6DB85567-DF09-459B-87CC-07C2489DCC39}" type="parTrans" cxnId="{BE837547-680F-4A25-B2CD-6F32709D8078}">
      <dgm:prSet/>
      <dgm:spPr/>
      <dgm:t>
        <a:bodyPr/>
        <a:lstStyle/>
        <a:p>
          <a:endParaRPr lang="pt-BR"/>
        </a:p>
      </dgm:t>
    </dgm:pt>
    <dgm:pt modelId="{C86AA488-4C4B-4531-A9A4-36A6978FC4D1}" type="sibTrans" cxnId="{BE837547-680F-4A25-B2CD-6F32709D8078}">
      <dgm:prSet/>
      <dgm:spPr/>
      <dgm:t>
        <a:bodyPr/>
        <a:lstStyle/>
        <a:p>
          <a:endParaRPr lang="pt-BR"/>
        </a:p>
      </dgm:t>
    </dgm:pt>
    <dgm:pt modelId="{C30FD431-5478-4102-8B4E-45FEBC3A4046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Xilogravura</a:t>
          </a:r>
        </a:p>
      </dgm:t>
    </dgm:pt>
    <dgm:pt modelId="{83435F2D-9FE2-48BF-8227-C4AE8C919958}" type="parTrans" cxnId="{B8B5B26D-EDE9-44C2-B561-0F874077E198}">
      <dgm:prSet/>
      <dgm:spPr/>
      <dgm:t>
        <a:bodyPr/>
        <a:lstStyle/>
        <a:p>
          <a:endParaRPr lang="pt-BR"/>
        </a:p>
      </dgm:t>
    </dgm:pt>
    <dgm:pt modelId="{B5B1D8A7-1624-4152-BFA7-514CFE1457B9}" type="sibTrans" cxnId="{B8B5B26D-EDE9-44C2-B561-0F874077E198}">
      <dgm:prSet/>
      <dgm:spPr/>
      <dgm:t>
        <a:bodyPr/>
        <a:lstStyle/>
        <a:p>
          <a:endParaRPr lang="pt-BR"/>
        </a:p>
      </dgm:t>
    </dgm:pt>
    <dgm:pt modelId="{5DF01690-C3C7-47DE-89E3-6C16C4C59155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Desenho </a:t>
          </a:r>
        </a:p>
      </dgm:t>
    </dgm:pt>
    <dgm:pt modelId="{D7611330-87DD-4832-A8F8-DD7975A9FADC}" type="parTrans" cxnId="{7A42BB0F-E64F-4897-9417-B1E8E5C0D37B}">
      <dgm:prSet/>
      <dgm:spPr/>
      <dgm:t>
        <a:bodyPr/>
        <a:lstStyle/>
        <a:p>
          <a:endParaRPr lang="pt-BR"/>
        </a:p>
      </dgm:t>
    </dgm:pt>
    <dgm:pt modelId="{FA4B0563-2A86-42A6-BEE2-DA4AE42541E3}" type="sibTrans" cxnId="{7A42BB0F-E64F-4897-9417-B1E8E5C0D37B}">
      <dgm:prSet/>
      <dgm:spPr/>
      <dgm:t>
        <a:bodyPr/>
        <a:lstStyle/>
        <a:p>
          <a:endParaRPr lang="pt-BR"/>
        </a:p>
      </dgm:t>
    </dgm:pt>
    <dgm:pt modelId="{3636022C-64F8-4916-A577-C02518754850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Fotografia</a:t>
          </a:r>
        </a:p>
      </dgm:t>
    </dgm:pt>
    <dgm:pt modelId="{3749CBC4-A9D8-4C44-8586-D700EF96BD29}" type="parTrans" cxnId="{FA0FE404-3D9A-4B77-A411-FA7AC80D8DE9}">
      <dgm:prSet/>
      <dgm:spPr/>
      <dgm:t>
        <a:bodyPr/>
        <a:lstStyle/>
        <a:p>
          <a:endParaRPr lang="pt-BR"/>
        </a:p>
      </dgm:t>
    </dgm:pt>
    <dgm:pt modelId="{EF000CB8-0987-4A21-A495-2E1B385C49A0}" type="sibTrans" cxnId="{FA0FE404-3D9A-4B77-A411-FA7AC80D8DE9}">
      <dgm:prSet/>
      <dgm:spPr/>
      <dgm:t>
        <a:bodyPr/>
        <a:lstStyle/>
        <a:p>
          <a:endParaRPr lang="pt-BR"/>
        </a:p>
      </dgm:t>
    </dgm:pt>
    <dgm:pt modelId="{070CEB2D-0E60-4FF7-85B6-0040FDCAB586}" type="pres">
      <dgm:prSet presAssocID="{A862B03A-EE07-4856-A3A8-B66D4CFBC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5ACC76-AFD8-4F56-B059-7EFB8272CED4}" type="pres">
      <dgm:prSet presAssocID="{7D9D75FD-6B3E-4E75-B63E-3EE3FB3E059E}" presName="root" presStyleCnt="0"/>
      <dgm:spPr/>
    </dgm:pt>
    <dgm:pt modelId="{B5238EC2-05E0-44AE-B3ED-6D0459C88548}" type="pres">
      <dgm:prSet presAssocID="{7D9D75FD-6B3E-4E75-B63E-3EE3FB3E059E}" presName="rootComposite" presStyleCnt="0"/>
      <dgm:spPr/>
    </dgm:pt>
    <dgm:pt modelId="{9D69E59E-C43D-4C66-AEF7-AFC862F61E1D}" type="pres">
      <dgm:prSet presAssocID="{7D9D75FD-6B3E-4E75-B63E-3EE3FB3E059E}" presName="rootText" presStyleLbl="node1" presStyleIdx="0" presStyleCnt="1" custScaleX="331041"/>
      <dgm:spPr/>
    </dgm:pt>
    <dgm:pt modelId="{64E4AF15-B09D-43CD-8E3D-8615FB0FCAE6}" type="pres">
      <dgm:prSet presAssocID="{7D9D75FD-6B3E-4E75-B63E-3EE3FB3E059E}" presName="rootConnector" presStyleLbl="node1" presStyleIdx="0" presStyleCnt="1"/>
      <dgm:spPr/>
    </dgm:pt>
    <dgm:pt modelId="{BDE0B003-C0F1-4007-8C2C-0CD30C3823F9}" type="pres">
      <dgm:prSet presAssocID="{7D9D75FD-6B3E-4E75-B63E-3EE3FB3E059E}" presName="childShape" presStyleCnt="0"/>
      <dgm:spPr/>
    </dgm:pt>
    <dgm:pt modelId="{7565DE24-0395-4451-B7DC-5EF8135F3D21}" type="pres">
      <dgm:prSet presAssocID="{6DB85567-DF09-459B-87CC-07C2489DCC39}" presName="Name13" presStyleLbl="parChTrans1D2" presStyleIdx="0" presStyleCnt="4"/>
      <dgm:spPr/>
    </dgm:pt>
    <dgm:pt modelId="{A3F86A94-86B0-451C-B7F7-E4945B2C2569}" type="pres">
      <dgm:prSet presAssocID="{EC2ECD0C-CB17-459B-98A8-2EA514372CD8}" presName="childText" presStyleLbl="bgAcc1" presStyleIdx="0" presStyleCnt="4" custScaleX="261532" custScaleY="47047">
        <dgm:presLayoutVars>
          <dgm:bulletEnabled val="1"/>
        </dgm:presLayoutVars>
      </dgm:prSet>
      <dgm:spPr/>
    </dgm:pt>
    <dgm:pt modelId="{1C0A611A-FA4C-4804-BB29-0160CB910826}" type="pres">
      <dgm:prSet presAssocID="{83435F2D-9FE2-48BF-8227-C4AE8C919958}" presName="Name13" presStyleLbl="parChTrans1D2" presStyleIdx="1" presStyleCnt="4"/>
      <dgm:spPr/>
    </dgm:pt>
    <dgm:pt modelId="{33318350-C25F-468A-856F-0CB1E04F8A83}" type="pres">
      <dgm:prSet presAssocID="{C30FD431-5478-4102-8B4E-45FEBC3A4046}" presName="childText" presStyleLbl="bgAcc1" presStyleIdx="1" presStyleCnt="4" custScaleX="264476" custScaleY="56359" custLinFactNeighborX="-2165" custLinFactNeighborY="-4618">
        <dgm:presLayoutVars>
          <dgm:bulletEnabled val="1"/>
        </dgm:presLayoutVars>
      </dgm:prSet>
      <dgm:spPr/>
    </dgm:pt>
    <dgm:pt modelId="{D342FFC1-D886-4688-8054-D6E0BC44C9DB}" type="pres">
      <dgm:prSet presAssocID="{D7611330-87DD-4832-A8F8-DD7975A9FADC}" presName="Name13" presStyleLbl="parChTrans1D2" presStyleIdx="2" presStyleCnt="4"/>
      <dgm:spPr/>
    </dgm:pt>
    <dgm:pt modelId="{DEA07926-CA70-4BE8-82EA-FEEAAEA706BE}" type="pres">
      <dgm:prSet presAssocID="{5DF01690-C3C7-47DE-89E3-6C16C4C59155}" presName="childText" presStyleLbl="bgAcc1" presStyleIdx="2" presStyleCnt="4" custScaleX="264575" custScaleY="55661">
        <dgm:presLayoutVars>
          <dgm:bulletEnabled val="1"/>
        </dgm:presLayoutVars>
      </dgm:prSet>
      <dgm:spPr/>
    </dgm:pt>
    <dgm:pt modelId="{E439F040-150B-424E-A319-C791B16A42E7}" type="pres">
      <dgm:prSet presAssocID="{3749CBC4-A9D8-4C44-8586-D700EF96BD29}" presName="Name13" presStyleLbl="parChTrans1D2" presStyleIdx="3" presStyleCnt="4"/>
      <dgm:spPr/>
    </dgm:pt>
    <dgm:pt modelId="{39AD9369-A447-4500-92C7-01760046D61F}" type="pres">
      <dgm:prSet presAssocID="{3636022C-64F8-4916-A577-C02518754850}" presName="childText" presStyleLbl="bgAcc1" presStyleIdx="3" presStyleCnt="4" custScaleX="265895" custScaleY="55930">
        <dgm:presLayoutVars>
          <dgm:bulletEnabled val="1"/>
        </dgm:presLayoutVars>
      </dgm:prSet>
      <dgm:spPr/>
    </dgm:pt>
  </dgm:ptLst>
  <dgm:cxnLst>
    <dgm:cxn modelId="{FA0FE404-3D9A-4B77-A411-FA7AC80D8DE9}" srcId="{7D9D75FD-6B3E-4E75-B63E-3EE3FB3E059E}" destId="{3636022C-64F8-4916-A577-C02518754850}" srcOrd="3" destOrd="0" parTransId="{3749CBC4-A9D8-4C44-8586-D700EF96BD29}" sibTransId="{EF000CB8-0987-4A21-A495-2E1B385C49A0}"/>
    <dgm:cxn modelId="{7A42BB0F-E64F-4897-9417-B1E8E5C0D37B}" srcId="{7D9D75FD-6B3E-4E75-B63E-3EE3FB3E059E}" destId="{5DF01690-C3C7-47DE-89E3-6C16C4C59155}" srcOrd="2" destOrd="0" parTransId="{D7611330-87DD-4832-A8F8-DD7975A9FADC}" sibTransId="{FA4B0563-2A86-42A6-BEE2-DA4AE42541E3}"/>
    <dgm:cxn modelId="{27EC7825-B126-48B0-A791-AEE1151AAADC}" type="presOf" srcId="{7D9D75FD-6B3E-4E75-B63E-3EE3FB3E059E}" destId="{9D69E59E-C43D-4C66-AEF7-AFC862F61E1D}" srcOrd="0" destOrd="0" presId="urn:microsoft.com/office/officeart/2005/8/layout/hierarchy3"/>
    <dgm:cxn modelId="{18C20032-EFF3-4C8C-9615-57083F3F98C6}" type="presOf" srcId="{3749CBC4-A9D8-4C44-8586-D700EF96BD29}" destId="{E439F040-150B-424E-A319-C791B16A42E7}" srcOrd="0" destOrd="0" presId="urn:microsoft.com/office/officeart/2005/8/layout/hierarchy3"/>
    <dgm:cxn modelId="{EE219E39-C1B2-404F-A1BA-D1D01DA76392}" type="presOf" srcId="{C30FD431-5478-4102-8B4E-45FEBC3A4046}" destId="{33318350-C25F-468A-856F-0CB1E04F8A83}" srcOrd="0" destOrd="0" presId="urn:microsoft.com/office/officeart/2005/8/layout/hierarchy3"/>
    <dgm:cxn modelId="{8339653C-7A58-4FC7-881A-E14C804633F9}" type="presOf" srcId="{EC2ECD0C-CB17-459B-98A8-2EA514372CD8}" destId="{A3F86A94-86B0-451C-B7F7-E4945B2C2569}" srcOrd="0" destOrd="0" presId="urn:microsoft.com/office/officeart/2005/8/layout/hierarchy3"/>
    <dgm:cxn modelId="{BE837547-680F-4A25-B2CD-6F32709D8078}" srcId="{7D9D75FD-6B3E-4E75-B63E-3EE3FB3E059E}" destId="{EC2ECD0C-CB17-459B-98A8-2EA514372CD8}" srcOrd="0" destOrd="0" parTransId="{6DB85567-DF09-459B-87CC-07C2489DCC39}" sibTransId="{C86AA488-4C4B-4531-A9A4-36A6978FC4D1}"/>
    <dgm:cxn modelId="{D993236D-38EC-41CD-B1D5-53A91BE6EE43}" type="presOf" srcId="{83435F2D-9FE2-48BF-8227-C4AE8C919958}" destId="{1C0A611A-FA4C-4804-BB29-0160CB910826}" srcOrd="0" destOrd="0" presId="urn:microsoft.com/office/officeart/2005/8/layout/hierarchy3"/>
    <dgm:cxn modelId="{B8B5B26D-EDE9-44C2-B561-0F874077E198}" srcId="{7D9D75FD-6B3E-4E75-B63E-3EE3FB3E059E}" destId="{C30FD431-5478-4102-8B4E-45FEBC3A4046}" srcOrd="1" destOrd="0" parTransId="{83435F2D-9FE2-48BF-8227-C4AE8C919958}" sibTransId="{B5B1D8A7-1624-4152-BFA7-514CFE1457B9}"/>
    <dgm:cxn modelId="{36B2ED7D-6224-4328-9DDD-E9282B740F79}" type="presOf" srcId="{3636022C-64F8-4916-A577-C02518754850}" destId="{39AD9369-A447-4500-92C7-01760046D61F}" srcOrd="0" destOrd="0" presId="urn:microsoft.com/office/officeart/2005/8/layout/hierarchy3"/>
    <dgm:cxn modelId="{E2DB7680-D638-4EAB-B153-6D4368E3CA69}" type="presOf" srcId="{D7611330-87DD-4832-A8F8-DD7975A9FADC}" destId="{D342FFC1-D886-4688-8054-D6E0BC44C9DB}" srcOrd="0" destOrd="0" presId="urn:microsoft.com/office/officeart/2005/8/layout/hierarchy3"/>
    <dgm:cxn modelId="{89F76D83-03D2-423C-B1CD-0067F2E0BCF9}" srcId="{A862B03A-EE07-4856-A3A8-B66D4CFBC5D0}" destId="{7D9D75FD-6B3E-4E75-B63E-3EE3FB3E059E}" srcOrd="0" destOrd="0" parTransId="{648CD4C4-632C-4E31-8AEC-B5D08320021F}" sibTransId="{2A332BD8-2DFE-43FF-858A-262E83936641}"/>
    <dgm:cxn modelId="{E846BAAC-5937-4ACD-BA31-6259C825CF29}" type="presOf" srcId="{6DB85567-DF09-459B-87CC-07C2489DCC39}" destId="{7565DE24-0395-4451-B7DC-5EF8135F3D21}" srcOrd="0" destOrd="0" presId="urn:microsoft.com/office/officeart/2005/8/layout/hierarchy3"/>
    <dgm:cxn modelId="{5BBE97B2-A5B1-4AF3-B833-C7B430BA75E4}" type="presOf" srcId="{5DF01690-C3C7-47DE-89E3-6C16C4C59155}" destId="{DEA07926-CA70-4BE8-82EA-FEEAAEA706BE}" srcOrd="0" destOrd="0" presId="urn:microsoft.com/office/officeart/2005/8/layout/hierarchy3"/>
    <dgm:cxn modelId="{9F7C92D6-76CF-4827-87E2-58E624722A5A}" type="presOf" srcId="{7D9D75FD-6B3E-4E75-B63E-3EE3FB3E059E}" destId="{64E4AF15-B09D-43CD-8E3D-8615FB0FCAE6}" srcOrd="1" destOrd="0" presId="urn:microsoft.com/office/officeart/2005/8/layout/hierarchy3"/>
    <dgm:cxn modelId="{2AFF28F5-8F31-4BCD-85F5-BD0ACDFCF2EF}" type="presOf" srcId="{A862B03A-EE07-4856-A3A8-B66D4CFBC5D0}" destId="{070CEB2D-0E60-4FF7-85B6-0040FDCAB586}" srcOrd="0" destOrd="0" presId="urn:microsoft.com/office/officeart/2005/8/layout/hierarchy3"/>
    <dgm:cxn modelId="{0BF3453C-6237-4715-8825-F411D541E764}" type="presParOf" srcId="{070CEB2D-0E60-4FF7-85B6-0040FDCAB586}" destId="{445ACC76-AFD8-4F56-B059-7EFB8272CED4}" srcOrd="0" destOrd="0" presId="urn:microsoft.com/office/officeart/2005/8/layout/hierarchy3"/>
    <dgm:cxn modelId="{679FF967-07FB-4CDE-AB81-3F4CDC69ED01}" type="presParOf" srcId="{445ACC76-AFD8-4F56-B059-7EFB8272CED4}" destId="{B5238EC2-05E0-44AE-B3ED-6D0459C88548}" srcOrd="0" destOrd="0" presId="urn:microsoft.com/office/officeart/2005/8/layout/hierarchy3"/>
    <dgm:cxn modelId="{1F74557C-130D-4A6D-8F79-39FE1A71E634}" type="presParOf" srcId="{B5238EC2-05E0-44AE-B3ED-6D0459C88548}" destId="{9D69E59E-C43D-4C66-AEF7-AFC862F61E1D}" srcOrd="0" destOrd="0" presId="urn:microsoft.com/office/officeart/2005/8/layout/hierarchy3"/>
    <dgm:cxn modelId="{F54ADADD-BB7B-446C-BAF3-9015DA851125}" type="presParOf" srcId="{B5238EC2-05E0-44AE-B3ED-6D0459C88548}" destId="{64E4AF15-B09D-43CD-8E3D-8615FB0FCAE6}" srcOrd="1" destOrd="0" presId="urn:microsoft.com/office/officeart/2005/8/layout/hierarchy3"/>
    <dgm:cxn modelId="{6D1E026F-DA0A-4305-97D3-5E083B96E5FA}" type="presParOf" srcId="{445ACC76-AFD8-4F56-B059-7EFB8272CED4}" destId="{BDE0B003-C0F1-4007-8C2C-0CD30C3823F9}" srcOrd="1" destOrd="0" presId="urn:microsoft.com/office/officeart/2005/8/layout/hierarchy3"/>
    <dgm:cxn modelId="{EA53D326-4428-4B82-B073-E5B369718592}" type="presParOf" srcId="{BDE0B003-C0F1-4007-8C2C-0CD30C3823F9}" destId="{7565DE24-0395-4451-B7DC-5EF8135F3D21}" srcOrd="0" destOrd="0" presId="urn:microsoft.com/office/officeart/2005/8/layout/hierarchy3"/>
    <dgm:cxn modelId="{BEBFDA7D-9207-4138-8E37-A69B3B550B77}" type="presParOf" srcId="{BDE0B003-C0F1-4007-8C2C-0CD30C3823F9}" destId="{A3F86A94-86B0-451C-B7F7-E4945B2C2569}" srcOrd="1" destOrd="0" presId="urn:microsoft.com/office/officeart/2005/8/layout/hierarchy3"/>
    <dgm:cxn modelId="{D9BE01F3-CA21-4C72-AEBC-D282342C19AD}" type="presParOf" srcId="{BDE0B003-C0F1-4007-8C2C-0CD30C3823F9}" destId="{1C0A611A-FA4C-4804-BB29-0160CB910826}" srcOrd="2" destOrd="0" presId="urn:microsoft.com/office/officeart/2005/8/layout/hierarchy3"/>
    <dgm:cxn modelId="{1C32D4A1-DEC6-408B-9993-A9058E2515CE}" type="presParOf" srcId="{BDE0B003-C0F1-4007-8C2C-0CD30C3823F9}" destId="{33318350-C25F-468A-856F-0CB1E04F8A83}" srcOrd="3" destOrd="0" presId="urn:microsoft.com/office/officeart/2005/8/layout/hierarchy3"/>
    <dgm:cxn modelId="{BE98B199-522C-41A9-8034-8137952E942B}" type="presParOf" srcId="{BDE0B003-C0F1-4007-8C2C-0CD30C3823F9}" destId="{D342FFC1-D886-4688-8054-D6E0BC44C9DB}" srcOrd="4" destOrd="0" presId="urn:microsoft.com/office/officeart/2005/8/layout/hierarchy3"/>
    <dgm:cxn modelId="{0D360B18-E4AB-45E2-A1BD-BD9B56A3A779}" type="presParOf" srcId="{BDE0B003-C0F1-4007-8C2C-0CD30C3823F9}" destId="{DEA07926-CA70-4BE8-82EA-FEEAAEA706BE}" srcOrd="5" destOrd="0" presId="urn:microsoft.com/office/officeart/2005/8/layout/hierarchy3"/>
    <dgm:cxn modelId="{409D76F8-039A-499F-B398-933D38BC5D5D}" type="presParOf" srcId="{BDE0B003-C0F1-4007-8C2C-0CD30C3823F9}" destId="{E439F040-150B-424E-A319-C791B16A42E7}" srcOrd="6" destOrd="0" presId="urn:microsoft.com/office/officeart/2005/8/layout/hierarchy3"/>
    <dgm:cxn modelId="{A749819E-D18F-4F1C-8660-305968C2D5EA}" type="presParOf" srcId="{BDE0B003-C0F1-4007-8C2C-0CD30C3823F9}" destId="{39AD9369-A447-4500-92C7-01760046D61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208B8E-DB26-4273-A987-ED62E51CAEC0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Compositores</a:t>
          </a:r>
          <a:endParaRPr lang="pt-BR" sz="1700" b="1" dirty="0">
            <a:latin typeface="RobotoBR" pitchFamily="2" charset="0"/>
          </a:endParaRPr>
        </a:p>
      </dgm:t>
    </dgm:pt>
    <dgm:pt modelId="{459D521C-6DA3-4301-ACCF-340EF56CD50D}" type="parTrans" cxnId="{15BDFBE3-D45F-429E-A6A5-25D4D175F5DD}">
      <dgm:prSet/>
      <dgm:spPr/>
      <dgm:t>
        <a:bodyPr/>
        <a:lstStyle/>
        <a:p>
          <a:endParaRPr lang="pt-BR"/>
        </a:p>
      </dgm:t>
    </dgm:pt>
    <dgm:pt modelId="{C0ADF3A3-2593-4E13-B5DC-2FDAD47D8994}" type="sibTrans" cxnId="{15BDFBE3-D45F-429E-A6A5-25D4D175F5DD}">
      <dgm:prSet/>
      <dgm:spPr/>
      <dgm:t>
        <a:bodyPr/>
        <a:lstStyle/>
        <a:p>
          <a:endParaRPr lang="pt-BR"/>
        </a:p>
      </dgm:t>
    </dgm:pt>
    <dgm:pt modelId="{02A4B0C9-F750-4056-B90A-D80E81B543A3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Compõem músicas.</a:t>
          </a:r>
        </a:p>
      </dgm:t>
    </dgm:pt>
    <dgm:pt modelId="{E00FEF0D-88D8-453F-A545-EAF50291A398}" type="parTrans" cxnId="{72C60F01-F8AD-4F04-B06D-E9A802A309E9}">
      <dgm:prSet/>
      <dgm:spPr/>
      <dgm:t>
        <a:bodyPr/>
        <a:lstStyle/>
        <a:p>
          <a:endParaRPr lang="pt-BR"/>
        </a:p>
      </dgm:t>
    </dgm:pt>
    <dgm:pt modelId="{AA8EA8CE-7CB0-4E84-AD7E-345491B2DC69}" type="sibTrans" cxnId="{72C60F01-F8AD-4F04-B06D-E9A802A309E9}">
      <dgm:prSet/>
      <dgm:spPr/>
      <dgm:t>
        <a:bodyPr/>
        <a:lstStyle/>
        <a:p>
          <a:endParaRPr lang="pt-BR"/>
        </a:p>
      </dgm:t>
    </dgm:pt>
    <dgm:pt modelId="{DE552E40-AB50-43C7-8047-DA0F76DA6C5D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Cantores</a:t>
          </a:r>
        </a:p>
      </dgm:t>
    </dgm:pt>
    <dgm:pt modelId="{99C26AF8-1511-4911-BDAB-E4B5B5F6196C}" type="parTrans" cxnId="{88084DFA-0E83-4639-9B7E-5CFFD5E48AD8}">
      <dgm:prSet/>
      <dgm:spPr/>
      <dgm:t>
        <a:bodyPr/>
        <a:lstStyle/>
        <a:p>
          <a:endParaRPr lang="pt-BR"/>
        </a:p>
      </dgm:t>
    </dgm:pt>
    <dgm:pt modelId="{2A1D08D4-8FE5-4A76-BB19-FCB0B595CCA8}" type="sibTrans" cxnId="{88084DFA-0E83-4639-9B7E-5CFFD5E48AD8}">
      <dgm:prSet/>
      <dgm:spPr/>
      <dgm:t>
        <a:bodyPr/>
        <a:lstStyle/>
        <a:p>
          <a:endParaRPr lang="pt-BR"/>
        </a:p>
      </dgm:t>
    </dgm:pt>
    <dgm:pt modelId="{D28AB46C-0E93-44AA-9C7B-65F7C1AAD72D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Utilizam da voz para se expressar por meio de músicas com letras, ou seja, de palavras cantadas.</a:t>
          </a:r>
        </a:p>
      </dgm:t>
    </dgm:pt>
    <dgm:pt modelId="{6AC2ACEF-2970-47EF-A30C-DC726C54ABAB}" type="parTrans" cxnId="{BDB3B9F3-E8CE-4B43-AFEF-AEF275090F7D}">
      <dgm:prSet/>
      <dgm:spPr/>
      <dgm:t>
        <a:bodyPr/>
        <a:lstStyle/>
        <a:p>
          <a:endParaRPr lang="pt-BR"/>
        </a:p>
      </dgm:t>
    </dgm:pt>
    <dgm:pt modelId="{90FD011A-D178-44EE-B4D1-4E34AB06205D}" type="sibTrans" cxnId="{BDB3B9F3-E8CE-4B43-AFEF-AEF275090F7D}">
      <dgm:prSet/>
      <dgm:spPr/>
      <dgm:t>
        <a:bodyPr/>
        <a:lstStyle/>
        <a:p>
          <a:endParaRPr lang="pt-BR"/>
        </a:p>
      </dgm:t>
    </dgm:pt>
    <dgm:pt modelId="{AA8F1F05-3627-4491-A2F7-849B68EDD85D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Arranjadores</a:t>
          </a:r>
        </a:p>
      </dgm:t>
    </dgm:pt>
    <dgm:pt modelId="{C5B2CCA5-7193-4999-B11B-2105DB8921F1}" type="parTrans" cxnId="{B37E64F7-75F7-4E23-8EF7-B102022A39CD}">
      <dgm:prSet/>
      <dgm:spPr/>
      <dgm:t>
        <a:bodyPr/>
        <a:lstStyle/>
        <a:p>
          <a:endParaRPr lang="pt-BR"/>
        </a:p>
      </dgm:t>
    </dgm:pt>
    <dgm:pt modelId="{F872F4CD-55C3-457C-8884-133DC0F0DFBA}" type="sibTrans" cxnId="{B37E64F7-75F7-4E23-8EF7-B102022A39CD}">
      <dgm:prSet/>
      <dgm:spPr/>
      <dgm:t>
        <a:bodyPr/>
        <a:lstStyle/>
        <a:p>
          <a:endParaRPr lang="pt-BR"/>
        </a:p>
      </dgm:t>
    </dgm:pt>
    <dgm:pt modelId="{B684C30E-67ED-4B62-A060-DB672C257927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Definem quais instrumentos serão utilizados e em quais momentos cada um deles participará da música.  </a:t>
          </a:r>
        </a:p>
      </dgm:t>
    </dgm:pt>
    <dgm:pt modelId="{7516BFB5-D281-4449-9B39-707875B3ADB3}" type="parTrans" cxnId="{8A584034-E411-41AF-B9CE-ED7201CCEC8C}">
      <dgm:prSet/>
      <dgm:spPr/>
      <dgm:t>
        <a:bodyPr/>
        <a:lstStyle/>
        <a:p>
          <a:endParaRPr lang="pt-BR"/>
        </a:p>
      </dgm:t>
    </dgm:pt>
    <dgm:pt modelId="{F29CB87E-CF57-4B81-8EF6-62A9CC87BF42}" type="sibTrans" cxnId="{8A584034-E411-41AF-B9CE-ED7201CCEC8C}">
      <dgm:prSet/>
      <dgm:spPr/>
      <dgm:t>
        <a:bodyPr/>
        <a:lstStyle/>
        <a:p>
          <a:endParaRPr lang="pt-BR"/>
        </a:p>
      </dgm:t>
    </dgm:pt>
    <dgm:pt modelId="{D0594C50-2B19-4BEC-8276-817C40DA77A2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Instrumentistas</a:t>
          </a:r>
          <a:endParaRPr lang="pt-BR" sz="1700" b="1" dirty="0">
            <a:latin typeface="RobotoBR" pitchFamily="2" charset="0"/>
          </a:endParaRPr>
        </a:p>
      </dgm:t>
    </dgm:pt>
    <dgm:pt modelId="{899948E8-8E05-4321-89DD-FC1C8DD639A5}" type="parTrans" cxnId="{B17CEA87-50F7-49A7-83DF-1DA80737FE73}">
      <dgm:prSet/>
      <dgm:spPr/>
      <dgm:t>
        <a:bodyPr/>
        <a:lstStyle/>
        <a:p>
          <a:endParaRPr lang="pt-BR"/>
        </a:p>
      </dgm:t>
    </dgm:pt>
    <dgm:pt modelId="{0DF51644-158C-4FA2-822F-4CC1704C3B02}" type="sibTrans" cxnId="{B17CEA87-50F7-49A7-83DF-1DA80737FE73}">
      <dgm:prSet/>
      <dgm:spPr/>
      <dgm:t>
        <a:bodyPr/>
        <a:lstStyle/>
        <a:p>
          <a:endParaRPr lang="pt-BR"/>
        </a:p>
      </dgm:t>
    </dgm:pt>
    <dgm:pt modelId="{14ED6820-0885-4371-917A-A30B5A77E456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Executam a composição.</a:t>
          </a:r>
        </a:p>
      </dgm:t>
    </dgm:pt>
    <dgm:pt modelId="{57EA7B11-DAF6-443E-82EF-E89206E257D2}" type="parTrans" cxnId="{76F6232C-5150-47A3-9D3A-167AEB54186F}">
      <dgm:prSet/>
      <dgm:spPr/>
      <dgm:t>
        <a:bodyPr/>
        <a:lstStyle/>
        <a:p>
          <a:endParaRPr lang="pt-BR"/>
        </a:p>
      </dgm:t>
    </dgm:pt>
    <dgm:pt modelId="{F0EDED9D-FA86-41DA-A3B8-E77A9BA169A3}" type="sibTrans" cxnId="{76F6232C-5150-47A3-9D3A-167AEB54186F}">
      <dgm:prSet/>
      <dgm:spPr/>
      <dgm:t>
        <a:bodyPr/>
        <a:lstStyle/>
        <a:p>
          <a:endParaRPr lang="pt-BR"/>
        </a:p>
      </dgm:t>
    </dgm:pt>
    <dgm:pt modelId="{61BCEFFB-BF14-4D4D-909E-6213003B7254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Regentes</a:t>
          </a:r>
        </a:p>
      </dgm:t>
    </dgm:pt>
    <dgm:pt modelId="{756E8697-0F40-4903-8CE8-C37305F837C4}" type="parTrans" cxnId="{B1D3FD46-A707-4489-9EB3-07F9CFF2B2C2}">
      <dgm:prSet/>
      <dgm:spPr/>
      <dgm:t>
        <a:bodyPr/>
        <a:lstStyle/>
        <a:p>
          <a:endParaRPr lang="pt-BR"/>
        </a:p>
      </dgm:t>
    </dgm:pt>
    <dgm:pt modelId="{EBD7E016-9318-4577-A26F-C60898F08AA2}" type="sibTrans" cxnId="{B1D3FD46-A707-4489-9EB3-07F9CFF2B2C2}">
      <dgm:prSet/>
      <dgm:spPr/>
      <dgm:t>
        <a:bodyPr/>
        <a:lstStyle/>
        <a:p>
          <a:endParaRPr lang="pt-BR"/>
        </a:p>
      </dgm:t>
    </dgm:pt>
    <dgm:pt modelId="{93BA48BC-E33F-45C3-8F39-34F932C389FD}">
      <dgm:prSet phldrT="[Texto]" custT="1"/>
      <dgm:spPr/>
      <dgm:t>
        <a:bodyPr/>
        <a:lstStyle/>
        <a:p>
          <a:r>
            <a:rPr lang="pt-BR" sz="1600" dirty="0">
              <a:latin typeface="RobotoBR" pitchFamily="2" charset="0"/>
            </a:rPr>
            <a:t>Coordena, por meio de gestos, grupos de instrumentistas e cantores para que a execução da música seja harmoniosa.</a:t>
          </a:r>
        </a:p>
      </dgm:t>
    </dgm:pt>
    <dgm:pt modelId="{69B2BC1E-AAD7-4080-AA88-B4CE3FAC17B3}" type="parTrans" cxnId="{59EC61A3-8B92-4EED-99C0-92C3D0E5A202}">
      <dgm:prSet/>
      <dgm:spPr/>
      <dgm:t>
        <a:bodyPr/>
        <a:lstStyle/>
        <a:p>
          <a:endParaRPr lang="pt-BR"/>
        </a:p>
      </dgm:t>
    </dgm:pt>
    <dgm:pt modelId="{A40C9A5B-1161-4D44-B8CA-4C0DBCD37DA7}" type="sibTrans" cxnId="{59EC61A3-8B92-4EED-99C0-92C3D0E5A202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E0D6028-3E9F-4754-B4FD-BE9AE33817DD}" type="pres">
      <dgm:prSet presAssocID="{65208B8E-DB26-4273-A987-ED62E51CAEC0}" presName="horFlow" presStyleCnt="0"/>
      <dgm:spPr/>
    </dgm:pt>
    <dgm:pt modelId="{14FDED88-6AE2-4147-A4A9-D5674DC643C9}" type="pres">
      <dgm:prSet presAssocID="{65208B8E-DB26-4273-A987-ED62E51CAEC0}" presName="bigChev" presStyleLbl="node1" presStyleIdx="0" presStyleCnt="5" custScaleX="121282"/>
      <dgm:spPr/>
    </dgm:pt>
    <dgm:pt modelId="{BAD3BD89-4A35-43EF-8A34-C3371A365DB2}" type="pres">
      <dgm:prSet presAssocID="{E00FEF0D-88D8-453F-A545-EAF50291A398}" presName="parTrans" presStyleCnt="0"/>
      <dgm:spPr/>
    </dgm:pt>
    <dgm:pt modelId="{2327B329-7F64-4990-A321-AA018DC722A5}" type="pres">
      <dgm:prSet presAssocID="{02A4B0C9-F750-4056-B90A-D80E81B543A3}" presName="node" presStyleLbl="alignAccFollowNode1" presStyleIdx="0" presStyleCnt="5" custScaleX="315499" custScaleY="115766">
        <dgm:presLayoutVars>
          <dgm:bulletEnabled val="1"/>
        </dgm:presLayoutVars>
      </dgm:prSet>
      <dgm:spPr/>
    </dgm:pt>
    <dgm:pt modelId="{F15DA847-2826-4D88-A6A6-9C1C343472C5}" type="pres">
      <dgm:prSet presAssocID="{65208B8E-DB26-4273-A987-ED62E51CAEC0}" presName="vSp" presStyleCnt="0"/>
      <dgm:spPr/>
    </dgm:pt>
    <dgm:pt modelId="{97C460AC-FDA7-41C6-9A74-FD1C85359A2D}" type="pres">
      <dgm:prSet presAssocID="{D0594C50-2B19-4BEC-8276-817C40DA77A2}" presName="horFlow" presStyleCnt="0"/>
      <dgm:spPr/>
    </dgm:pt>
    <dgm:pt modelId="{7F084441-2B72-474F-BE22-109A0BFD1531}" type="pres">
      <dgm:prSet presAssocID="{D0594C50-2B19-4BEC-8276-817C40DA77A2}" presName="bigChev" presStyleLbl="node1" presStyleIdx="1" presStyleCnt="5" custScaleX="121369"/>
      <dgm:spPr/>
    </dgm:pt>
    <dgm:pt modelId="{74CEA28B-8D5A-412E-BEDC-6A1EEEC4C273}" type="pres">
      <dgm:prSet presAssocID="{57EA7B11-DAF6-443E-82EF-E89206E257D2}" presName="parTrans" presStyleCnt="0"/>
      <dgm:spPr/>
    </dgm:pt>
    <dgm:pt modelId="{B18C622C-0E7B-433D-B99D-4F5ECE00218E}" type="pres">
      <dgm:prSet presAssocID="{14ED6820-0885-4371-917A-A30B5A77E456}" presName="node" presStyleLbl="alignAccFollowNode1" presStyleIdx="1" presStyleCnt="5" custScaleX="318284" custScaleY="115835">
        <dgm:presLayoutVars>
          <dgm:bulletEnabled val="1"/>
        </dgm:presLayoutVars>
      </dgm:prSet>
      <dgm:spPr/>
    </dgm:pt>
    <dgm:pt modelId="{CC34AD14-D8C1-4E8C-99A8-163B002F34C5}" type="pres">
      <dgm:prSet presAssocID="{D0594C50-2B19-4BEC-8276-817C40DA77A2}" presName="vSp" presStyleCnt="0"/>
      <dgm:spPr/>
    </dgm:pt>
    <dgm:pt modelId="{681B40DD-66C3-4882-A0E0-9AA1329B01CD}" type="pres">
      <dgm:prSet presAssocID="{DE552E40-AB50-43C7-8047-DA0F76DA6C5D}" presName="horFlow" presStyleCnt="0"/>
      <dgm:spPr/>
    </dgm:pt>
    <dgm:pt modelId="{F53CF57D-64B8-40BC-9C6D-1515B5D47582}" type="pres">
      <dgm:prSet presAssocID="{DE552E40-AB50-43C7-8047-DA0F76DA6C5D}" presName="bigChev" presStyleLbl="node1" presStyleIdx="2" presStyleCnt="5" custScaleX="128632"/>
      <dgm:spPr/>
    </dgm:pt>
    <dgm:pt modelId="{DE8E665D-6AD4-404B-AE99-FB3B8B51531C}" type="pres">
      <dgm:prSet presAssocID="{6AC2ACEF-2970-47EF-A30C-DC726C54ABAB}" presName="parTrans" presStyleCnt="0"/>
      <dgm:spPr/>
    </dgm:pt>
    <dgm:pt modelId="{CB183F8D-08AC-45C9-A510-DCE4544D2ED1}" type="pres">
      <dgm:prSet presAssocID="{D28AB46C-0E93-44AA-9C7B-65F7C1AAD72D}" presName="node" presStyleLbl="alignAccFollowNode1" presStyleIdx="2" presStyleCnt="5" custScaleX="310539" custScaleY="115835">
        <dgm:presLayoutVars>
          <dgm:bulletEnabled val="1"/>
        </dgm:presLayoutVars>
      </dgm:prSet>
      <dgm:spPr/>
    </dgm:pt>
    <dgm:pt modelId="{C9C3F6AF-6D52-4D73-8543-28D2FC19AA27}" type="pres">
      <dgm:prSet presAssocID="{DE552E40-AB50-43C7-8047-DA0F76DA6C5D}" presName="vSp" presStyleCnt="0"/>
      <dgm:spPr/>
    </dgm:pt>
    <dgm:pt modelId="{AFC2D441-BEDB-4EEF-8B5B-D8380F2DE2AE}" type="pres">
      <dgm:prSet presAssocID="{AA8F1F05-3627-4491-A2F7-849B68EDD85D}" presName="horFlow" presStyleCnt="0"/>
      <dgm:spPr/>
    </dgm:pt>
    <dgm:pt modelId="{72008B27-640E-4742-B6AB-C334CCED4A81}" type="pres">
      <dgm:prSet presAssocID="{AA8F1F05-3627-4491-A2F7-849B68EDD85D}" presName="bigChev" presStyleLbl="node1" presStyleIdx="3" presStyleCnt="5" custScaleX="130123"/>
      <dgm:spPr/>
    </dgm:pt>
    <dgm:pt modelId="{F0FF2C10-C85A-4E09-8464-D212E37FADDE}" type="pres">
      <dgm:prSet presAssocID="{7516BFB5-D281-4449-9B39-707875B3ADB3}" presName="parTrans" presStyleCnt="0"/>
      <dgm:spPr/>
    </dgm:pt>
    <dgm:pt modelId="{37709C72-62EF-4B4C-B5DA-3DD420C35514}" type="pres">
      <dgm:prSet presAssocID="{B684C30E-67ED-4B62-A060-DB672C257927}" presName="node" presStyleLbl="alignAccFollowNode1" presStyleIdx="3" presStyleCnt="5" custScaleX="306732" custScaleY="115835">
        <dgm:presLayoutVars>
          <dgm:bulletEnabled val="1"/>
        </dgm:presLayoutVars>
      </dgm:prSet>
      <dgm:spPr/>
    </dgm:pt>
    <dgm:pt modelId="{26E14675-FB4A-40DB-B813-D0A8D357D94D}" type="pres">
      <dgm:prSet presAssocID="{AA8F1F05-3627-4491-A2F7-849B68EDD85D}" presName="vSp" presStyleCnt="0"/>
      <dgm:spPr/>
    </dgm:pt>
    <dgm:pt modelId="{7770902F-4897-42A5-9742-E4006D4BAA12}" type="pres">
      <dgm:prSet presAssocID="{61BCEFFB-BF14-4D4D-909E-6213003B7254}" presName="horFlow" presStyleCnt="0"/>
      <dgm:spPr/>
    </dgm:pt>
    <dgm:pt modelId="{4C1657B4-CE11-48BA-B001-480D97B73B04}" type="pres">
      <dgm:prSet presAssocID="{61BCEFFB-BF14-4D4D-909E-6213003B7254}" presName="bigChev" presStyleLbl="node1" presStyleIdx="4" presStyleCnt="5" custScaleX="131793"/>
      <dgm:spPr/>
    </dgm:pt>
    <dgm:pt modelId="{D9E698A5-AF65-4C4D-9812-71B549740138}" type="pres">
      <dgm:prSet presAssocID="{69B2BC1E-AAD7-4080-AA88-B4CE3FAC17B3}" presName="parTrans" presStyleCnt="0"/>
      <dgm:spPr/>
    </dgm:pt>
    <dgm:pt modelId="{98C7318F-974B-42F0-9580-673F1E684176}" type="pres">
      <dgm:prSet presAssocID="{93BA48BC-E33F-45C3-8F39-34F932C389FD}" presName="node" presStyleLbl="alignAccFollowNode1" presStyleIdx="4" presStyleCnt="5" custScaleX="307863" custScaleY="115835">
        <dgm:presLayoutVars>
          <dgm:bulletEnabled val="1"/>
        </dgm:presLayoutVars>
      </dgm:prSet>
      <dgm:spPr/>
    </dgm:pt>
  </dgm:ptLst>
  <dgm:cxnLst>
    <dgm:cxn modelId="{6A95D800-DDF4-4619-8862-29286D38676C}" type="presOf" srcId="{02A4B0C9-F750-4056-B90A-D80E81B543A3}" destId="{2327B329-7F64-4990-A321-AA018DC722A5}" srcOrd="0" destOrd="0" presId="urn:microsoft.com/office/officeart/2005/8/layout/lProcess3"/>
    <dgm:cxn modelId="{72C60F01-F8AD-4F04-B06D-E9A802A309E9}" srcId="{65208B8E-DB26-4273-A987-ED62E51CAEC0}" destId="{02A4B0C9-F750-4056-B90A-D80E81B543A3}" srcOrd="0" destOrd="0" parTransId="{E00FEF0D-88D8-453F-A545-EAF50291A398}" sibTransId="{AA8EA8CE-7CB0-4E84-AD7E-345491B2DC69}"/>
    <dgm:cxn modelId="{7747A016-62B6-4D17-9EFB-93C8A6895AA9}" type="presOf" srcId="{61BCEFFB-BF14-4D4D-909E-6213003B7254}" destId="{4C1657B4-CE11-48BA-B001-480D97B73B04}" srcOrd="0" destOrd="0" presId="urn:microsoft.com/office/officeart/2005/8/layout/lProcess3"/>
    <dgm:cxn modelId="{F9B9151D-D469-4AE1-B149-54A0150C554B}" type="presOf" srcId="{DE552E40-AB50-43C7-8047-DA0F76DA6C5D}" destId="{F53CF57D-64B8-40BC-9C6D-1515B5D47582}" srcOrd="0" destOrd="0" presId="urn:microsoft.com/office/officeart/2005/8/layout/lProcess3"/>
    <dgm:cxn modelId="{76F6232C-5150-47A3-9D3A-167AEB54186F}" srcId="{D0594C50-2B19-4BEC-8276-817C40DA77A2}" destId="{14ED6820-0885-4371-917A-A30B5A77E456}" srcOrd="0" destOrd="0" parTransId="{57EA7B11-DAF6-443E-82EF-E89206E257D2}" sibTransId="{F0EDED9D-FA86-41DA-A3B8-E77A9BA169A3}"/>
    <dgm:cxn modelId="{3A226732-956A-4A65-86EB-1703F3106CE3}" type="presOf" srcId="{14ED6820-0885-4371-917A-A30B5A77E456}" destId="{B18C622C-0E7B-433D-B99D-4F5ECE00218E}" srcOrd="0" destOrd="0" presId="urn:microsoft.com/office/officeart/2005/8/layout/lProcess3"/>
    <dgm:cxn modelId="{8A584034-E411-41AF-B9CE-ED7201CCEC8C}" srcId="{AA8F1F05-3627-4491-A2F7-849B68EDD85D}" destId="{B684C30E-67ED-4B62-A060-DB672C257927}" srcOrd="0" destOrd="0" parTransId="{7516BFB5-D281-4449-9B39-707875B3ADB3}" sibTransId="{F29CB87E-CF57-4B81-8EF6-62A9CC87BF42}"/>
    <dgm:cxn modelId="{CC9A473B-BEA1-402E-A7DD-EDFC9AB8074B}" type="presOf" srcId="{AA8F1F05-3627-4491-A2F7-849B68EDD85D}" destId="{72008B27-640E-4742-B6AB-C334CCED4A81}" srcOrd="0" destOrd="0" presId="urn:microsoft.com/office/officeart/2005/8/layout/lProcess3"/>
    <dgm:cxn modelId="{33399064-4118-4954-B21B-BD53AF7F11A6}" type="presOf" srcId="{D28AB46C-0E93-44AA-9C7B-65F7C1AAD72D}" destId="{CB183F8D-08AC-45C9-A510-DCE4544D2ED1}" srcOrd="0" destOrd="0" presId="urn:microsoft.com/office/officeart/2005/8/layout/lProcess3"/>
    <dgm:cxn modelId="{8C319B46-829B-4731-A1D2-F1CE8BA4CC6D}" type="presOf" srcId="{93BA48BC-E33F-45C3-8F39-34F932C389FD}" destId="{98C7318F-974B-42F0-9580-673F1E684176}" srcOrd="0" destOrd="0" presId="urn:microsoft.com/office/officeart/2005/8/layout/lProcess3"/>
    <dgm:cxn modelId="{B1D3FD46-A707-4489-9EB3-07F9CFF2B2C2}" srcId="{E28B4360-0A65-4628-977C-BDFEF123BB10}" destId="{61BCEFFB-BF14-4D4D-909E-6213003B7254}" srcOrd="4" destOrd="0" parTransId="{756E8697-0F40-4903-8CE8-C37305F837C4}" sibTransId="{EBD7E016-9318-4577-A26F-C60898F08AA2}"/>
    <dgm:cxn modelId="{08E5774E-D845-45E9-9857-4F892E1D5644}" type="presOf" srcId="{B684C30E-67ED-4B62-A060-DB672C257927}" destId="{37709C72-62EF-4B4C-B5DA-3DD420C35514}" srcOrd="0" destOrd="0" presId="urn:microsoft.com/office/officeart/2005/8/layout/lProcess3"/>
    <dgm:cxn modelId="{B17CEA87-50F7-49A7-83DF-1DA80737FE73}" srcId="{E28B4360-0A65-4628-977C-BDFEF123BB10}" destId="{D0594C50-2B19-4BEC-8276-817C40DA77A2}" srcOrd="1" destOrd="0" parTransId="{899948E8-8E05-4321-89DD-FC1C8DD639A5}" sibTransId="{0DF51644-158C-4FA2-822F-4CC1704C3B02}"/>
    <dgm:cxn modelId="{EE2CC489-C907-4CAA-BA10-221352E566A7}" type="presOf" srcId="{D0594C50-2B19-4BEC-8276-817C40DA77A2}" destId="{7F084441-2B72-474F-BE22-109A0BFD1531}" srcOrd="0" destOrd="0" presId="urn:microsoft.com/office/officeart/2005/8/layout/lProcess3"/>
    <dgm:cxn modelId="{59EC61A3-8B92-4EED-99C0-92C3D0E5A202}" srcId="{61BCEFFB-BF14-4D4D-909E-6213003B7254}" destId="{93BA48BC-E33F-45C3-8F39-34F932C389FD}" srcOrd="0" destOrd="0" parTransId="{69B2BC1E-AAD7-4080-AA88-B4CE3FAC17B3}" sibTransId="{A40C9A5B-1161-4D44-B8CA-4C0DBCD37DA7}"/>
    <dgm:cxn modelId="{C86212C4-DB53-4172-BC57-C8FEAA990F6F}" type="presOf" srcId="{E28B4360-0A65-4628-977C-BDFEF123BB10}" destId="{2E70C7E8-8CAB-4625-9022-821C5B1B4507}" srcOrd="0" destOrd="0" presId="urn:microsoft.com/office/officeart/2005/8/layout/lProcess3"/>
    <dgm:cxn modelId="{0FD1AEDB-B34D-49E7-A92D-6E975BC4B648}" type="presOf" srcId="{65208B8E-DB26-4273-A987-ED62E51CAEC0}" destId="{14FDED88-6AE2-4147-A4A9-D5674DC643C9}" srcOrd="0" destOrd="0" presId="urn:microsoft.com/office/officeart/2005/8/layout/lProcess3"/>
    <dgm:cxn modelId="{15BDFBE3-D45F-429E-A6A5-25D4D175F5DD}" srcId="{E28B4360-0A65-4628-977C-BDFEF123BB10}" destId="{65208B8E-DB26-4273-A987-ED62E51CAEC0}" srcOrd="0" destOrd="0" parTransId="{459D521C-6DA3-4301-ACCF-340EF56CD50D}" sibTransId="{C0ADF3A3-2593-4E13-B5DC-2FDAD47D8994}"/>
    <dgm:cxn modelId="{BDB3B9F3-E8CE-4B43-AFEF-AEF275090F7D}" srcId="{DE552E40-AB50-43C7-8047-DA0F76DA6C5D}" destId="{D28AB46C-0E93-44AA-9C7B-65F7C1AAD72D}" srcOrd="0" destOrd="0" parTransId="{6AC2ACEF-2970-47EF-A30C-DC726C54ABAB}" sibTransId="{90FD011A-D178-44EE-B4D1-4E34AB06205D}"/>
    <dgm:cxn modelId="{B37E64F7-75F7-4E23-8EF7-B102022A39CD}" srcId="{E28B4360-0A65-4628-977C-BDFEF123BB10}" destId="{AA8F1F05-3627-4491-A2F7-849B68EDD85D}" srcOrd="3" destOrd="0" parTransId="{C5B2CCA5-7193-4999-B11B-2105DB8921F1}" sibTransId="{F872F4CD-55C3-457C-8884-133DC0F0DFBA}"/>
    <dgm:cxn modelId="{88084DFA-0E83-4639-9B7E-5CFFD5E48AD8}" srcId="{E28B4360-0A65-4628-977C-BDFEF123BB10}" destId="{DE552E40-AB50-43C7-8047-DA0F76DA6C5D}" srcOrd="2" destOrd="0" parTransId="{99C26AF8-1511-4911-BDAB-E4B5B5F6196C}" sibTransId="{2A1D08D4-8FE5-4A76-BB19-FCB0B595CCA8}"/>
    <dgm:cxn modelId="{A6078ABD-2BAE-4D16-A7F8-5D2718C950D7}" type="presParOf" srcId="{2E70C7E8-8CAB-4625-9022-821C5B1B4507}" destId="{8E0D6028-3E9F-4754-B4FD-BE9AE33817DD}" srcOrd="0" destOrd="0" presId="urn:microsoft.com/office/officeart/2005/8/layout/lProcess3"/>
    <dgm:cxn modelId="{B7123628-6276-4C73-A5E0-5EB8BF6F6F07}" type="presParOf" srcId="{8E0D6028-3E9F-4754-B4FD-BE9AE33817DD}" destId="{14FDED88-6AE2-4147-A4A9-D5674DC643C9}" srcOrd="0" destOrd="0" presId="urn:microsoft.com/office/officeart/2005/8/layout/lProcess3"/>
    <dgm:cxn modelId="{6EF7D985-CAEF-41E2-8B67-657FEEFE3BD2}" type="presParOf" srcId="{8E0D6028-3E9F-4754-B4FD-BE9AE33817DD}" destId="{BAD3BD89-4A35-43EF-8A34-C3371A365DB2}" srcOrd="1" destOrd="0" presId="urn:microsoft.com/office/officeart/2005/8/layout/lProcess3"/>
    <dgm:cxn modelId="{F95FC7A1-AC45-4B29-92B7-959158A6A441}" type="presParOf" srcId="{8E0D6028-3E9F-4754-B4FD-BE9AE33817DD}" destId="{2327B329-7F64-4990-A321-AA018DC722A5}" srcOrd="2" destOrd="0" presId="urn:microsoft.com/office/officeart/2005/8/layout/lProcess3"/>
    <dgm:cxn modelId="{6968D589-A98C-4705-80F3-C77C5580DE5A}" type="presParOf" srcId="{2E70C7E8-8CAB-4625-9022-821C5B1B4507}" destId="{F15DA847-2826-4D88-A6A6-9C1C343472C5}" srcOrd="1" destOrd="0" presId="urn:microsoft.com/office/officeart/2005/8/layout/lProcess3"/>
    <dgm:cxn modelId="{454861C7-63C8-47B9-9465-F9E397027D30}" type="presParOf" srcId="{2E70C7E8-8CAB-4625-9022-821C5B1B4507}" destId="{97C460AC-FDA7-41C6-9A74-FD1C85359A2D}" srcOrd="2" destOrd="0" presId="urn:microsoft.com/office/officeart/2005/8/layout/lProcess3"/>
    <dgm:cxn modelId="{1FCB8867-980C-439D-84B2-4865689B56FE}" type="presParOf" srcId="{97C460AC-FDA7-41C6-9A74-FD1C85359A2D}" destId="{7F084441-2B72-474F-BE22-109A0BFD1531}" srcOrd="0" destOrd="0" presId="urn:microsoft.com/office/officeart/2005/8/layout/lProcess3"/>
    <dgm:cxn modelId="{93E9F3AE-1C13-4420-8D1F-37060406A098}" type="presParOf" srcId="{97C460AC-FDA7-41C6-9A74-FD1C85359A2D}" destId="{74CEA28B-8D5A-412E-BEDC-6A1EEEC4C273}" srcOrd="1" destOrd="0" presId="urn:microsoft.com/office/officeart/2005/8/layout/lProcess3"/>
    <dgm:cxn modelId="{02304DC4-3C68-4E43-A3A6-9724D0340AA8}" type="presParOf" srcId="{97C460AC-FDA7-41C6-9A74-FD1C85359A2D}" destId="{B18C622C-0E7B-433D-B99D-4F5ECE00218E}" srcOrd="2" destOrd="0" presId="urn:microsoft.com/office/officeart/2005/8/layout/lProcess3"/>
    <dgm:cxn modelId="{478A99F7-3BA9-42BD-9957-95B408BEF647}" type="presParOf" srcId="{2E70C7E8-8CAB-4625-9022-821C5B1B4507}" destId="{CC34AD14-D8C1-4E8C-99A8-163B002F34C5}" srcOrd="3" destOrd="0" presId="urn:microsoft.com/office/officeart/2005/8/layout/lProcess3"/>
    <dgm:cxn modelId="{8883A701-1868-45F0-B500-46B7615F43E6}" type="presParOf" srcId="{2E70C7E8-8CAB-4625-9022-821C5B1B4507}" destId="{681B40DD-66C3-4882-A0E0-9AA1329B01CD}" srcOrd="4" destOrd="0" presId="urn:microsoft.com/office/officeart/2005/8/layout/lProcess3"/>
    <dgm:cxn modelId="{A89DD431-CFE1-4424-B7B8-A6DA519B7CD9}" type="presParOf" srcId="{681B40DD-66C3-4882-A0E0-9AA1329B01CD}" destId="{F53CF57D-64B8-40BC-9C6D-1515B5D47582}" srcOrd="0" destOrd="0" presId="urn:microsoft.com/office/officeart/2005/8/layout/lProcess3"/>
    <dgm:cxn modelId="{A67A2558-83E7-4919-978B-86F2B9868B46}" type="presParOf" srcId="{681B40DD-66C3-4882-A0E0-9AA1329B01CD}" destId="{DE8E665D-6AD4-404B-AE99-FB3B8B51531C}" srcOrd="1" destOrd="0" presId="urn:microsoft.com/office/officeart/2005/8/layout/lProcess3"/>
    <dgm:cxn modelId="{AA7557BD-92BE-4D21-A66E-309341D9E068}" type="presParOf" srcId="{681B40DD-66C3-4882-A0E0-9AA1329B01CD}" destId="{CB183F8D-08AC-45C9-A510-DCE4544D2ED1}" srcOrd="2" destOrd="0" presId="urn:microsoft.com/office/officeart/2005/8/layout/lProcess3"/>
    <dgm:cxn modelId="{28D1AF8F-5DED-4585-8726-7D4EDB3E7D03}" type="presParOf" srcId="{2E70C7E8-8CAB-4625-9022-821C5B1B4507}" destId="{C9C3F6AF-6D52-4D73-8543-28D2FC19AA27}" srcOrd="5" destOrd="0" presId="urn:microsoft.com/office/officeart/2005/8/layout/lProcess3"/>
    <dgm:cxn modelId="{CCA3841D-14E4-4888-96A4-1924F91D5D2A}" type="presParOf" srcId="{2E70C7E8-8CAB-4625-9022-821C5B1B4507}" destId="{AFC2D441-BEDB-4EEF-8B5B-D8380F2DE2AE}" srcOrd="6" destOrd="0" presId="urn:microsoft.com/office/officeart/2005/8/layout/lProcess3"/>
    <dgm:cxn modelId="{F942315C-5307-4FC0-A75A-8C6A477A2A96}" type="presParOf" srcId="{AFC2D441-BEDB-4EEF-8B5B-D8380F2DE2AE}" destId="{72008B27-640E-4742-B6AB-C334CCED4A81}" srcOrd="0" destOrd="0" presId="urn:microsoft.com/office/officeart/2005/8/layout/lProcess3"/>
    <dgm:cxn modelId="{BFAA379A-20AB-447B-ABF8-4AB296F9C2C0}" type="presParOf" srcId="{AFC2D441-BEDB-4EEF-8B5B-D8380F2DE2AE}" destId="{F0FF2C10-C85A-4E09-8464-D212E37FADDE}" srcOrd="1" destOrd="0" presId="urn:microsoft.com/office/officeart/2005/8/layout/lProcess3"/>
    <dgm:cxn modelId="{D921657A-E792-4B72-BBC9-BB15793E3B9E}" type="presParOf" srcId="{AFC2D441-BEDB-4EEF-8B5B-D8380F2DE2AE}" destId="{37709C72-62EF-4B4C-B5DA-3DD420C35514}" srcOrd="2" destOrd="0" presId="urn:microsoft.com/office/officeart/2005/8/layout/lProcess3"/>
    <dgm:cxn modelId="{CA91843B-0BD9-4096-AC82-8FE243A88CBE}" type="presParOf" srcId="{2E70C7E8-8CAB-4625-9022-821C5B1B4507}" destId="{26E14675-FB4A-40DB-B813-D0A8D357D94D}" srcOrd="7" destOrd="0" presId="urn:microsoft.com/office/officeart/2005/8/layout/lProcess3"/>
    <dgm:cxn modelId="{3E792C01-D317-439F-BB08-664848B15E84}" type="presParOf" srcId="{2E70C7E8-8CAB-4625-9022-821C5B1B4507}" destId="{7770902F-4897-42A5-9742-E4006D4BAA12}" srcOrd="8" destOrd="0" presId="urn:microsoft.com/office/officeart/2005/8/layout/lProcess3"/>
    <dgm:cxn modelId="{446455FE-7C0E-4067-9ABE-8079CAE1C47B}" type="presParOf" srcId="{7770902F-4897-42A5-9742-E4006D4BAA12}" destId="{4C1657B4-CE11-48BA-B001-480D97B73B04}" srcOrd="0" destOrd="0" presId="urn:microsoft.com/office/officeart/2005/8/layout/lProcess3"/>
    <dgm:cxn modelId="{E05985F5-63B6-4F24-9968-7B1658613784}" type="presParOf" srcId="{7770902F-4897-42A5-9742-E4006D4BAA12}" destId="{D9E698A5-AF65-4C4D-9812-71B549740138}" srcOrd="1" destOrd="0" presId="urn:microsoft.com/office/officeart/2005/8/layout/lProcess3"/>
    <dgm:cxn modelId="{ED9A32A5-B171-4EE2-8C9F-474E82640C3E}" type="presParOf" srcId="{7770902F-4897-42A5-9742-E4006D4BAA12}" destId="{98C7318F-974B-42F0-9580-673F1E684176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62B03A-EE07-4856-A3A8-B66D4CFBC5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D9D75FD-6B3E-4E75-B63E-3EE3FB3E059E}">
      <dgm:prSet phldrT="[Texto]" custT="1"/>
      <dgm:spPr/>
      <dgm:t>
        <a:bodyPr/>
        <a:lstStyle/>
        <a:p>
          <a:r>
            <a:rPr lang="pt-BR" sz="4800" dirty="0">
              <a:latin typeface="RobotoBR" pitchFamily="2" charset="0"/>
            </a:rPr>
            <a:t>Profissionais</a:t>
          </a:r>
        </a:p>
      </dgm:t>
    </dgm:pt>
    <dgm:pt modelId="{648CD4C4-632C-4E31-8AEC-B5D08320021F}" type="parTrans" cxnId="{89F76D83-03D2-423C-B1CD-0067F2E0BCF9}">
      <dgm:prSet/>
      <dgm:spPr/>
      <dgm:t>
        <a:bodyPr/>
        <a:lstStyle/>
        <a:p>
          <a:endParaRPr lang="pt-BR"/>
        </a:p>
      </dgm:t>
    </dgm:pt>
    <dgm:pt modelId="{2A332BD8-2DFE-43FF-858A-262E83936641}" type="sibTrans" cxnId="{89F76D83-03D2-423C-B1CD-0067F2E0BCF9}">
      <dgm:prSet/>
      <dgm:spPr/>
      <dgm:t>
        <a:bodyPr/>
        <a:lstStyle/>
        <a:p>
          <a:endParaRPr lang="pt-BR"/>
        </a:p>
      </dgm:t>
    </dgm:pt>
    <dgm:pt modelId="{EC2ECD0C-CB17-459B-98A8-2EA514372CD8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Produtor cultural</a:t>
          </a:r>
        </a:p>
      </dgm:t>
    </dgm:pt>
    <dgm:pt modelId="{6DB85567-DF09-459B-87CC-07C2489DCC39}" type="parTrans" cxnId="{BE837547-680F-4A25-B2CD-6F32709D8078}">
      <dgm:prSet/>
      <dgm:spPr/>
      <dgm:t>
        <a:bodyPr/>
        <a:lstStyle/>
        <a:p>
          <a:endParaRPr lang="pt-BR"/>
        </a:p>
      </dgm:t>
    </dgm:pt>
    <dgm:pt modelId="{C86AA488-4C4B-4531-A9A4-36A6978FC4D1}" type="sibTrans" cxnId="{BE837547-680F-4A25-B2CD-6F32709D8078}">
      <dgm:prSet/>
      <dgm:spPr/>
      <dgm:t>
        <a:bodyPr/>
        <a:lstStyle/>
        <a:p>
          <a:endParaRPr lang="pt-BR"/>
        </a:p>
      </dgm:t>
    </dgm:pt>
    <dgm:pt modelId="{C30FD431-5478-4102-8B4E-45FEBC3A4046}">
      <dgm:prSet phldrT="[Texto]" custT="1"/>
      <dgm:spPr/>
      <dgm:t>
        <a:bodyPr/>
        <a:lstStyle/>
        <a:p>
          <a:r>
            <a:rPr lang="pt-BR" sz="2800">
              <a:latin typeface="RobotoBR" pitchFamily="2" charset="0"/>
            </a:rPr>
            <a:t>Curador</a:t>
          </a:r>
          <a:endParaRPr lang="pt-BR" sz="2800" dirty="0">
            <a:latin typeface="RobotoBR" pitchFamily="2" charset="0"/>
          </a:endParaRPr>
        </a:p>
      </dgm:t>
    </dgm:pt>
    <dgm:pt modelId="{83435F2D-9FE2-48BF-8227-C4AE8C919958}" type="parTrans" cxnId="{B8B5B26D-EDE9-44C2-B561-0F874077E198}">
      <dgm:prSet/>
      <dgm:spPr/>
      <dgm:t>
        <a:bodyPr/>
        <a:lstStyle/>
        <a:p>
          <a:endParaRPr lang="pt-BR"/>
        </a:p>
      </dgm:t>
    </dgm:pt>
    <dgm:pt modelId="{B5B1D8A7-1624-4152-BFA7-514CFE1457B9}" type="sibTrans" cxnId="{B8B5B26D-EDE9-44C2-B561-0F874077E198}">
      <dgm:prSet/>
      <dgm:spPr/>
      <dgm:t>
        <a:bodyPr/>
        <a:lstStyle/>
        <a:p>
          <a:endParaRPr lang="pt-BR"/>
        </a:p>
      </dgm:t>
    </dgm:pt>
    <dgm:pt modelId="{5DF01690-C3C7-47DE-89E3-6C16C4C59155}">
      <dgm:prSet custT="1"/>
      <dgm:spPr/>
      <dgm:t>
        <a:bodyPr/>
        <a:lstStyle/>
        <a:p>
          <a:r>
            <a:rPr lang="pt-BR" sz="2800">
              <a:latin typeface="RobotoBR" pitchFamily="2" charset="0"/>
            </a:rPr>
            <a:t>Cenógrafo</a:t>
          </a:r>
          <a:endParaRPr lang="pt-BR" sz="2800" dirty="0">
            <a:latin typeface="RobotoBR" pitchFamily="2" charset="0"/>
          </a:endParaRPr>
        </a:p>
      </dgm:t>
    </dgm:pt>
    <dgm:pt modelId="{D7611330-87DD-4832-A8F8-DD7975A9FADC}" type="parTrans" cxnId="{7A42BB0F-E64F-4897-9417-B1E8E5C0D37B}">
      <dgm:prSet/>
      <dgm:spPr/>
      <dgm:t>
        <a:bodyPr/>
        <a:lstStyle/>
        <a:p>
          <a:endParaRPr lang="pt-BR"/>
        </a:p>
      </dgm:t>
    </dgm:pt>
    <dgm:pt modelId="{FA4B0563-2A86-42A6-BEE2-DA4AE42541E3}" type="sibTrans" cxnId="{7A42BB0F-E64F-4897-9417-B1E8E5C0D37B}">
      <dgm:prSet/>
      <dgm:spPr/>
      <dgm:t>
        <a:bodyPr/>
        <a:lstStyle/>
        <a:p>
          <a:endParaRPr lang="pt-BR"/>
        </a:p>
      </dgm:t>
    </dgm:pt>
    <dgm:pt modelId="{3636022C-64F8-4916-A577-C02518754850}">
      <dgm:prSet custT="1"/>
      <dgm:spPr/>
      <dgm:t>
        <a:bodyPr/>
        <a:lstStyle/>
        <a:p>
          <a:r>
            <a:rPr lang="pt-BR" sz="2800">
              <a:latin typeface="RobotoBR" pitchFamily="2" charset="0"/>
            </a:rPr>
            <a:t>Figurinista</a:t>
          </a:r>
          <a:endParaRPr lang="pt-BR" sz="2800" dirty="0">
            <a:latin typeface="RobotoBR" pitchFamily="2" charset="0"/>
          </a:endParaRPr>
        </a:p>
      </dgm:t>
    </dgm:pt>
    <dgm:pt modelId="{3749CBC4-A9D8-4C44-8586-D700EF96BD29}" type="parTrans" cxnId="{FA0FE404-3D9A-4B77-A411-FA7AC80D8DE9}">
      <dgm:prSet/>
      <dgm:spPr/>
      <dgm:t>
        <a:bodyPr/>
        <a:lstStyle/>
        <a:p>
          <a:endParaRPr lang="pt-BR"/>
        </a:p>
      </dgm:t>
    </dgm:pt>
    <dgm:pt modelId="{EF000CB8-0987-4A21-A495-2E1B385C49A0}" type="sibTrans" cxnId="{FA0FE404-3D9A-4B77-A411-FA7AC80D8DE9}">
      <dgm:prSet/>
      <dgm:spPr/>
      <dgm:t>
        <a:bodyPr/>
        <a:lstStyle/>
        <a:p>
          <a:endParaRPr lang="pt-BR"/>
        </a:p>
      </dgm:t>
    </dgm:pt>
    <dgm:pt modelId="{14A23710-E1A0-411A-A216-445A03E9CE72}">
      <dgm:prSet custT="1"/>
      <dgm:spPr/>
      <dgm:t>
        <a:bodyPr/>
        <a:lstStyle/>
        <a:p>
          <a:r>
            <a:rPr lang="pt-BR" sz="2800">
              <a:latin typeface="RobotoBR" pitchFamily="2" charset="0"/>
            </a:rPr>
            <a:t>Técnico</a:t>
          </a:r>
          <a:endParaRPr lang="pt-BR" sz="2800" dirty="0">
            <a:latin typeface="RobotoBR" pitchFamily="2" charset="0"/>
          </a:endParaRPr>
        </a:p>
      </dgm:t>
    </dgm:pt>
    <dgm:pt modelId="{FCA9B038-9220-43B5-9370-C2D4AB9E30C2}" type="parTrans" cxnId="{DE1282CE-A745-4503-9A87-CB6C9E08E204}">
      <dgm:prSet/>
      <dgm:spPr/>
      <dgm:t>
        <a:bodyPr/>
        <a:lstStyle/>
        <a:p>
          <a:endParaRPr lang="pt-BR"/>
        </a:p>
      </dgm:t>
    </dgm:pt>
    <dgm:pt modelId="{F2D16B86-BE96-49FF-BE39-09AC5DDB4B30}" type="sibTrans" cxnId="{DE1282CE-A745-4503-9A87-CB6C9E08E204}">
      <dgm:prSet/>
      <dgm:spPr/>
      <dgm:t>
        <a:bodyPr/>
        <a:lstStyle/>
        <a:p>
          <a:endParaRPr lang="pt-BR"/>
        </a:p>
      </dgm:t>
    </dgm:pt>
    <dgm:pt modelId="{070CEB2D-0E60-4FF7-85B6-0040FDCAB586}" type="pres">
      <dgm:prSet presAssocID="{A862B03A-EE07-4856-A3A8-B66D4CFBC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5ACC76-AFD8-4F56-B059-7EFB8272CED4}" type="pres">
      <dgm:prSet presAssocID="{7D9D75FD-6B3E-4E75-B63E-3EE3FB3E059E}" presName="root" presStyleCnt="0"/>
      <dgm:spPr/>
    </dgm:pt>
    <dgm:pt modelId="{B5238EC2-05E0-44AE-B3ED-6D0459C88548}" type="pres">
      <dgm:prSet presAssocID="{7D9D75FD-6B3E-4E75-B63E-3EE3FB3E059E}" presName="rootComposite" presStyleCnt="0"/>
      <dgm:spPr/>
    </dgm:pt>
    <dgm:pt modelId="{9D69E59E-C43D-4C66-AEF7-AFC862F61E1D}" type="pres">
      <dgm:prSet presAssocID="{7D9D75FD-6B3E-4E75-B63E-3EE3FB3E059E}" presName="rootText" presStyleLbl="node1" presStyleIdx="0" presStyleCnt="1" custScaleX="335639" custScaleY="152894" custLinFactNeighborX="-3393"/>
      <dgm:spPr/>
    </dgm:pt>
    <dgm:pt modelId="{64E4AF15-B09D-43CD-8E3D-8615FB0FCAE6}" type="pres">
      <dgm:prSet presAssocID="{7D9D75FD-6B3E-4E75-B63E-3EE3FB3E059E}" presName="rootConnector" presStyleLbl="node1" presStyleIdx="0" presStyleCnt="1"/>
      <dgm:spPr/>
    </dgm:pt>
    <dgm:pt modelId="{BDE0B003-C0F1-4007-8C2C-0CD30C3823F9}" type="pres">
      <dgm:prSet presAssocID="{7D9D75FD-6B3E-4E75-B63E-3EE3FB3E059E}" presName="childShape" presStyleCnt="0"/>
      <dgm:spPr/>
    </dgm:pt>
    <dgm:pt modelId="{7565DE24-0395-4451-B7DC-5EF8135F3D21}" type="pres">
      <dgm:prSet presAssocID="{6DB85567-DF09-459B-87CC-07C2489DCC39}" presName="Name13" presStyleLbl="parChTrans1D2" presStyleIdx="0" presStyleCnt="5"/>
      <dgm:spPr/>
    </dgm:pt>
    <dgm:pt modelId="{A3F86A94-86B0-451C-B7F7-E4945B2C2569}" type="pres">
      <dgm:prSet presAssocID="{EC2ECD0C-CB17-459B-98A8-2EA514372CD8}" presName="childText" presStyleLbl="bgAcc1" presStyleIdx="0" presStyleCnt="5" custScaleX="252535" custScaleY="55448">
        <dgm:presLayoutVars>
          <dgm:bulletEnabled val="1"/>
        </dgm:presLayoutVars>
      </dgm:prSet>
      <dgm:spPr/>
    </dgm:pt>
    <dgm:pt modelId="{1C0A611A-FA4C-4804-BB29-0160CB910826}" type="pres">
      <dgm:prSet presAssocID="{83435F2D-9FE2-48BF-8227-C4AE8C919958}" presName="Name13" presStyleLbl="parChTrans1D2" presStyleIdx="1" presStyleCnt="5"/>
      <dgm:spPr/>
    </dgm:pt>
    <dgm:pt modelId="{33318350-C25F-468A-856F-0CB1E04F8A83}" type="pres">
      <dgm:prSet presAssocID="{C30FD431-5478-4102-8B4E-45FEBC3A4046}" presName="childText" presStyleLbl="bgAcc1" presStyleIdx="1" presStyleCnt="5" custScaleX="255748" custScaleY="61302" custLinFactNeighborX="-2165" custLinFactNeighborY="-4618">
        <dgm:presLayoutVars>
          <dgm:bulletEnabled val="1"/>
        </dgm:presLayoutVars>
      </dgm:prSet>
      <dgm:spPr/>
    </dgm:pt>
    <dgm:pt modelId="{D342FFC1-D886-4688-8054-D6E0BC44C9DB}" type="pres">
      <dgm:prSet presAssocID="{D7611330-87DD-4832-A8F8-DD7975A9FADC}" presName="Name13" presStyleLbl="parChTrans1D2" presStyleIdx="2" presStyleCnt="5"/>
      <dgm:spPr/>
    </dgm:pt>
    <dgm:pt modelId="{DEA07926-CA70-4BE8-82EA-FEEAAEA706BE}" type="pres">
      <dgm:prSet presAssocID="{5DF01690-C3C7-47DE-89E3-6C16C4C59155}" presName="childText" presStyleLbl="bgAcc1" presStyleIdx="2" presStyleCnt="5" custScaleX="253018" custScaleY="60774">
        <dgm:presLayoutVars>
          <dgm:bulletEnabled val="1"/>
        </dgm:presLayoutVars>
      </dgm:prSet>
      <dgm:spPr/>
    </dgm:pt>
    <dgm:pt modelId="{E439F040-150B-424E-A319-C791B16A42E7}" type="pres">
      <dgm:prSet presAssocID="{3749CBC4-A9D8-4C44-8586-D700EF96BD29}" presName="Name13" presStyleLbl="parChTrans1D2" presStyleIdx="3" presStyleCnt="5"/>
      <dgm:spPr/>
    </dgm:pt>
    <dgm:pt modelId="{39AD9369-A447-4500-92C7-01760046D61F}" type="pres">
      <dgm:prSet presAssocID="{3636022C-64F8-4916-A577-C02518754850}" presName="childText" presStyleLbl="bgAcc1" presStyleIdx="3" presStyleCnt="5" custScaleX="248123" custScaleY="58492" custLinFactNeighborX="3073">
        <dgm:presLayoutVars>
          <dgm:bulletEnabled val="1"/>
        </dgm:presLayoutVars>
      </dgm:prSet>
      <dgm:spPr/>
    </dgm:pt>
    <dgm:pt modelId="{854E9024-C58F-4C0E-A083-84B8421BCE84}" type="pres">
      <dgm:prSet presAssocID="{FCA9B038-9220-43B5-9370-C2D4AB9E30C2}" presName="Name13" presStyleLbl="parChTrans1D2" presStyleIdx="4" presStyleCnt="5"/>
      <dgm:spPr/>
    </dgm:pt>
    <dgm:pt modelId="{3E5DDE07-BF8A-4A27-ABEE-7EBCC3319137}" type="pres">
      <dgm:prSet presAssocID="{14A23710-E1A0-411A-A216-445A03E9CE72}" presName="childText" presStyleLbl="bgAcc1" presStyleIdx="4" presStyleCnt="5" custScaleX="248589" custScaleY="70014" custLinFactNeighborX="3668" custLinFactNeighborY="1174">
        <dgm:presLayoutVars>
          <dgm:bulletEnabled val="1"/>
        </dgm:presLayoutVars>
      </dgm:prSet>
      <dgm:spPr/>
    </dgm:pt>
  </dgm:ptLst>
  <dgm:cxnLst>
    <dgm:cxn modelId="{FA0FE404-3D9A-4B77-A411-FA7AC80D8DE9}" srcId="{7D9D75FD-6B3E-4E75-B63E-3EE3FB3E059E}" destId="{3636022C-64F8-4916-A577-C02518754850}" srcOrd="3" destOrd="0" parTransId="{3749CBC4-A9D8-4C44-8586-D700EF96BD29}" sibTransId="{EF000CB8-0987-4A21-A495-2E1B385C49A0}"/>
    <dgm:cxn modelId="{7A42BB0F-E64F-4897-9417-B1E8E5C0D37B}" srcId="{7D9D75FD-6B3E-4E75-B63E-3EE3FB3E059E}" destId="{5DF01690-C3C7-47DE-89E3-6C16C4C59155}" srcOrd="2" destOrd="0" parTransId="{D7611330-87DD-4832-A8F8-DD7975A9FADC}" sibTransId="{FA4B0563-2A86-42A6-BEE2-DA4AE42541E3}"/>
    <dgm:cxn modelId="{27EC7825-B126-48B0-A791-AEE1151AAADC}" type="presOf" srcId="{7D9D75FD-6B3E-4E75-B63E-3EE3FB3E059E}" destId="{9D69E59E-C43D-4C66-AEF7-AFC862F61E1D}" srcOrd="0" destOrd="0" presId="urn:microsoft.com/office/officeart/2005/8/layout/hierarchy3"/>
    <dgm:cxn modelId="{18C20032-EFF3-4C8C-9615-57083F3F98C6}" type="presOf" srcId="{3749CBC4-A9D8-4C44-8586-D700EF96BD29}" destId="{E439F040-150B-424E-A319-C791B16A42E7}" srcOrd="0" destOrd="0" presId="urn:microsoft.com/office/officeart/2005/8/layout/hierarchy3"/>
    <dgm:cxn modelId="{EE219E39-C1B2-404F-A1BA-D1D01DA76392}" type="presOf" srcId="{C30FD431-5478-4102-8B4E-45FEBC3A4046}" destId="{33318350-C25F-468A-856F-0CB1E04F8A83}" srcOrd="0" destOrd="0" presId="urn:microsoft.com/office/officeart/2005/8/layout/hierarchy3"/>
    <dgm:cxn modelId="{8339653C-7A58-4FC7-881A-E14C804633F9}" type="presOf" srcId="{EC2ECD0C-CB17-459B-98A8-2EA514372CD8}" destId="{A3F86A94-86B0-451C-B7F7-E4945B2C2569}" srcOrd="0" destOrd="0" presId="urn:microsoft.com/office/officeart/2005/8/layout/hierarchy3"/>
    <dgm:cxn modelId="{BE837547-680F-4A25-B2CD-6F32709D8078}" srcId="{7D9D75FD-6B3E-4E75-B63E-3EE3FB3E059E}" destId="{EC2ECD0C-CB17-459B-98A8-2EA514372CD8}" srcOrd="0" destOrd="0" parTransId="{6DB85567-DF09-459B-87CC-07C2489DCC39}" sibTransId="{C86AA488-4C4B-4531-A9A4-36A6978FC4D1}"/>
    <dgm:cxn modelId="{D993236D-38EC-41CD-B1D5-53A91BE6EE43}" type="presOf" srcId="{83435F2D-9FE2-48BF-8227-C4AE8C919958}" destId="{1C0A611A-FA4C-4804-BB29-0160CB910826}" srcOrd="0" destOrd="0" presId="urn:microsoft.com/office/officeart/2005/8/layout/hierarchy3"/>
    <dgm:cxn modelId="{B8B5B26D-EDE9-44C2-B561-0F874077E198}" srcId="{7D9D75FD-6B3E-4E75-B63E-3EE3FB3E059E}" destId="{C30FD431-5478-4102-8B4E-45FEBC3A4046}" srcOrd="1" destOrd="0" parTransId="{83435F2D-9FE2-48BF-8227-C4AE8C919958}" sibTransId="{B5B1D8A7-1624-4152-BFA7-514CFE1457B9}"/>
    <dgm:cxn modelId="{36B2ED7D-6224-4328-9DDD-E9282B740F79}" type="presOf" srcId="{3636022C-64F8-4916-A577-C02518754850}" destId="{39AD9369-A447-4500-92C7-01760046D61F}" srcOrd="0" destOrd="0" presId="urn:microsoft.com/office/officeart/2005/8/layout/hierarchy3"/>
    <dgm:cxn modelId="{E2DB7680-D638-4EAB-B153-6D4368E3CA69}" type="presOf" srcId="{D7611330-87DD-4832-A8F8-DD7975A9FADC}" destId="{D342FFC1-D886-4688-8054-D6E0BC44C9DB}" srcOrd="0" destOrd="0" presId="urn:microsoft.com/office/officeart/2005/8/layout/hierarchy3"/>
    <dgm:cxn modelId="{89F76D83-03D2-423C-B1CD-0067F2E0BCF9}" srcId="{A862B03A-EE07-4856-A3A8-B66D4CFBC5D0}" destId="{7D9D75FD-6B3E-4E75-B63E-3EE3FB3E059E}" srcOrd="0" destOrd="0" parTransId="{648CD4C4-632C-4E31-8AEC-B5D08320021F}" sibTransId="{2A332BD8-2DFE-43FF-858A-262E83936641}"/>
    <dgm:cxn modelId="{43159C8B-B85A-4014-A705-AB84B9066559}" type="presOf" srcId="{14A23710-E1A0-411A-A216-445A03E9CE72}" destId="{3E5DDE07-BF8A-4A27-ABEE-7EBCC3319137}" srcOrd="0" destOrd="0" presId="urn:microsoft.com/office/officeart/2005/8/layout/hierarchy3"/>
    <dgm:cxn modelId="{CFED7B9E-64EB-44B6-8D9A-3E50954872FA}" type="presOf" srcId="{FCA9B038-9220-43B5-9370-C2D4AB9E30C2}" destId="{854E9024-C58F-4C0E-A083-84B8421BCE84}" srcOrd="0" destOrd="0" presId="urn:microsoft.com/office/officeart/2005/8/layout/hierarchy3"/>
    <dgm:cxn modelId="{E846BAAC-5937-4ACD-BA31-6259C825CF29}" type="presOf" srcId="{6DB85567-DF09-459B-87CC-07C2489DCC39}" destId="{7565DE24-0395-4451-B7DC-5EF8135F3D21}" srcOrd="0" destOrd="0" presId="urn:microsoft.com/office/officeart/2005/8/layout/hierarchy3"/>
    <dgm:cxn modelId="{5BBE97B2-A5B1-4AF3-B833-C7B430BA75E4}" type="presOf" srcId="{5DF01690-C3C7-47DE-89E3-6C16C4C59155}" destId="{DEA07926-CA70-4BE8-82EA-FEEAAEA706BE}" srcOrd="0" destOrd="0" presId="urn:microsoft.com/office/officeart/2005/8/layout/hierarchy3"/>
    <dgm:cxn modelId="{DE1282CE-A745-4503-9A87-CB6C9E08E204}" srcId="{7D9D75FD-6B3E-4E75-B63E-3EE3FB3E059E}" destId="{14A23710-E1A0-411A-A216-445A03E9CE72}" srcOrd="4" destOrd="0" parTransId="{FCA9B038-9220-43B5-9370-C2D4AB9E30C2}" sibTransId="{F2D16B86-BE96-49FF-BE39-09AC5DDB4B30}"/>
    <dgm:cxn modelId="{9F7C92D6-76CF-4827-87E2-58E624722A5A}" type="presOf" srcId="{7D9D75FD-6B3E-4E75-B63E-3EE3FB3E059E}" destId="{64E4AF15-B09D-43CD-8E3D-8615FB0FCAE6}" srcOrd="1" destOrd="0" presId="urn:microsoft.com/office/officeart/2005/8/layout/hierarchy3"/>
    <dgm:cxn modelId="{2AFF28F5-8F31-4BCD-85F5-BD0ACDFCF2EF}" type="presOf" srcId="{A862B03A-EE07-4856-A3A8-B66D4CFBC5D0}" destId="{070CEB2D-0E60-4FF7-85B6-0040FDCAB586}" srcOrd="0" destOrd="0" presId="urn:microsoft.com/office/officeart/2005/8/layout/hierarchy3"/>
    <dgm:cxn modelId="{0BF3453C-6237-4715-8825-F411D541E764}" type="presParOf" srcId="{070CEB2D-0E60-4FF7-85B6-0040FDCAB586}" destId="{445ACC76-AFD8-4F56-B059-7EFB8272CED4}" srcOrd="0" destOrd="0" presId="urn:microsoft.com/office/officeart/2005/8/layout/hierarchy3"/>
    <dgm:cxn modelId="{679FF967-07FB-4CDE-AB81-3F4CDC69ED01}" type="presParOf" srcId="{445ACC76-AFD8-4F56-B059-7EFB8272CED4}" destId="{B5238EC2-05E0-44AE-B3ED-6D0459C88548}" srcOrd="0" destOrd="0" presId="urn:microsoft.com/office/officeart/2005/8/layout/hierarchy3"/>
    <dgm:cxn modelId="{1F74557C-130D-4A6D-8F79-39FE1A71E634}" type="presParOf" srcId="{B5238EC2-05E0-44AE-B3ED-6D0459C88548}" destId="{9D69E59E-C43D-4C66-AEF7-AFC862F61E1D}" srcOrd="0" destOrd="0" presId="urn:microsoft.com/office/officeart/2005/8/layout/hierarchy3"/>
    <dgm:cxn modelId="{F54ADADD-BB7B-446C-BAF3-9015DA851125}" type="presParOf" srcId="{B5238EC2-05E0-44AE-B3ED-6D0459C88548}" destId="{64E4AF15-B09D-43CD-8E3D-8615FB0FCAE6}" srcOrd="1" destOrd="0" presId="urn:microsoft.com/office/officeart/2005/8/layout/hierarchy3"/>
    <dgm:cxn modelId="{6D1E026F-DA0A-4305-97D3-5E083B96E5FA}" type="presParOf" srcId="{445ACC76-AFD8-4F56-B059-7EFB8272CED4}" destId="{BDE0B003-C0F1-4007-8C2C-0CD30C3823F9}" srcOrd="1" destOrd="0" presId="urn:microsoft.com/office/officeart/2005/8/layout/hierarchy3"/>
    <dgm:cxn modelId="{EA53D326-4428-4B82-B073-E5B369718592}" type="presParOf" srcId="{BDE0B003-C0F1-4007-8C2C-0CD30C3823F9}" destId="{7565DE24-0395-4451-B7DC-5EF8135F3D21}" srcOrd="0" destOrd="0" presId="urn:microsoft.com/office/officeart/2005/8/layout/hierarchy3"/>
    <dgm:cxn modelId="{BEBFDA7D-9207-4138-8E37-A69B3B550B77}" type="presParOf" srcId="{BDE0B003-C0F1-4007-8C2C-0CD30C3823F9}" destId="{A3F86A94-86B0-451C-B7F7-E4945B2C2569}" srcOrd="1" destOrd="0" presId="urn:microsoft.com/office/officeart/2005/8/layout/hierarchy3"/>
    <dgm:cxn modelId="{D9BE01F3-CA21-4C72-AEBC-D282342C19AD}" type="presParOf" srcId="{BDE0B003-C0F1-4007-8C2C-0CD30C3823F9}" destId="{1C0A611A-FA4C-4804-BB29-0160CB910826}" srcOrd="2" destOrd="0" presId="urn:microsoft.com/office/officeart/2005/8/layout/hierarchy3"/>
    <dgm:cxn modelId="{1C32D4A1-DEC6-408B-9993-A9058E2515CE}" type="presParOf" srcId="{BDE0B003-C0F1-4007-8C2C-0CD30C3823F9}" destId="{33318350-C25F-468A-856F-0CB1E04F8A83}" srcOrd="3" destOrd="0" presId="urn:microsoft.com/office/officeart/2005/8/layout/hierarchy3"/>
    <dgm:cxn modelId="{BE98B199-522C-41A9-8034-8137952E942B}" type="presParOf" srcId="{BDE0B003-C0F1-4007-8C2C-0CD30C3823F9}" destId="{D342FFC1-D886-4688-8054-D6E0BC44C9DB}" srcOrd="4" destOrd="0" presId="urn:microsoft.com/office/officeart/2005/8/layout/hierarchy3"/>
    <dgm:cxn modelId="{0D360B18-E4AB-45E2-A1BD-BD9B56A3A779}" type="presParOf" srcId="{BDE0B003-C0F1-4007-8C2C-0CD30C3823F9}" destId="{DEA07926-CA70-4BE8-82EA-FEEAAEA706BE}" srcOrd="5" destOrd="0" presId="urn:microsoft.com/office/officeart/2005/8/layout/hierarchy3"/>
    <dgm:cxn modelId="{409D76F8-039A-499F-B398-933D38BC5D5D}" type="presParOf" srcId="{BDE0B003-C0F1-4007-8C2C-0CD30C3823F9}" destId="{E439F040-150B-424E-A319-C791B16A42E7}" srcOrd="6" destOrd="0" presId="urn:microsoft.com/office/officeart/2005/8/layout/hierarchy3"/>
    <dgm:cxn modelId="{A749819E-D18F-4F1C-8660-305968C2D5EA}" type="presParOf" srcId="{BDE0B003-C0F1-4007-8C2C-0CD30C3823F9}" destId="{39AD9369-A447-4500-92C7-01760046D61F}" srcOrd="7" destOrd="0" presId="urn:microsoft.com/office/officeart/2005/8/layout/hierarchy3"/>
    <dgm:cxn modelId="{E8D15441-4DA1-4386-93A3-ACC85956685E}" type="presParOf" srcId="{BDE0B003-C0F1-4007-8C2C-0CD30C3823F9}" destId="{854E9024-C58F-4C0E-A083-84B8421BCE84}" srcOrd="8" destOrd="0" presId="urn:microsoft.com/office/officeart/2005/8/layout/hierarchy3"/>
    <dgm:cxn modelId="{C21DAAD2-B885-4DE6-8308-941B6B4325D3}" type="presParOf" srcId="{BDE0B003-C0F1-4007-8C2C-0CD30C3823F9}" destId="{3E5DDE07-BF8A-4A27-ABEE-7EBCC331913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9E59E-C43D-4C66-AEF7-AFC862F61E1D}">
      <dsp:nvSpPr>
        <dsp:cNvPr id="0" name=""/>
        <dsp:cNvSpPr/>
      </dsp:nvSpPr>
      <dsp:spPr>
        <a:xfrm>
          <a:off x="219683" y="114"/>
          <a:ext cx="6542459" cy="12227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latin typeface="RobotoBR" pitchFamily="2" charset="0"/>
            </a:rPr>
            <a:t>Linguagens artísticas</a:t>
          </a:r>
        </a:p>
      </dsp:txBody>
      <dsp:txXfrm>
        <a:off x="255497" y="35928"/>
        <a:ext cx="6470831" cy="1151141"/>
      </dsp:txXfrm>
    </dsp:sp>
    <dsp:sp modelId="{7565DE24-0395-4451-B7DC-5EF8135F3D21}">
      <dsp:nvSpPr>
        <dsp:cNvPr id="0" name=""/>
        <dsp:cNvSpPr/>
      </dsp:nvSpPr>
      <dsp:spPr>
        <a:xfrm>
          <a:off x="873929" y="1222883"/>
          <a:ext cx="654245" cy="468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8969"/>
              </a:lnTo>
              <a:lnTo>
                <a:pt x="654245" y="4689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86A94-86B0-451C-B7F7-E4945B2C2569}">
      <dsp:nvSpPr>
        <dsp:cNvPr id="0" name=""/>
        <dsp:cNvSpPr/>
      </dsp:nvSpPr>
      <dsp:spPr>
        <a:xfrm>
          <a:off x="1528175" y="1464502"/>
          <a:ext cx="4044240" cy="454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Artes visuais</a:t>
          </a:r>
        </a:p>
      </dsp:txBody>
      <dsp:txXfrm>
        <a:off x="1541493" y="1477820"/>
        <a:ext cx="4017604" cy="428063"/>
      </dsp:txXfrm>
    </dsp:sp>
    <dsp:sp modelId="{1C0A611A-FA4C-4804-BB29-0160CB910826}">
      <dsp:nvSpPr>
        <dsp:cNvPr id="0" name=""/>
        <dsp:cNvSpPr/>
      </dsp:nvSpPr>
      <dsp:spPr>
        <a:xfrm>
          <a:off x="873929" y="1222883"/>
          <a:ext cx="620767" cy="1165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5655"/>
              </a:lnTo>
              <a:lnTo>
                <a:pt x="620767" y="11656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18350-C25F-468A-856F-0CB1E04F8A83}">
      <dsp:nvSpPr>
        <dsp:cNvPr id="0" name=""/>
        <dsp:cNvSpPr/>
      </dsp:nvSpPr>
      <dsp:spPr>
        <a:xfrm>
          <a:off x="1494696" y="2116189"/>
          <a:ext cx="4089765" cy="544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Música</a:t>
          </a:r>
        </a:p>
      </dsp:txBody>
      <dsp:txXfrm>
        <a:off x="1510650" y="2132143"/>
        <a:ext cx="4057857" cy="512789"/>
      </dsp:txXfrm>
    </dsp:sp>
    <dsp:sp modelId="{D342FFC1-D886-4688-8054-D6E0BC44C9DB}">
      <dsp:nvSpPr>
        <dsp:cNvPr id="0" name=""/>
        <dsp:cNvSpPr/>
      </dsp:nvSpPr>
      <dsp:spPr>
        <a:xfrm>
          <a:off x="873929" y="1222883"/>
          <a:ext cx="654245" cy="1993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3231"/>
              </a:lnTo>
              <a:lnTo>
                <a:pt x="654245" y="1993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07926-CA70-4BE8-82EA-FEEAAEA706BE}">
      <dsp:nvSpPr>
        <dsp:cNvPr id="0" name=""/>
        <dsp:cNvSpPr/>
      </dsp:nvSpPr>
      <dsp:spPr>
        <a:xfrm>
          <a:off x="1528175" y="2947138"/>
          <a:ext cx="4091296" cy="537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Teatro </a:t>
          </a:r>
        </a:p>
      </dsp:txBody>
      <dsp:txXfrm>
        <a:off x="1543931" y="2962894"/>
        <a:ext cx="4059784" cy="506439"/>
      </dsp:txXfrm>
    </dsp:sp>
    <dsp:sp modelId="{E439F040-150B-424E-A319-C791B16A42E7}">
      <dsp:nvSpPr>
        <dsp:cNvPr id="0" name=""/>
        <dsp:cNvSpPr/>
      </dsp:nvSpPr>
      <dsp:spPr>
        <a:xfrm>
          <a:off x="873929" y="1222883"/>
          <a:ext cx="654245" cy="2774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4102"/>
              </a:lnTo>
              <a:lnTo>
                <a:pt x="654245" y="27741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D9369-A447-4500-92C7-01760046D61F}">
      <dsp:nvSpPr>
        <dsp:cNvPr id="0" name=""/>
        <dsp:cNvSpPr/>
      </dsp:nvSpPr>
      <dsp:spPr>
        <a:xfrm>
          <a:off x="1528175" y="3726709"/>
          <a:ext cx="4111708" cy="540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Dança</a:t>
          </a:r>
        </a:p>
      </dsp:txBody>
      <dsp:txXfrm>
        <a:off x="1544007" y="3742541"/>
        <a:ext cx="4080044" cy="5088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9E59E-C43D-4C66-AEF7-AFC862F61E1D}">
      <dsp:nvSpPr>
        <dsp:cNvPr id="0" name=""/>
        <dsp:cNvSpPr/>
      </dsp:nvSpPr>
      <dsp:spPr>
        <a:xfrm>
          <a:off x="1065133" y="1587"/>
          <a:ext cx="8385333" cy="1567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latin typeface="RobotoBR" pitchFamily="2" charset="0"/>
            </a:rPr>
            <a:t>Processos de criação no Teatro </a:t>
          </a:r>
        </a:p>
      </dsp:txBody>
      <dsp:txXfrm>
        <a:off x="1111035" y="47489"/>
        <a:ext cx="8293529" cy="1475393"/>
      </dsp:txXfrm>
    </dsp:sp>
    <dsp:sp modelId="{7565DE24-0395-4451-B7DC-5EF8135F3D21}">
      <dsp:nvSpPr>
        <dsp:cNvPr id="0" name=""/>
        <dsp:cNvSpPr/>
      </dsp:nvSpPr>
      <dsp:spPr>
        <a:xfrm>
          <a:off x="1903666" y="1568785"/>
          <a:ext cx="838533" cy="601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067"/>
              </a:lnTo>
              <a:lnTo>
                <a:pt x="838533" y="6010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86A94-86B0-451C-B7F7-E4945B2C2569}">
      <dsp:nvSpPr>
        <dsp:cNvPr id="0" name=""/>
        <dsp:cNvSpPr/>
      </dsp:nvSpPr>
      <dsp:spPr>
        <a:xfrm>
          <a:off x="2742200" y="1878463"/>
          <a:ext cx="5183418" cy="582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Jogos</a:t>
          </a:r>
        </a:p>
      </dsp:txBody>
      <dsp:txXfrm>
        <a:off x="2759269" y="1895532"/>
        <a:ext cx="5149280" cy="548640"/>
      </dsp:txXfrm>
    </dsp:sp>
    <dsp:sp modelId="{1C0A611A-FA4C-4804-BB29-0160CB910826}">
      <dsp:nvSpPr>
        <dsp:cNvPr id="0" name=""/>
        <dsp:cNvSpPr/>
      </dsp:nvSpPr>
      <dsp:spPr>
        <a:xfrm>
          <a:off x="1903666" y="1568785"/>
          <a:ext cx="795624" cy="1493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3995"/>
              </a:lnTo>
              <a:lnTo>
                <a:pt x="795624" y="14939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18350-C25F-468A-856F-0CB1E04F8A83}">
      <dsp:nvSpPr>
        <dsp:cNvPr id="0" name=""/>
        <dsp:cNvSpPr/>
      </dsp:nvSpPr>
      <dsp:spPr>
        <a:xfrm>
          <a:off x="2699290" y="2713717"/>
          <a:ext cx="5241766" cy="698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Improvisações</a:t>
          </a:r>
        </a:p>
      </dsp:txBody>
      <dsp:txXfrm>
        <a:off x="2719737" y="2734164"/>
        <a:ext cx="5200872" cy="657233"/>
      </dsp:txXfrm>
    </dsp:sp>
    <dsp:sp modelId="{D342FFC1-D886-4688-8054-D6E0BC44C9DB}">
      <dsp:nvSpPr>
        <dsp:cNvPr id="0" name=""/>
        <dsp:cNvSpPr/>
      </dsp:nvSpPr>
      <dsp:spPr>
        <a:xfrm>
          <a:off x="1903666" y="1568785"/>
          <a:ext cx="838533" cy="2554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682"/>
              </a:lnTo>
              <a:lnTo>
                <a:pt x="838533" y="25546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07926-CA70-4BE8-82EA-FEEAAEA706BE}">
      <dsp:nvSpPr>
        <dsp:cNvPr id="0" name=""/>
        <dsp:cNvSpPr/>
      </dsp:nvSpPr>
      <dsp:spPr>
        <a:xfrm>
          <a:off x="2742200" y="3778727"/>
          <a:ext cx="5243728" cy="6894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Atuações </a:t>
          </a:r>
        </a:p>
      </dsp:txBody>
      <dsp:txXfrm>
        <a:off x="2762394" y="3798921"/>
        <a:ext cx="5203340" cy="649093"/>
      </dsp:txXfrm>
    </dsp:sp>
    <dsp:sp modelId="{E439F040-150B-424E-A319-C791B16A42E7}">
      <dsp:nvSpPr>
        <dsp:cNvPr id="0" name=""/>
        <dsp:cNvSpPr/>
      </dsp:nvSpPr>
      <dsp:spPr>
        <a:xfrm>
          <a:off x="1903666" y="1568785"/>
          <a:ext cx="838533" cy="3555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5508"/>
              </a:lnTo>
              <a:lnTo>
                <a:pt x="838533" y="35555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D9369-A447-4500-92C7-01760046D61F}">
      <dsp:nvSpPr>
        <dsp:cNvPr id="0" name=""/>
        <dsp:cNvSpPr/>
      </dsp:nvSpPr>
      <dsp:spPr>
        <a:xfrm>
          <a:off x="2742200" y="4777887"/>
          <a:ext cx="5269890" cy="692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Encenações</a:t>
          </a:r>
        </a:p>
      </dsp:txBody>
      <dsp:txXfrm>
        <a:off x="2762492" y="4798179"/>
        <a:ext cx="5229306" cy="6522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DED88-6AE2-4147-A4A9-D5674DC643C9}">
      <dsp:nvSpPr>
        <dsp:cNvPr id="0" name=""/>
        <dsp:cNvSpPr/>
      </dsp:nvSpPr>
      <dsp:spPr>
        <a:xfrm>
          <a:off x="4562" y="295275"/>
          <a:ext cx="3753370" cy="17721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Patrimônio Cultural Material</a:t>
          </a:r>
          <a:endParaRPr lang="pt-BR" sz="2800" b="1" kern="1200" dirty="0">
            <a:latin typeface="RobotoBR" pitchFamily="2" charset="0"/>
          </a:endParaRPr>
        </a:p>
      </dsp:txBody>
      <dsp:txXfrm>
        <a:off x="890650" y="295275"/>
        <a:ext cx="1981194" cy="1772176"/>
      </dsp:txXfrm>
    </dsp:sp>
    <dsp:sp modelId="{2327B329-7F64-4990-A321-AA018DC722A5}">
      <dsp:nvSpPr>
        <dsp:cNvPr id="0" name=""/>
        <dsp:cNvSpPr/>
      </dsp:nvSpPr>
      <dsp:spPr>
        <a:xfrm>
          <a:off x="3269995" y="283740"/>
          <a:ext cx="7162942" cy="179524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Bens construídos pelo ser humano. Além de edificações, podem ser obras de arte, objetos, documentos, entre outros.</a:t>
          </a:r>
        </a:p>
      </dsp:txBody>
      <dsp:txXfrm>
        <a:off x="4167618" y="283740"/>
        <a:ext cx="5367696" cy="1795246"/>
      </dsp:txXfrm>
    </dsp:sp>
    <dsp:sp modelId="{F53CF57D-64B8-40BC-9C6D-1515B5D47582}">
      <dsp:nvSpPr>
        <dsp:cNvPr id="0" name=""/>
        <dsp:cNvSpPr/>
      </dsp:nvSpPr>
      <dsp:spPr>
        <a:xfrm>
          <a:off x="4562" y="2289175"/>
          <a:ext cx="3753370" cy="17784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Patrimônio Cultural Imaterial</a:t>
          </a:r>
          <a:endParaRPr lang="pt-BR" sz="2800" b="1" kern="1200" dirty="0">
            <a:latin typeface="RobotoBR" pitchFamily="2" charset="0"/>
          </a:endParaRPr>
        </a:p>
      </dsp:txBody>
      <dsp:txXfrm>
        <a:off x="893773" y="2289175"/>
        <a:ext cx="1974948" cy="1778422"/>
      </dsp:txXfrm>
    </dsp:sp>
    <dsp:sp modelId="{CB183F8D-08AC-45C9-A510-DCE4544D2ED1}">
      <dsp:nvSpPr>
        <dsp:cNvPr id="0" name=""/>
        <dsp:cNvSpPr/>
      </dsp:nvSpPr>
      <dsp:spPr>
        <a:xfrm>
          <a:off x="3269995" y="2340396"/>
          <a:ext cx="7241042" cy="1675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Bens relacionados aos saberes, às crenças, às práticas cotidianas. As danças, as festas e os modos de fazer tradicionais, por exemplo.</a:t>
          </a:r>
        </a:p>
      </dsp:txBody>
      <dsp:txXfrm>
        <a:off x="4107985" y="2340396"/>
        <a:ext cx="5565062" cy="1675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DED88-6AE2-4147-A4A9-D5674DC643C9}">
      <dsp:nvSpPr>
        <dsp:cNvPr id="0" name=""/>
        <dsp:cNvSpPr/>
      </dsp:nvSpPr>
      <dsp:spPr>
        <a:xfrm>
          <a:off x="3476" y="723784"/>
          <a:ext cx="4125845" cy="13490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Obras bidimensionais</a:t>
          </a:r>
          <a:endParaRPr lang="pt-BR" sz="2800" b="1" kern="1200" dirty="0">
            <a:latin typeface="RobotoBR" pitchFamily="2" charset="0"/>
          </a:endParaRPr>
        </a:p>
      </dsp:txBody>
      <dsp:txXfrm>
        <a:off x="677983" y="723784"/>
        <a:ext cx="2776831" cy="1349014"/>
      </dsp:txXfrm>
    </dsp:sp>
    <dsp:sp modelId="{2327B329-7F64-4990-A321-AA018DC722A5}">
      <dsp:nvSpPr>
        <dsp:cNvPr id="0" name=""/>
        <dsp:cNvSpPr/>
      </dsp:nvSpPr>
      <dsp:spPr>
        <a:xfrm>
          <a:off x="3662743" y="715004"/>
          <a:ext cx="6849379" cy="13665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Têm duas dimensões: altura e comprimento.</a:t>
          </a:r>
        </a:p>
      </dsp:txBody>
      <dsp:txXfrm>
        <a:off x="4346031" y="715004"/>
        <a:ext cx="5482804" cy="1366575"/>
      </dsp:txXfrm>
    </dsp:sp>
    <dsp:sp modelId="{F53CF57D-64B8-40BC-9C6D-1515B5D47582}">
      <dsp:nvSpPr>
        <dsp:cNvPr id="0" name=""/>
        <dsp:cNvSpPr/>
      </dsp:nvSpPr>
      <dsp:spPr>
        <a:xfrm>
          <a:off x="3476" y="2282567"/>
          <a:ext cx="4145010" cy="1353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Obras tridimensionais</a:t>
          </a:r>
          <a:endParaRPr lang="pt-BR" sz="2800" b="1" kern="1200" dirty="0">
            <a:latin typeface="RobotoBR" pitchFamily="2" charset="0"/>
          </a:endParaRPr>
        </a:p>
      </dsp:txBody>
      <dsp:txXfrm>
        <a:off x="680359" y="2282567"/>
        <a:ext cx="2791244" cy="1353766"/>
      </dsp:txXfrm>
    </dsp:sp>
    <dsp:sp modelId="{CB183F8D-08AC-45C9-A510-DCE4544D2ED1}">
      <dsp:nvSpPr>
        <dsp:cNvPr id="0" name=""/>
        <dsp:cNvSpPr/>
      </dsp:nvSpPr>
      <dsp:spPr>
        <a:xfrm>
          <a:off x="3681909" y="2321555"/>
          <a:ext cx="6825190" cy="127578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Têm três dimensões: altura, comprimento e largura</a:t>
          </a:r>
        </a:p>
      </dsp:txBody>
      <dsp:txXfrm>
        <a:off x="4319804" y="2321555"/>
        <a:ext cx="5549401" cy="12757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9E59E-C43D-4C66-AEF7-AFC862F61E1D}">
      <dsp:nvSpPr>
        <dsp:cNvPr id="0" name=""/>
        <dsp:cNvSpPr/>
      </dsp:nvSpPr>
      <dsp:spPr>
        <a:xfrm>
          <a:off x="897932" y="3352"/>
          <a:ext cx="8719734" cy="1317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latin typeface="RobotoBR" pitchFamily="2" charset="0"/>
            </a:rPr>
            <a:t>Técnicas das Artes Visuais</a:t>
          </a:r>
        </a:p>
      </dsp:txBody>
      <dsp:txXfrm>
        <a:off x="936506" y="41926"/>
        <a:ext cx="8642586" cy="1239869"/>
      </dsp:txXfrm>
    </dsp:sp>
    <dsp:sp modelId="{7565DE24-0395-4451-B7DC-5EF8135F3D21}">
      <dsp:nvSpPr>
        <dsp:cNvPr id="0" name=""/>
        <dsp:cNvSpPr/>
      </dsp:nvSpPr>
      <dsp:spPr>
        <a:xfrm>
          <a:off x="1769906" y="1320370"/>
          <a:ext cx="871973" cy="639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9062"/>
              </a:lnTo>
              <a:lnTo>
                <a:pt x="871973" y="639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86A94-86B0-451C-B7F7-E4945B2C2569}">
      <dsp:nvSpPr>
        <dsp:cNvPr id="0" name=""/>
        <dsp:cNvSpPr/>
      </dsp:nvSpPr>
      <dsp:spPr>
        <a:xfrm>
          <a:off x="2641879" y="1649624"/>
          <a:ext cx="5511074" cy="619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Escultura</a:t>
          </a:r>
        </a:p>
      </dsp:txBody>
      <dsp:txXfrm>
        <a:off x="2660027" y="1667772"/>
        <a:ext cx="5474778" cy="583321"/>
      </dsp:txXfrm>
    </dsp:sp>
    <dsp:sp modelId="{1C0A611A-FA4C-4804-BB29-0160CB910826}">
      <dsp:nvSpPr>
        <dsp:cNvPr id="0" name=""/>
        <dsp:cNvSpPr/>
      </dsp:nvSpPr>
      <dsp:spPr>
        <a:xfrm>
          <a:off x="1769906" y="1320370"/>
          <a:ext cx="826351" cy="1588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434"/>
              </a:lnTo>
              <a:lnTo>
                <a:pt x="826351" y="15884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18350-C25F-468A-856F-0CB1E04F8A83}">
      <dsp:nvSpPr>
        <dsp:cNvPr id="0" name=""/>
        <dsp:cNvSpPr/>
      </dsp:nvSpPr>
      <dsp:spPr>
        <a:xfrm>
          <a:off x="2596258" y="2537676"/>
          <a:ext cx="5573111" cy="7422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Xilogravura</a:t>
          </a:r>
        </a:p>
      </dsp:txBody>
      <dsp:txXfrm>
        <a:off x="2617998" y="2559416"/>
        <a:ext cx="5529631" cy="698777"/>
      </dsp:txXfrm>
    </dsp:sp>
    <dsp:sp modelId="{D342FFC1-D886-4688-8054-D6E0BC44C9DB}">
      <dsp:nvSpPr>
        <dsp:cNvPr id="0" name=""/>
        <dsp:cNvSpPr/>
      </dsp:nvSpPr>
      <dsp:spPr>
        <a:xfrm>
          <a:off x="1769906" y="1320370"/>
          <a:ext cx="871973" cy="2716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170"/>
              </a:lnTo>
              <a:lnTo>
                <a:pt x="871973" y="27161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07926-CA70-4BE8-82EA-FEEAAEA706BE}">
      <dsp:nvSpPr>
        <dsp:cNvPr id="0" name=""/>
        <dsp:cNvSpPr/>
      </dsp:nvSpPr>
      <dsp:spPr>
        <a:xfrm>
          <a:off x="2641879" y="3670008"/>
          <a:ext cx="5575197" cy="733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Desenho </a:t>
          </a:r>
        </a:p>
      </dsp:txBody>
      <dsp:txXfrm>
        <a:off x="2663350" y="3691479"/>
        <a:ext cx="5532255" cy="690122"/>
      </dsp:txXfrm>
    </dsp:sp>
    <dsp:sp modelId="{E439F040-150B-424E-A319-C791B16A42E7}">
      <dsp:nvSpPr>
        <dsp:cNvPr id="0" name=""/>
        <dsp:cNvSpPr/>
      </dsp:nvSpPr>
      <dsp:spPr>
        <a:xfrm>
          <a:off x="1769906" y="1320370"/>
          <a:ext cx="871973" cy="3780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0261"/>
              </a:lnTo>
              <a:lnTo>
                <a:pt x="871973" y="37802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D9369-A447-4500-92C7-01760046D61F}">
      <dsp:nvSpPr>
        <dsp:cNvPr id="0" name=""/>
        <dsp:cNvSpPr/>
      </dsp:nvSpPr>
      <dsp:spPr>
        <a:xfrm>
          <a:off x="2641879" y="4732327"/>
          <a:ext cx="5603012" cy="736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Fotografia</a:t>
          </a:r>
        </a:p>
      </dsp:txBody>
      <dsp:txXfrm>
        <a:off x="2663453" y="4753901"/>
        <a:ext cx="5559864" cy="6934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DED88-6AE2-4147-A4A9-D5674DC643C9}">
      <dsp:nvSpPr>
        <dsp:cNvPr id="0" name=""/>
        <dsp:cNvSpPr/>
      </dsp:nvSpPr>
      <dsp:spPr>
        <a:xfrm>
          <a:off x="1596449" y="295"/>
          <a:ext cx="2372604" cy="7825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Compositores</a:t>
          </a:r>
          <a:endParaRPr lang="pt-BR" sz="1700" b="1" kern="1200" dirty="0">
            <a:latin typeface="RobotoBR" pitchFamily="2" charset="0"/>
          </a:endParaRPr>
        </a:p>
      </dsp:txBody>
      <dsp:txXfrm>
        <a:off x="1987703" y="295"/>
        <a:ext cx="1590096" cy="782508"/>
      </dsp:txXfrm>
    </dsp:sp>
    <dsp:sp modelId="{2327B329-7F64-4990-A321-AA018DC722A5}">
      <dsp:nvSpPr>
        <dsp:cNvPr id="0" name=""/>
        <dsp:cNvSpPr/>
      </dsp:nvSpPr>
      <dsp:spPr>
        <a:xfrm>
          <a:off x="3714739" y="15609"/>
          <a:ext cx="5122773" cy="75187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Compõem músicas.</a:t>
          </a:r>
        </a:p>
      </dsp:txBody>
      <dsp:txXfrm>
        <a:off x="4090679" y="15609"/>
        <a:ext cx="4370894" cy="751879"/>
      </dsp:txXfrm>
    </dsp:sp>
    <dsp:sp modelId="{7F084441-2B72-474F-BE22-109A0BFD1531}">
      <dsp:nvSpPr>
        <dsp:cNvPr id="0" name=""/>
        <dsp:cNvSpPr/>
      </dsp:nvSpPr>
      <dsp:spPr>
        <a:xfrm>
          <a:off x="1596449" y="892355"/>
          <a:ext cx="2374306" cy="7825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Instrumentistas</a:t>
          </a:r>
          <a:endParaRPr lang="pt-BR" sz="1700" b="1" kern="1200" dirty="0">
            <a:latin typeface="RobotoBR" pitchFamily="2" charset="0"/>
          </a:endParaRPr>
        </a:p>
      </dsp:txBody>
      <dsp:txXfrm>
        <a:off x="1987703" y="892355"/>
        <a:ext cx="1591798" cy="782508"/>
      </dsp:txXfrm>
    </dsp:sp>
    <dsp:sp modelId="{B18C622C-0E7B-433D-B99D-4F5ECE00218E}">
      <dsp:nvSpPr>
        <dsp:cNvPr id="0" name=""/>
        <dsp:cNvSpPr/>
      </dsp:nvSpPr>
      <dsp:spPr>
        <a:xfrm>
          <a:off x="3716441" y="907445"/>
          <a:ext cx="5167993" cy="75232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Executam a composição.</a:t>
          </a:r>
        </a:p>
      </dsp:txBody>
      <dsp:txXfrm>
        <a:off x="4092605" y="907445"/>
        <a:ext cx="4415666" cy="752327"/>
      </dsp:txXfrm>
    </dsp:sp>
    <dsp:sp modelId="{F53CF57D-64B8-40BC-9C6D-1515B5D47582}">
      <dsp:nvSpPr>
        <dsp:cNvPr id="0" name=""/>
        <dsp:cNvSpPr/>
      </dsp:nvSpPr>
      <dsp:spPr>
        <a:xfrm>
          <a:off x="1596449" y="1784414"/>
          <a:ext cx="2516390" cy="7825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Cantores</a:t>
          </a:r>
        </a:p>
      </dsp:txBody>
      <dsp:txXfrm>
        <a:off x="1987703" y="1784414"/>
        <a:ext cx="1733882" cy="782508"/>
      </dsp:txXfrm>
    </dsp:sp>
    <dsp:sp modelId="{CB183F8D-08AC-45C9-A510-DCE4544D2ED1}">
      <dsp:nvSpPr>
        <dsp:cNvPr id="0" name=""/>
        <dsp:cNvSpPr/>
      </dsp:nvSpPr>
      <dsp:spPr>
        <a:xfrm>
          <a:off x="3858525" y="1799505"/>
          <a:ext cx="5042237" cy="75232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Utilizam da voz para se expressar por meio de músicas com letras, ou seja, de palavras cantadas.</a:t>
          </a:r>
        </a:p>
      </dsp:txBody>
      <dsp:txXfrm>
        <a:off x="4234689" y="1799505"/>
        <a:ext cx="4289910" cy="752327"/>
      </dsp:txXfrm>
    </dsp:sp>
    <dsp:sp modelId="{72008B27-640E-4742-B6AB-C334CCED4A81}">
      <dsp:nvSpPr>
        <dsp:cNvPr id="0" name=""/>
        <dsp:cNvSpPr/>
      </dsp:nvSpPr>
      <dsp:spPr>
        <a:xfrm>
          <a:off x="1596449" y="2676474"/>
          <a:ext cx="2545558" cy="7825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Arranjadores</a:t>
          </a:r>
        </a:p>
      </dsp:txBody>
      <dsp:txXfrm>
        <a:off x="1987703" y="2676474"/>
        <a:ext cx="1763050" cy="782508"/>
      </dsp:txXfrm>
    </dsp:sp>
    <dsp:sp modelId="{37709C72-62EF-4B4C-B5DA-3DD420C35514}">
      <dsp:nvSpPr>
        <dsp:cNvPr id="0" name=""/>
        <dsp:cNvSpPr/>
      </dsp:nvSpPr>
      <dsp:spPr>
        <a:xfrm>
          <a:off x="3887693" y="2691564"/>
          <a:ext cx="4980423" cy="75232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Definem quais instrumentos serão utilizados e em quais momentos cada um deles participará da música.  </a:t>
          </a:r>
        </a:p>
      </dsp:txBody>
      <dsp:txXfrm>
        <a:off x="4263857" y="2691564"/>
        <a:ext cx="4228096" cy="752327"/>
      </dsp:txXfrm>
    </dsp:sp>
    <dsp:sp modelId="{4C1657B4-CE11-48BA-B001-480D97B73B04}">
      <dsp:nvSpPr>
        <dsp:cNvPr id="0" name=""/>
        <dsp:cNvSpPr/>
      </dsp:nvSpPr>
      <dsp:spPr>
        <a:xfrm>
          <a:off x="1596449" y="3568534"/>
          <a:ext cx="2578228" cy="7825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Regentes</a:t>
          </a:r>
        </a:p>
      </dsp:txBody>
      <dsp:txXfrm>
        <a:off x="1987703" y="3568534"/>
        <a:ext cx="1795720" cy="782508"/>
      </dsp:txXfrm>
    </dsp:sp>
    <dsp:sp modelId="{98C7318F-974B-42F0-9580-673F1E684176}">
      <dsp:nvSpPr>
        <dsp:cNvPr id="0" name=""/>
        <dsp:cNvSpPr/>
      </dsp:nvSpPr>
      <dsp:spPr>
        <a:xfrm>
          <a:off x="3920362" y="3583624"/>
          <a:ext cx="4998787" cy="75232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BR" pitchFamily="2" charset="0"/>
            </a:rPr>
            <a:t>Coordena, por meio de gestos, grupos de instrumentistas e cantores para que a execução da música seja harmoniosa.</a:t>
          </a:r>
        </a:p>
      </dsp:txBody>
      <dsp:txXfrm>
        <a:off x="4296526" y="3583624"/>
        <a:ext cx="4246460" cy="7523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9E59E-C43D-4C66-AEF7-AFC862F61E1D}">
      <dsp:nvSpPr>
        <dsp:cNvPr id="0" name=""/>
        <dsp:cNvSpPr/>
      </dsp:nvSpPr>
      <dsp:spPr>
        <a:xfrm>
          <a:off x="2098213" y="2789"/>
          <a:ext cx="4845968" cy="11037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latin typeface="RobotoBR" pitchFamily="2" charset="0"/>
            </a:rPr>
            <a:t>Profissionais</a:t>
          </a:r>
        </a:p>
      </dsp:txBody>
      <dsp:txXfrm>
        <a:off x="2130541" y="35117"/>
        <a:ext cx="4781312" cy="1039088"/>
      </dsp:txXfrm>
    </dsp:sp>
    <dsp:sp modelId="{7565DE24-0395-4451-B7DC-5EF8135F3D21}">
      <dsp:nvSpPr>
        <dsp:cNvPr id="0" name=""/>
        <dsp:cNvSpPr/>
      </dsp:nvSpPr>
      <dsp:spPr>
        <a:xfrm>
          <a:off x="2582809" y="1106534"/>
          <a:ext cx="533585" cy="380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615"/>
              </a:lnTo>
              <a:lnTo>
                <a:pt x="533585" y="380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86A94-86B0-451C-B7F7-E4945B2C2569}">
      <dsp:nvSpPr>
        <dsp:cNvPr id="0" name=""/>
        <dsp:cNvSpPr/>
      </dsp:nvSpPr>
      <dsp:spPr>
        <a:xfrm>
          <a:off x="3116394" y="1287009"/>
          <a:ext cx="2916887" cy="40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Produtor cultural</a:t>
          </a:r>
        </a:p>
      </dsp:txBody>
      <dsp:txXfrm>
        <a:off x="3128118" y="1298733"/>
        <a:ext cx="2893439" cy="376832"/>
      </dsp:txXfrm>
    </dsp:sp>
    <dsp:sp modelId="{1C0A611A-FA4C-4804-BB29-0160CB910826}">
      <dsp:nvSpPr>
        <dsp:cNvPr id="0" name=""/>
        <dsp:cNvSpPr/>
      </dsp:nvSpPr>
      <dsp:spPr>
        <a:xfrm>
          <a:off x="2582809" y="1106534"/>
          <a:ext cx="508578" cy="949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163"/>
              </a:lnTo>
              <a:lnTo>
                <a:pt x="508578" y="9491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18350-C25F-468A-856F-0CB1E04F8A83}">
      <dsp:nvSpPr>
        <dsp:cNvPr id="0" name=""/>
        <dsp:cNvSpPr/>
      </dsp:nvSpPr>
      <dsp:spPr>
        <a:xfrm>
          <a:off x="3091388" y="1834427"/>
          <a:ext cx="2953999" cy="442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>
              <a:latin typeface="RobotoBR" pitchFamily="2" charset="0"/>
            </a:rPr>
            <a:t>Curador</a:t>
          </a:r>
          <a:endParaRPr lang="pt-BR" sz="2800" kern="1200" dirty="0">
            <a:latin typeface="RobotoBR" pitchFamily="2" charset="0"/>
          </a:endParaRPr>
        </a:p>
      </dsp:txBody>
      <dsp:txXfrm>
        <a:off x="3104350" y="1847389"/>
        <a:ext cx="2928075" cy="416616"/>
      </dsp:txXfrm>
    </dsp:sp>
    <dsp:sp modelId="{D342FFC1-D886-4688-8054-D6E0BC44C9DB}">
      <dsp:nvSpPr>
        <dsp:cNvPr id="0" name=""/>
        <dsp:cNvSpPr/>
      </dsp:nvSpPr>
      <dsp:spPr>
        <a:xfrm>
          <a:off x="2582809" y="1106534"/>
          <a:ext cx="533585" cy="1603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611"/>
              </a:lnTo>
              <a:lnTo>
                <a:pt x="533585" y="1603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07926-CA70-4BE8-82EA-FEEAAEA706BE}">
      <dsp:nvSpPr>
        <dsp:cNvPr id="0" name=""/>
        <dsp:cNvSpPr/>
      </dsp:nvSpPr>
      <dsp:spPr>
        <a:xfrm>
          <a:off x="3116394" y="2490780"/>
          <a:ext cx="2922466" cy="4387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>
              <a:latin typeface="RobotoBR" pitchFamily="2" charset="0"/>
            </a:rPr>
            <a:t>Cenógrafo</a:t>
          </a:r>
          <a:endParaRPr lang="pt-BR" sz="2800" kern="1200" dirty="0">
            <a:latin typeface="RobotoBR" pitchFamily="2" charset="0"/>
          </a:endParaRPr>
        </a:p>
      </dsp:txBody>
      <dsp:txXfrm>
        <a:off x="3129244" y="2503630"/>
        <a:ext cx="2896766" cy="413028"/>
      </dsp:txXfrm>
    </dsp:sp>
    <dsp:sp modelId="{E439F040-150B-424E-A319-C791B16A42E7}">
      <dsp:nvSpPr>
        <dsp:cNvPr id="0" name=""/>
        <dsp:cNvSpPr/>
      </dsp:nvSpPr>
      <dsp:spPr>
        <a:xfrm>
          <a:off x="2582809" y="1106534"/>
          <a:ext cx="569079" cy="2214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578"/>
              </a:lnTo>
              <a:lnTo>
                <a:pt x="569079" y="2214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D9369-A447-4500-92C7-01760046D61F}">
      <dsp:nvSpPr>
        <dsp:cNvPr id="0" name=""/>
        <dsp:cNvSpPr/>
      </dsp:nvSpPr>
      <dsp:spPr>
        <a:xfrm>
          <a:off x="3151889" y="3109984"/>
          <a:ext cx="2865927" cy="422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>
              <a:latin typeface="RobotoBR" pitchFamily="2" charset="0"/>
            </a:rPr>
            <a:t>Figurinista</a:t>
          </a:r>
          <a:endParaRPr lang="pt-BR" sz="2800" kern="1200" dirty="0">
            <a:latin typeface="RobotoBR" pitchFamily="2" charset="0"/>
          </a:endParaRPr>
        </a:p>
      </dsp:txBody>
      <dsp:txXfrm>
        <a:off x="3164256" y="3122351"/>
        <a:ext cx="2841193" cy="397520"/>
      </dsp:txXfrm>
    </dsp:sp>
    <dsp:sp modelId="{854E9024-C58F-4C0E-A083-84B8421BCE84}">
      <dsp:nvSpPr>
        <dsp:cNvPr id="0" name=""/>
        <dsp:cNvSpPr/>
      </dsp:nvSpPr>
      <dsp:spPr>
        <a:xfrm>
          <a:off x="2582809" y="1106534"/>
          <a:ext cx="575952" cy="2861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1686"/>
              </a:lnTo>
              <a:lnTo>
                <a:pt x="575952" y="28616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DDE07-BF8A-4A27-ABEE-7EBCC3319137}">
      <dsp:nvSpPr>
        <dsp:cNvPr id="0" name=""/>
        <dsp:cNvSpPr/>
      </dsp:nvSpPr>
      <dsp:spPr>
        <a:xfrm>
          <a:off x="3158761" y="3715504"/>
          <a:ext cx="2871309" cy="5054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>
              <a:latin typeface="RobotoBR" pitchFamily="2" charset="0"/>
            </a:rPr>
            <a:t>Técnico</a:t>
          </a:r>
          <a:endParaRPr lang="pt-BR" sz="2800" kern="1200" dirty="0">
            <a:latin typeface="RobotoBR" pitchFamily="2" charset="0"/>
          </a:endParaRPr>
        </a:p>
      </dsp:txBody>
      <dsp:txXfrm>
        <a:off x="3173565" y="3730308"/>
        <a:ext cx="2841701" cy="475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CEE9D-BAE8-1949-9B92-9D9ADDB80B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5E597-86C6-9944-9EF4-623E580DCF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99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B62A-A6DF-7F42-A6BA-CAAAA0D1358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B745-04AD-1744-9C40-E9629D0306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7E-5A7A-D042-AD68-DBC012F384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488A-9074-EC4C-8CE2-3A576BB4E4A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BAEE-4E1A-8A44-BE68-C5A8F04473F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A276F-D3D8-5D41-92E7-D13DFFE4FF1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663-DC55-E442-A72E-53449F2BBAD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A008-3D10-9B44-A14F-C13357E9C97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8200-5190-4143-B8A3-DB8C878E8D0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A0D6-94D1-064A-8EB6-F246F3681B7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80FB-1CB7-4F4F-8B86-B9CF20C4027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441E7-00A2-984C-91A3-7D3C64AD2724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2145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05"/>
          <a:stretch/>
        </p:blipFill>
        <p:spPr>
          <a:xfrm>
            <a:off x="0" y="0"/>
            <a:ext cx="9387281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514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EC9014-A093-48C6-9B10-6539D03C6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2438400"/>
            <a:ext cx="10541000" cy="3305175"/>
          </a:xfrm>
        </p:spPr>
        <p:txBody>
          <a:bodyPr>
            <a:normAutofit/>
          </a:bodyPr>
          <a:lstStyle/>
          <a:p>
            <a:r>
              <a:rPr lang="pt-BR" dirty="0">
                <a:latin typeface="RobotoBR" pitchFamily="2" charset="0"/>
              </a:rPr>
              <a:t>A dança tem como foco central </a:t>
            </a:r>
            <a:r>
              <a:rPr lang="pt-BR" b="1" dirty="0">
                <a:latin typeface="RobotoBR" pitchFamily="2" charset="0"/>
              </a:rPr>
              <a:t>a exploração dos movimentos</a:t>
            </a:r>
            <a:r>
              <a:rPr lang="pt-BR" dirty="0">
                <a:latin typeface="RobotoBR" pitchFamily="2" charset="0"/>
              </a:rPr>
              <a:t>.</a:t>
            </a:r>
          </a:p>
          <a:p>
            <a:r>
              <a:rPr lang="pt-BR" dirty="0">
                <a:latin typeface="RobotoBR" pitchFamily="2" charset="0"/>
              </a:rPr>
              <a:t>Esses movimentos podem ser </a:t>
            </a:r>
            <a:r>
              <a:rPr lang="pt-BR" b="1" dirty="0">
                <a:latin typeface="RobotoBR" pitchFamily="2" charset="0"/>
              </a:rPr>
              <a:t>concebidos previamente</a:t>
            </a:r>
            <a:r>
              <a:rPr lang="pt-BR" dirty="0">
                <a:latin typeface="RobotoBR" pitchFamily="2" charset="0"/>
              </a:rPr>
              <a:t> ou </a:t>
            </a:r>
            <a:r>
              <a:rPr lang="pt-BR" b="1" dirty="0">
                <a:latin typeface="RobotoBR" pitchFamily="2" charset="0"/>
              </a:rPr>
              <a:t>improvisados</a:t>
            </a:r>
            <a:r>
              <a:rPr lang="pt-BR" dirty="0">
                <a:latin typeface="RobotoBR" pitchFamily="2" charset="0"/>
              </a:rPr>
              <a:t> para a criação de um espetáculo.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t-BR" sz="2800" dirty="0">
                <a:latin typeface="RobotoBR" pitchFamily="2" charset="0"/>
              </a:rPr>
              <a:t>As Artes da cena exploram as possibilidades do corpo como forma de criação artística.</a:t>
            </a:r>
            <a:endParaRPr lang="pt-B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98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8975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cartaz lambe-lambe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15EC9014-A093-48C6-9B10-6539D03C6312}"/>
              </a:ext>
            </a:extLst>
          </p:cNvPr>
          <p:cNvSpPr txBox="1">
            <a:spLocks/>
          </p:cNvSpPr>
          <p:nvPr/>
        </p:nvSpPr>
        <p:spPr>
          <a:xfrm>
            <a:off x="825500" y="2438400"/>
            <a:ext cx="10541000" cy="3305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latin typeface="RobotoBR" pitchFamily="2" charset="0"/>
              </a:rPr>
              <a:t>Pode ser colado nos mais diversos espaços da cidade e interfere diretamente no cotidiano das pessoas.</a:t>
            </a:r>
          </a:p>
          <a:p>
            <a:r>
              <a:rPr lang="pt-BR" dirty="0">
                <a:latin typeface="RobotoBR" pitchFamily="2" charset="0"/>
              </a:rPr>
              <a:t>Sua impressão geralmente é feita com tintas que resistem à água, pois o cartaz é fixado com goma e, geralmente, é colado em áreas externas.</a:t>
            </a:r>
          </a:p>
        </p:txBody>
      </p:sp>
    </p:spTree>
    <p:extLst>
      <p:ext uri="{BB962C8B-B14F-4D97-AF65-F5344CB8AC3E}">
        <p14:creationId xmlns:p14="http://schemas.microsoft.com/office/powerpoint/2010/main" val="2838049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>
          <a:xfrm>
            <a:off x="9286875" y="2860256"/>
            <a:ext cx="2720975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Elipse 21"/>
          <p:cNvSpPr/>
          <p:nvPr/>
        </p:nvSpPr>
        <p:spPr>
          <a:xfrm>
            <a:off x="6293519" y="2895811"/>
            <a:ext cx="2720975" cy="26314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Elipse 15"/>
          <p:cNvSpPr/>
          <p:nvPr/>
        </p:nvSpPr>
        <p:spPr>
          <a:xfrm>
            <a:off x="177560" y="2895811"/>
            <a:ext cx="2720975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3146424" y="2895811"/>
            <a:ext cx="2720975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61950" y="3433869"/>
            <a:ext cx="2536585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Um tipo de manifestação artística presente nas cidades são os monumentos formados por conjuntos escultóricos.</a:t>
            </a:r>
          </a:p>
          <a:p>
            <a:endParaRPr lang="pt-BR" sz="1700" dirty="0">
              <a:solidFill>
                <a:schemeClr val="bg1"/>
              </a:solidFill>
              <a:latin typeface="RobotoBR" pitchFamily="2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498850" y="3172259"/>
            <a:ext cx="202565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Os monumentos são construídos para celebrar datas comemorativas ou 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homenagear 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pessoas que se destacaram por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alguma realização.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703094" y="3183059"/>
            <a:ext cx="231140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Eles também são 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construídos para marcar os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símbolos das lutas populares por direitos 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e igualdade de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oportunidades.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9696450" y="3078098"/>
            <a:ext cx="2311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Alguma obras 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arquitetônicas,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como museus, bibliotecas, palácios </a:t>
            </a:r>
          </a:p>
          <a:p>
            <a:r>
              <a:rPr lang="pt-BR" sz="1700" dirty="0">
                <a:solidFill>
                  <a:schemeClr val="bg1"/>
                </a:solidFill>
                <a:latin typeface="RobotoBR" pitchFamily="2" charset="0"/>
              </a:rPr>
              <a:t>e centros culturais podem ser consideradas monumentos.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8975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rua e seus monumentos</a:t>
            </a:r>
          </a:p>
        </p:txBody>
      </p:sp>
    </p:spTree>
    <p:extLst>
      <p:ext uri="{BB962C8B-B14F-4D97-AF65-F5344CB8AC3E}">
        <p14:creationId xmlns:p14="http://schemas.microsoft.com/office/powerpoint/2010/main" val="3621727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5591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Patrimônio Cultural</a:t>
            </a:r>
          </a:p>
        </p:txBody>
      </p:sp>
    </p:spTree>
    <p:extLst>
      <p:ext uri="{BB962C8B-B14F-4D97-AF65-F5344CB8AC3E}">
        <p14:creationId xmlns:p14="http://schemas.microsoft.com/office/powerpoint/2010/main" val="3309567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1 – Capítulo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423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195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trabalho dos artistas visuais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6075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2217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6633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BB695FF-976C-499F-8136-4E06B1484A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704675"/>
          <a:ext cx="10515600" cy="547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1575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38200" y="2929971"/>
            <a:ext cx="5296619" cy="2976111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Artistas visuais, para se expressar, pesquisam e exploram diversos materiais e ampliam suas  possibilidades de uso.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616458" y="2820997"/>
            <a:ext cx="4846200" cy="321695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748014" y="2929405"/>
            <a:ext cx="47473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Pablo Picasso experimentou a pintura a óleo, o desenho, o guache, o pastel, a aquarela, a colagem, a escultura, a fotografia e a gravura, entre outras formas de expressão.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6075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195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As pesquisas dos artistas visuais</a:t>
            </a:r>
          </a:p>
        </p:txBody>
      </p:sp>
    </p:spTree>
    <p:extLst>
      <p:ext uri="{BB962C8B-B14F-4D97-AF65-F5344CB8AC3E}">
        <p14:creationId xmlns:p14="http://schemas.microsoft.com/office/powerpoint/2010/main" val="3910975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37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trabalho do musicista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139492"/>
              </p:ext>
            </p:extLst>
          </p:nvPr>
        </p:nvGraphicFramePr>
        <p:xfrm>
          <a:off x="838200" y="193175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9579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>
          <a:xfrm>
            <a:off x="9300029" y="2869530"/>
            <a:ext cx="2700564" cy="26577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Elipse 21"/>
          <p:cNvSpPr/>
          <p:nvPr/>
        </p:nvSpPr>
        <p:spPr>
          <a:xfrm>
            <a:off x="6217313" y="2898742"/>
            <a:ext cx="2700564" cy="26285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21" name="Elipse 20"/>
          <p:cNvSpPr/>
          <p:nvPr/>
        </p:nvSpPr>
        <p:spPr>
          <a:xfrm>
            <a:off x="3233046" y="2898742"/>
            <a:ext cx="2700564" cy="26285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50873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trabalho do dançarino e </a:t>
            </a:r>
          </a:p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da dançarina</a:t>
            </a:r>
          </a:p>
        </p:txBody>
      </p:sp>
      <p:sp>
        <p:nvSpPr>
          <p:cNvPr id="3" name="Elipse 2"/>
          <p:cNvSpPr/>
          <p:nvPr/>
        </p:nvSpPr>
        <p:spPr>
          <a:xfrm>
            <a:off x="222250" y="2860256"/>
            <a:ext cx="2700564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654188" y="3220963"/>
            <a:ext cx="2175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Exploram os movimentos corporais, investigando-os e relacionando-os com suas propostas de criação.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505278" y="3162704"/>
            <a:ext cx="2311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São profissionais que 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se valem do corpo como ferramenta de expressão artística.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Para isso, estudam e colocam em prática  conhecimentos 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de Dança.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446829" y="3655147"/>
            <a:ext cx="231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O corpo é seu suporte para criar e improvisar os movimentos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dançados.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9573537" y="3272593"/>
            <a:ext cx="2311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Precisam estar atentos 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à combinação entre seus movimentos e os espaços onde eles são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realizados a fim de obter os </a:t>
            </a:r>
            <a:r>
              <a:rPr lang="pt-BR" sz="1600">
                <a:solidFill>
                  <a:schemeClr val="bg1"/>
                </a:solidFill>
                <a:latin typeface="RobotoBR" pitchFamily="2" charset="0"/>
              </a:rPr>
              <a:t>resultados desejados</a:t>
            </a:r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6075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047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1 – Capítulo 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0620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20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15EC9014-A093-48C6-9B10-6539D03C6312}"/>
              </a:ext>
            </a:extLst>
          </p:cNvPr>
          <p:cNvSpPr txBox="1">
            <a:spLocks/>
          </p:cNvSpPr>
          <p:nvPr/>
        </p:nvSpPr>
        <p:spPr>
          <a:xfrm>
            <a:off x="752236" y="1883229"/>
            <a:ext cx="10541000" cy="3305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latin typeface="RobotoBR" pitchFamily="2" charset="0"/>
              </a:rPr>
              <a:t>A Dança propicia um conhecimento aprofundado sobre </a:t>
            </a:r>
            <a:r>
              <a:rPr lang="pt-BR" b="1" dirty="0">
                <a:latin typeface="RobotoBR" pitchFamily="2" charset="0"/>
              </a:rPr>
              <a:t>o corpo e seus movimentos</a:t>
            </a:r>
            <a:r>
              <a:rPr lang="pt-BR" dirty="0">
                <a:latin typeface="RobotoBR" pitchFamily="2" charset="0"/>
              </a:rPr>
              <a:t>.</a:t>
            </a:r>
          </a:p>
          <a:p>
            <a:r>
              <a:rPr lang="pt-BR" dirty="0">
                <a:latin typeface="RobotoBR" pitchFamily="2" charset="0"/>
              </a:rPr>
              <a:t>Ela amplia a percepção que o indivíduo tem do mundo, criando </a:t>
            </a:r>
            <a:r>
              <a:rPr lang="pt-BR" b="1" dirty="0">
                <a:latin typeface="RobotoBR" pitchFamily="2" charset="0"/>
              </a:rPr>
              <a:t>conexões entre o dançarino e o público</a:t>
            </a:r>
            <a:r>
              <a:rPr lang="pt-BR" dirty="0">
                <a:latin typeface="RobotoBR" pitchFamily="2" charset="0"/>
              </a:rPr>
              <a:t>.</a:t>
            </a:r>
          </a:p>
          <a:p>
            <a:r>
              <a:rPr lang="pt-BR" dirty="0">
                <a:latin typeface="RobotoBR" pitchFamily="2" charset="0"/>
              </a:rPr>
              <a:t>A Dança pode </a:t>
            </a:r>
            <a:r>
              <a:rPr lang="pt-BR" b="1" dirty="0">
                <a:latin typeface="RobotoBR" pitchFamily="2" charset="0"/>
              </a:rPr>
              <a:t>unir outras linguagens artísticas</a:t>
            </a:r>
            <a:r>
              <a:rPr lang="pt-BR" dirty="0">
                <a:latin typeface="RobotoBR" pitchFamily="2" charset="0"/>
              </a:rPr>
              <a:t>, como o Teatro, a Música e até mesmo as Artes visuais, por exemplo, no figurino e no cenário.</a:t>
            </a:r>
          </a:p>
        </p:txBody>
      </p:sp>
    </p:spTree>
    <p:extLst>
      <p:ext uri="{BB962C8B-B14F-4D97-AF65-F5344CB8AC3E}">
        <p14:creationId xmlns:p14="http://schemas.microsoft.com/office/powerpoint/2010/main" val="2252134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892960"/>
            <a:ext cx="10515600" cy="883069"/>
          </a:xfr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Os atores e as atrizes atuam em filmes, novelas e séries a que assistimos. </a:t>
            </a:r>
            <a:endParaRPr lang="pt-B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25500" y="3017149"/>
            <a:ext cx="10515600" cy="919852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Eles criam e interpretam personagens com características próprias, como voz, caráter e trejeitos corporais.</a:t>
            </a:r>
            <a:endParaRPr lang="pt-B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25500" y="4172043"/>
            <a:ext cx="10515600" cy="883069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Para esses artistas, não basta apenas decorar o texto, eles devem interpretar o personagem.</a:t>
            </a:r>
            <a:endParaRPr lang="pt-B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25500" y="5283712"/>
            <a:ext cx="10515600" cy="921145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Alguns compõem personagens com base em suas próprias histórias. Outros recorrem a improvisações.</a:t>
            </a:r>
            <a:endParaRPr lang="pt-B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157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trabalho do ator e da atriz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21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1051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174750" y="2179864"/>
            <a:ext cx="9753600" cy="411933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447800" y="2326035"/>
            <a:ext cx="92075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A forma de atuar pode seguir alguma tradição cultural. Em alguns países da Ásia, por exemplo:</a:t>
            </a:r>
          </a:p>
          <a:p>
            <a:endParaRPr lang="pt-BR" sz="2800" dirty="0">
              <a:latin typeface="RobotoBR" pitchFamily="2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>
                <a:latin typeface="RobotoBR" pitchFamily="2" charset="0"/>
              </a:rPr>
              <a:t>O trabalho de muitos artistas da cena está associado aos </a:t>
            </a:r>
            <a:r>
              <a:rPr lang="pt-BR" sz="2800" b="1" dirty="0">
                <a:latin typeface="RobotoBR" pitchFamily="2" charset="0"/>
              </a:rPr>
              <a:t>rituais</a:t>
            </a:r>
            <a:r>
              <a:rPr lang="pt-BR" sz="2800" dirty="0">
                <a:latin typeface="RobotoBR" pitchFamily="2" charset="0"/>
              </a:rPr>
              <a:t> e às </a:t>
            </a:r>
            <a:r>
              <a:rPr lang="pt-BR" sz="2800" b="1" dirty="0">
                <a:latin typeface="RobotoBR" pitchFamily="2" charset="0"/>
              </a:rPr>
              <a:t>cerimônias religiosas</a:t>
            </a:r>
            <a:r>
              <a:rPr lang="pt-BR" sz="2800" dirty="0">
                <a:latin typeface="RobotoBR" pitchFamily="2" charset="0"/>
              </a:rPr>
              <a:t> que têm séculos de tradição.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>
                <a:latin typeface="RobotoBR" pitchFamily="2" charset="0"/>
              </a:rPr>
              <a:t>Gestos, cantos, textos, cenas e personagens </a:t>
            </a:r>
            <a:r>
              <a:rPr lang="pt-BR" sz="2800" b="1" dirty="0">
                <a:latin typeface="RobotoBR" pitchFamily="2" charset="0"/>
              </a:rPr>
              <a:t>são passados entre gerações</a:t>
            </a:r>
            <a:r>
              <a:rPr lang="pt-BR" sz="2800" dirty="0">
                <a:latin typeface="RobotoBR" pitchFamily="2" charset="0"/>
              </a:rPr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Formas tradicionais de atuar</a:t>
            </a:r>
          </a:p>
        </p:txBody>
      </p:sp>
    </p:spTree>
    <p:extLst>
      <p:ext uri="{BB962C8B-B14F-4D97-AF65-F5344CB8AC3E}">
        <p14:creationId xmlns:p14="http://schemas.microsoft.com/office/powerpoint/2010/main" val="3804142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77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Outros profissionais da Arte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BB695FF-976C-499F-8136-4E06B1484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363743"/>
              </p:ext>
            </p:extLst>
          </p:nvPr>
        </p:nvGraphicFramePr>
        <p:xfrm>
          <a:off x="1644650" y="2114549"/>
          <a:ext cx="9140371" cy="4220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29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8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Arte e suas linguagens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3BB695FF-976C-499F-8136-4E06B1484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055223"/>
              </p:ext>
            </p:extLst>
          </p:nvPr>
        </p:nvGraphicFramePr>
        <p:xfrm>
          <a:off x="2495549" y="2123899"/>
          <a:ext cx="6981826" cy="4267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379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80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Vivências musicais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701675" y="2390775"/>
            <a:ext cx="10515600" cy="883069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Ouvir atentamente os sons que nos rodeiam, dançando, sentindo o ritmo, conhecendo diferentes melodias.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701675" y="3514964"/>
            <a:ext cx="10515600" cy="919852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Cantar ou tocar instrumentos musicais, explorando os sons de objetos do cotidiano ou de nosso próprio corpo.</a:t>
            </a:r>
          </a:p>
        </p:txBody>
      </p:sp>
    </p:spTree>
    <p:extLst>
      <p:ext uri="{BB962C8B-B14F-4D97-AF65-F5344CB8AC3E}">
        <p14:creationId xmlns:p14="http://schemas.microsoft.com/office/powerpoint/2010/main" val="2724651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38200" y="2327174"/>
            <a:ext cx="5296619" cy="2976111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Tanto instrumentos musicais quanto objetos do cotidiano são fontes sonoras.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616458" y="2324727"/>
            <a:ext cx="4063041" cy="297611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862310" y="2658620"/>
            <a:ext cx="3571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RobotoBR" pitchFamily="2" charset="0"/>
              </a:rPr>
              <a:t>Fontes sonoras </a:t>
            </a:r>
            <a:r>
              <a:rPr lang="pt-BR" sz="2400" dirty="0">
                <a:latin typeface="RobotoBR" pitchFamily="2" charset="0"/>
              </a:rPr>
              <a:t>são materiais que produzem sons. Por isso, podem ser utilizados para criar</a:t>
            </a:r>
          </a:p>
          <a:p>
            <a:r>
              <a:rPr lang="pt-BR" sz="2400" dirty="0">
                <a:latin typeface="RobotoBR" pitchFamily="2" charset="0"/>
              </a:rPr>
              <a:t>músicas.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154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195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Criando com as Artes Visuais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01701" y="2778125"/>
            <a:ext cx="9842500" cy="3117850"/>
          </a:xfrm>
        </p:spPr>
        <p:txBody>
          <a:bodyPr>
            <a:normAutofit/>
          </a:bodyPr>
          <a:lstStyle/>
          <a:p>
            <a:r>
              <a:rPr lang="pt-BR" dirty="0">
                <a:latin typeface="RobotoBR" pitchFamily="2" charset="0"/>
              </a:rPr>
              <a:t>As linguagens artísticas podem ser </a:t>
            </a:r>
            <a:r>
              <a:rPr lang="pt-BR" b="1" dirty="0">
                <a:latin typeface="RobotoBR" pitchFamily="2" charset="0"/>
              </a:rPr>
              <a:t>utilizadas para se expressar</a:t>
            </a:r>
            <a:r>
              <a:rPr lang="pt-BR" dirty="0">
                <a:latin typeface="RobotoBR" pitchFamily="2" charset="0"/>
              </a:rPr>
              <a:t>. Desse modo, pode-se criar diferentes formas e inventar novos mundos.</a:t>
            </a:r>
          </a:p>
          <a:p>
            <a:r>
              <a:rPr lang="pt-BR" dirty="0">
                <a:latin typeface="RobotoBR" pitchFamily="2" charset="0"/>
              </a:rPr>
              <a:t>Nas Artes visuais, trabalha-se com a produção de </a:t>
            </a:r>
            <a:r>
              <a:rPr lang="pt-BR" b="1" dirty="0">
                <a:latin typeface="RobotoBR" pitchFamily="2" charset="0"/>
              </a:rPr>
              <a:t>imagens</a:t>
            </a:r>
            <a:r>
              <a:rPr lang="pt-BR" dirty="0">
                <a:latin typeface="RobotoBR" pitchFamily="2" charset="0"/>
              </a:rPr>
              <a:t>.</a:t>
            </a:r>
          </a:p>
          <a:p>
            <a:r>
              <a:rPr lang="pt-BR" dirty="0">
                <a:latin typeface="RobotoBR" pitchFamily="2" charset="0"/>
              </a:rPr>
              <a:t>Essa linguagem pode criar imagens por meio do </a:t>
            </a:r>
            <a:r>
              <a:rPr lang="pt-BR" b="1" dirty="0">
                <a:latin typeface="RobotoBR" pitchFamily="2" charset="0"/>
              </a:rPr>
              <a:t>desenho</a:t>
            </a:r>
            <a:r>
              <a:rPr lang="pt-BR" dirty="0">
                <a:latin typeface="RobotoBR" pitchFamily="2" charset="0"/>
              </a:rPr>
              <a:t>, da </a:t>
            </a:r>
            <a:r>
              <a:rPr lang="pt-BR" b="1" dirty="0">
                <a:latin typeface="RobotoBR" pitchFamily="2" charset="0"/>
              </a:rPr>
              <a:t>pintura</a:t>
            </a:r>
            <a:r>
              <a:rPr lang="pt-BR" dirty="0">
                <a:latin typeface="RobotoBR" pitchFamily="2" charset="0"/>
              </a:rPr>
              <a:t>, da </a:t>
            </a:r>
            <a:r>
              <a:rPr lang="pt-BR" b="1" dirty="0">
                <a:latin typeface="RobotoBR" pitchFamily="2" charset="0"/>
              </a:rPr>
              <a:t>modelagem</a:t>
            </a:r>
            <a:r>
              <a:rPr lang="pt-BR" dirty="0">
                <a:latin typeface="RobotoBR" pitchFamily="2" charset="0"/>
              </a:rPr>
              <a:t>, de </a:t>
            </a:r>
            <a:r>
              <a:rPr lang="pt-BR" b="1" dirty="0">
                <a:latin typeface="RobotoBR" pitchFamily="2" charset="0"/>
              </a:rPr>
              <a:t>instalações artísticas </a:t>
            </a:r>
            <a:r>
              <a:rPr lang="pt-BR" dirty="0">
                <a:latin typeface="RobotoBR" pitchFamily="2" charset="0"/>
              </a:rPr>
              <a:t>e de muitas outras maneiras.</a:t>
            </a:r>
          </a:p>
          <a:p>
            <a:endParaRPr lang="pt-BR" dirty="0">
              <a:latin typeface="RobotoBR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2957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195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descoberta corporal nas Artes da cena</a:t>
            </a:r>
          </a:p>
        </p:txBody>
      </p:sp>
      <p:sp>
        <p:nvSpPr>
          <p:cNvPr id="12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38200" y="3009900"/>
            <a:ext cx="5296619" cy="2093360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Assim como a ópera e o circo, a Dança e o Teatro compõem as Artes da cena.</a:t>
            </a:r>
          </a:p>
        </p:txBody>
      </p:sp>
      <p:sp>
        <p:nvSpPr>
          <p:cNvPr id="13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514859" y="2505075"/>
            <a:ext cx="4515212" cy="329565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684510" y="2596188"/>
            <a:ext cx="434556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RobotoBR" pitchFamily="2" charset="0"/>
              </a:rPr>
              <a:t>Arte da cena </a:t>
            </a:r>
            <a:r>
              <a:rPr lang="pt-BR" sz="2800" dirty="0">
                <a:latin typeface="RobotoBR" pitchFamily="2" charset="0"/>
              </a:rPr>
              <a:t>é a arte de se apresentar para um público. Para isso, bailarinos e atores</a:t>
            </a:r>
          </a:p>
          <a:p>
            <a:r>
              <a:rPr lang="pt-BR" sz="2800" dirty="0">
                <a:latin typeface="RobotoBR" pitchFamily="2" charset="0"/>
              </a:rPr>
              <a:t>trabalham desenvolvendo possibilidades de </a:t>
            </a:r>
            <a:r>
              <a:rPr lang="pt-BR" sz="2800" b="1" dirty="0">
                <a:latin typeface="RobotoBR" pitchFamily="2" charset="0"/>
              </a:rPr>
              <a:t>expressão corporal</a:t>
            </a:r>
            <a:r>
              <a:rPr lang="pt-BR" sz="2800" dirty="0">
                <a:latin typeface="RobotoBR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45621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BB695FF-976C-499F-8136-4E06B1484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045540"/>
              </p:ext>
            </p:extLst>
          </p:nvPr>
        </p:nvGraphicFramePr>
        <p:xfrm>
          <a:off x="838200" y="704675"/>
          <a:ext cx="10515600" cy="547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8800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t-BR" sz="2800" dirty="0">
                <a:latin typeface="RobotoBR" pitchFamily="2" charset="0"/>
              </a:rPr>
              <a:t>Quem nunca brincou de bonecos, criando identidades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e histórias para os personagens?</a:t>
            </a:r>
            <a:endParaRPr lang="pt-B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38200" y="2946299"/>
            <a:ext cx="5296619" cy="2976111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É isso que o atores, dramaturgos, diretores, cenógrafos e figurinistas fazem: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514858" y="2946298"/>
            <a:ext cx="4063041" cy="297611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760710" y="3688338"/>
            <a:ext cx="3571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criam personagens, ações, cenários e ambientes.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4439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956</Words>
  <Application>Microsoft Office PowerPoint</Application>
  <PresentationFormat>Widescreen</PresentationFormat>
  <Paragraphs>134</Paragraphs>
  <Slides>23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1 – Capítulo 1</vt:lpstr>
      <vt:lpstr>A Arte e suas linguagens</vt:lpstr>
      <vt:lpstr>Vivências musicais</vt:lpstr>
      <vt:lpstr>Apresentação do PowerPoint</vt:lpstr>
      <vt:lpstr>Criando com as Artes Visuais</vt:lpstr>
      <vt:lpstr>A descoberta corporal nas Artes da cena</vt:lpstr>
      <vt:lpstr>Apresentação do PowerPoint</vt:lpstr>
      <vt:lpstr>Quem nunca brincou de bonecos, criando identidades e histórias para os personagens?</vt:lpstr>
      <vt:lpstr>As Artes da cena exploram as possibilidades do corpo como forma de criação artística.</vt:lpstr>
      <vt:lpstr>O cartaz lambe-lambe</vt:lpstr>
      <vt:lpstr>A rua e seus monumentos</vt:lpstr>
      <vt:lpstr>Apresentação do PowerPoint</vt:lpstr>
      <vt:lpstr> Unidade 1 – Capítulo 2</vt:lpstr>
      <vt:lpstr>Apresentação do PowerPoint</vt:lpstr>
      <vt:lpstr>Apresentação do PowerPoint</vt:lpstr>
      <vt:lpstr>Apresentação do PowerPoint</vt:lpstr>
      <vt:lpstr>O trabalho do musicista</vt:lpstr>
      <vt:lpstr>Apresentação do PowerPoint</vt:lpstr>
      <vt:lpstr>Apresentação do PowerPoint</vt:lpstr>
      <vt:lpstr>O trabalho do ator e da atriz</vt:lpstr>
      <vt:lpstr>Apresentação do PowerPoint</vt:lpstr>
      <vt:lpstr>Outros profissionais da Arte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204</cp:revision>
  <dcterms:created xsi:type="dcterms:W3CDTF">2019-02-19T17:58:13Z</dcterms:created>
  <dcterms:modified xsi:type="dcterms:W3CDTF">2023-06-22T18:37:13Z</dcterms:modified>
</cp:coreProperties>
</file>