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45" r:id="rId2"/>
    <p:sldId id="361" r:id="rId3"/>
    <p:sldId id="409" r:id="rId4"/>
    <p:sldId id="410" r:id="rId5"/>
    <p:sldId id="411" r:id="rId6"/>
    <p:sldId id="373" r:id="rId7"/>
    <p:sldId id="412" r:id="rId8"/>
    <p:sldId id="413" r:id="rId9"/>
    <p:sldId id="449" r:id="rId10"/>
    <p:sldId id="414" r:id="rId11"/>
    <p:sldId id="415" r:id="rId12"/>
    <p:sldId id="416" r:id="rId13"/>
    <p:sldId id="417" r:id="rId14"/>
    <p:sldId id="418" r:id="rId15"/>
    <p:sldId id="398" r:id="rId16"/>
    <p:sldId id="419" r:id="rId17"/>
    <p:sldId id="420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98" clrIdx="0"/>
  <p:cmAuthor id="2" name="Lilian Semenichin Nogueira" initials="LSN" lastIdx="63" clrIdx="1"/>
  <p:cmAuthor id="3" name="Marcia Takeuchi" initials="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  <a:srgbClr val="C0C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F6C35-C293-4233-82B3-F0748F337735}" v="37" dt="2023-05-22T12:03:57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0B2FE-4615-444D-A57A-30C243165895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6A284691-CDC2-47EC-A1E9-D7743DAD9730}">
      <dgm:prSet custT="1"/>
      <dgm:spPr/>
      <dgm:t>
        <a:bodyPr anchor="t"/>
        <a:lstStyle/>
        <a:p>
          <a:pPr algn="ctr"/>
          <a:r>
            <a:rPr lang="pt-BR" sz="2800" dirty="0">
              <a:latin typeface="Roboto" panose="02000000000000000000" pitchFamily="2" charset="0"/>
              <a:ea typeface="Roboto" panose="02000000000000000000" pitchFamily="2" charset="0"/>
            </a:rPr>
            <a:t>Governo</a:t>
          </a:r>
          <a:r>
            <a:rPr lang="pt-BR" sz="2800" baseline="0" dirty="0">
              <a:latin typeface="Roboto" panose="02000000000000000000" pitchFamily="2" charset="0"/>
              <a:ea typeface="Roboto" panose="02000000000000000000" pitchFamily="2" charset="0"/>
            </a:rPr>
            <a:t> João Figueiredo (1979-1985)</a:t>
          </a:r>
          <a:endParaRPr lang="pt-BR" sz="28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48681E0F-6963-4BF4-861E-5B9E15055100}" type="parTrans" cxnId="{C4FFDAB1-D202-4256-863F-21C2771001B1}">
      <dgm:prSet/>
      <dgm:spPr/>
      <dgm:t>
        <a:bodyPr/>
        <a:lstStyle/>
        <a:p>
          <a:endParaRPr lang="pt-BR"/>
        </a:p>
      </dgm:t>
    </dgm:pt>
    <dgm:pt modelId="{A9F75FB4-D198-4AD5-9E97-18279C374E6E}" type="sibTrans" cxnId="{C4FFDAB1-D202-4256-863F-21C2771001B1}">
      <dgm:prSet/>
      <dgm:spPr/>
      <dgm:t>
        <a:bodyPr/>
        <a:lstStyle/>
        <a:p>
          <a:endParaRPr lang="pt-BR"/>
        </a:p>
      </dgm:t>
    </dgm:pt>
    <dgm:pt modelId="{03FA04FA-91D0-41A3-8739-D4AF45DC83BF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Crise econômica e intensificação da resistência ao Regime Militar.</a:t>
          </a:r>
        </a:p>
      </dgm:t>
    </dgm:pt>
    <dgm:pt modelId="{72BF7D3C-326F-4C71-BFC3-8B1B221AB693}" type="parTrans" cxnId="{BACD1153-755D-43B3-A9AF-6D338D62CCA9}">
      <dgm:prSet/>
      <dgm:spPr/>
      <dgm:t>
        <a:bodyPr/>
        <a:lstStyle/>
        <a:p>
          <a:endParaRPr lang="pt-BR"/>
        </a:p>
      </dgm:t>
    </dgm:pt>
    <dgm:pt modelId="{2F7E1759-6CBD-4E62-BB1B-2CF8943BB9DC}" type="sibTrans" cxnId="{BACD1153-755D-43B3-A9AF-6D338D62CCA9}">
      <dgm:prSet/>
      <dgm:spPr/>
      <dgm:t>
        <a:bodyPr/>
        <a:lstStyle/>
        <a:p>
          <a:endParaRPr lang="pt-BR"/>
        </a:p>
      </dgm:t>
    </dgm:pt>
    <dgm:pt modelId="{92684439-D1D6-4495-B077-D32A7C7B1F58}">
      <dgm:prSet custT="1"/>
      <dgm:spPr/>
      <dgm:t>
        <a:bodyPr anchor="t"/>
        <a:lstStyle/>
        <a:p>
          <a:pPr algn="ctr">
            <a:lnSpc>
              <a:spcPct val="70000"/>
            </a:lnSpc>
          </a:pPr>
          <a:r>
            <a:rPr lang="pt-BR" sz="2800" baseline="0" dirty="0">
              <a:latin typeface="Roboto" panose="02000000000000000000" pitchFamily="2" charset="0"/>
              <a:ea typeface="Roboto" panose="02000000000000000000" pitchFamily="2" charset="0"/>
            </a:rPr>
            <a:t>Governo José Sarney </a:t>
          </a:r>
        </a:p>
        <a:p>
          <a:pPr algn="ctr">
            <a:lnSpc>
              <a:spcPct val="70000"/>
            </a:lnSpc>
          </a:pPr>
          <a:r>
            <a:rPr lang="pt-BR" sz="2800" baseline="0" dirty="0">
              <a:latin typeface="Roboto" panose="02000000000000000000" pitchFamily="2" charset="0"/>
              <a:ea typeface="Roboto" panose="02000000000000000000" pitchFamily="2" charset="0"/>
            </a:rPr>
            <a:t>(1985-1990)</a:t>
          </a:r>
        </a:p>
      </dgm:t>
    </dgm:pt>
    <dgm:pt modelId="{D6BDBCE6-E092-4E5E-81BB-E4766CE7AE88}" type="parTrans" cxnId="{62B88B4B-F9B4-4453-B2D9-201C13640389}">
      <dgm:prSet/>
      <dgm:spPr/>
      <dgm:t>
        <a:bodyPr/>
        <a:lstStyle/>
        <a:p>
          <a:endParaRPr lang="pt-BR"/>
        </a:p>
      </dgm:t>
    </dgm:pt>
    <dgm:pt modelId="{4E57434D-8841-417F-9770-9D2B29946C2B}" type="sibTrans" cxnId="{62B88B4B-F9B4-4453-B2D9-201C13640389}">
      <dgm:prSet/>
      <dgm:spPr/>
      <dgm:t>
        <a:bodyPr/>
        <a:lstStyle/>
        <a:p>
          <a:endParaRPr lang="pt-BR"/>
        </a:p>
      </dgm:t>
    </dgm:pt>
    <dgm:pt modelId="{D94CFFBE-8654-4718-BCE0-425F86089556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Vice de Tancredo Neves assume.</a:t>
          </a:r>
        </a:p>
      </dgm:t>
    </dgm:pt>
    <dgm:pt modelId="{F528FBB8-5FDB-411D-9628-B5AF7C3E63C5}" type="parTrans" cxnId="{CF308B25-43CD-4F25-985F-A95C6972BF42}">
      <dgm:prSet/>
      <dgm:spPr/>
      <dgm:t>
        <a:bodyPr/>
        <a:lstStyle/>
        <a:p>
          <a:endParaRPr lang="pt-BR"/>
        </a:p>
      </dgm:t>
    </dgm:pt>
    <dgm:pt modelId="{0C6B4119-609B-46D8-A97E-E97F5E565E82}" type="sibTrans" cxnId="{CF308B25-43CD-4F25-985F-A95C6972BF42}">
      <dgm:prSet/>
      <dgm:spPr/>
      <dgm:t>
        <a:bodyPr/>
        <a:lstStyle/>
        <a:p>
          <a:endParaRPr lang="pt-BR"/>
        </a:p>
      </dgm:t>
    </dgm:pt>
    <dgm:pt modelId="{E1921E50-D898-4961-9DA7-A5D38521D24B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Abertura lenta e gradativa do regime (fim do bipartidarismo, eleições diretas para governador).</a:t>
          </a:r>
        </a:p>
      </dgm:t>
    </dgm:pt>
    <dgm:pt modelId="{3B44C721-CA32-4521-AB35-0AA91627529A}" type="parTrans" cxnId="{57120B8C-EAF4-44DF-A99F-536BF06C8DF0}">
      <dgm:prSet/>
      <dgm:spPr/>
      <dgm:t>
        <a:bodyPr/>
        <a:lstStyle/>
        <a:p>
          <a:endParaRPr lang="pt-BR"/>
        </a:p>
      </dgm:t>
    </dgm:pt>
    <dgm:pt modelId="{13FCF433-EB82-4CEE-B39E-7778B7396013}" type="sibTrans" cxnId="{57120B8C-EAF4-44DF-A99F-536BF06C8DF0}">
      <dgm:prSet/>
      <dgm:spPr/>
      <dgm:t>
        <a:bodyPr/>
        <a:lstStyle/>
        <a:p>
          <a:endParaRPr lang="pt-BR"/>
        </a:p>
      </dgm:t>
    </dgm:pt>
    <dgm:pt modelId="{B926AF3C-46A4-467E-BC83-1EC79C518239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Movimento </a:t>
          </a:r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Diretas Já</a:t>
          </a:r>
          <a:r>
            <a:rPr lang="pt-BR" sz="2000" b="0" dirty="0">
              <a:latin typeface="Roboto" panose="02000000000000000000" pitchFamily="2" charset="0"/>
              <a:ea typeface="Roboto" panose="02000000000000000000" pitchFamily="2" charset="0"/>
            </a:rPr>
            <a:t>, pelo voto direto para presidente.</a:t>
          </a:r>
        </a:p>
      </dgm:t>
    </dgm:pt>
    <dgm:pt modelId="{C6F36072-3128-4AC0-8594-6513D367C4DA}" type="parTrans" cxnId="{FDD31E21-8E2A-4B5B-A6C0-BFD28124D179}">
      <dgm:prSet/>
      <dgm:spPr/>
      <dgm:t>
        <a:bodyPr/>
        <a:lstStyle/>
        <a:p>
          <a:endParaRPr lang="pt-BR"/>
        </a:p>
      </dgm:t>
    </dgm:pt>
    <dgm:pt modelId="{5423575B-9FE5-4DDF-B311-BCBBE77A268A}" type="sibTrans" cxnId="{FDD31E21-8E2A-4B5B-A6C0-BFD28124D179}">
      <dgm:prSet/>
      <dgm:spPr/>
      <dgm:t>
        <a:bodyPr/>
        <a:lstStyle/>
        <a:p>
          <a:endParaRPr lang="pt-BR"/>
        </a:p>
      </dgm:t>
    </dgm:pt>
    <dgm:pt modelId="{0DB33952-EFD1-42BA-9AB9-B553814CCDDC}">
      <dgm:prSet custT="1"/>
      <dgm:spPr/>
      <dgm:t>
        <a:bodyPr/>
        <a:lstStyle/>
        <a:p>
          <a:r>
            <a:rPr lang="pt-BR" sz="2000" b="0" dirty="0">
              <a:latin typeface="Roboto" panose="02000000000000000000" pitchFamily="2" charset="0"/>
              <a:ea typeface="Roboto" panose="02000000000000000000" pitchFamily="2" charset="0"/>
            </a:rPr>
            <a:t>Tancredo Neves, da oposição, venceu a eleição para presidente, mas faleceu antes de assumir.</a:t>
          </a:r>
        </a:p>
      </dgm:t>
    </dgm:pt>
    <dgm:pt modelId="{DD8F9806-D0E2-43A9-AD05-941682943A32}" type="parTrans" cxnId="{C5282DFF-8FBB-439A-9549-FE0ED5CAA8B9}">
      <dgm:prSet/>
      <dgm:spPr/>
      <dgm:t>
        <a:bodyPr/>
        <a:lstStyle/>
        <a:p>
          <a:endParaRPr lang="pt-BR"/>
        </a:p>
      </dgm:t>
    </dgm:pt>
    <dgm:pt modelId="{033D9FCA-BE3B-464D-A952-110D7D015FFF}" type="sibTrans" cxnId="{C5282DFF-8FBB-439A-9549-FE0ED5CAA8B9}">
      <dgm:prSet/>
      <dgm:spPr/>
      <dgm:t>
        <a:bodyPr/>
        <a:lstStyle/>
        <a:p>
          <a:endParaRPr lang="pt-BR"/>
        </a:p>
      </dgm:t>
    </dgm:pt>
    <dgm:pt modelId="{06D9E439-847C-4898-B3A1-950B570153D1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Estabelece voto direto para presidente, estende o direito de voto aos analfabetos, promete nova constituição.</a:t>
          </a:r>
        </a:p>
      </dgm:t>
    </dgm:pt>
    <dgm:pt modelId="{3CB7EBF9-CE4F-43A4-9803-B661DE6BECE4}" type="parTrans" cxnId="{3C1A972C-1726-4675-A965-1FB50222A446}">
      <dgm:prSet/>
      <dgm:spPr/>
      <dgm:t>
        <a:bodyPr/>
        <a:lstStyle/>
        <a:p>
          <a:endParaRPr lang="pt-BR"/>
        </a:p>
      </dgm:t>
    </dgm:pt>
    <dgm:pt modelId="{3F2AA1A8-BA3D-4C07-A27C-88F468274870}" type="sibTrans" cxnId="{3C1A972C-1726-4675-A965-1FB50222A446}">
      <dgm:prSet/>
      <dgm:spPr/>
      <dgm:t>
        <a:bodyPr/>
        <a:lstStyle/>
        <a:p>
          <a:endParaRPr lang="pt-BR"/>
        </a:p>
      </dgm:t>
    </dgm:pt>
    <dgm:pt modelId="{11052A60-6B03-41AA-89C4-E0D27AE916E3}">
      <dgm:prSet custT="1"/>
      <dgm:spPr/>
      <dgm:t>
        <a:bodyPr/>
        <a:lstStyle/>
        <a:p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Plano Cruzado 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(nova moeda, congelamento dos preços, reajuste automático de salário, criação do seguro-desemprego).</a:t>
          </a:r>
        </a:p>
      </dgm:t>
    </dgm:pt>
    <dgm:pt modelId="{D40D55B5-8EB9-4064-A184-E5DEA0AB6DD7}" type="parTrans" cxnId="{EDB6F94E-C107-4A38-A5A1-2B92EA4161D7}">
      <dgm:prSet/>
      <dgm:spPr/>
      <dgm:t>
        <a:bodyPr/>
        <a:lstStyle/>
        <a:p>
          <a:endParaRPr lang="pt-BR"/>
        </a:p>
      </dgm:t>
    </dgm:pt>
    <dgm:pt modelId="{A9CD0FCE-3987-4E90-B157-063858920E64}" type="sibTrans" cxnId="{EDB6F94E-C107-4A38-A5A1-2B92EA4161D7}">
      <dgm:prSet/>
      <dgm:spPr/>
      <dgm:t>
        <a:bodyPr/>
        <a:lstStyle/>
        <a:p>
          <a:endParaRPr lang="pt-BR"/>
        </a:p>
      </dgm:t>
    </dgm:pt>
    <dgm:pt modelId="{754CAF93-10AC-4654-9143-E86509D17A31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Com o descongelamento dos preços, </a:t>
          </a:r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inflação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 volta a subir.</a:t>
          </a:r>
        </a:p>
      </dgm:t>
    </dgm:pt>
    <dgm:pt modelId="{A9C218BF-BDE8-45F7-A25B-17E6B91A4841}" type="parTrans" cxnId="{2D17C377-6A8A-47DF-8AD6-B137079EA3F6}">
      <dgm:prSet/>
      <dgm:spPr/>
      <dgm:t>
        <a:bodyPr/>
        <a:lstStyle/>
        <a:p>
          <a:endParaRPr lang="pt-BR"/>
        </a:p>
      </dgm:t>
    </dgm:pt>
    <dgm:pt modelId="{ECA08FA1-6DC7-4D1E-9C3A-7CDC84A8657B}" type="sibTrans" cxnId="{2D17C377-6A8A-47DF-8AD6-B137079EA3F6}">
      <dgm:prSet/>
      <dgm:spPr/>
      <dgm:t>
        <a:bodyPr/>
        <a:lstStyle/>
        <a:p>
          <a:endParaRPr lang="pt-BR"/>
        </a:p>
      </dgm:t>
    </dgm:pt>
    <dgm:pt modelId="{EDBE0C3A-BE63-4858-9574-BB935F89702E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Greves.</a:t>
          </a:r>
        </a:p>
      </dgm:t>
    </dgm:pt>
    <dgm:pt modelId="{66E075C1-46D2-4BA6-9058-7E107E1D1C7A}" type="parTrans" cxnId="{27FCAFE8-F4FC-4CA6-9D07-5B7E9D36091D}">
      <dgm:prSet/>
      <dgm:spPr/>
      <dgm:t>
        <a:bodyPr/>
        <a:lstStyle/>
        <a:p>
          <a:endParaRPr lang="en-US"/>
        </a:p>
      </dgm:t>
    </dgm:pt>
    <dgm:pt modelId="{8849F2F7-F311-459B-AE95-47E3C217F826}" type="sibTrans" cxnId="{27FCAFE8-F4FC-4CA6-9D07-5B7E9D36091D}">
      <dgm:prSet/>
      <dgm:spPr/>
      <dgm:t>
        <a:bodyPr/>
        <a:lstStyle/>
        <a:p>
          <a:endParaRPr lang="en-US"/>
        </a:p>
      </dgm:t>
    </dgm:pt>
    <dgm:pt modelId="{724A21E5-D675-42F1-AB2D-418E8EEB7FD3}" type="pres">
      <dgm:prSet presAssocID="{8C70B2FE-4615-444D-A57A-30C243165895}" presName="Name0" presStyleCnt="0">
        <dgm:presLayoutVars>
          <dgm:dir/>
          <dgm:animLvl val="lvl"/>
          <dgm:resizeHandles val="exact"/>
        </dgm:presLayoutVars>
      </dgm:prSet>
      <dgm:spPr/>
    </dgm:pt>
    <dgm:pt modelId="{E253F5B3-886A-44D9-AFCF-A3A5412680E7}" type="pres">
      <dgm:prSet presAssocID="{6A284691-CDC2-47EC-A1E9-D7743DAD9730}" presName="composite" presStyleCnt="0"/>
      <dgm:spPr/>
    </dgm:pt>
    <dgm:pt modelId="{69BFE4AB-D956-438E-A693-DC3F605AAD9F}" type="pres">
      <dgm:prSet presAssocID="{6A284691-CDC2-47EC-A1E9-D7743DAD9730}" presName="parTx" presStyleLbl="alignNode1" presStyleIdx="0" presStyleCnt="2" custScaleY="100000" custLinFactNeighborX="598" custLinFactNeighborY="15144">
        <dgm:presLayoutVars>
          <dgm:chMax val="0"/>
          <dgm:chPref val="0"/>
          <dgm:bulletEnabled val="1"/>
        </dgm:presLayoutVars>
      </dgm:prSet>
      <dgm:spPr/>
    </dgm:pt>
    <dgm:pt modelId="{77579026-91CB-47DF-A079-DF5E3BF4D5D2}" type="pres">
      <dgm:prSet presAssocID="{6A284691-CDC2-47EC-A1E9-D7743DAD9730}" presName="desTx" presStyleLbl="alignAccFollowNode1" presStyleIdx="0" presStyleCnt="2" custScaleY="100033" custLinFactNeighborX="598" custLinFactNeighborY="137">
        <dgm:presLayoutVars>
          <dgm:bulletEnabled val="1"/>
        </dgm:presLayoutVars>
      </dgm:prSet>
      <dgm:spPr/>
    </dgm:pt>
    <dgm:pt modelId="{84CAB29F-86E9-439F-9B52-8C18827E172E}" type="pres">
      <dgm:prSet presAssocID="{A9F75FB4-D198-4AD5-9E97-18279C374E6E}" presName="space" presStyleCnt="0"/>
      <dgm:spPr/>
    </dgm:pt>
    <dgm:pt modelId="{D9CC095A-56D7-4CE5-9302-5115FC1BEB17}" type="pres">
      <dgm:prSet presAssocID="{92684439-D1D6-4495-B077-D32A7C7B1F58}" presName="composite" presStyleCnt="0"/>
      <dgm:spPr/>
    </dgm:pt>
    <dgm:pt modelId="{6C009E41-34B9-4F10-8839-A1503255ACEB}" type="pres">
      <dgm:prSet presAssocID="{92684439-D1D6-4495-B077-D32A7C7B1F58}" presName="parTx" presStyleLbl="alignNode1" presStyleIdx="1" presStyleCnt="2" custScaleY="100000" custLinFactNeighborX="112" custLinFactNeighborY="15550">
        <dgm:presLayoutVars>
          <dgm:chMax val="0"/>
          <dgm:chPref val="0"/>
          <dgm:bulletEnabled val="1"/>
        </dgm:presLayoutVars>
      </dgm:prSet>
      <dgm:spPr/>
    </dgm:pt>
    <dgm:pt modelId="{E0994BAD-33BD-4DFF-ABBF-21F3C83CBEEF}" type="pres">
      <dgm:prSet presAssocID="{92684439-D1D6-4495-B077-D32A7C7B1F58}" presName="desTx" presStyleLbl="alignAccFollowNode1" presStyleIdx="1" presStyleCnt="2" custScaleY="100448" custLinFactNeighborX="1" custLinFactNeighborY="310">
        <dgm:presLayoutVars>
          <dgm:bulletEnabled val="1"/>
        </dgm:presLayoutVars>
      </dgm:prSet>
      <dgm:spPr/>
    </dgm:pt>
  </dgm:ptLst>
  <dgm:cxnLst>
    <dgm:cxn modelId="{FDD31E21-8E2A-4B5B-A6C0-BFD28124D179}" srcId="{6A284691-CDC2-47EC-A1E9-D7743DAD9730}" destId="{B926AF3C-46A4-467E-BC83-1EC79C518239}" srcOrd="3" destOrd="0" parTransId="{C6F36072-3128-4AC0-8594-6513D367C4DA}" sibTransId="{5423575B-9FE5-4DDF-B311-BCBBE77A268A}"/>
    <dgm:cxn modelId="{CF308B25-43CD-4F25-985F-A95C6972BF42}" srcId="{92684439-D1D6-4495-B077-D32A7C7B1F58}" destId="{D94CFFBE-8654-4718-BCE0-425F86089556}" srcOrd="0" destOrd="0" parTransId="{F528FBB8-5FDB-411D-9628-B5AF7C3E63C5}" sibTransId="{0C6B4119-609B-46D8-A97E-E97F5E565E82}"/>
    <dgm:cxn modelId="{EC188629-AEF0-430A-A4D0-6AC176651CE3}" type="presOf" srcId="{D94CFFBE-8654-4718-BCE0-425F86089556}" destId="{E0994BAD-33BD-4DFF-ABBF-21F3C83CBEEF}" srcOrd="0" destOrd="0" presId="urn:microsoft.com/office/officeart/2005/8/layout/hList1"/>
    <dgm:cxn modelId="{3C1A972C-1726-4675-A965-1FB50222A446}" srcId="{92684439-D1D6-4495-B077-D32A7C7B1F58}" destId="{06D9E439-847C-4898-B3A1-950B570153D1}" srcOrd="1" destOrd="0" parTransId="{3CB7EBF9-CE4F-43A4-9803-B661DE6BECE4}" sibTransId="{3F2AA1A8-BA3D-4C07-A27C-88F468274870}"/>
    <dgm:cxn modelId="{275A6230-B4A2-4C6A-9F2D-95093948A5FC}" type="presOf" srcId="{6A284691-CDC2-47EC-A1E9-D7743DAD9730}" destId="{69BFE4AB-D956-438E-A693-DC3F605AAD9F}" srcOrd="0" destOrd="0" presId="urn:microsoft.com/office/officeart/2005/8/layout/hList1"/>
    <dgm:cxn modelId="{D9D87A31-0E13-4F9F-84FA-DC345B7164EB}" type="presOf" srcId="{B926AF3C-46A4-467E-BC83-1EC79C518239}" destId="{77579026-91CB-47DF-A079-DF5E3BF4D5D2}" srcOrd="0" destOrd="3" presId="urn:microsoft.com/office/officeart/2005/8/layout/hList1"/>
    <dgm:cxn modelId="{CA7D2236-EE8F-4725-BF39-62F90B395844}" type="presOf" srcId="{03FA04FA-91D0-41A3-8739-D4AF45DC83BF}" destId="{77579026-91CB-47DF-A079-DF5E3BF4D5D2}" srcOrd="0" destOrd="0" presId="urn:microsoft.com/office/officeart/2005/8/layout/hList1"/>
    <dgm:cxn modelId="{1BA3193C-0815-47B1-921F-B61196CF41E0}" type="presOf" srcId="{06D9E439-847C-4898-B3A1-950B570153D1}" destId="{E0994BAD-33BD-4DFF-ABBF-21F3C83CBEEF}" srcOrd="0" destOrd="1" presId="urn:microsoft.com/office/officeart/2005/8/layout/hList1"/>
    <dgm:cxn modelId="{62B88B4B-F9B4-4453-B2D9-201C13640389}" srcId="{8C70B2FE-4615-444D-A57A-30C243165895}" destId="{92684439-D1D6-4495-B077-D32A7C7B1F58}" srcOrd="1" destOrd="0" parTransId="{D6BDBCE6-E092-4E5E-81BB-E4766CE7AE88}" sibTransId="{4E57434D-8841-417F-9770-9D2B29946C2B}"/>
    <dgm:cxn modelId="{EDB6F94E-C107-4A38-A5A1-2B92EA4161D7}" srcId="{92684439-D1D6-4495-B077-D32A7C7B1F58}" destId="{11052A60-6B03-41AA-89C4-E0D27AE916E3}" srcOrd="2" destOrd="0" parTransId="{D40D55B5-8EB9-4064-A184-E5DEA0AB6DD7}" sibTransId="{A9CD0FCE-3987-4E90-B157-063858920E64}"/>
    <dgm:cxn modelId="{BACD1153-755D-43B3-A9AF-6D338D62CCA9}" srcId="{6A284691-CDC2-47EC-A1E9-D7743DAD9730}" destId="{03FA04FA-91D0-41A3-8739-D4AF45DC83BF}" srcOrd="0" destOrd="0" parTransId="{72BF7D3C-326F-4C71-BFC3-8B1B221AB693}" sibTransId="{2F7E1759-6CBD-4E62-BB1B-2CF8943BB9DC}"/>
    <dgm:cxn modelId="{2BDCA875-984A-4AF5-B44B-38E4B24D3D3C}" type="presOf" srcId="{E1921E50-D898-4961-9DA7-A5D38521D24B}" destId="{77579026-91CB-47DF-A079-DF5E3BF4D5D2}" srcOrd="0" destOrd="2" presId="urn:microsoft.com/office/officeart/2005/8/layout/hList1"/>
    <dgm:cxn modelId="{2D17C377-6A8A-47DF-8AD6-B137079EA3F6}" srcId="{92684439-D1D6-4495-B077-D32A7C7B1F58}" destId="{754CAF93-10AC-4654-9143-E86509D17A31}" srcOrd="3" destOrd="0" parTransId="{A9C218BF-BDE8-45F7-A25B-17E6B91A4841}" sibTransId="{ECA08FA1-6DC7-4D1E-9C3A-7CDC84A8657B}"/>
    <dgm:cxn modelId="{57120B8C-EAF4-44DF-A99F-536BF06C8DF0}" srcId="{6A284691-CDC2-47EC-A1E9-D7743DAD9730}" destId="{E1921E50-D898-4961-9DA7-A5D38521D24B}" srcOrd="2" destOrd="0" parTransId="{3B44C721-CA32-4521-AB35-0AA91627529A}" sibTransId="{13FCF433-EB82-4CEE-B39E-7778B7396013}"/>
    <dgm:cxn modelId="{BAF660A7-BC2C-4906-A388-6E499765D274}" type="presOf" srcId="{11052A60-6B03-41AA-89C4-E0D27AE916E3}" destId="{E0994BAD-33BD-4DFF-ABBF-21F3C83CBEEF}" srcOrd="0" destOrd="2" presId="urn:microsoft.com/office/officeart/2005/8/layout/hList1"/>
    <dgm:cxn modelId="{0B22C7B0-8EB5-41C2-8A13-F799BDFF5C88}" type="presOf" srcId="{0DB33952-EFD1-42BA-9AB9-B553814CCDDC}" destId="{77579026-91CB-47DF-A079-DF5E3BF4D5D2}" srcOrd="0" destOrd="4" presId="urn:microsoft.com/office/officeart/2005/8/layout/hList1"/>
    <dgm:cxn modelId="{C4FFDAB1-D202-4256-863F-21C2771001B1}" srcId="{8C70B2FE-4615-444D-A57A-30C243165895}" destId="{6A284691-CDC2-47EC-A1E9-D7743DAD9730}" srcOrd="0" destOrd="0" parTransId="{48681E0F-6963-4BF4-861E-5B9E15055100}" sibTransId="{A9F75FB4-D198-4AD5-9E97-18279C374E6E}"/>
    <dgm:cxn modelId="{B32ABBD7-3A2F-4791-BFAB-E54E74EB81EE}" type="presOf" srcId="{EDBE0C3A-BE63-4858-9574-BB935F89702E}" destId="{77579026-91CB-47DF-A079-DF5E3BF4D5D2}" srcOrd="0" destOrd="1" presId="urn:microsoft.com/office/officeart/2005/8/layout/hList1"/>
    <dgm:cxn modelId="{01078BDC-9111-4228-A883-61FC0C9DA60B}" type="presOf" srcId="{8C70B2FE-4615-444D-A57A-30C243165895}" destId="{724A21E5-D675-42F1-AB2D-418E8EEB7FD3}" srcOrd="0" destOrd="0" presId="urn:microsoft.com/office/officeart/2005/8/layout/hList1"/>
    <dgm:cxn modelId="{27FCAFE8-F4FC-4CA6-9D07-5B7E9D36091D}" srcId="{6A284691-CDC2-47EC-A1E9-D7743DAD9730}" destId="{EDBE0C3A-BE63-4858-9574-BB935F89702E}" srcOrd="1" destOrd="0" parTransId="{66E075C1-46D2-4BA6-9058-7E107E1D1C7A}" sibTransId="{8849F2F7-F311-459B-AE95-47E3C217F826}"/>
    <dgm:cxn modelId="{09CBBEE8-615C-49D0-8CDE-E47FFF802CE7}" type="presOf" srcId="{92684439-D1D6-4495-B077-D32A7C7B1F58}" destId="{6C009E41-34B9-4F10-8839-A1503255ACEB}" srcOrd="0" destOrd="0" presId="urn:microsoft.com/office/officeart/2005/8/layout/hList1"/>
    <dgm:cxn modelId="{B769B0EA-6739-4AAC-95AD-C08F8E9EA28B}" type="presOf" srcId="{754CAF93-10AC-4654-9143-E86509D17A31}" destId="{E0994BAD-33BD-4DFF-ABBF-21F3C83CBEEF}" srcOrd="0" destOrd="3" presId="urn:microsoft.com/office/officeart/2005/8/layout/hList1"/>
    <dgm:cxn modelId="{C5282DFF-8FBB-439A-9549-FE0ED5CAA8B9}" srcId="{6A284691-CDC2-47EC-A1E9-D7743DAD9730}" destId="{0DB33952-EFD1-42BA-9AB9-B553814CCDDC}" srcOrd="4" destOrd="0" parTransId="{DD8F9806-D0E2-43A9-AD05-941682943A32}" sibTransId="{033D9FCA-BE3B-464D-A952-110D7D015FFF}"/>
    <dgm:cxn modelId="{1F87C590-622C-4372-A9EB-516A726A2A8C}" type="presParOf" srcId="{724A21E5-D675-42F1-AB2D-418E8EEB7FD3}" destId="{E253F5B3-886A-44D9-AFCF-A3A5412680E7}" srcOrd="0" destOrd="0" presId="urn:microsoft.com/office/officeart/2005/8/layout/hList1"/>
    <dgm:cxn modelId="{80A8FBED-CFF6-4207-8933-FF815EC00F7D}" type="presParOf" srcId="{E253F5B3-886A-44D9-AFCF-A3A5412680E7}" destId="{69BFE4AB-D956-438E-A693-DC3F605AAD9F}" srcOrd="0" destOrd="0" presId="urn:microsoft.com/office/officeart/2005/8/layout/hList1"/>
    <dgm:cxn modelId="{6ADB89A8-2B34-422A-9E79-830EFFF655C1}" type="presParOf" srcId="{E253F5B3-886A-44D9-AFCF-A3A5412680E7}" destId="{77579026-91CB-47DF-A079-DF5E3BF4D5D2}" srcOrd="1" destOrd="0" presId="urn:microsoft.com/office/officeart/2005/8/layout/hList1"/>
    <dgm:cxn modelId="{A03285BD-761F-412B-B5B2-99E33A32B7DB}" type="presParOf" srcId="{724A21E5-D675-42F1-AB2D-418E8EEB7FD3}" destId="{84CAB29F-86E9-439F-9B52-8C18827E172E}" srcOrd="1" destOrd="0" presId="urn:microsoft.com/office/officeart/2005/8/layout/hList1"/>
    <dgm:cxn modelId="{E7D48717-92FF-4CC9-BFB6-DED18F678DBD}" type="presParOf" srcId="{724A21E5-D675-42F1-AB2D-418E8EEB7FD3}" destId="{D9CC095A-56D7-4CE5-9302-5115FC1BEB17}" srcOrd="2" destOrd="0" presId="urn:microsoft.com/office/officeart/2005/8/layout/hList1"/>
    <dgm:cxn modelId="{10884E19-ABF2-4EE1-BCEB-0E2F8599B9B5}" type="presParOf" srcId="{D9CC095A-56D7-4CE5-9302-5115FC1BEB17}" destId="{6C009E41-34B9-4F10-8839-A1503255ACEB}" srcOrd="0" destOrd="0" presId="urn:microsoft.com/office/officeart/2005/8/layout/hList1"/>
    <dgm:cxn modelId="{C157D45E-C96E-4D02-84E1-464C1E22D154}" type="presParOf" srcId="{D9CC095A-56D7-4CE5-9302-5115FC1BEB17}" destId="{E0994BAD-33BD-4DFF-ABBF-21F3C83CBE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2B588E-FADB-4890-93CC-358CE2F48008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845C2D5-383A-4F14-8AEA-441EE8C36598}">
      <dgm:prSet custT="1"/>
      <dgm:spPr/>
      <dgm:t>
        <a:bodyPr/>
        <a:lstStyle/>
        <a:p>
          <a:r>
            <a:rPr lang="pt-BR" sz="2500" b="0" dirty="0">
              <a:latin typeface="Roboto" panose="02000000000000000000" pitchFamily="2" charset="0"/>
              <a:ea typeface="Roboto" panose="02000000000000000000" pitchFamily="2" charset="0"/>
            </a:rPr>
            <a:t>Características</a:t>
          </a:r>
        </a:p>
      </dgm:t>
    </dgm:pt>
    <dgm:pt modelId="{B3AF6214-34C2-4434-8D4D-370FB8B82A7E}" type="parTrans" cxnId="{63A38E56-564D-419B-AA2F-A0D7159B7194}">
      <dgm:prSet/>
      <dgm:spPr/>
      <dgm:t>
        <a:bodyPr/>
        <a:lstStyle/>
        <a:p>
          <a:endParaRPr lang="pt-BR"/>
        </a:p>
      </dgm:t>
    </dgm:pt>
    <dgm:pt modelId="{EAF0556B-8127-4B7D-8977-4CC7A7C09D41}" type="sibTrans" cxnId="{63A38E56-564D-419B-AA2F-A0D7159B7194}">
      <dgm:prSet/>
      <dgm:spPr/>
      <dgm:t>
        <a:bodyPr/>
        <a:lstStyle/>
        <a:p>
          <a:endParaRPr lang="pt-BR"/>
        </a:p>
      </dgm:t>
    </dgm:pt>
    <dgm:pt modelId="{F149EA0D-C253-4650-8EC6-DB8D1C6864D7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Internacionalização da produção</a:t>
          </a:r>
        </a:p>
      </dgm:t>
    </dgm:pt>
    <dgm:pt modelId="{56C5F12D-D844-42C2-ABF5-A981F520CF20}" type="parTrans" cxnId="{C4C3BB22-4029-4AA4-94A1-927361DEAA7C}">
      <dgm:prSet/>
      <dgm:spPr/>
      <dgm:t>
        <a:bodyPr/>
        <a:lstStyle/>
        <a:p>
          <a:endParaRPr lang="pt-BR"/>
        </a:p>
      </dgm:t>
    </dgm:pt>
    <dgm:pt modelId="{69DF5A35-D2CA-4228-AF0D-9DE861A4A484}" type="sibTrans" cxnId="{C4C3BB22-4029-4AA4-94A1-927361DEAA7C}">
      <dgm:prSet/>
      <dgm:spPr/>
      <dgm:t>
        <a:bodyPr/>
        <a:lstStyle/>
        <a:p>
          <a:endParaRPr lang="pt-BR"/>
        </a:p>
      </dgm:t>
    </dgm:pt>
    <dgm:pt modelId="{D53B4444-134C-4D5C-810B-750D5FF6DE4D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Mercado de trabalho</a:t>
          </a:r>
        </a:p>
      </dgm:t>
    </dgm:pt>
    <dgm:pt modelId="{F25E17B2-BE21-4811-B324-7A294E376A1D}" type="parTrans" cxnId="{B9E50F8C-2700-451C-9F51-B0F1611B16DD}">
      <dgm:prSet/>
      <dgm:spPr/>
      <dgm:t>
        <a:bodyPr/>
        <a:lstStyle/>
        <a:p>
          <a:endParaRPr lang="pt-BR"/>
        </a:p>
      </dgm:t>
    </dgm:pt>
    <dgm:pt modelId="{02C33FB1-1820-4C0F-834B-3096B6E598E2}" type="sibTrans" cxnId="{B9E50F8C-2700-451C-9F51-B0F1611B16DD}">
      <dgm:prSet/>
      <dgm:spPr/>
      <dgm:t>
        <a:bodyPr/>
        <a:lstStyle/>
        <a:p>
          <a:endParaRPr lang="pt-BR"/>
        </a:p>
      </dgm:t>
    </dgm:pt>
    <dgm:pt modelId="{A0168A74-9938-415C-A3B6-417A027B7D56}">
      <dgm:prSet custT="1"/>
      <dgm:spPr/>
      <dgm:t>
        <a:bodyPr/>
        <a:lstStyle/>
        <a:p>
          <a:pPr>
            <a:lnSpc>
              <a:spcPts val="2000"/>
            </a:lnSpc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Revolução Técnico-Científico-</a:t>
          </a:r>
        </a:p>
        <a:p>
          <a:pPr>
            <a:lnSpc>
              <a:spcPts val="2000"/>
            </a:lnSpc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-Informacional provocou a extinção de alguns postos de trabalho</a:t>
          </a:r>
        </a:p>
      </dgm:t>
    </dgm:pt>
    <dgm:pt modelId="{D25745F9-E0BB-4C8A-AAD1-A763F8EDC27A}" type="parTrans" cxnId="{9C2727C5-D6EE-46C0-AFA3-81820DBC7850}">
      <dgm:prSet/>
      <dgm:spPr/>
      <dgm:t>
        <a:bodyPr/>
        <a:lstStyle/>
        <a:p>
          <a:endParaRPr lang="pt-BR"/>
        </a:p>
      </dgm:t>
    </dgm:pt>
    <dgm:pt modelId="{DBD4DB1C-A253-4C74-918D-8546C8BB03E7}" type="sibTrans" cxnId="{9C2727C5-D6EE-46C0-AFA3-81820DBC7850}">
      <dgm:prSet/>
      <dgm:spPr/>
      <dgm:t>
        <a:bodyPr/>
        <a:lstStyle/>
        <a:p>
          <a:endParaRPr lang="pt-BR"/>
        </a:p>
      </dgm:t>
    </dgm:pt>
    <dgm:pt modelId="{BC4358EB-F8DF-4BEC-881E-5BC8941416A5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Protestos</a:t>
          </a:r>
        </a:p>
      </dgm:t>
    </dgm:pt>
    <dgm:pt modelId="{E12BAFA7-AC56-4551-AE48-79618180D701}" type="parTrans" cxnId="{0A4151AC-21FA-4578-BFDE-4EE6082D8A30}">
      <dgm:prSet/>
      <dgm:spPr/>
      <dgm:t>
        <a:bodyPr/>
        <a:lstStyle/>
        <a:p>
          <a:endParaRPr lang="pt-BR"/>
        </a:p>
      </dgm:t>
    </dgm:pt>
    <dgm:pt modelId="{0B6C69F2-C5E4-411A-9342-BEA7F3659FA4}" type="sibTrans" cxnId="{0A4151AC-21FA-4578-BFDE-4EE6082D8A30}">
      <dgm:prSet/>
      <dgm:spPr/>
      <dgm:t>
        <a:bodyPr/>
        <a:lstStyle/>
        <a:p>
          <a:endParaRPr lang="pt-BR"/>
        </a:p>
      </dgm:t>
    </dgm:pt>
    <dgm:pt modelId="{6661EC5F-BDE9-49A6-92D6-6BAACF9AD559}">
      <dgm:prSet custT="1"/>
      <dgm:spPr/>
      <dgm:t>
        <a:bodyPr/>
        <a:lstStyle/>
        <a:p>
          <a:r>
            <a:rPr lang="pt-BR" sz="2000" spc="-60" baseline="0" dirty="0">
              <a:latin typeface="Roboto" panose="02000000000000000000" pitchFamily="2" charset="0"/>
              <a:ea typeface="Roboto" panose="02000000000000000000" pitchFamily="2" charset="0"/>
            </a:rPr>
            <a:t>Alvos: empresas transnacionais, dirigentes de países ricos, FMI e OMC</a:t>
          </a:r>
        </a:p>
      </dgm:t>
    </dgm:pt>
    <dgm:pt modelId="{30AE0A41-DA07-4DE5-B0D6-B6CC30831698}" type="parTrans" cxnId="{2F5EB983-BDC1-4D79-BF08-5BC03A23038D}">
      <dgm:prSet/>
      <dgm:spPr/>
      <dgm:t>
        <a:bodyPr/>
        <a:lstStyle/>
        <a:p>
          <a:endParaRPr lang="pt-BR"/>
        </a:p>
      </dgm:t>
    </dgm:pt>
    <dgm:pt modelId="{051C0D1F-EBFC-4E23-B6A5-889941B745F8}" type="sibTrans" cxnId="{2F5EB983-BDC1-4D79-BF08-5BC03A23038D}">
      <dgm:prSet/>
      <dgm:spPr/>
      <dgm:t>
        <a:bodyPr/>
        <a:lstStyle/>
        <a:p>
          <a:endParaRPr lang="pt-BR"/>
        </a:p>
      </dgm:t>
    </dgm:pt>
    <dgm:pt modelId="{7BCE1962-0FC6-4A56-AD00-F32B15CF228B}">
      <dgm:prSet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Circulação de informações</a:t>
          </a:r>
        </a:p>
      </dgm:t>
    </dgm:pt>
    <dgm:pt modelId="{42B7EE68-DB97-44B0-96B5-052491C488ED}" type="parTrans" cxnId="{FE1C0B64-4723-44B6-949B-DCA43329654B}">
      <dgm:prSet/>
      <dgm:spPr/>
      <dgm:t>
        <a:bodyPr/>
        <a:lstStyle/>
        <a:p>
          <a:endParaRPr lang="pt-BR"/>
        </a:p>
      </dgm:t>
    </dgm:pt>
    <dgm:pt modelId="{F2A0946A-49FD-4B55-BE03-BAF72A965C0C}" type="sibTrans" cxnId="{FE1C0B64-4723-44B6-949B-DCA43329654B}">
      <dgm:prSet/>
      <dgm:spPr/>
      <dgm:t>
        <a:bodyPr/>
        <a:lstStyle/>
        <a:p>
          <a:endParaRPr lang="pt-BR"/>
        </a:p>
      </dgm:t>
    </dgm:pt>
    <dgm:pt modelId="{793CD6F5-EF1B-44D8-8AC1-A21518019A9E}">
      <dgm:prSet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Mercado de trabalho exige mais instrução e qualificação</a:t>
          </a:r>
        </a:p>
      </dgm:t>
    </dgm:pt>
    <dgm:pt modelId="{486E096E-4AB5-4DF3-BA09-DADDB7328B0B}" type="parTrans" cxnId="{D27D4C7C-CECE-4E1F-A79A-8797C181981D}">
      <dgm:prSet/>
      <dgm:spPr/>
      <dgm:t>
        <a:bodyPr/>
        <a:lstStyle/>
        <a:p>
          <a:endParaRPr lang="pt-BR"/>
        </a:p>
      </dgm:t>
    </dgm:pt>
    <dgm:pt modelId="{43742FA0-70F2-408E-8C0C-7911DD979FDB}" type="sibTrans" cxnId="{D27D4C7C-CECE-4E1F-A79A-8797C181981D}">
      <dgm:prSet/>
      <dgm:spPr/>
      <dgm:t>
        <a:bodyPr/>
        <a:lstStyle/>
        <a:p>
          <a:endParaRPr lang="pt-BR"/>
        </a:p>
      </dgm:t>
    </dgm:pt>
    <dgm:pt modelId="{9B8DCB43-8DE9-4773-BF1E-DE5F66CE71E5}">
      <dgm:prSet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Novas funções ligadas à tecnologia</a:t>
          </a:r>
        </a:p>
      </dgm:t>
    </dgm:pt>
    <dgm:pt modelId="{68FF7498-35C7-4AAF-9573-F724419E2FE5}" type="sibTrans" cxnId="{66227996-0E29-4AD4-A46F-C4D786695725}">
      <dgm:prSet/>
      <dgm:spPr/>
      <dgm:t>
        <a:bodyPr/>
        <a:lstStyle/>
        <a:p>
          <a:endParaRPr lang="pt-BR"/>
        </a:p>
      </dgm:t>
    </dgm:pt>
    <dgm:pt modelId="{A40C230A-E71F-45E0-8BFD-D76E1F632F2F}" type="parTrans" cxnId="{66227996-0E29-4AD4-A46F-C4D786695725}">
      <dgm:prSet/>
      <dgm:spPr/>
      <dgm:t>
        <a:bodyPr/>
        <a:lstStyle/>
        <a:p>
          <a:endParaRPr lang="pt-BR"/>
        </a:p>
      </dgm:t>
    </dgm:pt>
    <dgm:pt modelId="{7D49EAA0-C1AB-4EF1-AA5B-EB6738D5FB1E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Prejuízos para países em desenvolvimento</a:t>
          </a:r>
        </a:p>
      </dgm:t>
    </dgm:pt>
    <dgm:pt modelId="{40934D5F-774A-440C-B89A-648090C44EA6}" type="parTrans" cxnId="{2250AC20-D665-41B1-A735-582721ADDBD5}">
      <dgm:prSet/>
      <dgm:spPr/>
      <dgm:t>
        <a:bodyPr/>
        <a:lstStyle/>
        <a:p>
          <a:endParaRPr lang="pt-BR"/>
        </a:p>
      </dgm:t>
    </dgm:pt>
    <dgm:pt modelId="{15BF2718-08D5-472F-AF37-5FA688AA5AB5}" type="sibTrans" cxnId="{2250AC20-D665-41B1-A735-582721ADDBD5}">
      <dgm:prSet/>
      <dgm:spPr/>
      <dgm:t>
        <a:bodyPr/>
        <a:lstStyle/>
        <a:p>
          <a:endParaRPr lang="pt-BR"/>
        </a:p>
      </dgm:t>
    </dgm:pt>
    <dgm:pt modelId="{904C4796-33C7-4F1C-9AA2-B9B64239BAC7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Destruição de empregos</a:t>
          </a:r>
        </a:p>
      </dgm:t>
    </dgm:pt>
    <dgm:pt modelId="{804EB995-EE2E-4D8A-8034-9D0C06FF1ED6}" type="parTrans" cxnId="{3E75F33D-B84D-40E9-A1A4-E131DABB439A}">
      <dgm:prSet/>
      <dgm:spPr/>
      <dgm:t>
        <a:bodyPr/>
        <a:lstStyle/>
        <a:p>
          <a:endParaRPr lang="pt-BR"/>
        </a:p>
      </dgm:t>
    </dgm:pt>
    <dgm:pt modelId="{57E1CB14-886A-4482-BB79-501545E54BC8}" type="sibTrans" cxnId="{3E75F33D-B84D-40E9-A1A4-E131DABB439A}">
      <dgm:prSet/>
      <dgm:spPr/>
      <dgm:t>
        <a:bodyPr/>
        <a:lstStyle/>
        <a:p>
          <a:endParaRPr lang="pt-BR"/>
        </a:p>
      </dgm:t>
    </dgm:pt>
    <dgm:pt modelId="{CD6E4842-8947-48B6-BC07-F36213C8CB99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Aprofundamento das desigualdades sociais, internamente nas nações e entre elas</a:t>
          </a:r>
        </a:p>
      </dgm:t>
    </dgm:pt>
    <dgm:pt modelId="{0D69912C-EF18-4544-8554-BAF99BCAB1B2}" type="parTrans" cxnId="{D2DFBBCD-5849-4AED-B250-0372A1521190}">
      <dgm:prSet/>
      <dgm:spPr/>
      <dgm:t>
        <a:bodyPr/>
        <a:lstStyle/>
        <a:p>
          <a:endParaRPr lang="pt-BR"/>
        </a:p>
      </dgm:t>
    </dgm:pt>
    <dgm:pt modelId="{802858F0-182D-4C8C-823C-F5CC45F524DE}" type="sibTrans" cxnId="{D2DFBBCD-5849-4AED-B250-0372A1521190}">
      <dgm:prSet/>
      <dgm:spPr/>
      <dgm:t>
        <a:bodyPr/>
        <a:lstStyle/>
        <a:p>
          <a:endParaRPr lang="pt-BR"/>
        </a:p>
      </dgm:t>
    </dgm:pt>
    <dgm:pt modelId="{DE4A79CD-DE5C-4C36-8A09-D332EC05F017}">
      <dgm:prSet custT="1"/>
      <dgm:spPr/>
      <dgm:t>
        <a:bodyPr/>
        <a:lstStyle/>
        <a:p>
          <a:r>
            <a:rPr lang="pt-BR" sz="2000" dirty="0">
              <a:latin typeface="Roboto" panose="02000000000000000000"/>
            </a:rPr>
            <a:t>Aumento crescente da circulação de capitais</a:t>
          </a:r>
        </a:p>
      </dgm:t>
    </dgm:pt>
    <dgm:pt modelId="{E8A03623-121F-46B8-A21E-E2FE40AC0977}" type="parTrans" cxnId="{2C815307-AF14-45BA-9378-BA7F9802EF33}">
      <dgm:prSet/>
      <dgm:spPr/>
      <dgm:t>
        <a:bodyPr/>
        <a:lstStyle/>
        <a:p>
          <a:endParaRPr lang="pt-BR"/>
        </a:p>
      </dgm:t>
    </dgm:pt>
    <dgm:pt modelId="{244E1AEB-BC54-41D6-87E0-812C415EB06B}" type="sibTrans" cxnId="{2C815307-AF14-45BA-9378-BA7F9802EF33}">
      <dgm:prSet/>
      <dgm:spPr/>
      <dgm:t>
        <a:bodyPr/>
        <a:lstStyle/>
        <a:p>
          <a:endParaRPr lang="pt-BR"/>
        </a:p>
      </dgm:t>
    </dgm:pt>
    <dgm:pt modelId="{0FE62038-2979-4D07-990E-C114EECD835F}">
      <dgm:prSet custT="1"/>
      <dgm:spPr/>
      <dgm:t>
        <a:bodyPr/>
        <a:lstStyle/>
        <a:p>
          <a:r>
            <a:rPr lang="pt-BR" sz="2000" dirty="0">
              <a:latin typeface="Roboto" panose="02000000000000000000"/>
            </a:rPr>
            <a:t>Aumento extraordinário do comércio mundial</a:t>
          </a:r>
        </a:p>
      </dgm:t>
    </dgm:pt>
    <dgm:pt modelId="{67A376C1-D261-4E82-9484-57B92D9A5117}" type="parTrans" cxnId="{47720BF7-B3D1-4FBA-8688-98DA31D8A134}">
      <dgm:prSet/>
      <dgm:spPr/>
      <dgm:t>
        <a:bodyPr/>
        <a:lstStyle/>
        <a:p>
          <a:endParaRPr lang="pt-BR"/>
        </a:p>
      </dgm:t>
    </dgm:pt>
    <dgm:pt modelId="{D1D68A4D-AFF5-43C2-AF01-D99AC2A9F00E}" type="sibTrans" cxnId="{47720BF7-B3D1-4FBA-8688-98DA31D8A134}">
      <dgm:prSet/>
      <dgm:spPr/>
      <dgm:t>
        <a:bodyPr/>
        <a:lstStyle/>
        <a:p>
          <a:endParaRPr lang="pt-BR"/>
        </a:p>
      </dgm:t>
    </dgm:pt>
    <dgm:pt modelId="{50F86FC2-CD47-4E68-9776-BA077E52ACC0}">
      <dgm:prSet custT="1"/>
      <dgm:spPr/>
      <dgm:t>
        <a:bodyPr/>
        <a:lstStyle/>
        <a:p>
          <a:r>
            <a:rPr lang="pt-BR" sz="2000" dirty="0">
              <a:latin typeface="Roboto" panose="02000000000000000000"/>
            </a:rPr>
            <a:t>Economia instável, sujeita às oscilações de vários capitais</a:t>
          </a:r>
        </a:p>
      </dgm:t>
    </dgm:pt>
    <dgm:pt modelId="{7571690F-8642-4337-BE2B-4CD932B1BB82}" type="parTrans" cxnId="{4CB6AA7F-9644-4114-A385-EABF2604CF9D}">
      <dgm:prSet/>
      <dgm:spPr/>
      <dgm:t>
        <a:bodyPr/>
        <a:lstStyle/>
        <a:p>
          <a:endParaRPr lang="pt-BR"/>
        </a:p>
      </dgm:t>
    </dgm:pt>
    <dgm:pt modelId="{036CC093-3E19-423B-ABD8-8F929D05082A}" type="sibTrans" cxnId="{4CB6AA7F-9644-4114-A385-EABF2604CF9D}">
      <dgm:prSet/>
      <dgm:spPr/>
      <dgm:t>
        <a:bodyPr/>
        <a:lstStyle/>
        <a:p>
          <a:endParaRPr lang="pt-BR"/>
        </a:p>
      </dgm:t>
    </dgm:pt>
    <dgm:pt modelId="{B0B20B4B-CF56-4E67-9368-903F0747BEA2}">
      <dgm:prSet custT="1"/>
      <dgm:spPr/>
      <dgm:t>
        <a:bodyPr/>
        <a:lstStyle/>
        <a:p>
          <a:r>
            <a:rPr lang="pt-BR" sz="2000" dirty="0">
              <a:latin typeface="Roboto" panose="02000000000000000000"/>
            </a:rPr>
            <a:t>Exigências do FMI prejudicam países em desenvolvimento  </a:t>
          </a:r>
        </a:p>
      </dgm:t>
    </dgm:pt>
    <dgm:pt modelId="{2AF84D03-5ECD-42E3-A5BB-30A0CD93ED7D}" type="parTrans" cxnId="{E008DA19-68FE-4167-8A4C-179F912C5A66}">
      <dgm:prSet/>
      <dgm:spPr/>
      <dgm:t>
        <a:bodyPr/>
        <a:lstStyle/>
        <a:p>
          <a:endParaRPr lang="pt-BR"/>
        </a:p>
      </dgm:t>
    </dgm:pt>
    <dgm:pt modelId="{9D87DD4D-5B84-4676-BE78-EDB979F62453}" type="sibTrans" cxnId="{E008DA19-68FE-4167-8A4C-179F912C5A66}">
      <dgm:prSet/>
      <dgm:spPr/>
      <dgm:t>
        <a:bodyPr/>
        <a:lstStyle/>
        <a:p>
          <a:endParaRPr lang="pt-BR"/>
        </a:p>
      </dgm:t>
    </dgm:pt>
    <dgm:pt modelId="{7DF703F4-FB58-416F-8324-456579D766AB}" type="pres">
      <dgm:prSet presAssocID="{172B588E-FADB-4890-93CC-358CE2F480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17E129-AD5D-469D-BF1D-E7073CA8F29B}" type="pres">
      <dgm:prSet presAssocID="{E845C2D5-383A-4F14-8AEA-441EE8C36598}" presName="root" presStyleCnt="0"/>
      <dgm:spPr/>
    </dgm:pt>
    <dgm:pt modelId="{890DC4CF-97E9-4B46-A183-D14D480431C3}" type="pres">
      <dgm:prSet presAssocID="{E845C2D5-383A-4F14-8AEA-441EE8C36598}" presName="rootComposite" presStyleCnt="0"/>
      <dgm:spPr/>
    </dgm:pt>
    <dgm:pt modelId="{158113C3-7EF9-4984-96A1-75E57E833617}" type="pres">
      <dgm:prSet presAssocID="{E845C2D5-383A-4F14-8AEA-441EE8C36598}" presName="rootText" presStyleLbl="node1" presStyleIdx="0" presStyleCnt="3" custScaleX="173011" custScaleY="106706" custLinFactNeighborX="-33162" custLinFactNeighborY="8239"/>
      <dgm:spPr/>
    </dgm:pt>
    <dgm:pt modelId="{F94A06D1-660E-475E-B102-3E5D24400780}" type="pres">
      <dgm:prSet presAssocID="{E845C2D5-383A-4F14-8AEA-441EE8C36598}" presName="rootConnector" presStyleLbl="node1" presStyleIdx="0" presStyleCnt="3"/>
      <dgm:spPr/>
    </dgm:pt>
    <dgm:pt modelId="{B1ECB1B6-1845-434D-A3D4-B5DD7FDB39B4}" type="pres">
      <dgm:prSet presAssocID="{E845C2D5-383A-4F14-8AEA-441EE8C36598}" presName="childShape" presStyleCnt="0"/>
      <dgm:spPr/>
    </dgm:pt>
    <dgm:pt modelId="{9416B744-3A4C-4164-8926-97A3210C0CD2}" type="pres">
      <dgm:prSet presAssocID="{56C5F12D-D844-42C2-ABF5-A981F520CF20}" presName="Name13" presStyleLbl="parChTrans1D2" presStyleIdx="0" presStyleCnt="13"/>
      <dgm:spPr/>
    </dgm:pt>
    <dgm:pt modelId="{3164D534-74BF-4977-B519-BBB91DC8B4E7}" type="pres">
      <dgm:prSet presAssocID="{F149EA0D-C253-4650-8EC6-DB8D1C6864D7}" presName="childText" presStyleLbl="bgAcc1" presStyleIdx="0" presStyleCnt="13" custScaleX="219877" custScaleY="126641" custLinFactNeighborX="-49538" custLinFactNeighborY="18839">
        <dgm:presLayoutVars>
          <dgm:bulletEnabled val="1"/>
        </dgm:presLayoutVars>
      </dgm:prSet>
      <dgm:spPr/>
    </dgm:pt>
    <dgm:pt modelId="{7FE3A0FF-155A-4B3B-8B4F-FCE568312044}" type="pres">
      <dgm:prSet presAssocID="{42B7EE68-DB97-44B0-96B5-052491C488ED}" presName="Name13" presStyleLbl="parChTrans1D2" presStyleIdx="1" presStyleCnt="13"/>
      <dgm:spPr/>
    </dgm:pt>
    <dgm:pt modelId="{89DCA21E-8B89-4F92-84EA-5F283958424E}" type="pres">
      <dgm:prSet presAssocID="{7BCE1962-0FC6-4A56-AD00-F32B15CF228B}" presName="childText" presStyleLbl="bgAcc1" presStyleIdx="1" presStyleCnt="13" custScaleX="219054" custScaleY="89134" custLinFactNeighborX="-48062" custLinFactNeighborY="19683">
        <dgm:presLayoutVars>
          <dgm:bulletEnabled val="1"/>
        </dgm:presLayoutVars>
      </dgm:prSet>
      <dgm:spPr/>
    </dgm:pt>
    <dgm:pt modelId="{352CC313-08E9-43DC-BE91-2052A12CCDE1}" type="pres">
      <dgm:prSet presAssocID="{E8A03623-121F-46B8-A21E-E2FE40AC0977}" presName="Name13" presStyleLbl="parChTrans1D2" presStyleIdx="2" presStyleCnt="13"/>
      <dgm:spPr/>
    </dgm:pt>
    <dgm:pt modelId="{A33C59EE-3C03-4898-AE7D-7A96907F3A40}" type="pres">
      <dgm:prSet presAssocID="{DE4A79CD-DE5C-4C36-8A09-D332EC05F017}" presName="childText" presStyleLbl="bgAcc1" presStyleIdx="2" presStyleCnt="13" custScaleX="216197" custScaleY="169152" custLinFactNeighborX="-47325" custLinFactNeighborY="35663">
        <dgm:presLayoutVars>
          <dgm:bulletEnabled val="1"/>
        </dgm:presLayoutVars>
      </dgm:prSet>
      <dgm:spPr/>
    </dgm:pt>
    <dgm:pt modelId="{F3FBD637-3870-4AE4-BE14-4F811B595B65}" type="pres">
      <dgm:prSet presAssocID="{67A376C1-D261-4E82-9484-57B92D9A5117}" presName="Name13" presStyleLbl="parChTrans1D2" presStyleIdx="3" presStyleCnt="13"/>
      <dgm:spPr/>
    </dgm:pt>
    <dgm:pt modelId="{DD971D83-A3A0-46F1-ACA4-E6525518667A}" type="pres">
      <dgm:prSet presAssocID="{0FE62038-2979-4D07-990E-C114EECD835F}" presName="childText" presStyleLbl="bgAcc1" presStyleIdx="3" presStyleCnt="13" custScaleX="215517" custScaleY="145462" custLinFactNeighborX="-45850" custLinFactNeighborY="36495">
        <dgm:presLayoutVars>
          <dgm:bulletEnabled val="1"/>
        </dgm:presLayoutVars>
      </dgm:prSet>
      <dgm:spPr/>
    </dgm:pt>
    <dgm:pt modelId="{BC5536CA-21D5-4772-BFA7-567454A11158}" type="pres">
      <dgm:prSet presAssocID="{D53B4444-134C-4D5C-810B-750D5FF6DE4D}" presName="root" presStyleCnt="0"/>
      <dgm:spPr/>
    </dgm:pt>
    <dgm:pt modelId="{113FC97A-6D03-456E-8535-A10D84C46AA4}" type="pres">
      <dgm:prSet presAssocID="{D53B4444-134C-4D5C-810B-750D5FF6DE4D}" presName="rootComposite" presStyleCnt="0"/>
      <dgm:spPr/>
    </dgm:pt>
    <dgm:pt modelId="{EA9B035B-68D7-469E-A200-C4F88F4B5392}" type="pres">
      <dgm:prSet presAssocID="{D53B4444-134C-4D5C-810B-750D5FF6DE4D}" presName="rootText" presStyleLbl="node1" presStyleIdx="1" presStyleCnt="3" custScaleX="181596" custScaleY="108538" custLinFactNeighborX="-2954" custLinFactNeighborY="9033"/>
      <dgm:spPr/>
    </dgm:pt>
    <dgm:pt modelId="{012D1B41-61A2-407F-B1DE-FC2907BCD4DA}" type="pres">
      <dgm:prSet presAssocID="{D53B4444-134C-4D5C-810B-750D5FF6DE4D}" presName="rootConnector" presStyleLbl="node1" presStyleIdx="1" presStyleCnt="3"/>
      <dgm:spPr/>
    </dgm:pt>
    <dgm:pt modelId="{88704A15-8337-46B0-A0C6-F5B1DE429866}" type="pres">
      <dgm:prSet presAssocID="{D53B4444-134C-4D5C-810B-750D5FF6DE4D}" presName="childShape" presStyleCnt="0"/>
      <dgm:spPr/>
    </dgm:pt>
    <dgm:pt modelId="{E091B837-68E5-4FBF-8CCA-9F701F3AAE46}" type="pres">
      <dgm:prSet presAssocID="{D25745F9-E0BB-4C8A-AAD1-A763F8EDC27A}" presName="Name13" presStyleLbl="parChTrans1D2" presStyleIdx="4" presStyleCnt="13"/>
      <dgm:spPr/>
    </dgm:pt>
    <dgm:pt modelId="{A3C38F6B-1349-4C65-9C62-0594A85799ED}" type="pres">
      <dgm:prSet presAssocID="{A0168A74-9938-415C-A3B6-417A027B7D56}" presName="childText" presStyleLbl="bgAcc1" presStyleIdx="4" presStyleCnt="13" custScaleX="215415" custScaleY="242551" custLinFactNeighborX="-7358" custLinFactNeighborY="23816">
        <dgm:presLayoutVars>
          <dgm:bulletEnabled val="1"/>
        </dgm:presLayoutVars>
      </dgm:prSet>
      <dgm:spPr/>
    </dgm:pt>
    <dgm:pt modelId="{8408D7AC-FB93-4725-A650-E6E0B341A672}" type="pres">
      <dgm:prSet presAssocID="{A40C230A-E71F-45E0-8BFD-D76E1F632F2F}" presName="Name13" presStyleLbl="parChTrans1D2" presStyleIdx="5" presStyleCnt="13"/>
      <dgm:spPr/>
    </dgm:pt>
    <dgm:pt modelId="{5AF4456A-1A74-4568-96DA-73AD10913F15}" type="pres">
      <dgm:prSet presAssocID="{9B8DCB43-8DE9-4773-BF1E-DE5F66CE71E5}" presName="childText" presStyleLbl="bgAcc1" presStyleIdx="5" presStyleCnt="13" custScaleX="212255" custScaleY="136496" custLinFactNeighborX="-10136" custLinFactNeighborY="32311">
        <dgm:presLayoutVars>
          <dgm:bulletEnabled val="1"/>
        </dgm:presLayoutVars>
      </dgm:prSet>
      <dgm:spPr/>
    </dgm:pt>
    <dgm:pt modelId="{686E38C8-0404-41B0-ADF5-ED1313E1E5C3}" type="pres">
      <dgm:prSet presAssocID="{486E096E-4AB5-4DF3-BA09-DADDB7328B0B}" presName="Name13" presStyleLbl="parChTrans1D2" presStyleIdx="6" presStyleCnt="13"/>
      <dgm:spPr/>
    </dgm:pt>
    <dgm:pt modelId="{50499449-0076-4927-98DB-7D4BC61C2644}" type="pres">
      <dgm:prSet presAssocID="{793CD6F5-EF1B-44D8-8AC1-A21518019A9E}" presName="childText" presStyleLbl="bgAcc1" presStyleIdx="6" presStyleCnt="13" custScaleX="215523" custScaleY="180782" custLinFactNeighborX="-13345" custLinFactNeighborY="34601">
        <dgm:presLayoutVars>
          <dgm:bulletEnabled val="1"/>
        </dgm:presLayoutVars>
      </dgm:prSet>
      <dgm:spPr/>
    </dgm:pt>
    <dgm:pt modelId="{3F746386-0F9C-4B3F-A94A-53D853F7BFE5}" type="pres">
      <dgm:prSet presAssocID="{BC4358EB-F8DF-4BEC-881E-5BC8941416A5}" presName="root" presStyleCnt="0"/>
      <dgm:spPr/>
    </dgm:pt>
    <dgm:pt modelId="{2C93AA05-F522-4DBD-913B-FFFA56557304}" type="pres">
      <dgm:prSet presAssocID="{BC4358EB-F8DF-4BEC-881E-5BC8941416A5}" presName="rootComposite" presStyleCnt="0"/>
      <dgm:spPr/>
    </dgm:pt>
    <dgm:pt modelId="{03ECF597-C2D9-426B-9268-655CBB4E62B0}" type="pres">
      <dgm:prSet presAssocID="{BC4358EB-F8DF-4BEC-881E-5BC8941416A5}" presName="rootText" presStyleLbl="node1" presStyleIdx="2" presStyleCnt="3" custScaleX="153981" custScaleY="118896" custLinFactNeighborX="31001" custLinFactNeighborY="7631"/>
      <dgm:spPr/>
    </dgm:pt>
    <dgm:pt modelId="{96D8F10D-EFF1-4184-8224-B42BDC18E905}" type="pres">
      <dgm:prSet presAssocID="{BC4358EB-F8DF-4BEC-881E-5BC8941416A5}" presName="rootConnector" presStyleLbl="node1" presStyleIdx="2" presStyleCnt="3"/>
      <dgm:spPr/>
    </dgm:pt>
    <dgm:pt modelId="{8131808B-0E62-4AAA-80E5-4C41789925C0}" type="pres">
      <dgm:prSet presAssocID="{BC4358EB-F8DF-4BEC-881E-5BC8941416A5}" presName="childShape" presStyleCnt="0"/>
      <dgm:spPr/>
    </dgm:pt>
    <dgm:pt modelId="{28C844B2-D93C-48E5-A9CA-D8C02C5D3DAC}" type="pres">
      <dgm:prSet presAssocID="{30AE0A41-DA07-4DE5-B0D6-B6CC30831698}" presName="Name13" presStyleLbl="parChTrans1D2" presStyleIdx="7" presStyleCnt="13"/>
      <dgm:spPr/>
    </dgm:pt>
    <dgm:pt modelId="{B0B41B2A-8F4D-4294-A668-4C4B312318A9}" type="pres">
      <dgm:prSet presAssocID="{6661EC5F-BDE9-49A6-92D6-6BAACF9AD559}" presName="childText" presStyleLbl="bgAcc1" presStyleIdx="7" presStyleCnt="13" custScaleX="392924" custScaleY="92305" custLinFactNeighborX="36946" custLinFactNeighborY="3045">
        <dgm:presLayoutVars>
          <dgm:bulletEnabled val="1"/>
        </dgm:presLayoutVars>
      </dgm:prSet>
      <dgm:spPr/>
    </dgm:pt>
    <dgm:pt modelId="{736847BA-17AC-42CA-9C02-0EBC5C8EEF25}" type="pres">
      <dgm:prSet presAssocID="{40934D5F-774A-440C-B89A-648090C44EA6}" presName="Name13" presStyleLbl="parChTrans1D2" presStyleIdx="8" presStyleCnt="13"/>
      <dgm:spPr/>
    </dgm:pt>
    <dgm:pt modelId="{4973B5EF-71CA-49DA-9337-9F026DC1D313}" type="pres">
      <dgm:prSet presAssocID="{7D49EAA0-C1AB-4EF1-AA5B-EB6738D5FB1E}" presName="childText" presStyleLbl="bgAcc1" presStyleIdx="8" presStyleCnt="13" custScaleX="394585" custScaleY="84791" custLinFactNeighborX="38275" custLinFactNeighborY="14519">
        <dgm:presLayoutVars>
          <dgm:bulletEnabled val="1"/>
        </dgm:presLayoutVars>
      </dgm:prSet>
      <dgm:spPr/>
    </dgm:pt>
    <dgm:pt modelId="{2589D36C-7AE7-4DB2-9FE7-7B6B6256597B}" type="pres">
      <dgm:prSet presAssocID="{804EB995-EE2E-4D8A-8034-9D0C06FF1ED6}" presName="Name13" presStyleLbl="parChTrans1D2" presStyleIdx="9" presStyleCnt="13"/>
      <dgm:spPr/>
    </dgm:pt>
    <dgm:pt modelId="{1DF271F9-D861-4FDC-ADFD-D7B040B6A91E}" type="pres">
      <dgm:prSet presAssocID="{904C4796-33C7-4F1C-9AA2-B9B64239BAC7}" presName="childText" presStyleLbl="bgAcc1" presStyleIdx="9" presStyleCnt="13" custScaleX="394098" custScaleY="59130" custLinFactNeighborX="38298" custLinFactNeighborY="11379">
        <dgm:presLayoutVars>
          <dgm:bulletEnabled val="1"/>
        </dgm:presLayoutVars>
      </dgm:prSet>
      <dgm:spPr/>
    </dgm:pt>
    <dgm:pt modelId="{25FAB776-83C9-4B4B-A7EE-6CAB2BA364D4}" type="pres">
      <dgm:prSet presAssocID="{0D69912C-EF18-4544-8554-BAF99BCAB1B2}" presName="Name13" presStyleLbl="parChTrans1D2" presStyleIdx="10" presStyleCnt="13"/>
      <dgm:spPr/>
    </dgm:pt>
    <dgm:pt modelId="{B16C2421-1FAB-43CA-85CD-F29F6A7E7C9D}" type="pres">
      <dgm:prSet presAssocID="{CD6E4842-8947-48B6-BC07-F36213C8CB99}" presName="childText" presStyleLbl="bgAcc1" presStyleIdx="10" presStyleCnt="13" custScaleX="396984" custScaleY="130599" custLinFactNeighborX="36190" custLinFactNeighborY="8232">
        <dgm:presLayoutVars>
          <dgm:bulletEnabled val="1"/>
        </dgm:presLayoutVars>
      </dgm:prSet>
      <dgm:spPr/>
    </dgm:pt>
    <dgm:pt modelId="{83F9B9E3-6070-4941-B88B-E2E4FEA04D74}" type="pres">
      <dgm:prSet presAssocID="{7571690F-8642-4337-BE2B-4CD932B1BB82}" presName="Name13" presStyleLbl="parChTrans1D2" presStyleIdx="11" presStyleCnt="13"/>
      <dgm:spPr/>
    </dgm:pt>
    <dgm:pt modelId="{82C9F1DB-7F8A-45FC-97C0-9CDCAF1FDF3B}" type="pres">
      <dgm:prSet presAssocID="{50F86FC2-CD47-4E68-9776-BA077E52ACC0}" presName="childText" presStyleLbl="bgAcc1" presStyleIdx="11" presStyleCnt="13" custScaleX="398740" custLinFactNeighborX="35312" custLinFactNeighborY="4770">
        <dgm:presLayoutVars>
          <dgm:bulletEnabled val="1"/>
        </dgm:presLayoutVars>
      </dgm:prSet>
      <dgm:spPr/>
    </dgm:pt>
    <dgm:pt modelId="{25654861-E3B2-4C7B-8F77-8124F83BADB2}" type="pres">
      <dgm:prSet presAssocID="{2AF84D03-5ECD-42E3-A5BB-30A0CD93ED7D}" presName="Name13" presStyleLbl="parChTrans1D2" presStyleIdx="12" presStyleCnt="13"/>
      <dgm:spPr/>
    </dgm:pt>
    <dgm:pt modelId="{09CDD778-0BB3-4EAA-B12C-04876EDAD103}" type="pres">
      <dgm:prSet presAssocID="{B0B20B4B-CF56-4E67-9368-903F0747BEA2}" presName="childText" presStyleLbl="bgAcc1" presStyleIdx="12" presStyleCnt="13" custScaleX="402580" custScaleY="98940" custLinFactNeighborX="34514" custLinFactNeighborY="9995">
        <dgm:presLayoutVars>
          <dgm:bulletEnabled val="1"/>
        </dgm:presLayoutVars>
      </dgm:prSet>
      <dgm:spPr/>
    </dgm:pt>
  </dgm:ptLst>
  <dgm:cxnLst>
    <dgm:cxn modelId="{CCB9F401-9ADC-4640-8DC5-0FC8716226E0}" type="presOf" srcId="{E845C2D5-383A-4F14-8AEA-441EE8C36598}" destId="{F94A06D1-660E-475E-B102-3E5D24400780}" srcOrd="1" destOrd="0" presId="urn:microsoft.com/office/officeart/2005/8/layout/hierarchy3"/>
    <dgm:cxn modelId="{2B1B7F02-C9F8-4720-82BA-A801D9B31E78}" type="presOf" srcId="{2AF84D03-5ECD-42E3-A5BB-30A0CD93ED7D}" destId="{25654861-E3B2-4C7B-8F77-8124F83BADB2}" srcOrd="0" destOrd="0" presId="urn:microsoft.com/office/officeart/2005/8/layout/hierarchy3"/>
    <dgm:cxn modelId="{2C815307-AF14-45BA-9378-BA7F9802EF33}" srcId="{E845C2D5-383A-4F14-8AEA-441EE8C36598}" destId="{DE4A79CD-DE5C-4C36-8A09-D332EC05F017}" srcOrd="2" destOrd="0" parTransId="{E8A03623-121F-46B8-A21E-E2FE40AC0977}" sibTransId="{244E1AEB-BC54-41D6-87E0-812C415EB06B}"/>
    <dgm:cxn modelId="{9B2A0315-951B-4473-95EA-0EF307BC1F65}" type="presOf" srcId="{D53B4444-134C-4D5C-810B-750D5FF6DE4D}" destId="{EA9B035B-68D7-469E-A200-C4F88F4B5392}" srcOrd="0" destOrd="0" presId="urn:microsoft.com/office/officeart/2005/8/layout/hierarchy3"/>
    <dgm:cxn modelId="{4CDFCF19-A9C4-47B1-A4D0-203F4B19DB25}" type="presOf" srcId="{0D69912C-EF18-4544-8554-BAF99BCAB1B2}" destId="{25FAB776-83C9-4B4B-A7EE-6CAB2BA364D4}" srcOrd="0" destOrd="0" presId="urn:microsoft.com/office/officeart/2005/8/layout/hierarchy3"/>
    <dgm:cxn modelId="{E008DA19-68FE-4167-8A4C-179F912C5A66}" srcId="{BC4358EB-F8DF-4BEC-881E-5BC8941416A5}" destId="{B0B20B4B-CF56-4E67-9368-903F0747BEA2}" srcOrd="5" destOrd="0" parTransId="{2AF84D03-5ECD-42E3-A5BB-30A0CD93ED7D}" sibTransId="{9D87DD4D-5B84-4676-BE78-EDB979F62453}"/>
    <dgm:cxn modelId="{2250AC20-D665-41B1-A735-582721ADDBD5}" srcId="{BC4358EB-F8DF-4BEC-881E-5BC8941416A5}" destId="{7D49EAA0-C1AB-4EF1-AA5B-EB6738D5FB1E}" srcOrd="1" destOrd="0" parTransId="{40934D5F-774A-440C-B89A-648090C44EA6}" sibTransId="{15BF2718-08D5-472F-AF37-5FA688AA5AB5}"/>
    <dgm:cxn modelId="{C4C3BB22-4029-4AA4-94A1-927361DEAA7C}" srcId="{E845C2D5-383A-4F14-8AEA-441EE8C36598}" destId="{F149EA0D-C253-4650-8EC6-DB8D1C6864D7}" srcOrd="0" destOrd="0" parTransId="{56C5F12D-D844-42C2-ABF5-A981F520CF20}" sibTransId="{69DF5A35-D2CA-4228-AF0D-9DE861A4A484}"/>
    <dgm:cxn modelId="{EB2D7933-57B8-436E-B735-5F6B880A4279}" type="presOf" srcId="{486E096E-4AB5-4DF3-BA09-DADDB7328B0B}" destId="{686E38C8-0404-41B0-ADF5-ED1313E1E5C3}" srcOrd="0" destOrd="0" presId="urn:microsoft.com/office/officeart/2005/8/layout/hierarchy3"/>
    <dgm:cxn modelId="{8689EC34-B1E7-460D-AE1D-E777AA5B31AD}" type="presOf" srcId="{30AE0A41-DA07-4DE5-B0D6-B6CC30831698}" destId="{28C844B2-D93C-48E5-A9CA-D8C02C5D3DAC}" srcOrd="0" destOrd="0" presId="urn:microsoft.com/office/officeart/2005/8/layout/hierarchy3"/>
    <dgm:cxn modelId="{3E75F33D-B84D-40E9-A1A4-E131DABB439A}" srcId="{BC4358EB-F8DF-4BEC-881E-5BC8941416A5}" destId="{904C4796-33C7-4F1C-9AA2-B9B64239BAC7}" srcOrd="2" destOrd="0" parTransId="{804EB995-EE2E-4D8A-8034-9D0C06FF1ED6}" sibTransId="{57E1CB14-886A-4482-BB79-501545E54BC8}"/>
    <dgm:cxn modelId="{C3FC7463-901F-41E5-B2EC-1F2395A5FBB0}" type="presOf" srcId="{793CD6F5-EF1B-44D8-8AC1-A21518019A9E}" destId="{50499449-0076-4927-98DB-7D4BC61C2644}" srcOrd="0" destOrd="0" presId="urn:microsoft.com/office/officeart/2005/8/layout/hierarchy3"/>
    <dgm:cxn modelId="{F2ABA663-3EF2-4F83-B297-94FB3AF441A3}" type="presOf" srcId="{A40C230A-E71F-45E0-8BFD-D76E1F632F2F}" destId="{8408D7AC-FB93-4725-A650-E6E0B341A672}" srcOrd="0" destOrd="0" presId="urn:microsoft.com/office/officeart/2005/8/layout/hierarchy3"/>
    <dgm:cxn modelId="{FE1C0B64-4723-44B6-949B-DCA43329654B}" srcId="{E845C2D5-383A-4F14-8AEA-441EE8C36598}" destId="{7BCE1962-0FC6-4A56-AD00-F32B15CF228B}" srcOrd="1" destOrd="0" parTransId="{42B7EE68-DB97-44B0-96B5-052491C488ED}" sibTransId="{F2A0946A-49FD-4B55-BE03-BAF72A965C0C}"/>
    <dgm:cxn modelId="{13E6A849-E485-4215-B622-474827BCCD4C}" type="presOf" srcId="{0FE62038-2979-4D07-990E-C114EECD835F}" destId="{DD971D83-A3A0-46F1-ACA4-E6525518667A}" srcOrd="0" destOrd="0" presId="urn:microsoft.com/office/officeart/2005/8/layout/hierarchy3"/>
    <dgm:cxn modelId="{C55DEE69-1C2F-4603-9134-2E0453868998}" type="presOf" srcId="{D25745F9-E0BB-4C8A-AAD1-A763F8EDC27A}" destId="{E091B837-68E5-4FBF-8CCA-9F701F3AAE46}" srcOrd="0" destOrd="0" presId="urn:microsoft.com/office/officeart/2005/8/layout/hierarchy3"/>
    <dgm:cxn modelId="{5EC4BF6A-2292-45D7-B1E9-1BFCDF7D8B50}" type="presOf" srcId="{67A376C1-D261-4E82-9484-57B92D9A5117}" destId="{F3FBD637-3870-4AE4-BE14-4F811B595B65}" srcOrd="0" destOrd="0" presId="urn:microsoft.com/office/officeart/2005/8/layout/hierarchy3"/>
    <dgm:cxn modelId="{78BEED6B-76FD-4165-A48B-26BDA61B080A}" type="presOf" srcId="{40934D5F-774A-440C-B89A-648090C44EA6}" destId="{736847BA-17AC-42CA-9C02-0EBC5C8EEF25}" srcOrd="0" destOrd="0" presId="urn:microsoft.com/office/officeart/2005/8/layout/hierarchy3"/>
    <dgm:cxn modelId="{3B6DC84D-D4BA-4995-B028-8D719392ECB5}" type="presOf" srcId="{BC4358EB-F8DF-4BEC-881E-5BC8941416A5}" destId="{96D8F10D-EFF1-4184-8224-B42BDC18E905}" srcOrd="1" destOrd="0" presId="urn:microsoft.com/office/officeart/2005/8/layout/hierarchy3"/>
    <dgm:cxn modelId="{B577D26D-98A8-4A5C-96C7-A2FB064D3CA6}" type="presOf" srcId="{7BCE1962-0FC6-4A56-AD00-F32B15CF228B}" destId="{89DCA21E-8B89-4F92-84EA-5F283958424E}" srcOrd="0" destOrd="0" presId="urn:microsoft.com/office/officeart/2005/8/layout/hierarchy3"/>
    <dgm:cxn modelId="{63A38E56-564D-419B-AA2F-A0D7159B7194}" srcId="{172B588E-FADB-4890-93CC-358CE2F48008}" destId="{E845C2D5-383A-4F14-8AEA-441EE8C36598}" srcOrd="0" destOrd="0" parTransId="{B3AF6214-34C2-4434-8D4D-370FB8B82A7E}" sibTransId="{EAF0556B-8127-4B7D-8977-4CC7A7C09D41}"/>
    <dgm:cxn modelId="{49004257-8E1A-4073-A99C-68482B1DA299}" type="presOf" srcId="{E845C2D5-383A-4F14-8AEA-441EE8C36598}" destId="{158113C3-7EF9-4984-96A1-75E57E833617}" srcOrd="0" destOrd="0" presId="urn:microsoft.com/office/officeart/2005/8/layout/hierarchy3"/>
    <dgm:cxn modelId="{D27D4C7C-CECE-4E1F-A79A-8797C181981D}" srcId="{D53B4444-134C-4D5C-810B-750D5FF6DE4D}" destId="{793CD6F5-EF1B-44D8-8AC1-A21518019A9E}" srcOrd="2" destOrd="0" parTransId="{486E096E-4AB5-4DF3-BA09-DADDB7328B0B}" sibTransId="{43742FA0-70F2-408E-8C0C-7911DD979FDB}"/>
    <dgm:cxn modelId="{4CB6AA7F-9644-4114-A385-EABF2604CF9D}" srcId="{BC4358EB-F8DF-4BEC-881E-5BC8941416A5}" destId="{50F86FC2-CD47-4E68-9776-BA077E52ACC0}" srcOrd="4" destOrd="0" parTransId="{7571690F-8642-4337-BE2B-4CD932B1BB82}" sibTransId="{036CC093-3E19-423B-ABD8-8F929D05082A}"/>
    <dgm:cxn modelId="{2F5EB983-BDC1-4D79-BF08-5BC03A23038D}" srcId="{BC4358EB-F8DF-4BEC-881E-5BC8941416A5}" destId="{6661EC5F-BDE9-49A6-92D6-6BAACF9AD559}" srcOrd="0" destOrd="0" parTransId="{30AE0A41-DA07-4DE5-B0D6-B6CC30831698}" sibTransId="{051C0D1F-EBFC-4E23-B6A5-889941B745F8}"/>
    <dgm:cxn modelId="{00A33585-0EE1-4D5C-A568-7C5B3779EF79}" type="presOf" srcId="{E8A03623-121F-46B8-A21E-E2FE40AC0977}" destId="{352CC313-08E9-43DC-BE91-2052A12CCDE1}" srcOrd="0" destOrd="0" presId="urn:microsoft.com/office/officeart/2005/8/layout/hierarchy3"/>
    <dgm:cxn modelId="{B9E50F8C-2700-451C-9F51-B0F1611B16DD}" srcId="{172B588E-FADB-4890-93CC-358CE2F48008}" destId="{D53B4444-134C-4D5C-810B-750D5FF6DE4D}" srcOrd="1" destOrd="0" parTransId="{F25E17B2-BE21-4811-B324-7A294E376A1D}" sibTransId="{02C33FB1-1820-4C0F-834B-3096B6E598E2}"/>
    <dgm:cxn modelId="{FF469391-38CB-40A0-9701-0F48762EDD81}" type="presOf" srcId="{42B7EE68-DB97-44B0-96B5-052491C488ED}" destId="{7FE3A0FF-155A-4B3B-8B4F-FCE568312044}" srcOrd="0" destOrd="0" presId="urn:microsoft.com/office/officeart/2005/8/layout/hierarchy3"/>
    <dgm:cxn modelId="{EA556892-1B7D-47A2-B2C7-9DF1A827B376}" type="presOf" srcId="{CD6E4842-8947-48B6-BC07-F36213C8CB99}" destId="{B16C2421-1FAB-43CA-85CD-F29F6A7E7C9D}" srcOrd="0" destOrd="0" presId="urn:microsoft.com/office/officeart/2005/8/layout/hierarchy3"/>
    <dgm:cxn modelId="{66227996-0E29-4AD4-A46F-C4D786695725}" srcId="{D53B4444-134C-4D5C-810B-750D5FF6DE4D}" destId="{9B8DCB43-8DE9-4773-BF1E-DE5F66CE71E5}" srcOrd="1" destOrd="0" parTransId="{A40C230A-E71F-45E0-8BFD-D76E1F632F2F}" sibTransId="{68FF7498-35C7-4AAF-9573-F724419E2FE5}"/>
    <dgm:cxn modelId="{85FE5498-5F54-4725-A486-63DEC1C38DD7}" type="presOf" srcId="{9B8DCB43-8DE9-4773-BF1E-DE5F66CE71E5}" destId="{5AF4456A-1A74-4568-96DA-73AD10913F15}" srcOrd="0" destOrd="0" presId="urn:microsoft.com/office/officeart/2005/8/layout/hierarchy3"/>
    <dgm:cxn modelId="{C1C4CCA7-626F-41D4-85ED-F51015605288}" type="presOf" srcId="{804EB995-EE2E-4D8A-8034-9D0C06FF1ED6}" destId="{2589D36C-7AE7-4DB2-9FE7-7B6B6256597B}" srcOrd="0" destOrd="0" presId="urn:microsoft.com/office/officeart/2005/8/layout/hierarchy3"/>
    <dgm:cxn modelId="{0A4151AC-21FA-4578-BFDE-4EE6082D8A30}" srcId="{172B588E-FADB-4890-93CC-358CE2F48008}" destId="{BC4358EB-F8DF-4BEC-881E-5BC8941416A5}" srcOrd="2" destOrd="0" parTransId="{E12BAFA7-AC56-4551-AE48-79618180D701}" sibTransId="{0B6C69F2-C5E4-411A-9342-BEA7F3659FA4}"/>
    <dgm:cxn modelId="{4B8245B5-3381-4452-8B40-E8BA4EA1B0F1}" type="presOf" srcId="{BC4358EB-F8DF-4BEC-881E-5BC8941416A5}" destId="{03ECF597-C2D9-426B-9268-655CBB4E62B0}" srcOrd="0" destOrd="0" presId="urn:microsoft.com/office/officeart/2005/8/layout/hierarchy3"/>
    <dgm:cxn modelId="{EAC993B8-7AFF-4DFA-9230-9E278D6AE38F}" type="presOf" srcId="{50F86FC2-CD47-4E68-9776-BA077E52ACC0}" destId="{82C9F1DB-7F8A-45FC-97C0-9CDCAF1FDF3B}" srcOrd="0" destOrd="0" presId="urn:microsoft.com/office/officeart/2005/8/layout/hierarchy3"/>
    <dgm:cxn modelId="{09B72DBA-9FFF-4122-B411-ECAC19FD7F7E}" type="presOf" srcId="{7571690F-8642-4337-BE2B-4CD932B1BB82}" destId="{83F9B9E3-6070-4941-B88B-E2E4FEA04D74}" srcOrd="0" destOrd="0" presId="urn:microsoft.com/office/officeart/2005/8/layout/hierarchy3"/>
    <dgm:cxn modelId="{9C2727C5-D6EE-46C0-AFA3-81820DBC7850}" srcId="{D53B4444-134C-4D5C-810B-750D5FF6DE4D}" destId="{A0168A74-9938-415C-A3B6-417A027B7D56}" srcOrd="0" destOrd="0" parTransId="{D25745F9-E0BB-4C8A-AAD1-A763F8EDC27A}" sibTransId="{DBD4DB1C-A253-4C74-918D-8546C8BB03E7}"/>
    <dgm:cxn modelId="{DEAE3AC5-E4FC-49FB-91D1-2675A62EA391}" type="presOf" srcId="{D53B4444-134C-4D5C-810B-750D5FF6DE4D}" destId="{012D1B41-61A2-407F-B1DE-FC2907BCD4DA}" srcOrd="1" destOrd="0" presId="urn:microsoft.com/office/officeart/2005/8/layout/hierarchy3"/>
    <dgm:cxn modelId="{D2DFBBCD-5849-4AED-B250-0372A1521190}" srcId="{BC4358EB-F8DF-4BEC-881E-5BC8941416A5}" destId="{CD6E4842-8947-48B6-BC07-F36213C8CB99}" srcOrd="3" destOrd="0" parTransId="{0D69912C-EF18-4544-8554-BAF99BCAB1B2}" sibTransId="{802858F0-182D-4C8C-823C-F5CC45F524DE}"/>
    <dgm:cxn modelId="{1DD1BBD0-3372-4751-B270-9A95D36655F8}" type="presOf" srcId="{F149EA0D-C253-4650-8EC6-DB8D1C6864D7}" destId="{3164D534-74BF-4977-B519-BBB91DC8B4E7}" srcOrd="0" destOrd="0" presId="urn:microsoft.com/office/officeart/2005/8/layout/hierarchy3"/>
    <dgm:cxn modelId="{25DFD8D1-DB98-4073-885F-81D43F985295}" type="presOf" srcId="{7D49EAA0-C1AB-4EF1-AA5B-EB6738D5FB1E}" destId="{4973B5EF-71CA-49DA-9337-9F026DC1D313}" srcOrd="0" destOrd="0" presId="urn:microsoft.com/office/officeart/2005/8/layout/hierarchy3"/>
    <dgm:cxn modelId="{93304CD9-A49E-46F5-9C10-B1EAAA3D90A2}" type="presOf" srcId="{DE4A79CD-DE5C-4C36-8A09-D332EC05F017}" destId="{A33C59EE-3C03-4898-AE7D-7A96907F3A40}" srcOrd="0" destOrd="0" presId="urn:microsoft.com/office/officeart/2005/8/layout/hierarchy3"/>
    <dgm:cxn modelId="{AFEF49DE-6E91-473A-AB62-479DC57A5364}" type="presOf" srcId="{172B588E-FADB-4890-93CC-358CE2F48008}" destId="{7DF703F4-FB58-416F-8324-456579D766AB}" srcOrd="0" destOrd="0" presId="urn:microsoft.com/office/officeart/2005/8/layout/hierarchy3"/>
    <dgm:cxn modelId="{DAC69EEA-C2AC-49E4-ADFF-481B1F017E70}" type="presOf" srcId="{6661EC5F-BDE9-49A6-92D6-6BAACF9AD559}" destId="{B0B41B2A-8F4D-4294-A668-4C4B312318A9}" srcOrd="0" destOrd="0" presId="urn:microsoft.com/office/officeart/2005/8/layout/hierarchy3"/>
    <dgm:cxn modelId="{FC03C3EC-AC76-4FAE-BD5D-2F3F61566C05}" type="presOf" srcId="{B0B20B4B-CF56-4E67-9368-903F0747BEA2}" destId="{09CDD778-0BB3-4EAA-B12C-04876EDAD103}" srcOrd="0" destOrd="0" presId="urn:microsoft.com/office/officeart/2005/8/layout/hierarchy3"/>
    <dgm:cxn modelId="{320F1BEF-683B-4A4C-8EF5-88C798F6A589}" type="presOf" srcId="{A0168A74-9938-415C-A3B6-417A027B7D56}" destId="{A3C38F6B-1349-4C65-9C62-0594A85799ED}" srcOrd="0" destOrd="0" presId="urn:microsoft.com/office/officeart/2005/8/layout/hierarchy3"/>
    <dgm:cxn modelId="{47720BF7-B3D1-4FBA-8688-98DA31D8A134}" srcId="{E845C2D5-383A-4F14-8AEA-441EE8C36598}" destId="{0FE62038-2979-4D07-990E-C114EECD835F}" srcOrd="3" destOrd="0" parTransId="{67A376C1-D261-4E82-9484-57B92D9A5117}" sibTransId="{D1D68A4D-AFF5-43C2-AF01-D99AC2A9F00E}"/>
    <dgm:cxn modelId="{D9DC71FA-AB04-43AE-8AB1-1D5711AC6A54}" type="presOf" srcId="{904C4796-33C7-4F1C-9AA2-B9B64239BAC7}" destId="{1DF271F9-D861-4FDC-ADFD-D7B040B6A91E}" srcOrd="0" destOrd="0" presId="urn:microsoft.com/office/officeart/2005/8/layout/hierarchy3"/>
    <dgm:cxn modelId="{9057ACFA-039D-4D29-B1CB-7C31C21DE78D}" type="presOf" srcId="{56C5F12D-D844-42C2-ABF5-A981F520CF20}" destId="{9416B744-3A4C-4164-8926-97A3210C0CD2}" srcOrd="0" destOrd="0" presId="urn:microsoft.com/office/officeart/2005/8/layout/hierarchy3"/>
    <dgm:cxn modelId="{3E4166D6-6AF9-46CD-90A4-7220D850223A}" type="presParOf" srcId="{7DF703F4-FB58-416F-8324-456579D766AB}" destId="{2B17E129-AD5D-469D-BF1D-E7073CA8F29B}" srcOrd="0" destOrd="0" presId="urn:microsoft.com/office/officeart/2005/8/layout/hierarchy3"/>
    <dgm:cxn modelId="{D6199990-82DF-480B-91B9-C13AFB52D33C}" type="presParOf" srcId="{2B17E129-AD5D-469D-BF1D-E7073CA8F29B}" destId="{890DC4CF-97E9-4B46-A183-D14D480431C3}" srcOrd="0" destOrd="0" presId="urn:microsoft.com/office/officeart/2005/8/layout/hierarchy3"/>
    <dgm:cxn modelId="{3EE6FA67-58E8-4915-A58B-7536B4E45401}" type="presParOf" srcId="{890DC4CF-97E9-4B46-A183-D14D480431C3}" destId="{158113C3-7EF9-4984-96A1-75E57E833617}" srcOrd="0" destOrd="0" presId="urn:microsoft.com/office/officeart/2005/8/layout/hierarchy3"/>
    <dgm:cxn modelId="{3D4E215D-9B03-4F28-839C-B0EA4264D5F9}" type="presParOf" srcId="{890DC4CF-97E9-4B46-A183-D14D480431C3}" destId="{F94A06D1-660E-475E-B102-3E5D24400780}" srcOrd="1" destOrd="0" presId="urn:microsoft.com/office/officeart/2005/8/layout/hierarchy3"/>
    <dgm:cxn modelId="{6E9B267E-2239-47C2-8E6E-266B0AD6C9F1}" type="presParOf" srcId="{2B17E129-AD5D-469D-BF1D-E7073CA8F29B}" destId="{B1ECB1B6-1845-434D-A3D4-B5DD7FDB39B4}" srcOrd="1" destOrd="0" presId="urn:microsoft.com/office/officeart/2005/8/layout/hierarchy3"/>
    <dgm:cxn modelId="{D8C0A7B5-5D2C-49E8-A99F-8C71A926910F}" type="presParOf" srcId="{B1ECB1B6-1845-434D-A3D4-B5DD7FDB39B4}" destId="{9416B744-3A4C-4164-8926-97A3210C0CD2}" srcOrd="0" destOrd="0" presId="urn:microsoft.com/office/officeart/2005/8/layout/hierarchy3"/>
    <dgm:cxn modelId="{678A85C8-4198-4275-9BAF-0337999262D7}" type="presParOf" srcId="{B1ECB1B6-1845-434D-A3D4-B5DD7FDB39B4}" destId="{3164D534-74BF-4977-B519-BBB91DC8B4E7}" srcOrd="1" destOrd="0" presId="urn:microsoft.com/office/officeart/2005/8/layout/hierarchy3"/>
    <dgm:cxn modelId="{C9E50DB2-9E0D-4933-8AE6-AB48529D2740}" type="presParOf" srcId="{B1ECB1B6-1845-434D-A3D4-B5DD7FDB39B4}" destId="{7FE3A0FF-155A-4B3B-8B4F-FCE568312044}" srcOrd="2" destOrd="0" presId="urn:microsoft.com/office/officeart/2005/8/layout/hierarchy3"/>
    <dgm:cxn modelId="{B53F6147-BE7B-4F5B-8F25-4BF6BC792A92}" type="presParOf" srcId="{B1ECB1B6-1845-434D-A3D4-B5DD7FDB39B4}" destId="{89DCA21E-8B89-4F92-84EA-5F283958424E}" srcOrd="3" destOrd="0" presId="urn:microsoft.com/office/officeart/2005/8/layout/hierarchy3"/>
    <dgm:cxn modelId="{1856B1B0-55B5-49EA-8BA2-B9487F62B985}" type="presParOf" srcId="{B1ECB1B6-1845-434D-A3D4-B5DD7FDB39B4}" destId="{352CC313-08E9-43DC-BE91-2052A12CCDE1}" srcOrd="4" destOrd="0" presId="urn:microsoft.com/office/officeart/2005/8/layout/hierarchy3"/>
    <dgm:cxn modelId="{533258B1-7143-472C-BDFC-E1115360B163}" type="presParOf" srcId="{B1ECB1B6-1845-434D-A3D4-B5DD7FDB39B4}" destId="{A33C59EE-3C03-4898-AE7D-7A96907F3A40}" srcOrd="5" destOrd="0" presId="urn:microsoft.com/office/officeart/2005/8/layout/hierarchy3"/>
    <dgm:cxn modelId="{50036F8B-9E8F-4603-A209-EDB9E1A646E4}" type="presParOf" srcId="{B1ECB1B6-1845-434D-A3D4-B5DD7FDB39B4}" destId="{F3FBD637-3870-4AE4-BE14-4F811B595B65}" srcOrd="6" destOrd="0" presId="urn:microsoft.com/office/officeart/2005/8/layout/hierarchy3"/>
    <dgm:cxn modelId="{ABB2BE59-83FB-4BA0-9E59-5BA14CA7E373}" type="presParOf" srcId="{B1ECB1B6-1845-434D-A3D4-B5DD7FDB39B4}" destId="{DD971D83-A3A0-46F1-ACA4-E6525518667A}" srcOrd="7" destOrd="0" presId="urn:microsoft.com/office/officeart/2005/8/layout/hierarchy3"/>
    <dgm:cxn modelId="{D6BAA5AD-2ECB-4016-B77B-1007B5E392D4}" type="presParOf" srcId="{7DF703F4-FB58-416F-8324-456579D766AB}" destId="{BC5536CA-21D5-4772-BFA7-567454A11158}" srcOrd="1" destOrd="0" presId="urn:microsoft.com/office/officeart/2005/8/layout/hierarchy3"/>
    <dgm:cxn modelId="{A51B18A3-D285-4017-AA24-46875DAD52F3}" type="presParOf" srcId="{BC5536CA-21D5-4772-BFA7-567454A11158}" destId="{113FC97A-6D03-456E-8535-A10D84C46AA4}" srcOrd="0" destOrd="0" presId="urn:microsoft.com/office/officeart/2005/8/layout/hierarchy3"/>
    <dgm:cxn modelId="{814BFC31-A8F7-48BE-B662-FCE06FA7037F}" type="presParOf" srcId="{113FC97A-6D03-456E-8535-A10D84C46AA4}" destId="{EA9B035B-68D7-469E-A200-C4F88F4B5392}" srcOrd="0" destOrd="0" presId="urn:microsoft.com/office/officeart/2005/8/layout/hierarchy3"/>
    <dgm:cxn modelId="{7756BB9E-72E3-4297-AA47-2F04BC945C66}" type="presParOf" srcId="{113FC97A-6D03-456E-8535-A10D84C46AA4}" destId="{012D1B41-61A2-407F-B1DE-FC2907BCD4DA}" srcOrd="1" destOrd="0" presId="urn:microsoft.com/office/officeart/2005/8/layout/hierarchy3"/>
    <dgm:cxn modelId="{E7272112-89D3-40A0-B323-D079F2DE83F4}" type="presParOf" srcId="{BC5536CA-21D5-4772-BFA7-567454A11158}" destId="{88704A15-8337-46B0-A0C6-F5B1DE429866}" srcOrd="1" destOrd="0" presId="urn:microsoft.com/office/officeart/2005/8/layout/hierarchy3"/>
    <dgm:cxn modelId="{B7DC8E77-2A3D-4555-AB25-AEF509627FB2}" type="presParOf" srcId="{88704A15-8337-46B0-A0C6-F5B1DE429866}" destId="{E091B837-68E5-4FBF-8CCA-9F701F3AAE46}" srcOrd="0" destOrd="0" presId="urn:microsoft.com/office/officeart/2005/8/layout/hierarchy3"/>
    <dgm:cxn modelId="{D26E21DB-4A6E-4200-8137-09E0768A83FA}" type="presParOf" srcId="{88704A15-8337-46B0-A0C6-F5B1DE429866}" destId="{A3C38F6B-1349-4C65-9C62-0594A85799ED}" srcOrd="1" destOrd="0" presId="urn:microsoft.com/office/officeart/2005/8/layout/hierarchy3"/>
    <dgm:cxn modelId="{AEB50F88-E38F-49E2-87D1-DD6EEE2DA71B}" type="presParOf" srcId="{88704A15-8337-46B0-A0C6-F5B1DE429866}" destId="{8408D7AC-FB93-4725-A650-E6E0B341A672}" srcOrd="2" destOrd="0" presId="urn:microsoft.com/office/officeart/2005/8/layout/hierarchy3"/>
    <dgm:cxn modelId="{C30968E5-5CD8-4780-8615-5AA6F2473330}" type="presParOf" srcId="{88704A15-8337-46B0-A0C6-F5B1DE429866}" destId="{5AF4456A-1A74-4568-96DA-73AD10913F15}" srcOrd="3" destOrd="0" presId="urn:microsoft.com/office/officeart/2005/8/layout/hierarchy3"/>
    <dgm:cxn modelId="{67BEEB80-2ED6-44B7-B23A-5CD1CD6CADC4}" type="presParOf" srcId="{88704A15-8337-46B0-A0C6-F5B1DE429866}" destId="{686E38C8-0404-41B0-ADF5-ED1313E1E5C3}" srcOrd="4" destOrd="0" presId="urn:microsoft.com/office/officeart/2005/8/layout/hierarchy3"/>
    <dgm:cxn modelId="{FF945292-ACE4-4738-8DFA-0C9A75B75FB5}" type="presParOf" srcId="{88704A15-8337-46B0-A0C6-F5B1DE429866}" destId="{50499449-0076-4927-98DB-7D4BC61C2644}" srcOrd="5" destOrd="0" presId="urn:microsoft.com/office/officeart/2005/8/layout/hierarchy3"/>
    <dgm:cxn modelId="{0E3158EA-C511-4EFC-A49B-953C31DCC30A}" type="presParOf" srcId="{7DF703F4-FB58-416F-8324-456579D766AB}" destId="{3F746386-0F9C-4B3F-A94A-53D853F7BFE5}" srcOrd="2" destOrd="0" presId="urn:microsoft.com/office/officeart/2005/8/layout/hierarchy3"/>
    <dgm:cxn modelId="{064D2078-3AD9-46E4-A51A-C5E43CF41146}" type="presParOf" srcId="{3F746386-0F9C-4B3F-A94A-53D853F7BFE5}" destId="{2C93AA05-F522-4DBD-913B-FFFA56557304}" srcOrd="0" destOrd="0" presId="urn:microsoft.com/office/officeart/2005/8/layout/hierarchy3"/>
    <dgm:cxn modelId="{319E6F15-BB90-4BD4-B761-52305D89A6D8}" type="presParOf" srcId="{2C93AA05-F522-4DBD-913B-FFFA56557304}" destId="{03ECF597-C2D9-426B-9268-655CBB4E62B0}" srcOrd="0" destOrd="0" presId="urn:microsoft.com/office/officeart/2005/8/layout/hierarchy3"/>
    <dgm:cxn modelId="{B108732A-CD09-4014-A30E-49D1A55353D6}" type="presParOf" srcId="{2C93AA05-F522-4DBD-913B-FFFA56557304}" destId="{96D8F10D-EFF1-4184-8224-B42BDC18E905}" srcOrd="1" destOrd="0" presId="urn:microsoft.com/office/officeart/2005/8/layout/hierarchy3"/>
    <dgm:cxn modelId="{9668A252-B7DC-4229-A0E7-77FA87F80520}" type="presParOf" srcId="{3F746386-0F9C-4B3F-A94A-53D853F7BFE5}" destId="{8131808B-0E62-4AAA-80E5-4C41789925C0}" srcOrd="1" destOrd="0" presId="urn:microsoft.com/office/officeart/2005/8/layout/hierarchy3"/>
    <dgm:cxn modelId="{DCAB2004-8E2D-452D-9E8D-E1700E4A12DA}" type="presParOf" srcId="{8131808B-0E62-4AAA-80E5-4C41789925C0}" destId="{28C844B2-D93C-48E5-A9CA-D8C02C5D3DAC}" srcOrd="0" destOrd="0" presId="urn:microsoft.com/office/officeart/2005/8/layout/hierarchy3"/>
    <dgm:cxn modelId="{DDED0226-8612-451D-A67E-8C0B26E442FA}" type="presParOf" srcId="{8131808B-0E62-4AAA-80E5-4C41789925C0}" destId="{B0B41B2A-8F4D-4294-A668-4C4B312318A9}" srcOrd="1" destOrd="0" presId="urn:microsoft.com/office/officeart/2005/8/layout/hierarchy3"/>
    <dgm:cxn modelId="{83F95736-1B7B-4C96-BB78-A89BAF969BBD}" type="presParOf" srcId="{8131808B-0E62-4AAA-80E5-4C41789925C0}" destId="{736847BA-17AC-42CA-9C02-0EBC5C8EEF25}" srcOrd="2" destOrd="0" presId="urn:microsoft.com/office/officeart/2005/8/layout/hierarchy3"/>
    <dgm:cxn modelId="{B5346FCB-919B-48FE-94F8-95A52EE4959F}" type="presParOf" srcId="{8131808B-0E62-4AAA-80E5-4C41789925C0}" destId="{4973B5EF-71CA-49DA-9337-9F026DC1D313}" srcOrd="3" destOrd="0" presId="urn:microsoft.com/office/officeart/2005/8/layout/hierarchy3"/>
    <dgm:cxn modelId="{F117A1AF-9D71-4ED4-A5EF-B1A63523B2FC}" type="presParOf" srcId="{8131808B-0E62-4AAA-80E5-4C41789925C0}" destId="{2589D36C-7AE7-4DB2-9FE7-7B6B6256597B}" srcOrd="4" destOrd="0" presId="urn:microsoft.com/office/officeart/2005/8/layout/hierarchy3"/>
    <dgm:cxn modelId="{01282C03-919F-4477-8B0C-E4700DCF768D}" type="presParOf" srcId="{8131808B-0E62-4AAA-80E5-4C41789925C0}" destId="{1DF271F9-D861-4FDC-ADFD-D7B040B6A91E}" srcOrd="5" destOrd="0" presId="urn:microsoft.com/office/officeart/2005/8/layout/hierarchy3"/>
    <dgm:cxn modelId="{64146905-A9C9-49A6-8436-F92E0EE527F2}" type="presParOf" srcId="{8131808B-0E62-4AAA-80E5-4C41789925C0}" destId="{25FAB776-83C9-4B4B-A7EE-6CAB2BA364D4}" srcOrd="6" destOrd="0" presId="urn:microsoft.com/office/officeart/2005/8/layout/hierarchy3"/>
    <dgm:cxn modelId="{58C9B0FE-FED9-413D-AB46-1FDB0E3CD16E}" type="presParOf" srcId="{8131808B-0E62-4AAA-80E5-4C41789925C0}" destId="{B16C2421-1FAB-43CA-85CD-F29F6A7E7C9D}" srcOrd="7" destOrd="0" presId="urn:microsoft.com/office/officeart/2005/8/layout/hierarchy3"/>
    <dgm:cxn modelId="{07BB883C-0AC1-49A5-AF25-C04D0C80CA97}" type="presParOf" srcId="{8131808B-0E62-4AAA-80E5-4C41789925C0}" destId="{83F9B9E3-6070-4941-B88B-E2E4FEA04D74}" srcOrd="8" destOrd="0" presId="urn:microsoft.com/office/officeart/2005/8/layout/hierarchy3"/>
    <dgm:cxn modelId="{0D121BEC-777D-420D-8F4B-4FE3DE8E6BC5}" type="presParOf" srcId="{8131808B-0E62-4AAA-80E5-4C41789925C0}" destId="{82C9F1DB-7F8A-45FC-97C0-9CDCAF1FDF3B}" srcOrd="9" destOrd="0" presId="urn:microsoft.com/office/officeart/2005/8/layout/hierarchy3"/>
    <dgm:cxn modelId="{88FBA451-EF59-43FE-AE3C-A87D9CFB6C04}" type="presParOf" srcId="{8131808B-0E62-4AAA-80E5-4C41789925C0}" destId="{25654861-E3B2-4C7B-8F77-8124F83BADB2}" srcOrd="10" destOrd="0" presId="urn:microsoft.com/office/officeart/2005/8/layout/hierarchy3"/>
    <dgm:cxn modelId="{6E61DD81-1C64-4804-BAA0-CB86A4B1CE63}" type="presParOf" srcId="{8131808B-0E62-4AAA-80E5-4C41789925C0}" destId="{09CDD778-0BB3-4EAA-B12C-04876EDAD103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028C00-89CF-42DF-9662-ACF9AB2BDACA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3960C887-BF88-49D0-9D94-EE98726219EE}">
      <dgm:prSet custT="1"/>
      <dgm:spPr/>
      <dgm:t>
        <a:bodyPr/>
        <a:lstStyle/>
        <a:p>
          <a:r>
            <a:rPr lang="pt-BR" sz="2100" dirty="0">
              <a:latin typeface="Roboto" panose="02000000000000000000" pitchFamily="2" charset="0"/>
              <a:ea typeface="Roboto" panose="02000000000000000000" pitchFamily="2" charset="0"/>
            </a:rPr>
            <a:t>Interesses britânicos e franceses no Oriente Médio ainda durante a Primeira Guerra Mundial.</a:t>
          </a:r>
        </a:p>
      </dgm:t>
    </dgm:pt>
    <dgm:pt modelId="{1CB1EDED-EC9F-426E-8BF9-E5263A90A4D3}" type="parTrans" cxnId="{E4EF5129-C743-4FC0-A404-4B6DF9D79F01}">
      <dgm:prSet/>
      <dgm:spPr/>
      <dgm:t>
        <a:bodyPr/>
        <a:lstStyle/>
        <a:p>
          <a:endParaRPr lang="pt-BR"/>
        </a:p>
      </dgm:t>
    </dgm:pt>
    <dgm:pt modelId="{CB2011AD-0BAD-4C54-8DD5-69A13D9A3883}" type="sibTrans" cxnId="{E4EF5129-C743-4FC0-A404-4B6DF9D79F01}">
      <dgm:prSet/>
      <dgm:spPr/>
      <dgm:t>
        <a:bodyPr/>
        <a:lstStyle/>
        <a:p>
          <a:endParaRPr lang="pt-BR"/>
        </a:p>
      </dgm:t>
    </dgm:pt>
    <dgm:pt modelId="{045E0AF8-454F-47F4-B17F-AAB29F268FED}">
      <dgm:prSet custT="1"/>
      <dgm:spPr/>
      <dgm:t>
        <a:bodyPr/>
        <a:lstStyle/>
        <a:p>
          <a:r>
            <a:rPr lang="pt-BR" sz="2100" dirty="0">
              <a:latin typeface="Roboto" panose="02000000000000000000" pitchFamily="2" charset="0"/>
              <a:ea typeface="Roboto" panose="02000000000000000000" pitchFamily="2" charset="0"/>
            </a:rPr>
            <a:t>Compromisso britânico pela criação de um Estado judaico na Palestina.</a:t>
          </a:r>
        </a:p>
      </dgm:t>
    </dgm:pt>
    <dgm:pt modelId="{4B61409E-65B5-4C06-86A3-A33FB48AB7DA}" type="parTrans" cxnId="{0CF8EB4E-0EF0-42FD-886D-303FB125F13E}">
      <dgm:prSet/>
      <dgm:spPr/>
      <dgm:t>
        <a:bodyPr/>
        <a:lstStyle/>
        <a:p>
          <a:endParaRPr lang="pt-BR"/>
        </a:p>
      </dgm:t>
    </dgm:pt>
    <dgm:pt modelId="{072B1336-C29E-4146-A623-DB780C339A0B}" type="sibTrans" cxnId="{0CF8EB4E-0EF0-42FD-886D-303FB125F13E}">
      <dgm:prSet/>
      <dgm:spPr/>
      <dgm:t>
        <a:bodyPr/>
        <a:lstStyle/>
        <a:p>
          <a:endParaRPr lang="pt-BR"/>
        </a:p>
      </dgm:t>
    </dgm:pt>
    <dgm:pt modelId="{4401DEC2-46B4-4522-970E-589CB47E0F8D}">
      <dgm:prSet custT="1"/>
      <dgm:spPr/>
      <dgm:t>
        <a:bodyPr/>
        <a:lstStyle/>
        <a:p>
          <a:r>
            <a:rPr lang="pt-BR" sz="2100" dirty="0">
              <a:latin typeface="Roboto" panose="02000000000000000000" pitchFamily="2" charset="0"/>
              <a:ea typeface="Roboto" panose="02000000000000000000" pitchFamily="2" charset="0"/>
            </a:rPr>
            <a:t>Com a perseguição aos judeus na Alemanha nazista, muitos deles se mudaram para a Palestina. O aumento da população judaica gerou conflitos com a população árabe que lá vivia.</a:t>
          </a:r>
        </a:p>
      </dgm:t>
    </dgm:pt>
    <dgm:pt modelId="{EAE8E48B-3263-4C04-9420-F7288515E8B1}" type="parTrans" cxnId="{8C3D6996-BE0A-4BD0-B0AC-4D44F18A4A96}">
      <dgm:prSet/>
      <dgm:spPr/>
      <dgm:t>
        <a:bodyPr/>
        <a:lstStyle/>
        <a:p>
          <a:endParaRPr lang="pt-BR"/>
        </a:p>
      </dgm:t>
    </dgm:pt>
    <dgm:pt modelId="{5ADF49FF-6FA2-4562-9276-A4AA8DECAEC9}" type="sibTrans" cxnId="{8C3D6996-BE0A-4BD0-B0AC-4D44F18A4A96}">
      <dgm:prSet/>
      <dgm:spPr/>
      <dgm:t>
        <a:bodyPr/>
        <a:lstStyle/>
        <a:p>
          <a:endParaRPr lang="pt-BR"/>
        </a:p>
      </dgm:t>
    </dgm:pt>
    <dgm:pt modelId="{F81842BB-2AC0-4914-8755-EA2A4477A741}">
      <dgm:prSet custT="1"/>
      <dgm:spPr/>
      <dgm:t>
        <a:bodyPr/>
        <a:lstStyle/>
        <a:p>
          <a:r>
            <a:rPr lang="pt-BR" sz="2100" dirty="0">
              <a:latin typeface="Roboto" panose="02000000000000000000" pitchFamily="2" charset="0"/>
              <a:ea typeface="Roboto" panose="02000000000000000000" pitchFamily="2" charset="0"/>
            </a:rPr>
            <a:t>Plano da ONU para a partilha da Palestina em dois Estados: um judeu e outro árabe.</a:t>
          </a:r>
        </a:p>
      </dgm:t>
    </dgm:pt>
    <dgm:pt modelId="{F08014C0-7AE7-4024-98B2-8ED8A8459CF3}" type="parTrans" cxnId="{F3C30048-7607-4B9F-A53A-CD8FB8FD5330}">
      <dgm:prSet/>
      <dgm:spPr/>
      <dgm:t>
        <a:bodyPr/>
        <a:lstStyle/>
        <a:p>
          <a:endParaRPr lang="pt-BR"/>
        </a:p>
      </dgm:t>
    </dgm:pt>
    <dgm:pt modelId="{B01D6320-B9C6-4F02-8879-23529B863EAB}" type="sibTrans" cxnId="{F3C30048-7607-4B9F-A53A-CD8FB8FD5330}">
      <dgm:prSet/>
      <dgm:spPr/>
      <dgm:t>
        <a:bodyPr/>
        <a:lstStyle/>
        <a:p>
          <a:endParaRPr lang="pt-BR"/>
        </a:p>
      </dgm:t>
    </dgm:pt>
    <dgm:pt modelId="{DCA27C49-2278-41CC-B759-4BBC3CDBCD73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O Estado de Israel foi fundado em 1948. Vários conflitos ocorreram desde então e a paz ainda não chegou à região.</a:t>
          </a:r>
        </a:p>
      </dgm:t>
    </dgm:pt>
    <dgm:pt modelId="{FF0DA48E-5483-47AC-A79C-2F0C240A6B01}" type="parTrans" cxnId="{767594C0-9A87-4038-ACDA-3FBF9E04BD78}">
      <dgm:prSet/>
      <dgm:spPr/>
      <dgm:t>
        <a:bodyPr/>
        <a:lstStyle/>
        <a:p>
          <a:endParaRPr lang="pt-BR"/>
        </a:p>
      </dgm:t>
    </dgm:pt>
    <dgm:pt modelId="{1FE295BB-7925-470E-B6FF-AD6EBA51087C}" type="sibTrans" cxnId="{767594C0-9A87-4038-ACDA-3FBF9E04BD78}">
      <dgm:prSet/>
      <dgm:spPr/>
      <dgm:t>
        <a:bodyPr/>
        <a:lstStyle/>
        <a:p>
          <a:endParaRPr lang="pt-BR"/>
        </a:p>
      </dgm:t>
    </dgm:pt>
    <dgm:pt modelId="{B2730530-C9B9-4FCC-8993-F70605E09C2C}" type="pres">
      <dgm:prSet presAssocID="{E6028C00-89CF-42DF-9662-ACF9AB2BDACA}" presName="Name0" presStyleCnt="0">
        <dgm:presLayoutVars>
          <dgm:chMax val="7"/>
          <dgm:chPref val="7"/>
          <dgm:dir/>
        </dgm:presLayoutVars>
      </dgm:prSet>
      <dgm:spPr/>
    </dgm:pt>
    <dgm:pt modelId="{D304FE40-47CB-4050-ABA7-07B31FD36423}" type="pres">
      <dgm:prSet presAssocID="{E6028C00-89CF-42DF-9662-ACF9AB2BDACA}" presName="Name1" presStyleCnt="0"/>
      <dgm:spPr/>
    </dgm:pt>
    <dgm:pt modelId="{C87BDED6-749D-4138-9BE6-2E13235A06B9}" type="pres">
      <dgm:prSet presAssocID="{E6028C00-89CF-42DF-9662-ACF9AB2BDACA}" presName="cycle" presStyleCnt="0"/>
      <dgm:spPr/>
    </dgm:pt>
    <dgm:pt modelId="{494D81C1-BDC7-4EB0-828E-289E649E3564}" type="pres">
      <dgm:prSet presAssocID="{E6028C00-89CF-42DF-9662-ACF9AB2BDACA}" presName="srcNode" presStyleLbl="node1" presStyleIdx="0" presStyleCnt="5"/>
      <dgm:spPr/>
    </dgm:pt>
    <dgm:pt modelId="{00250E17-B124-47AA-87A5-0812418520DE}" type="pres">
      <dgm:prSet presAssocID="{E6028C00-89CF-42DF-9662-ACF9AB2BDACA}" presName="conn" presStyleLbl="parChTrans1D2" presStyleIdx="0" presStyleCnt="1"/>
      <dgm:spPr/>
    </dgm:pt>
    <dgm:pt modelId="{5B386145-98D4-4EB8-A340-AF1F45FB5958}" type="pres">
      <dgm:prSet presAssocID="{E6028C00-89CF-42DF-9662-ACF9AB2BDACA}" presName="extraNode" presStyleLbl="node1" presStyleIdx="0" presStyleCnt="5"/>
      <dgm:spPr/>
    </dgm:pt>
    <dgm:pt modelId="{8929D5E1-6294-4396-833B-B95C5279099A}" type="pres">
      <dgm:prSet presAssocID="{E6028C00-89CF-42DF-9662-ACF9AB2BDACA}" presName="dstNode" presStyleLbl="node1" presStyleIdx="0" presStyleCnt="5"/>
      <dgm:spPr/>
    </dgm:pt>
    <dgm:pt modelId="{E4B14208-32FC-4A1B-88A3-C98BBEDDDA54}" type="pres">
      <dgm:prSet presAssocID="{3960C887-BF88-49D0-9D94-EE98726219EE}" presName="text_1" presStyleLbl="node1" presStyleIdx="0" presStyleCnt="5" custScaleY="92814">
        <dgm:presLayoutVars>
          <dgm:bulletEnabled val="1"/>
        </dgm:presLayoutVars>
      </dgm:prSet>
      <dgm:spPr/>
    </dgm:pt>
    <dgm:pt modelId="{B74E85C3-0172-4D11-8FCF-BE1CE813FD6D}" type="pres">
      <dgm:prSet presAssocID="{3960C887-BF88-49D0-9D94-EE98726219EE}" presName="accent_1" presStyleCnt="0"/>
      <dgm:spPr/>
    </dgm:pt>
    <dgm:pt modelId="{731D6A76-E491-43F3-81D6-6549FB274DB3}" type="pres">
      <dgm:prSet presAssocID="{3960C887-BF88-49D0-9D94-EE98726219EE}" presName="accentRepeatNode" presStyleLbl="solidFgAcc1" presStyleIdx="0" presStyleCnt="5" custScaleX="82946" custScaleY="76626"/>
      <dgm:spPr/>
    </dgm:pt>
    <dgm:pt modelId="{F40AFF86-064F-40A3-BA84-EF628C813997}" type="pres">
      <dgm:prSet presAssocID="{045E0AF8-454F-47F4-B17F-AAB29F268FED}" presName="text_2" presStyleLbl="node1" presStyleIdx="1" presStyleCnt="5" custScaleY="95634" custLinFactNeighborX="-90" custLinFactNeighborY="-29002">
        <dgm:presLayoutVars>
          <dgm:bulletEnabled val="1"/>
        </dgm:presLayoutVars>
      </dgm:prSet>
      <dgm:spPr/>
    </dgm:pt>
    <dgm:pt modelId="{921E8B3B-794E-4D37-84EF-0EA671C1E6D7}" type="pres">
      <dgm:prSet presAssocID="{045E0AF8-454F-47F4-B17F-AAB29F268FED}" presName="accent_2" presStyleCnt="0"/>
      <dgm:spPr/>
    </dgm:pt>
    <dgm:pt modelId="{4206CC47-D215-49C0-8F78-BC30EB1F2977}" type="pres">
      <dgm:prSet presAssocID="{045E0AF8-454F-47F4-B17F-AAB29F268FED}" presName="accentRepeatNode" presStyleLbl="solidFgAcc1" presStyleIdx="1" presStyleCnt="5" custScaleX="87378" custScaleY="81182" custLinFactNeighborX="-6346" custLinFactNeighborY="-22951"/>
      <dgm:spPr/>
    </dgm:pt>
    <dgm:pt modelId="{34F349DD-EFA5-40FC-82C4-AF49A733EA69}" type="pres">
      <dgm:prSet presAssocID="{4401DEC2-46B4-4522-970E-589CB47E0F8D}" presName="text_3" presStyleLbl="node1" presStyleIdx="2" presStyleCnt="5" custScaleY="164884" custLinFactNeighborX="-67" custLinFactNeighborY="-16826">
        <dgm:presLayoutVars>
          <dgm:bulletEnabled val="1"/>
        </dgm:presLayoutVars>
      </dgm:prSet>
      <dgm:spPr/>
    </dgm:pt>
    <dgm:pt modelId="{2FB1D57D-04CB-4587-A0DC-0667566B7212}" type="pres">
      <dgm:prSet presAssocID="{4401DEC2-46B4-4522-970E-589CB47E0F8D}" presName="accent_3" presStyleCnt="0"/>
      <dgm:spPr/>
    </dgm:pt>
    <dgm:pt modelId="{6582977A-D34A-4800-B06F-15F7BBE4B7C6}" type="pres">
      <dgm:prSet presAssocID="{4401DEC2-46B4-4522-970E-589CB47E0F8D}" presName="accentRepeatNode" presStyleLbl="solidFgAcc1" presStyleIdx="2" presStyleCnt="5" custScaleX="135260" custScaleY="136124" custLinFactNeighborX="-4485" custLinFactNeighborY="-14357"/>
      <dgm:spPr/>
    </dgm:pt>
    <dgm:pt modelId="{3827AA6A-8A04-4BEE-818F-12DFC964C9BC}" type="pres">
      <dgm:prSet presAssocID="{F81842BB-2AC0-4914-8755-EA2A4477A741}" presName="text_4" presStyleLbl="node1" presStyleIdx="3" presStyleCnt="5">
        <dgm:presLayoutVars>
          <dgm:bulletEnabled val="1"/>
        </dgm:presLayoutVars>
      </dgm:prSet>
      <dgm:spPr/>
    </dgm:pt>
    <dgm:pt modelId="{77D4E5A5-ADD8-4B2F-AC84-BD6C9E0A340F}" type="pres">
      <dgm:prSet presAssocID="{F81842BB-2AC0-4914-8755-EA2A4477A741}" presName="accent_4" presStyleCnt="0"/>
      <dgm:spPr/>
    </dgm:pt>
    <dgm:pt modelId="{59C0FEA6-5468-454D-B249-786D01BF61D8}" type="pres">
      <dgm:prSet presAssocID="{F81842BB-2AC0-4914-8755-EA2A4477A741}" presName="accentRepeatNode" presStyleLbl="solidFgAcc1" presStyleIdx="3" presStyleCnt="5"/>
      <dgm:spPr/>
    </dgm:pt>
    <dgm:pt modelId="{920D5F0E-CBC3-4EDB-BABB-C007CEA737E5}" type="pres">
      <dgm:prSet presAssocID="{DCA27C49-2278-41CC-B759-4BBC3CDBCD73}" presName="text_5" presStyleLbl="node1" presStyleIdx="4" presStyleCnt="5">
        <dgm:presLayoutVars>
          <dgm:bulletEnabled val="1"/>
        </dgm:presLayoutVars>
      </dgm:prSet>
      <dgm:spPr/>
    </dgm:pt>
    <dgm:pt modelId="{D07B5C35-DD64-4C3B-8918-66675C23FD37}" type="pres">
      <dgm:prSet presAssocID="{DCA27C49-2278-41CC-B759-4BBC3CDBCD73}" presName="accent_5" presStyleCnt="0"/>
      <dgm:spPr/>
    </dgm:pt>
    <dgm:pt modelId="{6AFC45D6-701B-43DF-9E53-62D8C9FE805A}" type="pres">
      <dgm:prSet presAssocID="{DCA27C49-2278-41CC-B759-4BBC3CDBCD73}" presName="accentRepeatNode" presStyleLbl="solidFgAcc1" presStyleIdx="4" presStyleCnt="5"/>
      <dgm:spPr/>
    </dgm:pt>
  </dgm:ptLst>
  <dgm:cxnLst>
    <dgm:cxn modelId="{E4EF5129-C743-4FC0-A404-4B6DF9D79F01}" srcId="{E6028C00-89CF-42DF-9662-ACF9AB2BDACA}" destId="{3960C887-BF88-49D0-9D94-EE98726219EE}" srcOrd="0" destOrd="0" parTransId="{1CB1EDED-EC9F-426E-8BF9-E5263A90A4D3}" sibTransId="{CB2011AD-0BAD-4C54-8DD5-69A13D9A3883}"/>
    <dgm:cxn modelId="{F3C30048-7607-4B9F-A53A-CD8FB8FD5330}" srcId="{E6028C00-89CF-42DF-9662-ACF9AB2BDACA}" destId="{F81842BB-2AC0-4914-8755-EA2A4477A741}" srcOrd="3" destOrd="0" parTransId="{F08014C0-7AE7-4024-98B2-8ED8A8459CF3}" sibTransId="{B01D6320-B9C6-4F02-8879-23529B863EAB}"/>
    <dgm:cxn modelId="{0CF8EB4E-0EF0-42FD-886D-303FB125F13E}" srcId="{E6028C00-89CF-42DF-9662-ACF9AB2BDACA}" destId="{045E0AF8-454F-47F4-B17F-AAB29F268FED}" srcOrd="1" destOrd="0" parTransId="{4B61409E-65B5-4C06-86A3-A33FB48AB7DA}" sibTransId="{072B1336-C29E-4146-A623-DB780C339A0B}"/>
    <dgm:cxn modelId="{8856A653-FA1C-4D4D-AADB-647D5E7B7DB9}" type="presOf" srcId="{CB2011AD-0BAD-4C54-8DD5-69A13D9A3883}" destId="{00250E17-B124-47AA-87A5-0812418520DE}" srcOrd="0" destOrd="0" presId="urn:microsoft.com/office/officeart/2008/layout/VerticalCurvedList"/>
    <dgm:cxn modelId="{B386F586-E4F0-4161-9A2C-BAFC29AE3E74}" type="presOf" srcId="{DCA27C49-2278-41CC-B759-4BBC3CDBCD73}" destId="{920D5F0E-CBC3-4EDB-BABB-C007CEA737E5}" srcOrd="0" destOrd="0" presId="urn:microsoft.com/office/officeart/2008/layout/VerticalCurvedList"/>
    <dgm:cxn modelId="{8C3D6996-BE0A-4BD0-B0AC-4D44F18A4A96}" srcId="{E6028C00-89CF-42DF-9662-ACF9AB2BDACA}" destId="{4401DEC2-46B4-4522-970E-589CB47E0F8D}" srcOrd="2" destOrd="0" parTransId="{EAE8E48B-3263-4C04-9420-F7288515E8B1}" sibTransId="{5ADF49FF-6FA2-4562-9276-A4AA8DECAEC9}"/>
    <dgm:cxn modelId="{EC52119E-DFF9-45E8-A513-03015E137E24}" type="presOf" srcId="{F81842BB-2AC0-4914-8755-EA2A4477A741}" destId="{3827AA6A-8A04-4BEE-818F-12DFC964C9BC}" srcOrd="0" destOrd="0" presId="urn:microsoft.com/office/officeart/2008/layout/VerticalCurvedList"/>
    <dgm:cxn modelId="{767594C0-9A87-4038-ACDA-3FBF9E04BD78}" srcId="{E6028C00-89CF-42DF-9662-ACF9AB2BDACA}" destId="{DCA27C49-2278-41CC-B759-4BBC3CDBCD73}" srcOrd="4" destOrd="0" parTransId="{FF0DA48E-5483-47AC-A79C-2F0C240A6B01}" sibTransId="{1FE295BB-7925-470E-B6FF-AD6EBA51087C}"/>
    <dgm:cxn modelId="{26EED6C2-0B1D-4912-803B-71C523B25B60}" type="presOf" srcId="{E6028C00-89CF-42DF-9662-ACF9AB2BDACA}" destId="{B2730530-C9B9-4FCC-8993-F70605E09C2C}" srcOrd="0" destOrd="0" presId="urn:microsoft.com/office/officeart/2008/layout/VerticalCurvedList"/>
    <dgm:cxn modelId="{53647FE5-8092-4269-B3E6-1A8C0EC20A04}" type="presOf" srcId="{3960C887-BF88-49D0-9D94-EE98726219EE}" destId="{E4B14208-32FC-4A1B-88A3-C98BBEDDDA54}" srcOrd="0" destOrd="0" presId="urn:microsoft.com/office/officeart/2008/layout/VerticalCurvedList"/>
    <dgm:cxn modelId="{FE3B1DF1-F3B1-4F48-B1CD-9ACD3E44C3DE}" type="presOf" srcId="{045E0AF8-454F-47F4-B17F-AAB29F268FED}" destId="{F40AFF86-064F-40A3-BA84-EF628C813997}" srcOrd="0" destOrd="0" presId="urn:microsoft.com/office/officeart/2008/layout/VerticalCurvedList"/>
    <dgm:cxn modelId="{E139C8FA-25AE-4A7C-92C7-7AD33E8DE18E}" type="presOf" srcId="{4401DEC2-46B4-4522-970E-589CB47E0F8D}" destId="{34F349DD-EFA5-40FC-82C4-AF49A733EA69}" srcOrd="0" destOrd="0" presId="urn:microsoft.com/office/officeart/2008/layout/VerticalCurvedList"/>
    <dgm:cxn modelId="{B467C708-6774-4FFB-8A34-FA0A417E134B}" type="presParOf" srcId="{B2730530-C9B9-4FCC-8993-F70605E09C2C}" destId="{D304FE40-47CB-4050-ABA7-07B31FD36423}" srcOrd="0" destOrd="0" presId="urn:microsoft.com/office/officeart/2008/layout/VerticalCurvedList"/>
    <dgm:cxn modelId="{BC8BC677-3537-4F20-A2AD-D0333D3DE4CC}" type="presParOf" srcId="{D304FE40-47CB-4050-ABA7-07B31FD36423}" destId="{C87BDED6-749D-4138-9BE6-2E13235A06B9}" srcOrd="0" destOrd="0" presId="urn:microsoft.com/office/officeart/2008/layout/VerticalCurvedList"/>
    <dgm:cxn modelId="{1945F371-FAD2-4378-A249-8B5FCD3AADBE}" type="presParOf" srcId="{C87BDED6-749D-4138-9BE6-2E13235A06B9}" destId="{494D81C1-BDC7-4EB0-828E-289E649E3564}" srcOrd="0" destOrd="0" presId="urn:microsoft.com/office/officeart/2008/layout/VerticalCurvedList"/>
    <dgm:cxn modelId="{D35D7A9F-2E01-424A-9D21-21BB3E35AD59}" type="presParOf" srcId="{C87BDED6-749D-4138-9BE6-2E13235A06B9}" destId="{00250E17-B124-47AA-87A5-0812418520DE}" srcOrd="1" destOrd="0" presId="urn:microsoft.com/office/officeart/2008/layout/VerticalCurvedList"/>
    <dgm:cxn modelId="{A0F7613C-95CE-401C-AB1F-19DF49D6BC05}" type="presParOf" srcId="{C87BDED6-749D-4138-9BE6-2E13235A06B9}" destId="{5B386145-98D4-4EB8-A340-AF1F45FB5958}" srcOrd="2" destOrd="0" presId="urn:microsoft.com/office/officeart/2008/layout/VerticalCurvedList"/>
    <dgm:cxn modelId="{C569AD30-36A1-4068-9A66-C8E77C786154}" type="presParOf" srcId="{C87BDED6-749D-4138-9BE6-2E13235A06B9}" destId="{8929D5E1-6294-4396-833B-B95C5279099A}" srcOrd="3" destOrd="0" presId="urn:microsoft.com/office/officeart/2008/layout/VerticalCurvedList"/>
    <dgm:cxn modelId="{55A17738-212D-4AF0-AC2E-E2365482BEFA}" type="presParOf" srcId="{D304FE40-47CB-4050-ABA7-07B31FD36423}" destId="{E4B14208-32FC-4A1B-88A3-C98BBEDDDA54}" srcOrd="1" destOrd="0" presId="urn:microsoft.com/office/officeart/2008/layout/VerticalCurvedList"/>
    <dgm:cxn modelId="{149D6517-A5DC-4F10-8BE7-A72B6C824B39}" type="presParOf" srcId="{D304FE40-47CB-4050-ABA7-07B31FD36423}" destId="{B74E85C3-0172-4D11-8FCF-BE1CE813FD6D}" srcOrd="2" destOrd="0" presId="urn:microsoft.com/office/officeart/2008/layout/VerticalCurvedList"/>
    <dgm:cxn modelId="{A322837C-876C-4891-9E06-4CDC8B64B8B2}" type="presParOf" srcId="{B74E85C3-0172-4D11-8FCF-BE1CE813FD6D}" destId="{731D6A76-E491-43F3-81D6-6549FB274DB3}" srcOrd="0" destOrd="0" presId="urn:microsoft.com/office/officeart/2008/layout/VerticalCurvedList"/>
    <dgm:cxn modelId="{0DD6EC7D-2284-4B9B-8398-BF1262342FB9}" type="presParOf" srcId="{D304FE40-47CB-4050-ABA7-07B31FD36423}" destId="{F40AFF86-064F-40A3-BA84-EF628C813997}" srcOrd="3" destOrd="0" presId="urn:microsoft.com/office/officeart/2008/layout/VerticalCurvedList"/>
    <dgm:cxn modelId="{A8B23C51-1FA6-4D33-B3A5-2FBC92DFAC4C}" type="presParOf" srcId="{D304FE40-47CB-4050-ABA7-07B31FD36423}" destId="{921E8B3B-794E-4D37-84EF-0EA671C1E6D7}" srcOrd="4" destOrd="0" presId="urn:microsoft.com/office/officeart/2008/layout/VerticalCurvedList"/>
    <dgm:cxn modelId="{585F44DE-6322-4E6A-8173-97D772E7238D}" type="presParOf" srcId="{921E8B3B-794E-4D37-84EF-0EA671C1E6D7}" destId="{4206CC47-D215-49C0-8F78-BC30EB1F2977}" srcOrd="0" destOrd="0" presId="urn:microsoft.com/office/officeart/2008/layout/VerticalCurvedList"/>
    <dgm:cxn modelId="{FF611B22-1B9E-4842-9DA3-0F412DD5033B}" type="presParOf" srcId="{D304FE40-47CB-4050-ABA7-07B31FD36423}" destId="{34F349DD-EFA5-40FC-82C4-AF49A733EA69}" srcOrd="5" destOrd="0" presId="urn:microsoft.com/office/officeart/2008/layout/VerticalCurvedList"/>
    <dgm:cxn modelId="{319F5DBD-9F49-43B9-A978-0E0AE65C321A}" type="presParOf" srcId="{D304FE40-47CB-4050-ABA7-07B31FD36423}" destId="{2FB1D57D-04CB-4587-A0DC-0667566B7212}" srcOrd="6" destOrd="0" presId="urn:microsoft.com/office/officeart/2008/layout/VerticalCurvedList"/>
    <dgm:cxn modelId="{EB51FDD7-5312-4503-A49D-977B44F1CAF8}" type="presParOf" srcId="{2FB1D57D-04CB-4587-A0DC-0667566B7212}" destId="{6582977A-D34A-4800-B06F-15F7BBE4B7C6}" srcOrd="0" destOrd="0" presId="urn:microsoft.com/office/officeart/2008/layout/VerticalCurvedList"/>
    <dgm:cxn modelId="{262DAB4F-3871-40FF-9D3B-F9FCCF3DE945}" type="presParOf" srcId="{D304FE40-47CB-4050-ABA7-07B31FD36423}" destId="{3827AA6A-8A04-4BEE-818F-12DFC964C9BC}" srcOrd="7" destOrd="0" presId="urn:microsoft.com/office/officeart/2008/layout/VerticalCurvedList"/>
    <dgm:cxn modelId="{20C83420-2ABB-402B-BA94-83A0E50A2650}" type="presParOf" srcId="{D304FE40-47CB-4050-ABA7-07B31FD36423}" destId="{77D4E5A5-ADD8-4B2F-AC84-BD6C9E0A340F}" srcOrd="8" destOrd="0" presId="urn:microsoft.com/office/officeart/2008/layout/VerticalCurvedList"/>
    <dgm:cxn modelId="{4A572E7A-DE7B-46CB-91CE-057849930942}" type="presParOf" srcId="{77D4E5A5-ADD8-4B2F-AC84-BD6C9E0A340F}" destId="{59C0FEA6-5468-454D-B249-786D01BF61D8}" srcOrd="0" destOrd="0" presId="urn:microsoft.com/office/officeart/2008/layout/VerticalCurvedList"/>
    <dgm:cxn modelId="{DA6BF7E3-E424-4078-8C4E-E31C8F882A36}" type="presParOf" srcId="{D304FE40-47CB-4050-ABA7-07B31FD36423}" destId="{920D5F0E-CBC3-4EDB-BABB-C007CEA737E5}" srcOrd="9" destOrd="0" presId="urn:microsoft.com/office/officeart/2008/layout/VerticalCurvedList"/>
    <dgm:cxn modelId="{78B25D8F-B0DF-48BB-81B9-89F104E619CC}" type="presParOf" srcId="{D304FE40-47CB-4050-ABA7-07B31FD36423}" destId="{D07B5C35-DD64-4C3B-8918-66675C23FD37}" srcOrd="10" destOrd="0" presId="urn:microsoft.com/office/officeart/2008/layout/VerticalCurvedList"/>
    <dgm:cxn modelId="{35DBACAD-FEAB-46B1-BF86-5CA1176A941F}" type="presParOf" srcId="{D07B5C35-DD64-4C3B-8918-66675C23FD37}" destId="{6AFC45D6-701B-43DF-9E53-62D8C9FE805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F1581C-F9FD-4861-96A6-3594322A06A2}" type="doc">
      <dgm:prSet loTypeId="urn:microsoft.com/office/officeart/2005/8/layout/process1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pt-BR"/>
        </a:p>
      </dgm:t>
    </dgm:pt>
    <dgm:pt modelId="{E92FCAFB-D434-47B2-B43D-FFA8692E5C47}">
      <dgm:prSet phldrT="[Texto]" custT="1"/>
      <dgm:spPr/>
      <dgm:t>
        <a:bodyPr/>
        <a:lstStyle/>
        <a:p>
          <a:pPr algn="l"/>
          <a:r>
            <a:rPr lang="pt-BR" sz="1800" b="1" dirty="0">
              <a:latin typeface="Roboto" panose="02000000000000000000"/>
            </a:rPr>
            <a:t>2010</a:t>
          </a:r>
          <a:r>
            <a:rPr lang="pt-BR" sz="1800" dirty="0">
              <a:latin typeface="Roboto" panose="02000000000000000000"/>
            </a:rPr>
            <a:t>: protestos no norte da África e no Oriente Médio, apoiados por potências ocidentais.</a:t>
          </a:r>
        </a:p>
      </dgm:t>
    </dgm:pt>
    <dgm:pt modelId="{30359132-EF1C-450B-AE72-3FCCC50FE0B9}" type="parTrans" cxnId="{EF4DD3A8-16A9-4F18-B77A-527ED907675A}">
      <dgm:prSet/>
      <dgm:spPr/>
      <dgm:t>
        <a:bodyPr/>
        <a:lstStyle/>
        <a:p>
          <a:endParaRPr lang="pt-BR"/>
        </a:p>
      </dgm:t>
    </dgm:pt>
    <dgm:pt modelId="{B4268C4C-146B-4A7C-9559-30F2A39E1678}" type="sibTrans" cxnId="{EF4DD3A8-16A9-4F18-B77A-527ED907675A}">
      <dgm:prSet/>
      <dgm:spPr/>
      <dgm:t>
        <a:bodyPr/>
        <a:lstStyle/>
        <a:p>
          <a:endParaRPr lang="pt-BR" dirty="0"/>
        </a:p>
      </dgm:t>
    </dgm:pt>
    <dgm:pt modelId="{379457C2-622C-4BB9-8AF5-11E837D94D53}">
      <dgm:prSet phldrT="[Texto]" custT="1"/>
      <dgm:spPr/>
      <dgm:t>
        <a:bodyPr/>
        <a:lstStyle/>
        <a:p>
          <a:pPr algn="l"/>
          <a:r>
            <a:rPr lang="pt-BR" sz="1700" b="1" dirty="0">
              <a:latin typeface="Roboto" panose="02000000000000000000"/>
            </a:rPr>
            <a:t>2011</a:t>
          </a:r>
          <a:r>
            <a:rPr lang="pt-BR" sz="1700" dirty="0">
              <a:latin typeface="Roboto" panose="02000000000000000000"/>
            </a:rPr>
            <a:t>: A morte de </a:t>
          </a:r>
          <a:r>
            <a:rPr lang="pt-BR" sz="1800" dirty="0">
              <a:latin typeface="Roboto" panose="02000000000000000000"/>
            </a:rPr>
            <a:t>Mohamed Bouazizi gera uma série de revoltas na Tunísia, Líbia e Iêmen.</a:t>
          </a:r>
        </a:p>
      </dgm:t>
    </dgm:pt>
    <dgm:pt modelId="{CD8112F3-2CC6-4DBB-BE6D-B0300C50BE91}" type="parTrans" cxnId="{1A06B71C-5158-4004-88B2-2BEC3715F6C9}">
      <dgm:prSet/>
      <dgm:spPr/>
      <dgm:t>
        <a:bodyPr/>
        <a:lstStyle/>
        <a:p>
          <a:endParaRPr lang="pt-BR"/>
        </a:p>
      </dgm:t>
    </dgm:pt>
    <dgm:pt modelId="{38A40C3A-9CB7-4483-AC61-131132D28028}" type="sibTrans" cxnId="{1A06B71C-5158-4004-88B2-2BEC3715F6C9}">
      <dgm:prSet/>
      <dgm:spPr/>
      <dgm:t>
        <a:bodyPr/>
        <a:lstStyle/>
        <a:p>
          <a:endParaRPr lang="pt-BR" dirty="0"/>
        </a:p>
      </dgm:t>
    </dgm:pt>
    <dgm:pt modelId="{1BA6EBF2-4756-4398-932F-416E6D139A9F}">
      <dgm:prSet phldrT="[Texto]" custT="1"/>
      <dgm:spPr/>
      <dgm:t>
        <a:bodyPr/>
        <a:lstStyle/>
        <a:p>
          <a:pPr algn="l"/>
          <a:r>
            <a:rPr lang="pt-BR" sz="1800" dirty="0">
              <a:latin typeface="Roboto" panose="02000000000000000000" pitchFamily="2" charset="0"/>
              <a:ea typeface="Roboto" panose="02000000000000000000" pitchFamily="2" charset="0"/>
            </a:rPr>
            <a:t>Os levantes contaram com a tecnologia de telefones móveis, redes sociais e televisão durante as ações.</a:t>
          </a:r>
          <a:endParaRPr lang="pt-BR" sz="1800" dirty="0"/>
        </a:p>
      </dgm:t>
    </dgm:pt>
    <dgm:pt modelId="{0987F496-AED6-46FD-8A8E-038A4123EDE9}" type="parTrans" cxnId="{CD9EB2DD-62A8-4E03-8F6A-F9B1A1C7EBC0}">
      <dgm:prSet/>
      <dgm:spPr/>
      <dgm:t>
        <a:bodyPr/>
        <a:lstStyle/>
        <a:p>
          <a:endParaRPr lang="pt-BR"/>
        </a:p>
      </dgm:t>
    </dgm:pt>
    <dgm:pt modelId="{2695AA6F-A822-40EB-962B-EE73A90A962C}" type="sibTrans" cxnId="{CD9EB2DD-62A8-4E03-8F6A-F9B1A1C7EBC0}">
      <dgm:prSet/>
      <dgm:spPr/>
      <dgm:t>
        <a:bodyPr/>
        <a:lstStyle/>
        <a:p>
          <a:endParaRPr lang="pt-BR" dirty="0"/>
        </a:p>
      </dgm:t>
    </dgm:pt>
    <dgm:pt modelId="{D308BA86-BF5B-4D5A-AD37-9B71ED6458E7}">
      <dgm:prSet phldrT="[Texto]" custT="1"/>
      <dgm:spPr/>
      <dgm:t>
        <a:bodyPr/>
        <a:lstStyle/>
        <a:p>
          <a:pPr algn="l"/>
          <a:r>
            <a:rPr lang="pt-BR" sz="1800" dirty="0">
              <a:latin typeface="Roboto" panose="02000000000000000000" pitchFamily="2" charset="0"/>
              <a:ea typeface="Roboto" panose="02000000000000000000" pitchFamily="2" charset="0"/>
            </a:rPr>
            <a:t>Outros países que passaram pelo movimento foram: </a:t>
          </a:r>
          <a:r>
            <a:rPr lang="pt-BR" sz="1800" dirty="0">
              <a:latin typeface="Roboto" panose="02000000000000000000" pitchFamily="2" charset="0"/>
            </a:rPr>
            <a:t>Bahrein, Kuwait, Omã, Jordânia, Argélia, Marrocos e Síria.</a:t>
          </a:r>
          <a:endParaRPr lang="pt-BR" sz="18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C3982403-1656-4E84-975F-1D2C6617075C}" type="parTrans" cxnId="{2D2B708C-DD8E-44E3-8F64-2518B5CE20D7}">
      <dgm:prSet/>
      <dgm:spPr/>
      <dgm:t>
        <a:bodyPr/>
        <a:lstStyle/>
        <a:p>
          <a:endParaRPr lang="pt-BR"/>
        </a:p>
      </dgm:t>
    </dgm:pt>
    <dgm:pt modelId="{6D10B450-64B4-430B-B64B-2BA3247169F8}" type="sibTrans" cxnId="{2D2B708C-DD8E-44E3-8F64-2518B5CE20D7}">
      <dgm:prSet/>
      <dgm:spPr/>
      <dgm:t>
        <a:bodyPr/>
        <a:lstStyle/>
        <a:p>
          <a:endParaRPr lang="pt-BR"/>
        </a:p>
      </dgm:t>
    </dgm:pt>
    <dgm:pt modelId="{A2F8B55E-B510-433C-B952-B27EEEE0213A}" type="pres">
      <dgm:prSet presAssocID="{FAF1581C-F9FD-4861-96A6-3594322A06A2}" presName="Name0" presStyleCnt="0">
        <dgm:presLayoutVars>
          <dgm:dir/>
          <dgm:resizeHandles val="exact"/>
        </dgm:presLayoutVars>
      </dgm:prSet>
      <dgm:spPr/>
    </dgm:pt>
    <dgm:pt modelId="{CBB8E7B3-8AF8-484C-A512-98ED49FA23B2}" type="pres">
      <dgm:prSet presAssocID="{E92FCAFB-D434-47B2-B43D-FFA8692E5C47}" presName="node" presStyleLbl="node1" presStyleIdx="0" presStyleCnt="4" custLinFactNeighborY="6684">
        <dgm:presLayoutVars>
          <dgm:bulletEnabled val="1"/>
        </dgm:presLayoutVars>
      </dgm:prSet>
      <dgm:spPr/>
    </dgm:pt>
    <dgm:pt modelId="{704B0E0D-7C77-4D0B-95CB-9F594E3082F2}" type="pres">
      <dgm:prSet presAssocID="{B4268C4C-146B-4A7C-9559-30F2A39E1678}" presName="sibTrans" presStyleLbl="sibTrans2D1" presStyleIdx="0" presStyleCnt="3"/>
      <dgm:spPr/>
    </dgm:pt>
    <dgm:pt modelId="{3D2F1AC1-0D58-49F3-8FD1-B4B6B5403238}" type="pres">
      <dgm:prSet presAssocID="{B4268C4C-146B-4A7C-9559-30F2A39E1678}" presName="connectorText" presStyleLbl="sibTrans2D1" presStyleIdx="0" presStyleCnt="3"/>
      <dgm:spPr/>
    </dgm:pt>
    <dgm:pt modelId="{678A77F6-5445-49A8-811E-825569B98D82}" type="pres">
      <dgm:prSet presAssocID="{379457C2-622C-4BB9-8AF5-11E837D94D53}" presName="node" presStyleLbl="node1" presStyleIdx="1" presStyleCnt="4" custLinFactNeighborX="2616" custLinFactNeighborY="2808">
        <dgm:presLayoutVars>
          <dgm:bulletEnabled val="1"/>
        </dgm:presLayoutVars>
      </dgm:prSet>
      <dgm:spPr/>
    </dgm:pt>
    <dgm:pt modelId="{49CA0384-B062-4FBE-AEF2-F44D6959297D}" type="pres">
      <dgm:prSet presAssocID="{38A40C3A-9CB7-4483-AC61-131132D28028}" presName="sibTrans" presStyleLbl="sibTrans2D1" presStyleIdx="1" presStyleCnt="3"/>
      <dgm:spPr/>
    </dgm:pt>
    <dgm:pt modelId="{D511D5A5-3F3D-4314-93A7-776135BF330A}" type="pres">
      <dgm:prSet presAssocID="{38A40C3A-9CB7-4483-AC61-131132D28028}" presName="connectorText" presStyleLbl="sibTrans2D1" presStyleIdx="1" presStyleCnt="3"/>
      <dgm:spPr/>
    </dgm:pt>
    <dgm:pt modelId="{18C3E00C-F6D4-4FEB-93BD-D7C9218234C4}" type="pres">
      <dgm:prSet presAssocID="{1BA6EBF2-4756-4398-932F-416E6D139A9F}" presName="node" presStyleLbl="node1" presStyleIdx="2" presStyleCnt="4" custLinFactNeighborX="8730" custLinFactNeighborY="2170">
        <dgm:presLayoutVars>
          <dgm:bulletEnabled val="1"/>
        </dgm:presLayoutVars>
      </dgm:prSet>
      <dgm:spPr/>
    </dgm:pt>
    <dgm:pt modelId="{5C9BDC93-FCDB-40B1-9F74-D2B29DFFA7AB}" type="pres">
      <dgm:prSet presAssocID="{2695AA6F-A822-40EB-962B-EE73A90A962C}" presName="sibTrans" presStyleLbl="sibTrans2D1" presStyleIdx="2" presStyleCnt="3"/>
      <dgm:spPr/>
    </dgm:pt>
    <dgm:pt modelId="{319ADC36-F832-4CEF-A58D-C42F8216C844}" type="pres">
      <dgm:prSet presAssocID="{2695AA6F-A822-40EB-962B-EE73A90A962C}" presName="connectorText" presStyleLbl="sibTrans2D1" presStyleIdx="2" presStyleCnt="3"/>
      <dgm:spPr/>
    </dgm:pt>
    <dgm:pt modelId="{9ECFAD67-96AA-48C3-9741-459332D5619F}" type="pres">
      <dgm:prSet presAssocID="{D308BA86-BF5B-4D5A-AD37-9B71ED6458E7}" presName="node" presStyleLbl="node1" presStyleIdx="3" presStyleCnt="4" custLinFactNeighborX="-3824" custLinFactNeighborY="2808">
        <dgm:presLayoutVars>
          <dgm:bulletEnabled val="1"/>
        </dgm:presLayoutVars>
      </dgm:prSet>
      <dgm:spPr/>
    </dgm:pt>
  </dgm:ptLst>
  <dgm:cxnLst>
    <dgm:cxn modelId="{DDC0ED03-7B9A-41DF-9EAD-B8470AA2FD29}" type="presOf" srcId="{38A40C3A-9CB7-4483-AC61-131132D28028}" destId="{49CA0384-B062-4FBE-AEF2-F44D6959297D}" srcOrd="0" destOrd="0" presId="urn:microsoft.com/office/officeart/2005/8/layout/process1"/>
    <dgm:cxn modelId="{1A06B71C-5158-4004-88B2-2BEC3715F6C9}" srcId="{FAF1581C-F9FD-4861-96A6-3594322A06A2}" destId="{379457C2-622C-4BB9-8AF5-11E837D94D53}" srcOrd="1" destOrd="0" parTransId="{CD8112F3-2CC6-4DBB-BE6D-B0300C50BE91}" sibTransId="{38A40C3A-9CB7-4483-AC61-131132D28028}"/>
    <dgm:cxn modelId="{76325125-D938-4D86-A391-365E4AA98CA1}" type="presOf" srcId="{B4268C4C-146B-4A7C-9559-30F2A39E1678}" destId="{3D2F1AC1-0D58-49F3-8FD1-B4B6B5403238}" srcOrd="1" destOrd="0" presId="urn:microsoft.com/office/officeart/2005/8/layout/process1"/>
    <dgm:cxn modelId="{B2657230-DAF6-4344-B267-E50DF2B52F17}" type="presOf" srcId="{FAF1581C-F9FD-4861-96A6-3594322A06A2}" destId="{A2F8B55E-B510-433C-B952-B27EEEE0213A}" srcOrd="0" destOrd="0" presId="urn:microsoft.com/office/officeart/2005/8/layout/process1"/>
    <dgm:cxn modelId="{8C8A6F33-BB29-4D6A-AAE7-D7707FC8A1A2}" type="presOf" srcId="{2695AA6F-A822-40EB-962B-EE73A90A962C}" destId="{319ADC36-F832-4CEF-A58D-C42F8216C844}" srcOrd="1" destOrd="0" presId="urn:microsoft.com/office/officeart/2005/8/layout/process1"/>
    <dgm:cxn modelId="{3C6AEA37-C8CC-4813-9150-12FB69DA9190}" type="presOf" srcId="{379457C2-622C-4BB9-8AF5-11E837D94D53}" destId="{678A77F6-5445-49A8-811E-825569B98D82}" srcOrd="0" destOrd="0" presId="urn:microsoft.com/office/officeart/2005/8/layout/process1"/>
    <dgm:cxn modelId="{68B74857-AB7C-4D3E-B781-C74B6AFBC75C}" type="presOf" srcId="{B4268C4C-146B-4A7C-9559-30F2A39E1678}" destId="{704B0E0D-7C77-4D0B-95CB-9F594E3082F2}" srcOrd="0" destOrd="0" presId="urn:microsoft.com/office/officeart/2005/8/layout/process1"/>
    <dgm:cxn modelId="{2D2B708C-DD8E-44E3-8F64-2518B5CE20D7}" srcId="{FAF1581C-F9FD-4861-96A6-3594322A06A2}" destId="{D308BA86-BF5B-4D5A-AD37-9B71ED6458E7}" srcOrd="3" destOrd="0" parTransId="{C3982403-1656-4E84-975F-1D2C6617075C}" sibTransId="{6D10B450-64B4-430B-B64B-2BA3247169F8}"/>
    <dgm:cxn modelId="{E6612790-BDEC-4348-9BB9-89B224F78211}" type="presOf" srcId="{D308BA86-BF5B-4D5A-AD37-9B71ED6458E7}" destId="{9ECFAD67-96AA-48C3-9741-459332D5619F}" srcOrd="0" destOrd="0" presId="urn:microsoft.com/office/officeart/2005/8/layout/process1"/>
    <dgm:cxn modelId="{9DA685A4-B62C-4A66-84C7-D3D0C8CDEFEB}" type="presOf" srcId="{1BA6EBF2-4756-4398-932F-416E6D139A9F}" destId="{18C3E00C-F6D4-4FEB-93BD-D7C9218234C4}" srcOrd="0" destOrd="0" presId="urn:microsoft.com/office/officeart/2005/8/layout/process1"/>
    <dgm:cxn modelId="{EF4DD3A8-16A9-4F18-B77A-527ED907675A}" srcId="{FAF1581C-F9FD-4861-96A6-3594322A06A2}" destId="{E92FCAFB-D434-47B2-B43D-FFA8692E5C47}" srcOrd="0" destOrd="0" parTransId="{30359132-EF1C-450B-AE72-3FCCC50FE0B9}" sibTransId="{B4268C4C-146B-4A7C-9559-30F2A39E1678}"/>
    <dgm:cxn modelId="{177F73A9-A94F-41FD-BF5D-0A4F28D8A969}" type="presOf" srcId="{E92FCAFB-D434-47B2-B43D-FFA8692E5C47}" destId="{CBB8E7B3-8AF8-484C-A512-98ED49FA23B2}" srcOrd="0" destOrd="0" presId="urn:microsoft.com/office/officeart/2005/8/layout/process1"/>
    <dgm:cxn modelId="{27F40AB1-094D-442D-A5FD-D782F9CE00C7}" type="presOf" srcId="{38A40C3A-9CB7-4483-AC61-131132D28028}" destId="{D511D5A5-3F3D-4314-93A7-776135BF330A}" srcOrd="1" destOrd="0" presId="urn:microsoft.com/office/officeart/2005/8/layout/process1"/>
    <dgm:cxn modelId="{A827A3C3-AD1F-4205-9EB2-E0E00A7AB5CD}" type="presOf" srcId="{2695AA6F-A822-40EB-962B-EE73A90A962C}" destId="{5C9BDC93-FCDB-40B1-9F74-D2B29DFFA7AB}" srcOrd="0" destOrd="0" presId="urn:microsoft.com/office/officeart/2005/8/layout/process1"/>
    <dgm:cxn modelId="{CD9EB2DD-62A8-4E03-8F6A-F9B1A1C7EBC0}" srcId="{FAF1581C-F9FD-4861-96A6-3594322A06A2}" destId="{1BA6EBF2-4756-4398-932F-416E6D139A9F}" srcOrd="2" destOrd="0" parTransId="{0987F496-AED6-46FD-8A8E-038A4123EDE9}" sibTransId="{2695AA6F-A822-40EB-962B-EE73A90A962C}"/>
    <dgm:cxn modelId="{744884AA-8330-41B4-899A-ED96D14D42AD}" type="presParOf" srcId="{A2F8B55E-B510-433C-B952-B27EEEE0213A}" destId="{CBB8E7B3-8AF8-484C-A512-98ED49FA23B2}" srcOrd="0" destOrd="0" presId="urn:microsoft.com/office/officeart/2005/8/layout/process1"/>
    <dgm:cxn modelId="{4359842D-8BC8-47D0-9953-76D8B7800128}" type="presParOf" srcId="{A2F8B55E-B510-433C-B952-B27EEEE0213A}" destId="{704B0E0D-7C77-4D0B-95CB-9F594E3082F2}" srcOrd="1" destOrd="0" presId="urn:microsoft.com/office/officeart/2005/8/layout/process1"/>
    <dgm:cxn modelId="{7638DFB8-9683-4CBE-A77D-A697FED596C2}" type="presParOf" srcId="{704B0E0D-7C77-4D0B-95CB-9F594E3082F2}" destId="{3D2F1AC1-0D58-49F3-8FD1-B4B6B5403238}" srcOrd="0" destOrd="0" presId="urn:microsoft.com/office/officeart/2005/8/layout/process1"/>
    <dgm:cxn modelId="{DFB00AD9-FF0F-4DA4-A914-A5F837BDCB1C}" type="presParOf" srcId="{A2F8B55E-B510-433C-B952-B27EEEE0213A}" destId="{678A77F6-5445-49A8-811E-825569B98D82}" srcOrd="2" destOrd="0" presId="urn:microsoft.com/office/officeart/2005/8/layout/process1"/>
    <dgm:cxn modelId="{C047BF91-4B22-4DD1-908B-FC65E4298065}" type="presParOf" srcId="{A2F8B55E-B510-433C-B952-B27EEEE0213A}" destId="{49CA0384-B062-4FBE-AEF2-F44D6959297D}" srcOrd="3" destOrd="0" presId="urn:microsoft.com/office/officeart/2005/8/layout/process1"/>
    <dgm:cxn modelId="{5B0C09A2-C169-44DF-9D40-F63E6581A35A}" type="presParOf" srcId="{49CA0384-B062-4FBE-AEF2-F44D6959297D}" destId="{D511D5A5-3F3D-4314-93A7-776135BF330A}" srcOrd="0" destOrd="0" presId="urn:microsoft.com/office/officeart/2005/8/layout/process1"/>
    <dgm:cxn modelId="{6A177A23-095F-47A5-A2D1-A810AF38ECF9}" type="presParOf" srcId="{A2F8B55E-B510-433C-B952-B27EEEE0213A}" destId="{18C3E00C-F6D4-4FEB-93BD-D7C9218234C4}" srcOrd="4" destOrd="0" presId="urn:microsoft.com/office/officeart/2005/8/layout/process1"/>
    <dgm:cxn modelId="{EFB0B646-3453-4AD9-BF28-AC7FEEAFFE4C}" type="presParOf" srcId="{A2F8B55E-B510-433C-B952-B27EEEE0213A}" destId="{5C9BDC93-FCDB-40B1-9F74-D2B29DFFA7AB}" srcOrd="5" destOrd="0" presId="urn:microsoft.com/office/officeart/2005/8/layout/process1"/>
    <dgm:cxn modelId="{0C08BCA6-C8C7-4EDF-A8B7-09EC45E22C02}" type="presParOf" srcId="{5C9BDC93-FCDB-40B1-9F74-D2B29DFFA7AB}" destId="{319ADC36-F832-4CEF-A58D-C42F8216C844}" srcOrd="0" destOrd="0" presId="urn:microsoft.com/office/officeart/2005/8/layout/process1"/>
    <dgm:cxn modelId="{DA91CFD3-BF35-4C47-B781-F77F841E394A}" type="presParOf" srcId="{A2F8B55E-B510-433C-B952-B27EEEE0213A}" destId="{9ECFAD67-96AA-48C3-9741-459332D5619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6028C00-89CF-42DF-9662-ACF9AB2BDACA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3960C887-BF88-49D0-9D94-EE98726219EE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1. 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Desigualdade social, especialmente em países em desenvolvimento.</a:t>
          </a:r>
        </a:p>
      </dgm:t>
    </dgm:pt>
    <dgm:pt modelId="{1CB1EDED-EC9F-426E-8BF9-E5263A90A4D3}" type="parTrans" cxnId="{E4EF5129-C743-4FC0-A404-4B6DF9D79F01}">
      <dgm:prSet/>
      <dgm:spPr/>
      <dgm:t>
        <a:bodyPr/>
        <a:lstStyle/>
        <a:p>
          <a:endParaRPr lang="pt-BR"/>
        </a:p>
      </dgm:t>
    </dgm:pt>
    <dgm:pt modelId="{CB2011AD-0BAD-4C54-8DD5-69A13D9A3883}" type="sibTrans" cxnId="{E4EF5129-C743-4FC0-A404-4B6DF9D79F01}">
      <dgm:prSet/>
      <dgm:spPr/>
      <dgm:t>
        <a:bodyPr/>
        <a:lstStyle/>
        <a:p>
          <a:endParaRPr lang="pt-BR"/>
        </a:p>
      </dgm:t>
    </dgm:pt>
    <dgm:pt modelId="{045E0AF8-454F-47F4-B17F-AAB29F268FED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2. 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Cerca de 1 bilhão de pessoas vivendo abaixo da linha da pobreza.</a:t>
          </a:r>
        </a:p>
      </dgm:t>
    </dgm:pt>
    <dgm:pt modelId="{4B61409E-65B5-4C06-86A3-A33FB48AB7DA}" type="parTrans" cxnId="{0CF8EB4E-0EF0-42FD-886D-303FB125F13E}">
      <dgm:prSet/>
      <dgm:spPr/>
      <dgm:t>
        <a:bodyPr/>
        <a:lstStyle/>
        <a:p>
          <a:endParaRPr lang="pt-BR"/>
        </a:p>
      </dgm:t>
    </dgm:pt>
    <dgm:pt modelId="{072B1336-C29E-4146-A623-DB780C339A0B}" type="sibTrans" cxnId="{0CF8EB4E-0EF0-42FD-886D-303FB125F13E}">
      <dgm:prSet/>
      <dgm:spPr/>
      <dgm:t>
        <a:bodyPr/>
        <a:lstStyle/>
        <a:p>
          <a:endParaRPr lang="pt-BR"/>
        </a:p>
      </dgm:t>
    </dgm:pt>
    <dgm:pt modelId="{4401DEC2-46B4-4522-970E-589CB47E0F8D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3. 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Violência, o que envolve tráfico de drogas, terrorismo e segurança pública.</a:t>
          </a:r>
        </a:p>
      </dgm:t>
    </dgm:pt>
    <dgm:pt modelId="{EAE8E48B-3263-4C04-9420-F7288515E8B1}" type="parTrans" cxnId="{8C3D6996-BE0A-4BD0-B0AC-4D44F18A4A96}">
      <dgm:prSet/>
      <dgm:spPr/>
      <dgm:t>
        <a:bodyPr/>
        <a:lstStyle/>
        <a:p>
          <a:endParaRPr lang="pt-BR"/>
        </a:p>
      </dgm:t>
    </dgm:pt>
    <dgm:pt modelId="{5ADF49FF-6FA2-4562-9276-A4AA8DECAEC9}" type="sibTrans" cxnId="{8C3D6996-BE0A-4BD0-B0AC-4D44F18A4A96}">
      <dgm:prSet/>
      <dgm:spPr/>
      <dgm:t>
        <a:bodyPr/>
        <a:lstStyle/>
        <a:p>
          <a:endParaRPr lang="pt-BR"/>
        </a:p>
      </dgm:t>
    </dgm:pt>
    <dgm:pt modelId="{70E2F3E0-3914-405B-9455-6337C63C9583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4.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 Uso de tecnologias e produtos em massa sem o conhecimento de seus efeitos.</a:t>
          </a:r>
        </a:p>
      </dgm:t>
    </dgm:pt>
    <dgm:pt modelId="{3A8AA92F-EC92-45AC-A971-331B7AC07586}" type="parTrans" cxnId="{06B169EF-40CF-4E23-B87B-6EA6BF00EE36}">
      <dgm:prSet/>
      <dgm:spPr/>
      <dgm:t>
        <a:bodyPr/>
        <a:lstStyle/>
        <a:p>
          <a:endParaRPr lang="pt-BR"/>
        </a:p>
      </dgm:t>
    </dgm:pt>
    <dgm:pt modelId="{B0DB814E-4CA7-4946-AB5B-FF175044C69B}" type="sibTrans" cxnId="{06B169EF-40CF-4E23-B87B-6EA6BF00EE36}">
      <dgm:prSet/>
      <dgm:spPr/>
      <dgm:t>
        <a:bodyPr/>
        <a:lstStyle/>
        <a:p>
          <a:endParaRPr lang="pt-BR"/>
        </a:p>
      </dgm:t>
    </dgm:pt>
    <dgm:pt modelId="{AB159B7B-3694-4931-A1E3-37A4B3005D25}">
      <dgm:prSet custT="1"/>
      <dgm:spPr/>
      <dgm:t>
        <a:bodyPr/>
        <a:lstStyle/>
        <a:p>
          <a:r>
            <a:rPr lang="pt-BR" sz="2400" b="1" i="0" dirty="0">
              <a:latin typeface="Roboto" panose="02000000000000000000" pitchFamily="2" charset="0"/>
              <a:ea typeface="Roboto" panose="02000000000000000000" pitchFamily="2" charset="0"/>
            </a:rPr>
            <a:t>5.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 Perda de credibilidade do Conselho de Segurança da ONU, cuja missão principal é evitar conflitos.</a:t>
          </a:r>
        </a:p>
      </dgm:t>
    </dgm:pt>
    <dgm:pt modelId="{E0AFA95A-B733-485A-8834-2E04E69438AC}" type="parTrans" cxnId="{4E90E4A8-5A34-460C-B8C9-EB53C5B99867}">
      <dgm:prSet/>
      <dgm:spPr/>
      <dgm:t>
        <a:bodyPr/>
        <a:lstStyle/>
        <a:p>
          <a:endParaRPr lang="pt-BR"/>
        </a:p>
      </dgm:t>
    </dgm:pt>
    <dgm:pt modelId="{4263BEC0-68CF-4926-8575-8A1D74B9E2C9}" type="sibTrans" cxnId="{4E90E4A8-5A34-460C-B8C9-EB53C5B99867}">
      <dgm:prSet/>
      <dgm:spPr/>
      <dgm:t>
        <a:bodyPr/>
        <a:lstStyle/>
        <a:p>
          <a:endParaRPr lang="pt-BR"/>
        </a:p>
      </dgm:t>
    </dgm:pt>
    <dgm:pt modelId="{A623F498-F773-438C-AF63-57EC6F6AD064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6.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 Questão ambiental: qualidade de vida e desastres ecológicos.</a:t>
          </a:r>
        </a:p>
      </dgm:t>
    </dgm:pt>
    <dgm:pt modelId="{1E850135-6EF5-4A16-86B1-A3678476027D}" type="parTrans" cxnId="{2C2FB3A8-8C46-431D-ACC4-401764E25577}">
      <dgm:prSet/>
      <dgm:spPr/>
      <dgm:t>
        <a:bodyPr/>
        <a:lstStyle/>
        <a:p>
          <a:endParaRPr lang="pt-BR"/>
        </a:p>
      </dgm:t>
    </dgm:pt>
    <dgm:pt modelId="{4D800232-2BDF-44F0-A751-AC4CE4DD7927}" type="sibTrans" cxnId="{2C2FB3A8-8C46-431D-ACC4-401764E25577}">
      <dgm:prSet/>
      <dgm:spPr/>
      <dgm:t>
        <a:bodyPr/>
        <a:lstStyle/>
        <a:p>
          <a:endParaRPr lang="pt-BR"/>
        </a:p>
      </dgm:t>
    </dgm:pt>
    <dgm:pt modelId="{B2730530-C9B9-4FCC-8993-F70605E09C2C}" type="pres">
      <dgm:prSet presAssocID="{E6028C00-89CF-42DF-9662-ACF9AB2BDACA}" presName="Name0" presStyleCnt="0">
        <dgm:presLayoutVars>
          <dgm:chMax val="7"/>
          <dgm:chPref val="7"/>
          <dgm:dir/>
        </dgm:presLayoutVars>
      </dgm:prSet>
      <dgm:spPr/>
    </dgm:pt>
    <dgm:pt modelId="{D304FE40-47CB-4050-ABA7-07B31FD36423}" type="pres">
      <dgm:prSet presAssocID="{E6028C00-89CF-42DF-9662-ACF9AB2BDACA}" presName="Name1" presStyleCnt="0"/>
      <dgm:spPr/>
    </dgm:pt>
    <dgm:pt modelId="{C87BDED6-749D-4138-9BE6-2E13235A06B9}" type="pres">
      <dgm:prSet presAssocID="{E6028C00-89CF-42DF-9662-ACF9AB2BDACA}" presName="cycle" presStyleCnt="0"/>
      <dgm:spPr/>
    </dgm:pt>
    <dgm:pt modelId="{494D81C1-BDC7-4EB0-828E-289E649E3564}" type="pres">
      <dgm:prSet presAssocID="{E6028C00-89CF-42DF-9662-ACF9AB2BDACA}" presName="srcNode" presStyleLbl="node1" presStyleIdx="0" presStyleCnt="6"/>
      <dgm:spPr/>
    </dgm:pt>
    <dgm:pt modelId="{00250E17-B124-47AA-87A5-0812418520DE}" type="pres">
      <dgm:prSet presAssocID="{E6028C00-89CF-42DF-9662-ACF9AB2BDACA}" presName="conn" presStyleLbl="parChTrans1D2" presStyleIdx="0" presStyleCnt="1"/>
      <dgm:spPr/>
    </dgm:pt>
    <dgm:pt modelId="{5B386145-98D4-4EB8-A340-AF1F45FB5958}" type="pres">
      <dgm:prSet presAssocID="{E6028C00-89CF-42DF-9662-ACF9AB2BDACA}" presName="extraNode" presStyleLbl="node1" presStyleIdx="0" presStyleCnt="6"/>
      <dgm:spPr/>
    </dgm:pt>
    <dgm:pt modelId="{8929D5E1-6294-4396-833B-B95C5279099A}" type="pres">
      <dgm:prSet presAssocID="{E6028C00-89CF-42DF-9662-ACF9AB2BDACA}" presName="dstNode" presStyleLbl="node1" presStyleIdx="0" presStyleCnt="6"/>
      <dgm:spPr/>
    </dgm:pt>
    <dgm:pt modelId="{E4B14208-32FC-4A1B-88A3-C98BBEDDDA54}" type="pres">
      <dgm:prSet presAssocID="{3960C887-BF88-49D0-9D94-EE98726219EE}" presName="text_1" presStyleLbl="node1" presStyleIdx="0" presStyleCnt="6" custScaleY="108021">
        <dgm:presLayoutVars>
          <dgm:bulletEnabled val="1"/>
        </dgm:presLayoutVars>
      </dgm:prSet>
      <dgm:spPr/>
    </dgm:pt>
    <dgm:pt modelId="{B74E85C3-0172-4D11-8FCF-BE1CE813FD6D}" type="pres">
      <dgm:prSet presAssocID="{3960C887-BF88-49D0-9D94-EE98726219EE}" presName="accent_1" presStyleCnt="0"/>
      <dgm:spPr/>
    </dgm:pt>
    <dgm:pt modelId="{731D6A76-E491-43F3-81D6-6549FB274DB3}" type="pres">
      <dgm:prSet presAssocID="{3960C887-BF88-49D0-9D94-EE98726219EE}" presName="accentRepeatNode" presStyleLbl="solidFgAcc1" presStyleIdx="0" presStyleCnt="6"/>
      <dgm:spPr/>
    </dgm:pt>
    <dgm:pt modelId="{F40AFF86-064F-40A3-BA84-EF628C813997}" type="pres">
      <dgm:prSet presAssocID="{045E0AF8-454F-47F4-B17F-AAB29F268FED}" presName="text_2" presStyleLbl="node1" presStyleIdx="1" presStyleCnt="6" custScaleY="97136" custLinFactNeighborX="-90" custLinFactNeighborY="-3345">
        <dgm:presLayoutVars>
          <dgm:bulletEnabled val="1"/>
        </dgm:presLayoutVars>
      </dgm:prSet>
      <dgm:spPr/>
    </dgm:pt>
    <dgm:pt modelId="{921E8B3B-794E-4D37-84EF-0EA671C1E6D7}" type="pres">
      <dgm:prSet presAssocID="{045E0AF8-454F-47F4-B17F-AAB29F268FED}" presName="accent_2" presStyleCnt="0"/>
      <dgm:spPr/>
    </dgm:pt>
    <dgm:pt modelId="{4206CC47-D215-49C0-8F78-BC30EB1F2977}" type="pres">
      <dgm:prSet presAssocID="{045E0AF8-454F-47F4-B17F-AAB29F268FED}" presName="accentRepeatNode" presStyleLbl="solidFgAcc1" presStyleIdx="1" presStyleCnt="6" custScaleX="108355" custScaleY="116516" custLinFactNeighborX="2402" custLinFactNeighborY="-2402"/>
      <dgm:spPr/>
    </dgm:pt>
    <dgm:pt modelId="{34F349DD-EFA5-40FC-82C4-AF49A733EA69}" type="pres">
      <dgm:prSet presAssocID="{4401DEC2-46B4-4522-970E-589CB47E0F8D}" presName="text_3" presStyleLbl="node1" presStyleIdx="2" presStyleCnt="6" custScaleY="121127">
        <dgm:presLayoutVars>
          <dgm:bulletEnabled val="1"/>
        </dgm:presLayoutVars>
      </dgm:prSet>
      <dgm:spPr/>
    </dgm:pt>
    <dgm:pt modelId="{2FB1D57D-04CB-4587-A0DC-0667566B7212}" type="pres">
      <dgm:prSet presAssocID="{4401DEC2-46B4-4522-970E-589CB47E0F8D}" presName="accent_3" presStyleCnt="0"/>
      <dgm:spPr/>
    </dgm:pt>
    <dgm:pt modelId="{6582977A-D34A-4800-B06F-15F7BBE4B7C6}" type="pres">
      <dgm:prSet presAssocID="{4401DEC2-46B4-4522-970E-589CB47E0F8D}" presName="accentRepeatNode" presStyleLbl="solidFgAcc1" presStyleIdx="2" presStyleCnt="6"/>
      <dgm:spPr/>
    </dgm:pt>
    <dgm:pt modelId="{2C113C4E-3F53-4A18-9B9C-B8B784653EA4}" type="pres">
      <dgm:prSet presAssocID="{70E2F3E0-3914-405B-9455-6337C63C9583}" presName="text_4" presStyleLbl="node1" presStyleIdx="3" presStyleCnt="6" custScaleY="124214">
        <dgm:presLayoutVars>
          <dgm:bulletEnabled val="1"/>
        </dgm:presLayoutVars>
      </dgm:prSet>
      <dgm:spPr/>
    </dgm:pt>
    <dgm:pt modelId="{722035BA-0240-4987-B372-5074443A0EED}" type="pres">
      <dgm:prSet presAssocID="{70E2F3E0-3914-405B-9455-6337C63C9583}" presName="accent_4" presStyleCnt="0"/>
      <dgm:spPr/>
    </dgm:pt>
    <dgm:pt modelId="{455915AA-ADB0-4032-8C2F-2CF758F258C1}" type="pres">
      <dgm:prSet presAssocID="{70E2F3E0-3914-405B-9455-6337C63C9583}" presName="accentRepeatNode" presStyleLbl="solidFgAcc1" presStyleIdx="3" presStyleCnt="6"/>
      <dgm:spPr/>
    </dgm:pt>
    <dgm:pt modelId="{3337FDCB-AC82-4014-856A-6A78DF0E69A9}" type="pres">
      <dgm:prSet presAssocID="{AB159B7B-3694-4931-A1E3-37A4B3005D25}" presName="text_5" presStyleLbl="node1" presStyleIdx="4" presStyleCnt="6" custScaleY="130379">
        <dgm:presLayoutVars>
          <dgm:bulletEnabled val="1"/>
        </dgm:presLayoutVars>
      </dgm:prSet>
      <dgm:spPr/>
    </dgm:pt>
    <dgm:pt modelId="{84827631-EDEC-47BA-9412-DD31A8354C35}" type="pres">
      <dgm:prSet presAssocID="{AB159B7B-3694-4931-A1E3-37A4B3005D25}" presName="accent_5" presStyleCnt="0"/>
      <dgm:spPr/>
    </dgm:pt>
    <dgm:pt modelId="{1C0B8510-3047-4BF2-B779-5B41E537F603}" type="pres">
      <dgm:prSet presAssocID="{AB159B7B-3694-4931-A1E3-37A4B3005D25}" presName="accentRepeatNode" presStyleLbl="solidFgAcc1" presStyleIdx="4" presStyleCnt="6"/>
      <dgm:spPr/>
    </dgm:pt>
    <dgm:pt modelId="{8CC56030-03E6-4BBF-BA68-4D738372B8BC}" type="pres">
      <dgm:prSet presAssocID="{A623F498-F773-438C-AF63-57EC6F6AD064}" presName="text_6" presStyleLbl="node1" presStyleIdx="5" presStyleCnt="6" custLinFactNeighborX="-298">
        <dgm:presLayoutVars>
          <dgm:bulletEnabled val="1"/>
        </dgm:presLayoutVars>
      </dgm:prSet>
      <dgm:spPr/>
    </dgm:pt>
    <dgm:pt modelId="{3B3D2B06-BB02-49BF-803C-B2A19E365A6E}" type="pres">
      <dgm:prSet presAssocID="{A623F498-F773-438C-AF63-57EC6F6AD064}" presName="accent_6" presStyleCnt="0"/>
      <dgm:spPr/>
    </dgm:pt>
    <dgm:pt modelId="{9B185BD1-C8A8-4A59-863B-38D33510A9CD}" type="pres">
      <dgm:prSet presAssocID="{A623F498-F773-438C-AF63-57EC6F6AD064}" presName="accentRepeatNode" presStyleLbl="solidFgAcc1" presStyleIdx="5" presStyleCnt="6"/>
      <dgm:spPr/>
    </dgm:pt>
  </dgm:ptLst>
  <dgm:cxnLst>
    <dgm:cxn modelId="{85CD2A04-EAC9-4B79-9372-5BEEA0645BA6}" type="presOf" srcId="{3960C887-BF88-49D0-9D94-EE98726219EE}" destId="{E4B14208-32FC-4A1B-88A3-C98BBEDDDA54}" srcOrd="0" destOrd="0" presId="urn:microsoft.com/office/officeart/2008/layout/VerticalCurvedList"/>
    <dgm:cxn modelId="{5DD65E24-6EF6-42D4-ACBD-572E7A10749A}" type="presOf" srcId="{E6028C00-89CF-42DF-9662-ACF9AB2BDACA}" destId="{B2730530-C9B9-4FCC-8993-F70605E09C2C}" srcOrd="0" destOrd="0" presId="urn:microsoft.com/office/officeart/2008/layout/VerticalCurvedList"/>
    <dgm:cxn modelId="{E4EF5129-C743-4FC0-A404-4B6DF9D79F01}" srcId="{E6028C00-89CF-42DF-9662-ACF9AB2BDACA}" destId="{3960C887-BF88-49D0-9D94-EE98726219EE}" srcOrd="0" destOrd="0" parTransId="{1CB1EDED-EC9F-426E-8BF9-E5263A90A4D3}" sibTransId="{CB2011AD-0BAD-4C54-8DD5-69A13D9A3883}"/>
    <dgm:cxn modelId="{0CF8EB4E-0EF0-42FD-886D-303FB125F13E}" srcId="{E6028C00-89CF-42DF-9662-ACF9AB2BDACA}" destId="{045E0AF8-454F-47F4-B17F-AAB29F268FED}" srcOrd="1" destOrd="0" parTransId="{4B61409E-65B5-4C06-86A3-A33FB48AB7DA}" sibTransId="{072B1336-C29E-4146-A623-DB780C339A0B}"/>
    <dgm:cxn modelId="{E398FC52-4817-43F7-A70D-12A132207335}" type="presOf" srcId="{CB2011AD-0BAD-4C54-8DD5-69A13D9A3883}" destId="{00250E17-B124-47AA-87A5-0812418520DE}" srcOrd="0" destOrd="0" presId="urn:microsoft.com/office/officeart/2008/layout/VerticalCurvedList"/>
    <dgm:cxn modelId="{8F7FD357-AE6F-4174-A9E9-C4FDA01B96CC}" type="presOf" srcId="{A623F498-F773-438C-AF63-57EC6F6AD064}" destId="{8CC56030-03E6-4BBF-BA68-4D738372B8BC}" srcOrd="0" destOrd="0" presId="urn:microsoft.com/office/officeart/2008/layout/VerticalCurvedList"/>
    <dgm:cxn modelId="{8C3D6996-BE0A-4BD0-B0AC-4D44F18A4A96}" srcId="{E6028C00-89CF-42DF-9662-ACF9AB2BDACA}" destId="{4401DEC2-46B4-4522-970E-589CB47E0F8D}" srcOrd="2" destOrd="0" parTransId="{EAE8E48B-3263-4C04-9420-F7288515E8B1}" sibTransId="{5ADF49FF-6FA2-4562-9276-A4AA8DECAEC9}"/>
    <dgm:cxn modelId="{9F3EA0A3-067A-4725-99C1-3B27FE6230E7}" type="presOf" srcId="{70E2F3E0-3914-405B-9455-6337C63C9583}" destId="{2C113C4E-3F53-4A18-9B9C-B8B784653EA4}" srcOrd="0" destOrd="0" presId="urn:microsoft.com/office/officeart/2008/layout/VerticalCurvedList"/>
    <dgm:cxn modelId="{2C2FB3A8-8C46-431D-ACC4-401764E25577}" srcId="{E6028C00-89CF-42DF-9662-ACF9AB2BDACA}" destId="{A623F498-F773-438C-AF63-57EC6F6AD064}" srcOrd="5" destOrd="0" parTransId="{1E850135-6EF5-4A16-86B1-A3678476027D}" sibTransId="{4D800232-2BDF-44F0-A751-AC4CE4DD7927}"/>
    <dgm:cxn modelId="{4E90E4A8-5A34-460C-B8C9-EB53C5B99867}" srcId="{E6028C00-89CF-42DF-9662-ACF9AB2BDACA}" destId="{AB159B7B-3694-4931-A1E3-37A4B3005D25}" srcOrd="4" destOrd="0" parTransId="{E0AFA95A-B733-485A-8834-2E04E69438AC}" sibTransId="{4263BEC0-68CF-4926-8575-8A1D74B9E2C9}"/>
    <dgm:cxn modelId="{BD83DBC0-FA24-4EAD-A862-5EA82C971754}" type="presOf" srcId="{045E0AF8-454F-47F4-B17F-AAB29F268FED}" destId="{F40AFF86-064F-40A3-BA84-EF628C813997}" srcOrd="0" destOrd="0" presId="urn:microsoft.com/office/officeart/2008/layout/VerticalCurvedList"/>
    <dgm:cxn modelId="{A2EC49D6-4B9D-404C-B95F-A454F3048C40}" type="presOf" srcId="{4401DEC2-46B4-4522-970E-589CB47E0F8D}" destId="{34F349DD-EFA5-40FC-82C4-AF49A733EA69}" srcOrd="0" destOrd="0" presId="urn:microsoft.com/office/officeart/2008/layout/VerticalCurvedList"/>
    <dgm:cxn modelId="{B144D7EA-F7D2-45B9-8850-16D2262C9C4D}" type="presOf" srcId="{AB159B7B-3694-4931-A1E3-37A4B3005D25}" destId="{3337FDCB-AC82-4014-856A-6A78DF0E69A9}" srcOrd="0" destOrd="0" presId="urn:microsoft.com/office/officeart/2008/layout/VerticalCurvedList"/>
    <dgm:cxn modelId="{06B169EF-40CF-4E23-B87B-6EA6BF00EE36}" srcId="{E6028C00-89CF-42DF-9662-ACF9AB2BDACA}" destId="{70E2F3E0-3914-405B-9455-6337C63C9583}" srcOrd="3" destOrd="0" parTransId="{3A8AA92F-EC92-45AC-A971-331B7AC07586}" sibTransId="{B0DB814E-4CA7-4946-AB5B-FF175044C69B}"/>
    <dgm:cxn modelId="{0D1A8A46-A3D2-4D2A-B380-EDCAF3AEF32D}" type="presParOf" srcId="{B2730530-C9B9-4FCC-8993-F70605E09C2C}" destId="{D304FE40-47CB-4050-ABA7-07B31FD36423}" srcOrd="0" destOrd="0" presId="urn:microsoft.com/office/officeart/2008/layout/VerticalCurvedList"/>
    <dgm:cxn modelId="{B9E32639-5D9E-44F7-A208-C35A3F3D1B28}" type="presParOf" srcId="{D304FE40-47CB-4050-ABA7-07B31FD36423}" destId="{C87BDED6-749D-4138-9BE6-2E13235A06B9}" srcOrd="0" destOrd="0" presId="urn:microsoft.com/office/officeart/2008/layout/VerticalCurvedList"/>
    <dgm:cxn modelId="{B638D57D-3FB1-468A-B64C-930AD37B0A4D}" type="presParOf" srcId="{C87BDED6-749D-4138-9BE6-2E13235A06B9}" destId="{494D81C1-BDC7-4EB0-828E-289E649E3564}" srcOrd="0" destOrd="0" presId="urn:microsoft.com/office/officeart/2008/layout/VerticalCurvedList"/>
    <dgm:cxn modelId="{02B66F84-7837-4946-AFEE-F8CD01A5FD65}" type="presParOf" srcId="{C87BDED6-749D-4138-9BE6-2E13235A06B9}" destId="{00250E17-B124-47AA-87A5-0812418520DE}" srcOrd="1" destOrd="0" presId="urn:microsoft.com/office/officeart/2008/layout/VerticalCurvedList"/>
    <dgm:cxn modelId="{2230361D-F571-4E4C-BDF8-6186089FC67B}" type="presParOf" srcId="{C87BDED6-749D-4138-9BE6-2E13235A06B9}" destId="{5B386145-98D4-4EB8-A340-AF1F45FB5958}" srcOrd="2" destOrd="0" presId="urn:microsoft.com/office/officeart/2008/layout/VerticalCurvedList"/>
    <dgm:cxn modelId="{CCCD860B-B24C-49C2-B35B-61F5564C0D27}" type="presParOf" srcId="{C87BDED6-749D-4138-9BE6-2E13235A06B9}" destId="{8929D5E1-6294-4396-833B-B95C5279099A}" srcOrd="3" destOrd="0" presId="urn:microsoft.com/office/officeart/2008/layout/VerticalCurvedList"/>
    <dgm:cxn modelId="{DE4DF8E6-DB74-42AD-9B73-738FA82C82F1}" type="presParOf" srcId="{D304FE40-47CB-4050-ABA7-07B31FD36423}" destId="{E4B14208-32FC-4A1B-88A3-C98BBEDDDA54}" srcOrd="1" destOrd="0" presId="urn:microsoft.com/office/officeart/2008/layout/VerticalCurvedList"/>
    <dgm:cxn modelId="{9C43FF5F-BFD9-4C71-A7B9-6A5819C5F8C3}" type="presParOf" srcId="{D304FE40-47CB-4050-ABA7-07B31FD36423}" destId="{B74E85C3-0172-4D11-8FCF-BE1CE813FD6D}" srcOrd="2" destOrd="0" presId="urn:microsoft.com/office/officeart/2008/layout/VerticalCurvedList"/>
    <dgm:cxn modelId="{B5DAB679-F267-4035-A166-2B909C5D4C65}" type="presParOf" srcId="{B74E85C3-0172-4D11-8FCF-BE1CE813FD6D}" destId="{731D6A76-E491-43F3-81D6-6549FB274DB3}" srcOrd="0" destOrd="0" presId="urn:microsoft.com/office/officeart/2008/layout/VerticalCurvedList"/>
    <dgm:cxn modelId="{E2E30C22-3754-40A0-B8D9-FC98911C28D5}" type="presParOf" srcId="{D304FE40-47CB-4050-ABA7-07B31FD36423}" destId="{F40AFF86-064F-40A3-BA84-EF628C813997}" srcOrd="3" destOrd="0" presId="urn:microsoft.com/office/officeart/2008/layout/VerticalCurvedList"/>
    <dgm:cxn modelId="{51F83DC5-9E40-4AF8-9991-9DFD4AF186AD}" type="presParOf" srcId="{D304FE40-47CB-4050-ABA7-07B31FD36423}" destId="{921E8B3B-794E-4D37-84EF-0EA671C1E6D7}" srcOrd="4" destOrd="0" presId="urn:microsoft.com/office/officeart/2008/layout/VerticalCurvedList"/>
    <dgm:cxn modelId="{BD95FDC2-D72E-4A62-83A8-58B7DE698108}" type="presParOf" srcId="{921E8B3B-794E-4D37-84EF-0EA671C1E6D7}" destId="{4206CC47-D215-49C0-8F78-BC30EB1F2977}" srcOrd="0" destOrd="0" presId="urn:microsoft.com/office/officeart/2008/layout/VerticalCurvedList"/>
    <dgm:cxn modelId="{69D0A9C6-380C-4454-8A43-0C3E9914CEA7}" type="presParOf" srcId="{D304FE40-47CB-4050-ABA7-07B31FD36423}" destId="{34F349DD-EFA5-40FC-82C4-AF49A733EA69}" srcOrd="5" destOrd="0" presId="urn:microsoft.com/office/officeart/2008/layout/VerticalCurvedList"/>
    <dgm:cxn modelId="{C6F7C934-E169-4232-9204-02DE030C97C9}" type="presParOf" srcId="{D304FE40-47CB-4050-ABA7-07B31FD36423}" destId="{2FB1D57D-04CB-4587-A0DC-0667566B7212}" srcOrd="6" destOrd="0" presId="urn:microsoft.com/office/officeart/2008/layout/VerticalCurvedList"/>
    <dgm:cxn modelId="{604CCB03-B6F7-4568-B991-7F847008D2D8}" type="presParOf" srcId="{2FB1D57D-04CB-4587-A0DC-0667566B7212}" destId="{6582977A-D34A-4800-B06F-15F7BBE4B7C6}" srcOrd="0" destOrd="0" presId="urn:microsoft.com/office/officeart/2008/layout/VerticalCurvedList"/>
    <dgm:cxn modelId="{3F10AEE4-9A88-4186-B36A-77039D9757F0}" type="presParOf" srcId="{D304FE40-47CB-4050-ABA7-07B31FD36423}" destId="{2C113C4E-3F53-4A18-9B9C-B8B784653EA4}" srcOrd="7" destOrd="0" presId="urn:microsoft.com/office/officeart/2008/layout/VerticalCurvedList"/>
    <dgm:cxn modelId="{F1B3C05B-3400-4572-9833-06C72A953E3B}" type="presParOf" srcId="{D304FE40-47CB-4050-ABA7-07B31FD36423}" destId="{722035BA-0240-4987-B372-5074443A0EED}" srcOrd="8" destOrd="0" presId="urn:microsoft.com/office/officeart/2008/layout/VerticalCurvedList"/>
    <dgm:cxn modelId="{40C717B3-0EFD-4489-8C2D-2EE2C506CDC6}" type="presParOf" srcId="{722035BA-0240-4987-B372-5074443A0EED}" destId="{455915AA-ADB0-4032-8C2F-2CF758F258C1}" srcOrd="0" destOrd="0" presId="urn:microsoft.com/office/officeart/2008/layout/VerticalCurvedList"/>
    <dgm:cxn modelId="{60DC6DAE-A625-4B2F-93EA-0AAE69487388}" type="presParOf" srcId="{D304FE40-47CB-4050-ABA7-07B31FD36423}" destId="{3337FDCB-AC82-4014-856A-6A78DF0E69A9}" srcOrd="9" destOrd="0" presId="urn:microsoft.com/office/officeart/2008/layout/VerticalCurvedList"/>
    <dgm:cxn modelId="{87115D4B-7816-4259-A2E0-77BC8F2558E1}" type="presParOf" srcId="{D304FE40-47CB-4050-ABA7-07B31FD36423}" destId="{84827631-EDEC-47BA-9412-DD31A8354C35}" srcOrd="10" destOrd="0" presId="urn:microsoft.com/office/officeart/2008/layout/VerticalCurvedList"/>
    <dgm:cxn modelId="{24F3A06F-A7F3-45C8-8602-71CA38100F00}" type="presParOf" srcId="{84827631-EDEC-47BA-9412-DD31A8354C35}" destId="{1C0B8510-3047-4BF2-B779-5B41E537F603}" srcOrd="0" destOrd="0" presId="urn:microsoft.com/office/officeart/2008/layout/VerticalCurvedList"/>
    <dgm:cxn modelId="{AA3CC52D-A75C-49AD-BBBF-E316C8595CB9}" type="presParOf" srcId="{D304FE40-47CB-4050-ABA7-07B31FD36423}" destId="{8CC56030-03E6-4BBF-BA68-4D738372B8BC}" srcOrd="11" destOrd="0" presId="urn:microsoft.com/office/officeart/2008/layout/VerticalCurvedList"/>
    <dgm:cxn modelId="{71D4ADD8-0716-4134-A7F8-2FC404C1D08C}" type="presParOf" srcId="{D304FE40-47CB-4050-ABA7-07B31FD36423}" destId="{3B3D2B06-BB02-49BF-803C-B2A19E365A6E}" srcOrd="12" destOrd="0" presId="urn:microsoft.com/office/officeart/2008/layout/VerticalCurvedList"/>
    <dgm:cxn modelId="{CF90B56B-7B10-4954-93BC-AFF601E536E0}" type="presParOf" srcId="{3B3D2B06-BB02-49BF-803C-B2A19E365A6E}" destId="{9B185BD1-C8A8-4A59-863B-38D33510A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F7804A-F1AC-484B-A771-89424E9357FC}" type="doc">
      <dgm:prSet loTypeId="urn:microsoft.com/office/officeart/2008/layout/Lined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E1FC8D29-1148-4C83-9CC5-1DC269206DF2}">
      <dgm:prSet phldrT="[Texto]" custT="1"/>
      <dgm:spPr/>
      <dgm:t>
        <a:bodyPr anchor="ctr"/>
        <a:lstStyle/>
        <a:p>
          <a:pPr algn="l"/>
          <a:r>
            <a:rPr lang="pt-BR" sz="3000" b="1" dirty="0">
              <a:latin typeface="Roboto" panose="02000000000000000000" pitchFamily="2" charset="0"/>
              <a:ea typeface="Roboto" panose="02000000000000000000" pitchFamily="2" charset="0"/>
            </a:rPr>
            <a:t>Constituição Federal de 1988</a:t>
          </a:r>
          <a:endParaRPr lang="pt-BR" sz="3000" b="1" dirty="0"/>
        </a:p>
      </dgm:t>
    </dgm:pt>
    <dgm:pt modelId="{BF49A3B4-860B-42AE-8C05-F2EFDD798A47}" type="parTrans" cxnId="{32EEDC3B-0F06-43D3-ADC1-324ED91EA225}">
      <dgm:prSet/>
      <dgm:spPr/>
      <dgm:t>
        <a:bodyPr/>
        <a:lstStyle/>
        <a:p>
          <a:endParaRPr lang="pt-BR"/>
        </a:p>
      </dgm:t>
    </dgm:pt>
    <dgm:pt modelId="{809CBB2E-202D-400D-B38C-BA0BACBCD01C}" type="sibTrans" cxnId="{32EEDC3B-0F06-43D3-ADC1-324ED91EA225}">
      <dgm:prSet/>
      <dgm:spPr/>
      <dgm:t>
        <a:bodyPr/>
        <a:lstStyle/>
        <a:p>
          <a:endParaRPr lang="pt-BR"/>
        </a:p>
      </dgm:t>
    </dgm:pt>
    <dgm:pt modelId="{F8FFD647-3EC9-4707-BD65-3E297C4557D0}">
      <dgm:prSet phldrT="[Texto]" custT="1"/>
      <dgm:spPr/>
      <dgm:t>
        <a:bodyPr anchor="ctr"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• República federativa e presidencialista.</a:t>
          </a:r>
        </a:p>
      </dgm:t>
    </dgm:pt>
    <dgm:pt modelId="{32B4353D-3439-41A7-9BFF-0C01E8D2DC84}" type="parTrans" cxnId="{8324FBAA-3A7C-4D0E-B675-F8B5044EC3E8}">
      <dgm:prSet/>
      <dgm:spPr/>
      <dgm:t>
        <a:bodyPr/>
        <a:lstStyle/>
        <a:p>
          <a:endParaRPr lang="pt-BR"/>
        </a:p>
      </dgm:t>
    </dgm:pt>
    <dgm:pt modelId="{A86A5B20-F35F-446E-BB12-2762C4096185}" type="sibTrans" cxnId="{8324FBAA-3A7C-4D0E-B675-F8B5044EC3E8}">
      <dgm:prSet/>
      <dgm:spPr/>
      <dgm:t>
        <a:bodyPr/>
        <a:lstStyle/>
        <a:p>
          <a:endParaRPr lang="pt-BR"/>
        </a:p>
      </dgm:t>
    </dgm:pt>
    <dgm:pt modelId="{B4CF6BB1-61F5-4138-9552-CDDE2A3692DF}">
      <dgm:prSet phldrT="[Texto]"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• Eleições diretas.</a:t>
          </a:r>
        </a:p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• Mandato presidencial de 4 anos.</a:t>
          </a:r>
        </a:p>
      </dgm:t>
    </dgm:pt>
    <dgm:pt modelId="{64DC14FF-C88E-4C18-BFB5-889E5ADF1868}" type="parTrans" cxnId="{F6E0E633-EA68-48BB-8663-D009AD0A6E26}">
      <dgm:prSet/>
      <dgm:spPr/>
      <dgm:t>
        <a:bodyPr/>
        <a:lstStyle/>
        <a:p>
          <a:endParaRPr lang="pt-BR"/>
        </a:p>
      </dgm:t>
    </dgm:pt>
    <dgm:pt modelId="{21182A70-B7B7-41DA-AB59-FBC945479A17}" type="sibTrans" cxnId="{F6E0E633-EA68-48BB-8663-D009AD0A6E26}">
      <dgm:prSet/>
      <dgm:spPr/>
      <dgm:t>
        <a:bodyPr/>
        <a:lstStyle/>
        <a:p>
          <a:endParaRPr lang="pt-BR"/>
        </a:p>
      </dgm:t>
    </dgm:pt>
    <dgm:pt modelId="{34F33C4B-9982-4FA3-8EC0-CCD03B097ABA}">
      <dgm:prSet phldrT="[Texto]"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• Voto obrigatório (maiores de 18 e menores de 70 anos).</a:t>
          </a:r>
        </a:p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• </a:t>
          </a:r>
          <a:r>
            <a:rPr lang="pt-BR" sz="2400" spc="-100" baseline="0" dirty="0">
              <a:latin typeface="Roboto" panose="02000000000000000000" pitchFamily="2" charset="0"/>
              <a:ea typeface="Roboto" panose="02000000000000000000" pitchFamily="2" charset="0"/>
            </a:rPr>
            <a:t>Voto facultativo (jovens entre 16 e 17 e maiores de 70 anos).</a:t>
          </a:r>
        </a:p>
      </dgm:t>
    </dgm:pt>
    <dgm:pt modelId="{175175A7-616C-44DF-BE04-510E6CDC45EA}" type="parTrans" cxnId="{36D4FC69-68BF-4260-AB96-FB94F5F80FA8}">
      <dgm:prSet/>
      <dgm:spPr/>
      <dgm:t>
        <a:bodyPr/>
        <a:lstStyle/>
        <a:p>
          <a:endParaRPr lang="pt-BR"/>
        </a:p>
      </dgm:t>
    </dgm:pt>
    <dgm:pt modelId="{2D2E0B3E-9FDA-4E74-A063-9F37336BB946}" type="sibTrans" cxnId="{36D4FC69-68BF-4260-AB96-FB94F5F80FA8}">
      <dgm:prSet/>
      <dgm:spPr/>
      <dgm:t>
        <a:bodyPr/>
        <a:lstStyle/>
        <a:p>
          <a:endParaRPr lang="pt-BR"/>
        </a:p>
      </dgm:t>
    </dgm:pt>
    <dgm:pt modelId="{71FFA162-22C4-4774-88F9-6851AF3F686D}">
      <dgm:prSet/>
      <dgm:spPr/>
      <dgm:t>
        <a:bodyPr/>
        <a:lstStyle/>
        <a:p>
          <a:endParaRPr lang="pt-BR" dirty="0"/>
        </a:p>
      </dgm:t>
    </dgm:pt>
    <dgm:pt modelId="{819205AC-8836-4B8B-8D9D-200BAFE235FA}" type="parTrans" cxnId="{F71A97EF-7930-4EFC-AAEA-C3FD26D0D800}">
      <dgm:prSet/>
      <dgm:spPr/>
      <dgm:t>
        <a:bodyPr/>
        <a:lstStyle/>
        <a:p>
          <a:endParaRPr lang="pt-BR"/>
        </a:p>
      </dgm:t>
    </dgm:pt>
    <dgm:pt modelId="{E03CD42F-9E43-4DE6-986B-696A5EC123E1}" type="sibTrans" cxnId="{F71A97EF-7930-4EFC-AAEA-C3FD26D0D800}">
      <dgm:prSet/>
      <dgm:spPr/>
      <dgm:t>
        <a:bodyPr/>
        <a:lstStyle/>
        <a:p>
          <a:endParaRPr lang="pt-BR"/>
        </a:p>
      </dgm:t>
    </dgm:pt>
    <dgm:pt modelId="{50056C2D-170B-4F94-85D3-720810CC3601}">
      <dgm:prSet/>
      <dgm:spPr/>
      <dgm:t>
        <a:bodyPr/>
        <a:lstStyle/>
        <a:p>
          <a:endParaRPr lang="pt-BR" dirty="0"/>
        </a:p>
      </dgm:t>
    </dgm:pt>
    <dgm:pt modelId="{404FD5F7-7AFE-4E50-ACCD-CC09BCC5F457}" type="parTrans" cxnId="{F55F7FC7-BA66-4AB8-96BD-581D6C284BB8}">
      <dgm:prSet/>
      <dgm:spPr/>
      <dgm:t>
        <a:bodyPr/>
        <a:lstStyle/>
        <a:p>
          <a:endParaRPr lang="pt-BR"/>
        </a:p>
      </dgm:t>
    </dgm:pt>
    <dgm:pt modelId="{FAC9F80E-22CA-45A4-BFDF-EE2A9BA230CD}" type="sibTrans" cxnId="{F55F7FC7-BA66-4AB8-96BD-581D6C284BB8}">
      <dgm:prSet/>
      <dgm:spPr/>
      <dgm:t>
        <a:bodyPr/>
        <a:lstStyle/>
        <a:p>
          <a:endParaRPr lang="pt-BR"/>
        </a:p>
      </dgm:t>
    </dgm:pt>
    <dgm:pt modelId="{2FC6D962-4145-4D34-909F-F2AA45663CE5}">
      <dgm:prSet/>
      <dgm:spPr/>
      <dgm:t>
        <a:bodyPr/>
        <a:lstStyle/>
        <a:p>
          <a:endParaRPr lang="pt-BR" dirty="0"/>
        </a:p>
      </dgm:t>
    </dgm:pt>
    <dgm:pt modelId="{14114101-6093-46AE-B742-3C7073035619}" type="parTrans" cxnId="{F2F7CC49-BA1A-45D4-9542-9A2E96DB6013}">
      <dgm:prSet/>
      <dgm:spPr/>
      <dgm:t>
        <a:bodyPr/>
        <a:lstStyle/>
        <a:p>
          <a:endParaRPr lang="pt-BR"/>
        </a:p>
      </dgm:t>
    </dgm:pt>
    <dgm:pt modelId="{0D31E6B4-BC69-4C0F-B0D0-9D1C02EF9FAB}" type="sibTrans" cxnId="{F2F7CC49-BA1A-45D4-9542-9A2E96DB6013}">
      <dgm:prSet/>
      <dgm:spPr/>
      <dgm:t>
        <a:bodyPr/>
        <a:lstStyle/>
        <a:p>
          <a:endParaRPr lang="pt-BR"/>
        </a:p>
      </dgm:t>
    </dgm:pt>
    <dgm:pt modelId="{0363A559-A8B9-40AA-8219-D0E4A8D36145}">
      <dgm:prSet/>
      <dgm:spPr/>
      <dgm:t>
        <a:bodyPr/>
        <a:lstStyle/>
        <a:p>
          <a:endParaRPr lang="pt-BR" dirty="0"/>
        </a:p>
      </dgm:t>
    </dgm:pt>
    <dgm:pt modelId="{134552D6-515E-474E-A067-BC57EE5443B0}" type="parTrans" cxnId="{B39D9BDC-4084-435C-8492-EBB735985817}">
      <dgm:prSet/>
      <dgm:spPr/>
      <dgm:t>
        <a:bodyPr/>
        <a:lstStyle/>
        <a:p>
          <a:endParaRPr lang="pt-BR"/>
        </a:p>
      </dgm:t>
    </dgm:pt>
    <dgm:pt modelId="{E950214D-7D58-44F5-B09D-B136540A1BAB}" type="sibTrans" cxnId="{B39D9BDC-4084-435C-8492-EBB735985817}">
      <dgm:prSet/>
      <dgm:spPr/>
      <dgm:t>
        <a:bodyPr/>
        <a:lstStyle/>
        <a:p>
          <a:endParaRPr lang="pt-BR"/>
        </a:p>
      </dgm:t>
    </dgm:pt>
    <dgm:pt modelId="{393D9EEB-DD61-49B1-A61B-40C8A28462DA}" type="pres">
      <dgm:prSet presAssocID="{43F7804A-F1AC-484B-A771-89424E9357FC}" presName="vert0" presStyleCnt="0">
        <dgm:presLayoutVars>
          <dgm:dir/>
          <dgm:animOne val="branch"/>
          <dgm:animLvl val="lvl"/>
        </dgm:presLayoutVars>
      </dgm:prSet>
      <dgm:spPr/>
    </dgm:pt>
    <dgm:pt modelId="{804510AE-9FD6-4BE9-8460-AC66F2EADD73}" type="pres">
      <dgm:prSet presAssocID="{E1FC8D29-1148-4C83-9CC5-1DC269206DF2}" presName="thickLine" presStyleLbl="alignNode1" presStyleIdx="0" presStyleCnt="1"/>
      <dgm:spPr/>
    </dgm:pt>
    <dgm:pt modelId="{9D3B4E25-8C64-4EB2-9AD0-E1C5BCDEA287}" type="pres">
      <dgm:prSet presAssocID="{E1FC8D29-1148-4C83-9CC5-1DC269206DF2}" presName="horz1" presStyleCnt="0"/>
      <dgm:spPr/>
    </dgm:pt>
    <dgm:pt modelId="{7BBF256F-60D8-49C2-9640-A6EC93FA81A0}" type="pres">
      <dgm:prSet presAssocID="{E1FC8D29-1148-4C83-9CC5-1DC269206DF2}" presName="tx1" presStyleLbl="revTx" presStyleIdx="0" presStyleCnt="8" custScaleX="128297"/>
      <dgm:spPr/>
    </dgm:pt>
    <dgm:pt modelId="{72C09AD1-FEFB-4398-96D0-4022E1B24355}" type="pres">
      <dgm:prSet presAssocID="{E1FC8D29-1148-4C83-9CC5-1DC269206DF2}" presName="vert1" presStyleCnt="0"/>
      <dgm:spPr/>
    </dgm:pt>
    <dgm:pt modelId="{6B9E651B-9E48-4079-889E-2B713D54219B}" type="pres">
      <dgm:prSet presAssocID="{F8FFD647-3EC9-4707-BD65-3E297C4557D0}" presName="vertSpace2a" presStyleCnt="0"/>
      <dgm:spPr/>
    </dgm:pt>
    <dgm:pt modelId="{6E640518-AE3F-4267-BA9E-301CBEE0990F}" type="pres">
      <dgm:prSet presAssocID="{F8FFD647-3EC9-4707-BD65-3E297C4557D0}" presName="horz2" presStyleCnt="0"/>
      <dgm:spPr/>
    </dgm:pt>
    <dgm:pt modelId="{B20FAA1C-C0B8-4B3F-A5A2-661120F5EE19}" type="pres">
      <dgm:prSet presAssocID="{F8FFD647-3EC9-4707-BD65-3E297C4557D0}" presName="horzSpace2" presStyleCnt="0"/>
      <dgm:spPr/>
    </dgm:pt>
    <dgm:pt modelId="{33998083-917C-4CEE-82D1-1306336E7482}" type="pres">
      <dgm:prSet presAssocID="{F8FFD647-3EC9-4707-BD65-3E297C4557D0}" presName="tx2" presStyleLbl="revTx" presStyleIdx="1" presStyleCnt="8" custLinFactNeighborX="21" custLinFactNeighborY="-9455"/>
      <dgm:spPr/>
    </dgm:pt>
    <dgm:pt modelId="{E547671B-3410-41E6-B68D-B059E193A44B}" type="pres">
      <dgm:prSet presAssocID="{F8FFD647-3EC9-4707-BD65-3E297C4557D0}" presName="vert2" presStyleCnt="0"/>
      <dgm:spPr/>
    </dgm:pt>
    <dgm:pt modelId="{AE7EDD57-6C06-403D-B4A9-429D06984171}" type="pres">
      <dgm:prSet presAssocID="{F8FFD647-3EC9-4707-BD65-3E297C4557D0}" presName="thinLine2b" presStyleLbl="callout" presStyleIdx="0" presStyleCnt="7" custLinFactY="-100000" custLinFactNeighborX="21" custLinFactNeighborY="-182984"/>
      <dgm:spPr/>
    </dgm:pt>
    <dgm:pt modelId="{C9872DAF-A97B-40AB-89B2-B7DEB9FC2437}" type="pres">
      <dgm:prSet presAssocID="{F8FFD647-3EC9-4707-BD65-3E297C4557D0}" presName="vertSpace2b" presStyleCnt="0"/>
      <dgm:spPr/>
    </dgm:pt>
    <dgm:pt modelId="{DA9D6C59-85AC-421C-AB88-0F5DE885395F}" type="pres">
      <dgm:prSet presAssocID="{B4CF6BB1-61F5-4138-9552-CDDE2A3692DF}" presName="horz2" presStyleCnt="0"/>
      <dgm:spPr/>
    </dgm:pt>
    <dgm:pt modelId="{42B80F66-8C11-40BE-BE2E-AEC06FB4BA91}" type="pres">
      <dgm:prSet presAssocID="{B4CF6BB1-61F5-4138-9552-CDDE2A3692DF}" presName="horzSpace2" presStyleCnt="0"/>
      <dgm:spPr/>
    </dgm:pt>
    <dgm:pt modelId="{696745EC-D8FB-4E59-BF54-8C3E7A665538}" type="pres">
      <dgm:prSet presAssocID="{B4CF6BB1-61F5-4138-9552-CDDE2A3692DF}" presName="tx2" presStyleLbl="revTx" presStyleIdx="2" presStyleCnt="8" custLinFactNeighborX="21" custLinFactNeighborY="-17860"/>
      <dgm:spPr/>
    </dgm:pt>
    <dgm:pt modelId="{C425FAAC-FC83-4CEE-A589-D7EA57EF9E13}" type="pres">
      <dgm:prSet presAssocID="{B4CF6BB1-61F5-4138-9552-CDDE2A3692DF}" presName="vert2" presStyleCnt="0"/>
      <dgm:spPr/>
    </dgm:pt>
    <dgm:pt modelId="{46276626-B389-4ECB-92D2-C749E9A4C648}" type="pres">
      <dgm:prSet presAssocID="{B4CF6BB1-61F5-4138-9552-CDDE2A3692DF}" presName="thinLine2b" presStyleLbl="callout" presStyleIdx="1" presStyleCnt="7"/>
      <dgm:spPr/>
    </dgm:pt>
    <dgm:pt modelId="{7C84ED8E-6A79-44CA-89BA-D8D02AAD7312}" type="pres">
      <dgm:prSet presAssocID="{B4CF6BB1-61F5-4138-9552-CDDE2A3692DF}" presName="vertSpace2b" presStyleCnt="0"/>
      <dgm:spPr/>
    </dgm:pt>
    <dgm:pt modelId="{F6F3CC32-D649-49B4-9369-3D065DC9C188}" type="pres">
      <dgm:prSet presAssocID="{34F33C4B-9982-4FA3-8EC0-CCD03B097ABA}" presName="horz2" presStyleCnt="0"/>
      <dgm:spPr/>
    </dgm:pt>
    <dgm:pt modelId="{5537919F-C192-48D5-AFDE-643AF7E12CB4}" type="pres">
      <dgm:prSet presAssocID="{34F33C4B-9982-4FA3-8EC0-CCD03B097ABA}" presName="horzSpace2" presStyleCnt="0"/>
      <dgm:spPr/>
    </dgm:pt>
    <dgm:pt modelId="{91B09304-795D-49FE-ACF1-D94AB4359F92}" type="pres">
      <dgm:prSet presAssocID="{34F33C4B-9982-4FA3-8EC0-CCD03B097ABA}" presName="tx2" presStyleLbl="revTx" presStyleIdx="3" presStyleCnt="8" custLinFactNeighborX="21" custLinFactNeighborY="-4202"/>
      <dgm:spPr/>
    </dgm:pt>
    <dgm:pt modelId="{B4DF9732-834C-4F0D-9663-63E5CDD9C2D0}" type="pres">
      <dgm:prSet presAssocID="{34F33C4B-9982-4FA3-8EC0-CCD03B097ABA}" presName="vert2" presStyleCnt="0"/>
      <dgm:spPr/>
    </dgm:pt>
    <dgm:pt modelId="{7DC303F6-03B1-4939-A40D-17685477E390}" type="pres">
      <dgm:prSet presAssocID="{34F33C4B-9982-4FA3-8EC0-CCD03B097ABA}" presName="thinLine2b" presStyleLbl="callout" presStyleIdx="2" presStyleCnt="7" custLinFactY="151037" custLinFactNeighborX="21" custLinFactNeighborY="200000"/>
      <dgm:spPr/>
    </dgm:pt>
    <dgm:pt modelId="{73EDB06C-2A49-4885-9807-AF55DB2DA6A8}" type="pres">
      <dgm:prSet presAssocID="{34F33C4B-9982-4FA3-8EC0-CCD03B097ABA}" presName="vertSpace2b" presStyleCnt="0"/>
      <dgm:spPr/>
    </dgm:pt>
    <dgm:pt modelId="{D0F01C7A-AEFB-4C98-B0C9-41F0C7A8F86C}" type="pres">
      <dgm:prSet presAssocID="{71FFA162-22C4-4774-88F9-6851AF3F686D}" presName="horz2" presStyleCnt="0"/>
      <dgm:spPr/>
    </dgm:pt>
    <dgm:pt modelId="{912F4212-9ED7-42DD-B37A-EDF276CC9B16}" type="pres">
      <dgm:prSet presAssocID="{71FFA162-22C4-4774-88F9-6851AF3F686D}" presName="horzSpace2" presStyleCnt="0"/>
      <dgm:spPr/>
    </dgm:pt>
    <dgm:pt modelId="{28D09F9A-2C6F-4CDA-B8D1-30F2E097DA2F}" type="pres">
      <dgm:prSet presAssocID="{71FFA162-22C4-4774-88F9-6851AF3F686D}" presName="tx2" presStyleLbl="revTx" presStyleIdx="4" presStyleCnt="8"/>
      <dgm:spPr/>
    </dgm:pt>
    <dgm:pt modelId="{36AF7D69-E4F4-40A8-85FE-4B05B37DB96D}" type="pres">
      <dgm:prSet presAssocID="{71FFA162-22C4-4774-88F9-6851AF3F686D}" presName="vert2" presStyleCnt="0"/>
      <dgm:spPr/>
    </dgm:pt>
    <dgm:pt modelId="{91CB9B77-1FD5-4B85-9A29-03717F773018}" type="pres">
      <dgm:prSet presAssocID="{71FFA162-22C4-4774-88F9-6851AF3F686D}" presName="thinLine2b" presStyleLbl="callout" presStyleIdx="3" presStyleCnt="7" custLinFactY="-100000" custLinFactNeighborX="-113" custLinFactNeighborY="-140961"/>
      <dgm:spPr/>
    </dgm:pt>
    <dgm:pt modelId="{AA24B39B-8F25-442E-A316-4AEE35C6306C}" type="pres">
      <dgm:prSet presAssocID="{71FFA162-22C4-4774-88F9-6851AF3F686D}" presName="vertSpace2b" presStyleCnt="0"/>
      <dgm:spPr/>
    </dgm:pt>
    <dgm:pt modelId="{0E92DCBE-B9DC-4CDB-9DA0-6D224E134327}" type="pres">
      <dgm:prSet presAssocID="{50056C2D-170B-4F94-85D3-720810CC3601}" presName="horz2" presStyleCnt="0"/>
      <dgm:spPr/>
    </dgm:pt>
    <dgm:pt modelId="{5243D8B6-618C-4010-AD0F-3427F6EB03F5}" type="pres">
      <dgm:prSet presAssocID="{50056C2D-170B-4F94-85D3-720810CC3601}" presName="horzSpace2" presStyleCnt="0"/>
      <dgm:spPr/>
    </dgm:pt>
    <dgm:pt modelId="{08FC3541-8ED5-4506-BD40-BF92FA52433F}" type="pres">
      <dgm:prSet presAssocID="{50056C2D-170B-4F94-85D3-720810CC3601}" presName="tx2" presStyleLbl="revTx" presStyleIdx="5" presStyleCnt="8"/>
      <dgm:spPr/>
    </dgm:pt>
    <dgm:pt modelId="{3B53C65D-0F62-425A-87D1-A6E966C5768B}" type="pres">
      <dgm:prSet presAssocID="{50056C2D-170B-4F94-85D3-720810CC3601}" presName="vert2" presStyleCnt="0"/>
      <dgm:spPr/>
    </dgm:pt>
    <dgm:pt modelId="{B8D8038C-7153-4881-8246-71BDE1FF77FB}" type="pres">
      <dgm:prSet presAssocID="{50056C2D-170B-4F94-85D3-720810CC3601}" presName="thinLine2b" presStyleLbl="callout" presStyleIdx="4" presStyleCnt="7" custLinFactY="-70759" custLinFactNeighborX="21" custLinFactNeighborY="-100000"/>
      <dgm:spPr/>
    </dgm:pt>
    <dgm:pt modelId="{92025871-A6E6-4455-BF44-342249C37EE7}" type="pres">
      <dgm:prSet presAssocID="{50056C2D-170B-4F94-85D3-720810CC3601}" presName="vertSpace2b" presStyleCnt="0"/>
      <dgm:spPr/>
    </dgm:pt>
    <dgm:pt modelId="{63B54B93-AE94-4D85-9151-25DFD7693AF4}" type="pres">
      <dgm:prSet presAssocID="{0363A559-A8B9-40AA-8219-D0E4A8D36145}" presName="horz2" presStyleCnt="0"/>
      <dgm:spPr/>
    </dgm:pt>
    <dgm:pt modelId="{FE93A02D-83B8-4028-A607-00BB69F51B99}" type="pres">
      <dgm:prSet presAssocID="{0363A559-A8B9-40AA-8219-D0E4A8D36145}" presName="horzSpace2" presStyleCnt="0"/>
      <dgm:spPr/>
    </dgm:pt>
    <dgm:pt modelId="{FEE29FD4-B14C-43CD-9E19-162C9E2923F9}" type="pres">
      <dgm:prSet presAssocID="{0363A559-A8B9-40AA-8219-D0E4A8D36145}" presName="tx2" presStyleLbl="revTx" presStyleIdx="6" presStyleCnt="8"/>
      <dgm:spPr/>
    </dgm:pt>
    <dgm:pt modelId="{1625E3D7-B73D-4168-8466-D8F776751230}" type="pres">
      <dgm:prSet presAssocID="{0363A559-A8B9-40AA-8219-D0E4A8D36145}" presName="vert2" presStyleCnt="0"/>
      <dgm:spPr/>
    </dgm:pt>
    <dgm:pt modelId="{78F8B02A-B590-4863-8244-65E1DAB2E2BD}" type="pres">
      <dgm:prSet presAssocID="{0363A559-A8B9-40AA-8219-D0E4A8D36145}" presName="thinLine2b" presStyleLbl="callout" presStyleIdx="5" presStyleCnt="7" custLinFactY="-100000" custLinFactNeighborX="21" custLinFactNeighborY="-146534"/>
      <dgm:spPr/>
    </dgm:pt>
    <dgm:pt modelId="{BFD56C84-0B62-4F36-B957-EF2926C11B68}" type="pres">
      <dgm:prSet presAssocID="{0363A559-A8B9-40AA-8219-D0E4A8D36145}" presName="vertSpace2b" presStyleCnt="0"/>
      <dgm:spPr/>
    </dgm:pt>
    <dgm:pt modelId="{84A5E750-335A-44B9-8101-2D41F6C0A694}" type="pres">
      <dgm:prSet presAssocID="{2FC6D962-4145-4D34-909F-F2AA45663CE5}" presName="horz2" presStyleCnt="0"/>
      <dgm:spPr/>
    </dgm:pt>
    <dgm:pt modelId="{75E2EDBE-406C-4601-A96A-B749EF659783}" type="pres">
      <dgm:prSet presAssocID="{2FC6D962-4145-4D34-909F-F2AA45663CE5}" presName="horzSpace2" presStyleCnt="0"/>
      <dgm:spPr/>
    </dgm:pt>
    <dgm:pt modelId="{B9B2AAEF-5DE0-4C5F-8552-80B609E7E893}" type="pres">
      <dgm:prSet presAssocID="{2FC6D962-4145-4D34-909F-F2AA45663CE5}" presName="tx2" presStyleLbl="revTx" presStyleIdx="7" presStyleCnt="8"/>
      <dgm:spPr/>
    </dgm:pt>
    <dgm:pt modelId="{201BD1E5-25F0-4B6E-A0FF-9DFD85E38D74}" type="pres">
      <dgm:prSet presAssocID="{2FC6D962-4145-4D34-909F-F2AA45663CE5}" presName="vert2" presStyleCnt="0"/>
      <dgm:spPr/>
    </dgm:pt>
    <dgm:pt modelId="{95FEB28A-9894-4F51-AC1A-D83B026EA935}" type="pres">
      <dgm:prSet presAssocID="{2FC6D962-4145-4D34-909F-F2AA45663CE5}" presName="thinLine2b" presStyleLbl="callout" presStyleIdx="6" presStyleCnt="7"/>
      <dgm:spPr/>
    </dgm:pt>
    <dgm:pt modelId="{0CAF6A88-7446-47E2-915D-E8208741A506}" type="pres">
      <dgm:prSet presAssocID="{2FC6D962-4145-4D34-909F-F2AA45663CE5}" presName="vertSpace2b" presStyleCnt="0"/>
      <dgm:spPr/>
    </dgm:pt>
  </dgm:ptLst>
  <dgm:cxnLst>
    <dgm:cxn modelId="{0CC3242B-9CB1-4C94-A1D7-A8FAE823383A}" type="presOf" srcId="{0363A559-A8B9-40AA-8219-D0E4A8D36145}" destId="{FEE29FD4-B14C-43CD-9E19-162C9E2923F9}" srcOrd="0" destOrd="0" presId="urn:microsoft.com/office/officeart/2008/layout/LinedList"/>
    <dgm:cxn modelId="{F6E0E633-EA68-48BB-8663-D009AD0A6E26}" srcId="{E1FC8D29-1148-4C83-9CC5-1DC269206DF2}" destId="{B4CF6BB1-61F5-4138-9552-CDDE2A3692DF}" srcOrd="1" destOrd="0" parTransId="{64DC14FF-C88E-4C18-BFB5-889E5ADF1868}" sibTransId="{21182A70-B7B7-41DA-AB59-FBC945479A17}"/>
    <dgm:cxn modelId="{32EEDC3B-0F06-43D3-ADC1-324ED91EA225}" srcId="{43F7804A-F1AC-484B-A771-89424E9357FC}" destId="{E1FC8D29-1148-4C83-9CC5-1DC269206DF2}" srcOrd="0" destOrd="0" parTransId="{BF49A3B4-860B-42AE-8C05-F2EFDD798A47}" sibTransId="{809CBB2E-202D-400D-B38C-BA0BACBCD01C}"/>
    <dgm:cxn modelId="{19004D63-D206-4D65-A3C3-BB0D69D8EFC7}" type="presOf" srcId="{34F33C4B-9982-4FA3-8EC0-CCD03B097ABA}" destId="{91B09304-795D-49FE-ACF1-D94AB4359F92}" srcOrd="0" destOrd="0" presId="urn:microsoft.com/office/officeart/2008/layout/LinedList"/>
    <dgm:cxn modelId="{F2F7CC49-BA1A-45D4-9542-9A2E96DB6013}" srcId="{E1FC8D29-1148-4C83-9CC5-1DC269206DF2}" destId="{2FC6D962-4145-4D34-909F-F2AA45663CE5}" srcOrd="6" destOrd="0" parTransId="{14114101-6093-46AE-B742-3C7073035619}" sibTransId="{0D31E6B4-BC69-4C0F-B0D0-9D1C02EF9FAB}"/>
    <dgm:cxn modelId="{36D4FC69-68BF-4260-AB96-FB94F5F80FA8}" srcId="{E1FC8D29-1148-4C83-9CC5-1DC269206DF2}" destId="{34F33C4B-9982-4FA3-8EC0-CCD03B097ABA}" srcOrd="2" destOrd="0" parTransId="{175175A7-616C-44DF-BE04-510E6CDC45EA}" sibTransId="{2D2E0B3E-9FDA-4E74-A063-9F37336BB946}"/>
    <dgm:cxn modelId="{78183A54-A5C7-4DD7-9E2D-1154871A559D}" type="presOf" srcId="{50056C2D-170B-4F94-85D3-720810CC3601}" destId="{08FC3541-8ED5-4506-BD40-BF92FA52433F}" srcOrd="0" destOrd="0" presId="urn:microsoft.com/office/officeart/2008/layout/LinedList"/>
    <dgm:cxn modelId="{51693375-79AF-430B-B630-66D9C0683279}" type="presOf" srcId="{B4CF6BB1-61F5-4138-9552-CDDE2A3692DF}" destId="{696745EC-D8FB-4E59-BF54-8C3E7A665538}" srcOrd="0" destOrd="0" presId="urn:microsoft.com/office/officeart/2008/layout/LinedList"/>
    <dgm:cxn modelId="{408A1991-5137-4C4E-8DA1-C3F4344FBA4B}" type="presOf" srcId="{E1FC8D29-1148-4C83-9CC5-1DC269206DF2}" destId="{7BBF256F-60D8-49C2-9640-A6EC93FA81A0}" srcOrd="0" destOrd="0" presId="urn:microsoft.com/office/officeart/2008/layout/LinedList"/>
    <dgm:cxn modelId="{B4312B9B-0D5D-4B69-9EFE-39516856DE86}" type="presOf" srcId="{2FC6D962-4145-4D34-909F-F2AA45663CE5}" destId="{B9B2AAEF-5DE0-4C5F-8552-80B609E7E893}" srcOrd="0" destOrd="0" presId="urn:microsoft.com/office/officeart/2008/layout/LinedList"/>
    <dgm:cxn modelId="{CB35249D-CAC7-4815-B05A-B200594CA98F}" type="presOf" srcId="{71FFA162-22C4-4774-88F9-6851AF3F686D}" destId="{28D09F9A-2C6F-4CDA-B8D1-30F2E097DA2F}" srcOrd="0" destOrd="0" presId="urn:microsoft.com/office/officeart/2008/layout/LinedList"/>
    <dgm:cxn modelId="{8324FBAA-3A7C-4D0E-B675-F8B5044EC3E8}" srcId="{E1FC8D29-1148-4C83-9CC5-1DC269206DF2}" destId="{F8FFD647-3EC9-4707-BD65-3E297C4557D0}" srcOrd="0" destOrd="0" parTransId="{32B4353D-3439-41A7-9BFF-0C01E8D2DC84}" sibTransId="{A86A5B20-F35F-446E-BB12-2762C4096185}"/>
    <dgm:cxn modelId="{286C72BA-24CC-4E05-9C93-758560B7D9FF}" type="presOf" srcId="{F8FFD647-3EC9-4707-BD65-3E297C4557D0}" destId="{33998083-917C-4CEE-82D1-1306336E7482}" srcOrd="0" destOrd="0" presId="urn:microsoft.com/office/officeart/2008/layout/LinedList"/>
    <dgm:cxn modelId="{F55F7FC7-BA66-4AB8-96BD-581D6C284BB8}" srcId="{E1FC8D29-1148-4C83-9CC5-1DC269206DF2}" destId="{50056C2D-170B-4F94-85D3-720810CC3601}" srcOrd="4" destOrd="0" parTransId="{404FD5F7-7AFE-4E50-ACCD-CC09BCC5F457}" sibTransId="{FAC9F80E-22CA-45A4-BFDF-EE2A9BA230CD}"/>
    <dgm:cxn modelId="{B39D9BDC-4084-435C-8492-EBB735985817}" srcId="{E1FC8D29-1148-4C83-9CC5-1DC269206DF2}" destId="{0363A559-A8B9-40AA-8219-D0E4A8D36145}" srcOrd="5" destOrd="0" parTransId="{134552D6-515E-474E-A067-BC57EE5443B0}" sibTransId="{E950214D-7D58-44F5-B09D-B136540A1BAB}"/>
    <dgm:cxn modelId="{56F16CEA-E93F-4AC7-9610-C294518C12C0}" type="presOf" srcId="{43F7804A-F1AC-484B-A771-89424E9357FC}" destId="{393D9EEB-DD61-49B1-A61B-40C8A28462DA}" srcOrd="0" destOrd="0" presId="urn:microsoft.com/office/officeart/2008/layout/LinedList"/>
    <dgm:cxn modelId="{F71A97EF-7930-4EFC-AAEA-C3FD26D0D800}" srcId="{E1FC8D29-1148-4C83-9CC5-1DC269206DF2}" destId="{71FFA162-22C4-4774-88F9-6851AF3F686D}" srcOrd="3" destOrd="0" parTransId="{819205AC-8836-4B8B-8D9D-200BAFE235FA}" sibTransId="{E03CD42F-9E43-4DE6-986B-696A5EC123E1}"/>
    <dgm:cxn modelId="{DAB341A2-B446-4389-A2FD-3491263857EE}" type="presParOf" srcId="{393D9EEB-DD61-49B1-A61B-40C8A28462DA}" destId="{804510AE-9FD6-4BE9-8460-AC66F2EADD73}" srcOrd="0" destOrd="0" presId="urn:microsoft.com/office/officeart/2008/layout/LinedList"/>
    <dgm:cxn modelId="{85F487CA-B633-4D86-8D46-59C8F1BED4E6}" type="presParOf" srcId="{393D9EEB-DD61-49B1-A61B-40C8A28462DA}" destId="{9D3B4E25-8C64-4EB2-9AD0-E1C5BCDEA287}" srcOrd="1" destOrd="0" presId="urn:microsoft.com/office/officeart/2008/layout/LinedList"/>
    <dgm:cxn modelId="{9AA0AE83-812E-4838-ABCD-AFA8B6F1711A}" type="presParOf" srcId="{9D3B4E25-8C64-4EB2-9AD0-E1C5BCDEA287}" destId="{7BBF256F-60D8-49C2-9640-A6EC93FA81A0}" srcOrd="0" destOrd="0" presId="urn:microsoft.com/office/officeart/2008/layout/LinedList"/>
    <dgm:cxn modelId="{340AFEE4-A3A3-40C0-B939-F177F5034FFE}" type="presParOf" srcId="{9D3B4E25-8C64-4EB2-9AD0-E1C5BCDEA287}" destId="{72C09AD1-FEFB-4398-96D0-4022E1B24355}" srcOrd="1" destOrd="0" presId="urn:microsoft.com/office/officeart/2008/layout/LinedList"/>
    <dgm:cxn modelId="{95D2FF9B-93D6-423E-8217-FE6498C14069}" type="presParOf" srcId="{72C09AD1-FEFB-4398-96D0-4022E1B24355}" destId="{6B9E651B-9E48-4079-889E-2B713D54219B}" srcOrd="0" destOrd="0" presId="urn:microsoft.com/office/officeart/2008/layout/LinedList"/>
    <dgm:cxn modelId="{EFF87D93-B07E-4A83-B171-5399ED84503B}" type="presParOf" srcId="{72C09AD1-FEFB-4398-96D0-4022E1B24355}" destId="{6E640518-AE3F-4267-BA9E-301CBEE0990F}" srcOrd="1" destOrd="0" presId="urn:microsoft.com/office/officeart/2008/layout/LinedList"/>
    <dgm:cxn modelId="{B1A8A254-ECBD-41C8-9618-B1DBAF7925CC}" type="presParOf" srcId="{6E640518-AE3F-4267-BA9E-301CBEE0990F}" destId="{B20FAA1C-C0B8-4B3F-A5A2-661120F5EE19}" srcOrd="0" destOrd="0" presId="urn:microsoft.com/office/officeart/2008/layout/LinedList"/>
    <dgm:cxn modelId="{01E772E9-4CE0-41BD-B1B0-3DCB63E605D6}" type="presParOf" srcId="{6E640518-AE3F-4267-BA9E-301CBEE0990F}" destId="{33998083-917C-4CEE-82D1-1306336E7482}" srcOrd="1" destOrd="0" presId="urn:microsoft.com/office/officeart/2008/layout/LinedList"/>
    <dgm:cxn modelId="{636336FB-E4F9-4644-88CC-2860C4D46A79}" type="presParOf" srcId="{6E640518-AE3F-4267-BA9E-301CBEE0990F}" destId="{E547671B-3410-41E6-B68D-B059E193A44B}" srcOrd="2" destOrd="0" presId="urn:microsoft.com/office/officeart/2008/layout/LinedList"/>
    <dgm:cxn modelId="{7B5115FB-807C-4491-891C-EAEF4C91BB1C}" type="presParOf" srcId="{72C09AD1-FEFB-4398-96D0-4022E1B24355}" destId="{AE7EDD57-6C06-403D-B4A9-429D06984171}" srcOrd="2" destOrd="0" presId="urn:microsoft.com/office/officeart/2008/layout/LinedList"/>
    <dgm:cxn modelId="{31093EB0-2104-47A0-A2F2-A21C53635062}" type="presParOf" srcId="{72C09AD1-FEFB-4398-96D0-4022E1B24355}" destId="{C9872DAF-A97B-40AB-89B2-B7DEB9FC2437}" srcOrd="3" destOrd="0" presId="urn:microsoft.com/office/officeart/2008/layout/LinedList"/>
    <dgm:cxn modelId="{24A7F91F-1382-4F0F-ACAF-E62E2ECD8D69}" type="presParOf" srcId="{72C09AD1-FEFB-4398-96D0-4022E1B24355}" destId="{DA9D6C59-85AC-421C-AB88-0F5DE885395F}" srcOrd="4" destOrd="0" presId="urn:microsoft.com/office/officeart/2008/layout/LinedList"/>
    <dgm:cxn modelId="{95696ECE-0291-4756-8288-F96C80B3BFD6}" type="presParOf" srcId="{DA9D6C59-85AC-421C-AB88-0F5DE885395F}" destId="{42B80F66-8C11-40BE-BE2E-AEC06FB4BA91}" srcOrd="0" destOrd="0" presId="urn:microsoft.com/office/officeart/2008/layout/LinedList"/>
    <dgm:cxn modelId="{3B30EE95-EF1D-47A8-AAEE-95D7AB816360}" type="presParOf" srcId="{DA9D6C59-85AC-421C-AB88-0F5DE885395F}" destId="{696745EC-D8FB-4E59-BF54-8C3E7A665538}" srcOrd="1" destOrd="0" presId="urn:microsoft.com/office/officeart/2008/layout/LinedList"/>
    <dgm:cxn modelId="{A72567C2-1A5E-490F-88E1-51E3E9F52386}" type="presParOf" srcId="{DA9D6C59-85AC-421C-AB88-0F5DE885395F}" destId="{C425FAAC-FC83-4CEE-A589-D7EA57EF9E13}" srcOrd="2" destOrd="0" presId="urn:microsoft.com/office/officeart/2008/layout/LinedList"/>
    <dgm:cxn modelId="{CC3A0DAE-5F6C-4AD2-8902-42A5C0FE707C}" type="presParOf" srcId="{72C09AD1-FEFB-4398-96D0-4022E1B24355}" destId="{46276626-B389-4ECB-92D2-C749E9A4C648}" srcOrd="5" destOrd="0" presId="urn:microsoft.com/office/officeart/2008/layout/LinedList"/>
    <dgm:cxn modelId="{4D6815EC-367E-4D92-ABC9-756AA5865688}" type="presParOf" srcId="{72C09AD1-FEFB-4398-96D0-4022E1B24355}" destId="{7C84ED8E-6A79-44CA-89BA-D8D02AAD7312}" srcOrd="6" destOrd="0" presId="urn:microsoft.com/office/officeart/2008/layout/LinedList"/>
    <dgm:cxn modelId="{369DC00B-0A8A-43CC-A43F-DC7ABBCAA881}" type="presParOf" srcId="{72C09AD1-FEFB-4398-96D0-4022E1B24355}" destId="{F6F3CC32-D649-49B4-9369-3D065DC9C188}" srcOrd="7" destOrd="0" presId="urn:microsoft.com/office/officeart/2008/layout/LinedList"/>
    <dgm:cxn modelId="{E9CF7AEA-6B0F-494C-B15D-991090DD2229}" type="presParOf" srcId="{F6F3CC32-D649-49B4-9369-3D065DC9C188}" destId="{5537919F-C192-48D5-AFDE-643AF7E12CB4}" srcOrd="0" destOrd="0" presId="urn:microsoft.com/office/officeart/2008/layout/LinedList"/>
    <dgm:cxn modelId="{424B9F31-2EB1-4128-887C-7B63998D9E0A}" type="presParOf" srcId="{F6F3CC32-D649-49B4-9369-3D065DC9C188}" destId="{91B09304-795D-49FE-ACF1-D94AB4359F92}" srcOrd="1" destOrd="0" presId="urn:microsoft.com/office/officeart/2008/layout/LinedList"/>
    <dgm:cxn modelId="{78CD5376-6FA2-43A8-BFC4-4422B9AB2925}" type="presParOf" srcId="{F6F3CC32-D649-49B4-9369-3D065DC9C188}" destId="{B4DF9732-834C-4F0D-9663-63E5CDD9C2D0}" srcOrd="2" destOrd="0" presId="urn:microsoft.com/office/officeart/2008/layout/LinedList"/>
    <dgm:cxn modelId="{4D2CCC6E-8AEB-499A-93D0-E821404AF7BF}" type="presParOf" srcId="{72C09AD1-FEFB-4398-96D0-4022E1B24355}" destId="{7DC303F6-03B1-4939-A40D-17685477E390}" srcOrd="8" destOrd="0" presId="urn:microsoft.com/office/officeart/2008/layout/LinedList"/>
    <dgm:cxn modelId="{C2F07AE5-1127-4807-A4BA-2E00987BDD55}" type="presParOf" srcId="{72C09AD1-FEFB-4398-96D0-4022E1B24355}" destId="{73EDB06C-2A49-4885-9807-AF55DB2DA6A8}" srcOrd="9" destOrd="0" presId="urn:microsoft.com/office/officeart/2008/layout/LinedList"/>
    <dgm:cxn modelId="{52BB2638-132F-47E7-A59F-891FB29E07A5}" type="presParOf" srcId="{72C09AD1-FEFB-4398-96D0-4022E1B24355}" destId="{D0F01C7A-AEFB-4C98-B0C9-41F0C7A8F86C}" srcOrd="10" destOrd="0" presId="urn:microsoft.com/office/officeart/2008/layout/LinedList"/>
    <dgm:cxn modelId="{FE06C7DB-4D80-47E9-817D-205B981917AC}" type="presParOf" srcId="{D0F01C7A-AEFB-4C98-B0C9-41F0C7A8F86C}" destId="{912F4212-9ED7-42DD-B37A-EDF276CC9B16}" srcOrd="0" destOrd="0" presId="urn:microsoft.com/office/officeart/2008/layout/LinedList"/>
    <dgm:cxn modelId="{F481D496-E33C-4A2F-93BC-5B192470AB3B}" type="presParOf" srcId="{D0F01C7A-AEFB-4C98-B0C9-41F0C7A8F86C}" destId="{28D09F9A-2C6F-4CDA-B8D1-30F2E097DA2F}" srcOrd="1" destOrd="0" presId="urn:microsoft.com/office/officeart/2008/layout/LinedList"/>
    <dgm:cxn modelId="{712E2EB5-E24A-4442-97AE-62C6887F2720}" type="presParOf" srcId="{D0F01C7A-AEFB-4C98-B0C9-41F0C7A8F86C}" destId="{36AF7D69-E4F4-40A8-85FE-4B05B37DB96D}" srcOrd="2" destOrd="0" presId="urn:microsoft.com/office/officeart/2008/layout/LinedList"/>
    <dgm:cxn modelId="{DE533DED-92C8-4BE8-8304-0C53A4BC77A2}" type="presParOf" srcId="{72C09AD1-FEFB-4398-96D0-4022E1B24355}" destId="{91CB9B77-1FD5-4B85-9A29-03717F773018}" srcOrd="11" destOrd="0" presId="urn:microsoft.com/office/officeart/2008/layout/LinedList"/>
    <dgm:cxn modelId="{109E3C96-4645-4EC1-A39B-3AD52005F8DB}" type="presParOf" srcId="{72C09AD1-FEFB-4398-96D0-4022E1B24355}" destId="{AA24B39B-8F25-442E-A316-4AEE35C6306C}" srcOrd="12" destOrd="0" presId="urn:microsoft.com/office/officeart/2008/layout/LinedList"/>
    <dgm:cxn modelId="{EF10B4C8-B43E-463D-A6E9-F1775C48D879}" type="presParOf" srcId="{72C09AD1-FEFB-4398-96D0-4022E1B24355}" destId="{0E92DCBE-B9DC-4CDB-9DA0-6D224E134327}" srcOrd="13" destOrd="0" presId="urn:microsoft.com/office/officeart/2008/layout/LinedList"/>
    <dgm:cxn modelId="{1141D339-3F64-4D08-ADE8-5C27DDC801F7}" type="presParOf" srcId="{0E92DCBE-B9DC-4CDB-9DA0-6D224E134327}" destId="{5243D8B6-618C-4010-AD0F-3427F6EB03F5}" srcOrd="0" destOrd="0" presId="urn:microsoft.com/office/officeart/2008/layout/LinedList"/>
    <dgm:cxn modelId="{0E2AE4DB-EF75-472C-8F61-570518C55D8E}" type="presParOf" srcId="{0E92DCBE-B9DC-4CDB-9DA0-6D224E134327}" destId="{08FC3541-8ED5-4506-BD40-BF92FA52433F}" srcOrd="1" destOrd="0" presId="urn:microsoft.com/office/officeart/2008/layout/LinedList"/>
    <dgm:cxn modelId="{EBEDDE39-959D-429E-99D9-382088E452F5}" type="presParOf" srcId="{0E92DCBE-B9DC-4CDB-9DA0-6D224E134327}" destId="{3B53C65D-0F62-425A-87D1-A6E966C5768B}" srcOrd="2" destOrd="0" presId="urn:microsoft.com/office/officeart/2008/layout/LinedList"/>
    <dgm:cxn modelId="{BDA12338-1C80-4C3A-962C-DAAE58D2F21C}" type="presParOf" srcId="{72C09AD1-FEFB-4398-96D0-4022E1B24355}" destId="{B8D8038C-7153-4881-8246-71BDE1FF77FB}" srcOrd="14" destOrd="0" presId="urn:microsoft.com/office/officeart/2008/layout/LinedList"/>
    <dgm:cxn modelId="{A60F777B-73FF-435F-8437-C1CF727274DC}" type="presParOf" srcId="{72C09AD1-FEFB-4398-96D0-4022E1B24355}" destId="{92025871-A6E6-4455-BF44-342249C37EE7}" srcOrd="15" destOrd="0" presId="urn:microsoft.com/office/officeart/2008/layout/LinedList"/>
    <dgm:cxn modelId="{EE4BAFE0-4C43-4AC1-81CB-475240BF4B9A}" type="presParOf" srcId="{72C09AD1-FEFB-4398-96D0-4022E1B24355}" destId="{63B54B93-AE94-4D85-9151-25DFD7693AF4}" srcOrd="16" destOrd="0" presId="urn:microsoft.com/office/officeart/2008/layout/LinedList"/>
    <dgm:cxn modelId="{7DBAC5C8-089F-4578-93A3-C3EC2568F88D}" type="presParOf" srcId="{63B54B93-AE94-4D85-9151-25DFD7693AF4}" destId="{FE93A02D-83B8-4028-A607-00BB69F51B99}" srcOrd="0" destOrd="0" presId="urn:microsoft.com/office/officeart/2008/layout/LinedList"/>
    <dgm:cxn modelId="{3AD4493C-A4CF-420B-BBD2-C2037DBE2E80}" type="presParOf" srcId="{63B54B93-AE94-4D85-9151-25DFD7693AF4}" destId="{FEE29FD4-B14C-43CD-9E19-162C9E2923F9}" srcOrd="1" destOrd="0" presId="urn:microsoft.com/office/officeart/2008/layout/LinedList"/>
    <dgm:cxn modelId="{5F936505-A74B-4211-B931-40B874656286}" type="presParOf" srcId="{63B54B93-AE94-4D85-9151-25DFD7693AF4}" destId="{1625E3D7-B73D-4168-8466-D8F776751230}" srcOrd="2" destOrd="0" presId="urn:microsoft.com/office/officeart/2008/layout/LinedList"/>
    <dgm:cxn modelId="{613FCB4F-D827-4405-9491-D3F1CFEAC42A}" type="presParOf" srcId="{72C09AD1-FEFB-4398-96D0-4022E1B24355}" destId="{78F8B02A-B590-4863-8244-65E1DAB2E2BD}" srcOrd="17" destOrd="0" presId="urn:microsoft.com/office/officeart/2008/layout/LinedList"/>
    <dgm:cxn modelId="{B928FE83-EB47-4596-AE0A-9051CF3C3969}" type="presParOf" srcId="{72C09AD1-FEFB-4398-96D0-4022E1B24355}" destId="{BFD56C84-0B62-4F36-B957-EF2926C11B68}" srcOrd="18" destOrd="0" presId="urn:microsoft.com/office/officeart/2008/layout/LinedList"/>
    <dgm:cxn modelId="{AA84B583-3837-44E2-BB6B-13FFC94ACB9F}" type="presParOf" srcId="{72C09AD1-FEFB-4398-96D0-4022E1B24355}" destId="{84A5E750-335A-44B9-8101-2D41F6C0A694}" srcOrd="19" destOrd="0" presId="urn:microsoft.com/office/officeart/2008/layout/LinedList"/>
    <dgm:cxn modelId="{43AB82D9-13E3-4E6F-AAC2-6098A37FB839}" type="presParOf" srcId="{84A5E750-335A-44B9-8101-2D41F6C0A694}" destId="{75E2EDBE-406C-4601-A96A-B749EF659783}" srcOrd="0" destOrd="0" presId="urn:microsoft.com/office/officeart/2008/layout/LinedList"/>
    <dgm:cxn modelId="{0B2D5631-8018-41FE-99E8-E6D7A7D08856}" type="presParOf" srcId="{84A5E750-335A-44B9-8101-2D41F6C0A694}" destId="{B9B2AAEF-5DE0-4C5F-8552-80B609E7E893}" srcOrd="1" destOrd="0" presId="urn:microsoft.com/office/officeart/2008/layout/LinedList"/>
    <dgm:cxn modelId="{0BFF6C8F-49EB-4251-8F1C-8053252D79FD}" type="presParOf" srcId="{84A5E750-335A-44B9-8101-2D41F6C0A694}" destId="{201BD1E5-25F0-4B6E-A0FF-9DFD85E38D74}" srcOrd="2" destOrd="0" presId="urn:microsoft.com/office/officeart/2008/layout/LinedList"/>
    <dgm:cxn modelId="{148299BF-DCE8-4990-968E-B227FCFAA8F2}" type="presParOf" srcId="{72C09AD1-FEFB-4398-96D0-4022E1B24355}" destId="{95FEB28A-9894-4F51-AC1A-D83B026EA935}" srcOrd="20" destOrd="0" presId="urn:microsoft.com/office/officeart/2008/layout/LinedList"/>
    <dgm:cxn modelId="{896F78A7-D455-495A-83B8-1DA7FAE73565}" type="presParOf" srcId="{72C09AD1-FEFB-4398-96D0-4022E1B24355}" destId="{0CAF6A88-7446-47E2-915D-E8208741A506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70B2FE-4615-444D-A57A-30C243165895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6A284691-CDC2-47EC-A1E9-D7743DAD9730}">
      <dgm:prSet custT="1"/>
      <dgm:spPr/>
      <dgm:t>
        <a:bodyPr/>
        <a:lstStyle/>
        <a:p>
          <a:pPr algn="ctr"/>
          <a:r>
            <a:rPr lang="pt-BR" sz="2800" dirty="0">
              <a:latin typeface="Roboto" panose="02000000000000000000" pitchFamily="2" charset="0"/>
              <a:ea typeface="Roboto" panose="02000000000000000000" pitchFamily="2" charset="0"/>
            </a:rPr>
            <a:t>Governo</a:t>
          </a:r>
          <a:r>
            <a:rPr lang="pt-BR" sz="2800" baseline="0" dirty="0">
              <a:latin typeface="Roboto" panose="02000000000000000000" pitchFamily="2" charset="0"/>
              <a:ea typeface="Roboto" panose="02000000000000000000" pitchFamily="2" charset="0"/>
            </a:rPr>
            <a:t> Collor</a:t>
          </a:r>
          <a:endParaRPr lang="pt-BR" sz="28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48681E0F-6963-4BF4-861E-5B9E15055100}" type="parTrans" cxnId="{C4FFDAB1-D202-4256-863F-21C2771001B1}">
      <dgm:prSet/>
      <dgm:spPr/>
      <dgm:t>
        <a:bodyPr/>
        <a:lstStyle/>
        <a:p>
          <a:endParaRPr lang="pt-BR"/>
        </a:p>
      </dgm:t>
    </dgm:pt>
    <dgm:pt modelId="{A9F75FB4-D198-4AD5-9E97-18279C374E6E}" type="sibTrans" cxnId="{C4FFDAB1-D202-4256-863F-21C2771001B1}">
      <dgm:prSet/>
      <dgm:spPr/>
      <dgm:t>
        <a:bodyPr/>
        <a:lstStyle/>
        <a:p>
          <a:endParaRPr lang="pt-BR"/>
        </a:p>
      </dgm:t>
    </dgm:pt>
    <dgm:pt modelId="{03FA04FA-91D0-41A3-8739-D4AF45DC83BF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Plano Collor 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(bloqueio de contas bancárias, congelamento de preços, demissão de funcionários públicos, aumento de impostos, elevação da taxa de juros, privatização, eliminação de impostos sobre importados).</a:t>
          </a:r>
          <a:endParaRPr lang="pt-BR" sz="24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72BF7D3C-326F-4C71-BFC3-8B1B221AB693}" type="parTrans" cxnId="{BACD1153-755D-43B3-A9AF-6D338D62CCA9}">
      <dgm:prSet/>
      <dgm:spPr/>
      <dgm:t>
        <a:bodyPr/>
        <a:lstStyle/>
        <a:p>
          <a:endParaRPr lang="pt-BR"/>
        </a:p>
      </dgm:t>
    </dgm:pt>
    <dgm:pt modelId="{2F7E1759-6CBD-4E62-BB1B-2CF8943BB9DC}" type="sibTrans" cxnId="{BACD1153-755D-43B3-A9AF-6D338D62CCA9}">
      <dgm:prSet/>
      <dgm:spPr/>
      <dgm:t>
        <a:bodyPr/>
        <a:lstStyle/>
        <a:p>
          <a:endParaRPr lang="pt-BR"/>
        </a:p>
      </dgm:t>
    </dgm:pt>
    <dgm:pt modelId="{92684439-D1D6-4495-B077-D32A7C7B1F58}">
      <dgm:prSet custT="1"/>
      <dgm:spPr/>
      <dgm:t>
        <a:bodyPr/>
        <a:lstStyle/>
        <a:p>
          <a:pPr algn="ctr"/>
          <a:r>
            <a:rPr lang="pt-BR" sz="2800" baseline="0" dirty="0">
              <a:latin typeface="Roboto" panose="02000000000000000000" pitchFamily="2" charset="0"/>
              <a:ea typeface="Roboto" panose="02000000000000000000" pitchFamily="2" charset="0"/>
            </a:rPr>
            <a:t>Governo Itamar Franco</a:t>
          </a:r>
        </a:p>
      </dgm:t>
    </dgm:pt>
    <dgm:pt modelId="{D6BDBCE6-E092-4E5E-81BB-E4766CE7AE88}" type="parTrans" cxnId="{62B88B4B-F9B4-4453-B2D9-201C13640389}">
      <dgm:prSet/>
      <dgm:spPr/>
      <dgm:t>
        <a:bodyPr/>
        <a:lstStyle/>
        <a:p>
          <a:endParaRPr lang="pt-BR"/>
        </a:p>
      </dgm:t>
    </dgm:pt>
    <dgm:pt modelId="{4E57434D-8841-417F-9770-9D2B29946C2B}" type="sibTrans" cxnId="{62B88B4B-F9B4-4453-B2D9-201C13640389}">
      <dgm:prSet/>
      <dgm:spPr/>
      <dgm:t>
        <a:bodyPr/>
        <a:lstStyle/>
        <a:p>
          <a:endParaRPr lang="pt-BR"/>
        </a:p>
      </dgm:t>
    </dgm:pt>
    <dgm:pt modelId="{D94CFFBE-8654-4718-BCE0-425F86089556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Vice de Collor assume.</a:t>
          </a:r>
        </a:p>
      </dgm:t>
    </dgm:pt>
    <dgm:pt modelId="{F528FBB8-5FDB-411D-9628-B5AF7C3E63C5}" type="parTrans" cxnId="{CF308B25-43CD-4F25-985F-A95C6972BF42}">
      <dgm:prSet/>
      <dgm:spPr/>
      <dgm:t>
        <a:bodyPr/>
        <a:lstStyle/>
        <a:p>
          <a:endParaRPr lang="pt-BR"/>
        </a:p>
      </dgm:t>
    </dgm:pt>
    <dgm:pt modelId="{0C6B4119-609B-46D8-A97E-E97F5E565E82}" type="sibTrans" cxnId="{CF308B25-43CD-4F25-985F-A95C6972BF42}">
      <dgm:prSet/>
      <dgm:spPr/>
      <dgm:t>
        <a:bodyPr/>
        <a:lstStyle/>
        <a:p>
          <a:endParaRPr lang="pt-BR"/>
        </a:p>
      </dgm:t>
    </dgm:pt>
    <dgm:pt modelId="{D0B0AB63-2593-4E4A-8656-F7E9860D4B1E}">
      <dgm:prSet custT="1"/>
      <dgm:spPr/>
      <dgm:t>
        <a:bodyPr/>
        <a:lstStyle/>
        <a:p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Queda da inflação, diminuição do consumo, falências e aumento do desemprego levaram à </a:t>
          </a:r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recessão</a:t>
          </a:r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39E3D74F-B052-4679-9008-EAB6C67DF287}" type="parTrans" cxnId="{E0B2F8D9-8D1B-4DF7-8F49-A1CA50260654}">
      <dgm:prSet/>
      <dgm:spPr/>
      <dgm:t>
        <a:bodyPr/>
        <a:lstStyle/>
        <a:p>
          <a:endParaRPr lang="pt-BR"/>
        </a:p>
      </dgm:t>
    </dgm:pt>
    <dgm:pt modelId="{8A60A971-D519-444D-9054-F041C12FADFB}" type="sibTrans" cxnId="{E0B2F8D9-8D1B-4DF7-8F49-A1CA50260654}">
      <dgm:prSet/>
      <dgm:spPr/>
      <dgm:t>
        <a:bodyPr/>
        <a:lstStyle/>
        <a:p>
          <a:endParaRPr lang="pt-BR"/>
        </a:p>
      </dgm:t>
    </dgm:pt>
    <dgm:pt modelId="{6542C762-CE2B-473D-864A-19632EF6BEFA}">
      <dgm:prSet custT="1"/>
      <dgm:spPr/>
      <dgm:t>
        <a:bodyPr/>
        <a:lstStyle/>
        <a:p>
          <a:r>
            <a:rPr lang="pt-BR" sz="2400" b="0" spc="-50" baseline="0" dirty="0">
              <a:latin typeface="Roboto" panose="02000000000000000000" pitchFamily="2" charset="0"/>
              <a:ea typeface="Roboto" panose="02000000000000000000" pitchFamily="2" charset="0"/>
            </a:rPr>
            <a:t>Denúncia de corrupção </a:t>
          </a:r>
          <a:r>
            <a:rPr lang="pt-BR" sz="2400" b="0" spc="-50" baseline="0" dirty="0"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rPr>
            <a:t>(caso PC).</a:t>
          </a:r>
          <a:endParaRPr lang="pt-BR" sz="2400" b="0" spc="-50" baseline="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5B5482A8-A3C1-4981-992C-54ED4D24281E}" type="parTrans" cxnId="{46D34444-F143-4C44-B75F-18DFACB838E0}">
      <dgm:prSet/>
      <dgm:spPr/>
      <dgm:t>
        <a:bodyPr/>
        <a:lstStyle/>
        <a:p>
          <a:endParaRPr lang="pt-BR"/>
        </a:p>
      </dgm:t>
    </dgm:pt>
    <dgm:pt modelId="{765D74C2-85CE-477C-938D-3B374FE8DF8B}" type="sibTrans" cxnId="{46D34444-F143-4C44-B75F-18DFACB838E0}">
      <dgm:prSet/>
      <dgm:spPr/>
      <dgm:t>
        <a:bodyPr/>
        <a:lstStyle/>
        <a:p>
          <a:endParaRPr lang="pt-BR"/>
        </a:p>
      </dgm:t>
    </dgm:pt>
    <dgm:pt modelId="{BEEFC52F-9C42-4474-AF86-D9206E316DDC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Governo conciliador.</a:t>
          </a:r>
        </a:p>
      </dgm:t>
    </dgm:pt>
    <dgm:pt modelId="{538A1A73-14A1-48AF-B7BC-D2DDABAE85A3}" type="parTrans" cxnId="{60D8469F-45B8-41E6-851B-09ED84E356F0}">
      <dgm:prSet/>
      <dgm:spPr/>
      <dgm:t>
        <a:bodyPr/>
        <a:lstStyle/>
        <a:p>
          <a:endParaRPr lang="pt-BR"/>
        </a:p>
      </dgm:t>
    </dgm:pt>
    <dgm:pt modelId="{1BCCD4A1-B70E-41B8-B93F-E2BBE5D298A4}" type="sibTrans" cxnId="{60D8469F-45B8-41E6-851B-09ED84E356F0}">
      <dgm:prSet/>
      <dgm:spPr/>
      <dgm:t>
        <a:bodyPr/>
        <a:lstStyle/>
        <a:p>
          <a:endParaRPr lang="pt-BR"/>
        </a:p>
      </dgm:t>
    </dgm:pt>
    <dgm:pt modelId="{933DD79F-3D1F-4922-BAE1-45F0AEE7E929}">
      <dgm:prSet custT="1"/>
      <dgm:spPr/>
      <dgm:t>
        <a:bodyPr/>
        <a:lstStyle/>
        <a:p>
          <a:r>
            <a:rPr lang="pt-BR" sz="2400" b="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rPr>
            <a:t> </a:t>
          </a:r>
          <a:r>
            <a:rPr lang="pt-BR" sz="2400" b="1" i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rPr>
            <a:t>Impeachment</a:t>
          </a:r>
          <a:r>
            <a:rPr lang="pt-BR" sz="2400" b="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158FE762-BA97-4158-B130-4AA5DEE0ED73}" type="parTrans" cxnId="{CDDAD01F-7BC6-4697-90EF-DEC2B700EACD}">
      <dgm:prSet/>
      <dgm:spPr/>
      <dgm:t>
        <a:bodyPr/>
        <a:lstStyle/>
        <a:p>
          <a:endParaRPr lang="pt-BR"/>
        </a:p>
      </dgm:t>
    </dgm:pt>
    <dgm:pt modelId="{179C876D-8F43-4EBD-9BD2-B178A6482CBA}" type="sibTrans" cxnId="{CDDAD01F-7BC6-4697-90EF-DEC2B700EACD}">
      <dgm:prSet/>
      <dgm:spPr/>
      <dgm:t>
        <a:bodyPr/>
        <a:lstStyle/>
        <a:p>
          <a:endParaRPr lang="pt-BR"/>
        </a:p>
      </dgm:t>
    </dgm:pt>
    <dgm:pt modelId="{28456A1A-FF98-4F48-932F-1CACFB0AC105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Denúncia de corrupção (Escândalo dos Anões do Orçamento).</a:t>
          </a:r>
        </a:p>
      </dgm:t>
    </dgm:pt>
    <dgm:pt modelId="{8E688CFF-5A36-4349-989C-E30925BD5665}" type="parTrans" cxnId="{AE8C2B2A-BE4E-48A4-8308-40BF09F0ECA7}">
      <dgm:prSet/>
      <dgm:spPr/>
      <dgm:t>
        <a:bodyPr/>
        <a:lstStyle/>
        <a:p>
          <a:endParaRPr lang="pt-BR"/>
        </a:p>
      </dgm:t>
    </dgm:pt>
    <dgm:pt modelId="{495B416C-A942-47A6-A3D5-D11E8BD8283A}" type="sibTrans" cxnId="{AE8C2B2A-BE4E-48A4-8308-40BF09F0ECA7}">
      <dgm:prSet/>
      <dgm:spPr/>
      <dgm:t>
        <a:bodyPr/>
        <a:lstStyle/>
        <a:p>
          <a:endParaRPr lang="pt-BR"/>
        </a:p>
      </dgm:t>
    </dgm:pt>
    <dgm:pt modelId="{84B89275-1A7C-492D-A2E5-8C12A4E9BF06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Plano Real </a:t>
          </a:r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(nova moeda, aumentos de impostos e cortes no orçamento).</a:t>
          </a:r>
        </a:p>
      </dgm:t>
    </dgm:pt>
    <dgm:pt modelId="{4C956665-4526-499E-A7D7-7A941F654ADA}" type="parTrans" cxnId="{DF9601A5-D134-43C9-B783-3A25F2EAC531}">
      <dgm:prSet/>
      <dgm:spPr/>
      <dgm:t>
        <a:bodyPr/>
        <a:lstStyle/>
        <a:p>
          <a:endParaRPr lang="pt-BR"/>
        </a:p>
      </dgm:t>
    </dgm:pt>
    <dgm:pt modelId="{B3C4F85C-B916-48E5-9AFD-88F8D2452B36}" type="sibTrans" cxnId="{DF9601A5-D134-43C9-B783-3A25F2EAC531}">
      <dgm:prSet/>
      <dgm:spPr/>
      <dgm:t>
        <a:bodyPr/>
        <a:lstStyle/>
        <a:p>
          <a:endParaRPr lang="pt-BR"/>
        </a:p>
      </dgm:t>
    </dgm:pt>
    <dgm:pt modelId="{A42F6ED0-D690-4784-812C-C300C11E3148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Diminuição da inflação, aumento do poder de compra e do consumo.</a:t>
          </a:r>
        </a:p>
      </dgm:t>
    </dgm:pt>
    <dgm:pt modelId="{CDA0FAAF-98E6-4C7E-BCF6-02FE065F0191}" type="parTrans" cxnId="{CBADAEB8-6727-4252-98FA-99141ABFDC90}">
      <dgm:prSet/>
      <dgm:spPr/>
      <dgm:t>
        <a:bodyPr/>
        <a:lstStyle/>
        <a:p>
          <a:endParaRPr lang="pt-BR"/>
        </a:p>
      </dgm:t>
    </dgm:pt>
    <dgm:pt modelId="{97A1BA3B-4F84-4B5D-A84B-5EC147450039}" type="sibTrans" cxnId="{CBADAEB8-6727-4252-98FA-99141ABFDC90}">
      <dgm:prSet/>
      <dgm:spPr/>
      <dgm:t>
        <a:bodyPr/>
        <a:lstStyle/>
        <a:p>
          <a:endParaRPr lang="pt-BR"/>
        </a:p>
      </dgm:t>
    </dgm:pt>
    <dgm:pt modelId="{724A21E5-D675-42F1-AB2D-418E8EEB7FD3}" type="pres">
      <dgm:prSet presAssocID="{8C70B2FE-4615-444D-A57A-30C243165895}" presName="Name0" presStyleCnt="0">
        <dgm:presLayoutVars>
          <dgm:dir/>
          <dgm:animLvl val="lvl"/>
          <dgm:resizeHandles val="exact"/>
        </dgm:presLayoutVars>
      </dgm:prSet>
      <dgm:spPr/>
    </dgm:pt>
    <dgm:pt modelId="{E253F5B3-886A-44D9-AFCF-A3A5412680E7}" type="pres">
      <dgm:prSet presAssocID="{6A284691-CDC2-47EC-A1E9-D7743DAD9730}" presName="composite" presStyleCnt="0"/>
      <dgm:spPr/>
    </dgm:pt>
    <dgm:pt modelId="{69BFE4AB-D956-438E-A693-DC3F605AAD9F}" type="pres">
      <dgm:prSet presAssocID="{6A284691-CDC2-47EC-A1E9-D7743DAD9730}" presName="parTx" presStyleLbl="alignNode1" presStyleIdx="0" presStyleCnt="2" custScaleY="100000" custLinFactNeighborX="598" custLinFactNeighborY="-14879">
        <dgm:presLayoutVars>
          <dgm:chMax val="0"/>
          <dgm:chPref val="0"/>
          <dgm:bulletEnabled val="1"/>
        </dgm:presLayoutVars>
      </dgm:prSet>
      <dgm:spPr/>
    </dgm:pt>
    <dgm:pt modelId="{77579026-91CB-47DF-A079-DF5E3BF4D5D2}" type="pres">
      <dgm:prSet presAssocID="{6A284691-CDC2-47EC-A1E9-D7743DAD9730}" presName="desTx" presStyleLbl="alignAccFollowNode1" presStyleIdx="0" presStyleCnt="2" custScaleY="100033" custLinFactNeighborX="598" custLinFactNeighborY="-793">
        <dgm:presLayoutVars>
          <dgm:bulletEnabled val="1"/>
        </dgm:presLayoutVars>
      </dgm:prSet>
      <dgm:spPr/>
    </dgm:pt>
    <dgm:pt modelId="{84CAB29F-86E9-439F-9B52-8C18827E172E}" type="pres">
      <dgm:prSet presAssocID="{A9F75FB4-D198-4AD5-9E97-18279C374E6E}" presName="space" presStyleCnt="0"/>
      <dgm:spPr/>
    </dgm:pt>
    <dgm:pt modelId="{D9CC095A-56D7-4CE5-9302-5115FC1BEB17}" type="pres">
      <dgm:prSet presAssocID="{92684439-D1D6-4495-B077-D32A7C7B1F58}" presName="composite" presStyleCnt="0"/>
      <dgm:spPr/>
    </dgm:pt>
    <dgm:pt modelId="{6C009E41-34B9-4F10-8839-A1503255ACEB}" type="pres">
      <dgm:prSet presAssocID="{92684439-D1D6-4495-B077-D32A7C7B1F58}" presName="parTx" presStyleLbl="alignNode1" presStyleIdx="1" presStyleCnt="2" custScaleY="100000" custLinFactNeighborX="480" custLinFactNeighborY="-10485">
        <dgm:presLayoutVars>
          <dgm:chMax val="0"/>
          <dgm:chPref val="0"/>
          <dgm:bulletEnabled val="1"/>
        </dgm:presLayoutVars>
      </dgm:prSet>
      <dgm:spPr/>
    </dgm:pt>
    <dgm:pt modelId="{E0994BAD-33BD-4DFF-ABBF-21F3C83CBEEF}" type="pres">
      <dgm:prSet presAssocID="{92684439-D1D6-4495-B077-D32A7C7B1F58}" presName="desTx" presStyleLbl="alignAccFollowNode1" presStyleIdx="1" presStyleCnt="2" custScaleY="100448" custLinFactNeighborX="1" custLinFactNeighborY="-447">
        <dgm:presLayoutVars>
          <dgm:bulletEnabled val="1"/>
        </dgm:presLayoutVars>
      </dgm:prSet>
      <dgm:spPr/>
    </dgm:pt>
  </dgm:ptLst>
  <dgm:cxnLst>
    <dgm:cxn modelId="{CDDAD01F-7BC6-4697-90EF-DEC2B700EACD}" srcId="{6A284691-CDC2-47EC-A1E9-D7743DAD9730}" destId="{933DD79F-3D1F-4922-BAE1-45F0AEE7E929}" srcOrd="3" destOrd="0" parTransId="{158FE762-BA97-4158-B130-4AA5DEE0ED73}" sibTransId="{179C876D-8F43-4EBD-9BD2-B178A6482CBA}"/>
    <dgm:cxn modelId="{B0217B23-6217-42CA-8D01-F8A1E8A36A4B}" type="presOf" srcId="{28456A1A-FF98-4F48-932F-1CACFB0AC105}" destId="{E0994BAD-33BD-4DFF-ABBF-21F3C83CBEEF}" srcOrd="0" destOrd="2" presId="urn:microsoft.com/office/officeart/2005/8/layout/hList1"/>
    <dgm:cxn modelId="{CF308B25-43CD-4F25-985F-A95C6972BF42}" srcId="{92684439-D1D6-4495-B077-D32A7C7B1F58}" destId="{D94CFFBE-8654-4718-BCE0-425F86089556}" srcOrd="0" destOrd="0" parTransId="{F528FBB8-5FDB-411D-9628-B5AF7C3E63C5}" sibTransId="{0C6B4119-609B-46D8-A97E-E97F5E565E82}"/>
    <dgm:cxn modelId="{4E33DC25-D6DB-42A3-A694-B34A99BAECFA}" type="presOf" srcId="{D0B0AB63-2593-4E4A-8656-F7E9860D4B1E}" destId="{77579026-91CB-47DF-A079-DF5E3BF4D5D2}" srcOrd="0" destOrd="1" presId="urn:microsoft.com/office/officeart/2005/8/layout/hList1"/>
    <dgm:cxn modelId="{EC188629-AEF0-430A-A4D0-6AC176651CE3}" type="presOf" srcId="{D94CFFBE-8654-4718-BCE0-425F86089556}" destId="{E0994BAD-33BD-4DFF-ABBF-21F3C83CBEEF}" srcOrd="0" destOrd="0" presId="urn:microsoft.com/office/officeart/2005/8/layout/hList1"/>
    <dgm:cxn modelId="{AE8C2B2A-BE4E-48A4-8308-40BF09F0ECA7}" srcId="{92684439-D1D6-4495-B077-D32A7C7B1F58}" destId="{28456A1A-FF98-4F48-932F-1CACFB0AC105}" srcOrd="2" destOrd="0" parTransId="{8E688CFF-5A36-4349-989C-E30925BD5665}" sibTransId="{495B416C-A942-47A6-A3D5-D11E8BD8283A}"/>
    <dgm:cxn modelId="{275A6230-B4A2-4C6A-9F2D-95093948A5FC}" type="presOf" srcId="{6A284691-CDC2-47EC-A1E9-D7743DAD9730}" destId="{69BFE4AB-D956-438E-A693-DC3F605AAD9F}" srcOrd="0" destOrd="0" presId="urn:microsoft.com/office/officeart/2005/8/layout/hList1"/>
    <dgm:cxn modelId="{CA7D2236-EE8F-4725-BF39-62F90B395844}" type="presOf" srcId="{03FA04FA-91D0-41A3-8739-D4AF45DC83BF}" destId="{77579026-91CB-47DF-A079-DF5E3BF4D5D2}" srcOrd="0" destOrd="0" presId="urn:microsoft.com/office/officeart/2005/8/layout/hList1"/>
    <dgm:cxn modelId="{46D34444-F143-4C44-B75F-18DFACB838E0}" srcId="{6A284691-CDC2-47EC-A1E9-D7743DAD9730}" destId="{6542C762-CE2B-473D-864A-19632EF6BEFA}" srcOrd="2" destOrd="0" parTransId="{5B5482A8-A3C1-4981-992C-54ED4D24281E}" sibTransId="{765D74C2-85CE-477C-938D-3B374FE8DF8B}"/>
    <dgm:cxn modelId="{62B88B4B-F9B4-4453-B2D9-201C13640389}" srcId="{8C70B2FE-4615-444D-A57A-30C243165895}" destId="{92684439-D1D6-4495-B077-D32A7C7B1F58}" srcOrd="1" destOrd="0" parTransId="{D6BDBCE6-E092-4E5E-81BB-E4766CE7AE88}" sibTransId="{4E57434D-8841-417F-9770-9D2B29946C2B}"/>
    <dgm:cxn modelId="{BACD1153-755D-43B3-A9AF-6D338D62CCA9}" srcId="{6A284691-CDC2-47EC-A1E9-D7743DAD9730}" destId="{03FA04FA-91D0-41A3-8739-D4AF45DC83BF}" srcOrd="0" destOrd="0" parTransId="{72BF7D3C-326F-4C71-BFC3-8B1B221AB693}" sibTransId="{2F7E1759-6CBD-4E62-BB1B-2CF8943BB9DC}"/>
    <dgm:cxn modelId="{12191D87-84E4-4CEB-871C-A02D3856AE7B}" type="presOf" srcId="{A42F6ED0-D690-4784-812C-C300C11E3148}" destId="{E0994BAD-33BD-4DFF-ABBF-21F3C83CBEEF}" srcOrd="0" destOrd="4" presId="urn:microsoft.com/office/officeart/2005/8/layout/hList1"/>
    <dgm:cxn modelId="{1451FB8C-B7A2-48EF-B521-2A6DC7A071DC}" type="presOf" srcId="{BEEFC52F-9C42-4474-AF86-D9206E316DDC}" destId="{E0994BAD-33BD-4DFF-ABBF-21F3C83CBEEF}" srcOrd="0" destOrd="1" presId="urn:microsoft.com/office/officeart/2005/8/layout/hList1"/>
    <dgm:cxn modelId="{60D8469F-45B8-41E6-851B-09ED84E356F0}" srcId="{92684439-D1D6-4495-B077-D32A7C7B1F58}" destId="{BEEFC52F-9C42-4474-AF86-D9206E316DDC}" srcOrd="1" destOrd="0" parTransId="{538A1A73-14A1-48AF-B7BC-D2DDABAE85A3}" sibTransId="{1BCCD4A1-B70E-41B8-B93F-E2BBE5D298A4}"/>
    <dgm:cxn modelId="{DF9601A5-D134-43C9-B783-3A25F2EAC531}" srcId="{92684439-D1D6-4495-B077-D32A7C7B1F58}" destId="{84B89275-1A7C-492D-A2E5-8C12A4E9BF06}" srcOrd="3" destOrd="0" parTransId="{4C956665-4526-499E-A7D7-7A941F654ADA}" sibTransId="{B3C4F85C-B916-48E5-9AFD-88F8D2452B36}"/>
    <dgm:cxn modelId="{C4FFDAB1-D202-4256-863F-21C2771001B1}" srcId="{8C70B2FE-4615-444D-A57A-30C243165895}" destId="{6A284691-CDC2-47EC-A1E9-D7743DAD9730}" srcOrd="0" destOrd="0" parTransId="{48681E0F-6963-4BF4-861E-5B9E15055100}" sibTransId="{A9F75FB4-D198-4AD5-9E97-18279C374E6E}"/>
    <dgm:cxn modelId="{C3C535B7-3506-4A4E-A6AA-CE1699385CFB}" type="presOf" srcId="{6542C762-CE2B-473D-864A-19632EF6BEFA}" destId="{77579026-91CB-47DF-A079-DF5E3BF4D5D2}" srcOrd="0" destOrd="2" presId="urn:microsoft.com/office/officeart/2005/8/layout/hList1"/>
    <dgm:cxn modelId="{E8F97FB8-9D96-4DFB-AB45-F6E4AE2C79CC}" type="presOf" srcId="{933DD79F-3D1F-4922-BAE1-45F0AEE7E929}" destId="{77579026-91CB-47DF-A079-DF5E3BF4D5D2}" srcOrd="0" destOrd="3" presId="urn:microsoft.com/office/officeart/2005/8/layout/hList1"/>
    <dgm:cxn modelId="{CBADAEB8-6727-4252-98FA-99141ABFDC90}" srcId="{92684439-D1D6-4495-B077-D32A7C7B1F58}" destId="{A42F6ED0-D690-4784-812C-C300C11E3148}" srcOrd="4" destOrd="0" parTransId="{CDA0FAAF-98E6-4C7E-BCF6-02FE065F0191}" sibTransId="{97A1BA3B-4F84-4B5D-A84B-5EC147450039}"/>
    <dgm:cxn modelId="{EDF66ED9-0A70-477D-A577-37EFDF94A894}" type="presOf" srcId="{84B89275-1A7C-492D-A2E5-8C12A4E9BF06}" destId="{E0994BAD-33BD-4DFF-ABBF-21F3C83CBEEF}" srcOrd="0" destOrd="3" presId="urn:microsoft.com/office/officeart/2005/8/layout/hList1"/>
    <dgm:cxn modelId="{E0B2F8D9-8D1B-4DF7-8F49-A1CA50260654}" srcId="{6A284691-CDC2-47EC-A1E9-D7743DAD9730}" destId="{D0B0AB63-2593-4E4A-8656-F7E9860D4B1E}" srcOrd="1" destOrd="0" parTransId="{39E3D74F-B052-4679-9008-EAB6C67DF287}" sibTransId="{8A60A971-D519-444D-9054-F041C12FADFB}"/>
    <dgm:cxn modelId="{01078BDC-9111-4228-A883-61FC0C9DA60B}" type="presOf" srcId="{8C70B2FE-4615-444D-A57A-30C243165895}" destId="{724A21E5-D675-42F1-AB2D-418E8EEB7FD3}" srcOrd="0" destOrd="0" presId="urn:microsoft.com/office/officeart/2005/8/layout/hList1"/>
    <dgm:cxn modelId="{09CBBEE8-615C-49D0-8CDE-E47FFF802CE7}" type="presOf" srcId="{92684439-D1D6-4495-B077-D32A7C7B1F58}" destId="{6C009E41-34B9-4F10-8839-A1503255ACEB}" srcOrd="0" destOrd="0" presId="urn:microsoft.com/office/officeart/2005/8/layout/hList1"/>
    <dgm:cxn modelId="{1F87C590-622C-4372-A9EB-516A726A2A8C}" type="presParOf" srcId="{724A21E5-D675-42F1-AB2D-418E8EEB7FD3}" destId="{E253F5B3-886A-44D9-AFCF-A3A5412680E7}" srcOrd="0" destOrd="0" presId="urn:microsoft.com/office/officeart/2005/8/layout/hList1"/>
    <dgm:cxn modelId="{80A8FBED-CFF6-4207-8933-FF815EC00F7D}" type="presParOf" srcId="{E253F5B3-886A-44D9-AFCF-A3A5412680E7}" destId="{69BFE4AB-D956-438E-A693-DC3F605AAD9F}" srcOrd="0" destOrd="0" presId="urn:microsoft.com/office/officeart/2005/8/layout/hList1"/>
    <dgm:cxn modelId="{6ADB89A8-2B34-422A-9E79-830EFFF655C1}" type="presParOf" srcId="{E253F5B3-886A-44D9-AFCF-A3A5412680E7}" destId="{77579026-91CB-47DF-A079-DF5E3BF4D5D2}" srcOrd="1" destOrd="0" presId="urn:microsoft.com/office/officeart/2005/8/layout/hList1"/>
    <dgm:cxn modelId="{A03285BD-761F-412B-B5B2-99E33A32B7DB}" type="presParOf" srcId="{724A21E5-D675-42F1-AB2D-418E8EEB7FD3}" destId="{84CAB29F-86E9-439F-9B52-8C18827E172E}" srcOrd="1" destOrd="0" presId="urn:microsoft.com/office/officeart/2005/8/layout/hList1"/>
    <dgm:cxn modelId="{E7D48717-92FF-4CC9-BFB6-DED18F678DBD}" type="presParOf" srcId="{724A21E5-D675-42F1-AB2D-418E8EEB7FD3}" destId="{D9CC095A-56D7-4CE5-9302-5115FC1BEB17}" srcOrd="2" destOrd="0" presId="urn:microsoft.com/office/officeart/2005/8/layout/hList1"/>
    <dgm:cxn modelId="{10884E19-ABF2-4EE1-BCEB-0E2F8599B9B5}" type="presParOf" srcId="{D9CC095A-56D7-4CE5-9302-5115FC1BEB17}" destId="{6C009E41-34B9-4F10-8839-A1503255ACEB}" srcOrd="0" destOrd="0" presId="urn:microsoft.com/office/officeart/2005/8/layout/hList1"/>
    <dgm:cxn modelId="{C157D45E-C96E-4D02-84E1-464C1E22D154}" type="presParOf" srcId="{D9CC095A-56D7-4CE5-9302-5115FC1BEB17}" destId="{E0994BAD-33BD-4DFF-ABBF-21F3C83CBE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2B588E-FADB-4890-93CC-358CE2F48008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845C2D5-383A-4F14-8AEA-441EE8C36598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1º mandato</a:t>
          </a:r>
        </a:p>
      </dgm:t>
    </dgm:pt>
    <dgm:pt modelId="{B3AF6214-34C2-4434-8D4D-370FB8B82A7E}" type="parTrans" cxnId="{63A38E56-564D-419B-AA2F-A0D7159B7194}">
      <dgm:prSet/>
      <dgm:spPr/>
      <dgm:t>
        <a:bodyPr/>
        <a:lstStyle/>
        <a:p>
          <a:endParaRPr lang="pt-BR"/>
        </a:p>
      </dgm:t>
    </dgm:pt>
    <dgm:pt modelId="{EAF0556B-8127-4B7D-8977-4CC7A7C09D41}" type="sibTrans" cxnId="{63A38E56-564D-419B-AA2F-A0D7159B7194}">
      <dgm:prSet/>
      <dgm:spPr/>
      <dgm:t>
        <a:bodyPr/>
        <a:lstStyle/>
        <a:p>
          <a:endParaRPr lang="pt-BR"/>
        </a:p>
      </dgm:t>
    </dgm:pt>
    <dgm:pt modelId="{F149EA0D-C253-4650-8EC6-DB8D1C6864D7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Manutenção da </a:t>
          </a:r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estabilidade do real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56C5F12D-D844-42C2-ABF5-A981F520CF20}" type="parTrans" cxnId="{C4C3BB22-4029-4AA4-94A1-927361DEAA7C}">
      <dgm:prSet/>
      <dgm:spPr/>
      <dgm:t>
        <a:bodyPr/>
        <a:lstStyle/>
        <a:p>
          <a:endParaRPr lang="pt-BR"/>
        </a:p>
      </dgm:t>
    </dgm:pt>
    <dgm:pt modelId="{69DF5A35-D2CA-4228-AF0D-9DE861A4A484}" type="sibTrans" cxnId="{C4C3BB22-4029-4AA4-94A1-927361DEAA7C}">
      <dgm:prSet/>
      <dgm:spPr/>
      <dgm:t>
        <a:bodyPr/>
        <a:lstStyle/>
        <a:p>
          <a:endParaRPr lang="pt-BR"/>
        </a:p>
      </dgm:t>
    </dgm:pt>
    <dgm:pt modelId="{D53B4444-134C-4D5C-810B-750D5FF6DE4D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2º mandato</a:t>
          </a:r>
        </a:p>
      </dgm:t>
    </dgm:pt>
    <dgm:pt modelId="{F25E17B2-BE21-4811-B324-7A294E376A1D}" type="parTrans" cxnId="{B9E50F8C-2700-451C-9F51-B0F1611B16DD}">
      <dgm:prSet/>
      <dgm:spPr/>
      <dgm:t>
        <a:bodyPr/>
        <a:lstStyle/>
        <a:p>
          <a:endParaRPr lang="pt-BR"/>
        </a:p>
      </dgm:t>
    </dgm:pt>
    <dgm:pt modelId="{02C33FB1-1820-4C0F-834B-3096B6E598E2}" type="sibTrans" cxnId="{B9E50F8C-2700-451C-9F51-B0F1611B16DD}">
      <dgm:prSet/>
      <dgm:spPr/>
      <dgm:t>
        <a:bodyPr/>
        <a:lstStyle/>
        <a:p>
          <a:endParaRPr lang="pt-BR"/>
        </a:p>
      </dgm:t>
    </dgm:pt>
    <dgm:pt modelId="{A0168A74-9938-415C-A3B6-417A027B7D56}">
      <dgm:prSet custT="1"/>
      <dgm:spPr/>
      <dgm:t>
        <a:bodyPr/>
        <a:lstStyle/>
        <a:p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Juros altos e privatizações para atrair capital estrangeiro.</a:t>
          </a:r>
        </a:p>
      </dgm:t>
    </dgm:pt>
    <dgm:pt modelId="{D25745F9-E0BB-4C8A-AAD1-A763F8EDC27A}" type="parTrans" cxnId="{9C2727C5-D6EE-46C0-AFA3-81820DBC7850}">
      <dgm:prSet/>
      <dgm:spPr/>
      <dgm:t>
        <a:bodyPr/>
        <a:lstStyle/>
        <a:p>
          <a:endParaRPr lang="pt-BR"/>
        </a:p>
      </dgm:t>
    </dgm:pt>
    <dgm:pt modelId="{DBD4DB1C-A253-4C74-918D-8546C8BB03E7}" type="sibTrans" cxnId="{9C2727C5-D6EE-46C0-AFA3-81820DBC7850}">
      <dgm:prSet/>
      <dgm:spPr/>
      <dgm:t>
        <a:bodyPr/>
        <a:lstStyle/>
        <a:p>
          <a:endParaRPr lang="pt-BR"/>
        </a:p>
      </dgm:t>
    </dgm:pt>
    <dgm:pt modelId="{9B8DCB43-8DE9-4773-BF1E-DE5F66CE71E5}">
      <dgm:prSet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spc="-4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Diminuição do investimento produção nacional, demissões, aumento do </a:t>
          </a:r>
          <a:r>
            <a:rPr lang="pt-BR" sz="2000" b="1" kern="1200" spc="-4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desemprego</a:t>
          </a:r>
          <a:r>
            <a:rPr lang="pt-BR" sz="2000" kern="1200" spc="-4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.</a:t>
          </a:r>
        </a:p>
      </dgm:t>
    </dgm:pt>
    <dgm:pt modelId="{68FF7498-35C7-4AAF-9573-F724419E2FE5}" type="sibTrans" cxnId="{66227996-0E29-4AD4-A46F-C4D786695725}">
      <dgm:prSet/>
      <dgm:spPr/>
      <dgm:t>
        <a:bodyPr/>
        <a:lstStyle/>
        <a:p>
          <a:endParaRPr lang="pt-BR"/>
        </a:p>
      </dgm:t>
    </dgm:pt>
    <dgm:pt modelId="{A40C230A-E71F-45E0-8BFD-D76E1F632F2F}" type="parTrans" cxnId="{66227996-0E29-4AD4-A46F-C4D786695725}">
      <dgm:prSet/>
      <dgm:spPr/>
      <dgm:t>
        <a:bodyPr/>
        <a:lstStyle/>
        <a:p>
          <a:endParaRPr lang="pt-BR"/>
        </a:p>
      </dgm:t>
    </dgm:pt>
    <dgm:pt modelId="{4076E4A4-F378-4954-B6EE-D8F271C183BC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Aceleração do programa de </a:t>
          </a:r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privatizações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0C258146-EA6B-43C4-89DC-7501846A97D3}" type="parTrans" cxnId="{A417DE18-596A-4680-872C-B159B5594BAE}">
      <dgm:prSet/>
      <dgm:spPr/>
      <dgm:t>
        <a:bodyPr/>
        <a:lstStyle/>
        <a:p>
          <a:endParaRPr lang="pt-BR"/>
        </a:p>
      </dgm:t>
    </dgm:pt>
    <dgm:pt modelId="{3963F99D-DECC-4704-8B4A-C3471BBB55B0}" type="sibTrans" cxnId="{A417DE18-596A-4680-872C-B159B5594BAE}">
      <dgm:prSet/>
      <dgm:spPr/>
      <dgm:t>
        <a:bodyPr/>
        <a:lstStyle/>
        <a:p>
          <a:endParaRPr lang="pt-BR"/>
        </a:p>
      </dgm:t>
    </dgm:pt>
    <dgm:pt modelId="{75CF6782-71E7-4AA4-9642-E670FD954B6E}">
      <dgm:prSet custT="1"/>
      <dgm:spPr/>
      <dgm:t>
        <a:bodyPr/>
        <a:lstStyle/>
        <a:p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Oposição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 de governadores, partidos políticos e movimentos sociais.</a:t>
          </a:r>
        </a:p>
      </dgm:t>
    </dgm:pt>
    <dgm:pt modelId="{130A2855-626B-4CDC-B917-4A93B97B6453}" type="parTrans" cxnId="{70D19500-A497-46B4-ABA0-806C08946F1B}">
      <dgm:prSet/>
      <dgm:spPr/>
      <dgm:t>
        <a:bodyPr/>
        <a:lstStyle/>
        <a:p>
          <a:endParaRPr lang="pt-BR"/>
        </a:p>
      </dgm:t>
    </dgm:pt>
    <dgm:pt modelId="{D3AE98E6-D64A-4B60-B973-8177688123E3}" type="sibTrans" cxnId="{70D19500-A497-46B4-ABA0-806C08946F1B}">
      <dgm:prSet/>
      <dgm:spPr/>
      <dgm:t>
        <a:bodyPr/>
        <a:lstStyle/>
        <a:p>
          <a:endParaRPr lang="pt-BR"/>
        </a:p>
      </dgm:t>
    </dgm:pt>
    <dgm:pt modelId="{BEF1F706-E231-4D28-8E9A-85CCD1DB45A5}">
      <dgm:prSet custT="1"/>
      <dgm:spPr/>
      <dgm:t>
        <a:bodyPr/>
        <a:lstStyle/>
        <a:p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Avanços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 na Educação, na Saúde e no controle dos gastos públicos</a:t>
          </a:r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96696716-6EC1-4C95-AFAE-DD9CA1FE837E}" type="parTrans" cxnId="{715FECEB-FAF6-469A-9C24-CEFA4DAF41E2}">
      <dgm:prSet/>
      <dgm:spPr/>
      <dgm:t>
        <a:bodyPr/>
        <a:lstStyle/>
        <a:p>
          <a:endParaRPr lang="pt-BR"/>
        </a:p>
      </dgm:t>
    </dgm:pt>
    <dgm:pt modelId="{B3B305DA-1333-463F-8F92-97570348961A}" type="sibTrans" cxnId="{715FECEB-FAF6-469A-9C24-CEFA4DAF41E2}">
      <dgm:prSet/>
      <dgm:spPr/>
      <dgm:t>
        <a:bodyPr/>
        <a:lstStyle/>
        <a:p>
          <a:endParaRPr lang="pt-BR"/>
        </a:p>
      </dgm:t>
    </dgm:pt>
    <dgm:pt modelId="{DD8EB25A-E0A1-4CBF-ABAE-76EDB35F8AFF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Aprovação da </a:t>
          </a:r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reeleição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 para cargos de presidente, governador e prefeito.</a:t>
          </a:r>
        </a:p>
      </dgm:t>
    </dgm:pt>
    <dgm:pt modelId="{73A1D301-4443-45C0-9795-1CC001335841}" type="parTrans" cxnId="{16FAE83B-E1D8-44A6-B7E0-3C29FF6B4D28}">
      <dgm:prSet/>
      <dgm:spPr/>
      <dgm:t>
        <a:bodyPr/>
        <a:lstStyle/>
        <a:p>
          <a:endParaRPr lang="pt-BR"/>
        </a:p>
      </dgm:t>
    </dgm:pt>
    <dgm:pt modelId="{6AD82856-611F-4E0B-8271-5C86F3E2BABC}" type="sibTrans" cxnId="{16FAE83B-E1D8-44A6-B7E0-3C29FF6B4D28}">
      <dgm:prSet/>
      <dgm:spPr/>
      <dgm:t>
        <a:bodyPr/>
        <a:lstStyle/>
        <a:p>
          <a:endParaRPr lang="pt-BR"/>
        </a:p>
      </dgm:t>
    </dgm:pt>
    <dgm:pt modelId="{C8DD2780-7A0B-451A-A2E4-948555400D11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Denúncia de corrupção (acusação de compra de votos para a aprovação da reeleição).</a:t>
          </a:r>
        </a:p>
      </dgm:t>
    </dgm:pt>
    <dgm:pt modelId="{99EA87B9-D131-4160-9234-EE13912259D8}" type="parTrans" cxnId="{6FB7E1F5-9999-4C49-A664-C6E7AED6E3FA}">
      <dgm:prSet/>
      <dgm:spPr/>
      <dgm:t>
        <a:bodyPr/>
        <a:lstStyle/>
        <a:p>
          <a:endParaRPr lang="pt-BR"/>
        </a:p>
      </dgm:t>
    </dgm:pt>
    <dgm:pt modelId="{6FEC4D5B-3998-4AF7-AE92-AD9751B8456B}" type="sibTrans" cxnId="{6FB7E1F5-9999-4C49-A664-C6E7AED6E3FA}">
      <dgm:prSet/>
      <dgm:spPr/>
      <dgm:t>
        <a:bodyPr/>
        <a:lstStyle/>
        <a:p>
          <a:endParaRPr lang="pt-BR"/>
        </a:p>
      </dgm:t>
    </dgm:pt>
    <dgm:pt modelId="{7DF703F4-FB58-416F-8324-456579D766AB}" type="pres">
      <dgm:prSet presAssocID="{172B588E-FADB-4890-93CC-358CE2F480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17E129-AD5D-469D-BF1D-E7073CA8F29B}" type="pres">
      <dgm:prSet presAssocID="{E845C2D5-383A-4F14-8AEA-441EE8C36598}" presName="root" presStyleCnt="0"/>
      <dgm:spPr/>
    </dgm:pt>
    <dgm:pt modelId="{890DC4CF-97E9-4B46-A183-D14D480431C3}" type="pres">
      <dgm:prSet presAssocID="{E845C2D5-383A-4F14-8AEA-441EE8C36598}" presName="rootComposite" presStyleCnt="0"/>
      <dgm:spPr/>
    </dgm:pt>
    <dgm:pt modelId="{158113C3-7EF9-4984-96A1-75E57E833617}" type="pres">
      <dgm:prSet presAssocID="{E845C2D5-383A-4F14-8AEA-441EE8C36598}" presName="rootText" presStyleLbl="node1" presStyleIdx="0" presStyleCnt="2" custScaleX="240161" custScaleY="75862" custLinFactNeighborX="-8306" custLinFactNeighborY="-313"/>
      <dgm:spPr/>
    </dgm:pt>
    <dgm:pt modelId="{F94A06D1-660E-475E-B102-3E5D24400780}" type="pres">
      <dgm:prSet presAssocID="{E845C2D5-383A-4F14-8AEA-441EE8C36598}" presName="rootConnector" presStyleLbl="node1" presStyleIdx="0" presStyleCnt="2"/>
      <dgm:spPr/>
    </dgm:pt>
    <dgm:pt modelId="{B1ECB1B6-1845-434D-A3D4-B5DD7FDB39B4}" type="pres">
      <dgm:prSet presAssocID="{E845C2D5-383A-4F14-8AEA-441EE8C36598}" presName="childShape" presStyleCnt="0"/>
      <dgm:spPr/>
    </dgm:pt>
    <dgm:pt modelId="{9416B744-3A4C-4164-8926-97A3210C0CD2}" type="pres">
      <dgm:prSet presAssocID="{56C5F12D-D844-42C2-ABF5-A981F520CF20}" presName="Name13" presStyleLbl="parChTrans1D2" presStyleIdx="0" presStyleCnt="8"/>
      <dgm:spPr/>
    </dgm:pt>
    <dgm:pt modelId="{3164D534-74BF-4977-B519-BBB91DC8B4E7}" type="pres">
      <dgm:prSet presAssocID="{F149EA0D-C253-4650-8EC6-DB8D1C6864D7}" presName="childText" presStyleLbl="bgAcc1" presStyleIdx="0" presStyleCnt="8" custScaleX="251615" custScaleY="71316" custLinFactNeighborX="-25529" custLinFactNeighborY="-8235">
        <dgm:presLayoutVars>
          <dgm:bulletEnabled val="1"/>
        </dgm:presLayoutVars>
      </dgm:prSet>
      <dgm:spPr/>
    </dgm:pt>
    <dgm:pt modelId="{18C7388E-1303-45B7-9C44-7684F686C81A}" type="pres">
      <dgm:prSet presAssocID="{0C258146-EA6B-43C4-89DC-7501846A97D3}" presName="Name13" presStyleLbl="parChTrans1D2" presStyleIdx="1" presStyleCnt="8"/>
      <dgm:spPr/>
    </dgm:pt>
    <dgm:pt modelId="{9CD5F3D2-815E-4F1C-8A2D-42C00EC579BB}" type="pres">
      <dgm:prSet presAssocID="{4076E4A4-F378-4954-B6EE-D8F271C183BC}" presName="childText" presStyleLbl="bgAcc1" presStyleIdx="1" presStyleCnt="8" custScaleX="251548" custScaleY="67553" custLinFactNeighborX="-26976" custLinFactNeighborY="-21042">
        <dgm:presLayoutVars>
          <dgm:bulletEnabled val="1"/>
        </dgm:presLayoutVars>
      </dgm:prSet>
      <dgm:spPr/>
    </dgm:pt>
    <dgm:pt modelId="{6786A6A5-B9EE-40DF-B6E1-02A851EA0331}" type="pres">
      <dgm:prSet presAssocID="{73A1D301-4443-45C0-9795-1CC001335841}" presName="Name13" presStyleLbl="parChTrans1D2" presStyleIdx="2" presStyleCnt="8"/>
      <dgm:spPr/>
    </dgm:pt>
    <dgm:pt modelId="{42C4DB25-C43D-4C21-93CC-B9BBD05FA995}" type="pres">
      <dgm:prSet presAssocID="{DD8EB25A-E0A1-4CBF-ABAE-76EDB35F8AFF}" presName="childText" presStyleLbl="bgAcc1" presStyleIdx="2" presStyleCnt="8" custScaleX="251760" custScaleY="100378" custLinFactNeighborX="-26506" custLinFactNeighborY="-31564">
        <dgm:presLayoutVars>
          <dgm:bulletEnabled val="1"/>
        </dgm:presLayoutVars>
      </dgm:prSet>
      <dgm:spPr/>
    </dgm:pt>
    <dgm:pt modelId="{8C65FAB3-8E05-4DAB-9E60-2B41A7013E65}" type="pres">
      <dgm:prSet presAssocID="{99EA87B9-D131-4160-9234-EE13912259D8}" presName="Name13" presStyleLbl="parChTrans1D2" presStyleIdx="3" presStyleCnt="8"/>
      <dgm:spPr/>
    </dgm:pt>
    <dgm:pt modelId="{4004D648-AE1E-452F-917B-EC522214F0B3}" type="pres">
      <dgm:prSet presAssocID="{C8DD2780-7A0B-451A-A2E4-948555400D11}" presName="childText" presStyleLbl="bgAcc1" presStyleIdx="3" presStyleCnt="8" custScaleX="252951" custScaleY="122183" custLinFactNeighborX="-26570" custLinFactNeighborY="-41050">
        <dgm:presLayoutVars>
          <dgm:bulletEnabled val="1"/>
        </dgm:presLayoutVars>
      </dgm:prSet>
      <dgm:spPr/>
    </dgm:pt>
    <dgm:pt modelId="{BC5536CA-21D5-4772-BFA7-567454A11158}" type="pres">
      <dgm:prSet presAssocID="{D53B4444-134C-4D5C-810B-750D5FF6DE4D}" presName="root" presStyleCnt="0"/>
      <dgm:spPr/>
    </dgm:pt>
    <dgm:pt modelId="{113FC97A-6D03-456E-8535-A10D84C46AA4}" type="pres">
      <dgm:prSet presAssocID="{D53B4444-134C-4D5C-810B-750D5FF6DE4D}" presName="rootComposite" presStyleCnt="0"/>
      <dgm:spPr/>
    </dgm:pt>
    <dgm:pt modelId="{EA9B035B-68D7-469E-A200-C4F88F4B5392}" type="pres">
      <dgm:prSet presAssocID="{D53B4444-134C-4D5C-810B-750D5FF6DE4D}" presName="rootText" presStyleLbl="node1" presStyleIdx="1" presStyleCnt="2" custAng="0" custScaleX="239986" custScaleY="75007" custLinFactNeighborX="10315" custLinFactNeighborY="-313"/>
      <dgm:spPr/>
    </dgm:pt>
    <dgm:pt modelId="{012D1B41-61A2-407F-B1DE-FC2907BCD4DA}" type="pres">
      <dgm:prSet presAssocID="{D53B4444-134C-4D5C-810B-750D5FF6DE4D}" presName="rootConnector" presStyleLbl="node1" presStyleIdx="1" presStyleCnt="2"/>
      <dgm:spPr/>
    </dgm:pt>
    <dgm:pt modelId="{88704A15-8337-46B0-A0C6-F5B1DE429866}" type="pres">
      <dgm:prSet presAssocID="{D53B4444-134C-4D5C-810B-750D5FF6DE4D}" presName="childShape" presStyleCnt="0"/>
      <dgm:spPr/>
    </dgm:pt>
    <dgm:pt modelId="{E091B837-68E5-4FBF-8CCA-9F701F3AAE46}" type="pres">
      <dgm:prSet presAssocID="{D25745F9-E0BB-4C8A-AAD1-A763F8EDC27A}" presName="Name13" presStyleLbl="parChTrans1D2" presStyleIdx="4" presStyleCnt="8"/>
      <dgm:spPr/>
    </dgm:pt>
    <dgm:pt modelId="{A3C38F6B-1349-4C65-9C62-0594A85799ED}" type="pres">
      <dgm:prSet presAssocID="{A0168A74-9938-415C-A3B6-417A027B7D56}" presName="childText" presStyleLbl="bgAcc1" presStyleIdx="4" presStyleCnt="8" custScaleX="255853" custScaleY="72226" custLinFactNeighborX="-6760" custLinFactNeighborY="-14256">
        <dgm:presLayoutVars>
          <dgm:bulletEnabled val="1"/>
        </dgm:presLayoutVars>
      </dgm:prSet>
      <dgm:spPr/>
    </dgm:pt>
    <dgm:pt modelId="{8408D7AC-FB93-4725-A650-E6E0B341A672}" type="pres">
      <dgm:prSet presAssocID="{A40C230A-E71F-45E0-8BFD-D76E1F632F2F}" presName="Name13" presStyleLbl="parChTrans1D2" presStyleIdx="5" presStyleCnt="8"/>
      <dgm:spPr/>
    </dgm:pt>
    <dgm:pt modelId="{5AF4456A-1A74-4568-96DA-73AD10913F15}" type="pres">
      <dgm:prSet presAssocID="{9B8DCB43-8DE9-4773-BF1E-DE5F66CE71E5}" presName="childText" presStyleLbl="bgAcc1" presStyleIdx="5" presStyleCnt="8" custScaleX="255383" custScaleY="98156" custLinFactNeighborX="-5517" custLinFactNeighborY="-22942">
        <dgm:presLayoutVars>
          <dgm:bulletEnabled val="1"/>
        </dgm:presLayoutVars>
      </dgm:prSet>
      <dgm:spPr/>
    </dgm:pt>
    <dgm:pt modelId="{BE9F91DA-C32B-41D4-A38D-29107890D4E3}" type="pres">
      <dgm:prSet presAssocID="{130A2855-626B-4CDC-B917-4A93B97B6453}" presName="Name13" presStyleLbl="parChTrans1D2" presStyleIdx="6" presStyleCnt="8"/>
      <dgm:spPr/>
    </dgm:pt>
    <dgm:pt modelId="{17FFF5AE-E975-4F1F-9253-81A18C5976E0}" type="pres">
      <dgm:prSet presAssocID="{75CF6782-71E7-4AA4-9642-E670FD954B6E}" presName="childText" presStyleLbl="bgAcc1" presStyleIdx="6" presStyleCnt="8" custScaleX="254019" custScaleY="89672" custLinFactNeighborX="-3920" custLinFactNeighborY="-26838">
        <dgm:presLayoutVars>
          <dgm:bulletEnabled val="1"/>
        </dgm:presLayoutVars>
      </dgm:prSet>
      <dgm:spPr/>
    </dgm:pt>
    <dgm:pt modelId="{0FE9AF75-18D4-4377-83AC-46774AEB1F08}" type="pres">
      <dgm:prSet presAssocID="{96696716-6EC1-4C95-AFAE-DD9CA1FE837E}" presName="Name13" presStyleLbl="parChTrans1D2" presStyleIdx="7" presStyleCnt="8"/>
      <dgm:spPr/>
    </dgm:pt>
    <dgm:pt modelId="{86F92F0C-25CC-4730-8565-85EA4CD33325}" type="pres">
      <dgm:prSet presAssocID="{BEF1F706-E231-4D28-8E9A-85CCD1DB45A5}" presName="childText" presStyleLbl="bgAcc1" presStyleIdx="7" presStyleCnt="8" custScaleX="253709" custScaleY="97417" custLinFactNeighborX="-3105" custLinFactNeighborY="-37259">
        <dgm:presLayoutVars>
          <dgm:bulletEnabled val="1"/>
        </dgm:presLayoutVars>
      </dgm:prSet>
      <dgm:spPr/>
    </dgm:pt>
  </dgm:ptLst>
  <dgm:cxnLst>
    <dgm:cxn modelId="{70D19500-A497-46B4-ABA0-806C08946F1B}" srcId="{D53B4444-134C-4D5C-810B-750D5FF6DE4D}" destId="{75CF6782-71E7-4AA4-9642-E670FD954B6E}" srcOrd="2" destOrd="0" parTransId="{130A2855-626B-4CDC-B917-4A93B97B6453}" sibTransId="{D3AE98E6-D64A-4B60-B973-8177688123E3}"/>
    <dgm:cxn modelId="{ABBC1807-DAD3-4796-892C-42A0FBB53D04}" type="presOf" srcId="{0C258146-EA6B-43C4-89DC-7501846A97D3}" destId="{18C7388E-1303-45B7-9C44-7684F686C81A}" srcOrd="0" destOrd="0" presId="urn:microsoft.com/office/officeart/2005/8/layout/hierarchy3"/>
    <dgm:cxn modelId="{C4230513-DC2D-48FD-B138-129A70215FBA}" type="presOf" srcId="{172B588E-FADB-4890-93CC-358CE2F48008}" destId="{7DF703F4-FB58-416F-8324-456579D766AB}" srcOrd="0" destOrd="0" presId="urn:microsoft.com/office/officeart/2005/8/layout/hierarchy3"/>
    <dgm:cxn modelId="{A417DE18-596A-4680-872C-B159B5594BAE}" srcId="{E845C2D5-383A-4F14-8AEA-441EE8C36598}" destId="{4076E4A4-F378-4954-B6EE-D8F271C183BC}" srcOrd="1" destOrd="0" parTransId="{0C258146-EA6B-43C4-89DC-7501846A97D3}" sibTransId="{3963F99D-DECC-4704-8B4A-C3471BBB55B0}"/>
    <dgm:cxn modelId="{C4C3BB22-4029-4AA4-94A1-927361DEAA7C}" srcId="{E845C2D5-383A-4F14-8AEA-441EE8C36598}" destId="{F149EA0D-C253-4650-8EC6-DB8D1C6864D7}" srcOrd="0" destOrd="0" parTransId="{56C5F12D-D844-42C2-ABF5-A981F520CF20}" sibTransId="{69DF5A35-D2CA-4228-AF0D-9DE861A4A484}"/>
    <dgm:cxn modelId="{8A33BC2B-58C9-401B-A291-370C4F305A1F}" type="presOf" srcId="{A0168A74-9938-415C-A3B6-417A027B7D56}" destId="{A3C38F6B-1349-4C65-9C62-0594A85799ED}" srcOrd="0" destOrd="0" presId="urn:microsoft.com/office/officeart/2005/8/layout/hierarchy3"/>
    <dgm:cxn modelId="{FEEB552F-82BF-4E22-93D3-02EC179E982A}" type="presOf" srcId="{130A2855-626B-4CDC-B917-4A93B97B6453}" destId="{BE9F91DA-C32B-41D4-A38D-29107890D4E3}" srcOrd="0" destOrd="0" presId="urn:microsoft.com/office/officeart/2005/8/layout/hierarchy3"/>
    <dgm:cxn modelId="{A1EF5330-39CD-424C-831C-AC3086147593}" type="presOf" srcId="{75CF6782-71E7-4AA4-9642-E670FD954B6E}" destId="{17FFF5AE-E975-4F1F-9253-81A18C5976E0}" srcOrd="0" destOrd="0" presId="urn:microsoft.com/office/officeart/2005/8/layout/hierarchy3"/>
    <dgm:cxn modelId="{16FAE83B-E1D8-44A6-B7E0-3C29FF6B4D28}" srcId="{E845C2D5-383A-4F14-8AEA-441EE8C36598}" destId="{DD8EB25A-E0A1-4CBF-ABAE-76EDB35F8AFF}" srcOrd="2" destOrd="0" parTransId="{73A1D301-4443-45C0-9795-1CC001335841}" sibTransId="{6AD82856-611F-4E0B-8271-5C86F3E2BABC}"/>
    <dgm:cxn modelId="{0A173B5C-083B-4367-BEEF-FA9AA1708D1B}" type="presOf" srcId="{DD8EB25A-E0A1-4CBF-ABAE-76EDB35F8AFF}" destId="{42C4DB25-C43D-4C21-93CC-B9BBD05FA995}" srcOrd="0" destOrd="0" presId="urn:microsoft.com/office/officeart/2005/8/layout/hierarchy3"/>
    <dgm:cxn modelId="{4FAA4F4D-F816-4DBB-8B74-8338B79ECB41}" type="presOf" srcId="{F149EA0D-C253-4650-8EC6-DB8D1C6864D7}" destId="{3164D534-74BF-4977-B519-BBB91DC8B4E7}" srcOrd="0" destOrd="0" presId="urn:microsoft.com/office/officeart/2005/8/layout/hierarchy3"/>
    <dgm:cxn modelId="{00F1AF71-0207-45AB-8BFE-37C8F118E464}" type="presOf" srcId="{BEF1F706-E231-4D28-8E9A-85CCD1DB45A5}" destId="{86F92F0C-25CC-4730-8565-85EA4CD33325}" srcOrd="0" destOrd="0" presId="urn:microsoft.com/office/officeart/2005/8/layout/hierarchy3"/>
    <dgm:cxn modelId="{E12CE354-8E32-4EB7-AD5C-FE74230B1474}" type="presOf" srcId="{E845C2D5-383A-4F14-8AEA-441EE8C36598}" destId="{F94A06D1-660E-475E-B102-3E5D24400780}" srcOrd="1" destOrd="0" presId="urn:microsoft.com/office/officeart/2005/8/layout/hierarchy3"/>
    <dgm:cxn modelId="{63A38E56-564D-419B-AA2F-A0D7159B7194}" srcId="{172B588E-FADB-4890-93CC-358CE2F48008}" destId="{E845C2D5-383A-4F14-8AEA-441EE8C36598}" srcOrd="0" destOrd="0" parTransId="{B3AF6214-34C2-4434-8D4D-370FB8B82A7E}" sibTransId="{EAF0556B-8127-4B7D-8977-4CC7A7C09D41}"/>
    <dgm:cxn modelId="{35DB9C5A-7BFB-44E5-B554-D0113000F95B}" type="presOf" srcId="{C8DD2780-7A0B-451A-A2E4-948555400D11}" destId="{4004D648-AE1E-452F-917B-EC522214F0B3}" srcOrd="0" destOrd="0" presId="urn:microsoft.com/office/officeart/2005/8/layout/hierarchy3"/>
    <dgm:cxn modelId="{1047E985-C5CE-417D-9218-680225248458}" type="presOf" srcId="{A40C230A-E71F-45E0-8BFD-D76E1F632F2F}" destId="{8408D7AC-FB93-4725-A650-E6E0B341A672}" srcOrd="0" destOrd="0" presId="urn:microsoft.com/office/officeart/2005/8/layout/hierarchy3"/>
    <dgm:cxn modelId="{5F289F8A-1928-4965-B0D1-13A40B2F42B6}" type="presOf" srcId="{D53B4444-134C-4D5C-810B-750D5FF6DE4D}" destId="{EA9B035B-68D7-469E-A200-C4F88F4B5392}" srcOrd="0" destOrd="0" presId="urn:microsoft.com/office/officeart/2005/8/layout/hierarchy3"/>
    <dgm:cxn modelId="{B9E50F8C-2700-451C-9F51-B0F1611B16DD}" srcId="{172B588E-FADB-4890-93CC-358CE2F48008}" destId="{D53B4444-134C-4D5C-810B-750D5FF6DE4D}" srcOrd="1" destOrd="0" parTransId="{F25E17B2-BE21-4811-B324-7A294E376A1D}" sibTransId="{02C33FB1-1820-4C0F-834B-3096B6E598E2}"/>
    <dgm:cxn modelId="{A66D3591-16DC-4E0F-9A52-050931312876}" type="presOf" srcId="{4076E4A4-F378-4954-B6EE-D8F271C183BC}" destId="{9CD5F3D2-815E-4F1C-8A2D-42C00EC579BB}" srcOrd="0" destOrd="0" presId="urn:microsoft.com/office/officeart/2005/8/layout/hierarchy3"/>
    <dgm:cxn modelId="{66227996-0E29-4AD4-A46F-C4D786695725}" srcId="{D53B4444-134C-4D5C-810B-750D5FF6DE4D}" destId="{9B8DCB43-8DE9-4773-BF1E-DE5F66CE71E5}" srcOrd="1" destOrd="0" parTransId="{A40C230A-E71F-45E0-8BFD-D76E1F632F2F}" sibTransId="{68FF7498-35C7-4AAF-9573-F724419E2FE5}"/>
    <dgm:cxn modelId="{CA6BAF9A-2B57-4ACA-B346-5A5711454AB4}" type="presOf" srcId="{56C5F12D-D844-42C2-ABF5-A981F520CF20}" destId="{9416B744-3A4C-4164-8926-97A3210C0CD2}" srcOrd="0" destOrd="0" presId="urn:microsoft.com/office/officeart/2005/8/layout/hierarchy3"/>
    <dgm:cxn modelId="{CFD5FDA9-7634-42F5-9F21-5CD21C99BECA}" type="presOf" srcId="{99EA87B9-D131-4160-9234-EE13912259D8}" destId="{8C65FAB3-8E05-4DAB-9E60-2B41A7013E65}" srcOrd="0" destOrd="0" presId="urn:microsoft.com/office/officeart/2005/8/layout/hierarchy3"/>
    <dgm:cxn modelId="{0AE322AF-D41A-47B3-9808-AC9429E51BB8}" type="presOf" srcId="{96696716-6EC1-4C95-AFAE-DD9CA1FE837E}" destId="{0FE9AF75-18D4-4377-83AC-46774AEB1F08}" srcOrd="0" destOrd="0" presId="urn:microsoft.com/office/officeart/2005/8/layout/hierarchy3"/>
    <dgm:cxn modelId="{82C272BD-D801-43C0-979E-F09271BBCB30}" type="presOf" srcId="{73A1D301-4443-45C0-9795-1CC001335841}" destId="{6786A6A5-B9EE-40DF-B6E1-02A851EA0331}" srcOrd="0" destOrd="0" presId="urn:microsoft.com/office/officeart/2005/8/layout/hierarchy3"/>
    <dgm:cxn modelId="{9C2727C5-D6EE-46C0-AFA3-81820DBC7850}" srcId="{D53B4444-134C-4D5C-810B-750D5FF6DE4D}" destId="{A0168A74-9938-415C-A3B6-417A027B7D56}" srcOrd="0" destOrd="0" parTransId="{D25745F9-E0BB-4C8A-AAD1-A763F8EDC27A}" sibTransId="{DBD4DB1C-A253-4C74-918D-8546C8BB03E7}"/>
    <dgm:cxn modelId="{05BAD7CC-7516-4047-B44C-FC0B67B79954}" type="presOf" srcId="{D53B4444-134C-4D5C-810B-750D5FF6DE4D}" destId="{012D1B41-61A2-407F-B1DE-FC2907BCD4DA}" srcOrd="1" destOrd="0" presId="urn:microsoft.com/office/officeart/2005/8/layout/hierarchy3"/>
    <dgm:cxn modelId="{71975BE6-CD22-46C6-88D6-97DD7B7F6774}" type="presOf" srcId="{9B8DCB43-8DE9-4773-BF1E-DE5F66CE71E5}" destId="{5AF4456A-1A74-4568-96DA-73AD10913F15}" srcOrd="0" destOrd="0" presId="urn:microsoft.com/office/officeart/2005/8/layout/hierarchy3"/>
    <dgm:cxn modelId="{715FECEB-FAF6-469A-9C24-CEFA4DAF41E2}" srcId="{D53B4444-134C-4D5C-810B-750D5FF6DE4D}" destId="{BEF1F706-E231-4D28-8E9A-85CCD1DB45A5}" srcOrd="3" destOrd="0" parTransId="{96696716-6EC1-4C95-AFAE-DD9CA1FE837E}" sibTransId="{B3B305DA-1333-463F-8F92-97570348961A}"/>
    <dgm:cxn modelId="{BFF897F4-D69F-4BBB-BBD3-B860FDA1FC94}" type="presOf" srcId="{E845C2D5-383A-4F14-8AEA-441EE8C36598}" destId="{158113C3-7EF9-4984-96A1-75E57E833617}" srcOrd="0" destOrd="0" presId="urn:microsoft.com/office/officeart/2005/8/layout/hierarchy3"/>
    <dgm:cxn modelId="{6FB7E1F5-9999-4C49-A664-C6E7AED6E3FA}" srcId="{E845C2D5-383A-4F14-8AEA-441EE8C36598}" destId="{C8DD2780-7A0B-451A-A2E4-948555400D11}" srcOrd="3" destOrd="0" parTransId="{99EA87B9-D131-4160-9234-EE13912259D8}" sibTransId="{6FEC4D5B-3998-4AF7-AE92-AD9751B8456B}"/>
    <dgm:cxn modelId="{6427A3FD-07EF-4934-8A03-3CFF05ABED86}" type="presOf" srcId="{D25745F9-E0BB-4C8A-AAD1-A763F8EDC27A}" destId="{E091B837-68E5-4FBF-8CCA-9F701F3AAE46}" srcOrd="0" destOrd="0" presId="urn:microsoft.com/office/officeart/2005/8/layout/hierarchy3"/>
    <dgm:cxn modelId="{FB02DA64-BC8B-4DAC-AF96-FE499106BAB7}" type="presParOf" srcId="{7DF703F4-FB58-416F-8324-456579D766AB}" destId="{2B17E129-AD5D-469D-BF1D-E7073CA8F29B}" srcOrd="0" destOrd="0" presId="urn:microsoft.com/office/officeart/2005/8/layout/hierarchy3"/>
    <dgm:cxn modelId="{E400F081-7B93-44D7-96A2-D4454E090C23}" type="presParOf" srcId="{2B17E129-AD5D-469D-BF1D-E7073CA8F29B}" destId="{890DC4CF-97E9-4B46-A183-D14D480431C3}" srcOrd="0" destOrd="0" presId="urn:microsoft.com/office/officeart/2005/8/layout/hierarchy3"/>
    <dgm:cxn modelId="{EF9A5452-042B-4F1B-9439-25F3EF15454F}" type="presParOf" srcId="{890DC4CF-97E9-4B46-A183-D14D480431C3}" destId="{158113C3-7EF9-4984-96A1-75E57E833617}" srcOrd="0" destOrd="0" presId="urn:microsoft.com/office/officeart/2005/8/layout/hierarchy3"/>
    <dgm:cxn modelId="{0FEC2693-5831-4AF6-94F2-6F97786221D2}" type="presParOf" srcId="{890DC4CF-97E9-4B46-A183-D14D480431C3}" destId="{F94A06D1-660E-475E-B102-3E5D24400780}" srcOrd="1" destOrd="0" presId="urn:microsoft.com/office/officeart/2005/8/layout/hierarchy3"/>
    <dgm:cxn modelId="{3A72ED98-DB1D-480E-BAE2-4A9A11179C09}" type="presParOf" srcId="{2B17E129-AD5D-469D-BF1D-E7073CA8F29B}" destId="{B1ECB1B6-1845-434D-A3D4-B5DD7FDB39B4}" srcOrd="1" destOrd="0" presId="urn:microsoft.com/office/officeart/2005/8/layout/hierarchy3"/>
    <dgm:cxn modelId="{ED5BCF75-2421-42AA-B593-16F621792682}" type="presParOf" srcId="{B1ECB1B6-1845-434D-A3D4-B5DD7FDB39B4}" destId="{9416B744-3A4C-4164-8926-97A3210C0CD2}" srcOrd="0" destOrd="0" presId="urn:microsoft.com/office/officeart/2005/8/layout/hierarchy3"/>
    <dgm:cxn modelId="{CDEDEF64-4B5F-4D65-A748-0BD1D06D0318}" type="presParOf" srcId="{B1ECB1B6-1845-434D-A3D4-B5DD7FDB39B4}" destId="{3164D534-74BF-4977-B519-BBB91DC8B4E7}" srcOrd="1" destOrd="0" presId="urn:microsoft.com/office/officeart/2005/8/layout/hierarchy3"/>
    <dgm:cxn modelId="{B6668D14-995F-41D6-98C4-56F26366AAE4}" type="presParOf" srcId="{B1ECB1B6-1845-434D-A3D4-B5DD7FDB39B4}" destId="{18C7388E-1303-45B7-9C44-7684F686C81A}" srcOrd="2" destOrd="0" presId="urn:microsoft.com/office/officeart/2005/8/layout/hierarchy3"/>
    <dgm:cxn modelId="{817F1C11-9C90-43CC-9370-FA88F0111C85}" type="presParOf" srcId="{B1ECB1B6-1845-434D-A3D4-B5DD7FDB39B4}" destId="{9CD5F3D2-815E-4F1C-8A2D-42C00EC579BB}" srcOrd="3" destOrd="0" presId="urn:microsoft.com/office/officeart/2005/8/layout/hierarchy3"/>
    <dgm:cxn modelId="{A90320C7-A14D-4FB4-A0CE-3F7CCE7FEA9A}" type="presParOf" srcId="{B1ECB1B6-1845-434D-A3D4-B5DD7FDB39B4}" destId="{6786A6A5-B9EE-40DF-B6E1-02A851EA0331}" srcOrd="4" destOrd="0" presId="urn:microsoft.com/office/officeart/2005/8/layout/hierarchy3"/>
    <dgm:cxn modelId="{F5FF5734-AAE4-4C17-9AAB-BE80C242016A}" type="presParOf" srcId="{B1ECB1B6-1845-434D-A3D4-B5DD7FDB39B4}" destId="{42C4DB25-C43D-4C21-93CC-B9BBD05FA995}" srcOrd="5" destOrd="0" presId="urn:microsoft.com/office/officeart/2005/8/layout/hierarchy3"/>
    <dgm:cxn modelId="{106B8EC5-DE0E-43C2-B33A-D202C6C287C5}" type="presParOf" srcId="{B1ECB1B6-1845-434D-A3D4-B5DD7FDB39B4}" destId="{8C65FAB3-8E05-4DAB-9E60-2B41A7013E65}" srcOrd="6" destOrd="0" presId="urn:microsoft.com/office/officeart/2005/8/layout/hierarchy3"/>
    <dgm:cxn modelId="{32A43F14-36D7-430E-9696-58F09484529E}" type="presParOf" srcId="{B1ECB1B6-1845-434D-A3D4-B5DD7FDB39B4}" destId="{4004D648-AE1E-452F-917B-EC522214F0B3}" srcOrd="7" destOrd="0" presId="urn:microsoft.com/office/officeart/2005/8/layout/hierarchy3"/>
    <dgm:cxn modelId="{A8C1E22A-4F73-4932-B166-ACF5EA4931F7}" type="presParOf" srcId="{7DF703F4-FB58-416F-8324-456579D766AB}" destId="{BC5536CA-21D5-4772-BFA7-567454A11158}" srcOrd="1" destOrd="0" presId="urn:microsoft.com/office/officeart/2005/8/layout/hierarchy3"/>
    <dgm:cxn modelId="{F5323008-4730-4B0A-9947-86EAA0FB6DDE}" type="presParOf" srcId="{BC5536CA-21D5-4772-BFA7-567454A11158}" destId="{113FC97A-6D03-456E-8535-A10D84C46AA4}" srcOrd="0" destOrd="0" presId="urn:microsoft.com/office/officeart/2005/8/layout/hierarchy3"/>
    <dgm:cxn modelId="{1BD43A16-A74F-4CA6-8C34-6B9E40CCAEA8}" type="presParOf" srcId="{113FC97A-6D03-456E-8535-A10D84C46AA4}" destId="{EA9B035B-68D7-469E-A200-C4F88F4B5392}" srcOrd="0" destOrd="0" presId="urn:microsoft.com/office/officeart/2005/8/layout/hierarchy3"/>
    <dgm:cxn modelId="{3FBBE031-5497-4798-B6F0-38FC53BF7F1A}" type="presParOf" srcId="{113FC97A-6D03-456E-8535-A10D84C46AA4}" destId="{012D1B41-61A2-407F-B1DE-FC2907BCD4DA}" srcOrd="1" destOrd="0" presId="urn:microsoft.com/office/officeart/2005/8/layout/hierarchy3"/>
    <dgm:cxn modelId="{B84C33BB-3E0F-4501-B813-23F90C49D2FA}" type="presParOf" srcId="{BC5536CA-21D5-4772-BFA7-567454A11158}" destId="{88704A15-8337-46B0-A0C6-F5B1DE429866}" srcOrd="1" destOrd="0" presId="urn:microsoft.com/office/officeart/2005/8/layout/hierarchy3"/>
    <dgm:cxn modelId="{466825B8-B656-4E8E-A951-BE2F13AB1D5C}" type="presParOf" srcId="{88704A15-8337-46B0-A0C6-F5B1DE429866}" destId="{E091B837-68E5-4FBF-8CCA-9F701F3AAE46}" srcOrd="0" destOrd="0" presId="urn:microsoft.com/office/officeart/2005/8/layout/hierarchy3"/>
    <dgm:cxn modelId="{AAD7266D-620E-4D41-844B-5C37AF34E9F3}" type="presParOf" srcId="{88704A15-8337-46B0-A0C6-F5B1DE429866}" destId="{A3C38F6B-1349-4C65-9C62-0594A85799ED}" srcOrd="1" destOrd="0" presId="urn:microsoft.com/office/officeart/2005/8/layout/hierarchy3"/>
    <dgm:cxn modelId="{B9AA1C9B-52EA-4502-A427-58902BA4A20C}" type="presParOf" srcId="{88704A15-8337-46B0-A0C6-F5B1DE429866}" destId="{8408D7AC-FB93-4725-A650-E6E0B341A672}" srcOrd="2" destOrd="0" presId="urn:microsoft.com/office/officeart/2005/8/layout/hierarchy3"/>
    <dgm:cxn modelId="{4C60DC21-EF25-4D00-B14C-BF306A9DF590}" type="presParOf" srcId="{88704A15-8337-46B0-A0C6-F5B1DE429866}" destId="{5AF4456A-1A74-4568-96DA-73AD10913F15}" srcOrd="3" destOrd="0" presId="urn:microsoft.com/office/officeart/2005/8/layout/hierarchy3"/>
    <dgm:cxn modelId="{C7B4DAF3-2A8C-4F7E-988A-5103C2A23B65}" type="presParOf" srcId="{88704A15-8337-46B0-A0C6-F5B1DE429866}" destId="{BE9F91DA-C32B-41D4-A38D-29107890D4E3}" srcOrd="4" destOrd="0" presId="urn:microsoft.com/office/officeart/2005/8/layout/hierarchy3"/>
    <dgm:cxn modelId="{6EB47E92-0827-431D-BF99-ABDCA2D3C8C8}" type="presParOf" srcId="{88704A15-8337-46B0-A0C6-F5B1DE429866}" destId="{17FFF5AE-E975-4F1F-9253-81A18C5976E0}" srcOrd="5" destOrd="0" presId="urn:microsoft.com/office/officeart/2005/8/layout/hierarchy3"/>
    <dgm:cxn modelId="{862F25A7-6919-45A5-B81C-99A7DC290032}" type="presParOf" srcId="{88704A15-8337-46B0-A0C6-F5B1DE429866}" destId="{0FE9AF75-18D4-4377-83AC-46774AEB1F08}" srcOrd="6" destOrd="0" presId="urn:microsoft.com/office/officeart/2005/8/layout/hierarchy3"/>
    <dgm:cxn modelId="{17C8DB61-A03C-437C-BC1A-16B9564B00EF}" type="presParOf" srcId="{88704A15-8337-46B0-A0C6-F5B1DE429866}" destId="{86F92F0C-25CC-4730-8565-85EA4CD3332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2B588E-FADB-4890-93CC-358CE2F48008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845C2D5-383A-4F14-8AEA-441EE8C36598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1º mandato</a:t>
          </a:r>
        </a:p>
      </dgm:t>
    </dgm:pt>
    <dgm:pt modelId="{B3AF6214-34C2-4434-8D4D-370FB8B82A7E}" type="parTrans" cxnId="{63A38E56-564D-419B-AA2F-A0D7159B7194}">
      <dgm:prSet/>
      <dgm:spPr/>
      <dgm:t>
        <a:bodyPr/>
        <a:lstStyle/>
        <a:p>
          <a:endParaRPr lang="pt-BR"/>
        </a:p>
      </dgm:t>
    </dgm:pt>
    <dgm:pt modelId="{EAF0556B-8127-4B7D-8977-4CC7A7C09D41}" type="sibTrans" cxnId="{63A38E56-564D-419B-AA2F-A0D7159B7194}">
      <dgm:prSet/>
      <dgm:spPr/>
      <dgm:t>
        <a:bodyPr/>
        <a:lstStyle/>
        <a:p>
          <a:endParaRPr lang="pt-BR"/>
        </a:p>
      </dgm:t>
    </dgm:pt>
    <dgm:pt modelId="{F149EA0D-C253-4650-8EC6-DB8D1C6864D7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Criação de ministérios voltados a </a:t>
          </a:r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temas sociais</a:t>
          </a:r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56C5F12D-D844-42C2-ABF5-A981F520CF20}" type="parTrans" cxnId="{C4C3BB22-4029-4AA4-94A1-927361DEAA7C}">
      <dgm:prSet/>
      <dgm:spPr/>
      <dgm:t>
        <a:bodyPr/>
        <a:lstStyle/>
        <a:p>
          <a:endParaRPr lang="pt-BR"/>
        </a:p>
      </dgm:t>
    </dgm:pt>
    <dgm:pt modelId="{69DF5A35-D2CA-4228-AF0D-9DE861A4A484}" type="sibTrans" cxnId="{C4C3BB22-4029-4AA4-94A1-927361DEAA7C}">
      <dgm:prSet/>
      <dgm:spPr/>
      <dgm:t>
        <a:bodyPr/>
        <a:lstStyle/>
        <a:p>
          <a:endParaRPr lang="pt-BR"/>
        </a:p>
      </dgm:t>
    </dgm:pt>
    <dgm:pt modelId="{D53B4444-134C-4D5C-810B-750D5FF6DE4D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2º mandato</a:t>
          </a:r>
        </a:p>
      </dgm:t>
    </dgm:pt>
    <dgm:pt modelId="{F25E17B2-BE21-4811-B324-7A294E376A1D}" type="parTrans" cxnId="{B9E50F8C-2700-451C-9F51-B0F1611B16DD}">
      <dgm:prSet/>
      <dgm:spPr/>
      <dgm:t>
        <a:bodyPr/>
        <a:lstStyle/>
        <a:p>
          <a:endParaRPr lang="pt-BR"/>
        </a:p>
      </dgm:t>
    </dgm:pt>
    <dgm:pt modelId="{02C33FB1-1820-4C0F-834B-3096B6E598E2}" type="sibTrans" cxnId="{B9E50F8C-2700-451C-9F51-B0F1611B16DD}">
      <dgm:prSet/>
      <dgm:spPr/>
      <dgm:t>
        <a:bodyPr/>
        <a:lstStyle/>
        <a:p>
          <a:endParaRPr lang="pt-BR"/>
        </a:p>
      </dgm:t>
    </dgm:pt>
    <dgm:pt modelId="{A0168A74-9938-415C-A3B6-417A027B7D56}">
      <dgm:prSet custT="1"/>
      <dgm:spPr/>
      <dgm:t>
        <a:bodyPr/>
        <a:lstStyle/>
        <a:p>
          <a:r>
            <a:rPr lang="pt-BR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Crescimento</a:t>
          </a: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 da economia: programa de investimentos em obras públicas, controle da inflação e saldos positivos na balança comercial. </a:t>
          </a:r>
        </a:p>
      </dgm:t>
    </dgm:pt>
    <dgm:pt modelId="{D25745F9-E0BB-4C8A-AAD1-A763F8EDC27A}" type="parTrans" cxnId="{9C2727C5-D6EE-46C0-AFA3-81820DBC7850}">
      <dgm:prSet/>
      <dgm:spPr/>
      <dgm:t>
        <a:bodyPr/>
        <a:lstStyle/>
        <a:p>
          <a:endParaRPr lang="pt-BR"/>
        </a:p>
      </dgm:t>
    </dgm:pt>
    <dgm:pt modelId="{DBD4DB1C-A253-4C74-918D-8546C8BB03E7}" type="sibTrans" cxnId="{9C2727C5-D6EE-46C0-AFA3-81820DBC7850}">
      <dgm:prSet/>
      <dgm:spPr/>
      <dgm:t>
        <a:bodyPr/>
        <a:lstStyle/>
        <a:p>
          <a:endParaRPr lang="pt-BR"/>
        </a:p>
      </dgm:t>
    </dgm:pt>
    <dgm:pt modelId="{9B8DCB43-8DE9-4773-BF1E-DE5F66CE71E5}">
      <dgm:prSet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Aumento considerável de </a:t>
          </a:r>
          <a:r>
            <a:rPr lang="pt-BR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empregos</a:t>
          </a: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 formais.</a:t>
          </a:r>
        </a:p>
      </dgm:t>
    </dgm:pt>
    <dgm:pt modelId="{68FF7498-35C7-4AAF-9573-F724419E2FE5}" type="sibTrans" cxnId="{66227996-0E29-4AD4-A46F-C4D786695725}">
      <dgm:prSet/>
      <dgm:spPr/>
      <dgm:t>
        <a:bodyPr/>
        <a:lstStyle/>
        <a:p>
          <a:endParaRPr lang="pt-BR"/>
        </a:p>
      </dgm:t>
    </dgm:pt>
    <dgm:pt modelId="{A40C230A-E71F-45E0-8BFD-D76E1F632F2F}" type="parTrans" cxnId="{66227996-0E29-4AD4-A46F-C4D786695725}">
      <dgm:prSet/>
      <dgm:spPr/>
      <dgm:t>
        <a:bodyPr/>
        <a:lstStyle/>
        <a:p>
          <a:endParaRPr lang="pt-BR"/>
        </a:p>
      </dgm:t>
    </dgm:pt>
    <dgm:pt modelId="{4076E4A4-F378-4954-B6EE-D8F271C183BC}">
      <dgm:prSet custT="1"/>
      <dgm:spPr/>
      <dgm:t>
        <a:bodyPr/>
        <a:lstStyle/>
        <a:p>
          <a:r>
            <a:rPr lang="pt-BR" sz="2400" b="1" spc="-40" baseline="0" dirty="0">
              <a:latin typeface="Roboto" panose="02000000000000000000" pitchFamily="2" charset="0"/>
              <a:ea typeface="Roboto" panose="02000000000000000000" pitchFamily="2" charset="0"/>
            </a:rPr>
            <a:t>Programa Fome Zero</a:t>
          </a:r>
          <a:r>
            <a:rPr lang="pt-BR" sz="2400" spc="-40" baseline="0" dirty="0">
              <a:latin typeface="Roboto" panose="02000000000000000000" pitchFamily="2" charset="0"/>
              <a:ea typeface="Roboto" panose="02000000000000000000" pitchFamily="2" charset="0"/>
            </a:rPr>
            <a:t>: composto de políticas estruturais (reforma agrária) e específicas (melhoria da merenda escolar, Bolsa Família). </a:t>
          </a:r>
        </a:p>
      </dgm:t>
    </dgm:pt>
    <dgm:pt modelId="{0C258146-EA6B-43C4-89DC-7501846A97D3}" type="parTrans" cxnId="{A417DE18-596A-4680-872C-B159B5594BAE}">
      <dgm:prSet/>
      <dgm:spPr/>
      <dgm:t>
        <a:bodyPr/>
        <a:lstStyle/>
        <a:p>
          <a:endParaRPr lang="pt-BR"/>
        </a:p>
      </dgm:t>
    </dgm:pt>
    <dgm:pt modelId="{3963F99D-DECC-4704-8B4A-C3471BBB55B0}" type="sibTrans" cxnId="{A417DE18-596A-4680-872C-B159B5594BAE}">
      <dgm:prSet/>
      <dgm:spPr/>
      <dgm:t>
        <a:bodyPr/>
        <a:lstStyle/>
        <a:p>
          <a:endParaRPr lang="pt-BR"/>
        </a:p>
      </dgm:t>
    </dgm:pt>
    <dgm:pt modelId="{75CF6782-71E7-4AA4-9642-E670FD954B6E}">
      <dgm:prSet custT="1"/>
      <dgm:spPr/>
      <dgm:t>
        <a:bodyPr/>
        <a:lstStyle/>
        <a:p>
          <a:r>
            <a:rPr lang="pt-BR" sz="2000" b="1" spc="-140" baseline="0" dirty="0">
              <a:latin typeface="Roboto" panose="02000000000000000000" pitchFamily="2" charset="0"/>
              <a:ea typeface="Roboto" panose="02000000000000000000" pitchFamily="2" charset="0"/>
            </a:rPr>
            <a:t>Política externa</a:t>
          </a:r>
          <a:r>
            <a:rPr lang="pt-BR" sz="2000" spc="-140" baseline="0" dirty="0">
              <a:latin typeface="Roboto" panose="02000000000000000000" pitchFamily="2" charset="0"/>
              <a:ea typeface="Roboto" panose="02000000000000000000" pitchFamily="2" charset="0"/>
            </a:rPr>
            <a:t>: G20, Brics, aumentos de parceiros comerciais.</a:t>
          </a:r>
        </a:p>
      </dgm:t>
    </dgm:pt>
    <dgm:pt modelId="{130A2855-626B-4CDC-B917-4A93B97B6453}" type="parTrans" cxnId="{70D19500-A497-46B4-ABA0-806C08946F1B}">
      <dgm:prSet/>
      <dgm:spPr/>
      <dgm:t>
        <a:bodyPr/>
        <a:lstStyle/>
        <a:p>
          <a:endParaRPr lang="pt-BR"/>
        </a:p>
      </dgm:t>
    </dgm:pt>
    <dgm:pt modelId="{D3AE98E6-D64A-4B60-B973-8177688123E3}" type="sibTrans" cxnId="{70D19500-A497-46B4-ABA0-806C08946F1B}">
      <dgm:prSet/>
      <dgm:spPr/>
      <dgm:t>
        <a:bodyPr/>
        <a:lstStyle/>
        <a:p>
          <a:endParaRPr lang="pt-BR"/>
        </a:p>
      </dgm:t>
    </dgm:pt>
    <dgm:pt modelId="{BEF1F706-E231-4D28-8E9A-85CCD1DB45A5}">
      <dgm:prSet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Continuidade nos </a:t>
          </a:r>
          <a:r>
            <a:rPr lang="pt-BR" sz="2000" b="1" dirty="0">
              <a:latin typeface="Roboto" panose="02000000000000000000" pitchFamily="2" charset="0"/>
              <a:ea typeface="Roboto" panose="02000000000000000000" pitchFamily="2" charset="0"/>
            </a:rPr>
            <a:t>avanços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 na Educação: escolarização e bolsas em universidades.</a:t>
          </a:r>
        </a:p>
      </dgm:t>
    </dgm:pt>
    <dgm:pt modelId="{96696716-6EC1-4C95-AFAE-DD9CA1FE837E}" type="parTrans" cxnId="{715FECEB-FAF6-469A-9C24-CEFA4DAF41E2}">
      <dgm:prSet/>
      <dgm:spPr/>
      <dgm:t>
        <a:bodyPr/>
        <a:lstStyle/>
        <a:p>
          <a:endParaRPr lang="pt-BR"/>
        </a:p>
      </dgm:t>
    </dgm:pt>
    <dgm:pt modelId="{B3B305DA-1333-463F-8F92-97570348961A}" type="sibTrans" cxnId="{715FECEB-FAF6-469A-9C24-CEFA4DAF41E2}">
      <dgm:prSet/>
      <dgm:spPr/>
      <dgm:t>
        <a:bodyPr/>
        <a:lstStyle/>
        <a:p>
          <a:endParaRPr lang="pt-BR"/>
        </a:p>
      </dgm:t>
    </dgm:pt>
    <dgm:pt modelId="{8E480748-EA95-4FD2-9244-056B615ADEC5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Denúncia de corrupção (mensalão).</a:t>
          </a:r>
        </a:p>
      </dgm:t>
    </dgm:pt>
    <dgm:pt modelId="{2BC52B19-0B71-49C6-99E9-222DA8413CFD}" type="parTrans" cxnId="{0BBE359A-4320-4135-AB53-5C4CFC916A55}">
      <dgm:prSet/>
      <dgm:spPr/>
      <dgm:t>
        <a:bodyPr/>
        <a:lstStyle/>
        <a:p>
          <a:endParaRPr lang="pt-BR"/>
        </a:p>
      </dgm:t>
    </dgm:pt>
    <dgm:pt modelId="{B391BD4E-CCED-4B88-A551-D8E107049949}" type="sibTrans" cxnId="{0BBE359A-4320-4135-AB53-5C4CFC916A55}">
      <dgm:prSet/>
      <dgm:spPr/>
      <dgm:t>
        <a:bodyPr/>
        <a:lstStyle/>
        <a:p>
          <a:endParaRPr lang="pt-BR"/>
        </a:p>
      </dgm:t>
    </dgm:pt>
    <dgm:pt modelId="{D9D3625A-3670-48B3-B485-DAEFF5F657EB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Diminuição dos índices de pobreza.</a:t>
          </a:r>
        </a:p>
      </dgm:t>
    </dgm:pt>
    <dgm:pt modelId="{B6811FC5-64D1-47DB-BEE2-EC4F6EF6C61E}" type="parTrans" cxnId="{0B021DA4-C07D-4795-8518-5B18A5EEA9B7}">
      <dgm:prSet/>
      <dgm:spPr/>
      <dgm:t>
        <a:bodyPr/>
        <a:lstStyle/>
        <a:p>
          <a:endParaRPr lang="pt-BR"/>
        </a:p>
      </dgm:t>
    </dgm:pt>
    <dgm:pt modelId="{895B1B98-51F3-4C7A-98DE-6C799A239038}" type="sibTrans" cxnId="{0B021DA4-C07D-4795-8518-5B18A5EEA9B7}">
      <dgm:prSet/>
      <dgm:spPr/>
      <dgm:t>
        <a:bodyPr/>
        <a:lstStyle/>
        <a:p>
          <a:endParaRPr lang="pt-BR"/>
        </a:p>
      </dgm:t>
    </dgm:pt>
    <dgm:pt modelId="{7DF703F4-FB58-416F-8324-456579D766AB}" type="pres">
      <dgm:prSet presAssocID="{172B588E-FADB-4890-93CC-358CE2F480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17E129-AD5D-469D-BF1D-E7073CA8F29B}" type="pres">
      <dgm:prSet presAssocID="{E845C2D5-383A-4F14-8AEA-441EE8C36598}" presName="root" presStyleCnt="0"/>
      <dgm:spPr/>
    </dgm:pt>
    <dgm:pt modelId="{890DC4CF-97E9-4B46-A183-D14D480431C3}" type="pres">
      <dgm:prSet presAssocID="{E845C2D5-383A-4F14-8AEA-441EE8C36598}" presName="rootComposite" presStyleCnt="0"/>
      <dgm:spPr/>
    </dgm:pt>
    <dgm:pt modelId="{158113C3-7EF9-4984-96A1-75E57E833617}" type="pres">
      <dgm:prSet presAssocID="{E845C2D5-383A-4F14-8AEA-441EE8C36598}" presName="rootText" presStyleLbl="node1" presStyleIdx="0" presStyleCnt="2" custScaleX="316507" custScaleY="75862" custLinFactNeighborX="1294" custLinFactNeighborY="-10855"/>
      <dgm:spPr/>
    </dgm:pt>
    <dgm:pt modelId="{F94A06D1-660E-475E-B102-3E5D24400780}" type="pres">
      <dgm:prSet presAssocID="{E845C2D5-383A-4F14-8AEA-441EE8C36598}" presName="rootConnector" presStyleLbl="node1" presStyleIdx="0" presStyleCnt="2"/>
      <dgm:spPr/>
    </dgm:pt>
    <dgm:pt modelId="{B1ECB1B6-1845-434D-A3D4-B5DD7FDB39B4}" type="pres">
      <dgm:prSet presAssocID="{E845C2D5-383A-4F14-8AEA-441EE8C36598}" presName="childShape" presStyleCnt="0"/>
      <dgm:spPr/>
    </dgm:pt>
    <dgm:pt modelId="{9416B744-3A4C-4164-8926-97A3210C0CD2}" type="pres">
      <dgm:prSet presAssocID="{56C5F12D-D844-42C2-ABF5-A981F520CF20}" presName="Name13" presStyleLbl="parChTrans1D2" presStyleIdx="0" presStyleCnt="8"/>
      <dgm:spPr/>
    </dgm:pt>
    <dgm:pt modelId="{3164D534-74BF-4977-B519-BBB91DC8B4E7}" type="pres">
      <dgm:prSet presAssocID="{F149EA0D-C253-4650-8EC6-DB8D1C6864D7}" presName="childText" presStyleLbl="bgAcc1" presStyleIdx="0" presStyleCnt="8" custScaleX="335768" custScaleY="79112" custLinFactNeighborX="-17547" custLinFactNeighborY="-7538">
        <dgm:presLayoutVars>
          <dgm:bulletEnabled val="1"/>
        </dgm:presLayoutVars>
      </dgm:prSet>
      <dgm:spPr/>
    </dgm:pt>
    <dgm:pt modelId="{18C7388E-1303-45B7-9C44-7684F686C81A}" type="pres">
      <dgm:prSet presAssocID="{0C258146-EA6B-43C4-89DC-7501846A97D3}" presName="Name13" presStyleLbl="parChTrans1D2" presStyleIdx="1" presStyleCnt="8"/>
      <dgm:spPr/>
    </dgm:pt>
    <dgm:pt modelId="{9CD5F3D2-815E-4F1C-8A2D-42C00EC579BB}" type="pres">
      <dgm:prSet presAssocID="{4076E4A4-F378-4954-B6EE-D8F271C183BC}" presName="childText" presStyleLbl="bgAcc1" presStyleIdx="1" presStyleCnt="8" custScaleX="336777" custScaleY="201884" custLinFactNeighborX="-16313" custLinFactNeighborY="-14369">
        <dgm:presLayoutVars>
          <dgm:bulletEnabled val="1"/>
        </dgm:presLayoutVars>
      </dgm:prSet>
      <dgm:spPr/>
    </dgm:pt>
    <dgm:pt modelId="{E7F05A2F-2967-4D63-87B9-65A2D56B641E}" type="pres">
      <dgm:prSet presAssocID="{2BC52B19-0B71-49C6-99E9-222DA8413CFD}" presName="Name13" presStyleLbl="parChTrans1D2" presStyleIdx="2" presStyleCnt="8"/>
      <dgm:spPr/>
    </dgm:pt>
    <dgm:pt modelId="{6AF3A2A1-018F-4D01-BA62-23C601D09047}" type="pres">
      <dgm:prSet presAssocID="{8E480748-EA95-4FD2-9244-056B615ADEC5}" presName="childText" presStyleLbl="bgAcc1" presStyleIdx="2" presStyleCnt="8" custScaleX="338233" custScaleY="82388" custLinFactNeighborX="-17262" custLinFactNeighborY="-17122">
        <dgm:presLayoutVars>
          <dgm:bulletEnabled val="1"/>
        </dgm:presLayoutVars>
      </dgm:prSet>
      <dgm:spPr/>
    </dgm:pt>
    <dgm:pt modelId="{09D4BEB7-1749-499A-A873-1D8566B20C3D}" type="pres">
      <dgm:prSet presAssocID="{B6811FC5-64D1-47DB-BEE2-EC4F6EF6C61E}" presName="Name13" presStyleLbl="parChTrans1D2" presStyleIdx="3" presStyleCnt="8"/>
      <dgm:spPr/>
    </dgm:pt>
    <dgm:pt modelId="{C766F737-5857-4ACE-935E-23ECD2E8751B}" type="pres">
      <dgm:prSet presAssocID="{D9D3625A-3670-48B3-B485-DAEFF5F657EB}" presName="childText" presStyleLbl="bgAcc1" presStyleIdx="3" presStyleCnt="8" custScaleX="335966" custScaleY="85196" custLinFactNeighborX="-16769" custLinFactNeighborY="-16908">
        <dgm:presLayoutVars>
          <dgm:bulletEnabled val="1"/>
        </dgm:presLayoutVars>
      </dgm:prSet>
      <dgm:spPr/>
    </dgm:pt>
    <dgm:pt modelId="{BC5536CA-21D5-4772-BFA7-567454A11158}" type="pres">
      <dgm:prSet presAssocID="{D53B4444-134C-4D5C-810B-750D5FF6DE4D}" presName="root" presStyleCnt="0"/>
      <dgm:spPr/>
    </dgm:pt>
    <dgm:pt modelId="{113FC97A-6D03-456E-8535-A10D84C46AA4}" type="pres">
      <dgm:prSet presAssocID="{D53B4444-134C-4D5C-810B-750D5FF6DE4D}" presName="rootComposite" presStyleCnt="0"/>
      <dgm:spPr/>
    </dgm:pt>
    <dgm:pt modelId="{EA9B035B-68D7-469E-A200-C4F88F4B5392}" type="pres">
      <dgm:prSet presAssocID="{D53B4444-134C-4D5C-810B-750D5FF6DE4D}" presName="rootText" presStyleLbl="node1" presStyleIdx="1" presStyleCnt="2" custAng="0" custScaleX="310512" custScaleY="75007" custLinFactNeighborX="-4768" custLinFactNeighborY="-11813"/>
      <dgm:spPr/>
    </dgm:pt>
    <dgm:pt modelId="{012D1B41-61A2-407F-B1DE-FC2907BCD4DA}" type="pres">
      <dgm:prSet presAssocID="{D53B4444-134C-4D5C-810B-750D5FF6DE4D}" presName="rootConnector" presStyleLbl="node1" presStyleIdx="1" presStyleCnt="2"/>
      <dgm:spPr/>
    </dgm:pt>
    <dgm:pt modelId="{88704A15-8337-46B0-A0C6-F5B1DE429866}" type="pres">
      <dgm:prSet presAssocID="{D53B4444-134C-4D5C-810B-750D5FF6DE4D}" presName="childShape" presStyleCnt="0"/>
      <dgm:spPr/>
    </dgm:pt>
    <dgm:pt modelId="{E091B837-68E5-4FBF-8CCA-9F701F3AAE46}" type="pres">
      <dgm:prSet presAssocID="{D25745F9-E0BB-4C8A-AAD1-A763F8EDC27A}" presName="Name13" presStyleLbl="parChTrans1D2" presStyleIdx="4" presStyleCnt="8"/>
      <dgm:spPr/>
    </dgm:pt>
    <dgm:pt modelId="{A3C38F6B-1349-4C65-9C62-0594A85799ED}" type="pres">
      <dgm:prSet presAssocID="{A0168A74-9938-415C-A3B6-417A027B7D56}" presName="childText" presStyleLbl="bgAcc1" presStyleIdx="4" presStyleCnt="8" custScaleX="324660" custScaleY="193254" custLinFactNeighborX="-22390" custLinFactNeighborY="-15062">
        <dgm:presLayoutVars>
          <dgm:bulletEnabled val="1"/>
        </dgm:presLayoutVars>
      </dgm:prSet>
      <dgm:spPr/>
    </dgm:pt>
    <dgm:pt modelId="{8408D7AC-FB93-4725-A650-E6E0B341A672}" type="pres">
      <dgm:prSet presAssocID="{A40C230A-E71F-45E0-8BFD-D76E1F632F2F}" presName="Name13" presStyleLbl="parChTrans1D2" presStyleIdx="5" presStyleCnt="8"/>
      <dgm:spPr/>
    </dgm:pt>
    <dgm:pt modelId="{5AF4456A-1A74-4568-96DA-73AD10913F15}" type="pres">
      <dgm:prSet presAssocID="{9B8DCB43-8DE9-4773-BF1E-DE5F66CE71E5}" presName="childText" presStyleLbl="bgAcc1" presStyleIdx="5" presStyleCnt="8" custScaleX="323219" custScaleY="78381" custLinFactNeighborX="-21611" custLinFactNeighborY="-23775">
        <dgm:presLayoutVars>
          <dgm:bulletEnabled val="1"/>
        </dgm:presLayoutVars>
      </dgm:prSet>
      <dgm:spPr/>
    </dgm:pt>
    <dgm:pt modelId="{BE9F91DA-C32B-41D4-A38D-29107890D4E3}" type="pres">
      <dgm:prSet presAssocID="{130A2855-626B-4CDC-B917-4A93B97B6453}" presName="Name13" presStyleLbl="parChTrans1D2" presStyleIdx="6" presStyleCnt="8"/>
      <dgm:spPr/>
    </dgm:pt>
    <dgm:pt modelId="{17FFF5AE-E975-4F1F-9253-81A18C5976E0}" type="pres">
      <dgm:prSet presAssocID="{75CF6782-71E7-4AA4-9642-E670FD954B6E}" presName="childText" presStyleLbl="bgAcc1" presStyleIdx="6" presStyleCnt="8" custScaleX="323316" custScaleY="76636" custLinFactNeighborX="-21367" custLinFactNeighborY="-31880">
        <dgm:presLayoutVars>
          <dgm:bulletEnabled val="1"/>
        </dgm:presLayoutVars>
      </dgm:prSet>
      <dgm:spPr/>
    </dgm:pt>
    <dgm:pt modelId="{0FE9AF75-18D4-4377-83AC-46774AEB1F08}" type="pres">
      <dgm:prSet presAssocID="{96696716-6EC1-4C95-AFAE-DD9CA1FE837E}" presName="Name13" presStyleLbl="parChTrans1D2" presStyleIdx="7" presStyleCnt="8"/>
      <dgm:spPr/>
    </dgm:pt>
    <dgm:pt modelId="{86F92F0C-25CC-4730-8565-85EA4CD33325}" type="pres">
      <dgm:prSet presAssocID="{BEF1F706-E231-4D28-8E9A-85CCD1DB45A5}" presName="childText" presStyleLbl="bgAcc1" presStyleIdx="7" presStyleCnt="8" custScaleX="324489" custScaleY="121986" custLinFactNeighborX="-22383" custLinFactNeighborY="-34376">
        <dgm:presLayoutVars>
          <dgm:bulletEnabled val="1"/>
        </dgm:presLayoutVars>
      </dgm:prSet>
      <dgm:spPr/>
    </dgm:pt>
  </dgm:ptLst>
  <dgm:cxnLst>
    <dgm:cxn modelId="{70D19500-A497-46B4-ABA0-806C08946F1B}" srcId="{D53B4444-134C-4D5C-810B-750D5FF6DE4D}" destId="{75CF6782-71E7-4AA4-9642-E670FD954B6E}" srcOrd="2" destOrd="0" parTransId="{130A2855-626B-4CDC-B917-4A93B97B6453}" sibTransId="{D3AE98E6-D64A-4B60-B973-8177688123E3}"/>
    <dgm:cxn modelId="{ABBC1807-DAD3-4796-892C-42A0FBB53D04}" type="presOf" srcId="{0C258146-EA6B-43C4-89DC-7501846A97D3}" destId="{18C7388E-1303-45B7-9C44-7684F686C81A}" srcOrd="0" destOrd="0" presId="urn:microsoft.com/office/officeart/2005/8/layout/hierarchy3"/>
    <dgm:cxn modelId="{C4230513-DC2D-48FD-B138-129A70215FBA}" type="presOf" srcId="{172B588E-FADB-4890-93CC-358CE2F48008}" destId="{7DF703F4-FB58-416F-8324-456579D766AB}" srcOrd="0" destOrd="0" presId="urn:microsoft.com/office/officeart/2005/8/layout/hierarchy3"/>
    <dgm:cxn modelId="{A417DE18-596A-4680-872C-B159B5594BAE}" srcId="{E845C2D5-383A-4F14-8AEA-441EE8C36598}" destId="{4076E4A4-F378-4954-B6EE-D8F271C183BC}" srcOrd="1" destOrd="0" parTransId="{0C258146-EA6B-43C4-89DC-7501846A97D3}" sibTransId="{3963F99D-DECC-4704-8B4A-C3471BBB55B0}"/>
    <dgm:cxn modelId="{C4C3BB22-4029-4AA4-94A1-927361DEAA7C}" srcId="{E845C2D5-383A-4F14-8AEA-441EE8C36598}" destId="{F149EA0D-C253-4650-8EC6-DB8D1C6864D7}" srcOrd="0" destOrd="0" parTransId="{56C5F12D-D844-42C2-ABF5-A981F520CF20}" sibTransId="{69DF5A35-D2CA-4228-AF0D-9DE861A4A484}"/>
    <dgm:cxn modelId="{8A33BC2B-58C9-401B-A291-370C4F305A1F}" type="presOf" srcId="{A0168A74-9938-415C-A3B6-417A027B7D56}" destId="{A3C38F6B-1349-4C65-9C62-0594A85799ED}" srcOrd="0" destOrd="0" presId="urn:microsoft.com/office/officeart/2005/8/layout/hierarchy3"/>
    <dgm:cxn modelId="{FEEB552F-82BF-4E22-93D3-02EC179E982A}" type="presOf" srcId="{130A2855-626B-4CDC-B917-4A93B97B6453}" destId="{BE9F91DA-C32B-41D4-A38D-29107890D4E3}" srcOrd="0" destOrd="0" presId="urn:microsoft.com/office/officeart/2005/8/layout/hierarchy3"/>
    <dgm:cxn modelId="{A1EF5330-39CD-424C-831C-AC3086147593}" type="presOf" srcId="{75CF6782-71E7-4AA4-9642-E670FD954B6E}" destId="{17FFF5AE-E975-4F1F-9253-81A18C5976E0}" srcOrd="0" destOrd="0" presId="urn:microsoft.com/office/officeart/2005/8/layout/hierarchy3"/>
    <dgm:cxn modelId="{431DF53F-06CF-42CF-A45E-BB36EEC48EB3}" type="presOf" srcId="{8E480748-EA95-4FD2-9244-056B615ADEC5}" destId="{6AF3A2A1-018F-4D01-BA62-23C601D09047}" srcOrd="0" destOrd="0" presId="urn:microsoft.com/office/officeart/2005/8/layout/hierarchy3"/>
    <dgm:cxn modelId="{4FAA4F4D-F816-4DBB-8B74-8338B79ECB41}" type="presOf" srcId="{F149EA0D-C253-4650-8EC6-DB8D1C6864D7}" destId="{3164D534-74BF-4977-B519-BBB91DC8B4E7}" srcOrd="0" destOrd="0" presId="urn:microsoft.com/office/officeart/2005/8/layout/hierarchy3"/>
    <dgm:cxn modelId="{00F1AF71-0207-45AB-8BFE-37C8F118E464}" type="presOf" srcId="{BEF1F706-E231-4D28-8E9A-85CCD1DB45A5}" destId="{86F92F0C-25CC-4730-8565-85EA4CD33325}" srcOrd="0" destOrd="0" presId="urn:microsoft.com/office/officeart/2005/8/layout/hierarchy3"/>
    <dgm:cxn modelId="{E12CE354-8E32-4EB7-AD5C-FE74230B1474}" type="presOf" srcId="{E845C2D5-383A-4F14-8AEA-441EE8C36598}" destId="{F94A06D1-660E-475E-B102-3E5D24400780}" srcOrd="1" destOrd="0" presId="urn:microsoft.com/office/officeart/2005/8/layout/hierarchy3"/>
    <dgm:cxn modelId="{63A38E56-564D-419B-AA2F-A0D7159B7194}" srcId="{172B588E-FADB-4890-93CC-358CE2F48008}" destId="{E845C2D5-383A-4F14-8AEA-441EE8C36598}" srcOrd="0" destOrd="0" parTransId="{B3AF6214-34C2-4434-8D4D-370FB8B82A7E}" sibTransId="{EAF0556B-8127-4B7D-8977-4CC7A7C09D41}"/>
    <dgm:cxn modelId="{706CCB81-5578-49C9-8044-CB28F0269AB0}" type="presOf" srcId="{2BC52B19-0B71-49C6-99E9-222DA8413CFD}" destId="{E7F05A2F-2967-4D63-87B9-65A2D56B641E}" srcOrd="0" destOrd="0" presId="urn:microsoft.com/office/officeart/2005/8/layout/hierarchy3"/>
    <dgm:cxn modelId="{1047E985-C5CE-417D-9218-680225248458}" type="presOf" srcId="{A40C230A-E71F-45E0-8BFD-D76E1F632F2F}" destId="{8408D7AC-FB93-4725-A650-E6E0B341A672}" srcOrd="0" destOrd="0" presId="urn:microsoft.com/office/officeart/2005/8/layout/hierarchy3"/>
    <dgm:cxn modelId="{5F289F8A-1928-4965-B0D1-13A40B2F42B6}" type="presOf" srcId="{D53B4444-134C-4D5C-810B-750D5FF6DE4D}" destId="{EA9B035B-68D7-469E-A200-C4F88F4B5392}" srcOrd="0" destOrd="0" presId="urn:microsoft.com/office/officeart/2005/8/layout/hierarchy3"/>
    <dgm:cxn modelId="{B9E50F8C-2700-451C-9F51-B0F1611B16DD}" srcId="{172B588E-FADB-4890-93CC-358CE2F48008}" destId="{D53B4444-134C-4D5C-810B-750D5FF6DE4D}" srcOrd="1" destOrd="0" parTransId="{F25E17B2-BE21-4811-B324-7A294E376A1D}" sibTransId="{02C33FB1-1820-4C0F-834B-3096B6E598E2}"/>
    <dgm:cxn modelId="{A66D3591-16DC-4E0F-9A52-050931312876}" type="presOf" srcId="{4076E4A4-F378-4954-B6EE-D8F271C183BC}" destId="{9CD5F3D2-815E-4F1C-8A2D-42C00EC579BB}" srcOrd="0" destOrd="0" presId="urn:microsoft.com/office/officeart/2005/8/layout/hierarchy3"/>
    <dgm:cxn modelId="{66227996-0E29-4AD4-A46F-C4D786695725}" srcId="{D53B4444-134C-4D5C-810B-750D5FF6DE4D}" destId="{9B8DCB43-8DE9-4773-BF1E-DE5F66CE71E5}" srcOrd="1" destOrd="0" parTransId="{A40C230A-E71F-45E0-8BFD-D76E1F632F2F}" sibTransId="{68FF7498-35C7-4AAF-9573-F724419E2FE5}"/>
    <dgm:cxn modelId="{0BBE359A-4320-4135-AB53-5C4CFC916A55}" srcId="{E845C2D5-383A-4F14-8AEA-441EE8C36598}" destId="{8E480748-EA95-4FD2-9244-056B615ADEC5}" srcOrd="2" destOrd="0" parTransId="{2BC52B19-0B71-49C6-99E9-222DA8413CFD}" sibTransId="{B391BD4E-CCED-4B88-A551-D8E107049949}"/>
    <dgm:cxn modelId="{CA6BAF9A-2B57-4ACA-B346-5A5711454AB4}" type="presOf" srcId="{56C5F12D-D844-42C2-ABF5-A981F520CF20}" destId="{9416B744-3A4C-4164-8926-97A3210C0CD2}" srcOrd="0" destOrd="0" presId="urn:microsoft.com/office/officeart/2005/8/layout/hierarchy3"/>
    <dgm:cxn modelId="{0B021DA4-C07D-4795-8518-5B18A5EEA9B7}" srcId="{E845C2D5-383A-4F14-8AEA-441EE8C36598}" destId="{D9D3625A-3670-48B3-B485-DAEFF5F657EB}" srcOrd="3" destOrd="0" parTransId="{B6811FC5-64D1-47DB-BEE2-EC4F6EF6C61E}" sibTransId="{895B1B98-51F3-4C7A-98DE-6C799A239038}"/>
    <dgm:cxn modelId="{0AE322AF-D41A-47B3-9808-AC9429E51BB8}" type="presOf" srcId="{96696716-6EC1-4C95-AFAE-DD9CA1FE837E}" destId="{0FE9AF75-18D4-4377-83AC-46774AEB1F08}" srcOrd="0" destOrd="0" presId="urn:microsoft.com/office/officeart/2005/8/layout/hierarchy3"/>
    <dgm:cxn modelId="{01D79DC3-0EA6-4BD8-9510-9EB90A542D27}" type="presOf" srcId="{D9D3625A-3670-48B3-B485-DAEFF5F657EB}" destId="{C766F737-5857-4ACE-935E-23ECD2E8751B}" srcOrd="0" destOrd="0" presId="urn:microsoft.com/office/officeart/2005/8/layout/hierarchy3"/>
    <dgm:cxn modelId="{9C2727C5-D6EE-46C0-AFA3-81820DBC7850}" srcId="{D53B4444-134C-4D5C-810B-750D5FF6DE4D}" destId="{A0168A74-9938-415C-A3B6-417A027B7D56}" srcOrd="0" destOrd="0" parTransId="{D25745F9-E0BB-4C8A-AAD1-A763F8EDC27A}" sibTransId="{DBD4DB1C-A253-4C74-918D-8546C8BB03E7}"/>
    <dgm:cxn modelId="{05BAD7CC-7516-4047-B44C-FC0B67B79954}" type="presOf" srcId="{D53B4444-134C-4D5C-810B-750D5FF6DE4D}" destId="{012D1B41-61A2-407F-B1DE-FC2907BCD4DA}" srcOrd="1" destOrd="0" presId="urn:microsoft.com/office/officeart/2005/8/layout/hierarchy3"/>
    <dgm:cxn modelId="{A0FE2FDF-12A7-4892-88AB-6B07D18E3C28}" type="presOf" srcId="{B6811FC5-64D1-47DB-BEE2-EC4F6EF6C61E}" destId="{09D4BEB7-1749-499A-A873-1D8566B20C3D}" srcOrd="0" destOrd="0" presId="urn:microsoft.com/office/officeart/2005/8/layout/hierarchy3"/>
    <dgm:cxn modelId="{71975BE6-CD22-46C6-88D6-97DD7B7F6774}" type="presOf" srcId="{9B8DCB43-8DE9-4773-BF1E-DE5F66CE71E5}" destId="{5AF4456A-1A74-4568-96DA-73AD10913F15}" srcOrd="0" destOrd="0" presId="urn:microsoft.com/office/officeart/2005/8/layout/hierarchy3"/>
    <dgm:cxn modelId="{715FECEB-FAF6-469A-9C24-CEFA4DAF41E2}" srcId="{D53B4444-134C-4D5C-810B-750D5FF6DE4D}" destId="{BEF1F706-E231-4D28-8E9A-85CCD1DB45A5}" srcOrd="3" destOrd="0" parTransId="{96696716-6EC1-4C95-AFAE-DD9CA1FE837E}" sibTransId="{B3B305DA-1333-463F-8F92-97570348961A}"/>
    <dgm:cxn modelId="{BFF897F4-D69F-4BBB-BBD3-B860FDA1FC94}" type="presOf" srcId="{E845C2D5-383A-4F14-8AEA-441EE8C36598}" destId="{158113C3-7EF9-4984-96A1-75E57E833617}" srcOrd="0" destOrd="0" presId="urn:microsoft.com/office/officeart/2005/8/layout/hierarchy3"/>
    <dgm:cxn modelId="{6427A3FD-07EF-4934-8A03-3CFF05ABED86}" type="presOf" srcId="{D25745F9-E0BB-4C8A-AAD1-A763F8EDC27A}" destId="{E091B837-68E5-4FBF-8CCA-9F701F3AAE46}" srcOrd="0" destOrd="0" presId="urn:microsoft.com/office/officeart/2005/8/layout/hierarchy3"/>
    <dgm:cxn modelId="{FB02DA64-BC8B-4DAC-AF96-FE499106BAB7}" type="presParOf" srcId="{7DF703F4-FB58-416F-8324-456579D766AB}" destId="{2B17E129-AD5D-469D-BF1D-E7073CA8F29B}" srcOrd="0" destOrd="0" presId="urn:microsoft.com/office/officeart/2005/8/layout/hierarchy3"/>
    <dgm:cxn modelId="{E400F081-7B93-44D7-96A2-D4454E090C23}" type="presParOf" srcId="{2B17E129-AD5D-469D-BF1D-E7073CA8F29B}" destId="{890DC4CF-97E9-4B46-A183-D14D480431C3}" srcOrd="0" destOrd="0" presId="urn:microsoft.com/office/officeart/2005/8/layout/hierarchy3"/>
    <dgm:cxn modelId="{EF9A5452-042B-4F1B-9439-25F3EF15454F}" type="presParOf" srcId="{890DC4CF-97E9-4B46-A183-D14D480431C3}" destId="{158113C3-7EF9-4984-96A1-75E57E833617}" srcOrd="0" destOrd="0" presId="urn:microsoft.com/office/officeart/2005/8/layout/hierarchy3"/>
    <dgm:cxn modelId="{0FEC2693-5831-4AF6-94F2-6F97786221D2}" type="presParOf" srcId="{890DC4CF-97E9-4B46-A183-D14D480431C3}" destId="{F94A06D1-660E-475E-B102-3E5D24400780}" srcOrd="1" destOrd="0" presId="urn:microsoft.com/office/officeart/2005/8/layout/hierarchy3"/>
    <dgm:cxn modelId="{3A72ED98-DB1D-480E-BAE2-4A9A11179C09}" type="presParOf" srcId="{2B17E129-AD5D-469D-BF1D-E7073CA8F29B}" destId="{B1ECB1B6-1845-434D-A3D4-B5DD7FDB39B4}" srcOrd="1" destOrd="0" presId="urn:microsoft.com/office/officeart/2005/8/layout/hierarchy3"/>
    <dgm:cxn modelId="{ED5BCF75-2421-42AA-B593-16F621792682}" type="presParOf" srcId="{B1ECB1B6-1845-434D-A3D4-B5DD7FDB39B4}" destId="{9416B744-3A4C-4164-8926-97A3210C0CD2}" srcOrd="0" destOrd="0" presId="urn:microsoft.com/office/officeart/2005/8/layout/hierarchy3"/>
    <dgm:cxn modelId="{CDEDEF64-4B5F-4D65-A748-0BD1D06D0318}" type="presParOf" srcId="{B1ECB1B6-1845-434D-A3D4-B5DD7FDB39B4}" destId="{3164D534-74BF-4977-B519-BBB91DC8B4E7}" srcOrd="1" destOrd="0" presId="urn:microsoft.com/office/officeart/2005/8/layout/hierarchy3"/>
    <dgm:cxn modelId="{B6668D14-995F-41D6-98C4-56F26366AAE4}" type="presParOf" srcId="{B1ECB1B6-1845-434D-A3D4-B5DD7FDB39B4}" destId="{18C7388E-1303-45B7-9C44-7684F686C81A}" srcOrd="2" destOrd="0" presId="urn:microsoft.com/office/officeart/2005/8/layout/hierarchy3"/>
    <dgm:cxn modelId="{817F1C11-9C90-43CC-9370-FA88F0111C85}" type="presParOf" srcId="{B1ECB1B6-1845-434D-A3D4-B5DD7FDB39B4}" destId="{9CD5F3D2-815E-4F1C-8A2D-42C00EC579BB}" srcOrd="3" destOrd="0" presId="urn:microsoft.com/office/officeart/2005/8/layout/hierarchy3"/>
    <dgm:cxn modelId="{53036390-F4F4-4828-BCB7-A2655F12FE3F}" type="presParOf" srcId="{B1ECB1B6-1845-434D-A3D4-B5DD7FDB39B4}" destId="{E7F05A2F-2967-4D63-87B9-65A2D56B641E}" srcOrd="4" destOrd="0" presId="urn:microsoft.com/office/officeart/2005/8/layout/hierarchy3"/>
    <dgm:cxn modelId="{3F86AF1A-4E0C-46EC-B386-93032F087651}" type="presParOf" srcId="{B1ECB1B6-1845-434D-A3D4-B5DD7FDB39B4}" destId="{6AF3A2A1-018F-4D01-BA62-23C601D09047}" srcOrd="5" destOrd="0" presId="urn:microsoft.com/office/officeart/2005/8/layout/hierarchy3"/>
    <dgm:cxn modelId="{102090A3-1390-47BB-B16A-DC1F3AB5BF56}" type="presParOf" srcId="{B1ECB1B6-1845-434D-A3D4-B5DD7FDB39B4}" destId="{09D4BEB7-1749-499A-A873-1D8566B20C3D}" srcOrd="6" destOrd="0" presId="urn:microsoft.com/office/officeart/2005/8/layout/hierarchy3"/>
    <dgm:cxn modelId="{F6E80B44-84FA-4A32-8685-F162F98F7AAD}" type="presParOf" srcId="{B1ECB1B6-1845-434D-A3D4-B5DD7FDB39B4}" destId="{C766F737-5857-4ACE-935E-23ECD2E8751B}" srcOrd="7" destOrd="0" presId="urn:microsoft.com/office/officeart/2005/8/layout/hierarchy3"/>
    <dgm:cxn modelId="{A8C1E22A-4F73-4932-B166-ACF5EA4931F7}" type="presParOf" srcId="{7DF703F4-FB58-416F-8324-456579D766AB}" destId="{BC5536CA-21D5-4772-BFA7-567454A11158}" srcOrd="1" destOrd="0" presId="urn:microsoft.com/office/officeart/2005/8/layout/hierarchy3"/>
    <dgm:cxn modelId="{F5323008-4730-4B0A-9947-86EAA0FB6DDE}" type="presParOf" srcId="{BC5536CA-21D5-4772-BFA7-567454A11158}" destId="{113FC97A-6D03-456E-8535-A10D84C46AA4}" srcOrd="0" destOrd="0" presId="urn:microsoft.com/office/officeart/2005/8/layout/hierarchy3"/>
    <dgm:cxn modelId="{1BD43A16-A74F-4CA6-8C34-6B9E40CCAEA8}" type="presParOf" srcId="{113FC97A-6D03-456E-8535-A10D84C46AA4}" destId="{EA9B035B-68D7-469E-A200-C4F88F4B5392}" srcOrd="0" destOrd="0" presId="urn:microsoft.com/office/officeart/2005/8/layout/hierarchy3"/>
    <dgm:cxn modelId="{3FBBE031-5497-4798-B6F0-38FC53BF7F1A}" type="presParOf" srcId="{113FC97A-6D03-456E-8535-A10D84C46AA4}" destId="{012D1B41-61A2-407F-B1DE-FC2907BCD4DA}" srcOrd="1" destOrd="0" presId="urn:microsoft.com/office/officeart/2005/8/layout/hierarchy3"/>
    <dgm:cxn modelId="{B84C33BB-3E0F-4501-B813-23F90C49D2FA}" type="presParOf" srcId="{BC5536CA-21D5-4772-BFA7-567454A11158}" destId="{88704A15-8337-46B0-A0C6-F5B1DE429866}" srcOrd="1" destOrd="0" presId="urn:microsoft.com/office/officeart/2005/8/layout/hierarchy3"/>
    <dgm:cxn modelId="{466825B8-B656-4E8E-A951-BE2F13AB1D5C}" type="presParOf" srcId="{88704A15-8337-46B0-A0C6-F5B1DE429866}" destId="{E091B837-68E5-4FBF-8CCA-9F701F3AAE46}" srcOrd="0" destOrd="0" presId="urn:microsoft.com/office/officeart/2005/8/layout/hierarchy3"/>
    <dgm:cxn modelId="{AAD7266D-620E-4D41-844B-5C37AF34E9F3}" type="presParOf" srcId="{88704A15-8337-46B0-A0C6-F5B1DE429866}" destId="{A3C38F6B-1349-4C65-9C62-0594A85799ED}" srcOrd="1" destOrd="0" presId="urn:microsoft.com/office/officeart/2005/8/layout/hierarchy3"/>
    <dgm:cxn modelId="{B9AA1C9B-52EA-4502-A427-58902BA4A20C}" type="presParOf" srcId="{88704A15-8337-46B0-A0C6-F5B1DE429866}" destId="{8408D7AC-FB93-4725-A650-E6E0B341A672}" srcOrd="2" destOrd="0" presId="urn:microsoft.com/office/officeart/2005/8/layout/hierarchy3"/>
    <dgm:cxn modelId="{4C60DC21-EF25-4D00-B14C-BF306A9DF590}" type="presParOf" srcId="{88704A15-8337-46B0-A0C6-F5B1DE429866}" destId="{5AF4456A-1A74-4568-96DA-73AD10913F15}" srcOrd="3" destOrd="0" presId="urn:microsoft.com/office/officeart/2005/8/layout/hierarchy3"/>
    <dgm:cxn modelId="{C7B4DAF3-2A8C-4F7E-988A-5103C2A23B65}" type="presParOf" srcId="{88704A15-8337-46B0-A0C6-F5B1DE429866}" destId="{BE9F91DA-C32B-41D4-A38D-29107890D4E3}" srcOrd="4" destOrd="0" presId="urn:microsoft.com/office/officeart/2005/8/layout/hierarchy3"/>
    <dgm:cxn modelId="{6EB47E92-0827-431D-BF99-ABDCA2D3C8C8}" type="presParOf" srcId="{88704A15-8337-46B0-A0C6-F5B1DE429866}" destId="{17FFF5AE-E975-4F1F-9253-81A18C5976E0}" srcOrd="5" destOrd="0" presId="urn:microsoft.com/office/officeart/2005/8/layout/hierarchy3"/>
    <dgm:cxn modelId="{862F25A7-6919-45A5-B81C-99A7DC290032}" type="presParOf" srcId="{88704A15-8337-46B0-A0C6-F5B1DE429866}" destId="{0FE9AF75-18D4-4377-83AC-46774AEB1F08}" srcOrd="6" destOrd="0" presId="urn:microsoft.com/office/officeart/2005/8/layout/hierarchy3"/>
    <dgm:cxn modelId="{17C8DB61-A03C-437C-BC1A-16B9564B00EF}" type="presParOf" srcId="{88704A15-8337-46B0-A0C6-F5B1DE429866}" destId="{86F92F0C-25CC-4730-8565-85EA4CD3332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2B588E-FADB-4890-93CC-358CE2F48008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845C2D5-383A-4F14-8AEA-441EE8C36598}">
      <dgm:prSet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1º mandato</a:t>
          </a:r>
        </a:p>
      </dgm:t>
    </dgm:pt>
    <dgm:pt modelId="{B3AF6214-34C2-4434-8D4D-370FB8B82A7E}" type="parTrans" cxnId="{63A38E56-564D-419B-AA2F-A0D7159B7194}">
      <dgm:prSet/>
      <dgm:spPr/>
      <dgm:t>
        <a:bodyPr/>
        <a:lstStyle/>
        <a:p>
          <a:endParaRPr lang="pt-BR"/>
        </a:p>
      </dgm:t>
    </dgm:pt>
    <dgm:pt modelId="{EAF0556B-8127-4B7D-8977-4CC7A7C09D41}" type="sibTrans" cxnId="{63A38E56-564D-419B-AA2F-A0D7159B7194}">
      <dgm:prSet/>
      <dgm:spPr/>
      <dgm:t>
        <a:bodyPr/>
        <a:lstStyle/>
        <a:p>
          <a:endParaRPr lang="pt-BR"/>
        </a:p>
      </dgm:t>
    </dgm:pt>
    <dgm:pt modelId="{F149EA0D-C253-4650-8EC6-DB8D1C6864D7}">
      <dgm:prSet custT="1"/>
      <dgm:spPr/>
      <dgm:t>
        <a:bodyPr/>
        <a:lstStyle/>
        <a:p>
          <a:r>
            <a:rPr lang="pt-BR" sz="2400" b="0" dirty="0">
              <a:latin typeface="Roboto" panose="02000000000000000000" pitchFamily="2" charset="0"/>
              <a:ea typeface="Roboto" panose="02000000000000000000" pitchFamily="2" charset="0"/>
            </a:rPr>
            <a:t>Crise econômica.</a:t>
          </a:r>
        </a:p>
      </dgm:t>
    </dgm:pt>
    <dgm:pt modelId="{56C5F12D-D844-42C2-ABF5-A981F520CF20}" type="parTrans" cxnId="{C4C3BB22-4029-4AA4-94A1-927361DEAA7C}">
      <dgm:prSet/>
      <dgm:spPr/>
      <dgm:t>
        <a:bodyPr/>
        <a:lstStyle/>
        <a:p>
          <a:endParaRPr lang="pt-BR"/>
        </a:p>
      </dgm:t>
    </dgm:pt>
    <dgm:pt modelId="{69DF5A35-D2CA-4228-AF0D-9DE861A4A484}" type="sibTrans" cxnId="{C4C3BB22-4029-4AA4-94A1-927361DEAA7C}">
      <dgm:prSet/>
      <dgm:spPr/>
      <dgm:t>
        <a:bodyPr/>
        <a:lstStyle/>
        <a:p>
          <a:endParaRPr lang="pt-BR"/>
        </a:p>
      </dgm:t>
    </dgm:pt>
    <dgm:pt modelId="{D53B4444-134C-4D5C-810B-750D5FF6DE4D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2º mandato</a:t>
          </a:r>
        </a:p>
      </dgm:t>
    </dgm:pt>
    <dgm:pt modelId="{F25E17B2-BE21-4811-B324-7A294E376A1D}" type="parTrans" cxnId="{B9E50F8C-2700-451C-9F51-B0F1611B16DD}">
      <dgm:prSet/>
      <dgm:spPr/>
      <dgm:t>
        <a:bodyPr/>
        <a:lstStyle/>
        <a:p>
          <a:endParaRPr lang="pt-BR"/>
        </a:p>
      </dgm:t>
    </dgm:pt>
    <dgm:pt modelId="{02C33FB1-1820-4C0F-834B-3096B6E598E2}" type="sibTrans" cxnId="{B9E50F8C-2700-451C-9F51-B0F1611B16DD}">
      <dgm:prSet/>
      <dgm:spPr/>
      <dgm:t>
        <a:bodyPr/>
        <a:lstStyle/>
        <a:p>
          <a:endParaRPr lang="pt-BR"/>
        </a:p>
      </dgm:t>
    </dgm:pt>
    <dgm:pt modelId="{A0168A74-9938-415C-A3B6-417A027B7D56}">
      <dgm:prSet custT="1"/>
      <dgm:spPr/>
      <dgm:t>
        <a:bodyPr/>
        <a:lstStyle/>
        <a:p>
          <a:r>
            <a:rPr lang="pt-B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Dificuldade em aprovar pacote fiscal no Congresso.</a:t>
          </a:r>
        </a:p>
      </dgm:t>
    </dgm:pt>
    <dgm:pt modelId="{D25745F9-E0BB-4C8A-AAD1-A763F8EDC27A}" type="parTrans" cxnId="{9C2727C5-D6EE-46C0-AFA3-81820DBC7850}">
      <dgm:prSet/>
      <dgm:spPr/>
      <dgm:t>
        <a:bodyPr/>
        <a:lstStyle/>
        <a:p>
          <a:endParaRPr lang="pt-BR"/>
        </a:p>
      </dgm:t>
    </dgm:pt>
    <dgm:pt modelId="{DBD4DB1C-A253-4C74-918D-8546C8BB03E7}" type="sibTrans" cxnId="{9C2727C5-D6EE-46C0-AFA3-81820DBC7850}">
      <dgm:prSet/>
      <dgm:spPr/>
      <dgm:t>
        <a:bodyPr/>
        <a:lstStyle/>
        <a:p>
          <a:endParaRPr lang="pt-BR"/>
        </a:p>
      </dgm:t>
    </dgm:pt>
    <dgm:pt modelId="{9B8DCB43-8DE9-4773-BF1E-DE5F66CE71E5}">
      <dgm:prSet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Aprofundamento da crise econômica.</a:t>
          </a:r>
        </a:p>
      </dgm:t>
    </dgm:pt>
    <dgm:pt modelId="{68FF7498-35C7-4AAF-9573-F724419E2FE5}" type="sibTrans" cxnId="{66227996-0E29-4AD4-A46F-C4D786695725}">
      <dgm:prSet/>
      <dgm:spPr/>
      <dgm:t>
        <a:bodyPr/>
        <a:lstStyle/>
        <a:p>
          <a:endParaRPr lang="pt-BR"/>
        </a:p>
      </dgm:t>
    </dgm:pt>
    <dgm:pt modelId="{A40C230A-E71F-45E0-8BFD-D76E1F632F2F}" type="parTrans" cxnId="{66227996-0E29-4AD4-A46F-C4D786695725}">
      <dgm:prSet/>
      <dgm:spPr/>
      <dgm:t>
        <a:bodyPr/>
        <a:lstStyle/>
        <a:p>
          <a:endParaRPr lang="pt-BR"/>
        </a:p>
      </dgm:t>
    </dgm:pt>
    <dgm:pt modelId="{4076E4A4-F378-4954-B6EE-D8F271C183BC}">
      <dgm:prSet custT="1"/>
      <dgm:spPr/>
      <dgm:t>
        <a:bodyPr/>
        <a:lstStyle/>
        <a:p>
          <a:r>
            <a:rPr lang="pt-BR" sz="2300" spc="0" baseline="0" dirty="0">
              <a:latin typeface="Roboto" panose="02000000000000000000" pitchFamily="2" charset="0"/>
              <a:ea typeface="Roboto" panose="02000000000000000000" pitchFamily="2" charset="0"/>
            </a:rPr>
            <a:t>Medidas para melhorar a economia: aumentos de investimentos em obras públicas, desoneração de parte do setor produtivo, queda na taxa de juros, diversificação de parceiros comerciais, concessão de infraestrutura.</a:t>
          </a:r>
        </a:p>
      </dgm:t>
    </dgm:pt>
    <dgm:pt modelId="{0C258146-EA6B-43C4-89DC-7501846A97D3}" type="parTrans" cxnId="{A417DE18-596A-4680-872C-B159B5594BAE}">
      <dgm:prSet/>
      <dgm:spPr/>
      <dgm:t>
        <a:bodyPr/>
        <a:lstStyle/>
        <a:p>
          <a:endParaRPr lang="pt-BR"/>
        </a:p>
      </dgm:t>
    </dgm:pt>
    <dgm:pt modelId="{3963F99D-DECC-4704-8B4A-C3471BBB55B0}" type="sibTrans" cxnId="{A417DE18-596A-4680-872C-B159B5594BAE}">
      <dgm:prSet/>
      <dgm:spPr/>
      <dgm:t>
        <a:bodyPr/>
        <a:lstStyle/>
        <a:p>
          <a:endParaRPr lang="pt-BR"/>
        </a:p>
      </dgm:t>
    </dgm:pt>
    <dgm:pt modelId="{75CF6782-71E7-4AA4-9642-E670FD954B6E}">
      <dgm:prSet custT="1"/>
      <dgm:spPr/>
      <dgm:t>
        <a:bodyPr/>
        <a:lstStyle/>
        <a:p>
          <a:r>
            <a:rPr lang="pt-BR" sz="2400" b="1" i="1" spc="-140" baseline="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Impeachment</a:t>
          </a:r>
          <a:r>
            <a:rPr lang="pt-BR" sz="2400" spc="-140" baseline="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gm:t>
    </dgm:pt>
    <dgm:pt modelId="{130A2855-626B-4CDC-B917-4A93B97B6453}" type="parTrans" cxnId="{70D19500-A497-46B4-ABA0-806C08946F1B}">
      <dgm:prSet/>
      <dgm:spPr/>
      <dgm:t>
        <a:bodyPr/>
        <a:lstStyle/>
        <a:p>
          <a:endParaRPr lang="pt-BR"/>
        </a:p>
      </dgm:t>
    </dgm:pt>
    <dgm:pt modelId="{D3AE98E6-D64A-4B60-B973-8177688123E3}" type="sibTrans" cxnId="{70D19500-A497-46B4-ABA0-806C08946F1B}">
      <dgm:prSet/>
      <dgm:spPr/>
      <dgm:t>
        <a:bodyPr/>
        <a:lstStyle/>
        <a:p>
          <a:endParaRPr lang="pt-BR"/>
        </a:p>
      </dgm:t>
    </dgm:pt>
    <dgm:pt modelId="{BEF1F706-E231-4D28-8E9A-85CCD1DB45A5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Michel Temer, vice-presidente, assume.</a:t>
          </a:r>
        </a:p>
      </dgm:t>
    </dgm:pt>
    <dgm:pt modelId="{96696716-6EC1-4C95-AFAE-DD9CA1FE837E}" type="parTrans" cxnId="{715FECEB-FAF6-469A-9C24-CEFA4DAF41E2}">
      <dgm:prSet/>
      <dgm:spPr/>
      <dgm:t>
        <a:bodyPr/>
        <a:lstStyle/>
        <a:p>
          <a:endParaRPr lang="pt-BR"/>
        </a:p>
      </dgm:t>
    </dgm:pt>
    <dgm:pt modelId="{B3B305DA-1333-463F-8F92-97570348961A}" type="sibTrans" cxnId="{715FECEB-FAF6-469A-9C24-CEFA4DAF41E2}">
      <dgm:prSet/>
      <dgm:spPr/>
      <dgm:t>
        <a:bodyPr/>
        <a:lstStyle/>
        <a:p>
          <a:endParaRPr lang="pt-BR"/>
        </a:p>
      </dgm:t>
    </dgm:pt>
    <dgm:pt modelId="{8E480748-EA95-4FD2-9244-056B615ADEC5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Manifestações de 2013.</a:t>
          </a:r>
        </a:p>
      </dgm:t>
    </dgm:pt>
    <dgm:pt modelId="{2BC52B19-0B71-49C6-99E9-222DA8413CFD}" type="parTrans" cxnId="{0BBE359A-4320-4135-AB53-5C4CFC916A55}">
      <dgm:prSet/>
      <dgm:spPr/>
      <dgm:t>
        <a:bodyPr/>
        <a:lstStyle/>
        <a:p>
          <a:endParaRPr lang="pt-BR"/>
        </a:p>
      </dgm:t>
    </dgm:pt>
    <dgm:pt modelId="{B391BD4E-CCED-4B88-A551-D8E107049949}" type="sibTrans" cxnId="{0BBE359A-4320-4135-AB53-5C4CFC916A55}">
      <dgm:prSet/>
      <dgm:spPr/>
      <dgm:t>
        <a:bodyPr/>
        <a:lstStyle/>
        <a:p>
          <a:endParaRPr lang="pt-BR"/>
        </a:p>
      </dgm:t>
    </dgm:pt>
    <dgm:pt modelId="{04F2CBEE-90A3-4F6F-A866-D937BC449E2C}">
      <dgm:prSet custT="1"/>
      <dgm:spPr/>
      <dgm:t>
        <a:bodyPr/>
        <a:lstStyle/>
        <a:p>
          <a:r>
            <a:rPr lang="pt-BR" sz="2300" spc="-90" baseline="0" dirty="0">
              <a:latin typeface="Roboto" panose="02000000000000000000" pitchFamily="2" charset="0"/>
              <a:ea typeface="Roboto" panose="02000000000000000000" pitchFamily="2" charset="0"/>
            </a:rPr>
            <a:t>Denúncia de corrupção (Petrobras).</a:t>
          </a:r>
        </a:p>
      </dgm:t>
    </dgm:pt>
    <dgm:pt modelId="{7CC5C8D7-338B-42C5-8507-FDD2850298C5}" type="parTrans" cxnId="{D8DC97AD-E27C-48C5-A4DC-12CC014F9F68}">
      <dgm:prSet/>
      <dgm:spPr/>
      <dgm:t>
        <a:bodyPr/>
        <a:lstStyle/>
        <a:p>
          <a:endParaRPr lang="pt-BR"/>
        </a:p>
      </dgm:t>
    </dgm:pt>
    <dgm:pt modelId="{7A069D55-1160-4497-A6B9-8CF199F7C0BE}" type="sibTrans" cxnId="{D8DC97AD-E27C-48C5-A4DC-12CC014F9F68}">
      <dgm:prSet/>
      <dgm:spPr/>
      <dgm:t>
        <a:bodyPr/>
        <a:lstStyle/>
        <a:p>
          <a:endParaRPr lang="pt-BR"/>
        </a:p>
      </dgm:t>
    </dgm:pt>
    <dgm:pt modelId="{7DF703F4-FB58-416F-8324-456579D766AB}" type="pres">
      <dgm:prSet presAssocID="{172B588E-FADB-4890-93CC-358CE2F480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17E129-AD5D-469D-BF1D-E7073CA8F29B}" type="pres">
      <dgm:prSet presAssocID="{E845C2D5-383A-4F14-8AEA-441EE8C36598}" presName="root" presStyleCnt="0"/>
      <dgm:spPr/>
    </dgm:pt>
    <dgm:pt modelId="{890DC4CF-97E9-4B46-A183-D14D480431C3}" type="pres">
      <dgm:prSet presAssocID="{E845C2D5-383A-4F14-8AEA-441EE8C36598}" presName="rootComposite" presStyleCnt="0"/>
      <dgm:spPr/>
    </dgm:pt>
    <dgm:pt modelId="{158113C3-7EF9-4984-96A1-75E57E833617}" type="pres">
      <dgm:prSet presAssocID="{E845C2D5-383A-4F14-8AEA-441EE8C36598}" presName="rootText" presStyleLbl="node1" presStyleIdx="0" presStyleCnt="2" custScaleX="316507" custScaleY="75862" custLinFactNeighborX="1294" custLinFactNeighborY="-10855"/>
      <dgm:spPr/>
    </dgm:pt>
    <dgm:pt modelId="{F94A06D1-660E-475E-B102-3E5D24400780}" type="pres">
      <dgm:prSet presAssocID="{E845C2D5-383A-4F14-8AEA-441EE8C36598}" presName="rootConnector" presStyleLbl="node1" presStyleIdx="0" presStyleCnt="2"/>
      <dgm:spPr/>
    </dgm:pt>
    <dgm:pt modelId="{B1ECB1B6-1845-434D-A3D4-B5DD7FDB39B4}" type="pres">
      <dgm:prSet presAssocID="{E845C2D5-383A-4F14-8AEA-441EE8C36598}" presName="childShape" presStyleCnt="0"/>
      <dgm:spPr/>
    </dgm:pt>
    <dgm:pt modelId="{9416B744-3A4C-4164-8926-97A3210C0CD2}" type="pres">
      <dgm:prSet presAssocID="{56C5F12D-D844-42C2-ABF5-A981F520CF20}" presName="Name13" presStyleLbl="parChTrans1D2" presStyleIdx="0" presStyleCnt="8"/>
      <dgm:spPr/>
    </dgm:pt>
    <dgm:pt modelId="{3164D534-74BF-4977-B519-BBB91DC8B4E7}" type="pres">
      <dgm:prSet presAssocID="{F149EA0D-C253-4650-8EC6-DB8D1C6864D7}" presName="childText" presStyleLbl="bgAcc1" presStyleIdx="0" presStyleCnt="8" custScaleX="335768" custScaleY="51610" custLinFactNeighborX="-17547" custLinFactNeighborY="-7538">
        <dgm:presLayoutVars>
          <dgm:bulletEnabled val="1"/>
        </dgm:presLayoutVars>
      </dgm:prSet>
      <dgm:spPr/>
    </dgm:pt>
    <dgm:pt modelId="{18C7388E-1303-45B7-9C44-7684F686C81A}" type="pres">
      <dgm:prSet presAssocID="{0C258146-EA6B-43C4-89DC-7501846A97D3}" presName="Name13" presStyleLbl="parChTrans1D2" presStyleIdx="1" presStyleCnt="8"/>
      <dgm:spPr/>
    </dgm:pt>
    <dgm:pt modelId="{9CD5F3D2-815E-4F1C-8A2D-42C00EC579BB}" type="pres">
      <dgm:prSet presAssocID="{4076E4A4-F378-4954-B6EE-D8F271C183BC}" presName="childText" presStyleLbl="bgAcc1" presStyleIdx="1" presStyleCnt="8" custScaleX="336777" custScaleY="314571" custLinFactNeighborX="-16313" custLinFactNeighborY="-14369">
        <dgm:presLayoutVars>
          <dgm:bulletEnabled val="1"/>
        </dgm:presLayoutVars>
      </dgm:prSet>
      <dgm:spPr/>
    </dgm:pt>
    <dgm:pt modelId="{E7F05A2F-2967-4D63-87B9-65A2D56B641E}" type="pres">
      <dgm:prSet presAssocID="{2BC52B19-0B71-49C6-99E9-222DA8413CFD}" presName="Name13" presStyleLbl="parChTrans1D2" presStyleIdx="2" presStyleCnt="8"/>
      <dgm:spPr/>
    </dgm:pt>
    <dgm:pt modelId="{6AF3A2A1-018F-4D01-BA62-23C601D09047}" type="pres">
      <dgm:prSet presAssocID="{8E480748-EA95-4FD2-9244-056B615ADEC5}" presName="childText" presStyleLbl="bgAcc1" presStyleIdx="2" presStyleCnt="8" custScaleX="338233" custScaleY="54135" custLinFactNeighborX="-17262" custLinFactNeighborY="-21966">
        <dgm:presLayoutVars>
          <dgm:bulletEnabled val="1"/>
        </dgm:presLayoutVars>
      </dgm:prSet>
      <dgm:spPr/>
    </dgm:pt>
    <dgm:pt modelId="{A368FC6C-4B60-4D41-8FB2-07C5963EB90A}" type="pres">
      <dgm:prSet presAssocID="{7CC5C8D7-338B-42C5-8507-FDD2850298C5}" presName="Name13" presStyleLbl="parChTrans1D2" presStyleIdx="3" presStyleCnt="8"/>
      <dgm:spPr/>
    </dgm:pt>
    <dgm:pt modelId="{CD381452-C0F8-4826-A00F-22CED4B31BF9}" type="pres">
      <dgm:prSet presAssocID="{04F2CBEE-90A3-4F6F-A866-D937BC449E2C}" presName="childText" presStyleLbl="bgAcc1" presStyleIdx="3" presStyleCnt="8" custScaleX="335577" custScaleY="60869" custLinFactNeighborX="-16082" custLinFactNeighborY="-24741">
        <dgm:presLayoutVars>
          <dgm:bulletEnabled val="1"/>
        </dgm:presLayoutVars>
      </dgm:prSet>
      <dgm:spPr/>
    </dgm:pt>
    <dgm:pt modelId="{BC5536CA-21D5-4772-BFA7-567454A11158}" type="pres">
      <dgm:prSet presAssocID="{D53B4444-134C-4D5C-810B-750D5FF6DE4D}" presName="root" presStyleCnt="0"/>
      <dgm:spPr/>
    </dgm:pt>
    <dgm:pt modelId="{113FC97A-6D03-456E-8535-A10D84C46AA4}" type="pres">
      <dgm:prSet presAssocID="{D53B4444-134C-4D5C-810B-750D5FF6DE4D}" presName="rootComposite" presStyleCnt="0"/>
      <dgm:spPr/>
    </dgm:pt>
    <dgm:pt modelId="{EA9B035B-68D7-469E-A200-C4F88F4B5392}" type="pres">
      <dgm:prSet presAssocID="{D53B4444-134C-4D5C-810B-750D5FF6DE4D}" presName="rootText" presStyleLbl="node1" presStyleIdx="1" presStyleCnt="2" custAng="0" custScaleX="310512" custScaleY="75007" custLinFactNeighborX="-4768" custLinFactNeighborY="-11813"/>
      <dgm:spPr/>
    </dgm:pt>
    <dgm:pt modelId="{012D1B41-61A2-407F-B1DE-FC2907BCD4DA}" type="pres">
      <dgm:prSet presAssocID="{D53B4444-134C-4D5C-810B-750D5FF6DE4D}" presName="rootConnector" presStyleLbl="node1" presStyleIdx="1" presStyleCnt="2"/>
      <dgm:spPr/>
    </dgm:pt>
    <dgm:pt modelId="{88704A15-8337-46B0-A0C6-F5B1DE429866}" type="pres">
      <dgm:prSet presAssocID="{D53B4444-134C-4D5C-810B-750D5FF6DE4D}" presName="childShape" presStyleCnt="0"/>
      <dgm:spPr/>
    </dgm:pt>
    <dgm:pt modelId="{E091B837-68E5-4FBF-8CCA-9F701F3AAE46}" type="pres">
      <dgm:prSet presAssocID="{D25745F9-E0BB-4C8A-AAD1-A763F8EDC27A}" presName="Name13" presStyleLbl="parChTrans1D2" presStyleIdx="4" presStyleCnt="8"/>
      <dgm:spPr/>
    </dgm:pt>
    <dgm:pt modelId="{A3C38F6B-1349-4C65-9C62-0594A85799ED}" type="pres">
      <dgm:prSet presAssocID="{A0168A74-9938-415C-A3B6-417A027B7D56}" presName="childText" presStyleLbl="bgAcc1" presStyleIdx="4" presStyleCnt="8" custScaleX="324660" custScaleY="93771" custLinFactNeighborX="-22390" custLinFactNeighborY="-15062">
        <dgm:presLayoutVars>
          <dgm:bulletEnabled val="1"/>
        </dgm:presLayoutVars>
      </dgm:prSet>
      <dgm:spPr/>
    </dgm:pt>
    <dgm:pt modelId="{8408D7AC-FB93-4725-A650-E6E0B341A672}" type="pres">
      <dgm:prSet presAssocID="{A40C230A-E71F-45E0-8BFD-D76E1F632F2F}" presName="Name13" presStyleLbl="parChTrans1D2" presStyleIdx="5" presStyleCnt="8"/>
      <dgm:spPr/>
    </dgm:pt>
    <dgm:pt modelId="{5AF4456A-1A74-4568-96DA-73AD10913F15}" type="pres">
      <dgm:prSet presAssocID="{9B8DCB43-8DE9-4773-BF1E-DE5F66CE71E5}" presName="childText" presStyleLbl="bgAcc1" presStyleIdx="5" presStyleCnt="8" custScaleX="323219" custScaleY="88644" custLinFactNeighborX="-21611" custLinFactNeighborY="-23775">
        <dgm:presLayoutVars>
          <dgm:bulletEnabled val="1"/>
        </dgm:presLayoutVars>
      </dgm:prSet>
      <dgm:spPr/>
    </dgm:pt>
    <dgm:pt modelId="{BE9F91DA-C32B-41D4-A38D-29107890D4E3}" type="pres">
      <dgm:prSet presAssocID="{130A2855-626B-4CDC-B917-4A93B97B6453}" presName="Name13" presStyleLbl="parChTrans1D2" presStyleIdx="6" presStyleCnt="8"/>
      <dgm:spPr/>
    </dgm:pt>
    <dgm:pt modelId="{17FFF5AE-E975-4F1F-9253-81A18C5976E0}" type="pres">
      <dgm:prSet presAssocID="{75CF6782-71E7-4AA4-9642-E670FD954B6E}" presName="childText" presStyleLbl="bgAcc1" presStyleIdx="6" presStyleCnt="8" custScaleX="323316" custScaleY="76636" custLinFactNeighborX="-21367" custLinFactNeighborY="-31880">
        <dgm:presLayoutVars>
          <dgm:bulletEnabled val="1"/>
        </dgm:presLayoutVars>
      </dgm:prSet>
      <dgm:spPr/>
    </dgm:pt>
    <dgm:pt modelId="{0FE9AF75-18D4-4377-83AC-46774AEB1F08}" type="pres">
      <dgm:prSet presAssocID="{96696716-6EC1-4C95-AFAE-DD9CA1FE837E}" presName="Name13" presStyleLbl="parChTrans1D2" presStyleIdx="7" presStyleCnt="8"/>
      <dgm:spPr/>
    </dgm:pt>
    <dgm:pt modelId="{86F92F0C-25CC-4730-8565-85EA4CD33325}" type="pres">
      <dgm:prSet presAssocID="{BEF1F706-E231-4D28-8E9A-85CCD1DB45A5}" presName="childText" presStyleLbl="bgAcc1" presStyleIdx="7" presStyleCnt="8" custScaleX="324489" custScaleY="121986" custLinFactNeighborX="-22383" custLinFactNeighborY="-34376">
        <dgm:presLayoutVars>
          <dgm:bulletEnabled val="1"/>
        </dgm:presLayoutVars>
      </dgm:prSet>
      <dgm:spPr/>
    </dgm:pt>
  </dgm:ptLst>
  <dgm:cxnLst>
    <dgm:cxn modelId="{70D19500-A497-46B4-ABA0-806C08946F1B}" srcId="{D53B4444-134C-4D5C-810B-750D5FF6DE4D}" destId="{75CF6782-71E7-4AA4-9642-E670FD954B6E}" srcOrd="2" destOrd="0" parTransId="{130A2855-626B-4CDC-B917-4A93B97B6453}" sibTransId="{D3AE98E6-D64A-4B60-B973-8177688123E3}"/>
    <dgm:cxn modelId="{86B7D701-8335-4494-8517-9D11E356B8D1}" type="presOf" srcId="{04F2CBEE-90A3-4F6F-A866-D937BC449E2C}" destId="{CD381452-C0F8-4826-A00F-22CED4B31BF9}" srcOrd="0" destOrd="0" presId="urn:microsoft.com/office/officeart/2005/8/layout/hierarchy3"/>
    <dgm:cxn modelId="{ABBC1807-DAD3-4796-892C-42A0FBB53D04}" type="presOf" srcId="{0C258146-EA6B-43C4-89DC-7501846A97D3}" destId="{18C7388E-1303-45B7-9C44-7684F686C81A}" srcOrd="0" destOrd="0" presId="urn:microsoft.com/office/officeart/2005/8/layout/hierarchy3"/>
    <dgm:cxn modelId="{D289130A-4D8B-49B2-99C1-8037C40BB6DD}" type="presOf" srcId="{7CC5C8D7-338B-42C5-8507-FDD2850298C5}" destId="{A368FC6C-4B60-4D41-8FB2-07C5963EB90A}" srcOrd="0" destOrd="0" presId="urn:microsoft.com/office/officeart/2005/8/layout/hierarchy3"/>
    <dgm:cxn modelId="{C4230513-DC2D-48FD-B138-129A70215FBA}" type="presOf" srcId="{172B588E-FADB-4890-93CC-358CE2F48008}" destId="{7DF703F4-FB58-416F-8324-456579D766AB}" srcOrd="0" destOrd="0" presId="urn:microsoft.com/office/officeart/2005/8/layout/hierarchy3"/>
    <dgm:cxn modelId="{A417DE18-596A-4680-872C-B159B5594BAE}" srcId="{E845C2D5-383A-4F14-8AEA-441EE8C36598}" destId="{4076E4A4-F378-4954-B6EE-D8F271C183BC}" srcOrd="1" destOrd="0" parTransId="{0C258146-EA6B-43C4-89DC-7501846A97D3}" sibTransId="{3963F99D-DECC-4704-8B4A-C3471BBB55B0}"/>
    <dgm:cxn modelId="{C4C3BB22-4029-4AA4-94A1-927361DEAA7C}" srcId="{E845C2D5-383A-4F14-8AEA-441EE8C36598}" destId="{F149EA0D-C253-4650-8EC6-DB8D1C6864D7}" srcOrd="0" destOrd="0" parTransId="{56C5F12D-D844-42C2-ABF5-A981F520CF20}" sibTransId="{69DF5A35-D2CA-4228-AF0D-9DE861A4A484}"/>
    <dgm:cxn modelId="{8A33BC2B-58C9-401B-A291-370C4F305A1F}" type="presOf" srcId="{A0168A74-9938-415C-A3B6-417A027B7D56}" destId="{A3C38F6B-1349-4C65-9C62-0594A85799ED}" srcOrd="0" destOrd="0" presId="urn:microsoft.com/office/officeart/2005/8/layout/hierarchy3"/>
    <dgm:cxn modelId="{FEEB552F-82BF-4E22-93D3-02EC179E982A}" type="presOf" srcId="{130A2855-626B-4CDC-B917-4A93B97B6453}" destId="{BE9F91DA-C32B-41D4-A38D-29107890D4E3}" srcOrd="0" destOrd="0" presId="urn:microsoft.com/office/officeart/2005/8/layout/hierarchy3"/>
    <dgm:cxn modelId="{A1EF5330-39CD-424C-831C-AC3086147593}" type="presOf" srcId="{75CF6782-71E7-4AA4-9642-E670FD954B6E}" destId="{17FFF5AE-E975-4F1F-9253-81A18C5976E0}" srcOrd="0" destOrd="0" presId="urn:microsoft.com/office/officeart/2005/8/layout/hierarchy3"/>
    <dgm:cxn modelId="{431DF53F-06CF-42CF-A45E-BB36EEC48EB3}" type="presOf" srcId="{8E480748-EA95-4FD2-9244-056B615ADEC5}" destId="{6AF3A2A1-018F-4D01-BA62-23C601D09047}" srcOrd="0" destOrd="0" presId="urn:microsoft.com/office/officeart/2005/8/layout/hierarchy3"/>
    <dgm:cxn modelId="{4FAA4F4D-F816-4DBB-8B74-8338B79ECB41}" type="presOf" srcId="{F149EA0D-C253-4650-8EC6-DB8D1C6864D7}" destId="{3164D534-74BF-4977-B519-BBB91DC8B4E7}" srcOrd="0" destOrd="0" presId="urn:microsoft.com/office/officeart/2005/8/layout/hierarchy3"/>
    <dgm:cxn modelId="{00F1AF71-0207-45AB-8BFE-37C8F118E464}" type="presOf" srcId="{BEF1F706-E231-4D28-8E9A-85CCD1DB45A5}" destId="{86F92F0C-25CC-4730-8565-85EA4CD33325}" srcOrd="0" destOrd="0" presId="urn:microsoft.com/office/officeart/2005/8/layout/hierarchy3"/>
    <dgm:cxn modelId="{E12CE354-8E32-4EB7-AD5C-FE74230B1474}" type="presOf" srcId="{E845C2D5-383A-4F14-8AEA-441EE8C36598}" destId="{F94A06D1-660E-475E-B102-3E5D24400780}" srcOrd="1" destOrd="0" presId="urn:microsoft.com/office/officeart/2005/8/layout/hierarchy3"/>
    <dgm:cxn modelId="{63A38E56-564D-419B-AA2F-A0D7159B7194}" srcId="{172B588E-FADB-4890-93CC-358CE2F48008}" destId="{E845C2D5-383A-4F14-8AEA-441EE8C36598}" srcOrd="0" destOrd="0" parTransId="{B3AF6214-34C2-4434-8D4D-370FB8B82A7E}" sibTransId="{EAF0556B-8127-4B7D-8977-4CC7A7C09D41}"/>
    <dgm:cxn modelId="{706CCB81-5578-49C9-8044-CB28F0269AB0}" type="presOf" srcId="{2BC52B19-0B71-49C6-99E9-222DA8413CFD}" destId="{E7F05A2F-2967-4D63-87B9-65A2D56B641E}" srcOrd="0" destOrd="0" presId="urn:microsoft.com/office/officeart/2005/8/layout/hierarchy3"/>
    <dgm:cxn modelId="{1047E985-C5CE-417D-9218-680225248458}" type="presOf" srcId="{A40C230A-E71F-45E0-8BFD-D76E1F632F2F}" destId="{8408D7AC-FB93-4725-A650-E6E0B341A672}" srcOrd="0" destOrd="0" presId="urn:microsoft.com/office/officeart/2005/8/layout/hierarchy3"/>
    <dgm:cxn modelId="{5F289F8A-1928-4965-B0D1-13A40B2F42B6}" type="presOf" srcId="{D53B4444-134C-4D5C-810B-750D5FF6DE4D}" destId="{EA9B035B-68D7-469E-A200-C4F88F4B5392}" srcOrd="0" destOrd="0" presId="urn:microsoft.com/office/officeart/2005/8/layout/hierarchy3"/>
    <dgm:cxn modelId="{B9E50F8C-2700-451C-9F51-B0F1611B16DD}" srcId="{172B588E-FADB-4890-93CC-358CE2F48008}" destId="{D53B4444-134C-4D5C-810B-750D5FF6DE4D}" srcOrd="1" destOrd="0" parTransId="{F25E17B2-BE21-4811-B324-7A294E376A1D}" sibTransId="{02C33FB1-1820-4C0F-834B-3096B6E598E2}"/>
    <dgm:cxn modelId="{A66D3591-16DC-4E0F-9A52-050931312876}" type="presOf" srcId="{4076E4A4-F378-4954-B6EE-D8F271C183BC}" destId="{9CD5F3D2-815E-4F1C-8A2D-42C00EC579BB}" srcOrd="0" destOrd="0" presId="urn:microsoft.com/office/officeart/2005/8/layout/hierarchy3"/>
    <dgm:cxn modelId="{66227996-0E29-4AD4-A46F-C4D786695725}" srcId="{D53B4444-134C-4D5C-810B-750D5FF6DE4D}" destId="{9B8DCB43-8DE9-4773-BF1E-DE5F66CE71E5}" srcOrd="1" destOrd="0" parTransId="{A40C230A-E71F-45E0-8BFD-D76E1F632F2F}" sibTransId="{68FF7498-35C7-4AAF-9573-F724419E2FE5}"/>
    <dgm:cxn modelId="{0BBE359A-4320-4135-AB53-5C4CFC916A55}" srcId="{E845C2D5-383A-4F14-8AEA-441EE8C36598}" destId="{8E480748-EA95-4FD2-9244-056B615ADEC5}" srcOrd="2" destOrd="0" parTransId="{2BC52B19-0B71-49C6-99E9-222DA8413CFD}" sibTransId="{B391BD4E-CCED-4B88-A551-D8E107049949}"/>
    <dgm:cxn modelId="{CA6BAF9A-2B57-4ACA-B346-5A5711454AB4}" type="presOf" srcId="{56C5F12D-D844-42C2-ABF5-A981F520CF20}" destId="{9416B744-3A4C-4164-8926-97A3210C0CD2}" srcOrd="0" destOrd="0" presId="urn:microsoft.com/office/officeart/2005/8/layout/hierarchy3"/>
    <dgm:cxn modelId="{D8DC97AD-E27C-48C5-A4DC-12CC014F9F68}" srcId="{E845C2D5-383A-4F14-8AEA-441EE8C36598}" destId="{04F2CBEE-90A3-4F6F-A866-D937BC449E2C}" srcOrd="3" destOrd="0" parTransId="{7CC5C8D7-338B-42C5-8507-FDD2850298C5}" sibTransId="{7A069D55-1160-4497-A6B9-8CF199F7C0BE}"/>
    <dgm:cxn modelId="{0AE322AF-D41A-47B3-9808-AC9429E51BB8}" type="presOf" srcId="{96696716-6EC1-4C95-AFAE-DD9CA1FE837E}" destId="{0FE9AF75-18D4-4377-83AC-46774AEB1F08}" srcOrd="0" destOrd="0" presId="urn:microsoft.com/office/officeart/2005/8/layout/hierarchy3"/>
    <dgm:cxn modelId="{9C2727C5-D6EE-46C0-AFA3-81820DBC7850}" srcId="{D53B4444-134C-4D5C-810B-750D5FF6DE4D}" destId="{A0168A74-9938-415C-A3B6-417A027B7D56}" srcOrd="0" destOrd="0" parTransId="{D25745F9-E0BB-4C8A-AAD1-A763F8EDC27A}" sibTransId="{DBD4DB1C-A253-4C74-918D-8546C8BB03E7}"/>
    <dgm:cxn modelId="{05BAD7CC-7516-4047-B44C-FC0B67B79954}" type="presOf" srcId="{D53B4444-134C-4D5C-810B-750D5FF6DE4D}" destId="{012D1B41-61A2-407F-B1DE-FC2907BCD4DA}" srcOrd="1" destOrd="0" presId="urn:microsoft.com/office/officeart/2005/8/layout/hierarchy3"/>
    <dgm:cxn modelId="{71975BE6-CD22-46C6-88D6-97DD7B7F6774}" type="presOf" srcId="{9B8DCB43-8DE9-4773-BF1E-DE5F66CE71E5}" destId="{5AF4456A-1A74-4568-96DA-73AD10913F15}" srcOrd="0" destOrd="0" presId="urn:microsoft.com/office/officeart/2005/8/layout/hierarchy3"/>
    <dgm:cxn modelId="{715FECEB-FAF6-469A-9C24-CEFA4DAF41E2}" srcId="{D53B4444-134C-4D5C-810B-750D5FF6DE4D}" destId="{BEF1F706-E231-4D28-8E9A-85CCD1DB45A5}" srcOrd="3" destOrd="0" parTransId="{96696716-6EC1-4C95-AFAE-DD9CA1FE837E}" sibTransId="{B3B305DA-1333-463F-8F92-97570348961A}"/>
    <dgm:cxn modelId="{BFF897F4-D69F-4BBB-BBD3-B860FDA1FC94}" type="presOf" srcId="{E845C2D5-383A-4F14-8AEA-441EE8C36598}" destId="{158113C3-7EF9-4984-96A1-75E57E833617}" srcOrd="0" destOrd="0" presId="urn:microsoft.com/office/officeart/2005/8/layout/hierarchy3"/>
    <dgm:cxn modelId="{6427A3FD-07EF-4934-8A03-3CFF05ABED86}" type="presOf" srcId="{D25745F9-E0BB-4C8A-AAD1-A763F8EDC27A}" destId="{E091B837-68E5-4FBF-8CCA-9F701F3AAE46}" srcOrd="0" destOrd="0" presId="urn:microsoft.com/office/officeart/2005/8/layout/hierarchy3"/>
    <dgm:cxn modelId="{FB02DA64-BC8B-4DAC-AF96-FE499106BAB7}" type="presParOf" srcId="{7DF703F4-FB58-416F-8324-456579D766AB}" destId="{2B17E129-AD5D-469D-BF1D-E7073CA8F29B}" srcOrd="0" destOrd="0" presId="urn:microsoft.com/office/officeart/2005/8/layout/hierarchy3"/>
    <dgm:cxn modelId="{E400F081-7B93-44D7-96A2-D4454E090C23}" type="presParOf" srcId="{2B17E129-AD5D-469D-BF1D-E7073CA8F29B}" destId="{890DC4CF-97E9-4B46-A183-D14D480431C3}" srcOrd="0" destOrd="0" presId="urn:microsoft.com/office/officeart/2005/8/layout/hierarchy3"/>
    <dgm:cxn modelId="{EF9A5452-042B-4F1B-9439-25F3EF15454F}" type="presParOf" srcId="{890DC4CF-97E9-4B46-A183-D14D480431C3}" destId="{158113C3-7EF9-4984-96A1-75E57E833617}" srcOrd="0" destOrd="0" presId="urn:microsoft.com/office/officeart/2005/8/layout/hierarchy3"/>
    <dgm:cxn modelId="{0FEC2693-5831-4AF6-94F2-6F97786221D2}" type="presParOf" srcId="{890DC4CF-97E9-4B46-A183-D14D480431C3}" destId="{F94A06D1-660E-475E-B102-3E5D24400780}" srcOrd="1" destOrd="0" presId="urn:microsoft.com/office/officeart/2005/8/layout/hierarchy3"/>
    <dgm:cxn modelId="{3A72ED98-DB1D-480E-BAE2-4A9A11179C09}" type="presParOf" srcId="{2B17E129-AD5D-469D-BF1D-E7073CA8F29B}" destId="{B1ECB1B6-1845-434D-A3D4-B5DD7FDB39B4}" srcOrd="1" destOrd="0" presId="urn:microsoft.com/office/officeart/2005/8/layout/hierarchy3"/>
    <dgm:cxn modelId="{ED5BCF75-2421-42AA-B593-16F621792682}" type="presParOf" srcId="{B1ECB1B6-1845-434D-A3D4-B5DD7FDB39B4}" destId="{9416B744-3A4C-4164-8926-97A3210C0CD2}" srcOrd="0" destOrd="0" presId="urn:microsoft.com/office/officeart/2005/8/layout/hierarchy3"/>
    <dgm:cxn modelId="{CDEDEF64-4B5F-4D65-A748-0BD1D06D0318}" type="presParOf" srcId="{B1ECB1B6-1845-434D-A3D4-B5DD7FDB39B4}" destId="{3164D534-74BF-4977-B519-BBB91DC8B4E7}" srcOrd="1" destOrd="0" presId="urn:microsoft.com/office/officeart/2005/8/layout/hierarchy3"/>
    <dgm:cxn modelId="{B6668D14-995F-41D6-98C4-56F26366AAE4}" type="presParOf" srcId="{B1ECB1B6-1845-434D-A3D4-B5DD7FDB39B4}" destId="{18C7388E-1303-45B7-9C44-7684F686C81A}" srcOrd="2" destOrd="0" presId="urn:microsoft.com/office/officeart/2005/8/layout/hierarchy3"/>
    <dgm:cxn modelId="{817F1C11-9C90-43CC-9370-FA88F0111C85}" type="presParOf" srcId="{B1ECB1B6-1845-434D-A3D4-B5DD7FDB39B4}" destId="{9CD5F3D2-815E-4F1C-8A2D-42C00EC579BB}" srcOrd="3" destOrd="0" presId="urn:microsoft.com/office/officeart/2005/8/layout/hierarchy3"/>
    <dgm:cxn modelId="{53036390-F4F4-4828-BCB7-A2655F12FE3F}" type="presParOf" srcId="{B1ECB1B6-1845-434D-A3D4-B5DD7FDB39B4}" destId="{E7F05A2F-2967-4D63-87B9-65A2D56B641E}" srcOrd="4" destOrd="0" presId="urn:microsoft.com/office/officeart/2005/8/layout/hierarchy3"/>
    <dgm:cxn modelId="{3F86AF1A-4E0C-46EC-B386-93032F087651}" type="presParOf" srcId="{B1ECB1B6-1845-434D-A3D4-B5DD7FDB39B4}" destId="{6AF3A2A1-018F-4D01-BA62-23C601D09047}" srcOrd="5" destOrd="0" presId="urn:microsoft.com/office/officeart/2005/8/layout/hierarchy3"/>
    <dgm:cxn modelId="{D7E58BFF-9F80-410F-9E51-7A35B6EDEF10}" type="presParOf" srcId="{B1ECB1B6-1845-434D-A3D4-B5DD7FDB39B4}" destId="{A368FC6C-4B60-4D41-8FB2-07C5963EB90A}" srcOrd="6" destOrd="0" presId="urn:microsoft.com/office/officeart/2005/8/layout/hierarchy3"/>
    <dgm:cxn modelId="{6D318097-CB4A-44C6-B1B2-EEF0D4F112F4}" type="presParOf" srcId="{B1ECB1B6-1845-434D-A3D4-B5DD7FDB39B4}" destId="{CD381452-C0F8-4826-A00F-22CED4B31BF9}" srcOrd="7" destOrd="0" presId="urn:microsoft.com/office/officeart/2005/8/layout/hierarchy3"/>
    <dgm:cxn modelId="{A8C1E22A-4F73-4932-B166-ACF5EA4931F7}" type="presParOf" srcId="{7DF703F4-FB58-416F-8324-456579D766AB}" destId="{BC5536CA-21D5-4772-BFA7-567454A11158}" srcOrd="1" destOrd="0" presId="urn:microsoft.com/office/officeart/2005/8/layout/hierarchy3"/>
    <dgm:cxn modelId="{F5323008-4730-4B0A-9947-86EAA0FB6DDE}" type="presParOf" srcId="{BC5536CA-21D5-4772-BFA7-567454A11158}" destId="{113FC97A-6D03-456E-8535-A10D84C46AA4}" srcOrd="0" destOrd="0" presId="urn:microsoft.com/office/officeart/2005/8/layout/hierarchy3"/>
    <dgm:cxn modelId="{1BD43A16-A74F-4CA6-8C34-6B9E40CCAEA8}" type="presParOf" srcId="{113FC97A-6D03-456E-8535-A10D84C46AA4}" destId="{EA9B035B-68D7-469E-A200-C4F88F4B5392}" srcOrd="0" destOrd="0" presId="urn:microsoft.com/office/officeart/2005/8/layout/hierarchy3"/>
    <dgm:cxn modelId="{3FBBE031-5497-4798-B6F0-38FC53BF7F1A}" type="presParOf" srcId="{113FC97A-6D03-456E-8535-A10D84C46AA4}" destId="{012D1B41-61A2-407F-B1DE-FC2907BCD4DA}" srcOrd="1" destOrd="0" presId="urn:microsoft.com/office/officeart/2005/8/layout/hierarchy3"/>
    <dgm:cxn modelId="{B84C33BB-3E0F-4501-B813-23F90C49D2FA}" type="presParOf" srcId="{BC5536CA-21D5-4772-BFA7-567454A11158}" destId="{88704A15-8337-46B0-A0C6-F5B1DE429866}" srcOrd="1" destOrd="0" presId="urn:microsoft.com/office/officeart/2005/8/layout/hierarchy3"/>
    <dgm:cxn modelId="{466825B8-B656-4E8E-A951-BE2F13AB1D5C}" type="presParOf" srcId="{88704A15-8337-46B0-A0C6-F5B1DE429866}" destId="{E091B837-68E5-4FBF-8CCA-9F701F3AAE46}" srcOrd="0" destOrd="0" presId="urn:microsoft.com/office/officeart/2005/8/layout/hierarchy3"/>
    <dgm:cxn modelId="{AAD7266D-620E-4D41-844B-5C37AF34E9F3}" type="presParOf" srcId="{88704A15-8337-46B0-A0C6-F5B1DE429866}" destId="{A3C38F6B-1349-4C65-9C62-0594A85799ED}" srcOrd="1" destOrd="0" presId="urn:microsoft.com/office/officeart/2005/8/layout/hierarchy3"/>
    <dgm:cxn modelId="{B9AA1C9B-52EA-4502-A427-58902BA4A20C}" type="presParOf" srcId="{88704A15-8337-46B0-A0C6-F5B1DE429866}" destId="{8408D7AC-FB93-4725-A650-E6E0B341A672}" srcOrd="2" destOrd="0" presId="urn:microsoft.com/office/officeart/2005/8/layout/hierarchy3"/>
    <dgm:cxn modelId="{4C60DC21-EF25-4D00-B14C-BF306A9DF590}" type="presParOf" srcId="{88704A15-8337-46B0-A0C6-F5B1DE429866}" destId="{5AF4456A-1A74-4568-96DA-73AD10913F15}" srcOrd="3" destOrd="0" presId="urn:microsoft.com/office/officeart/2005/8/layout/hierarchy3"/>
    <dgm:cxn modelId="{C7B4DAF3-2A8C-4F7E-988A-5103C2A23B65}" type="presParOf" srcId="{88704A15-8337-46B0-A0C6-F5B1DE429866}" destId="{BE9F91DA-C32B-41D4-A38D-29107890D4E3}" srcOrd="4" destOrd="0" presId="urn:microsoft.com/office/officeart/2005/8/layout/hierarchy3"/>
    <dgm:cxn modelId="{6EB47E92-0827-431D-BF99-ABDCA2D3C8C8}" type="presParOf" srcId="{88704A15-8337-46B0-A0C6-F5B1DE429866}" destId="{17FFF5AE-E975-4F1F-9253-81A18C5976E0}" srcOrd="5" destOrd="0" presId="urn:microsoft.com/office/officeart/2005/8/layout/hierarchy3"/>
    <dgm:cxn modelId="{862F25A7-6919-45A5-B81C-99A7DC290032}" type="presParOf" srcId="{88704A15-8337-46B0-A0C6-F5B1DE429866}" destId="{0FE9AF75-18D4-4377-83AC-46774AEB1F08}" srcOrd="6" destOrd="0" presId="urn:microsoft.com/office/officeart/2005/8/layout/hierarchy3"/>
    <dgm:cxn modelId="{17C8DB61-A03C-437C-BC1A-16B9564B00EF}" type="presParOf" srcId="{88704A15-8337-46B0-A0C6-F5B1DE429866}" destId="{86F92F0C-25CC-4730-8565-85EA4CD3332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F45642-8433-41A3-8D15-5527FFB3CDCF}" type="doc">
      <dgm:prSet loTypeId="urn:microsoft.com/office/officeart/2005/8/layout/radial6" loCatId="relationship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2A271A46-6B44-4F4A-BCB8-085448D21140}">
      <dgm:prSet phldrT="[Texto]" custT="1"/>
      <dgm:spPr/>
      <dgm:t>
        <a:bodyPr/>
        <a:lstStyle/>
        <a:p>
          <a:r>
            <a:rPr lang="pt-BR" sz="2400" b="1" dirty="0">
              <a:latin typeface="Roboto" panose="02000000000000000000" pitchFamily="2" charset="0"/>
              <a:ea typeface="Roboto" panose="02000000000000000000" pitchFamily="2" charset="0"/>
            </a:rPr>
            <a:t>Crise na URSS</a:t>
          </a:r>
        </a:p>
      </dgm:t>
    </dgm:pt>
    <dgm:pt modelId="{B01DC6F1-ACA4-45EA-B6ED-AF8424E8171F}" type="parTrans" cxnId="{18939F9A-CEF3-4E80-BA8D-70C1C9BAAD78}">
      <dgm:prSet/>
      <dgm:spPr/>
      <dgm:t>
        <a:bodyPr/>
        <a:lstStyle/>
        <a:p>
          <a:endParaRPr lang="pt-BR"/>
        </a:p>
      </dgm:t>
    </dgm:pt>
    <dgm:pt modelId="{BAAFB791-C416-4139-85A9-4B169B620543}" type="sibTrans" cxnId="{18939F9A-CEF3-4E80-BA8D-70C1C9BAAD78}">
      <dgm:prSet/>
      <dgm:spPr/>
      <dgm:t>
        <a:bodyPr/>
        <a:lstStyle/>
        <a:p>
          <a:endParaRPr lang="pt-BR"/>
        </a:p>
      </dgm:t>
    </dgm:pt>
    <dgm:pt modelId="{D81F0795-C27D-491B-8912-2A43D5D2F6E4}">
      <dgm:prSet phldrT="[Texto]" custT="1"/>
      <dgm:spPr/>
      <dgm:t>
        <a:bodyPr/>
        <a:lstStyle/>
        <a:p>
          <a:r>
            <a:rPr lang="pt-BR" sz="2000" b="0" kern="120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Crescentes gastos com forças policiais</a:t>
          </a:r>
        </a:p>
      </dgm:t>
    </dgm:pt>
    <dgm:pt modelId="{9369FE2D-51CA-480B-8E42-9A8E60ECB3F6}" type="parTrans" cxnId="{CFD3DDD5-7CAE-408B-864A-1A8B5B7AA918}">
      <dgm:prSet/>
      <dgm:spPr/>
      <dgm:t>
        <a:bodyPr/>
        <a:lstStyle/>
        <a:p>
          <a:endParaRPr lang="pt-BR"/>
        </a:p>
      </dgm:t>
    </dgm:pt>
    <dgm:pt modelId="{A39C67BD-A7BC-47B7-93F5-EA68ACE1071A}" type="sibTrans" cxnId="{CFD3DDD5-7CAE-408B-864A-1A8B5B7AA918}">
      <dgm:prSet/>
      <dgm:spPr/>
      <dgm:t>
        <a:bodyPr/>
        <a:lstStyle/>
        <a:p>
          <a:endParaRPr lang="pt-BR"/>
        </a:p>
      </dgm:t>
    </dgm:pt>
    <dgm:pt modelId="{5F939CE7-534B-42A7-8B76-C5C485ECBE7F}">
      <dgm:prSet phldrT="[Texto]" custT="1"/>
      <dgm:spPr/>
      <dgm:t>
        <a:bodyPr/>
        <a:lstStyle/>
        <a:p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Gastos com a corrida </a:t>
          </a:r>
          <a:r>
            <a:rPr lang="pt-BR" sz="2000" kern="1200" spc="-40" baseline="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armamentista</a:t>
          </a:r>
        </a:p>
      </dgm:t>
    </dgm:pt>
    <dgm:pt modelId="{7245869B-7136-452C-AF2F-0A62321BD5EC}" type="parTrans" cxnId="{54ABF585-483A-4CB3-846F-ECB9A654CC68}">
      <dgm:prSet/>
      <dgm:spPr/>
      <dgm:t>
        <a:bodyPr/>
        <a:lstStyle/>
        <a:p>
          <a:endParaRPr lang="pt-BR"/>
        </a:p>
      </dgm:t>
    </dgm:pt>
    <dgm:pt modelId="{ACB80F1A-3FAF-4487-8E30-6AEF399716B1}" type="sibTrans" cxnId="{54ABF585-483A-4CB3-846F-ECB9A654CC68}">
      <dgm:prSet/>
      <dgm:spPr/>
      <dgm:t>
        <a:bodyPr/>
        <a:lstStyle/>
        <a:p>
          <a:endParaRPr lang="pt-BR"/>
        </a:p>
      </dgm:t>
    </dgm:pt>
    <dgm:pt modelId="{94D230FA-7933-474A-B9B7-D56BFFCDF444}">
      <dgm:prSet phldrT="[Texto]" custT="1"/>
      <dgm:spPr/>
      <dgm:t>
        <a:bodyPr/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Baixa produtividade da pecuária</a:t>
          </a:r>
        </a:p>
      </dgm:t>
    </dgm:pt>
    <dgm:pt modelId="{DAFE5D07-D8B1-4CD4-B46A-CE719033A3AC}" type="parTrans" cxnId="{50C06A51-A1E8-40A3-830D-B063B7628D76}">
      <dgm:prSet/>
      <dgm:spPr/>
      <dgm:t>
        <a:bodyPr/>
        <a:lstStyle/>
        <a:p>
          <a:endParaRPr lang="pt-BR"/>
        </a:p>
      </dgm:t>
    </dgm:pt>
    <dgm:pt modelId="{C2B32EBE-9295-48EA-9DE5-81D879C725DC}" type="sibTrans" cxnId="{50C06A51-A1E8-40A3-830D-B063B7628D76}">
      <dgm:prSet/>
      <dgm:spPr/>
      <dgm:t>
        <a:bodyPr/>
        <a:lstStyle/>
        <a:p>
          <a:endParaRPr lang="pt-BR"/>
        </a:p>
      </dgm:t>
    </dgm:pt>
    <dgm:pt modelId="{259CA68F-0FBB-4D92-BFA2-559ED1947503}">
      <dgm:prSet phldrT="[Texto]"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Baixa </a:t>
          </a:r>
          <a:r>
            <a:rPr lang="pt-BR" sz="2000" spc="-100" baseline="0" dirty="0">
              <a:latin typeface="Roboto" panose="02000000000000000000" pitchFamily="2" charset="0"/>
              <a:ea typeface="Roboto" panose="02000000000000000000" pitchFamily="2" charset="0"/>
            </a:rPr>
            <a:t>produtividade</a:t>
          </a:r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pt-BR" sz="2000" spc="-100" baseline="0" dirty="0">
              <a:latin typeface="Roboto" panose="02000000000000000000" pitchFamily="2" charset="0"/>
              <a:ea typeface="Roboto" panose="02000000000000000000" pitchFamily="2" charset="0"/>
            </a:rPr>
            <a:t>na agricultura</a:t>
          </a:r>
        </a:p>
      </dgm:t>
    </dgm:pt>
    <dgm:pt modelId="{BB3F8EBB-B595-4D51-9DD6-8ACDB59A4B83}" type="parTrans" cxnId="{16254A96-4F5C-4F20-B5B7-2F9621937EB2}">
      <dgm:prSet/>
      <dgm:spPr/>
      <dgm:t>
        <a:bodyPr/>
        <a:lstStyle/>
        <a:p>
          <a:endParaRPr lang="pt-BR"/>
        </a:p>
      </dgm:t>
    </dgm:pt>
    <dgm:pt modelId="{6BD25F2C-5352-4BAC-90FE-8C098C1B49D7}" type="sibTrans" cxnId="{16254A96-4F5C-4F20-B5B7-2F9621937EB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pt-BR"/>
        </a:p>
      </dgm:t>
    </dgm:pt>
    <dgm:pt modelId="{1283E83D-5A23-4EAC-90A5-45C9DB017BB1}">
      <dgm:prSet custT="1"/>
      <dgm:spPr/>
      <dgm:t>
        <a:bodyPr/>
        <a:lstStyle/>
        <a:p>
          <a:r>
            <a:rPr lang="pt-BR" sz="2000" dirty="0">
              <a:latin typeface="Roboto" panose="02000000000000000000"/>
            </a:rPr>
            <a:t>Baixo investimento em tecnologia</a:t>
          </a:r>
        </a:p>
      </dgm:t>
    </dgm:pt>
    <dgm:pt modelId="{27F3B814-4192-4557-8B38-16F0086B4291}" type="parTrans" cxnId="{FA71747E-5DD4-428E-A189-3B00357EDB87}">
      <dgm:prSet/>
      <dgm:spPr/>
      <dgm:t>
        <a:bodyPr/>
        <a:lstStyle/>
        <a:p>
          <a:endParaRPr lang="pt-BR"/>
        </a:p>
      </dgm:t>
    </dgm:pt>
    <dgm:pt modelId="{8C6314EC-6AEB-471E-A1AE-706F3E3FA63F}" type="sibTrans" cxnId="{FA71747E-5DD4-428E-A189-3B00357EDB87}">
      <dgm:prSet/>
      <dgm:spPr/>
      <dgm:t>
        <a:bodyPr/>
        <a:lstStyle/>
        <a:p>
          <a:endParaRPr lang="pt-BR"/>
        </a:p>
      </dgm:t>
    </dgm:pt>
    <dgm:pt modelId="{024EA92B-77C1-438F-A125-A2C270B45C8D}">
      <dgm:prSet custT="1"/>
      <dgm:spPr/>
      <dgm:t>
        <a:bodyPr/>
        <a:lstStyle/>
        <a:p>
          <a:r>
            <a:rPr lang="pt-BR" sz="2000" dirty="0">
              <a:latin typeface="Roboto" panose="02000000000000000000"/>
            </a:rPr>
            <a:t>Ineficiência da burocracia soviética</a:t>
          </a:r>
        </a:p>
      </dgm:t>
    </dgm:pt>
    <dgm:pt modelId="{AFB02796-F069-4CCB-8EA2-ED6E88FD6BAD}" type="parTrans" cxnId="{92C58A24-B6F9-458C-8467-F6C7CCF2B622}">
      <dgm:prSet/>
      <dgm:spPr/>
      <dgm:t>
        <a:bodyPr/>
        <a:lstStyle/>
        <a:p>
          <a:endParaRPr lang="pt-BR"/>
        </a:p>
      </dgm:t>
    </dgm:pt>
    <dgm:pt modelId="{9FF91272-FC0F-4F22-9E7A-64999F014E3A}" type="sibTrans" cxnId="{92C58A24-B6F9-458C-8467-F6C7CCF2B622}">
      <dgm:prSet/>
      <dgm:spPr/>
      <dgm:t>
        <a:bodyPr/>
        <a:lstStyle/>
        <a:p>
          <a:endParaRPr lang="pt-BR"/>
        </a:p>
      </dgm:t>
    </dgm:pt>
    <dgm:pt modelId="{8E896ECB-529A-4247-8E63-A1376B27D97B}" type="pres">
      <dgm:prSet presAssocID="{F1F45642-8433-41A3-8D15-5527FFB3CDC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353BC3-5CE0-4DFD-8361-4DB1ADA2AB06}" type="pres">
      <dgm:prSet presAssocID="{2A271A46-6B44-4F4A-BCB8-085448D21140}" presName="centerShape" presStyleLbl="node0" presStyleIdx="0" presStyleCnt="1" custScaleX="85839" custScaleY="68689"/>
      <dgm:spPr>
        <a:prstGeom prst="roundRect">
          <a:avLst/>
        </a:prstGeom>
      </dgm:spPr>
    </dgm:pt>
    <dgm:pt modelId="{A50B7497-5101-4E79-B1E2-9963AA21552A}" type="pres">
      <dgm:prSet presAssocID="{D81F0795-C27D-491B-8912-2A43D5D2F6E4}" presName="node" presStyleLbl="node1" presStyleIdx="0" presStyleCnt="6" custScaleX="129845" custScaleY="87291" custRadScaleRad="100959" custRadScaleInc="4774">
        <dgm:presLayoutVars>
          <dgm:bulletEnabled val="1"/>
        </dgm:presLayoutVars>
      </dgm:prSet>
      <dgm:spPr>
        <a:prstGeom prst="roundRect">
          <a:avLst/>
        </a:prstGeom>
      </dgm:spPr>
    </dgm:pt>
    <dgm:pt modelId="{326C8082-72A3-44C4-9414-132B6E267322}" type="pres">
      <dgm:prSet presAssocID="{D81F0795-C27D-491B-8912-2A43D5D2F6E4}" presName="dummy" presStyleCnt="0"/>
      <dgm:spPr/>
    </dgm:pt>
    <dgm:pt modelId="{8B0170AB-06EE-45A3-AAC4-70F89297C1D4}" type="pres">
      <dgm:prSet presAssocID="{A39C67BD-A7BC-47B7-93F5-EA68ACE1071A}" presName="sibTrans" presStyleLbl="sibTrans2D1" presStyleIdx="0" presStyleCnt="6"/>
      <dgm:spPr/>
    </dgm:pt>
    <dgm:pt modelId="{EE67B804-7510-48B2-BE5D-7A8AE9B011ED}" type="pres">
      <dgm:prSet presAssocID="{5F939CE7-534B-42A7-8B76-C5C485ECBE7F}" presName="node" presStyleLbl="node1" presStyleIdx="1" presStyleCnt="6" custScaleX="135170" custScaleY="72183" custRadScaleRad="101930" custRadScaleInc="63">
        <dgm:presLayoutVars>
          <dgm:bulletEnabled val="1"/>
        </dgm:presLayoutVars>
      </dgm:prSet>
      <dgm:spPr>
        <a:prstGeom prst="roundRect">
          <a:avLst/>
        </a:prstGeom>
      </dgm:spPr>
    </dgm:pt>
    <dgm:pt modelId="{FEE5390B-D9E9-4507-BE74-B113B945307E}" type="pres">
      <dgm:prSet presAssocID="{5F939CE7-534B-42A7-8B76-C5C485ECBE7F}" presName="dummy" presStyleCnt="0"/>
      <dgm:spPr/>
    </dgm:pt>
    <dgm:pt modelId="{6A83406E-F673-4B17-872E-119807766ECF}" type="pres">
      <dgm:prSet presAssocID="{ACB80F1A-3FAF-4487-8E30-6AEF399716B1}" presName="sibTrans" presStyleLbl="sibTrans2D1" presStyleIdx="1" presStyleCnt="6"/>
      <dgm:spPr/>
    </dgm:pt>
    <dgm:pt modelId="{459B1DC0-2832-465E-9D1F-586437E85F88}" type="pres">
      <dgm:prSet presAssocID="{94D230FA-7933-474A-B9B7-D56BFFCDF444}" presName="node" presStyleLbl="node1" presStyleIdx="2" presStyleCnt="6" custScaleX="139512" custScaleY="92321" custRadScaleRad="103367" custRadScaleInc="-22723">
        <dgm:presLayoutVars>
          <dgm:bulletEnabled val="1"/>
        </dgm:presLayoutVars>
      </dgm:prSet>
      <dgm:spPr>
        <a:prstGeom prst="roundRect">
          <a:avLst/>
        </a:prstGeom>
      </dgm:spPr>
    </dgm:pt>
    <dgm:pt modelId="{D9030C06-4A26-4C8C-8E2A-7144A6E987E0}" type="pres">
      <dgm:prSet presAssocID="{94D230FA-7933-474A-B9B7-D56BFFCDF444}" presName="dummy" presStyleCnt="0"/>
      <dgm:spPr/>
    </dgm:pt>
    <dgm:pt modelId="{7D5661F5-C6F7-49A5-8339-72D3B9212C6D}" type="pres">
      <dgm:prSet presAssocID="{C2B32EBE-9295-48EA-9DE5-81D879C725DC}" presName="sibTrans" presStyleLbl="sibTrans2D1" presStyleIdx="2" presStyleCnt="6"/>
      <dgm:spPr/>
    </dgm:pt>
    <dgm:pt modelId="{FAE4BFC3-11E0-4C08-8063-B9BCF479DD8C}" type="pres">
      <dgm:prSet presAssocID="{024EA92B-77C1-438F-A125-A2C270B45C8D}" presName="node" presStyleLbl="node1" presStyleIdx="3" presStyleCnt="6" custScaleX="121065" custScaleY="93381" custRadScaleRad="99069" custRadScaleInc="-4865">
        <dgm:presLayoutVars>
          <dgm:bulletEnabled val="1"/>
        </dgm:presLayoutVars>
      </dgm:prSet>
      <dgm:spPr>
        <a:prstGeom prst="roundRect">
          <a:avLst/>
        </a:prstGeom>
      </dgm:spPr>
    </dgm:pt>
    <dgm:pt modelId="{77D29D99-FD54-4A10-B2A9-0919F07CD4EE}" type="pres">
      <dgm:prSet presAssocID="{024EA92B-77C1-438F-A125-A2C270B45C8D}" presName="dummy" presStyleCnt="0"/>
      <dgm:spPr/>
    </dgm:pt>
    <dgm:pt modelId="{9C80EC8A-4C19-4C72-94BB-C96215A570B2}" type="pres">
      <dgm:prSet presAssocID="{9FF91272-FC0F-4F22-9E7A-64999F014E3A}" presName="sibTrans" presStyleLbl="sibTrans2D1" presStyleIdx="3" presStyleCnt="6"/>
      <dgm:spPr/>
    </dgm:pt>
    <dgm:pt modelId="{A4353D4B-0BCB-480E-AB6C-AC4F66086FF2}" type="pres">
      <dgm:prSet presAssocID="{1283E83D-5A23-4EAC-90A5-45C9DB017BB1}" presName="node" presStyleLbl="node1" presStyleIdx="4" presStyleCnt="6" custScaleX="129556" custScaleY="90070" custRadScaleRad="99023" custRadScaleInc="15348">
        <dgm:presLayoutVars>
          <dgm:bulletEnabled val="1"/>
        </dgm:presLayoutVars>
      </dgm:prSet>
      <dgm:spPr>
        <a:prstGeom prst="roundRect">
          <a:avLst/>
        </a:prstGeom>
      </dgm:spPr>
    </dgm:pt>
    <dgm:pt modelId="{DCC6E834-07DC-4591-B03E-B420F9D1B5EB}" type="pres">
      <dgm:prSet presAssocID="{1283E83D-5A23-4EAC-90A5-45C9DB017BB1}" presName="dummy" presStyleCnt="0"/>
      <dgm:spPr/>
    </dgm:pt>
    <dgm:pt modelId="{5C787F28-3D10-4270-B593-22F98F7E8566}" type="pres">
      <dgm:prSet presAssocID="{8C6314EC-6AEB-471E-A1AE-706F3E3FA63F}" presName="sibTrans" presStyleLbl="sibTrans2D1" presStyleIdx="4" presStyleCnt="6"/>
      <dgm:spPr/>
    </dgm:pt>
    <dgm:pt modelId="{2B0E3370-7E3D-4D1B-9217-3CB05A0FA54C}" type="pres">
      <dgm:prSet presAssocID="{259CA68F-0FBB-4D92-BFA2-559ED1947503}" presName="node" presStyleLbl="node1" presStyleIdx="5" presStyleCnt="6" custScaleX="128331" custScaleY="73437" custRadScaleRad="99030" custRadScaleInc="4802">
        <dgm:presLayoutVars>
          <dgm:bulletEnabled val="1"/>
        </dgm:presLayoutVars>
      </dgm:prSet>
      <dgm:spPr>
        <a:prstGeom prst="roundRect">
          <a:avLst/>
        </a:prstGeom>
      </dgm:spPr>
    </dgm:pt>
    <dgm:pt modelId="{FA0A94B8-454C-49A0-B8A1-E5E2E04C313C}" type="pres">
      <dgm:prSet presAssocID="{259CA68F-0FBB-4D92-BFA2-559ED1947503}" presName="dummy" presStyleCnt="0"/>
      <dgm:spPr/>
    </dgm:pt>
    <dgm:pt modelId="{7F386F5B-ECDE-49A9-A807-4E2288007FE7}" type="pres">
      <dgm:prSet presAssocID="{6BD25F2C-5352-4BAC-90FE-8C098C1B49D7}" presName="sibTrans" presStyleLbl="sibTrans2D1" presStyleIdx="5" presStyleCnt="6"/>
      <dgm:spPr/>
    </dgm:pt>
  </dgm:ptLst>
  <dgm:cxnLst>
    <dgm:cxn modelId="{37C80D02-E9E6-40B6-9150-C20C096FF668}" type="presOf" srcId="{259CA68F-0FBB-4D92-BFA2-559ED1947503}" destId="{2B0E3370-7E3D-4D1B-9217-3CB05A0FA54C}" srcOrd="0" destOrd="0" presId="urn:microsoft.com/office/officeart/2005/8/layout/radial6"/>
    <dgm:cxn modelId="{952D2F10-2752-47EB-A7FB-F26C6098804B}" type="presOf" srcId="{2A271A46-6B44-4F4A-BCB8-085448D21140}" destId="{1F353BC3-5CE0-4DFD-8361-4DB1ADA2AB06}" srcOrd="0" destOrd="0" presId="urn:microsoft.com/office/officeart/2005/8/layout/radial6"/>
    <dgm:cxn modelId="{92C58A24-B6F9-458C-8467-F6C7CCF2B622}" srcId="{2A271A46-6B44-4F4A-BCB8-085448D21140}" destId="{024EA92B-77C1-438F-A125-A2C270B45C8D}" srcOrd="3" destOrd="0" parTransId="{AFB02796-F069-4CCB-8EA2-ED6E88FD6BAD}" sibTransId="{9FF91272-FC0F-4F22-9E7A-64999F014E3A}"/>
    <dgm:cxn modelId="{26AB6626-DAC9-44A6-A3E3-EC3D3CB0FD84}" type="presOf" srcId="{1283E83D-5A23-4EAC-90A5-45C9DB017BB1}" destId="{A4353D4B-0BCB-480E-AB6C-AC4F66086FF2}" srcOrd="0" destOrd="0" presId="urn:microsoft.com/office/officeart/2005/8/layout/radial6"/>
    <dgm:cxn modelId="{5275E13E-9AF6-4E75-AC04-98530D31DEBD}" type="presOf" srcId="{9FF91272-FC0F-4F22-9E7A-64999F014E3A}" destId="{9C80EC8A-4C19-4C72-94BB-C96215A570B2}" srcOrd="0" destOrd="0" presId="urn:microsoft.com/office/officeart/2005/8/layout/radial6"/>
    <dgm:cxn modelId="{3F9C7665-F4B3-4053-AE59-91C9FCCBB551}" type="presOf" srcId="{94D230FA-7933-474A-B9B7-D56BFFCDF444}" destId="{459B1DC0-2832-465E-9D1F-586437E85F88}" srcOrd="0" destOrd="0" presId="urn:microsoft.com/office/officeart/2005/8/layout/radial6"/>
    <dgm:cxn modelId="{15FE9046-3B03-42B3-87D0-BCCCE9B8E06E}" type="presOf" srcId="{5F939CE7-534B-42A7-8B76-C5C485ECBE7F}" destId="{EE67B804-7510-48B2-BE5D-7A8AE9B011ED}" srcOrd="0" destOrd="0" presId="urn:microsoft.com/office/officeart/2005/8/layout/radial6"/>
    <dgm:cxn modelId="{BF3F204A-1E69-4133-B148-1B65231BFCCB}" type="presOf" srcId="{A39C67BD-A7BC-47B7-93F5-EA68ACE1071A}" destId="{8B0170AB-06EE-45A3-AAC4-70F89297C1D4}" srcOrd="0" destOrd="0" presId="urn:microsoft.com/office/officeart/2005/8/layout/radial6"/>
    <dgm:cxn modelId="{A35C4A6D-3319-4C72-8C44-CA9A85D23967}" type="presOf" srcId="{D81F0795-C27D-491B-8912-2A43D5D2F6E4}" destId="{A50B7497-5101-4E79-B1E2-9963AA21552A}" srcOrd="0" destOrd="0" presId="urn:microsoft.com/office/officeart/2005/8/layout/radial6"/>
    <dgm:cxn modelId="{4228676F-C234-4B28-9E96-B1739BEDC028}" type="presOf" srcId="{F1F45642-8433-41A3-8D15-5527FFB3CDCF}" destId="{8E896ECB-529A-4247-8E63-A1376B27D97B}" srcOrd="0" destOrd="0" presId="urn:microsoft.com/office/officeart/2005/8/layout/radial6"/>
    <dgm:cxn modelId="{50C06A51-A1E8-40A3-830D-B063B7628D76}" srcId="{2A271A46-6B44-4F4A-BCB8-085448D21140}" destId="{94D230FA-7933-474A-B9B7-D56BFFCDF444}" srcOrd="2" destOrd="0" parTransId="{DAFE5D07-D8B1-4CD4-B46A-CE719033A3AC}" sibTransId="{C2B32EBE-9295-48EA-9DE5-81D879C725DC}"/>
    <dgm:cxn modelId="{FA71747E-5DD4-428E-A189-3B00357EDB87}" srcId="{2A271A46-6B44-4F4A-BCB8-085448D21140}" destId="{1283E83D-5A23-4EAC-90A5-45C9DB017BB1}" srcOrd="4" destOrd="0" parTransId="{27F3B814-4192-4557-8B38-16F0086B4291}" sibTransId="{8C6314EC-6AEB-471E-A1AE-706F3E3FA63F}"/>
    <dgm:cxn modelId="{54ABF585-483A-4CB3-846F-ECB9A654CC68}" srcId="{2A271A46-6B44-4F4A-BCB8-085448D21140}" destId="{5F939CE7-534B-42A7-8B76-C5C485ECBE7F}" srcOrd="1" destOrd="0" parTransId="{7245869B-7136-452C-AF2F-0A62321BD5EC}" sibTransId="{ACB80F1A-3FAF-4487-8E30-6AEF399716B1}"/>
    <dgm:cxn modelId="{16254A96-4F5C-4F20-B5B7-2F9621937EB2}" srcId="{2A271A46-6B44-4F4A-BCB8-085448D21140}" destId="{259CA68F-0FBB-4D92-BFA2-559ED1947503}" srcOrd="5" destOrd="0" parTransId="{BB3F8EBB-B595-4D51-9DD6-8ACDB59A4B83}" sibTransId="{6BD25F2C-5352-4BAC-90FE-8C098C1B49D7}"/>
    <dgm:cxn modelId="{18939F9A-CEF3-4E80-BA8D-70C1C9BAAD78}" srcId="{F1F45642-8433-41A3-8D15-5527FFB3CDCF}" destId="{2A271A46-6B44-4F4A-BCB8-085448D21140}" srcOrd="0" destOrd="0" parTransId="{B01DC6F1-ACA4-45EA-B6ED-AF8424E8171F}" sibTransId="{BAAFB791-C416-4139-85A9-4B169B620543}"/>
    <dgm:cxn modelId="{9A0FA7B5-1E8F-42C4-AD67-7A54E8BCEA9E}" type="presOf" srcId="{8C6314EC-6AEB-471E-A1AE-706F3E3FA63F}" destId="{5C787F28-3D10-4270-B593-22F98F7E8566}" srcOrd="0" destOrd="0" presId="urn:microsoft.com/office/officeart/2005/8/layout/radial6"/>
    <dgm:cxn modelId="{5F1CD5CE-4A93-40FA-98DC-B50D62BB9A5C}" type="presOf" srcId="{C2B32EBE-9295-48EA-9DE5-81D879C725DC}" destId="{7D5661F5-C6F7-49A5-8339-72D3B9212C6D}" srcOrd="0" destOrd="0" presId="urn:microsoft.com/office/officeart/2005/8/layout/radial6"/>
    <dgm:cxn modelId="{0691A8D1-2453-4195-9847-7F5C377D6235}" type="presOf" srcId="{ACB80F1A-3FAF-4487-8E30-6AEF399716B1}" destId="{6A83406E-F673-4B17-872E-119807766ECF}" srcOrd="0" destOrd="0" presId="urn:microsoft.com/office/officeart/2005/8/layout/radial6"/>
    <dgm:cxn modelId="{CFD3DDD5-7CAE-408B-864A-1A8B5B7AA918}" srcId="{2A271A46-6B44-4F4A-BCB8-085448D21140}" destId="{D81F0795-C27D-491B-8912-2A43D5D2F6E4}" srcOrd="0" destOrd="0" parTransId="{9369FE2D-51CA-480B-8E42-9A8E60ECB3F6}" sibTransId="{A39C67BD-A7BC-47B7-93F5-EA68ACE1071A}"/>
    <dgm:cxn modelId="{E3E119E8-3129-4FEE-8210-0ABBA1D20112}" type="presOf" srcId="{024EA92B-77C1-438F-A125-A2C270B45C8D}" destId="{FAE4BFC3-11E0-4C08-8063-B9BCF479DD8C}" srcOrd="0" destOrd="0" presId="urn:microsoft.com/office/officeart/2005/8/layout/radial6"/>
    <dgm:cxn modelId="{7377CBFA-EDF4-48C2-9478-2B477CBBEFF3}" type="presOf" srcId="{6BD25F2C-5352-4BAC-90FE-8C098C1B49D7}" destId="{7F386F5B-ECDE-49A9-A807-4E2288007FE7}" srcOrd="0" destOrd="0" presId="urn:microsoft.com/office/officeart/2005/8/layout/radial6"/>
    <dgm:cxn modelId="{A2D8AF29-9DAC-4691-AFD4-C5EA0ACD632A}" type="presParOf" srcId="{8E896ECB-529A-4247-8E63-A1376B27D97B}" destId="{1F353BC3-5CE0-4DFD-8361-4DB1ADA2AB06}" srcOrd="0" destOrd="0" presId="urn:microsoft.com/office/officeart/2005/8/layout/radial6"/>
    <dgm:cxn modelId="{5B99FA42-8664-4857-A674-538EC68EFFE1}" type="presParOf" srcId="{8E896ECB-529A-4247-8E63-A1376B27D97B}" destId="{A50B7497-5101-4E79-B1E2-9963AA21552A}" srcOrd="1" destOrd="0" presId="urn:microsoft.com/office/officeart/2005/8/layout/radial6"/>
    <dgm:cxn modelId="{CB0A5ADD-7F53-4973-A859-FFD70882D3D2}" type="presParOf" srcId="{8E896ECB-529A-4247-8E63-A1376B27D97B}" destId="{326C8082-72A3-44C4-9414-132B6E267322}" srcOrd="2" destOrd="0" presId="urn:microsoft.com/office/officeart/2005/8/layout/radial6"/>
    <dgm:cxn modelId="{F89ED5D2-9180-411B-BB48-3FD39AD3666F}" type="presParOf" srcId="{8E896ECB-529A-4247-8E63-A1376B27D97B}" destId="{8B0170AB-06EE-45A3-AAC4-70F89297C1D4}" srcOrd="3" destOrd="0" presId="urn:microsoft.com/office/officeart/2005/8/layout/radial6"/>
    <dgm:cxn modelId="{C31395B7-306E-41BF-A091-AE05C191A904}" type="presParOf" srcId="{8E896ECB-529A-4247-8E63-A1376B27D97B}" destId="{EE67B804-7510-48B2-BE5D-7A8AE9B011ED}" srcOrd="4" destOrd="0" presId="urn:microsoft.com/office/officeart/2005/8/layout/radial6"/>
    <dgm:cxn modelId="{B1EEECB3-75B0-40F1-9664-DBB9692AE15D}" type="presParOf" srcId="{8E896ECB-529A-4247-8E63-A1376B27D97B}" destId="{FEE5390B-D9E9-4507-BE74-B113B945307E}" srcOrd="5" destOrd="0" presId="urn:microsoft.com/office/officeart/2005/8/layout/radial6"/>
    <dgm:cxn modelId="{ABBBA140-5148-4E6D-8C57-0FD478E1F108}" type="presParOf" srcId="{8E896ECB-529A-4247-8E63-A1376B27D97B}" destId="{6A83406E-F673-4B17-872E-119807766ECF}" srcOrd="6" destOrd="0" presId="urn:microsoft.com/office/officeart/2005/8/layout/radial6"/>
    <dgm:cxn modelId="{0A362D88-EE1E-41DE-A059-4FEB9190D959}" type="presParOf" srcId="{8E896ECB-529A-4247-8E63-A1376B27D97B}" destId="{459B1DC0-2832-465E-9D1F-586437E85F88}" srcOrd="7" destOrd="0" presId="urn:microsoft.com/office/officeart/2005/8/layout/radial6"/>
    <dgm:cxn modelId="{7E5F572F-AC19-4EE8-A6E1-C6EE7D118C84}" type="presParOf" srcId="{8E896ECB-529A-4247-8E63-A1376B27D97B}" destId="{D9030C06-4A26-4C8C-8E2A-7144A6E987E0}" srcOrd="8" destOrd="0" presId="urn:microsoft.com/office/officeart/2005/8/layout/radial6"/>
    <dgm:cxn modelId="{02781228-EFF6-4195-A17F-74FB7CFA2CD1}" type="presParOf" srcId="{8E896ECB-529A-4247-8E63-A1376B27D97B}" destId="{7D5661F5-C6F7-49A5-8339-72D3B9212C6D}" srcOrd="9" destOrd="0" presId="urn:microsoft.com/office/officeart/2005/8/layout/radial6"/>
    <dgm:cxn modelId="{C8BFD71E-4ADD-491D-8F64-70B2DC5DDF7C}" type="presParOf" srcId="{8E896ECB-529A-4247-8E63-A1376B27D97B}" destId="{FAE4BFC3-11E0-4C08-8063-B9BCF479DD8C}" srcOrd="10" destOrd="0" presId="urn:microsoft.com/office/officeart/2005/8/layout/radial6"/>
    <dgm:cxn modelId="{354B7945-C245-4CF4-B7DE-2BE35D66180F}" type="presParOf" srcId="{8E896ECB-529A-4247-8E63-A1376B27D97B}" destId="{77D29D99-FD54-4A10-B2A9-0919F07CD4EE}" srcOrd="11" destOrd="0" presId="urn:microsoft.com/office/officeart/2005/8/layout/radial6"/>
    <dgm:cxn modelId="{A7CA7553-03CC-4C6B-9FF6-3B9F9D75E51A}" type="presParOf" srcId="{8E896ECB-529A-4247-8E63-A1376B27D97B}" destId="{9C80EC8A-4C19-4C72-94BB-C96215A570B2}" srcOrd="12" destOrd="0" presId="urn:microsoft.com/office/officeart/2005/8/layout/radial6"/>
    <dgm:cxn modelId="{8ADDAEA1-193E-4161-ABE6-2AEECE2CE0A4}" type="presParOf" srcId="{8E896ECB-529A-4247-8E63-A1376B27D97B}" destId="{A4353D4B-0BCB-480E-AB6C-AC4F66086FF2}" srcOrd="13" destOrd="0" presId="urn:microsoft.com/office/officeart/2005/8/layout/radial6"/>
    <dgm:cxn modelId="{60567980-5EF3-43EB-9CBE-22054BC52BDE}" type="presParOf" srcId="{8E896ECB-529A-4247-8E63-A1376B27D97B}" destId="{DCC6E834-07DC-4591-B03E-B420F9D1B5EB}" srcOrd="14" destOrd="0" presId="urn:microsoft.com/office/officeart/2005/8/layout/radial6"/>
    <dgm:cxn modelId="{CD72C9D9-3ABE-4C58-8915-76ED802936E1}" type="presParOf" srcId="{8E896ECB-529A-4247-8E63-A1376B27D97B}" destId="{5C787F28-3D10-4270-B593-22F98F7E8566}" srcOrd="15" destOrd="0" presId="urn:microsoft.com/office/officeart/2005/8/layout/radial6"/>
    <dgm:cxn modelId="{286349D8-2B0F-4D10-A6E2-DF60AB07EC38}" type="presParOf" srcId="{8E896ECB-529A-4247-8E63-A1376B27D97B}" destId="{2B0E3370-7E3D-4D1B-9217-3CB05A0FA54C}" srcOrd="16" destOrd="0" presId="urn:microsoft.com/office/officeart/2005/8/layout/radial6"/>
    <dgm:cxn modelId="{59157076-01F0-46B9-B187-F88B39481223}" type="presParOf" srcId="{8E896ECB-529A-4247-8E63-A1376B27D97B}" destId="{FA0A94B8-454C-49A0-B8A1-E5E2E04C313C}" srcOrd="17" destOrd="0" presId="urn:microsoft.com/office/officeart/2005/8/layout/radial6"/>
    <dgm:cxn modelId="{8035AF23-8285-4431-8768-AB310CF78F7E}" type="presParOf" srcId="{8E896ECB-529A-4247-8E63-A1376B27D97B}" destId="{7F386F5B-ECDE-49A9-A807-4E2288007FE7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70B2FE-4615-444D-A57A-30C243165895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6A284691-CDC2-47EC-A1E9-D7743DAD9730}">
      <dgm:prSet custT="1"/>
      <dgm:spPr/>
      <dgm:t>
        <a:bodyPr/>
        <a:lstStyle/>
        <a:p>
          <a:r>
            <a:rPr lang="pt-BR" sz="2800" b="1" i="0" dirty="0">
              <a:latin typeface="Roboto" panose="02000000000000000000" pitchFamily="2" charset="0"/>
              <a:ea typeface="Roboto" panose="02000000000000000000" pitchFamily="2" charset="0"/>
            </a:rPr>
            <a:t>Economia:</a:t>
          </a:r>
        </a:p>
        <a:p>
          <a:r>
            <a:rPr lang="pt-BR" sz="2800" i="1" dirty="0">
              <a:latin typeface="Roboto" panose="02000000000000000000" pitchFamily="2" charset="0"/>
              <a:ea typeface="Roboto" panose="02000000000000000000" pitchFamily="2" charset="0"/>
            </a:rPr>
            <a:t>Perestroika</a:t>
          </a:r>
          <a:r>
            <a:rPr lang="pt-BR" sz="2800" dirty="0">
              <a:latin typeface="Roboto" panose="02000000000000000000" pitchFamily="2" charset="0"/>
              <a:ea typeface="Roboto" panose="02000000000000000000" pitchFamily="2" charset="0"/>
            </a:rPr>
            <a:t> (reestruturação)</a:t>
          </a:r>
        </a:p>
      </dgm:t>
    </dgm:pt>
    <dgm:pt modelId="{48681E0F-6963-4BF4-861E-5B9E15055100}" type="parTrans" cxnId="{C4FFDAB1-D202-4256-863F-21C2771001B1}">
      <dgm:prSet/>
      <dgm:spPr/>
      <dgm:t>
        <a:bodyPr/>
        <a:lstStyle/>
        <a:p>
          <a:endParaRPr lang="pt-BR"/>
        </a:p>
      </dgm:t>
    </dgm:pt>
    <dgm:pt modelId="{A9F75FB4-D198-4AD5-9E97-18279C374E6E}" type="sibTrans" cxnId="{C4FFDAB1-D202-4256-863F-21C2771001B1}">
      <dgm:prSet/>
      <dgm:spPr/>
      <dgm:t>
        <a:bodyPr/>
        <a:lstStyle/>
        <a:p>
          <a:endParaRPr lang="pt-BR"/>
        </a:p>
      </dgm:t>
    </dgm:pt>
    <dgm:pt modelId="{03FA04FA-91D0-41A3-8739-D4AF45DC83BF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Cortes nos gastos com os conflitos militares no Afeganistão;</a:t>
          </a:r>
        </a:p>
      </dgm:t>
    </dgm:pt>
    <dgm:pt modelId="{72BF7D3C-326F-4C71-BFC3-8B1B221AB693}" type="parTrans" cxnId="{BACD1153-755D-43B3-A9AF-6D338D62CCA9}">
      <dgm:prSet/>
      <dgm:spPr/>
      <dgm:t>
        <a:bodyPr/>
        <a:lstStyle/>
        <a:p>
          <a:endParaRPr lang="pt-BR"/>
        </a:p>
      </dgm:t>
    </dgm:pt>
    <dgm:pt modelId="{2F7E1759-6CBD-4E62-BB1B-2CF8943BB9DC}" type="sibTrans" cxnId="{BACD1153-755D-43B3-A9AF-6D338D62CCA9}">
      <dgm:prSet/>
      <dgm:spPr/>
      <dgm:t>
        <a:bodyPr/>
        <a:lstStyle/>
        <a:p>
          <a:endParaRPr lang="pt-BR"/>
        </a:p>
      </dgm:t>
    </dgm:pt>
    <dgm:pt modelId="{92684439-D1D6-4495-B077-D32A7C7B1F58}">
      <dgm:prSet custT="1"/>
      <dgm:spPr/>
      <dgm:t>
        <a:bodyPr/>
        <a:lstStyle/>
        <a:p>
          <a:r>
            <a:rPr lang="pt-BR" sz="2800" b="1" i="0" dirty="0">
              <a:latin typeface="Roboto" panose="02000000000000000000" pitchFamily="2" charset="0"/>
              <a:ea typeface="Roboto" panose="02000000000000000000" pitchFamily="2" charset="0"/>
            </a:rPr>
            <a:t>Política:</a:t>
          </a:r>
        </a:p>
        <a:p>
          <a:r>
            <a:rPr lang="pt-BR" sz="2800" i="1" dirty="0">
              <a:latin typeface="Roboto" panose="02000000000000000000" pitchFamily="2" charset="0"/>
              <a:ea typeface="Roboto" panose="02000000000000000000" pitchFamily="2" charset="0"/>
            </a:rPr>
            <a:t>Glasnost</a:t>
          </a:r>
          <a:r>
            <a:rPr lang="pt-BR" sz="2800" dirty="0">
              <a:latin typeface="Roboto" panose="02000000000000000000" pitchFamily="2" charset="0"/>
              <a:ea typeface="Roboto" panose="02000000000000000000" pitchFamily="2" charset="0"/>
            </a:rPr>
            <a:t> (transparência)</a:t>
          </a:r>
        </a:p>
      </dgm:t>
    </dgm:pt>
    <dgm:pt modelId="{D6BDBCE6-E092-4E5E-81BB-E4766CE7AE88}" type="parTrans" cxnId="{62B88B4B-F9B4-4453-B2D9-201C13640389}">
      <dgm:prSet/>
      <dgm:spPr/>
      <dgm:t>
        <a:bodyPr/>
        <a:lstStyle/>
        <a:p>
          <a:endParaRPr lang="pt-BR"/>
        </a:p>
      </dgm:t>
    </dgm:pt>
    <dgm:pt modelId="{4E57434D-8841-417F-9770-9D2B29946C2B}" type="sibTrans" cxnId="{62B88B4B-F9B4-4453-B2D9-201C13640389}">
      <dgm:prSet/>
      <dgm:spPr/>
      <dgm:t>
        <a:bodyPr/>
        <a:lstStyle/>
        <a:p>
          <a:endParaRPr lang="pt-BR"/>
        </a:p>
      </dgm:t>
    </dgm:pt>
    <dgm:pt modelId="{D94CFFBE-8654-4718-BCE0-425F86089556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Libertação dos presos políticos;</a:t>
          </a:r>
        </a:p>
      </dgm:t>
    </dgm:pt>
    <dgm:pt modelId="{F528FBB8-5FDB-411D-9628-B5AF7C3E63C5}" type="parTrans" cxnId="{CF308B25-43CD-4F25-985F-A95C6972BF42}">
      <dgm:prSet/>
      <dgm:spPr/>
      <dgm:t>
        <a:bodyPr/>
        <a:lstStyle/>
        <a:p>
          <a:endParaRPr lang="pt-BR"/>
        </a:p>
      </dgm:t>
    </dgm:pt>
    <dgm:pt modelId="{0C6B4119-609B-46D8-A97E-E97F5E565E82}" type="sibTrans" cxnId="{CF308B25-43CD-4F25-985F-A95C6972BF42}">
      <dgm:prSet/>
      <dgm:spPr/>
      <dgm:t>
        <a:bodyPr/>
        <a:lstStyle/>
        <a:p>
          <a:endParaRPr lang="pt-BR"/>
        </a:p>
      </dgm:t>
    </dgm:pt>
    <dgm:pt modelId="{FE3C63C9-6572-42AA-B6F0-A698B86E19CB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Demissão de funcionários corruptos;</a:t>
          </a:r>
        </a:p>
      </dgm:t>
    </dgm:pt>
    <dgm:pt modelId="{181D414C-F945-4495-9EF6-C15EB8E4EE9B}" type="parTrans" cxnId="{1E0AD452-025E-4935-B81A-4DA327026415}">
      <dgm:prSet/>
      <dgm:spPr/>
      <dgm:t>
        <a:bodyPr/>
        <a:lstStyle/>
        <a:p>
          <a:endParaRPr lang="pt-BR"/>
        </a:p>
      </dgm:t>
    </dgm:pt>
    <dgm:pt modelId="{AA11D87F-D969-46E7-AB94-E56243752280}" type="sibTrans" cxnId="{1E0AD452-025E-4935-B81A-4DA327026415}">
      <dgm:prSet/>
      <dgm:spPr/>
      <dgm:t>
        <a:bodyPr/>
        <a:lstStyle/>
        <a:p>
          <a:endParaRPr lang="pt-BR"/>
        </a:p>
      </dgm:t>
    </dgm:pt>
    <dgm:pt modelId="{8EA5BBBD-A28E-457B-BE52-0A578A3E63C6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Fim da censura à imprensa;</a:t>
          </a:r>
        </a:p>
      </dgm:t>
    </dgm:pt>
    <dgm:pt modelId="{7322CC59-8209-470D-8EA5-89B2B45C6F35}" type="parTrans" cxnId="{848914CA-D0C4-4953-8409-0EFE8D703E67}">
      <dgm:prSet/>
      <dgm:spPr/>
      <dgm:t>
        <a:bodyPr/>
        <a:lstStyle/>
        <a:p>
          <a:endParaRPr lang="pt-BR"/>
        </a:p>
      </dgm:t>
    </dgm:pt>
    <dgm:pt modelId="{DDE3AE2F-3552-45EA-A326-C62D03CEF926}" type="sibTrans" cxnId="{848914CA-D0C4-4953-8409-0EFE8D703E67}">
      <dgm:prSet/>
      <dgm:spPr/>
      <dgm:t>
        <a:bodyPr/>
        <a:lstStyle/>
        <a:p>
          <a:endParaRPr lang="pt-BR"/>
        </a:p>
      </dgm:t>
    </dgm:pt>
    <dgm:pt modelId="{D982DD35-804E-4190-B15E-71F42AFFB8F7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Liberação do direito de greve;</a:t>
          </a:r>
        </a:p>
      </dgm:t>
    </dgm:pt>
    <dgm:pt modelId="{237337ED-427C-43CF-BE1F-B39839568082}" type="parTrans" cxnId="{1AAE7352-C276-4865-9C79-A0158F15DD14}">
      <dgm:prSet/>
      <dgm:spPr/>
      <dgm:t>
        <a:bodyPr/>
        <a:lstStyle/>
        <a:p>
          <a:endParaRPr lang="pt-BR"/>
        </a:p>
      </dgm:t>
    </dgm:pt>
    <dgm:pt modelId="{7C350125-DF28-46F8-BBE0-B2D5EF3B11BC}" type="sibTrans" cxnId="{1AAE7352-C276-4865-9C79-A0158F15DD14}">
      <dgm:prSet/>
      <dgm:spPr/>
      <dgm:t>
        <a:bodyPr/>
        <a:lstStyle/>
        <a:p>
          <a:endParaRPr lang="pt-BR"/>
        </a:p>
      </dgm:t>
    </dgm:pt>
    <dgm:pt modelId="{81658B25-FA4C-4E8D-8B89-9FD2CA663A1B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Substituição do sistema de partido único pelo pluripartidarismo.</a:t>
          </a:r>
        </a:p>
      </dgm:t>
    </dgm:pt>
    <dgm:pt modelId="{EFF95417-20D5-470F-8CF9-D6E4F50AD6D5}" type="parTrans" cxnId="{C908D9F3-AB9F-4724-B064-4DA33AA405D0}">
      <dgm:prSet/>
      <dgm:spPr/>
      <dgm:t>
        <a:bodyPr/>
        <a:lstStyle/>
        <a:p>
          <a:endParaRPr lang="pt-BR"/>
        </a:p>
      </dgm:t>
    </dgm:pt>
    <dgm:pt modelId="{C2B29182-EAC7-4D9D-86F8-3A23FCC604E6}" type="sibTrans" cxnId="{C908D9F3-AB9F-4724-B064-4DA33AA405D0}">
      <dgm:prSet/>
      <dgm:spPr/>
      <dgm:t>
        <a:bodyPr/>
        <a:lstStyle/>
        <a:p>
          <a:endParaRPr lang="pt-BR"/>
        </a:p>
      </dgm:t>
    </dgm:pt>
    <dgm:pt modelId="{B68BE105-4BCA-4F06-ACB6-C7CE7C30503F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Estímulo à renovação tecnológica e competitividade entre empresas;</a:t>
          </a:r>
        </a:p>
      </dgm:t>
    </dgm:pt>
    <dgm:pt modelId="{536BF9C7-88D4-4987-959A-07022ABA7B93}" type="sibTrans" cxnId="{9C84D9BE-2E12-4FB7-90E6-F0EEF5998F96}">
      <dgm:prSet/>
      <dgm:spPr/>
      <dgm:t>
        <a:bodyPr/>
        <a:lstStyle/>
        <a:p>
          <a:endParaRPr lang="pt-BR"/>
        </a:p>
      </dgm:t>
    </dgm:pt>
    <dgm:pt modelId="{C7735CF3-2743-4BAC-8956-3DA404577691}" type="parTrans" cxnId="{9C84D9BE-2E12-4FB7-90E6-F0EEF5998F96}">
      <dgm:prSet/>
      <dgm:spPr/>
      <dgm:t>
        <a:bodyPr/>
        <a:lstStyle/>
        <a:p>
          <a:endParaRPr lang="pt-BR"/>
        </a:p>
      </dgm:t>
    </dgm:pt>
    <dgm:pt modelId="{96B04840-C95E-4C84-8ED1-7AD9F12942B6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Fim do monopólio estatal sobre alguns setores do mercado;</a:t>
          </a:r>
        </a:p>
      </dgm:t>
    </dgm:pt>
    <dgm:pt modelId="{5DBBC5B8-3979-4842-B450-E6A8C314837D}" type="sibTrans" cxnId="{0F8999CA-DEB0-4F9D-9079-D2CD7128EFB2}">
      <dgm:prSet/>
      <dgm:spPr/>
      <dgm:t>
        <a:bodyPr/>
        <a:lstStyle/>
        <a:p>
          <a:endParaRPr lang="pt-BR"/>
        </a:p>
      </dgm:t>
    </dgm:pt>
    <dgm:pt modelId="{751F8C7F-347C-425C-B044-6C90D72DD944}" type="parTrans" cxnId="{0F8999CA-DEB0-4F9D-9079-D2CD7128EFB2}">
      <dgm:prSet/>
      <dgm:spPr/>
      <dgm:t>
        <a:bodyPr/>
        <a:lstStyle/>
        <a:p>
          <a:endParaRPr lang="pt-BR"/>
        </a:p>
      </dgm:t>
    </dgm:pt>
    <dgm:pt modelId="{6C34B0DD-DED1-460D-A1A9-8870624E10DA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Permissão para a abertura de lojas comerciais;</a:t>
          </a:r>
        </a:p>
      </dgm:t>
    </dgm:pt>
    <dgm:pt modelId="{3F44E24E-C201-42E6-9318-E8F39C9F8DE1}" type="sibTrans" cxnId="{DC3EA072-DD1F-4F66-902D-4728603396EE}">
      <dgm:prSet/>
      <dgm:spPr/>
      <dgm:t>
        <a:bodyPr/>
        <a:lstStyle/>
        <a:p>
          <a:endParaRPr lang="pt-BR"/>
        </a:p>
      </dgm:t>
    </dgm:pt>
    <dgm:pt modelId="{331AC26E-F3CB-4788-A5BD-133AEB895354}" type="parTrans" cxnId="{DC3EA072-DD1F-4F66-902D-4728603396EE}">
      <dgm:prSet/>
      <dgm:spPr/>
      <dgm:t>
        <a:bodyPr/>
        <a:lstStyle/>
        <a:p>
          <a:endParaRPr lang="pt-BR"/>
        </a:p>
      </dgm:t>
    </dgm:pt>
    <dgm:pt modelId="{AC8A3C53-730B-489E-99B6-F95687F49B48}">
      <dgm:prSet custT="1"/>
      <dgm:spPr/>
      <dgm:t>
        <a:bodyPr/>
        <a:lstStyle/>
        <a:p>
          <a:r>
            <a:rPr lang="pt-BR" sz="2200" dirty="0">
              <a:latin typeface="Roboto" panose="02000000000000000000" pitchFamily="2" charset="0"/>
              <a:ea typeface="Roboto" panose="02000000000000000000" pitchFamily="2" charset="0"/>
            </a:rPr>
            <a:t>Autorização para entrada de empresas estrangeiras no país.</a:t>
          </a:r>
        </a:p>
      </dgm:t>
    </dgm:pt>
    <dgm:pt modelId="{A3D7A42C-F9D9-452D-A2DE-B45B3BF90CF6}" type="sibTrans" cxnId="{61341905-DC66-4ABB-A938-97D0002758DE}">
      <dgm:prSet/>
      <dgm:spPr/>
      <dgm:t>
        <a:bodyPr/>
        <a:lstStyle/>
        <a:p>
          <a:endParaRPr lang="pt-BR"/>
        </a:p>
      </dgm:t>
    </dgm:pt>
    <dgm:pt modelId="{AC485382-AD46-460B-A460-356D87E40B27}" type="parTrans" cxnId="{61341905-DC66-4ABB-A938-97D0002758DE}">
      <dgm:prSet/>
      <dgm:spPr/>
      <dgm:t>
        <a:bodyPr/>
        <a:lstStyle/>
        <a:p>
          <a:endParaRPr lang="pt-BR"/>
        </a:p>
      </dgm:t>
    </dgm:pt>
    <dgm:pt modelId="{724A21E5-D675-42F1-AB2D-418E8EEB7FD3}" type="pres">
      <dgm:prSet presAssocID="{8C70B2FE-4615-444D-A57A-30C243165895}" presName="Name0" presStyleCnt="0">
        <dgm:presLayoutVars>
          <dgm:dir/>
          <dgm:animLvl val="lvl"/>
          <dgm:resizeHandles val="exact"/>
        </dgm:presLayoutVars>
      </dgm:prSet>
      <dgm:spPr/>
    </dgm:pt>
    <dgm:pt modelId="{E253F5B3-886A-44D9-AFCF-A3A5412680E7}" type="pres">
      <dgm:prSet presAssocID="{6A284691-CDC2-47EC-A1E9-D7743DAD9730}" presName="composite" presStyleCnt="0"/>
      <dgm:spPr/>
    </dgm:pt>
    <dgm:pt modelId="{69BFE4AB-D956-438E-A693-DC3F605AAD9F}" type="pres">
      <dgm:prSet presAssocID="{6A284691-CDC2-47EC-A1E9-D7743DAD9730}" presName="parTx" presStyleLbl="alignNode1" presStyleIdx="0" presStyleCnt="2" custScaleY="92913" custLinFactNeighborX="598" custLinFactNeighborY="-10114">
        <dgm:presLayoutVars>
          <dgm:chMax val="0"/>
          <dgm:chPref val="0"/>
          <dgm:bulletEnabled val="1"/>
        </dgm:presLayoutVars>
      </dgm:prSet>
      <dgm:spPr/>
    </dgm:pt>
    <dgm:pt modelId="{77579026-91CB-47DF-A079-DF5E3BF4D5D2}" type="pres">
      <dgm:prSet presAssocID="{6A284691-CDC2-47EC-A1E9-D7743DAD9730}" presName="desTx" presStyleLbl="alignAccFollowNode1" presStyleIdx="0" presStyleCnt="2" custScaleY="99566" custLinFactNeighborX="598" custLinFactNeighborY="-2612">
        <dgm:presLayoutVars>
          <dgm:bulletEnabled val="1"/>
        </dgm:presLayoutVars>
      </dgm:prSet>
      <dgm:spPr/>
    </dgm:pt>
    <dgm:pt modelId="{84CAB29F-86E9-439F-9B52-8C18827E172E}" type="pres">
      <dgm:prSet presAssocID="{A9F75FB4-D198-4AD5-9E97-18279C374E6E}" presName="space" presStyleCnt="0"/>
      <dgm:spPr/>
    </dgm:pt>
    <dgm:pt modelId="{D9CC095A-56D7-4CE5-9302-5115FC1BEB17}" type="pres">
      <dgm:prSet presAssocID="{92684439-D1D6-4495-B077-D32A7C7B1F58}" presName="composite" presStyleCnt="0"/>
      <dgm:spPr/>
    </dgm:pt>
    <dgm:pt modelId="{6C009E41-34B9-4F10-8839-A1503255ACEB}" type="pres">
      <dgm:prSet presAssocID="{92684439-D1D6-4495-B077-D32A7C7B1F58}" presName="parTx" presStyleLbl="alignNode1" presStyleIdx="1" presStyleCnt="2" custScaleY="89681" custLinFactNeighborX="1" custLinFactNeighborY="-9957">
        <dgm:presLayoutVars>
          <dgm:chMax val="0"/>
          <dgm:chPref val="0"/>
          <dgm:bulletEnabled val="1"/>
        </dgm:presLayoutVars>
      </dgm:prSet>
      <dgm:spPr/>
    </dgm:pt>
    <dgm:pt modelId="{E0994BAD-33BD-4DFF-ABBF-21F3C83CBEEF}" type="pres">
      <dgm:prSet presAssocID="{92684439-D1D6-4495-B077-D32A7C7B1F58}" presName="desTx" presStyleLbl="alignAccFollowNode1" presStyleIdx="1" presStyleCnt="2" custLinFactNeighborX="1" custLinFactNeighborY="-2039">
        <dgm:presLayoutVars>
          <dgm:bulletEnabled val="1"/>
        </dgm:presLayoutVars>
      </dgm:prSet>
      <dgm:spPr/>
    </dgm:pt>
  </dgm:ptLst>
  <dgm:cxnLst>
    <dgm:cxn modelId="{61341905-DC66-4ABB-A938-97D0002758DE}" srcId="{6A284691-CDC2-47EC-A1E9-D7743DAD9730}" destId="{AC8A3C53-730B-489E-99B6-F95687F49B48}" srcOrd="4" destOrd="0" parTransId="{AC485382-AD46-460B-A460-356D87E40B27}" sibTransId="{A3D7A42C-F9D9-452D-A2DE-B45B3BF90CF6}"/>
    <dgm:cxn modelId="{CF308B25-43CD-4F25-985F-A95C6972BF42}" srcId="{92684439-D1D6-4495-B077-D32A7C7B1F58}" destId="{D94CFFBE-8654-4718-BCE0-425F86089556}" srcOrd="0" destOrd="0" parTransId="{F528FBB8-5FDB-411D-9628-B5AF7C3E63C5}" sibTransId="{0C6B4119-609B-46D8-A97E-E97F5E565E82}"/>
    <dgm:cxn modelId="{EC188629-AEF0-430A-A4D0-6AC176651CE3}" type="presOf" srcId="{D94CFFBE-8654-4718-BCE0-425F86089556}" destId="{E0994BAD-33BD-4DFF-ABBF-21F3C83CBEEF}" srcOrd="0" destOrd="0" presId="urn:microsoft.com/office/officeart/2005/8/layout/hList1"/>
    <dgm:cxn modelId="{383AF529-1315-4790-916F-EB3302E30205}" type="presOf" srcId="{6C34B0DD-DED1-460D-A1A9-8870624E10DA}" destId="{77579026-91CB-47DF-A079-DF5E3BF4D5D2}" srcOrd="0" destOrd="3" presId="urn:microsoft.com/office/officeart/2005/8/layout/hList1"/>
    <dgm:cxn modelId="{275A6230-B4A2-4C6A-9F2D-95093948A5FC}" type="presOf" srcId="{6A284691-CDC2-47EC-A1E9-D7743DAD9730}" destId="{69BFE4AB-D956-438E-A693-DC3F605AAD9F}" srcOrd="0" destOrd="0" presId="urn:microsoft.com/office/officeart/2005/8/layout/hList1"/>
    <dgm:cxn modelId="{8DBA2A34-080C-41B5-B76E-D477B3874578}" type="presOf" srcId="{81658B25-FA4C-4E8D-8B89-9FD2CA663A1B}" destId="{E0994BAD-33BD-4DFF-ABBF-21F3C83CBEEF}" srcOrd="0" destOrd="4" presId="urn:microsoft.com/office/officeart/2005/8/layout/hList1"/>
    <dgm:cxn modelId="{CA7D2236-EE8F-4725-BF39-62F90B395844}" type="presOf" srcId="{03FA04FA-91D0-41A3-8739-D4AF45DC83BF}" destId="{77579026-91CB-47DF-A079-DF5E3BF4D5D2}" srcOrd="0" destOrd="0" presId="urn:microsoft.com/office/officeart/2005/8/layout/hList1"/>
    <dgm:cxn modelId="{62B88B4B-F9B4-4453-B2D9-201C13640389}" srcId="{8C70B2FE-4615-444D-A57A-30C243165895}" destId="{92684439-D1D6-4495-B077-D32A7C7B1F58}" srcOrd="1" destOrd="0" parTransId="{D6BDBCE6-E092-4E5E-81BB-E4766CE7AE88}" sibTransId="{4E57434D-8841-417F-9770-9D2B29946C2B}"/>
    <dgm:cxn modelId="{1AAE7352-C276-4865-9C79-A0158F15DD14}" srcId="{92684439-D1D6-4495-B077-D32A7C7B1F58}" destId="{D982DD35-804E-4190-B15E-71F42AFFB8F7}" srcOrd="3" destOrd="0" parTransId="{237337ED-427C-43CF-BE1F-B39839568082}" sibTransId="{7C350125-DF28-46F8-BBE0-B2D5EF3B11BC}"/>
    <dgm:cxn modelId="{DC3EA072-DD1F-4F66-902D-4728603396EE}" srcId="{6A284691-CDC2-47EC-A1E9-D7743DAD9730}" destId="{6C34B0DD-DED1-460D-A1A9-8870624E10DA}" srcOrd="3" destOrd="0" parTransId="{331AC26E-F3CB-4788-A5BD-133AEB895354}" sibTransId="{3F44E24E-C201-42E6-9318-E8F39C9F8DE1}"/>
    <dgm:cxn modelId="{1E0AD452-025E-4935-B81A-4DA327026415}" srcId="{92684439-D1D6-4495-B077-D32A7C7B1F58}" destId="{FE3C63C9-6572-42AA-B6F0-A698B86E19CB}" srcOrd="1" destOrd="0" parTransId="{181D414C-F945-4495-9EF6-C15EB8E4EE9B}" sibTransId="{AA11D87F-D969-46E7-AB94-E56243752280}"/>
    <dgm:cxn modelId="{BACD1153-755D-43B3-A9AF-6D338D62CCA9}" srcId="{6A284691-CDC2-47EC-A1E9-D7743DAD9730}" destId="{03FA04FA-91D0-41A3-8739-D4AF45DC83BF}" srcOrd="0" destOrd="0" parTransId="{72BF7D3C-326F-4C71-BFC3-8B1B221AB693}" sibTransId="{2F7E1759-6CBD-4E62-BB1B-2CF8943BB9DC}"/>
    <dgm:cxn modelId="{2B7C6A5A-5066-412D-9515-AF1CF4D9D3AB}" type="presOf" srcId="{B68BE105-4BCA-4F06-ACB6-C7CE7C30503F}" destId="{77579026-91CB-47DF-A079-DF5E3BF4D5D2}" srcOrd="0" destOrd="1" presId="urn:microsoft.com/office/officeart/2005/8/layout/hList1"/>
    <dgm:cxn modelId="{C4FFDAB1-D202-4256-863F-21C2771001B1}" srcId="{8C70B2FE-4615-444D-A57A-30C243165895}" destId="{6A284691-CDC2-47EC-A1E9-D7743DAD9730}" srcOrd="0" destOrd="0" parTransId="{48681E0F-6963-4BF4-861E-5B9E15055100}" sibTransId="{A9F75FB4-D198-4AD5-9E97-18279C374E6E}"/>
    <dgm:cxn modelId="{7D3E9DB8-A98E-4028-BA37-B48059A32426}" type="presOf" srcId="{AC8A3C53-730B-489E-99B6-F95687F49B48}" destId="{77579026-91CB-47DF-A079-DF5E3BF4D5D2}" srcOrd="0" destOrd="4" presId="urn:microsoft.com/office/officeart/2005/8/layout/hList1"/>
    <dgm:cxn modelId="{9C84D9BE-2E12-4FB7-90E6-F0EEF5998F96}" srcId="{6A284691-CDC2-47EC-A1E9-D7743DAD9730}" destId="{B68BE105-4BCA-4F06-ACB6-C7CE7C30503F}" srcOrd="1" destOrd="0" parTransId="{C7735CF3-2743-4BAC-8956-3DA404577691}" sibTransId="{536BF9C7-88D4-4987-959A-07022ABA7B93}"/>
    <dgm:cxn modelId="{848914CA-D0C4-4953-8409-0EFE8D703E67}" srcId="{92684439-D1D6-4495-B077-D32A7C7B1F58}" destId="{8EA5BBBD-A28E-457B-BE52-0A578A3E63C6}" srcOrd="2" destOrd="0" parTransId="{7322CC59-8209-470D-8EA5-89B2B45C6F35}" sibTransId="{DDE3AE2F-3552-45EA-A326-C62D03CEF926}"/>
    <dgm:cxn modelId="{0F8999CA-DEB0-4F9D-9079-D2CD7128EFB2}" srcId="{6A284691-CDC2-47EC-A1E9-D7743DAD9730}" destId="{96B04840-C95E-4C84-8ED1-7AD9F12942B6}" srcOrd="2" destOrd="0" parTransId="{751F8C7F-347C-425C-B044-6C90D72DD944}" sibTransId="{5DBBC5B8-3979-4842-B450-E6A8C314837D}"/>
    <dgm:cxn modelId="{26C78DCC-2121-47F2-A385-CA81BC92F2E6}" type="presOf" srcId="{96B04840-C95E-4C84-8ED1-7AD9F12942B6}" destId="{77579026-91CB-47DF-A079-DF5E3BF4D5D2}" srcOrd="0" destOrd="2" presId="urn:microsoft.com/office/officeart/2005/8/layout/hList1"/>
    <dgm:cxn modelId="{01078BDC-9111-4228-A883-61FC0C9DA60B}" type="presOf" srcId="{8C70B2FE-4615-444D-A57A-30C243165895}" destId="{724A21E5-D675-42F1-AB2D-418E8EEB7FD3}" srcOrd="0" destOrd="0" presId="urn:microsoft.com/office/officeart/2005/8/layout/hList1"/>
    <dgm:cxn modelId="{E8447FE5-9078-4DC2-A1C3-8D7CBB97B051}" type="presOf" srcId="{FE3C63C9-6572-42AA-B6F0-A698B86E19CB}" destId="{E0994BAD-33BD-4DFF-ABBF-21F3C83CBEEF}" srcOrd="0" destOrd="1" presId="urn:microsoft.com/office/officeart/2005/8/layout/hList1"/>
    <dgm:cxn modelId="{34FA64E7-DCFB-424B-A72C-7BF02D279544}" type="presOf" srcId="{D982DD35-804E-4190-B15E-71F42AFFB8F7}" destId="{E0994BAD-33BD-4DFF-ABBF-21F3C83CBEEF}" srcOrd="0" destOrd="3" presId="urn:microsoft.com/office/officeart/2005/8/layout/hList1"/>
    <dgm:cxn modelId="{09CBBEE8-615C-49D0-8CDE-E47FFF802CE7}" type="presOf" srcId="{92684439-D1D6-4495-B077-D32A7C7B1F58}" destId="{6C009E41-34B9-4F10-8839-A1503255ACEB}" srcOrd="0" destOrd="0" presId="urn:microsoft.com/office/officeart/2005/8/layout/hList1"/>
    <dgm:cxn modelId="{BE79C5EB-472E-4815-B7FC-59944B7D4CFF}" type="presOf" srcId="{8EA5BBBD-A28E-457B-BE52-0A578A3E63C6}" destId="{E0994BAD-33BD-4DFF-ABBF-21F3C83CBEEF}" srcOrd="0" destOrd="2" presId="urn:microsoft.com/office/officeart/2005/8/layout/hList1"/>
    <dgm:cxn modelId="{C908D9F3-AB9F-4724-B064-4DA33AA405D0}" srcId="{92684439-D1D6-4495-B077-D32A7C7B1F58}" destId="{81658B25-FA4C-4E8D-8B89-9FD2CA663A1B}" srcOrd="4" destOrd="0" parTransId="{EFF95417-20D5-470F-8CF9-D6E4F50AD6D5}" sibTransId="{C2B29182-EAC7-4D9D-86F8-3A23FCC604E6}"/>
    <dgm:cxn modelId="{1F87C590-622C-4372-A9EB-516A726A2A8C}" type="presParOf" srcId="{724A21E5-D675-42F1-AB2D-418E8EEB7FD3}" destId="{E253F5B3-886A-44D9-AFCF-A3A5412680E7}" srcOrd="0" destOrd="0" presId="urn:microsoft.com/office/officeart/2005/8/layout/hList1"/>
    <dgm:cxn modelId="{80A8FBED-CFF6-4207-8933-FF815EC00F7D}" type="presParOf" srcId="{E253F5B3-886A-44D9-AFCF-A3A5412680E7}" destId="{69BFE4AB-D956-438E-A693-DC3F605AAD9F}" srcOrd="0" destOrd="0" presId="urn:microsoft.com/office/officeart/2005/8/layout/hList1"/>
    <dgm:cxn modelId="{6ADB89A8-2B34-422A-9E79-830EFFF655C1}" type="presParOf" srcId="{E253F5B3-886A-44D9-AFCF-A3A5412680E7}" destId="{77579026-91CB-47DF-A079-DF5E3BF4D5D2}" srcOrd="1" destOrd="0" presId="urn:microsoft.com/office/officeart/2005/8/layout/hList1"/>
    <dgm:cxn modelId="{A03285BD-761F-412B-B5B2-99E33A32B7DB}" type="presParOf" srcId="{724A21E5-D675-42F1-AB2D-418E8EEB7FD3}" destId="{84CAB29F-86E9-439F-9B52-8C18827E172E}" srcOrd="1" destOrd="0" presId="urn:microsoft.com/office/officeart/2005/8/layout/hList1"/>
    <dgm:cxn modelId="{E7D48717-92FF-4CC9-BFB6-DED18F678DBD}" type="presParOf" srcId="{724A21E5-D675-42F1-AB2D-418E8EEB7FD3}" destId="{D9CC095A-56D7-4CE5-9302-5115FC1BEB17}" srcOrd="2" destOrd="0" presId="urn:microsoft.com/office/officeart/2005/8/layout/hList1"/>
    <dgm:cxn modelId="{10884E19-ABF2-4EE1-BCEB-0E2F8599B9B5}" type="presParOf" srcId="{D9CC095A-56D7-4CE5-9302-5115FC1BEB17}" destId="{6C009E41-34B9-4F10-8839-A1503255ACEB}" srcOrd="0" destOrd="0" presId="urn:microsoft.com/office/officeart/2005/8/layout/hList1"/>
    <dgm:cxn modelId="{C157D45E-C96E-4D02-84E1-464C1E22D154}" type="presParOf" srcId="{D9CC095A-56D7-4CE5-9302-5115FC1BEB17}" destId="{E0994BAD-33BD-4DFF-ABBF-21F3C83CBE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662081-68AB-47CC-B7AC-FE298E2924B5}" type="doc">
      <dgm:prSet loTypeId="urn:microsoft.com/office/officeart/2005/8/layout/arrow6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F6666393-5ABE-4C49-AB3A-1F39B049614E}">
      <dgm:prSet custT="1"/>
      <dgm:spPr/>
      <dgm:t>
        <a:bodyPr/>
        <a:lstStyle/>
        <a:p>
          <a:pPr algn="l"/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Em 1991, Gorbachev sofreu um golpe de Estado. Apesar de sua rápida volta como líder, a continuidade da URSS era insustentável.</a:t>
          </a:r>
        </a:p>
      </dgm:t>
    </dgm:pt>
    <dgm:pt modelId="{C43EE0AD-93B4-471E-B0FA-90CFC1E8F8AF}" type="parTrans" cxnId="{4BF0FC02-8A58-43DC-9D53-2D62A06A98B7}">
      <dgm:prSet/>
      <dgm:spPr/>
      <dgm:t>
        <a:bodyPr/>
        <a:lstStyle/>
        <a:p>
          <a:endParaRPr lang="pt-BR"/>
        </a:p>
      </dgm:t>
    </dgm:pt>
    <dgm:pt modelId="{915FE2A8-E69F-48E7-B2A9-1A8546E72825}" type="sibTrans" cxnId="{4BF0FC02-8A58-43DC-9D53-2D62A06A98B7}">
      <dgm:prSet/>
      <dgm:spPr/>
      <dgm:t>
        <a:bodyPr/>
        <a:lstStyle/>
        <a:p>
          <a:endParaRPr lang="pt-BR"/>
        </a:p>
      </dgm:t>
    </dgm:pt>
    <dgm:pt modelId="{B1D10116-0067-4B0F-97DE-AE73854854A7}">
      <dgm:prSet custT="1"/>
      <dgm:spPr/>
      <dgm:t>
        <a:bodyPr/>
        <a:lstStyle/>
        <a:p>
          <a:pPr algn="l"/>
          <a:r>
            <a:rPr lang="pt-BR" sz="2000" spc="-40" baseline="0" dirty="0">
              <a:latin typeface="Roboto" panose="02000000000000000000" pitchFamily="2" charset="0"/>
              <a:ea typeface="Roboto" panose="02000000000000000000" pitchFamily="2" charset="0"/>
            </a:rPr>
            <a:t>No mesmo ano, foi criada a Comunidade dos Estados Independentes (CEI), integrada inicialmente pela Federação Russa, Belarus e Ucrânia. A URSS estava oficialmente extinta.</a:t>
          </a:r>
        </a:p>
        <a:p>
          <a:pPr algn="l"/>
          <a:r>
            <a:rPr lang="pt-BR" sz="2000" spc="-40" baseline="0" dirty="0">
              <a:latin typeface="Roboto" panose="02000000000000000000" pitchFamily="2" charset="0"/>
              <a:ea typeface="Roboto" panose="02000000000000000000" pitchFamily="2" charset="0"/>
            </a:rPr>
            <a:t>Derrubada do Muro de Berlim.</a:t>
          </a:r>
        </a:p>
      </dgm:t>
    </dgm:pt>
    <dgm:pt modelId="{4FEBD84F-8550-457A-8EFF-F102BF3EEC44}" type="parTrans" cxnId="{E53A4669-D0C2-456F-A56B-77DFB365E1BE}">
      <dgm:prSet/>
      <dgm:spPr/>
      <dgm:t>
        <a:bodyPr/>
        <a:lstStyle/>
        <a:p>
          <a:endParaRPr lang="pt-BR"/>
        </a:p>
      </dgm:t>
    </dgm:pt>
    <dgm:pt modelId="{0D5530E8-45AB-4AE2-BA51-1A7B20BAC0B4}" type="sibTrans" cxnId="{E53A4669-D0C2-456F-A56B-77DFB365E1BE}">
      <dgm:prSet/>
      <dgm:spPr/>
      <dgm:t>
        <a:bodyPr/>
        <a:lstStyle/>
        <a:p>
          <a:endParaRPr lang="pt-BR"/>
        </a:p>
      </dgm:t>
    </dgm:pt>
    <dgm:pt modelId="{71DA684C-D83A-4202-AC93-7857BB0264DC}" type="pres">
      <dgm:prSet presAssocID="{93662081-68AB-47CC-B7AC-FE298E2924B5}" presName="compositeShape" presStyleCnt="0">
        <dgm:presLayoutVars>
          <dgm:chMax val="2"/>
          <dgm:dir/>
          <dgm:resizeHandles val="exact"/>
        </dgm:presLayoutVars>
      </dgm:prSet>
      <dgm:spPr/>
    </dgm:pt>
    <dgm:pt modelId="{3E025AE7-4741-4BF7-9543-5A4A7CD970E0}" type="pres">
      <dgm:prSet presAssocID="{93662081-68AB-47CC-B7AC-FE298E2924B5}" presName="ribbon" presStyleLbl="node1" presStyleIdx="0" presStyleCnt="1" custScaleX="134775" custScaleY="100000" custLinFactNeighborX="392" custLinFactNeighborY="41716"/>
      <dgm:spPr/>
    </dgm:pt>
    <dgm:pt modelId="{1E11B12F-49DA-495F-AE0E-06058899D957}" type="pres">
      <dgm:prSet presAssocID="{93662081-68AB-47CC-B7AC-FE298E2924B5}" presName="leftArrowText" presStyleLbl="node1" presStyleIdx="0" presStyleCnt="1" custScaleX="158273" custScaleY="98780" custLinFactNeighborX="-33076" custLinFactNeighborY="-1280">
        <dgm:presLayoutVars>
          <dgm:chMax val="0"/>
          <dgm:bulletEnabled val="1"/>
        </dgm:presLayoutVars>
      </dgm:prSet>
      <dgm:spPr/>
    </dgm:pt>
    <dgm:pt modelId="{EA97CF48-E8A2-4BF2-AB21-762468AC6268}" type="pres">
      <dgm:prSet presAssocID="{93662081-68AB-47CC-B7AC-FE298E2924B5}" presName="rightArrowText" presStyleLbl="node1" presStyleIdx="0" presStyleCnt="1" custScaleX="154569" custLinFactNeighborX="23277" custLinFactNeighborY="-640">
        <dgm:presLayoutVars>
          <dgm:chMax val="0"/>
          <dgm:bulletEnabled val="1"/>
        </dgm:presLayoutVars>
      </dgm:prSet>
      <dgm:spPr/>
    </dgm:pt>
  </dgm:ptLst>
  <dgm:cxnLst>
    <dgm:cxn modelId="{4BF0FC02-8A58-43DC-9D53-2D62A06A98B7}" srcId="{93662081-68AB-47CC-B7AC-FE298E2924B5}" destId="{F6666393-5ABE-4C49-AB3A-1F39B049614E}" srcOrd="0" destOrd="0" parTransId="{C43EE0AD-93B4-471E-B0FA-90CFC1E8F8AF}" sibTransId="{915FE2A8-E69F-48E7-B2A9-1A8546E72825}"/>
    <dgm:cxn modelId="{E53A4669-D0C2-456F-A56B-77DFB365E1BE}" srcId="{93662081-68AB-47CC-B7AC-FE298E2924B5}" destId="{B1D10116-0067-4B0F-97DE-AE73854854A7}" srcOrd="1" destOrd="0" parTransId="{4FEBD84F-8550-457A-8EFF-F102BF3EEC44}" sibTransId="{0D5530E8-45AB-4AE2-BA51-1A7B20BAC0B4}"/>
    <dgm:cxn modelId="{13F68778-DD83-4B91-8A11-8603DE5A2B09}" type="presOf" srcId="{F6666393-5ABE-4C49-AB3A-1F39B049614E}" destId="{1E11B12F-49DA-495F-AE0E-06058899D957}" srcOrd="0" destOrd="0" presId="urn:microsoft.com/office/officeart/2005/8/layout/arrow6"/>
    <dgm:cxn modelId="{8FC96294-7B44-43D2-861D-A958A949A339}" type="presOf" srcId="{93662081-68AB-47CC-B7AC-FE298E2924B5}" destId="{71DA684C-D83A-4202-AC93-7857BB0264DC}" srcOrd="0" destOrd="0" presId="urn:microsoft.com/office/officeart/2005/8/layout/arrow6"/>
    <dgm:cxn modelId="{BA9516DE-D128-40A2-BD5D-E25466DAD4B5}" type="presOf" srcId="{B1D10116-0067-4B0F-97DE-AE73854854A7}" destId="{EA97CF48-E8A2-4BF2-AB21-762468AC6268}" srcOrd="0" destOrd="0" presId="urn:microsoft.com/office/officeart/2005/8/layout/arrow6"/>
    <dgm:cxn modelId="{30236FBB-C3FC-4CA1-898B-959C3D5206EC}" type="presParOf" srcId="{71DA684C-D83A-4202-AC93-7857BB0264DC}" destId="{3E025AE7-4741-4BF7-9543-5A4A7CD970E0}" srcOrd="0" destOrd="0" presId="urn:microsoft.com/office/officeart/2005/8/layout/arrow6"/>
    <dgm:cxn modelId="{A40478B5-0404-436A-B536-E1F6E0740A2B}" type="presParOf" srcId="{71DA684C-D83A-4202-AC93-7857BB0264DC}" destId="{1E11B12F-49DA-495F-AE0E-06058899D957}" srcOrd="1" destOrd="0" presId="urn:microsoft.com/office/officeart/2005/8/layout/arrow6"/>
    <dgm:cxn modelId="{73E0B5A3-8E37-4D58-A803-6F39EE3C6EC6}" type="presParOf" srcId="{71DA684C-D83A-4202-AC93-7857BB0264DC}" destId="{EA97CF48-E8A2-4BF2-AB21-762468AC626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FE4AB-D956-438E-A693-DC3F605AAD9F}">
      <dsp:nvSpPr>
        <dsp:cNvPr id="0" name=""/>
        <dsp:cNvSpPr/>
      </dsp:nvSpPr>
      <dsp:spPr>
        <a:xfrm>
          <a:off x="30461" y="194602"/>
          <a:ext cx="5085040" cy="123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Governo</a:t>
          </a:r>
          <a:r>
            <a:rPr lang="pt-BR" sz="2800" kern="1200" baseline="0" dirty="0">
              <a:latin typeface="Roboto" panose="02000000000000000000" pitchFamily="2" charset="0"/>
              <a:ea typeface="Roboto" panose="02000000000000000000" pitchFamily="2" charset="0"/>
            </a:rPr>
            <a:t> João Figueiredo (1979-1985)</a:t>
          </a:r>
          <a:endParaRPr lang="pt-BR" sz="28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30461" y="194602"/>
        <a:ext cx="5085040" cy="1238400"/>
      </dsp:txXfrm>
    </dsp:sp>
    <dsp:sp modelId="{77579026-91CB-47DF-A079-DF5E3BF4D5D2}">
      <dsp:nvSpPr>
        <dsp:cNvPr id="0" name=""/>
        <dsp:cNvSpPr/>
      </dsp:nvSpPr>
      <dsp:spPr>
        <a:xfrm>
          <a:off x="30461" y="1249656"/>
          <a:ext cx="5085040" cy="348402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Crise econômica e intensificação da resistência ao Regime Militar.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Greves.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Abertura lenta e gradativa do regime (fim do bipartidarismo, eleições diretas para governador).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Movimento </a:t>
          </a: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Diretas Já</a:t>
          </a:r>
          <a:r>
            <a:rPr lang="pt-BR" sz="2000" b="0" kern="1200" dirty="0">
              <a:latin typeface="Roboto" panose="02000000000000000000" pitchFamily="2" charset="0"/>
              <a:ea typeface="Roboto" panose="02000000000000000000" pitchFamily="2" charset="0"/>
            </a:rPr>
            <a:t>, pelo voto direto para presidente.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kern="1200" dirty="0">
              <a:latin typeface="Roboto" panose="02000000000000000000" pitchFamily="2" charset="0"/>
              <a:ea typeface="Roboto" panose="02000000000000000000" pitchFamily="2" charset="0"/>
            </a:rPr>
            <a:t>Tancredo Neves, da oposição, venceu a eleição para presidente, mas faleceu antes de assumir.</a:t>
          </a:r>
        </a:p>
      </dsp:txBody>
      <dsp:txXfrm>
        <a:off x="30461" y="1249656"/>
        <a:ext cx="5085040" cy="3484021"/>
      </dsp:txXfrm>
    </dsp:sp>
    <dsp:sp modelId="{6C009E41-34B9-4F10-8839-A1503255ACEB}">
      <dsp:nvSpPr>
        <dsp:cNvPr id="0" name=""/>
        <dsp:cNvSpPr/>
      </dsp:nvSpPr>
      <dsp:spPr>
        <a:xfrm>
          <a:off x="5797052" y="196016"/>
          <a:ext cx="5085040" cy="123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t" anchorCtr="0">
          <a:noAutofit/>
        </a:bodyPr>
        <a:lstStyle/>
        <a:p>
          <a:pPr marL="0" lvl="0" indent="0" algn="ctr" defTabSz="1244600">
            <a:lnSpc>
              <a:spcPct val="7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baseline="0" dirty="0">
              <a:latin typeface="Roboto" panose="02000000000000000000" pitchFamily="2" charset="0"/>
              <a:ea typeface="Roboto" panose="02000000000000000000" pitchFamily="2" charset="0"/>
            </a:rPr>
            <a:t>Governo José Sarney </a:t>
          </a:r>
        </a:p>
        <a:p>
          <a:pPr marL="0" lvl="0" indent="0" algn="ctr" defTabSz="1244600">
            <a:lnSpc>
              <a:spcPct val="7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baseline="0" dirty="0">
              <a:latin typeface="Roboto" panose="02000000000000000000" pitchFamily="2" charset="0"/>
              <a:ea typeface="Roboto" panose="02000000000000000000" pitchFamily="2" charset="0"/>
            </a:rPr>
            <a:t>(1985-1990)</a:t>
          </a:r>
        </a:p>
      </dsp:txBody>
      <dsp:txXfrm>
        <a:off x="5797052" y="196016"/>
        <a:ext cx="5085040" cy="1238400"/>
      </dsp:txXfrm>
    </dsp:sp>
    <dsp:sp modelId="{E0994BAD-33BD-4DFF-ABBF-21F3C83CBEEF}">
      <dsp:nvSpPr>
        <dsp:cNvPr id="0" name=""/>
        <dsp:cNvSpPr/>
      </dsp:nvSpPr>
      <dsp:spPr>
        <a:xfrm>
          <a:off x="5797050" y="1237489"/>
          <a:ext cx="5085040" cy="34984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Vice de Tancredo Neves assume.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Estabelece voto direto para presidente, estende o direito de voto aos analfabetos, promete nova constituição.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Plano Cruzado 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(nova moeda, congelamento dos preços, reajuste automático de salário, criação do seguro-desemprego).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Com o descongelamento dos preços, </a:t>
          </a: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inflação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 volta a subir.</a:t>
          </a:r>
        </a:p>
      </dsp:txBody>
      <dsp:txXfrm>
        <a:off x="5797050" y="1237489"/>
        <a:ext cx="5085040" cy="34984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113C3-7EF9-4984-96A1-75E57E833617}">
      <dsp:nvSpPr>
        <dsp:cNvPr id="0" name=""/>
        <dsp:cNvSpPr/>
      </dsp:nvSpPr>
      <dsp:spPr>
        <a:xfrm>
          <a:off x="63502" y="56685"/>
          <a:ext cx="2375222" cy="7324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kern="1200" dirty="0">
              <a:latin typeface="Roboto" panose="02000000000000000000" pitchFamily="2" charset="0"/>
              <a:ea typeface="Roboto" panose="02000000000000000000" pitchFamily="2" charset="0"/>
            </a:rPr>
            <a:t>Características</a:t>
          </a:r>
        </a:p>
      </dsp:txBody>
      <dsp:txXfrm>
        <a:off x="84955" y="78138"/>
        <a:ext cx="2332316" cy="689563"/>
      </dsp:txXfrm>
    </dsp:sp>
    <dsp:sp modelId="{9416B744-3A4C-4164-8926-97A3210C0CD2}">
      <dsp:nvSpPr>
        <dsp:cNvPr id="0" name=""/>
        <dsp:cNvSpPr/>
      </dsp:nvSpPr>
      <dsp:spPr>
        <a:xfrm>
          <a:off x="301025" y="789155"/>
          <a:ext cx="148719" cy="679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026"/>
              </a:lnTo>
              <a:lnTo>
                <a:pt x="148719" y="67902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4D534-74BF-4977-B519-BBB91DC8B4E7}">
      <dsp:nvSpPr>
        <dsp:cNvPr id="0" name=""/>
        <dsp:cNvSpPr/>
      </dsp:nvSpPr>
      <dsp:spPr>
        <a:xfrm>
          <a:off x="449744" y="1033526"/>
          <a:ext cx="2414906" cy="869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Internacionalização da produção</a:t>
          </a:r>
        </a:p>
      </dsp:txBody>
      <dsp:txXfrm>
        <a:off x="475205" y="1058987"/>
        <a:ext cx="2363984" cy="818388"/>
      </dsp:txXfrm>
    </dsp:sp>
    <dsp:sp modelId="{7FE3A0FF-155A-4B3B-8B4F-FCE568312044}">
      <dsp:nvSpPr>
        <dsp:cNvPr id="0" name=""/>
        <dsp:cNvSpPr/>
      </dsp:nvSpPr>
      <dsp:spPr>
        <a:xfrm>
          <a:off x="301025" y="789155"/>
          <a:ext cx="164930" cy="1597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008"/>
              </a:lnTo>
              <a:lnTo>
                <a:pt x="164930" y="15970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CA21E-8B89-4F92-84EA-5F283958424E}">
      <dsp:nvSpPr>
        <dsp:cNvPr id="0" name=""/>
        <dsp:cNvSpPr/>
      </dsp:nvSpPr>
      <dsp:spPr>
        <a:xfrm>
          <a:off x="465955" y="2080239"/>
          <a:ext cx="2405867" cy="611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Circulação de informações</a:t>
          </a:r>
        </a:p>
      </dsp:txBody>
      <dsp:txXfrm>
        <a:off x="483875" y="2098159"/>
        <a:ext cx="2370027" cy="576008"/>
      </dsp:txXfrm>
    </dsp:sp>
    <dsp:sp modelId="{352CC313-08E9-43DC-BE91-2052A12CCDE1}">
      <dsp:nvSpPr>
        <dsp:cNvPr id="0" name=""/>
        <dsp:cNvSpPr/>
      </dsp:nvSpPr>
      <dsp:spPr>
        <a:xfrm>
          <a:off x="301025" y="789155"/>
          <a:ext cx="173024" cy="2764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4795"/>
              </a:lnTo>
              <a:lnTo>
                <a:pt x="173024" y="276479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C59EE-3C03-4898-AE7D-7A96907F3A40}">
      <dsp:nvSpPr>
        <dsp:cNvPr id="0" name=""/>
        <dsp:cNvSpPr/>
      </dsp:nvSpPr>
      <dsp:spPr>
        <a:xfrm>
          <a:off x="474049" y="2973390"/>
          <a:ext cx="2374489" cy="11611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/>
            </a:rPr>
            <a:t>Aumento crescente da circulação de capitais</a:t>
          </a:r>
        </a:p>
      </dsp:txBody>
      <dsp:txXfrm>
        <a:off x="508057" y="3007398"/>
        <a:ext cx="2306473" cy="1093105"/>
      </dsp:txXfrm>
    </dsp:sp>
    <dsp:sp modelId="{F3FBD637-3870-4AE4-BE14-4F811B595B65}">
      <dsp:nvSpPr>
        <dsp:cNvPr id="0" name=""/>
        <dsp:cNvSpPr/>
      </dsp:nvSpPr>
      <dsp:spPr>
        <a:xfrm>
          <a:off x="301025" y="789155"/>
          <a:ext cx="189224" cy="4021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1929"/>
              </a:lnTo>
              <a:lnTo>
                <a:pt x="189224" y="402192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71D83-A3A0-46F1-ACA4-E6525518667A}">
      <dsp:nvSpPr>
        <dsp:cNvPr id="0" name=""/>
        <dsp:cNvSpPr/>
      </dsp:nvSpPr>
      <dsp:spPr>
        <a:xfrm>
          <a:off x="490249" y="4311832"/>
          <a:ext cx="2367020" cy="998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/>
            </a:rPr>
            <a:t>Aumento extraordinário do comércio mundial</a:t>
          </a:r>
        </a:p>
      </dsp:txBody>
      <dsp:txXfrm>
        <a:off x="519494" y="4341077"/>
        <a:ext cx="2308530" cy="940014"/>
      </dsp:txXfrm>
    </dsp:sp>
    <dsp:sp modelId="{EA9B035B-68D7-469E-A200-C4F88F4B5392}">
      <dsp:nvSpPr>
        <dsp:cNvPr id="0" name=""/>
        <dsp:cNvSpPr/>
      </dsp:nvSpPr>
      <dsp:spPr>
        <a:xfrm>
          <a:off x="3212773" y="62136"/>
          <a:ext cx="2493083" cy="745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Mercado de trabalho</a:t>
          </a:r>
        </a:p>
      </dsp:txBody>
      <dsp:txXfrm>
        <a:off x="3234595" y="83958"/>
        <a:ext cx="2449439" cy="701400"/>
      </dsp:txXfrm>
    </dsp:sp>
    <dsp:sp modelId="{E091B837-68E5-4FBF-8CCA-9F701F3AAE46}">
      <dsp:nvSpPr>
        <dsp:cNvPr id="0" name=""/>
        <dsp:cNvSpPr/>
      </dsp:nvSpPr>
      <dsp:spPr>
        <a:xfrm>
          <a:off x="3462081" y="807180"/>
          <a:ext cx="209050" cy="1105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564"/>
              </a:lnTo>
              <a:lnTo>
                <a:pt x="209050" y="11055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38F6B-1349-4C65-9C62-0594A85799ED}">
      <dsp:nvSpPr>
        <dsp:cNvPr id="0" name=""/>
        <dsp:cNvSpPr/>
      </dsp:nvSpPr>
      <dsp:spPr>
        <a:xfrm>
          <a:off x="3671131" y="1080266"/>
          <a:ext cx="2365900" cy="1664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Revolução Técnico-Científico-</a:t>
          </a:r>
        </a:p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-Informacional provocou a extinção de alguns postos de trabalho</a:t>
          </a:r>
        </a:p>
      </dsp:txBody>
      <dsp:txXfrm>
        <a:off x="3719896" y="1129031"/>
        <a:ext cx="2268370" cy="1567429"/>
      </dsp:txXfrm>
    </dsp:sp>
    <dsp:sp modelId="{8408D7AC-FB93-4725-A650-E6E0B341A672}">
      <dsp:nvSpPr>
        <dsp:cNvPr id="0" name=""/>
        <dsp:cNvSpPr/>
      </dsp:nvSpPr>
      <dsp:spPr>
        <a:xfrm>
          <a:off x="3462081" y="807180"/>
          <a:ext cx="178539" cy="2636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6445"/>
              </a:lnTo>
              <a:lnTo>
                <a:pt x="178539" y="263644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4456A-1A74-4568-96DA-73AD10913F15}">
      <dsp:nvSpPr>
        <dsp:cNvPr id="0" name=""/>
        <dsp:cNvSpPr/>
      </dsp:nvSpPr>
      <dsp:spPr>
        <a:xfrm>
          <a:off x="3640621" y="2975147"/>
          <a:ext cx="2331194" cy="936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Novas funções ligadas à tecnologia</a:t>
          </a:r>
        </a:p>
      </dsp:txBody>
      <dsp:txXfrm>
        <a:off x="3668064" y="3002590"/>
        <a:ext cx="2276308" cy="882072"/>
      </dsp:txXfrm>
    </dsp:sp>
    <dsp:sp modelId="{686E38C8-0404-41B0-ADF5-ED1313E1E5C3}">
      <dsp:nvSpPr>
        <dsp:cNvPr id="0" name=""/>
        <dsp:cNvSpPr/>
      </dsp:nvSpPr>
      <dsp:spPr>
        <a:xfrm>
          <a:off x="3462081" y="807180"/>
          <a:ext cx="143295" cy="3912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2731"/>
              </a:lnTo>
              <a:lnTo>
                <a:pt x="143295" y="391273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99449-0076-4927-98DB-7D4BC61C2644}">
      <dsp:nvSpPr>
        <dsp:cNvPr id="0" name=""/>
        <dsp:cNvSpPr/>
      </dsp:nvSpPr>
      <dsp:spPr>
        <a:xfrm>
          <a:off x="3605376" y="4099434"/>
          <a:ext cx="2367086" cy="1240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Mercado de trabalho exige mais instrução e qualificação</a:t>
          </a:r>
        </a:p>
      </dsp:txBody>
      <dsp:txXfrm>
        <a:off x="3641722" y="4135780"/>
        <a:ext cx="2294394" cy="1168262"/>
      </dsp:txXfrm>
    </dsp:sp>
    <dsp:sp modelId="{03ECF597-C2D9-426B-9268-655CBB4E62B0}">
      <dsp:nvSpPr>
        <dsp:cNvPr id="0" name=""/>
        <dsp:cNvSpPr/>
      </dsp:nvSpPr>
      <dsp:spPr>
        <a:xfrm>
          <a:off x="6515234" y="52512"/>
          <a:ext cx="2113964" cy="8161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Protestos</a:t>
          </a:r>
        </a:p>
      </dsp:txBody>
      <dsp:txXfrm>
        <a:off x="6539138" y="76416"/>
        <a:ext cx="2066156" cy="768337"/>
      </dsp:txXfrm>
    </dsp:sp>
    <dsp:sp modelId="{28C844B2-D93C-48E5-A9CA-D8C02C5D3DAC}">
      <dsp:nvSpPr>
        <dsp:cNvPr id="0" name=""/>
        <dsp:cNvSpPr/>
      </dsp:nvSpPr>
      <dsp:spPr>
        <a:xfrm>
          <a:off x="6726631" y="868658"/>
          <a:ext cx="191569" cy="456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936"/>
              </a:lnTo>
              <a:lnTo>
                <a:pt x="191569" y="4569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41B2A-8F4D-4294-A668-4C4B312318A9}">
      <dsp:nvSpPr>
        <dsp:cNvPr id="0" name=""/>
        <dsp:cNvSpPr/>
      </dsp:nvSpPr>
      <dsp:spPr>
        <a:xfrm>
          <a:off x="6918200" y="1008787"/>
          <a:ext cx="4315480" cy="633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spc="-60" baseline="0" dirty="0">
              <a:latin typeface="Roboto" panose="02000000000000000000" pitchFamily="2" charset="0"/>
              <a:ea typeface="Roboto" panose="02000000000000000000" pitchFamily="2" charset="0"/>
            </a:rPr>
            <a:t>Alvos: empresas transnacionais, dirigentes de países ricos, FMI e OMC</a:t>
          </a:r>
        </a:p>
      </dsp:txBody>
      <dsp:txXfrm>
        <a:off x="6936758" y="1027345"/>
        <a:ext cx="4278364" cy="596499"/>
      </dsp:txXfrm>
    </dsp:sp>
    <dsp:sp modelId="{736847BA-17AC-42CA-9C02-0EBC5C8EEF25}">
      <dsp:nvSpPr>
        <dsp:cNvPr id="0" name=""/>
        <dsp:cNvSpPr/>
      </dsp:nvSpPr>
      <dsp:spPr>
        <a:xfrm>
          <a:off x="6726631" y="868658"/>
          <a:ext cx="206165" cy="1315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134"/>
              </a:lnTo>
              <a:lnTo>
                <a:pt x="206165" y="13151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3B5EF-71CA-49DA-9337-9F026DC1D313}">
      <dsp:nvSpPr>
        <dsp:cNvPr id="0" name=""/>
        <dsp:cNvSpPr/>
      </dsp:nvSpPr>
      <dsp:spPr>
        <a:xfrm>
          <a:off x="6932796" y="1892773"/>
          <a:ext cx="4333722" cy="582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Prejuízos para países em desenvolvimento</a:t>
          </a:r>
        </a:p>
      </dsp:txBody>
      <dsp:txXfrm>
        <a:off x="6949843" y="1909820"/>
        <a:ext cx="4299628" cy="547942"/>
      </dsp:txXfrm>
    </dsp:sp>
    <dsp:sp modelId="{2589D36C-7AE7-4DB2-9FE7-7B6B6256597B}">
      <dsp:nvSpPr>
        <dsp:cNvPr id="0" name=""/>
        <dsp:cNvSpPr/>
      </dsp:nvSpPr>
      <dsp:spPr>
        <a:xfrm>
          <a:off x="6726631" y="868658"/>
          <a:ext cx="206418" cy="195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9152"/>
              </a:lnTo>
              <a:lnTo>
                <a:pt x="206418" y="19591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271F9-D861-4FDC-ADFD-D7B040B6A91E}">
      <dsp:nvSpPr>
        <dsp:cNvPr id="0" name=""/>
        <dsp:cNvSpPr/>
      </dsp:nvSpPr>
      <dsp:spPr>
        <a:xfrm>
          <a:off x="6933049" y="2624865"/>
          <a:ext cx="4328374" cy="405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Destruição de empregos</a:t>
          </a:r>
        </a:p>
      </dsp:txBody>
      <dsp:txXfrm>
        <a:off x="6944937" y="2636753"/>
        <a:ext cx="4304598" cy="382114"/>
      </dsp:txXfrm>
    </dsp:sp>
    <dsp:sp modelId="{25FAB776-83C9-4B4B-A7EE-6CAB2BA364D4}">
      <dsp:nvSpPr>
        <dsp:cNvPr id="0" name=""/>
        <dsp:cNvSpPr/>
      </dsp:nvSpPr>
      <dsp:spPr>
        <a:xfrm>
          <a:off x="6726631" y="868658"/>
          <a:ext cx="183266" cy="2760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0344"/>
              </a:lnTo>
              <a:lnTo>
                <a:pt x="183266" y="276034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C2421-1FAB-43CA-85CD-F29F6A7E7C9D}">
      <dsp:nvSpPr>
        <dsp:cNvPr id="0" name=""/>
        <dsp:cNvSpPr/>
      </dsp:nvSpPr>
      <dsp:spPr>
        <a:xfrm>
          <a:off x="6909897" y="3180762"/>
          <a:ext cx="4360070" cy="896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Aprofundamento das desigualdades sociais, internamente nas nações e entre elas</a:t>
          </a:r>
        </a:p>
      </dsp:txBody>
      <dsp:txXfrm>
        <a:off x="6936154" y="3207019"/>
        <a:ext cx="4307556" cy="843965"/>
      </dsp:txXfrm>
    </dsp:sp>
    <dsp:sp modelId="{83F9B9E3-6070-4941-B88B-E2E4FEA04D74}">
      <dsp:nvSpPr>
        <dsp:cNvPr id="0" name=""/>
        <dsp:cNvSpPr/>
      </dsp:nvSpPr>
      <dsp:spPr>
        <a:xfrm>
          <a:off x="6726631" y="868658"/>
          <a:ext cx="173623" cy="369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9647"/>
              </a:lnTo>
              <a:lnTo>
                <a:pt x="173623" y="369964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9F1DB-7F8A-45FC-97C0-9CDCAF1FDF3B}">
      <dsp:nvSpPr>
        <dsp:cNvPr id="0" name=""/>
        <dsp:cNvSpPr/>
      </dsp:nvSpPr>
      <dsp:spPr>
        <a:xfrm>
          <a:off x="6900254" y="4225087"/>
          <a:ext cx="4379357" cy="6864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/>
            </a:rPr>
            <a:t>Economia instável, sujeita às oscilações de vários capitais</a:t>
          </a:r>
        </a:p>
      </dsp:txBody>
      <dsp:txXfrm>
        <a:off x="6920359" y="4245192"/>
        <a:ext cx="4339147" cy="646226"/>
      </dsp:txXfrm>
    </dsp:sp>
    <dsp:sp modelId="{25654861-E3B2-4C7B-8F77-8124F83BADB2}">
      <dsp:nvSpPr>
        <dsp:cNvPr id="0" name=""/>
        <dsp:cNvSpPr/>
      </dsp:nvSpPr>
      <dsp:spPr>
        <a:xfrm>
          <a:off x="6726631" y="868658"/>
          <a:ext cx="164858" cy="4521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1442"/>
              </a:lnTo>
              <a:lnTo>
                <a:pt x="164858" y="452144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DD778-0BB3-4EAA-B12C-04876EDAD103}">
      <dsp:nvSpPr>
        <dsp:cNvPr id="0" name=""/>
        <dsp:cNvSpPr/>
      </dsp:nvSpPr>
      <dsp:spPr>
        <a:xfrm>
          <a:off x="6891489" y="5050520"/>
          <a:ext cx="4421531" cy="6791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/>
            </a:rPr>
            <a:t>Exigências do FMI prejudicam países em desenvolvimento  </a:t>
          </a:r>
        </a:p>
      </dsp:txBody>
      <dsp:txXfrm>
        <a:off x="6911381" y="5070412"/>
        <a:ext cx="4381747" cy="63937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50E17-B124-47AA-87A5-0812418520DE}">
      <dsp:nvSpPr>
        <dsp:cNvPr id="0" name=""/>
        <dsp:cNvSpPr/>
      </dsp:nvSpPr>
      <dsp:spPr>
        <a:xfrm>
          <a:off x="-6763591" y="-1034192"/>
          <a:ext cx="8049735" cy="8049735"/>
        </a:xfrm>
        <a:prstGeom prst="blockArc">
          <a:avLst>
            <a:gd name="adj1" fmla="val 18900000"/>
            <a:gd name="adj2" fmla="val 2700000"/>
            <a:gd name="adj3" fmla="val 268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14208-32FC-4A1B-88A3-C98BBEDDDA54}">
      <dsp:nvSpPr>
        <dsp:cNvPr id="0" name=""/>
        <dsp:cNvSpPr/>
      </dsp:nvSpPr>
      <dsp:spPr>
        <a:xfrm>
          <a:off x="561713" y="400587"/>
          <a:ext cx="7583117" cy="6941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36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anose="02000000000000000000" pitchFamily="2" charset="0"/>
              <a:ea typeface="Roboto" panose="02000000000000000000" pitchFamily="2" charset="0"/>
            </a:rPr>
            <a:t>Interesses britânicos e franceses no Oriente Médio ainda durante a Primeira Guerra Mundial.</a:t>
          </a:r>
        </a:p>
      </dsp:txBody>
      <dsp:txXfrm>
        <a:off x="561713" y="400587"/>
        <a:ext cx="7583117" cy="694163"/>
      </dsp:txXfrm>
    </dsp:sp>
    <dsp:sp modelId="{731D6A76-E491-43F3-81D6-6549FB274DB3}">
      <dsp:nvSpPr>
        <dsp:cNvPr id="0" name=""/>
        <dsp:cNvSpPr/>
      </dsp:nvSpPr>
      <dsp:spPr>
        <a:xfrm>
          <a:off x="173988" y="389486"/>
          <a:ext cx="775449" cy="716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0AFF86-064F-40A3-BA84-EF628C813997}">
      <dsp:nvSpPr>
        <dsp:cNvPr id="0" name=""/>
        <dsp:cNvSpPr/>
      </dsp:nvSpPr>
      <dsp:spPr>
        <a:xfrm>
          <a:off x="1091299" y="1294636"/>
          <a:ext cx="7047188" cy="7152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36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anose="02000000000000000000" pitchFamily="2" charset="0"/>
              <a:ea typeface="Roboto" panose="02000000000000000000" pitchFamily="2" charset="0"/>
            </a:rPr>
            <a:t>Compromisso britânico pela criação de um Estado judaico na Palestina.</a:t>
          </a:r>
        </a:p>
      </dsp:txBody>
      <dsp:txXfrm>
        <a:off x="1091299" y="1294636"/>
        <a:ext cx="7047188" cy="715254"/>
      </dsp:txXfrm>
    </dsp:sp>
    <dsp:sp modelId="{4206CC47-D215-49C0-8F78-BC30EB1F2977}">
      <dsp:nvSpPr>
        <dsp:cNvPr id="0" name=""/>
        <dsp:cNvSpPr/>
      </dsp:nvSpPr>
      <dsp:spPr>
        <a:xfrm>
          <a:off x="629872" y="1275127"/>
          <a:ext cx="816883" cy="7589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F349DD-EFA5-40FC-82C4-AF49A733EA69}">
      <dsp:nvSpPr>
        <dsp:cNvPr id="0" name=""/>
        <dsp:cNvSpPr/>
      </dsp:nvSpPr>
      <dsp:spPr>
        <a:xfrm>
          <a:off x="1257517" y="2248242"/>
          <a:ext cx="6882701" cy="12331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36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anose="02000000000000000000" pitchFamily="2" charset="0"/>
              <a:ea typeface="Roboto" panose="02000000000000000000" pitchFamily="2" charset="0"/>
            </a:rPr>
            <a:t>Com a perseguição aos judeus na Alemanha nazista, muitos deles se mudaram para a Palestina. O aumento da população judaica gerou conflitos com a população árabe que lá vivia.</a:t>
          </a:r>
        </a:p>
      </dsp:txBody>
      <dsp:txXfrm>
        <a:off x="1257517" y="2248242"/>
        <a:ext cx="6882701" cy="1233180"/>
      </dsp:txXfrm>
    </dsp:sp>
    <dsp:sp modelId="{6582977A-D34A-4800-B06F-15F7BBE4B7C6}">
      <dsp:nvSpPr>
        <dsp:cNvPr id="0" name=""/>
        <dsp:cNvSpPr/>
      </dsp:nvSpPr>
      <dsp:spPr>
        <a:xfrm>
          <a:off x="587936" y="2220152"/>
          <a:ext cx="1264525" cy="1272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27AA6A-8A04-4BEE-818F-12DFC964C9BC}">
      <dsp:nvSpPr>
        <dsp:cNvPr id="0" name=""/>
        <dsp:cNvSpPr/>
      </dsp:nvSpPr>
      <dsp:spPr>
        <a:xfrm>
          <a:off x="1097642" y="3738224"/>
          <a:ext cx="7047188" cy="7479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36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anose="02000000000000000000" pitchFamily="2" charset="0"/>
              <a:ea typeface="Roboto" panose="02000000000000000000" pitchFamily="2" charset="0"/>
            </a:rPr>
            <a:t>Plano da ONU para a partilha da Palestina em dois Estados: um judeu e outro árabe.</a:t>
          </a:r>
        </a:p>
      </dsp:txBody>
      <dsp:txXfrm>
        <a:off x="1097642" y="3738224"/>
        <a:ext cx="7047188" cy="747908"/>
      </dsp:txXfrm>
    </dsp:sp>
    <dsp:sp modelId="{59C0FEA6-5468-454D-B249-786D01BF61D8}">
      <dsp:nvSpPr>
        <dsp:cNvPr id="0" name=""/>
        <dsp:cNvSpPr/>
      </dsp:nvSpPr>
      <dsp:spPr>
        <a:xfrm>
          <a:off x="630199" y="3644736"/>
          <a:ext cx="934885" cy="9348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0D5F0E-CBC3-4EDB-BABB-C007CEA737E5}">
      <dsp:nvSpPr>
        <dsp:cNvPr id="0" name=""/>
        <dsp:cNvSpPr/>
      </dsp:nvSpPr>
      <dsp:spPr>
        <a:xfrm>
          <a:off x="561713" y="4859728"/>
          <a:ext cx="7583117" cy="7479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36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O Estado de Israel foi fundado em 1948. Vários conflitos ocorreram desde então e a paz ainda não chegou à região.</a:t>
          </a:r>
        </a:p>
      </dsp:txBody>
      <dsp:txXfrm>
        <a:off x="561713" y="4859728"/>
        <a:ext cx="7583117" cy="747908"/>
      </dsp:txXfrm>
    </dsp:sp>
    <dsp:sp modelId="{6AFC45D6-701B-43DF-9E53-62D8C9FE805A}">
      <dsp:nvSpPr>
        <dsp:cNvPr id="0" name=""/>
        <dsp:cNvSpPr/>
      </dsp:nvSpPr>
      <dsp:spPr>
        <a:xfrm>
          <a:off x="94270" y="4766239"/>
          <a:ext cx="934885" cy="9348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8E7B3-8AF8-484C-A512-98ED49FA23B2}">
      <dsp:nvSpPr>
        <dsp:cNvPr id="0" name=""/>
        <dsp:cNvSpPr/>
      </dsp:nvSpPr>
      <dsp:spPr>
        <a:xfrm>
          <a:off x="4648" y="462859"/>
          <a:ext cx="2032324" cy="22446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Roboto" panose="02000000000000000000"/>
            </a:rPr>
            <a:t>2010</a:t>
          </a:r>
          <a:r>
            <a:rPr lang="pt-BR" sz="1800" kern="1200" dirty="0">
              <a:latin typeface="Roboto" panose="02000000000000000000"/>
            </a:rPr>
            <a:t>: protestos no norte da África e no Oriente Médio, apoiados por potências ocidentais.</a:t>
          </a:r>
        </a:p>
      </dsp:txBody>
      <dsp:txXfrm>
        <a:off x="64173" y="522384"/>
        <a:ext cx="1913274" cy="2125636"/>
      </dsp:txXfrm>
    </dsp:sp>
    <dsp:sp modelId="{704B0E0D-7C77-4D0B-95CB-9F594E3082F2}">
      <dsp:nvSpPr>
        <dsp:cNvPr id="0" name=""/>
        <dsp:cNvSpPr/>
      </dsp:nvSpPr>
      <dsp:spPr>
        <a:xfrm rot="21495690">
          <a:off x="2245419" y="1289312"/>
          <a:ext cx="442327" cy="504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 dirty="0"/>
        </a:p>
      </dsp:txBody>
      <dsp:txXfrm>
        <a:off x="2245450" y="1392128"/>
        <a:ext cx="309629" cy="302410"/>
      </dsp:txXfrm>
    </dsp:sp>
    <dsp:sp modelId="{678A77F6-5445-49A8-811E-825569B98D82}">
      <dsp:nvSpPr>
        <dsp:cNvPr id="0" name=""/>
        <dsp:cNvSpPr/>
      </dsp:nvSpPr>
      <dsp:spPr>
        <a:xfrm>
          <a:off x="2871168" y="375855"/>
          <a:ext cx="2032324" cy="22446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>
              <a:latin typeface="Roboto" panose="02000000000000000000"/>
            </a:rPr>
            <a:t>2011</a:t>
          </a:r>
          <a:r>
            <a:rPr lang="pt-BR" sz="1700" kern="1200" dirty="0">
              <a:latin typeface="Roboto" panose="02000000000000000000"/>
            </a:rPr>
            <a:t>: A morte de </a:t>
          </a:r>
          <a:r>
            <a:rPr lang="pt-BR" sz="1800" kern="1200" dirty="0">
              <a:latin typeface="Roboto" panose="02000000000000000000"/>
            </a:rPr>
            <a:t>Mohamed Bouazizi gera uma série de revoltas na Tunísia, Líbia e Iêmen.</a:t>
          </a:r>
        </a:p>
      </dsp:txBody>
      <dsp:txXfrm>
        <a:off x="2930693" y="435380"/>
        <a:ext cx="1913274" cy="2125636"/>
      </dsp:txXfrm>
    </dsp:sp>
    <dsp:sp modelId="{49CA0384-B062-4FBE-AEF2-F44D6959297D}">
      <dsp:nvSpPr>
        <dsp:cNvPr id="0" name=""/>
        <dsp:cNvSpPr/>
      </dsp:nvSpPr>
      <dsp:spPr>
        <a:xfrm rot="21582994">
          <a:off x="5119148" y="1238965"/>
          <a:ext cx="457200" cy="504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 dirty="0"/>
        </a:p>
      </dsp:txBody>
      <dsp:txXfrm>
        <a:off x="5119149" y="1340107"/>
        <a:ext cx="320040" cy="302410"/>
      </dsp:txXfrm>
    </dsp:sp>
    <dsp:sp modelId="{18C3E00C-F6D4-4FEB-93BD-D7C9218234C4}">
      <dsp:nvSpPr>
        <dsp:cNvPr id="0" name=""/>
        <dsp:cNvSpPr/>
      </dsp:nvSpPr>
      <dsp:spPr>
        <a:xfrm>
          <a:off x="5766125" y="361534"/>
          <a:ext cx="2032324" cy="22446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anose="02000000000000000000" pitchFamily="2" charset="0"/>
              <a:ea typeface="Roboto" panose="02000000000000000000" pitchFamily="2" charset="0"/>
            </a:rPr>
            <a:t>Os levantes contaram com a tecnologia de telefones móveis, redes sociais e televisão durante as ações.</a:t>
          </a:r>
          <a:endParaRPr lang="pt-BR" sz="1800" kern="1200" dirty="0"/>
        </a:p>
      </dsp:txBody>
      <dsp:txXfrm>
        <a:off x="5825650" y="421059"/>
        <a:ext cx="1913274" cy="2125636"/>
      </dsp:txXfrm>
    </dsp:sp>
    <dsp:sp modelId="{5C9BDC93-FCDB-40B1-9F74-D2B29DFFA7AB}">
      <dsp:nvSpPr>
        <dsp:cNvPr id="0" name=""/>
        <dsp:cNvSpPr/>
      </dsp:nvSpPr>
      <dsp:spPr>
        <a:xfrm rot="17947">
          <a:off x="7976166" y="1239085"/>
          <a:ext cx="376768" cy="504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 dirty="0"/>
        </a:p>
      </dsp:txBody>
      <dsp:txXfrm>
        <a:off x="7976167" y="1339593"/>
        <a:ext cx="263738" cy="302410"/>
      </dsp:txXfrm>
    </dsp:sp>
    <dsp:sp modelId="{9ECFAD67-96AA-48C3-9741-459332D5619F}">
      <dsp:nvSpPr>
        <dsp:cNvPr id="0" name=""/>
        <dsp:cNvSpPr/>
      </dsp:nvSpPr>
      <dsp:spPr>
        <a:xfrm>
          <a:off x="8509324" y="375855"/>
          <a:ext cx="2032324" cy="22446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anose="02000000000000000000" pitchFamily="2" charset="0"/>
              <a:ea typeface="Roboto" panose="02000000000000000000" pitchFamily="2" charset="0"/>
            </a:rPr>
            <a:t>Outros países que passaram pelo movimento foram: </a:t>
          </a:r>
          <a:r>
            <a:rPr lang="pt-BR" sz="1800" kern="1200" dirty="0">
              <a:latin typeface="Roboto" panose="02000000000000000000" pitchFamily="2" charset="0"/>
            </a:rPr>
            <a:t>Bahrein, Kuwait, Omã, Jordânia, Argélia, Marrocos e Síria.</a:t>
          </a:r>
          <a:endParaRPr lang="pt-BR" sz="18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8568849" y="435380"/>
        <a:ext cx="1913274" cy="212563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50E17-B124-47AA-87A5-0812418520DE}">
      <dsp:nvSpPr>
        <dsp:cNvPr id="0" name=""/>
        <dsp:cNvSpPr/>
      </dsp:nvSpPr>
      <dsp:spPr>
        <a:xfrm>
          <a:off x="-6317506" y="-966375"/>
          <a:ext cx="7519818" cy="7519818"/>
        </a:xfrm>
        <a:prstGeom prst="blockArc">
          <a:avLst>
            <a:gd name="adj1" fmla="val 18900000"/>
            <a:gd name="adj2" fmla="val 2700000"/>
            <a:gd name="adj3" fmla="val 287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14208-32FC-4A1B-88A3-C98BBEDDDA54}">
      <dsp:nvSpPr>
        <dsp:cNvPr id="0" name=""/>
        <dsp:cNvSpPr/>
      </dsp:nvSpPr>
      <dsp:spPr>
        <a:xfrm>
          <a:off x="447618" y="270624"/>
          <a:ext cx="11042256" cy="6353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8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1. 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Desigualdade social, especialmente em países em desenvolvimento.</a:t>
          </a:r>
        </a:p>
      </dsp:txBody>
      <dsp:txXfrm>
        <a:off x="447618" y="270624"/>
        <a:ext cx="11042256" cy="635386"/>
      </dsp:txXfrm>
    </dsp:sp>
    <dsp:sp modelId="{731D6A76-E491-43F3-81D6-6549FB274DB3}">
      <dsp:nvSpPr>
        <dsp:cNvPr id="0" name=""/>
        <dsp:cNvSpPr/>
      </dsp:nvSpPr>
      <dsp:spPr>
        <a:xfrm>
          <a:off x="79989" y="220689"/>
          <a:ext cx="735258" cy="7352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0AFF86-064F-40A3-BA84-EF628C813997}">
      <dsp:nvSpPr>
        <dsp:cNvPr id="0" name=""/>
        <dsp:cNvSpPr/>
      </dsp:nvSpPr>
      <dsp:spPr>
        <a:xfrm>
          <a:off x="921956" y="1165160"/>
          <a:ext cx="10558416" cy="5713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8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2. 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Cerca de 1 bilhão de pessoas vivendo abaixo da linha da pobreza.</a:t>
          </a:r>
        </a:p>
      </dsp:txBody>
      <dsp:txXfrm>
        <a:off x="921956" y="1165160"/>
        <a:ext cx="10558416" cy="571360"/>
      </dsp:txXfrm>
    </dsp:sp>
    <dsp:sp modelId="{4206CC47-D215-49C0-8F78-BC30EB1F2977}">
      <dsp:nvSpPr>
        <dsp:cNvPr id="0" name=""/>
        <dsp:cNvSpPr/>
      </dsp:nvSpPr>
      <dsp:spPr>
        <a:xfrm>
          <a:off x="550775" y="1024508"/>
          <a:ext cx="796688" cy="8566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F349DD-EFA5-40FC-82C4-AF49A733EA69}">
      <dsp:nvSpPr>
        <dsp:cNvPr id="0" name=""/>
        <dsp:cNvSpPr/>
      </dsp:nvSpPr>
      <dsp:spPr>
        <a:xfrm>
          <a:off x="1152706" y="1996475"/>
          <a:ext cx="10337168" cy="7124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8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3. 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Violência, o que envolve tráfico de drogas, terrorismo e segurança pública.</a:t>
          </a:r>
        </a:p>
      </dsp:txBody>
      <dsp:txXfrm>
        <a:off x="1152706" y="1996475"/>
        <a:ext cx="10337168" cy="712476"/>
      </dsp:txXfrm>
    </dsp:sp>
    <dsp:sp modelId="{6582977A-D34A-4800-B06F-15F7BBE4B7C6}">
      <dsp:nvSpPr>
        <dsp:cNvPr id="0" name=""/>
        <dsp:cNvSpPr/>
      </dsp:nvSpPr>
      <dsp:spPr>
        <a:xfrm>
          <a:off x="785077" y="1985084"/>
          <a:ext cx="735258" cy="7352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C113C4E-3F53-4A18-9B9C-B8B784653EA4}">
      <dsp:nvSpPr>
        <dsp:cNvPr id="0" name=""/>
        <dsp:cNvSpPr/>
      </dsp:nvSpPr>
      <dsp:spPr>
        <a:xfrm>
          <a:off x="1152706" y="2869035"/>
          <a:ext cx="10337168" cy="7306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8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4.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 Uso de tecnologias e produtos em massa sem o conhecimento de seus efeitos.</a:t>
          </a:r>
        </a:p>
      </dsp:txBody>
      <dsp:txXfrm>
        <a:off x="1152706" y="2869035"/>
        <a:ext cx="10337168" cy="730634"/>
      </dsp:txXfrm>
    </dsp:sp>
    <dsp:sp modelId="{455915AA-ADB0-4032-8C2F-2CF758F258C1}">
      <dsp:nvSpPr>
        <dsp:cNvPr id="0" name=""/>
        <dsp:cNvSpPr/>
      </dsp:nvSpPr>
      <dsp:spPr>
        <a:xfrm>
          <a:off x="785077" y="2866724"/>
          <a:ext cx="735258" cy="7352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37FDCB-AC82-4014-856A-6A78DF0E69A9}">
      <dsp:nvSpPr>
        <dsp:cNvPr id="0" name=""/>
        <dsp:cNvSpPr/>
      </dsp:nvSpPr>
      <dsp:spPr>
        <a:xfrm>
          <a:off x="931458" y="3733102"/>
          <a:ext cx="10558416" cy="7668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8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0" kern="1200" dirty="0">
              <a:latin typeface="Roboto" panose="02000000000000000000" pitchFamily="2" charset="0"/>
              <a:ea typeface="Roboto" panose="02000000000000000000" pitchFamily="2" charset="0"/>
            </a:rPr>
            <a:t>5.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 Perda de credibilidade do Conselho de Segurança da ONU, cuja missão principal é evitar conflitos.</a:t>
          </a:r>
        </a:p>
      </dsp:txBody>
      <dsp:txXfrm>
        <a:off x="931458" y="3733102"/>
        <a:ext cx="10558416" cy="766897"/>
      </dsp:txXfrm>
    </dsp:sp>
    <dsp:sp modelId="{1C0B8510-3047-4BF2-B779-5B41E537F603}">
      <dsp:nvSpPr>
        <dsp:cNvPr id="0" name=""/>
        <dsp:cNvSpPr/>
      </dsp:nvSpPr>
      <dsp:spPr>
        <a:xfrm>
          <a:off x="563829" y="3748921"/>
          <a:ext cx="735258" cy="7352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C56030-03E6-4BBF-BA68-4D738372B8BC}">
      <dsp:nvSpPr>
        <dsp:cNvPr id="0" name=""/>
        <dsp:cNvSpPr/>
      </dsp:nvSpPr>
      <dsp:spPr>
        <a:xfrm>
          <a:off x="414712" y="4704645"/>
          <a:ext cx="11042256" cy="5882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8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6.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 Questão ambiental: qualidade de vida e desastres ecológicos.</a:t>
          </a:r>
        </a:p>
      </dsp:txBody>
      <dsp:txXfrm>
        <a:off x="414712" y="4704645"/>
        <a:ext cx="11042256" cy="588206"/>
      </dsp:txXfrm>
    </dsp:sp>
    <dsp:sp modelId="{9B185BD1-C8A8-4A59-863B-38D33510A9CD}">
      <dsp:nvSpPr>
        <dsp:cNvPr id="0" name=""/>
        <dsp:cNvSpPr/>
      </dsp:nvSpPr>
      <dsp:spPr>
        <a:xfrm>
          <a:off x="79989" y="4631119"/>
          <a:ext cx="735258" cy="7352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510AE-9FD6-4BE9-8460-AC66F2EADD73}">
      <dsp:nvSpPr>
        <dsp:cNvPr id="0" name=""/>
        <dsp:cNvSpPr/>
      </dsp:nvSpPr>
      <dsp:spPr>
        <a:xfrm>
          <a:off x="0" y="3014"/>
          <a:ext cx="11499442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F256F-60D8-49C2-9640-A6EC93FA81A0}">
      <dsp:nvSpPr>
        <dsp:cNvPr id="0" name=""/>
        <dsp:cNvSpPr/>
      </dsp:nvSpPr>
      <dsp:spPr>
        <a:xfrm>
          <a:off x="0" y="3014"/>
          <a:ext cx="2792203" cy="6168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latin typeface="Roboto" panose="02000000000000000000" pitchFamily="2" charset="0"/>
              <a:ea typeface="Roboto" panose="02000000000000000000" pitchFamily="2" charset="0"/>
            </a:rPr>
            <a:t>Constituição Federal de 1988</a:t>
          </a:r>
          <a:endParaRPr lang="pt-BR" sz="3000" b="1" kern="1200" dirty="0"/>
        </a:p>
      </dsp:txBody>
      <dsp:txXfrm>
        <a:off x="0" y="3014"/>
        <a:ext cx="2792203" cy="6168267"/>
      </dsp:txXfrm>
    </dsp:sp>
    <dsp:sp modelId="{33998083-917C-4CEE-82D1-1306336E7482}">
      <dsp:nvSpPr>
        <dsp:cNvPr id="0" name=""/>
        <dsp:cNvSpPr/>
      </dsp:nvSpPr>
      <dsp:spPr>
        <a:xfrm>
          <a:off x="2957224" y="0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• República federativa e presidencialista.</a:t>
          </a:r>
        </a:p>
      </dsp:txBody>
      <dsp:txXfrm>
        <a:off x="2957224" y="0"/>
        <a:ext cx="8542210" cy="832776"/>
      </dsp:txXfrm>
    </dsp:sp>
    <dsp:sp modelId="{AE7EDD57-6C06-403D-B4A9-429D06984171}">
      <dsp:nvSpPr>
        <dsp:cNvPr id="0" name=""/>
        <dsp:cNvSpPr/>
      </dsp:nvSpPr>
      <dsp:spPr>
        <a:xfrm>
          <a:off x="2794005" y="765237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745EC-D8FB-4E59-BF54-8C3E7A665538}">
      <dsp:nvSpPr>
        <dsp:cNvPr id="0" name=""/>
        <dsp:cNvSpPr/>
      </dsp:nvSpPr>
      <dsp:spPr>
        <a:xfrm>
          <a:off x="2957224" y="770334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• Eleições diretas.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• Mandato presidencial de 4 anos.</a:t>
          </a:r>
        </a:p>
      </dsp:txBody>
      <dsp:txXfrm>
        <a:off x="2957224" y="770334"/>
        <a:ext cx="8542210" cy="832776"/>
      </dsp:txXfrm>
    </dsp:sp>
    <dsp:sp modelId="{46276626-B389-4ECB-92D2-C749E9A4C648}">
      <dsp:nvSpPr>
        <dsp:cNvPr id="0" name=""/>
        <dsp:cNvSpPr/>
      </dsp:nvSpPr>
      <dsp:spPr>
        <a:xfrm>
          <a:off x="2792203" y="1751845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B09304-795D-49FE-ACF1-D94AB4359F92}">
      <dsp:nvSpPr>
        <dsp:cNvPr id="0" name=""/>
        <dsp:cNvSpPr/>
      </dsp:nvSpPr>
      <dsp:spPr>
        <a:xfrm>
          <a:off x="2957224" y="1758490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• Voto obrigatório (maiores de 18 e menores de 70 anos).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• </a:t>
          </a:r>
          <a:r>
            <a:rPr lang="pt-BR" sz="2400" kern="1200" spc="-100" baseline="0" dirty="0">
              <a:latin typeface="Roboto" panose="02000000000000000000" pitchFamily="2" charset="0"/>
              <a:ea typeface="Roboto" panose="02000000000000000000" pitchFamily="2" charset="0"/>
            </a:rPr>
            <a:t>Voto facultativo (jovens entre 16 e 17 e maiores de 70 anos).</a:t>
          </a:r>
        </a:p>
      </dsp:txBody>
      <dsp:txXfrm>
        <a:off x="2957224" y="1758490"/>
        <a:ext cx="8542210" cy="832776"/>
      </dsp:txXfrm>
    </dsp:sp>
    <dsp:sp modelId="{7DC303F6-03B1-4939-A40D-17685477E390}">
      <dsp:nvSpPr>
        <dsp:cNvPr id="0" name=""/>
        <dsp:cNvSpPr/>
      </dsp:nvSpPr>
      <dsp:spPr>
        <a:xfrm>
          <a:off x="2794005" y="2763911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D09F9A-2C6F-4CDA-B8D1-30F2E097DA2F}">
      <dsp:nvSpPr>
        <dsp:cNvPr id="0" name=""/>
        <dsp:cNvSpPr/>
      </dsp:nvSpPr>
      <dsp:spPr>
        <a:xfrm>
          <a:off x="2955430" y="2667899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800" kern="1200" dirty="0"/>
        </a:p>
      </dsp:txBody>
      <dsp:txXfrm>
        <a:off x="2955430" y="2667899"/>
        <a:ext cx="8542210" cy="832776"/>
      </dsp:txXfrm>
    </dsp:sp>
    <dsp:sp modelId="{91CB9B77-1FD5-4B85-9A29-03717F773018}">
      <dsp:nvSpPr>
        <dsp:cNvPr id="0" name=""/>
        <dsp:cNvSpPr/>
      </dsp:nvSpPr>
      <dsp:spPr>
        <a:xfrm>
          <a:off x="2782366" y="3405980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C3541-8ED5-4506-BD40-BF92FA52433F}">
      <dsp:nvSpPr>
        <dsp:cNvPr id="0" name=""/>
        <dsp:cNvSpPr/>
      </dsp:nvSpPr>
      <dsp:spPr>
        <a:xfrm>
          <a:off x="2955430" y="3542314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800" kern="1200" dirty="0"/>
        </a:p>
      </dsp:txBody>
      <dsp:txXfrm>
        <a:off x="2955430" y="3542314"/>
        <a:ext cx="8542210" cy="832776"/>
      </dsp:txXfrm>
    </dsp:sp>
    <dsp:sp modelId="{B8D8038C-7153-4881-8246-71BDE1FF77FB}">
      <dsp:nvSpPr>
        <dsp:cNvPr id="0" name=""/>
        <dsp:cNvSpPr/>
      </dsp:nvSpPr>
      <dsp:spPr>
        <a:xfrm>
          <a:off x="2794005" y="4307978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29FD4-B14C-43CD-9E19-162C9E2923F9}">
      <dsp:nvSpPr>
        <dsp:cNvPr id="0" name=""/>
        <dsp:cNvSpPr/>
      </dsp:nvSpPr>
      <dsp:spPr>
        <a:xfrm>
          <a:off x="2955430" y="4416729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800" kern="1200" dirty="0"/>
        </a:p>
      </dsp:txBody>
      <dsp:txXfrm>
        <a:off x="2955430" y="4416729"/>
        <a:ext cx="8542210" cy="832776"/>
      </dsp:txXfrm>
    </dsp:sp>
    <dsp:sp modelId="{78F8B02A-B590-4863-8244-65E1DAB2E2BD}">
      <dsp:nvSpPr>
        <dsp:cNvPr id="0" name=""/>
        <dsp:cNvSpPr/>
      </dsp:nvSpPr>
      <dsp:spPr>
        <a:xfrm>
          <a:off x="2794005" y="5152490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2AAEF-5DE0-4C5F-8552-80B609E7E893}">
      <dsp:nvSpPr>
        <dsp:cNvPr id="0" name=""/>
        <dsp:cNvSpPr/>
      </dsp:nvSpPr>
      <dsp:spPr>
        <a:xfrm>
          <a:off x="2955430" y="5291144"/>
          <a:ext cx="8542210" cy="832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800" kern="1200" dirty="0"/>
        </a:p>
      </dsp:txBody>
      <dsp:txXfrm>
        <a:off x="2955430" y="5291144"/>
        <a:ext cx="8542210" cy="832776"/>
      </dsp:txXfrm>
    </dsp:sp>
    <dsp:sp modelId="{95FEB28A-9894-4F51-AC1A-D83B026EA935}">
      <dsp:nvSpPr>
        <dsp:cNvPr id="0" name=""/>
        <dsp:cNvSpPr/>
      </dsp:nvSpPr>
      <dsp:spPr>
        <a:xfrm>
          <a:off x="2792203" y="6123920"/>
          <a:ext cx="87054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FE4AB-D956-438E-A693-DC3F605AAD9F}">
      <dsp:nvSpPr>
        <dsp:cNvPr id="0" name=""/>
        <dsp:cNvSpPr/>
      </dsp:nvSpPr>
      <dsp:spPr>
        <a:xfrm>
          <a:off x="30461" y="0"/>
          <a:ext cx="5085040" cy="126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Governo</a:t>
          </a:r>
          <a:r>
            <a:rPr lang="pt-BR" sz="2800" kern="1200" baseline="0" dirty="0">
              <a:latin typeface="Roboto" panose="02000000000000000000" pitchFamily="2" charset="0"/>
              <a:ea typeface="Roboto" panose="02000000000000000000" pitchFamily="2" charset="0"/>
            </a:rPr>
            <a:t> Collor</a:t>
          </a:r>
          <a:endParaRPr lang="pt-BR" sz="28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30461" y="0"/>
        <a:ext cx="5085040" cy="1267200"/>
      </dsp:txXfrm>
    </dsp:sp>
    <dsp:sp modelId="{77579026-91CB-47DF-A079-DF5E3BF4D5D2}">
      <dsp:nvSpPr>
        <dsp:cNvPr id="0" name=""/>
        <dsp:cNvSpPr/>
      </dsp:nvSpPr>
      <dsp:spPr>
        <a:xfrm>
          <a:off x="30461" y="1245785"/>
          <a:ext cx="5085040" cy="480582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Plano Collor 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(bloqueio de contas bancárias, congelamento de preços, demissão de funcionários públicos, aumento de impostos, elevação da taxa de juros, privatização, eliminação de impostos sobre importados).</a:t>
          </a:r>
          <a:endParaRPr lang="pt-BR" sz="2400" kern="1200" dirty="0">
            <a:latin typeface="Roboto" panose="02000000000000000000" pitchFamily="2" charset="0"/>
            <a:ea typeface="Roboto" panose="02000000000000000000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Queda da inflação, diminuição do consumo, falências e aumento do desemprego levaram à </a:t>
          </a: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recessão</a:t>
          </a: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b="0" kern="1200" spc="-50" baseline="0" dirty="0">
              <a:latin typeface="Roboto" panose="02000000000000000000" pitchFamily="2" charset="0"/>
              <a:ea typeface="Roboto" panose="02000000000000000000" pitchFamily="2" charset="0"/>
            </a:rPr>
            <a:t>Denúncia de corrupção </a:t>
          </a:r>
          <a:r>
            <a:rPr lang="pt-BR" sz="2400" b="0" kern="1200" spc="-50" baseline="0" dirty="0"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rPr>
            <a:t>(caso PC).</a:t>
          </a:r>
          <a:endParaRPr lang="pt-BR" sz="2400" b="0" kern="1200" spc="-50" baseline="0" dirty="0">
            <a:latin typeface="Roboto" panose="02000000000000000000" pitchFamily="2" charset="0"/>
            <a:ea typeface="Roboto" panose="02000000000000000000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b="0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rPr>
            <a:t> </a:t>
          </a:r>
          <a:r>
            <a:rPr lang="pt-BR" sz="2400" b="1" i="1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rPr>
            <a:t>Impeachment</a:t>
          </a:r>
          <a:r>
            <a:rPr lang="pt-BR" sz="2400" b="0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sp:txBody>
      <dsp:txXfrm>
        <a:off x="30461" y="1245785"/>
        <a:ext cx="5085040" cy="4805826"/>
      </dsp:txXfrm>
    </dsp:sp>
    <dsp:sp modelId="{6C009E41-34B9-4F10-8839-A1503255ACEB}">
      <dsp:nvSpPr>
        <dsp:cNvPr id="0" name=""/>
        <dsp:cNvSpPr/>
      </dsp:nvSpPr>
      <dsp:spPr>
        <a:xfrm>
          <a:off x="5797052" y="0"/>
          <a:ext cx="5085040" cy="126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baseline="0" dirty="0">
              <a:latin typeface="Roboto" panose="02000000000000000000" pitchFamily="2" charset="0"/>
              <a:ea typeface="Roboto" panose="02000000000000000000" pitchFamily="2" charset="0"/>
            </a:rPr>
            <a:t>Governo Itamar Franco</a:t>
          </a:r>
        </a:p>
      </dsp:txBody>
      <dsp:txXfrm>
        <a:off x="5797052" y="0"/>
        <a:ext cx="5085040" cy="1267200"/>
      </dsp:txXfrm>
    </dsp:sp>
    <dsp:sp modelId="{E0994BAD-33BD-4DFF-ABBF-21F3C83CBEEF}">
      <dsp:nvSpPr>
        <dsp:cNvPr id="0" name=""/>
        <dsp:cNvSpPr/>
      </dsp:nvSpPr>
      <dsp:spPr>
        <a:xfrm>
          <a:off x="5797050" y="1247455"/>
          <a:ext cx="5085040" cy="482576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Vice de Collor assume.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Governo conciliador.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Denúncia de corrupção (Escândalo dos Anões do Orçamento).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Plano Real </a:t>
          </a: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(nova moeda, aumentos de impostos e cortes no orçamento).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Diminuição da inflação, aumento do poder de compra e do consumo.</a:t>
          </a:r>
        </a:p>
      </dsp:txBody>
      <dsp:txXfrm>
        <a:off x="5797050" y="1247455"/>
        <a:ext cx="5085040" cy="48257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113C3-7EF9-4984-96A1-75E57E833617}">
      <dsp:nvSpPr>
        <dsp:cNvPr id="0" name=""/>
        <dsp:cNvSpPr/>
      </dsp:nvSpPr>
      <dsp:spPr>
        <a:xfrm>
          <a:off x="2842" y="0"/>
          <a:ext cx="4996338" cy="7891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1º mandato</a:t>
          </a:r>
        </a:p>
      </dsp:txBody>
      <dsp:txXfrm>
        <a:off x="25955" y="23113"/>
        <a:ext cx="4950112" cy="742895"/>
      </dsp:txXfrm>
    </dsp:sp>
    <dsp:sp modelId="{9416B744-3A4C-4164-8926-97A3210C0CD2}">
      <dsp:nvSpPr>
        <dsp:cNvPr id="0" name=""/>
        <dsp:cNvSpPr/>
      </dsp:nvSpPr>
      <dsp:spPr>
        <a:xfrm>
          <a:off x="502476" y="789121"/>
          <a:ext cx="247546" cy="548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563"/>
              </a:lnTo>
              <a:lnTo>
                <a:pt x="247546" y="5485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4D534-74BF-4977-B519-BBB91DC8B4E7}">
      <dsp:nvSpPr>
        <dsp:cNvPr id="0" name=""/>
        <dsp:cNvSpPr/>
      </dsp:nvSpPr>
      <dsp:spPr>
        <a:xfrm>
          <a:off x="750022" y="966768"/>
          <a:ext cx="4187703" cy="74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Manutenção da </a:t>
          </a: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estabilidade do real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sp:txBody>
      <dsp:txXfrm>
        <a:off x="771750" y="988496"/>
        <a:ext cx="4144247" cy="698377"/>
      </dsp:txXfrm>
    </dsp:sp>
    <dsp:sp modelId="{18C7388E-1303-45B7-9C44-7684F686C81A}">
      <dsp:nvSpPr>
        <dsp:cNvPr id="0" name=""/>
        <dsp:cNvSpPr/>
      </dsp:nvSpPr>
      <dsp:spPr>
        <a:xfrm>
          <a:off x="502476" y="789121"/>
          <a:ext cx="223463" cy="1397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657"/>
              </a:lnTo>
              <a:lnTo>
                <a:pt x="223463" y="139765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D5F3D2-815E-4F1C-8A2D-42C00EC579BB}">
      <dsp:nvSpPr>
        <dsp:cNvPr id="0" name=""/>
        <dsp:cNvSpPr/>
      </dsp:nvSpPr>
      <dsp:spPr>
        <a:xfrm>
          <a:off x="725939" y="1835433"/>
          <a:ext cx="4186587" cy="702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Aceleração do programa de </a:t>
          </a: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privatizações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sp:txBody>
      <dsp:txXfrm>
        <a:off x="746520" y="1856014"/>
        <a:ext cx="4145425" cy="661528"/>
      </dsp:txXfrm>
    </dsp:sp>
    <dsp:sp modelId="{6786A6A5-B9EE-40DF-B6E1-02A851EA0331}">
      <dsp:nvSpPr>
        <dsp:cNvPr id="0" name=""/>
        <dsp:cNvSpPr/>
      </dsp:nvSpPr>
      <dsp:spPr>
        <a:xfrm>
          <a:off x="502476" y="789121"/>
          <a:ext cx="231285" cy="2421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1672"/>
              </a:lnTo>
              <a:lnTo>
                <a:pt x="231285" y="242167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4DB25-C43D-4C21-93CC-B9BBD05FA995}">
      <dsp:nvSpPr>
        <dsp:cNvPr id="0" name=""/>
        <dsp:cNvSpPr/>
      </dsp:nvSpPr>
      <dsp:spPr>
        <a:xfrm>
          <a:off x="733761" y="2688725"/>
          <a:ext cx="4190116" cy="10441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Aprovação da </a:t>
          </a: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reeleição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 para cargos de presidente, governador e prefeito.</a:t>
          </a:r>
        </a:p>
      </dsp:txBody>
      <dsp:txXfrm>
        <a:off x="764343" y="2719307"/>
        <a:ext cx="4128952" cy="982974"/>
      </dsp:txXfrm>
    </dsp:sp>
    <dsp:sp modelId="{8C65FAB3-8E05-4DAB-9E60-2B41A7013E65}">
      <dsp:nvSpPr>
        <dsp:cNvPr id="0" name=""/>
        <dsp:cNvSpPr/>
      </dsp:nvSpPr>
      <dsp:spPr>
        <a:xfrm>
          <a:off x="502476" y="789121"/>
          <a:ext cx="230220" cy="3740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0596"/>
              </a:lnTo>
              <a:lnTo>
                <a:pt x="230220" y="374059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4D648-AE1E-452F-917B-EC522214F0B3}">
      <dsp:nvSpPr>
        <dsp:cNvPr id="0" name=""/>
        <dsp:cNvSpPr/>
      </dsp:nvSpPr>
      <dsp:spPr>
        <a:xfrm>
          <a:off x="732696" y="3894240"/>
          <a:ext cx="4209938" cy="1270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Denúncia de corrupção (acusação de compra de votos para a aprovação da reeleição).</a:t>
          </a:r>
        </a:p>
      </dsp:txBody>
      <dsp:txXfrm>
        <a:off x="769921" y="3931465"/>
        <a:ext cx="4135488" cy="1196504"/>
      </dsp:txXfrm>
    </dsp:sp>
    <dsp:sp modelId="{EA9B035B-68D7-469E-A200-C4F88F4B5392}">
      <dsp:nvSpPr>
        <dsp:cNvPr id="0" name=""/>
        <dsp:cNvSpPr/>
      </dsp:nvSpPr>
      <dsp:spPr>
        <a:xfrm>
          <a:off x="5906677" y="0"/>
          <a:ext cx="4992697" cy="7802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2º mandato</a:t>
          </a:r>
        </a:p>
      </dsp:txBody>
      <dsp:txXfrm>
        <a:off x="5929529" y="22852"/>
        <a:ext cx="4946993" cy="734523"/>
      </dsp:txXfrm>
    </dsp:sp>
    <dsp:sp modelId="{E091B837-68E5-4FBF-8CCA-9F701F3AAE46}">
      <dsp:nvSpPr>
        <dsp:cNvPr id="0" name=""/>
        <dsp:cNvSpPr/>
      </dsp:nvSpPr>
      <dsp:spPr>
        <a:xfrm>
          <a:off x="6405947" y="780228"/>
          <a:ext cx="172166" cy="490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665"/>
              </a:lnTo>
              <a:lnTo>
                <a:pt x="172166" y="49066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38F6B-1349-4C65-9C62-0594A85799ED}">
      <dsp:nvSpPr>
        <dsp:cNvPr id="0" name=""/>
        <dsp:cNvSpPr/>
      </dsp:nvSpPr>
      <dsp:spPr>
        <a:xfrm>
          <a:off x="6578113" y="895243"/>
          <a:ext cx="4258237" cy="7512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Juros altos e privatizações para atrair capital estrangeiro.</a:t>
          </a:r>
        </a:p>
      </dsp:txBody>
      <dsp:txXfrm>
        <a:off x="6600118" y="917248"/>
        <a:ext cx="4214227" cy="707289"/>
      </dsp:txXfrm>
    </dsp:sp>
    <dsp:sp modelId="{8408D7AC-FB93-4725-A650-E6E0B341A672}">
      <dsp:nvSpPr>
        <dsp:cNvPr id="0" name=""/>
        <dsp:cNvSpPr/>
      </dsp:nvSpPr>
      <dsp:spPr>
        <a:xfrm>
          <a:off x="6405947" y="780228"/>
          <a:ext cx="192854" cy="1546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6526"/>
              </a:lnTo>
              <a:lnTo>
                <a:pt x="192854" y="154652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4456A-1A74-4568-96DA-73AD10913F15}">
      <dsp:nvSpPr>
        <dsp:cNvPr id="0" name=""/>
        <dsp:cNvSpPr/>
      </dsp:nvSpPr>
      <dsp:spPr>
        <a:xfrm>
          <a:off x="6598801" y="1816242"/>
          <a:ext cx="4250414" cy="1021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spc="-4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Diminuição do investimento produção nacional, demissões, aumento do </a:t>
          </a:r>
          <a:r>
            <a:rPr lang="pt-BR" sz="2000" b="1" kern="1200" spc="-4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desemprego</a:t>
          </a:r>
          <a:r>
            <a:rPr lang="pt-BR" sz="2000" kern="1200" spc="-4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.</a:t>
          </a:r>
        </a:p>
      </dsp:txBody>
      <dsp:txXfrm>
        <a:off x="6628706" y="1846147"/>
        <a:ext cx="4190604" cy="961214"/>
      </dsp:txXfrm>
    </dsp:sp>
    <dsp:sp modelId="{BE9F91DA-C32B-41D4-A38D-29107890D4E3}">
      <dsp:nvSpPr>
        <dsp:cNvPr id="0" name=""/>
        <dsp:cNvSpPr/>
      </dsp:nvSpPr>
      <dsp:spPr>
        <a:xfrm>
          <a:off x="6405947" y="780228"/>
          <a:ext cx="219433" cy="274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950"/>
              </a:lnTo>
              <a:lnTo>
                <a:pt x="219433" y="27429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FF5AE-E975-4F1F-9253-81A18C5976E0}">
      <dsp:nvSpPr>
        <dsp:cNvPr id="0" name=""/>
        <dsp:cNvSpPr/>
      </dsp:nvSpPr>
      <dsp:spPr>
        <a:xfrm>
          <a:off x="6625380" y="3056791"/>
          <a:ext cx="4227713" cy="932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Oposição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 de governadores, partidos políticos e movimentos sociais.</a:t>
          </a:r>
        </a:p>
      </dsp:txBody>
      <dsp:txXfrm>
        <a:off x="6652700" y="3084111"/>
        <a:ext cx="4173073" cy="878133"/>
      </dsp:txXfrm>
    </dsp:sp>
    <dsp:sp modelId="{0FE9AF75-18D4-4377-83AC-46774AEB1F08}">
      <dsp:nvSpPr>
        <dsp:cNvPr id="0" name=""/>
        <dsp:cNvSpPr/>
      </dsp:nvSpPr>
      <dsp:spPr>
        <a:xfrm>
          <a:off x="6405947" y="780228"/>
          <a:ext cx="232997" cy="3867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7657"/>
              </a:lnTo>
              <a:lnTo>
                <a:pt x="232997" y="386765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92F0C-25CC-4730-8565-85EA4CD33325}">
      <dsp:nvSpPr>
        <dsp:cNvPr id="0" name=""/>
        <dsp:cNvSpPr/>
      </dsp:nvSpPr>
      <dsp:spPr>
        <a:xfrm>
          <a:off x="6638944" y="4141216"/>
          <a:ext cx="4222554" cy="1013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Avanços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 na Educação, na Saúde e no controle dos gastos públicos</a:t>
          </a: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sp:txBody>
      <dsp:txXfrm>
        <a:off x="6668624" y="4170896"/>
        <a:ext cx="4163194" cy="9539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113C3-7EF9-4984-96A1-75E57E833617}">
      <dsp:nvSpPr>
        <dsp:cNvPr id="0" name=""/>
        <dsp:cNvSpPr/>
      </dsp:nvSpPr>
      <dsp:spPr>
        <a:xfrm>
          <a:off x="26868" y="0"/>
          <a:ext cx="5472369" cy="6558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1º mandato</a:t>
          </a:r>
        </a:p>
      </dsp:txBody>
      <dsp:txXfrm>
        <a:off x="46076" y="19208"/>
        <a:ext cx="5433953" cy="617406"/>
      </dsp:txXfrm>
    </dsp:sp>
    <dsp:sp modelId="{9416B744-3A4C-4164-8926-97A3210C0CD2}">
      <dsp:nvSpPr>
        <dsp:cNvPr id="0" name=""/>
        <dsp:cNvSpPr/>
      </dsp:nvSpPr>
      <dsp:spPr>
        <a:xfrm>
          <a:off x="574105" y="655822"/>
          <a:ext cx="282155" cy="51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668"/>
              </a:lnTo>
              <a:lnTo>
                <a:pt x="282155" y="5136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4D534-74BF-4977-B519-BBB91DC8B4E7}">
      <dsp:nvSpPr>
        <dsp:cNvPr id="0" name=""/>
        <dsp:cNvSpPr/>
      </dsp:nvSpPr>
      <dsp:spPr>
        <a:xfrm>
          <a:off x="856260" y="827531"/>
          <a:ext cx="4644311" cy="683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Criação de ministérios voltados a </a:t>
          </a: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temas sociais</a:t>
          </a: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sp:txBody>
      <dsp:txXfrm>
        <a:off x="876291" y="847562"/>
        <a:ext cx="4604249" cy="643856"/>
      </dsp:txXfrm>
    </dsp:sp>
    <dsp:sp modelId="{18C7388E-1303-45B7-9C44-7684F686C81A}">
      <dsp:nvSpPr>
        <dsp:cNvPr id="0" name=""/>
        <dsp:cNvSpPr/>
      </dsp:nvSpPr>
      <dsp:spPr>
        <a:xfrm>
          <a:off x="574105" y="655822"/>
          <a:ext cx="299223" cy="1885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5335"/>
              </a:lnTo>
              <a:lnTo>
                <a:pt x="299223" y="188533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D5F3D2-815E-4F1C-8A2D-42C00EC579BB}">
      <dsp:nvSpPr>
        <dsp:cNvPr id="0" name=""/>
        <dsp:cNvSpPr/>
      </dsp:nvSpPr>
      <dsp:spPr>
        <a:xfrm>
          <a:off x="873329" y="1668520"/>
          <a:ext cx="4658268" cy="1745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spc="-40" baseline="0" dirty="0">
              <a:latin typeface="Roboto" panose="02000000000000000000" pitchFamily="2" charset="0"/>
              <a:ea typeface="Roboto" panose="02000000000000000000" pitchFamily="2" charset="0"/>
            </a:rPr>
            <a:t>Programa Fome Zero</a:t>
          </a:r>
          <a:r>
            <a:rPr lang="pt-BR" sz="2400" kern="1200" spc="-40" baseline="0" dirty="0">
              <a:latin typeface="Roboto" panose="02000000000000000000" pitchFamily="2" charset="0"/>
              <a:ea typeface="Roboto" panose="02000000000000000000" pitchFamily="2" charset="0"/>
            </a:rPr>
            <a:t>: composto de políticas estruturais (reforma agrária) e específicas (melhoria da merenda escolar, Bolsa Família). </a:t>
          </a:r>
        </a:p>
      </dsp:txBody>
      <dsp:txXfrm>
        <a:off x="924446" y="1719637"/>
        <a:ext cx="4556034" cy="1643041"/>
      </dsp:txXfrm>
    </dsp:sp>
    <dsp:sp modelId="{E7F05A2F-2967-4D63-87B9-65A2D56B641E}">
      <dsp:nvSpPr>
        <dsp:cNvPr id="0" name=""/>
        <dsp:cNvSpPr/>
      </dsp:nvSpPr>
      <dsp:spPr>
        <a:xfrm>
          <a:off x="574105" y="655822"/>
          <a:ext cx="286097" cy="330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6416"/>
              </a:lnTo>
              <a:lnTo>
                <a:pt x="286097" y="33064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3A2A1-018F-4D01-BA62-23C601D09047}">
      <dsp:nvSpPr>
        <dsp:cNvPr id="0" name=""/>
        <dsp:cNvSpPr/>
      </dsp:nvSpPr>
      <dsp:spPr>
        <a:xfrm>
          <a:off x="860202" y="3606119"/>
          <a:ext cx="4678407" cy="712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Denúncia de corrupção (mensalão).</a:t>
          </a:r>
        </a:p>
      </dsp:txBody>
      <dsp:txXfrm>
        <a:off x="881063" y="3626980"/>
        <a:ext cx="4636685" cy="670517"/>
      </dsp:txXfrm>
    </dsp:sp>
    <dsp:sp modelId="{09D4BEB7-1749-499A-A873-1D8566B20C3D}">
      <dsp:nvSpPr>
        <dsp:cNvPr id="0" name=""/>
        <dsp:cNvSpPr/>
      </dsp:nvSpPr>
      <dsp:spPr>
        <a:xfrm>
          <a:off x="574105" y="655822"/>
          <a:ext cx="292916" cy="4248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8767"/>
              </a:lnTo>
              <a:lnTo>
                <a:pt x="292916" y="424876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6F737-5857-4ACE-935E-23ECD2E8751B}">
      <dsp:nvSpPr>
        <dsp:cNvPr id="0" name=""/>
        <dsp:cNvSpPr/>
      </dsp:nvSpPr>
      <dsp:spPr>
        <a:xfrm>
          <a:off x="867021" y="4536332"/>
          <a:ext cx="4647050" cy="7365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Diminuição dos índices de pobreza.</a:t>
          </a:r>
        </a:p>
      </dsp:txBody>
      <dsp:txXfrm>
        <a:off x="888593" y="4557904"/>
        <a:ext cx="4603906" cy="693370"/>
      </dsp:txXfrm>
    </dsp:sp>
    <dsp:sp modelId="{EA9B035B-68D7-469E-A200-C4F88F4B5392}">
      <dsp:nvSpPr>
        <dsp:cNvPr id="0" name=""/>
        <dsp:cNvSpPr/>
      </dsp:nvSpPr>
      <dsp:spPr>
        <a:xfrm>
          <a:off x="5826673" y="0"/>
          <a:ext cx="5368716" cy="6484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2º mandato</a:t>
          </a:r>
        </a:p>
      </dsp:txBody>
      <dsp:txXfrm>
        <a:off x="5845665" y="18992"/>
        <a:ext cx="5330732" cy="610447"/>
      </dsp:txXfrm>
    </dsp:sp>
    <dsp:sp modelId="{E091B837-68E5-4FBF-8CCA-9F701F3AAE46}">
      <dsp:nvSpPr>
        <dsp:cNvPr id="0" name=""/>
        <dsp:cNvSpPr/>
      </dsp:nvSpPr>
      <dsp:spPr>
        <a:xfrm>
          <a:off x="6363545" y="648431"/>
          <a:ext cx="309613" cy="941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999"/>
              </a:lnTo>
              <a:lnTo>
                <a:pt x="309613" y="94199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38F6B-1349-4C65-9C62-0594A85799ED}">
      <dsp:nvSpPr>
        <dsp:cNvPr id="0" name=""/>
        <dsp:cNvSpPr/>
      </dsp:nvSpPr>
      <dsp:spPr>
        <a:xfrm>
          <a:off x="6673158" y="755095"/>
          <a:ext cx="4490666" cy="1670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Crescimento</a:t>
          </a: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 da economia: programa de investimentos em obras públicas, controle da inflação e saldos positivos na balança comercial. </a:t>
          </a:r>
        </a:p>
      </dsp:txBody>
      <dsp:txXfrm>
        <a:off x="6722090" y="804027"/>
        <a:ext cx="4392802" cy="1572805"/>
      </dsp:txXfrm>
    </dsp:sp>
    <dsp:sp modelId="{8408D7AC-FB93-4725-A650-E6E0B341A672}">
      <dsp:nvSpPr>
        <dsp:cNvPr id="0" name=""/>
        <dsp:cNvSpPr/>
      </dsp:nvSpPr>
      <dsp:spPr>
        <a:xfrm>
          <a:off x="6363545" y="648431"/>
          <a:ext cx="320388" cy="2256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6933"/>
              </a:lnTo>
              <a:lnTo>
                <a:pt x="320388" y="225693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4456A-1A74-4568-96DA-73AD10913F15}">
      <dsp:nvSpPr>
        <dsp:cNvPr id="0" name=""/>
        <dsp:cNvSpPr/>
      </dsp:nvSpPr>
      <dsp:spPr>
        <a:xfrm>
          <a:off x="6683933" y="2566565"/>
          <a:ext cx="4470735" cy="677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Aumento considerável de </a:t>
          </a:r>
          <a:r>
            <a:rPr lang="pt-BR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empregos</a:t>
          </a:r>
          <a:r>
            <a:rPr lang="pt-B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 formais.</a:t>
          </a:r>
        </a:p>
      </dsp:txBody>
      <dsp:txXfrm>
        <a:off x="6703779" y="2586411"/>
        <a:ext cx="4431043" cy="637907"/>
      </dsp:txXfrm>
    </dsp:sp>
    <dsp:sp modelId="{BE9F91DA-C32B-41D4-A38D-29107890D4E3}">
      <dsp:nvSpPr>
        <dsp:cNvPr id="0" name=""/>
        <dsp:cNvSpPr/>
      </dsp:nvSpPr>
      <dsp:spPr>
        <a:xfrm>
          <a:off x="6363545" y="648431"/>
          <a:ext cx="323763" cy="307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3046"/>
              </a:lnTo>
              <a:lnTo>
                <a:pt x="323763" y="30730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FF5AE-E975-4F1F-9253-81A18C5976E0}">
      <dsp:nvSpPr>
        <dsp:cNvPr id="0" name=""/>
        <dsp:cNvSpPr/>
      </dsp:nvSpPr>
      <dsp:spPr>
        <a:xfrm>
          <a:off x="6687308" y="3390220"/>
          <a:ext cx="4472076" cy="662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spc="-140" baseline="0" dirty="0">
              <a:latin typeface="Roboto" panose="02000000000000000000" pitchFamily="2" charset="0"/>
              <a:ea typeface="Roboto" panose="02000000000000000000" pitchFamily="2" charset="0"/>
            </a:rPr>
            <a:t>Política externa</a:t>
          </a:r>
          <a:r>
            <a:rPr lang="pt-BR" sz="2000" kern="1200" spc="-140" baseline="0" dirty="0">
              <a:latin typeface="Roboto" panose="02000000000000000000" pitchFamily="2" charset="0"/>
              <a:ea typeface="Roboto" panose="02000000000000000000" pitchFamily="2" charset="0"/>
            </a:rPr>
            <a:t>: G20, Brics, aumentos de parceiros comerciais.</a:t>
          </a:r>
        </a:p>
      </dsp:txBody>
      <dsp:txXfrm>
        <a:off x="6706712" y="3409624"/>
        <a:ext cx="4433268" cy="623705"/>
      </dsp:txXfrm>
    </dsp:sp>
    <dsp:sp modelId="{0FE9AF75-18D4-4377-83AC-46774AEB1F08}">
      <dsp:nvSpPr>
        <dsp:cNvPr id="0" name=""/>
        <dsp:cNvSpPr/>
      </dsp:nvSpPr>
      <dsp:spPr>
        <a:xfrm>
          <a:off x="6363545" y="648431"/>
          <a:ext cx="309710" cy="4126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6130"/>
              </a:lnTo>
              <a:lnTo>
                <a:pt x="309710" y="41261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92F0C-25CC-4730-8565-85EA4CD33325}">
      <dsp:nvSpPr>
        <dsp:cNvPr id="0" name=""/>
        <dsp:cNvSpPr/>
      </dsp:nvSpPr>
      <dsp:spPr>
        <a:xfrm>
          <a:off x="6673255" y="4247280"/>
          <a:ext cx="4488301" cy="105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Continuidade nos </a:t>
          </a:r>
          <a:r>
            <a:rPr lang="pt-BR" sz="2000" b="1" kern="1200" dirty="0">
              <a:latin typeface="Roboto" panose="02000000000000000000" pitchFamily="2" charset="0"/>
              <a:ea typeface="Roboto" panose="02000000000000000000" pitchFamily="2" charset="0"/>
            </a:rPr>
            <a:t>avanços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 na Educação: escolarização e bolsas em universidades.</a:t>
          </a:r>
        </a:p>
      </dsp:txBody>
      <dsp:txXfrm>
        <a:off x="6704142" y="4278167"/>
        <a:ext cx="4426527" cy="9927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113C3-7EF9-4984-96A1-75E57E833617}">
      <dsp:nvSpPr>
        <dsp:cNvPr id="0" name=""/>
        <dsp:cNvSpPr/>
      </dsp:nvSpPr>
      <dsp:spPr>
        <a:xfrm>
          <a:off x="91673" y="0"/>
          <a:ext cx="5410284" cy="6483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1º mandato</a:t>
          </a:r>
        </a:p>
      </dsp:txBody>
      <dsp:txXfrm>
        <a:off x="110663" y="18990"/>
        <a:ext cx="5372304" cy="610402"/>
      </dsp:txXfrm>
    </dsp:sp>
    <dsp:sp modelId="{9416B744-3A4C-4164-8926-97A3210C0CD2}">
      <dsp:nvSpPr>
        <dsp:cNvPr id="0" name=""/>
        <dsp:cNvSpPr/>
      </dsp:nvSpPr>
      <dsp:spPr>
        <a:xfrm>
          <a:off x="632702" y="648382"/>
          <a:ext cx="278954" cy="371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837"/>
              </a:lnTo>
              <a:lnTo>
                <a:pt x="278954" y="3718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4D534-74BF-4977-B519-BBB91DC8B4E7}">
      <dsp:nvSpPr>
        <dsp:cNvPr id="0" name=""/>
        <dsp:cNvSpPr/>
      </dsp:nvSpPr>
      <dsp:spPr>
        <a:xfrm>
          <a:off x="911656" y="799668"/>
          <a:ext cx="4591621" cy="441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 dirty="0">
              <a:latin typeface="Roboto" panose="02000000000000000000" pitchFamily="2" charset="0"/>
              <a:ea typeface="Roboto" panose="02000000000000000000" pitchFamily="2" charset="0"/>
            </a:rPr>
            <a:t>Crise econômica.</a:t>
          </a:r>
        </a:p>
      </dsp:txBody>
      <dsp:txXfrm>
        <a:off x="924575" y="812587"/>
        <a:ext cx="4565783" cy="415265"/>
      </dsp:txXfrm>
    </dsp:sp>
    <dsp:sp modelId="{18C7388E-1303-45B7-9C44-7684F686C81A}">
      <dsp:nvSpPr>
        <dsp:cNvPr id="0" name=""/>
        <dsp:cNvSpPr/>
      </dsp:nvSpPr>
      <dsp:spPr>
        <a:xfrm>
          <a:off x="632702" y="648382"/>
          <a:ext cx="295829" cy="2091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1975"/>
              </a:lnTo>
              <a:lnTo>
                <a:pt x="295829" y="209197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D5F3D2-815E-4F1C-8A2D-42C00EC579BB}">
      <dsp:nvSpPr>
        <dsp:cNvPr id="0" name=""/>
        <dsp:cNvSpPr/>
      </dsp:nvSpPr>
      <dsp:spPr>
        <a:xfrm>
          <a:off x="928531" y="1396059"/>
          <a:ext cx="4605419" cy="2688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spc="0" baseline="0" dirty="0">
              <a:latin typeface="Roboto" panose="02000000000000000000" pitchFamily="2" charset="0"/>
              <a:ea typeface="Roboto" panose="02000000000000000000" pitchFamily="2" charset="0"/>
            </a:rPr>
            <a:t>Medidas para melhorar a economia: aumentos de investimentos em obras públicas, desoneração de parte do setor produtivo, queda na taxa de juros, diversificação de parceiros comerciais, concessão de infraestrutura.</a:t>
          </a:r>
        </a:p>
      </dsp:txBody>
      <dsp:txXfrm>
        <a:off x="1007277" y="1474805"/>
        <a:ext cx="4447927" cy="2531103"/>
      </dsp:txXfrm>
    </dsp:sp>
    <dsp:sp modelId="{E7F05A2F-2967-4D63-87B9-65A2D56B641E}">
      <dsp:nvSpPr>
        <dsp:cNvPr id="0" name=""/>
        <dsp:cNvSpPr/>
      </dsp:nvSpPr>
      <dsp:spPr>
        <a:xfrm>
          <a:off x="632702" y="648382"/>
          <a:ext cx="282851" cy="3816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6356"/>
              </a:lnTo>
              <a:lnTo>
                <a:pt x="282851" y="38163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3A2A1-018F-4D01-BA62-23C601D09047}">
      <dsp:nvSpPr>
        <dsp:cNvPr id="0" name=""/>
        <dsp:cNvSpPr/>
      </dsp:nvSpPr>
      <dsp:spPr>
        <a:xfrm>
          <a:off x="915553" y="4233395"/>
          <a:ext cx="4625329" cy="462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Manifestações de 2013.</a:t>
          </a:r>
        </a:p>
      </dsp:txBody>
      <dsp:txXfrm>
        <a:off x="929105" y="4246947"/>
        <a:ext cx="4598225" cy="435580"/>
      </dsp:txXfrm>
    </dsp:sp>
    <dsp:sp modelId="{A368FC6C-4B60-4D41-8FB2-07C5963EB90A}">
      <dsp:nvSpPr>
        <dsp:cNvPr id="0" name=""/>
        <dsp:cNvSpPr/>
      </dsp:nvSpPr>
      <dsp:spPr>
        <a:xfrm>
          <a:off x="632702" y="648382"/>
          <a:ext cx="298988" cy="4497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7771"/>
              </a:lnTo>
              <a:lnTo>
                <a:pt x="298988" y="449777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81452-C0F8-4826-A00F-22CED4B31BF9}">
      <dsp:nvSpPr>
        <dsp:cNvPr id="0" name=""/>
        <dsp:cNvSpPr/>
      </dsp:nvSpPr>
      <dsp:spPr>
        <a:xfrm>
          <a:off x="931690" y="4886034"/>
          <a:ext cx="4589009" cy="520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spc="-90" baseline="0" dirty="0">
              <a:latin typeface="Roboto" panose="02000000000000000000" pitchFamily="2" charset="0"/>
              <a:ea typeface="Roboto" panose="02000000000000000000" pitchFamily="2" charset="0"/>
            </a:rPr>
            <a:t>Denúncia de corrupção (Petrobras).</a:t>
          </a:r>
        </a:p>
      </dsp:txBody>
      <dsp:txXfrm>
        <a:off x="946927" y="4901271"/>
        <a:ext cx="4558535" cy="489765"/>
      </dsp:txXfrm>
    </dsp:sp>
    <dsp:sp modelId="{EA9B035B-68D7-469E-A200-C4F88F4B5392}">
      <dsp:nvSpPr>
        <dsp:cNvPr id="0" name=""/>
        <dsp:cNvSpPr/>
      </dsp:nvSpPr>
      <dsp:spPr>
        <a:xfrm>
          <a:off x="5825678" y="0"/>
          <a:ext cx="5307807" cy="6410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2º mandato</a:t>
          </a:r>
        </a:p>
      </dsp:txBody>
      <dsp:txXfrm>
        <a:off x="5844454" y="18776"/>
        <a:ext cx="5270255" cy="603522"/>
      </dsp:txXfrm>
    </dsp:sp>
    <dsp:sp modelId="{E091B837-68E5-4FBF-8CCA-9F701F3AAE46}">
      <dsp:nvSpPr>
        <dsp:cNvPr id="0" name=""/>
        <dsp:cNvSpPr/>
      </dsp:nvSpPr>
      <dsp:spPr>
        <a:xfrm>
          <a:off x="6356459" y="641074"/>
          <a:ext cx="306100" cy="487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703"/>
              </a:lnTo>
              <a:lnTo>
                <a:pt x="306100" y="48770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38F6B-1349-4C65-9C62-0594A85799ED}">
      <dsp:nvSpPr>
        <dsp:cNvPr id="0" name=""/>
        <dsp:cNvSpPr/>
      </dsp:nvSpPr>
      <dsp:spPr>
        <a:xfrm>
          <a:off x="6662560" y="728053"/>
          <a:ext cx="4439719" cy="8014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Dificuldade em aprovar pacote fiscal no Congresso.</a:t>
          </a:r>
        </a:p>
      </dsp:txBody>
      <dsp:txXfrm>
        <a:off x="6686034" y="751527"/>
        <a:ext cx="4392771" cy="754499"/>
      </dsp:txXfrm>
    </dsp:sp>
    <dsp:sp modelId="{8408D7AC-FB93-4725-A650-E6E0B341A672}">
      <dsp:nvSpPr>
        <dsp:cNvPr id="0" name=""/>
        <dsp:cNvSpPr/>
      </dsp:nvSpPr>
      <dsp:spPr>
        <a:xfrm>
          <a:off x="6356459" y="641074"/>
          <a:ext cx="316753" cy="1406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444"/>
              </a:lnTo>
              <a:lnTo>
                <a:pt x="316753" y="140644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4456A-1A74-4568-96DA-73AD10913F15}">
      <dsp:nvSpPr>
        <dsp:cNvPr id="0" name=""/>
        <dsp:cNvSpPr/>
      </dsp:nvSpPr>
      <dsp:spPr>
        <a:xfrm>
          <a:off x="6673213" y="1668704"/>
          <a:ext cx="4420013" cy="757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boto" panose="02000000000000000000" pitchFamily="2" charset="0"/>
              <a:ea typeface="Roboto" panose="02000000000000000000" pitchFamily="2" charset="0"/>
              <a:cs typeface="+mn-cs"/>
            </a:rPr>
            <a:t>Aprofundamento da crise econômica.</a:t>
          </a:r>
        </a:p>
      </dsp:txBody>
      <dsp:txXfrm>
        <a:off x="6695403" y="1690894"/>
        <a:ext cx="4375633" cy="713248"/>
      </dsp:txXfrm>
    </dsp:sp>
    <dsp:sp modelId="{BE9F91DA-C32B-41D4-A38D-29107890D4E3}">
      <dsp:nvSpPr>
        <dsp:cNvPr id="0" name=""/>
        <dsp:cNvSpPr/>
      </dsp:nvSpPr>
      <dsp:spPr>
        <a:xfrm>
          <a:off x="6356459" y="641074"/>
          <a:ext cx="320090" cy="2257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156"/>
              </a:lnTo>
              <a:lnTo>
                <a:pt x="320090" y="22571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FF5AE-E975-4F1F-9253-81A18C5976E0}">
      <dsp:nvSpPr>
        <dsp:cNvPr id="0" name=""/>
        <dsp:cNvSpPr/>
      </dsp:nvSpPr>
      <dsp:spPr>
        <a:xfrm>
          <a:off x="6676549" y="2570731"/>
          <a:ext cx="4421340" cy="654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spc="-140" baseline="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Impeachment</a:t>
          </a:r>
          <a:r>
            <a:rPr lang="pt-BR" sz="2400" kern="1200" spc="-140" baseline="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.</a:t>
          </a:r>
        </a:p>
      </dsp:txBody>
      <dsp:txXfrm>
        <a:off x="6695733" y="2589915"/>
        <a:ext cx="4382972" cy="616629"/>
      </dsp:txXfrm>
    </dsp:sp>
    <dsp:sp modelId="{0FE9AF75-18D4-4377-83AC-46774AEB1F08}">
      <dsp:nvSpPr>
        <dsp:cNvPr id="0" name=""/>
        <dsp:cNvSpPr/>
      </dsp:nvSpPr>
      <dsp:spPr>
        <a:xfrm>
          <a:off x="6356459" y="641074"/>
          <a:ext cx="306196" cy="3298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8292"/>
              </a:lnTo>
              <a:lnTo>
                <a:pt x="306196" y="32982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92F0C-25CC-4730-8565-85EA4CD33325}">
      <dsp:nvSpPr>
        <dsp:cNvPr id="0" name=""/>
        <dsp:cNvSpPr/>
      </dsp:nvSpPr>
      <dsp:spPr>
        <a:xfrm>
          <a:off x="6662656" y="3418067"/>
          <a:ext cx="4437380" cy="1042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Michel Temer, vice-presidente, assume.</a:t>
          </a:r>
        </a:p>
      </dsp:txBody>
      <dsp:txXfrm>
        <a:off x="6693193" y="3448604"/>
        <a:ext cx="4376306" cy="9815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86F5B-ECDE-49A9-A807-4E2288007FE7}">
      <dsp:nvSpPr>
        <dsp:cNvPr id="0" name=""/>
        <dsp:cNvSpPr/>
      </dsp:nvSpPr>
      <dsp:spPr>
        <a:xfrm>
          <a:off x="2965623" y="557602"/>
          <a:ext cx="4081281" cy="4081281"/>
        </a:xfrm>
        <a:prstGeom prst="blockArc">
          <a:avLst>
            <a:gd name="adj1" fmla="val 12600022"/>
            <a:gd name="adj2" fmla="val 16200022"/>
            <a:gd name="adj3" fmla="val 4527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787F28-3D10-4270-B593-22F98F7E8566}">
      <dsp:nvSpPr>
        <dsp:cNvPr id="0" name=""/>
        <dsp:cNvSpPr/>
      </dsp:nvSpPr>
      <dsp:spPr>
        <a:xfrm>
          <a:off x="2954228" y="577082"/>
          <a:ext cx="4081281" cy="4081281"/>
        </a:xfrm>
        <a:prstGeom prst="blockArc">
          <a:avLst>
            <a:gd name="adj1" fmla="val 9202438"/>
            <a:gd name="adj2" fmla="val 12638923"/>
            <a:gd name="adj3" fmla="val 4527"/>
          </a:avLst>
        </a:prstGeom>
        <a:gradFill rotWithShape="0">
          <a:gsLst>
            <a:gs pos="0">
              <a:schemeClr val="accent2">
                <a:shade val="90000"/>
                <a:hueOff val="-459745"/>
                <a:satOff val="327"/>
                <a:lumOff val="2569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-459745"/>
                <a:satOff val="327"/>
                <a:lumOff val="2569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-459745"/>
                <a:satOff val="327"/>
                <a:lumOff val="2569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C80EC8A-4C19-4C72-94BB-C96215A570B2}">
      <dsp:nvSpPr>
        <dsp:cNvPr id="0" name=""/>
        <dsp:cNvSpPr/>
      </dsp:nvSpPr>
      <dsp:spPr>
        <a:xfrm>
          <a:off x="2944383" y="557709"/>
          <a:ext cx="4081281" cy="4081281"/>
        </a:xfrm>
        <a:prstGeom prst="blockArc">
          <a:avLst>
            <a:gd name="adj1" fmla="val 5363369"/>
            <a:gd name="adj2" fmla="val 9164980"/>
            <a:gd name="adj3" fmla="val 4527"/>
          </a:avLst>
        </a:prstGeom>
        <a:gradFill rotWithShape="0">
          <a:gsLst>
            <a:gs pos="0">
              <a:schemeClr val="accent2">
                <a:shade val="90000"/>
                <a:hueOff val="-344809"/>
                <a:satOff val="245"/>
                <a:lumOff val="1926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-344809"/>
                <a:satOff val="245"/>
                <a:lumOff val="1926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-344809"/>
                <a:satOff val="245"/>
                <a:lumOff val="1926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5661F5-C6F7-49A5-8339-72D3B9212C6D}">
      <dsp:nvSpPr>
        <dsp:cNvPr id="0" name=""/>
        <dsp:cNvSpPr/>
      </dsp:nvSpPr>
      <dsp:spPr>
        <a:xfrm>
          <a:off x="3015893" y="558229"/>
          <a:ext cx="4081281" cy="4081281"/>
        </a:xfrm>
        <a:prstGeom prst="blockArc">
          <a:avLst>
            <a:gd name="adj1" fmla="val 1617781"/>
            <a:gd name="adj2" fmla="val 5486637"/>
            <a:gd name="adj3" fmla="val 4527"/>
          </a:avLst>
        </a:prstGeom>
        <a:gradFill rotWithShape="0">
          <a:gsLst>
            <a:gs pos="0">
              <a:schemeClr val="accent2">
                <a:shade val="90000"/>
                <a:hueOff val="-229872"/>
                <a:satOff val="164"/>
                <a:lumOff val="1284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-229872"/>
                <a:satOff val="164"/>
                <a:lumOff val="128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-229872"/>
                <a:satOff val="164"/>
                <a:lumOff val="128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83406E-F673-4B17-872E-119807766ECF}">
      <dsp:nvSpPr>
        <dsp:cNvPr id="0" name=""/>
        <dsp:cNvSpPr/>
      </dsp:nvSpPr>
      <dsp:spPr>
        <a:xfrm>
          <a:off x="2993315" y="604055"/>
          <a:ext cx="4081281" cy="4081281"/>
        </a:xfrm>
        <a:prstGeom prst="blockArc">
          <a:avLst>
            <a:gd name="adj1" fmla="val 19706779"/>
            <a:gd name="adj2" fmla="val 1529724"/>
            <a:gd name="adj3" fmla="val 4527"/>
          </a:avLst>
        </a:prstGeom>
        <a:gradFill rotWithShape="0">
          <a:gsLst>
            <a:gs pos="0">
              <a:schemeClr val="accent2">
                <a:shade val="90000"/>
                <a:hueOff val="-114936"/>
                <a:satOff val="82"/>
                <a:lumOff val="642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-114936"/>
                <a:satOff val="82"/>
                <a:lumOff val="642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-114936"/>
                <a:satOff val="82"/>
                <a:lumOff val="642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0170AB-06EE-45A3-AAC4-70F89297C1D4}">
      <dsp:nvSpPr>
        <dsp:cNvPr id="0" name=""/>
        <dsp:cNvSpPr/>
      </dsp:nvSpPr>
      <dsp:spPr>
        <a:xfrm>
          <a:off x="2965648" y="557602"/>
          <a:ext cx="4081281" cy="4081281"/>
        </a:xfrm>
        <a:prstGeom prst="blockArc">
          <a:avLst>
            <a:gd name="adj1" fmla="val 16199978"/>
            <a:gd name="adj2" fmla="val 19799976"/>
            <a:gd name="adj3" fmla="val 4527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F353BC3-5CE0-4DFD-8361-4DB1ADA2AB06}">
      <dsp:nvSpPr>
        <dsp:cNvPr id="0" name=""/>
        <dsp:cNvSpPr/>
      </dsp:nvSpPr>
      <dsp:spPr>
        <a:xfrm>
          <a:off x="4186112" y="1987638"/>
          <a:ext cx="1573222" cy="1258904"/>
        </a:xfrm>
        <a:prstGeom prst="roundRect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Roboto" panose="02000000000000000000" pitchFamily="2" charset="0"/>
              <a:ea typeface="Roboto" panose="02000000000000000000" pitchFamily="2" charset="0"/>
            </a:rPr>
            <a:t>Crise na URSS</a:t>
          </a:r>
        </a:p>
      </dsp:txBody>
      <dsp:txXfrm>
        <a:off x="4247567" y="2049093"/>
        <a:ext cx="1450312" cy="1135994"/>
      </dsp:txXfrm>
    </dsp:sp>
    <dsp:sp modelId="{A50B7497-5101-4E79-B1E2-9963AA21552A}">
      <dsp:nvSpPr>
        <dsp:cNvPr id="0" name=""/>
        <dsp:cNvSpPr/>
      </dsp:nvSpPr>
      <dsp:spPr>
        <a:xfrm>
          <a:off x="4173365" y="43845"/>
          <a:ext cx="1665822" cy="1119883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Crescentes gastos com forças policiais</a:t>
          </a:r>
        </a:p>
      </dsp:txBody>
      <dsp:txXfrm>
        <a:off x="4228033" y="98513"/>
        <a:ext cx="1556486" cy="1010547"/>
      </dsp:txXfrm>
    </dsp:sp>
    <dsp:sp modelId="{EE67B804-7510-48B2-BE5D-7A8AE9B011ED}">
      <dsp:nvSpPr>
        <dsp:cNvPr id="0" name=""/>
        <dsp:cNvSpPr/>
      </dsp:nvSpPr>
      <dsp:spPr>
        <a:xfrm>
          <a:off x="5866462" y="1137974"/>
          <a:ext cx="1734138" cy="92605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8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Gastos com a corrida </a:t>
          </a:r>
          <a:r>
            <a:rPr lang="pt-BR" sz="2000" kern="1200" spc="-40" baseline="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armamentista</a:t>
          </a:r>
        </a:p>
      </dsp:txBody>
      <dsp:txXfrm>
        <a:off x="5911668" y="1183180"/>
        <a:ext cx="1643726" cy="835646"/>
      </dsp:txXfrm>
    </dsp:sp>
    <dsp:sp modelId="{459B1DC0-2832-465E-9D1F-586437E85F88}">
      <dsp:nvSpPr>
        <dsp:cNvPr id="0" name=""/>
        <dsp:cNvSpPr/>
      </dsp:nvSpPr>
      <dsp:spPr>
        <a:xfrm>
          <a:off x="5939269" y="2910979"/>
          <a:ext cx="1789843" cy="11844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16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  <a:cs typeface="+mn-cs"/>
            </a:rPr>
            <a:t>Baixa produtividade da pecuária</a:t>
          </a:r>
        </a:p>
      </dsp:txBody>
      <dsp:txXfrm>
        <a:off x="5997087" y="2968797"/>
        <a:ext cx="1674207" cy="1068779"/>
      </dsp:txXfrm>
    </dsp:sp>
    <dsp:sp modelId="{FAE4BFC3-11E0-4C08-8063-B9BCF479DD8C}">
      <dsp:nvSpPr>
        <dsp:cNvPr id="0" name=""/>
        <dsp:cNvSpPr/>
      </dsp:nvSpPr>
      <dsp:spPr>
        <a:xfrm>
          <a:off x="4229685" y="3993685"/>
          <a:ext cx="1553181" cy="119801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24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/>
            </a:rPr>
            <a:t>Ineficiência da burocracia soviética</a:t>
          </a:r>
        </a:p>
      </dsp:txBody>
      <dsp:txXfrm>
        <a:off x="4288167" y="4052167"/>
        <a:ext cx="1436217" cy="1081050"/>
      </dsp:txXfrm>
    </dsp:sp>
    <dsp:sp modelId="{A4353D4B-0BCB-480E-AB6C-AC4F66086FF2}">
      <dsp:nvSpPr>
        <dsp:cNvPr id="0" name=""/>
        <dsp:cNvSpPr/>
      </dsp:nvSpPr>
      <dsp:spPr>
        <a:xfrm>
          <a:off x="2380867" y="2933801"/>
          <a:ext cx="1662115" cy="115553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32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/>
            </a:rPr>
            <a:t>Baixo investimento em tecnologia</a:t>
          </a:r>
        </a:p>
      </dsp:txBody>
      <dsp:txXfrm>
        <a:off x="2437276" y="2990210"/>
        <a:ext cx="1549297" cy="1042718"/>
      </dsp:txXfrm>
    </dsp:sp>
    <dsp:sp modelId="{2B0E3370-7E3D-4D1B-9217-3CB05A0FA54C}">
      <dsp:nvSpPr>
        <dsp:cNvPr id="0" name=""/>
        <dsp:cNvSpPr/>
      </dsp:nvSpPr>
      <dsp:spPr>
        <a:xfrm>
          <a:off x="2455822" y="1129931"/>
          <a:ext cx="1646399" cy="94214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Baixa </a:t>
          </a:r>
          <a:r>
            <a:rPr lang="pt-BR" sz="2000" kern="1200" spc="-100" baseline="0" dirty="0">
              <a:latin typeface="Roboto" panose="02000000000000000000" pitchFamily="2" charset="0"/>
              <a:ea typeface="Roboto" panose="02000000000000000000" pitchFamily="2" charset="0"/>
            </a:rPr>
            <a:t>produtividade</a:t>
          </a: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pt-BR" sz="2000" kern="1200" spc="-100" baseline="0" dirty="0">
              <a:latin typeface="Roboto" panose="02000000000000000000" pitchFamily="2" charset="0"/>
              <a:ea typeface="Roboto" panose="02000000000000000000" pitchFamily="2" charset="0"/>
            </a:rPr>
            <a:t>na agricultura</a:t>
          </a:r>
        </a:p>
      </dsp:txBody>
      <dsp:txXfrm>
        <a:off x="2501814" y="1175923"/>
        <a:ext cx="1554415" cy="8501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FE4AB-D956-438E-A693-DC3F605AAD9F}">
      <dsp:nvSpPr>
        <dsp:cNvPr id="0" name=""/>
        <dsp:cNvSpPr/>
      </dsp:nvSpPr>
      <dsp:spPr>
        <a:xfrm>
          <a:off x="30318" y="0"/>
          <a:ext cx="5061112" cy="13378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i="0" kern="1200" dirty="0">
              <a:latin typeface="Roboto" panose="02000000000000000000" pitchFamily="2" charset="0"/>
              <a:ea typeface="Roboto" panose="02000000000000000000" pitchFamily="2" charset="0"/>
            </a:rPr>
            <a:t>Economia: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i="1" kern="1200" dirty="0">
              <a:latin typeface="Roboto" panose="02000000000000000000" pitchFamily="2" charset="0"/>
              <a:ea typeface="Roboto" panose="02000000000000000000" pitchFamily="2" charset="0"/>
            </a:rPr>
            <a:t>Perestroika</a:t>
          </a: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 (reestruturação)</a:t>
          </a:r>
        </a:p>
      </dsp:txBody>
      <dsp:txXfrm>
        <a:off x="30318" y="0"/>
        <a:ext cx="5061112" cy="1337818"/>
      </dsp:txXfrm>
    </dsp:sp>
    <dsp:sp modelId="{77579026-91CB-47DF-A079-DF5E3BF4D5D2}">
      <dsp:nvSpPr>
        <dsp:cNvPr id="0" name=""/>
        <dsp:cNvSpPr/>
      </dsp:nvSpPr>
      <dsp:spPr>
        <a:xfrm>
          <a:off x="30318" y="1329104"/>
          <a:ext cx="5061112" cy="360436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Cortes nos gastos com os conflitos militares no Afeganistão;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Estímulo à renovação tecnológica e competitividade entre empresas;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Fim do monopólio estatal sobre alguns setores do mercado;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Permissão para a abertura de lojas comerciais;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Autorização para entrada de empresas estrangeiras no país.</a:t>
          </a:r>
        </a:p>
      </dsp:txBody>
      <dsp:txXfrm>
        <a:off x="30318" y="1329104"/>
        <a:ext cx="5061112" cy="3604368"/>
      </dsp:txXfrm>
    </dsp:sp>
    <dsp:sp modelId="{6C009E41-34B9-4F10-8839-A1503255ACEB}">
      <dsp:nvSpPr>
        <dsp:cNvPr id="0" name=""/>
        <dsp:cNvSpPr/>
      </dsp:nvSpPr>
      <dsp:spPr>
        <a:xfrm>
          <a:off x="5769771" y="16615"/>
          <a:ext cx="5061112" cy="12912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i="0" kern="1200" dirty="0">
              <a:latin typeface="Roboto" panose="02000000000000000000" pitchFamily="2" charset="0"/>
              <a:ea typeface="Roboto" panose="02000000000000000000" pitchFamily="2" charset="0"/>
            </a:rPr>
            <a:t>Política: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i="1" kern="1200" dirty="0">
              <a:latin typeface="Roboto" panose="02000000000000000000" pitchFamily="2" charset="0"/>
              <a:ea typeface="Roboto" panose="02000000000000000000" pitchFamily="2" charset="0"/>
            </a:rPr>
            <a:t>Glasnost</a:t>
          </a: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 (transparência)</a:t>
          </a:r>
        </a:p>
      </dsp:txBody>
      <dsp:txXfrm>
        <a:off x="5769771" y="16615"/>
        <a:ext cx="5061112" cy="1291282"/>
      </dsp:txXfrm>
    </dsp:sp>
    <dsp:sp modelId="{E0994BAD-33BD-4DFF-ABBF-21F3C83CBEEF}">
      <dsp:nvSpPr>
        <dsp:cNvPr id="0" name=""/>
        <dsp:cNvSpPr/>
      </dsp:nvSpPr>
      <dsp:spPr>
        <a:xfrm>
          <a:off x="5769771" y="1303161"/>
          <a:ext cx="5061112" cy="362007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Libertação dos presos políticos;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Demissão de funcionários corruptos;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Fim da censura à imprensa;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Liberação do direito de greve;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anose="02000000000000000000" pitchFamily="2" charset="0"/>
              <a:ea typeface="Roboto" panose="02000000000000000000" pitchFamily="2" charset="0"/>
            </a:rPr>
            <a:t>Substituição do sistema de partido único pelo pluripartidarismo.</a:t>
          </a:r>
        </a:p>
      </dsp:txBody>
      <dsp:txXfrm>
        <a:off x="5769771" y="1303161"/>
        <a:ext cx="5061112" cy="36200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25AE7-4741-4BF7-9543-5A4A7CD970E0}">
      <dsp:nvSpPr>
        <dsp:cNvPr id="0" name=""/>
        <dsp:cNvSpPr/>
      </dsp:nvSpPr>
      <dsp:spPr>
        <a:xfrm>
          <a:off x="36" y="0"/>
          <a:ext cx="11193198" cy="332204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E11B12F-49DA-495F-AE0E-06058899D957}">
      <dsp:nvSpPr>
        <dsp:cNvPr id="0" name=""/>
        <dsp:cNvSpPr/>
      </dsp:nvSpPr>
      <dsp:spPr>
        <a:xfrm>
          <a:off x="735632" y="570450"/>
          <a:ext cx="4337761" cy="160794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Em 1991, Gorbachev sofreu um golpe de Estado. Apesar de sua rápida volta como líder, a continuidade da URSS era insustentável.</a:t>
          </a:r>
        </a:p>
      </dsp:txBody>
      <dsp:txXfrm>
        <a:off x="735632" y="570450"/>
        <a:ext cx="4337761" cy="1607940"/>
      </dsp:txXfrm>
    </dsp:sp>
    <dsp:sp modelId="{EA97CF48-E8A2-4BF2-AB21-762468AC6268}">
      <dsp:nvSpPr>
        <dsp:cNvPr id="0" name=""/>
        <dsp:cNvSpPr/>
      </dsp:nvSpPr>
      <dsp:spPr>
        <a:xfrm>
          <a:off x="5466815" y="1102465"/>
          <a:ext cx="5006472" cy="1627799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spc="-40" baseline="0" dirty="0">
              <a:latin typeface="Roboto" panose="02000000000000000000" pitchFamily="2" charset="0"/>
              <a:ea typeface="Roboto" panose="02000000000000000000" pitchFamily="2" charset="0"/>
            </a:rPr>
            <a:t>No mesmo ano, foi criada a Comunidade dos Estados Independentes (CEI), integrada inicialmente pela Federação Russa, Belarus e Ucrânia. A URSS estava oficialmente extinta.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spc="-40" baseline="0" dirty="0">
              <a:latin typeface="Roboto" panose="02000000000000000000" pitchFamily="2" charset="0"/>
              <a:ea typeface="Roboto" panose="02000000000000000000" pitchFamily="2" charset="0"/>
            </a:rPr>
            <a:t>Derrubada do Muro de Berlim.</a:t>
          </a:r>
        </a:p>
      </dsp:txBody>
      <dsp:txXfrm>
        <a:off x="5466815" y="1102465"/>
        <a:ext cx="5006472" cy="1627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740F3-DD36-914B-8E21-08432DF3E42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325F0-834F-1A48-B8A3-8E7306193F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99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48C96-D114-4B46-BBCD-3F241F062F5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0F0E8-CEE0-554F-A91D-E43FB92698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079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4F74F-EA3C-4F69-9CCF-2800C7B6A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4F17A7-50F8-4538-86DD-78DB14BED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BC05A2-ED61-45D2-B60C-33CD2D01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B7B5-7B21-D24E-8BCF-B46389416AFA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1A2D94-E06E-4B2F-9709-8CC09EA4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0B9158-6621-473C-ABDD-24F16E2A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28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1B85B-2BB3-4B64-A95E-7BB2938B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236ABA-71C6-4620-99F3-DA7BF9730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317FEB-E9B0-46CD-9EE8-AB9B6EF91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EF69-2B4D-F444-A28E-358650568CC6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8FE9F4-B4B5-4F2A-9D18-C3ACA9C4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2CF5AD-F980-42CB-A6DF-64EDBA97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93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EE2408-ED16-4E68-8EDD-24F5E5289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F1C236-87FD-4C51-985C-D1E845206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52F103-8A48-425A-9F96-419D4237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ABF3-A4F9-F24C-8D4F-91B1105EB4DB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D937DB-DA4F-4AA9-A3BF-9AFF4DAA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FE3170-6ADD-4EDE-86BA-99540D2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91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F507D-205E-447E-8C1B-EA360B3AF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C666F1-A327-40EA-90D7-750B12B92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F53B23-3551-45FA-BA70-3621D55B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BE2A-7461-9D4B-A354-32B6AA2B6110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13D731-3A45-4014-A6F1-31707BA0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C2F7EA-5912-4079-897A-6554A071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836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A4273-1EE6-415B-AEEB-A14402F26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A1DDA3-9306-41CC-9D44-EE8613C7E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DF8E93-4D9D-4709-A98F-44913C01B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9595-0F0E-5349-853C-2D92D50F0293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10035F-D498-4A0C-878F-7367FBA8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BBE938-34EA-481B-B6A6-C3D673174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984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D09DD-C27A-4593-B293-599A2FF6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4522FF-FFF2-4247-B445-0492D55A8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F7797F-3A62-4960-9E11-633CBCEC4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22BCA8-1828-46FE-94BD-6146C9D1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98DC-F59E-FE4D-BE6B-302ED08AA3BB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3256327-8531-406D-A636-935101DC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46FB4B-6E06-4A06-8396-70344C54D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440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FB85E-D368-40A1-AC32-B717428ED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38F19B-17B7-4835-9BAB-5C758F950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F91D38-57DF-44D9-97F6-9C1176525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AEB260-3FC1-4C6C-A9DA-1D30E3052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541F3B-5A3E-4C92-9217-196361EE7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019BB26-C399-4DD5-8664-F3D78440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751E-119C-054C-9B95-1B66CE1613CC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D701E3C-0111-4774-A6C4-D4C23469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3CC3EE3-5B64-4724-8C62-DC50BE51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39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82E45-7D1E-4A17-A064-A033F0E7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E42D507-AA8B-4BCB-8633-3D709B8D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258D-DD83-8E47-99C7-EB6DDEA69CD5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D938886-2645-44ED-BAA3-7A3B4E4E9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A0BAAE0-B2C5-4517-AA84-8FE47234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35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28BA0E-A5CA-4260-8102-9F2C4D60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2BC99-A965-A54A-B0CA-F1900F96BC01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8305DD7-C97F-42F0-A86D-6246A0237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2432548-CDAC-4B1D-A534-B843BC22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950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32079-A086-473B-89EA-B792A928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E50BD9-B74E-4CA1-A287-E52C78B14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3488314-874F-41B4-B8F9-A93369237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4DC547-9FC4-47D6-8788-73046874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804B-BD05-BE44-9FAC-171F19A5BA62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B6459F-55B8-441E-A88C-D2EA214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0BC4BA-8FF0-4D9F-B415-EC729E00E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812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BE612C-CE1F-494A-B3F5-88B4E8D9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3FC963-313A-4231-8817-F0F154972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065AA4-0865-47E0-A005-067A71CD0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A58EEF-C78D-41B4-A0B0-74C83341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DD9C-6119-C24C-AD07-857D83B07221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8AFA21-4E02-487D-8AB7-495877F4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D24344-5803-40A9-A7EE-2B37861D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645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DB3BE27-E50B-457B-A32C-FCA624848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B8B4E8-3356-45BD-94E5-91E8FCBC2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AA2AF0-4F1C-404F-AEA3-1489890AC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35DF-6198-0C40-8CF6-68D374D9E315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5F3CCC-6093-47DA-B405-983B829C4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858A54-5748-4BC0-9D67-759103D12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D22FE-FFBE-49C0-AC62-56E6201B536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979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1</a:t>
            </a:fld>
            <a:endParaRPr lang="pt-BR" dirty="0"/>
          </a:p>
        </p:txBody>
      </p:sp>
      <p:pic>
        <p:nvPicPr>
          <p:cNvPr id="4" name="Google Shape;54;p13"/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5068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57DF4-03C2-4E07-AC4D-2D25D71AB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060" y="398694"/>
            <a:ext cx="11202099" cy="1043079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843C0C"/>
                </a:solidFill>
                <a:latin typeface="Roboto" panose="02000000000000000000"/>
                <a:ea typeface="Roboto" panose="02000000000000000000" pitchFamily="2" charset="0"/>
              </a:rPr>
              <a:t>Fim da Guerra Fria e Globalização</a:t>
            </a:r>
            <a:endParaRPr lang="pt-BR" b="1" dirty="0">
              <a:solidFill>
                <a:schemeClr val="accent2">
                  <a:lumMod val="50000"/>
                </a:schemeClr>
              </a:solidFill>
              <a:latin typeface="Roboto" panose="02000000000000000000"/>
              <a:ea typeface="Roboto" panose="02000000000000000000" pitchFamily="2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62060" y="2910980"/>
            <a:ext cx="5100509" cy="3011594"/>
          </a:xfrm>
        </p:spPr>
        <p:txBody>
          <a:bodyPr/>
          <a:lstStyle/>
          <a:p>
            <a:r>
              <a:rPr lang="pt-BR" sz="2600" dirty="0">
                <a:latin typeface="Roboto" panose="02000000000000000000" pitchFamily="2" charset="0"/>
                <a:ea typeface="Roboto" panose="02000000000000000000" pitchFamily="2" charset="0"/>
              </a:rPr>
              <a:t>Mikhail Gorbachev assumiu o comando da União Soviética em 1985, no ápice de uma crise arrastada pelos últimos governantes.</a:t>
            </a:r>
            <a:endParaRPr lang="pt-BR" dirty="0"/>
          </a:p>
          <a:p>
            <a:endParaRPr lang="pt-BR" dirty="0"/>
          </a:p>
        </p:txBody>
      </p:sp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6C1EA9F1-E173-47F5-851F-21A9E8404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952082"/>
              </p:ext>
            </p:extLst>
          </p:nvPr>
        </p:nvGraphicFramePr>
        <p:xfrm>
          <a:off x="3481431" y="1348968"/>
          <a:ext cx="10009311" cy="5273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 txBox="1">
            <a:spLocks/>
          </p:cNvSpPr>
          <p:nvPr/>
        </p:nvSpPr>
        <p:spPr>
          <a:xfrm>
            <a:off x="562060" y="1606115"/>
            <a:ext cx="11782251" cy="868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Governo Gorbachev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10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7E274927-F2F7-89EE-9DE5-3A2EB1CEA63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5536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064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63F3D-5D8A-4471-8A49-4AE6EECB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25" y="641123"/>
            <a:ext cx="11144775" cy="767389"/>
          </a:xfrm>
        </p:spPr>
        <p:txBody>
          <a:bodyPr>
            <a:noAutofit/>
          </a:bodyPr>
          <a:lstStyle/>
          <a:p>
            <a:r>
              <a:rPr lang="pt-BR" sz="2900" dirty="0">
                <a:latin typeface="Roboto" panose="02000000000000000000" pitchFamily="2" charset="0"/>
                <a:ea typeface="Roboto" panose="02000000000000000000" pitchFamily="2" charset="0"/>
              </a:rPr>
              <a:t>Durante seu governo, Gorbachev iniciou dois movimentos de reforma na União Soviética: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BCE983C-518E-472B-957F-EF9A4D803CFB}"/>
              </a:ext>
            </a:extLst>
          </p:cNvPr>
          <p:cNvSpPr txBox="1">
            <a:spLocks/>
          </p:cNvSpPr>
          <p:nvPr/>
        </p:nvSpPr>
        <p:spPr>
          <a:xfrm>
            <a:off x="838200" y="2765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8524BDF9-2568-4708-89B1-0DE521202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878729"/>
              </p:ext>
            </p:extLst>
          </p:nvPr>
        </p:nvGraphicFramePr>
        <p:xfrm>
          <a:off x="680557" y="1394764"/>
          <a:ext cx="10830886" cy="5157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11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25635554-7F39-2B3D-150E-7258D04DB0E0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9574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72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918D9E-7CAD-4FE1-9308-83D3614E5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661" y="1243590"/>
            <a:ext cx="10515600" cy="2152667"/>
          </a:xfrm>
        </p:spPr>
        <p:txBody>
          <a:bodyPr>
            <a:normAutofit fontScale="92500"/>
          </a:bodyPr>
          <a:lstStyle/>
          <a:p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As reformas iniciadas por Gorbachev não se desenvolveram da forma esperada;</a:t>
            </a:r>
          </a:p>
          <a:p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Um dos fatores do insucesso foi a dificuldade de transição entre um sistema econômico comunista para um sistema capitalista;</a:t>
            </a:r>
          </a:p>
          <a:p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Outro fator relevante era a pressão sofrida pelo governante tanto por políticos da velha guarda soviética quanto pelos parlamentares desejosos de mudanças.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92452739-3D78-4C30-9E32-3001B21CCF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787802"/>
              </p:ext>
            </p:extLst>
          </p:nvPr>
        </p:nvGraphicFramePr>
        <p:xfrm>
          <a:off x="538843" y="3171039"/>
          <a:ext cx="11193235" cy="332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 txBox="1">
            <a:spLocks/>
          </p:cNvSpPr>
          <p:nvPr/>
        </p:nvSpPr>
        <p:spPr>
          <a:xfrm>
            <a:off x="244334" y="490213"/>
            <a:ext cx="11782251" cy="868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A extinção da URSS e a formação da CEI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12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CECBBB35-DB95-443E-6E68-D8D2D764936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073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A5B89-3C53-485E-95A3-84E98D29E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16" y="647495"/>
            <a:ext cx="11351491" cy="42911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Globalização</a:t>
            </a:r>
          </a:p>
        </p:txBody>
      </p:sp>
      <p:graphicFrame>
        <p:nvGraphicFramePr>
          <p:cNvPr id="6" name="Espaço Reservado para Conteúdo 31">
            <a:extLst>
              <a:ext uri="{FF2B5EF4-FFF2-40B4-BE49-F238E27FC236}">
                <a16:creationId xmlns:a16="http://schemas.microsoft.com/office/drawing/2014/main" id="{42143E4A-BB2C-45DB-9595-29E34544F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611591"/>
              </p:ext>
            </p:extLst>
          </p:nvPr>
        </p:nvGraphicFramePr>
        <p:xfrm>
          <a:off x="392525" y="1086455"/>
          <a:ext cx="11452730" cy="5729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48800" y="6478296"/>
            <a:ext cx="2743200" cy="365125"/>
          </a:xfrm>
        </p:spPr>
        <p:txBody>
          <a:bodyPr/>
          <a:lstStyle/>
          <a:p>
            <a:fld id="{B30D22FE-FFBE-49C0-AC62-56E6201B536C}" type="slidenum">
              <a:rPr lang="pt-BR" smtClean="0"/>
              <a:t>13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C10A38E5-3D8C-F830-71EC-6B9F7FCFED71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985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6246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B140B-DC35-4C64-9BC4-768824FE2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53" y="637093"/>
            <a:ext cx="10515600" cy="683499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Um mundo multipolarizado</a:t>
            </a:r>
            <a:endParaRPr lang="pt-BR" sz="360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CDAD51B-4CD9-45C7-A338-36595B245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771" y="1376928"/>
            <a:ext cx="10441743" cy="456255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Fim da URSS: expectativa de ordem mundial unipolar no século XXI, regida pelos Estados Unidos, a superpotência do século XX;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Nos primeiros anos do século XXI, com o fortalecimento do Japão, da China e da União Europeia, a ordem mundial se tornou multipolarizada.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t-BR" sz="3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Subtítulo 3">
            <a:extLst>
              <a:ext uri="{FF2B5EF4-FFF2-40B4-BE49-F238E27FC236}">
                <a16:creationId xmlns:a16="http://schemas.microsoft.com/office/drawing/2014/main" id="{48BF9435-CF4F-4F00-8D59-F114E90461E3}"/>
              </a:ext>
            </a:extLst>
          </p:cNvPr>
          <p:cNvSpPr txBox="1">
            <a:spLocks/>
          </p:cNvSpPr>
          <p:nvPr/>
        </p:nvSpPr>
        <p:spPr>
          <a:xfrm>
            <a:off x="777030" y="4546367"/>
            <a:ext cx="9999223" cy="184604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6350" cap="flat" cmpd="sng" algn="ctr">
            <a:solidFill>
              <a:srgbClr val="FFB66D"/>
            </a:solidFill>
            <a:prstDash val="solid"/>
            <a:miter lim="800000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38100" tIns="38100" rIns="38100" bIns="38100" numCol="1" spcCol="127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O mundo contemporâneo é marcado por vários conflitos como a desigualdade social, acidentes ambientais, terrorismo, tráfico de drogas, preconceitos e várias guerras espalhadas pelo globo.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14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05625A72-455B-195E-4DAC-1AD4D411F02F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7559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931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193CBABB-CF54-402A-BA3A-6173AF097E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059554"/>
              </p:ext>
            </p:extLst>
          </p:nvPr>
        </p:nvGraphicFramePr>
        <p:xfrm>
          <a:off x="-71778" y="849996"/>
          <a:ext cx="8230300" cy="5981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39718" y="1968799"/>
            <a:ext cx="3122666" cy="4306932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8749718" y="1395191"/>
            <a:ext cx="27473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700" dirty="0">
                <a:solidFill>
                  <a:srgbClr val="FF00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Partilha da Palestina</a:t>
            </a:r>
          </a:p>
          <a:p>
            <a:r>
              <a:rPr lang="pt-BR" sz="1700" dirty="0">
                <a:solidFill>
                  <a:srgbClr val="FF00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proposta pela ONU (1947)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573548" y="6275730"/>
            <a:ext cx="3531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Roboto" panose="02000000000000000000" pitchFamily="2" charset="0"/>
                <a:ea typeface="Roboto" panose="02000000000000000000" pitchFamily="2" charset="0"/>
              </a:rPr>
              <a:t>Fonte: FERREIRA, Graça Maria de Lemos. </a:t>
            </a:r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</a:rPr>
              <a:t>Atlas geográfico</a:t>
            </a:r>
            <a:r>
              <a:rPr lang="pt-BR" sz="1000" dirty="0">
                <a:latin typeface="Roboto" panose="02000000000000000000" pitchFamily="2" charset="0"/>
                <a:ea typeface="Roboto" panose="02000000000000000000" pitchFamily="2" charset="0"/>
              </a:rPr>
              <a:t>: espaço mundial. São Paulo: Moderna, 2000. p. 62.</a:t>
            </a:r>
          </a:p>
        </p:txBody>
      </p:sp>
      <p:sp>
        <p:nvSpPr>
          <p:cNvPr id="10" name="Seta para a Direita 9"/>
          <p:cNvSpPr/>
          <p:nvPr/>
        </p:nvSpPr>
        <p:spPr>
          <a:xfrm>
            <a:off x="8086987" y="4672669"/>
            <a:ext cx="662730" cy="41106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F29E65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63" y="522703"/>
            <a:ext cx="11782251" cy="868057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A Questão Palestina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0D22FE-FFBE-49C0-AC62-56E6201B536C}" type="slidenum">
              <a:rPr lang="pt-BR" smtClean="0"/>
              <a:t>15</a:t>
            </a:fld>
            <a:endParaRPr lang="pt-BR" dirty="0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DB8F2F3D-42C6-8A89-F4D0-DEA852015FED}"/>
              </a:ext>
            </a:extLst>
          </p:cNvPr>
          <p:cNvPicPr preferRelativeResize="0"/>
          <p:nvPr/>
        </p:nvPicPr>
        <p:blipFill rotWithShape="1">
          <a:blip r:embed="rId8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2918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8113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>
            <a:extLst>
              <a:ext uri="{FF2B5EF4-FFF2-40B4-BE49-F238E27FC236}">
                <a16:creationId xmlns:a16="http://schemas.microsoft.com/office/drawing/2014/main" id="{AA0AB3CB-1635-41BD-BCCE-5CBD5E9089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497739"/>
              </p:ext>
            </p:extLst>
          </p:nvPr>
        </p:nvGraphicFramePr>
        <p:xfrm>
          <a:off x="812155" y="1002056"/>
          <a:ext cx="10577384" cy="2870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ubtítulo 3">
            <a:extLst>
              <a:ext uri="{FF2B5EF4-FFF2-40B4-BE49-F238E27FC236}">
                <a16:creationId xmlns:a16="http://schemas.microsoft.com/office/drawing/2014/main" id="{48BF9435-CF4F-4F00-8D59-F114E90461E3}"/>
              </a:ext>
            </a:extLst>
          </p:cNvPr>
          <p:cNvSpPr txBox="1">
            <a:spLocks/>
          </p:cNvSpPr>
          <p:nvPr/>
        </p:nvSpPr>
        <p:spPr>
          <a:xfrm>
            <a:off x="2724149" y="4035653"/>
            <a:ext cx="6743700" cy="268796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6350" cap="flat" cmpd="sng" algn="ctr">
            <a:solidFill>
              <a:srgbClr val="FFB66D"/>
            </a:solidFill>
            <a:prstDash val="solid"/>
            <a:miter lim="800000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38100" tIns="38100" rIns="38100" bIns="38100" numCol="1" spcCol="127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000" b="1" dirty="0">
                <a:latin typeface="Roboto" panose="02000000000000000000"/>
                <a:ea typeface="Roboto" panose="02000000000000000000" pitchFamily="2" charset="0"/>
              </a:rPr>
              <a:t>As principais razões para os protestos</a:t>
            </a:r>
            <a:endParaRPr lang="pt-BR" sz="2000" dirty="0">
              <a:latin typeface="Roboto" panose="02000000000000000000"/>
              <a:ea typeface="Roboto" panose="02000000000000000000" pitchFamily="2" charset="0"/>
            </a:endParaRPr>
          </a:p>
          <a:p>
            <a:r>
              <a:rPr lang="pt-BR" sz="2000" dirty="0">
                <a:latin typeface="Roboto" panose="02000000000000000000"/>
              </a:rPr>
              <a:t>desigualdade social e econômica;</a:t>
            </a:r>
          </a:p>
          <a:p>
            <a:r>
              <a:rPr lang="pt-BR" sz="2000" dirty="0">
                <a:latin typeface="Roboto" panose="02000000000000000000"/>
              </a:rPr>
              <a:t>desemprego e a falta de uma política para a juventude;</a:t>
            </a:r>
          </a:p>
          <a:p>
            <a:r>
              <a:rPr lang="pt-BR" sz="2000" dirty="0">
                <a:latin typeface="Roboto" panose="02000000000000000000"/>
              </a:rPr>
              <a:t>opressão à mulher e censura;</a:t>
            </a:r>
          </a:p>
          <a:p>
            <a:r>
              <a:rPr lang="pt-BR" sz="2000" dirty="0">
                <a:latin typeface="Roboto" panose="02000000000000000000"/>
              </a:rPr>
              <a:t>ditadores corruptos que se perpetuavam no poder por meio da violência.</a:t>
            </a: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id="{CDB7DD92-341C-404F-8E0B-9C752EA47C1F}"/>
              </a:ext>
            </a:extLst>
          </p:cNvPr>
          <p:cNvSpPr txBox="1">
            <a:spLocks/>
          </p:cNvSpPr>
          <p:nvPr/>
        </p:nvSpPr>
        <p:spPr>
          <a:xfrm>
            <a:off x="0" y="273539"/>
            <a:ext cx="11845255" cy="7925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b="1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 txBox="1">
            <a:spLocks/>
          </p:cNvSpPr>
          <p:nvPr/>
        </p:nvSpPr>
        <p:spPr>
          <a:xfrm>
            <a:off x="204874" y="501868"/>
            <a:ext cx="11782251" cy="868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Levantes populares na África e no Oriente Médio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16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04932017-26DE-C691-4429-097CDFE7F2A8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5046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1037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193CBABB-CF54-402A-BA3A-6173AF097E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121278"/>
              </p:ext>
            </p:extLst>
          </p:nvPr>
        </p:nvGraphicFramePr>
        <p:xfrm>
          <a:off x="175469" y="1187218"/>
          <a:ext cx="11569117" cy="5587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 txBox="1">
            <a:spLocks/>
          </p:cNvSpPr>
          <p:nvPr/>
        </p:nvSpPr>
        <p:spPr>
          <a:xfrm>
            <a:off x="234280" y="561975"/>
            <a:ext cx="11782251" cy="868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Desafios do mundo contemporâneo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96325" y="6492875"/>
            <a:ext cx="2743200" cy="365125"/>
          </a:xfrm>
        </p:spPr>
        <p:txBody>
          <a:bodyPr/>
          <a:lstStyle/>
          <a:p>
            <a:fld id="{B30D22FE-FFBE-49C0-AC62-56E6201B536C}" type="slidenum">
              <a:rPr lang="pt-BR" smtClean="0"/>
              <a:t>17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pattFill prst="dkVert">
            <a:fgClr>
              <a:srgbClr val="00B050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18E5248D-D0AF-D04F-04F4-39F6FF3DA61D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6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C0619DC-FD40-47CA-83BF-D215302534B4}"/>
              </a:ext>
            </a:extLst>
          </p:cNvPr>
          <p:cNvSpPr txBox="1">
            <a:spLocks/>
          </p:cNvSpPr>
          <p:nvPr/>
        </p:nvSpPr>
        <p:spPr>
          <a:xfrm>
            <a:off x="838200" y="977900"/>
            <a:ext cx="10515600" cy="123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b="1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Unidade 4 O Mundo Contemporâneo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C7A48690-E0AF-4D91-AA1A-56B9B8036DED}"/>
              </a:ext>
            </a:extLst>
          </p:cNvPr>
          <p:cNvSpPr txBox="1">
            <a:spLocks/>
          </p:cNvSpPr>
          <p:nvPr/>
        </p:nvSpPr>
        <p:spPr>
          <a:xfrm>
            <a:off x="919842" y="2849336"/>
            <a:ext cx="10515600" cy="2555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Redemocratização no Brasil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Fim da Guerra Fria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Globalização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6224CB2B-5597-5839-1C0A-D1AD0914F07D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860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1857DF4-03C2-4E07-AC4D-2D25D71AB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00490"/>
            <a:ext cx="10515600" cy="699397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Brasil contemporâneo</a:t>
            </a:r>
          </a:p>
        </p:txBody>
      </p:sp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8524BDF9-2568-4708-89B1-0DE521202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268225"/>
              </p:ext>
            </p:extLst>
          </p:nvPr>
        </p:nvGraphicFramePr>
        <p:xfrm>
          <a:off x="654953" y="1545483"/>
          <a:ext cx="10882093" cy="4735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0D22FE-FFBE-49C0-AC62-56E6201B536C}" type="slidenum">
              <a:rPr lang="pt-BR" smtClean="0"/>
              <a:t>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37ED07A8-BADF-D859-4E2A-49B202F66452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20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353909872"/>
              </p:ext>
            </p:extLst>
          </p:nvPr>
        </p:nvGraphicFramePr>
        <p:xfrm>
          <a:off x="345813" y="483240"/>
          <a:ext cx="11499442" cy="6174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313651" y="3127714"/>
            <a:ext cx="8531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• Garantias trabalhistas.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313651" y="4650667"/>
            <a:ext cx="8531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• Movimento negro conquistou a definição de racismo como crime inafiançável e imprescritível.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313651" y="3750798"/>
            <a:ext cx="8531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• Povos indígenas conquistaram o direito às terras tradicionalmente ocupadas, ao governo cabia demarcá-las.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313651" y="5550536"/>
            <a:ext cx="8531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• Garantia da liberdade de expressão e proibição da censura.</a:t>
            </a:r>
          </a:p>
          <a:p>
            <a:pPr lvl="0"/>
            <a:r>
              <a:rPr lang="pt-BR" sz="2400" spc="-100" dirty="0">
                <a:latin typeface="Roboto" panose="02000000000000000000" pitchFamily="2" charset="0"/>
                <a:ea typeface="Roboto" panose="02000000000000000000" pitchFamily="2" charset="0"/>
              </a:rPr>
              <a:t>• Possibilidade de proposição de novas leis por iniciativa popular.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48800" y="6511708"/>
            <a:ext cx="2743200" cy="365125"/>
          </a:xfrm>
        </p:spPr>
        <p:txBody>
          <a:bodyPr/>
          <a:lstStyle/>
          <a:p>
            <a:fld id="{B30D22FE-FFBE-49C0-AC62-56E6201B536C}" type="slidenum">
              <a:rPr lang="pt-BR" smtClean="0"/>
              <a:t>4</a:t>
            </a:fld>
            <a:endParaRPr lang="pt-BR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67A28CAD-8270-4BB7-44CF-E50CC030CB76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4436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560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8524BDF9-2568-4708-89B1-0DE521202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011656"/>
              </p:ext>
            </p:extLst>
          </p:nvPr>
        </p:nvGraphicFramePr>
        <p:xfrm>
          <a:off x="520729" y="377505"/>
          <a:ext cx="10882093" cy="6107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97AAB0A7-D290-1062-085D-A50B8C7BD449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5530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4" y="477202"/>
            <a:ext cx="11782251" cy="868057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Governos Fernando Henrique Cardoso</a:t>
            </a:r>
          </a:p>
        </p:txBody>
      </p:sp>
      <p:graphicFrame>
        <p:nvGraphicFramePr>
          <p:cNvPr id="12" name="Espaço Reservado para Conteúdo 31">
            <a:extLst>
              <a:ext uri="{FF2B5EF4-FFF2-40B4-BE49-F238E27FC236}">
                <a16:creationId xmlns:a16="http://schemas.microsoft.com/office/drawing/2014/main" id="{42143E4A-BB2C-45DB-9595-29E34544F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585459"/>
              </p:ext>
            </p:extLst>
          </p:nvPr>
        </p:nvGraphicFramePr>
        <p:xfrm>
          <a:off x="513956" y="1248298"/>
          <a:ext cx="11124501" cy="559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6141C7FE-E8C4-4606-D167-9C4A72C2ABB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454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460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4" y="452146"/>
            <a:ext cx="11782251" cy="868057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Governos Lula</a:t>
            </a:r>
          </a:p>
        </p:txBody>
      </p:sp>
      <p:graphicFrame>
        <p:nvGraphicFramePr>
          <p:cNvPr id="5" name="Espaço Reservado para Conteúdo 31">
            <a:extLst>
              <a:ext uri="{FF2B5EF4-FFF2-40B4-BE49-F238E27FC236}">
                <a16:creationId xmlns:a16="http://schemas.microsoft.com/office/drawing/2014/main" id="{42143E4A-BB2C-45DB-9595-29E34544F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696216"/>
              </p:ext>
            </p:extLst>
          </p:nvPr>
        </p:nvGraphicFramePr>
        <p:xfrm>
          <a:off x="361838" y="1210374"/>
          <a:ext cx="11478017" cy="5619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465021"/>
            <a:ext cx="2743200" cy="365125"/>
          </a:xfrm>
        </p:spPr>
        <p:txBody>
          <a:bodyPr/>
          <a:lstStyle/>
          <a:p>
            <a:fld id="{B30D22FE-FFBE-49C0-AC62-56E6201B536C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2828C41A-C085-5664-FD14-2AB9BB69FF7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3469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460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53C7F47-6463-42D2-BA86-D627BF71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4" y="561975"/>
            <a:ext cx="11782251" cy="868057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</a:rPr>
              <a:t>Governos Dilma Rousseff</a:t>
            </a:r>
          </a:p>
        </p:txBody>
      </p:sp>
      <p:graphicFrame>
        <p:nvGraphicFramePr>
          <p:cNvPr id="6" name="Espaço Reservado para Conteúdo 31">
            <a:extLst>
              <a:ext uri="{FF2B5EF4-FFF2-40B4-BE49-F238E27FC236}">
                <a16:creationId xmlns:a16="http://schemas.microsoft.com/office/drawing/2014/main" id="{42143E4A-BB2C-45DB-9595-29E34544F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540258"/>
              </p:ext>
            </p:extLst>
          </p:nvPr>
        </p:nvGraphicFramePr>
        <p:xfrm>
          <a:off x="361838" y="1195606"/>
          <a:ext cx="11478017" cy="5619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9830431D-9DBB-5825-F63A-C7DB83224FAB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146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2D679-B4AF-96E0-7653-1507DCF8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Roboto" panose="02000000000000000000" pitchFamily="2" charset="0"/>
                <a:ea typeface="Roboto" panose="02000000000000000000" pitchFamily="2" charset="0"/>
              </a:rPr>
              <a:t>Governo Michel Temer e Jair Bolsonaro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4930E33-D150-472C-937F-A0386A34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22FE-FFBE-49C0-AC62-56E6201B536C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A397681B-A64C-2317-BB6F-F7EF0CAC2A9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Espaço Reservado para Conteúdo 15">
            <a:extLst>
              <a:ext uri="{FF2B5EF4-FFF2-40B4-BE49-F238E27FC236}">
                <a16:creationId xmlns:a16="http://schemas.microsoft.com/office/drawing/2014/main" id="{7DD3D064-C44B-C2D1-2D3E-4F2D744595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AC68389-2DC0-8CBB-30E4-FA2574170E00}"/>
              </a:ext>
            </a:extLst>
          </p:cNvPr>
          <p:cNvSpPr/>
          <p:nvPr/>
        </p:nvSpPr>
        <p:spPr>
          <a:xfrm>
            <a:off x="1180215" y="1935126"/>
            <a:ext cx="4369982" cy="669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Governo Michel Temer 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973A3BF5-089E-E89F-76D6-DA7DD43F62F1}"/>
              </a:ext>
            </a:extLst>
          </p:cNvPr>
          <p:cNvCxnSpPr/>
          <p:nvPr/>
        </p:nvCxnSpPr>
        <p:spPr>
          <a:xfrm>
            <a:off x="1180215" y="329609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15E1D64-89E9-5E7D-2331-26AECEF10996}"/>
              </a:ext>
            </a:extLst>
          </p:cNvPr>
          <p:cNvCxnSpPr/>
          <p:nvPr/>
        </p:nvCxnSpPr>
        <p:spPr>
          <a:xfrm>
            <a:off x="1201481" y="3402142"/>
            <a:ext cx="7868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6FC89629-9738-AF5C-0C45-E6DED7528FC8}"/>
              </a:ext>
            </a:extLst>
          </p:cNvPr>
          <p:cNvSpPr/>
          <p:nvPr/>
        </p:nvSpPr>
        <p:spPr>
          <a:xfrm>
            <a:off x="2200938" y="3014931"/>
            <a:ext cx="3257105" cy="795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PEC do Teto de Gastos</a:t>
            </a:r>
          </a:p>
        </p:txBody>
      </p: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51FEC3AF-E3B5-7BCB-7882-1ECD8DCAFED3}"/>
              </a:ext>
            </a:extLst>
          </p:cNvPr>
          <p:cNvCxnSpPr/>
          <p:nvPr/>
        </p:nvCxnSpPr>
        <p:spPr>
          <a:xfrm>
            <a:off x="1850065" y="3402142"/>
            <a:ext cx="3721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266CBF60-440E-31A4-8EEB-3C90BD9440ED}"/>
              </a:ext>
            </a:extLst>
          </p:cNvPr>
          <p:cNvCxnSpPr/>
          <p:nvPr/>
        </p:nvCxnSpPr>
        <p:spPr>
          <a:xfrm>
            <a:off x="1180215" y="4922874"/>
            <a:ext cx="10207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: Cantos Arredondados 36">
            <a:extLst>
              <a:ext uri="{FF2B5EF4-FFF2-40B4-BE49-F238E27FC236}">
                <a16:creationId xmlns:a16="http://schemas.microsoft.com/office/drawing/2014/main" id="{2453580C-61ED-237D-5BB8-4AA0BD04439A}"/>
              </a:ext>
            </a:extLst>
          </p:cNvPr>
          <p:cNvSpPr/>
          <p:nvPr/>
        </p:nvSpPr>
        <p:spPr>
          <a:xfrm>
            <a:off x="2200938" y="4475754"/>
            <a:ext cx="3257105" cy="1254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latin typeface="Roboto" panose="02000000000000000000" pitchFamily="2" charset="0"/>
                <a:ea typeface="Roboto" panose="02000000000000000000" pitchFamily="2" charset="0"/>
              </a:rPr>
              <a:t>Reforma Trabalhista (facultativo o pagamento de imposto sindical, banco de horas através de acordo individual, horas extras além do limite legal)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A84D3FAA-7801-7E1B-3768-97645B39590F}"/>
              </a:ext>
            </a:extLst>
          </p:cNvPr>
          <p:cNvCxnSpPr/>
          <p:nvPr/>
        </p:nvCxnSpPr>
        <p:spPr>
          <a:xfrm>
            <a:off x="1201481" y="2604977"/>
            <a:ext cx="0" cy="23178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spaço Reservado para Conteúdo 41">
            <a:extLst>
              <a:ext uri="{FF2B5EF4-FFF2-40B4-BE49-F238E27FC236}">
                <a16:creationId xmlns:a16="http://schemas.microsoft.com/office/drawing/2014/main" id="{9F601808-854B-0822-A998-D32105FB26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6F5989EC-ECFA-8A5C-6CD8-1B478C868130}"/>
              </a:ext>
            </a:extLst>
          </p:cNvPr>
          <p:cNvSpPr/>
          <p:nvPr/>
        </p:nvSpPr>
        <p:spPr>
          <a:xfrm>
            <a:off x="6549653" y="1935125"/>
            <a:ext cx="4348719" cy="694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Governo Jair Bolsonaro</a:t>
            </a:r>
          </a:p>
        </p:txBody>
      </p: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2729462E-EB73-5A20-4817-E37605CB082D}"/>
              </a:ext>
            </a:extLst>
          </p:cNvPr>
          <p:cNvCxnSpPr>
            <a:cxnSpLocks/>
          </p:cNvCxnSpPr>
          <p:nvPr/>
        </p:nvCxnSpPr>
        <p:spPr>
          <a:xfrm>
            <a:off x="6549653" y="2604977"/>
            <a:ext cx="0" cy="3211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BB2E5090-FA60-4E7C-43FD-5055A98C8404}"/>
              </a:ext>
            </a:extLst>
          </p:cNvPr>
          <p:cNvCxnSpPr>
            <a:cxnSpLocks/>
          </p:cNvCxnSpPr>
          <p:nvPr/>
        </p:nvCxnSpPr>
        <p:spPr>
          <a:xfrm>
            <a:off x="6549653" y="301493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>
            <a:extLst>
              <a:ext uri="{FF2B5EF4-FFF2-40B4-BE49-F238E27FC236}">
                <a16:creationId xmlns:a16="http://schemas.microsoft.com/office/drawing/2014/main" id="{7BBED02D-F510-B3B1-B6B1-A60C45EAFA45}"/>
              </a:ext>
            </a:extLst>
          </p:cNvPr>
          <p:cNvCxnSpPr/>
          <p:nvPr/>
        </p:nvCxnSpPr>
        <p:spPr>
          <a:xfrm>
            <a:off x="6549653" y="3211033"/>
            <a:ext cx="1052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tângulo: Cantos Arredondados 53">
            <a:extLst>
              <a:ext uri="{FF2B5EF4-FFF2-40B4-BE49-F238E27FC236}">
                <a16:creationId xmlns:a16="http://schemas.microsoft.com/office/drawing/2014/main" id="{60407A2B-6347-3FB0-8DBE-50FA54AAADA9}"/>
              </a:ext>
            </a:extLst>
          </p:cNvPr>
          <p:cNvSpPr/>
          <p:nvPr/>
        </p:nvSpPr>
        <p:spPr>
          <a:xfrm>
            <a:off x="7114954" y="2843051"/>
            <a:ext cx="3296091" cy="6942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Combate a esquerda e ao comunismo</a:t>
            </a:r>
          </a:p>
        </p:txBody>
      </p: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71C5AD03-2428-22DA-EEED-80744CC6B82B}"/>
              </a:ext>
            </a:extLst>
          </p:cNvPr>
          <p:cNvCxnSpPr/>
          <p:nvPr/>
        </p:nvCxnSpPr>
        <p:spPr>
          <a:xfrm>
            <a:off x="6549653" y="3902149"/>
            <a:ext cx="1052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: Cantos Arredondados 56">
            <a:extLst>
              <a:ext uri="{FF2B5EF4-FFF2-40B4-BE49-F238E27FC236}">
                <a16:creationId xmlns:a16="http://schemas.microsoft.com/office/drawing/2014/main" id="{E95ACDD5-79BF-6DE1-3F7A-0AD11C356B4C}"/>
              </a:ext>
            </a:extLst>
          </p:cNvPr>
          <p:cNvSpPr/>
          <p:nvPr/>
        </p:nvSpPr>
        <p:spPr>
          <a:xfrm>
            <a:off x="7139763" y="3738052"/>
            <a:ext cx="3168499" cy="665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Reforma da previdência e promessa de privatizações</a:t>
            </a:r>
          </a:p>
        </p:txBody>
      </p: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9B46C8AE-3BB0-B488-A6D9-EC1824E6F6C7}"/>
              </a:ext>
            </a:extLst>
          </p:cNvPr>
          <p:cNvCxnSpPr/>
          <p:nvPr/>
        </p:nvCxnSpPr>
        <p:spPr>
          <a:xfrm>
            <a:off x="6549653" y="4774019"/>
            <a:ext cx="1052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ângulo: Cantos Arredondados 59">
            <a:extLst>
              <a:ext uri="{FF2B5EF4-FFF2-40B4-BE49-F238E27FC236}">
                <a16:creationId xmlns:a16="http://schemas.microsoft.com/office/drawing/2014/main" id="{F02E9513-9B9A-6D7C-80D2-6A6F77258FEA}"/>
              </a:ext>
            </a:extLst>
          </p:cNvPr>
          <p:cNvSpPr/>
          <p:nvPr/>
        </p:nvSpPr>
        <p:spPr>
          <a:xfrm>
            <a:off x="7127365" y="4603898"/>
            <a:ext cx="3168498" cy="665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Flexibilização da legislação ambiental</a:t>
            </a:r>
          </a:p>
        </p:txBody>
      </p:sp>
      <p:sp>
        <p:nvSpPr>
          <p:cNvPr id="61" name="Retângulo: Cantos Arredondados 60">
            <a:extLst>
              <a:ext uri="{FF2B5EF4-FFF2-40B4-BE49-F238E27FC236}">
                <a16:creationId xmlns:a16="http://schemas.microsoft.com/office/drawing/2014/main" id="{F79B0560-340C-4ACC-A72F-E66AF459BA6F}"/>
              </a:ext>
            </a:extLst>
          </p:cNvPr>
          <p:cNvSpPr/>
          <p:nvPr/>
        </p:nvSpPr>
        <p:spPr>
          <a:xfrm>
            <a:off x="7139763" y="5443870"/>
            <a:ext cx="3168498" cy="637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COVID-19</a:t>
            </a:r>
          </a:p>
        </p:txBody>
      </p: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0289AEF5-CE90-0E6F-B9C9-74BABAF46C1C}"/>
              </a:ext>
            </a:extLst>
          </p:cNvPr>
          <p:cNvCxnSpPr/>
          <p:nvPr/>
        </p:nvCxnSpPr>
        <p:spPr>
          <a:xfrm>
            <a:off x="6549653" y="5816009"/>
            <a:ext cx="5901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61123B1F-CAE7-886D-44D2-ADE935546921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265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976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9831</TotalTime>
  <Words>1518</Words>
  <Application>Microsoft Office PowerPoint</Application>
  <PresentationFormat>Widescreen</PresentationFormat>
  <Paragraphs>178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Roboto</vt:lpstr>
      <vt:lpstr>Tema do Office</vt:lpstr>
      <vt:lpstr>Apresentação do PowerPoint</vt:lpstr>
      <vt:lpstr>Apresentação do PowerPoint</vt:lpstr>
      <vt:lpstr>Brasil contemporâneo</vt:lpstr>
      <vt:lpstr>Apresentação do PowerPoint</vt:lpstr>
      <vt:lpstr>Apresentação do PowerPoint</vt:lpstr>
      <vt:lpstr>Governos Fernando Henrique Cardoso</vt:lpstr>
      <vt:lpstr>Governos Lula</vt:lpstr>
      <vt:lpstr>Governos Dilma Rousseff</vt:lpstr>
      <vt:lpstr>Governo Michel Temer e Jair Bolsonaro</vt:lpstr>
      <vt:lpstr>Fim da Guerra Fria e Globalização</vt:lpstr>
      <vt:lpstr>Durante seu governo, Gorbachev iniciou dois movimentos de reforma na União Soviética:</vt:lpstr>
      <vt:lpstr>Apresentação do PowerPoint</vt:lpstr>
      <vt:lpstr>Globalização</vt:lpstr>
      <vt:lpstr>Um mundo multipolarizado</vt:lpstr>
      <vt:lpstr>A Questão Palestina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Vanessa do Amaral</dc:creator>
  <cp:lastModifiedBy> </cp:lastModifiedBy>
  <cp:revision>402</cp:revision>
  <dcterms:created xsi:type="dcterms:W3CDTF">2019-03-07T13:02:19Z</dcterms:created>
  <dcterms:modified xsi:type="dcterms:W3CDTF">2023-06-02T19:55:17Z</dcterms:modified>
</cp:coreProperties>
</file>