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45" r:id="rId2"/>
    <p:sldId id="363" r:id="rId3"/>
    <p:sldId id="448" r:id="rId4"/>
    <p:sldId id="365" r:id="rId5"/>
    <p:sldId id="366" r:id="rId6"/>
    <p:sldId id="367" r:id="rId7"/>
    <p:sldId id="368" r:id="rId8"/>
    <p:sldId id="369" r:id="rId9"/>
    <p:sldId id="370" r:id="rId10"/>
    <p:sldId id="372" r:id="rId11"/>
    <p:sldId id="377" r:id="rId12"/>
    <p:sldId id="378" r:id="rId13"/>
    <p:sldId id="379" r:id="rId14"/>
    <p:sldId id="381" r:id="rId15"/>
    <p:sldId id="382" r:id="rId16"/>
    <p:sldId id="383" r:id="rId17"/>
    <p:sldId id="439" r:id="rId18"/>
    <p:sldId id="441" r:id="rId19"/>
    <p:sldId id="440" r:id="rId20"/>
    <p:sldId id="442" r:id="rId21"/>
    <p:sldId id="443" r:id="rId22"/>
    <p:sldId id="430" r:id="rId23"/>
    <p:sldId id="431" r:id="rId24"/>
    <p:sldId id="432" r:id="rId25"/>
    <p:sldId id="433" r:id="rId26"/>
    <p:sldId id="434" r:id="rId27"/>
    <p:sldId id="435" r:id="rId28"/>
    <p:sldId id="296" r:id="rId29"/>
    <p:sldId id="444" r:id="rId30"/>
    <p:sldId id="268" r:id="rId31"/>
    <p:sldId id="267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98" clrIdx="0"/>
  <p:cmAuthor id="2" name="Lilian Semenichin Nogueira" initials="LSN" lastIdx="63" clrIdx="1"/>
  <p:cmAuthor id="3" name="Marcia Takeuchi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C0C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F6C35-C293-4233-82B3-F0748F337735}" v="37" dt="2023-05-22T12:03:57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37D64-E0FE-4DD1-AB65-CBE7F9D6B76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5EBE335-3653-4A8B-9F86-4D2B193E5676}">
      <dgm:prSet phldrT="[Texto]"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Conflito permanente entre EUA e URSS</a:t>
          </a:r>
        </a:p>
      </dgm:t>
    </dgm:pt>
    <dgm:pt modelId="{F2DB856B-B741-477D-AC0F-9E3920E22AEC}" type="parTrans" cxnId="{32F59C14-9F96-4447-AEFD-ECD9DA3CA065}">
      <dgm:prSet/>
      <dgm:spPr/>
      <dgm:t>
        <a:bodyPr/>
        <a:lstStyle/>
        <a:p>
          <a:endParaRPr lang="pt-BR"/>
        </a:p>
      </dgm:t>
    </dgm:pt>
    <dgm:pt modelId="{89D38D78-4BE5-4C18-AEBE-F3C6C6DF0CB4}" type="sibTrans" cxnId="{32F59C14-9F96-4447-AEFD-ECD9DA3CA065}">
      <dgm:prSet/>
      <dgm:spPr/>
      <dgm:t>
        <a:bodyPr/>
        <a:lstStyle/>
        <a:p>
          <a:endParaRPr lang="pt-BR"/>
        </a:p>
      </dgm:t>
    </dgm:pt>
    <dgm:pt modelId="{D6F1AF50-5D9B-47C4-845D-C57E7EB12DD3}">
      <dgm:prSet phldrT="[Texto]"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Os dois lados:</a:t>
          </a:r>
        </a:p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Evitavam o conflito direto</a:t>
          </a:r>
        </a:p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Usavam a propaganda, a espionagem e a violência</a:t>
          </a: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gm:t>
    </dgm:pt>
    <dgm:pt modelId="{6F76C13E-E19E-42A2-A451-360FF4154065}" type="parTrans" cxnId="{D0DFC238-36A9-4E66-8E4E-4A9BD18D6BBD}">
      <dgm:prSet/>
      <dgm:spPr/>
      <dgm:t>
        <a:bodyPr/>
        <a:lstStyle/>
        <a:p>
          <a:endParaRPr lang="pt-BR"/>
        </a:p>
      </dgm:t>
    </dgm:pt>
    <dgm:pt modelId="{4223C3AE-8B73-46BF-998D-6C2873A8617A}" type="sibTrans" cxnId="{D0DFC238-36A9-4E66-8E4E-4A9BD18D6BBD}">
      <dgm:prSet/>
      <dgm:spPr/>
      <dgm:t>
        <a:bodyPr/>
        <a:lstStyle/>
        <a:p>
          <a:endParaRPr lang="pt-BR"/>
        </a:p>
      </dgm:t>
    </dgm:pt>
    <dgm:pt modelId="{8A2CF6C6-AC93-4D5A-8522-CD1351FFC784}">
      <dgm:prSet phldrT="[Texto]" custT="1"/>
      <dgm:spPr/>
      <dgm:t>
        <a:bodyPr/>
        <a:lstStyle/>
        <a:p>
          <a:r>
            <a:rPr lang="pt-BR" sz="1700" dirty="0">
              <a:latin typeface="Roboto" panose="02000000000000000000" pitchFamily="2" charset="0"/>
              <a:ea typeface="Roboto" panose="02000000000000000000" pitchFamily="2" charset="0"/>
            </a:rPr>
            <a:t>Final da 2º Guerra Mundial (1945) até o desmembramento da União Soviética (1991)</a:t>
          </a:r>
        </a:p>
      </dgm:t>
    </dgm:pt>
    <dgm:pt modelId="{871FC92A-841E-455C-9D13-F8E896DC6DC4}" type="parTrans" cxnId="{81E4DBCE-0F89-4801-92A7-106F16202F47}">
      <dgm:prSet/>
      <dgm:spPr/>
      <dgm:t>
        <a:bodyPr/>
        <a:lstStyle/>
        <a:p>
          <a:endParaRPr lang="pt-BR"/>
        </a:p>
      </dgm:t>
    </dgm:pt>
    <dgm:pt modelId="{6FDE90EC-BCA9-4F82-8030-39DE5556568D}" type="sibTrans" cxnId="{81E4DBCE-0F89-4801-92A7-106F16202F47}">
      <dgm:prSet/>
      <dgm:spPr/>
      <dgm:t>
        <a:bodyPr/>
        <a:lstStyle/>
        <a:p>
          <a:endParaRPr lang="pt-BR"/>
        </a:p>
      </dgm:t>
    </dgm:pt>
    <dgm:pt modelId="{A3B43E49-20E5-40AC-8C44-B7588FA8AD39}" type="pres">
      <dgm:prSet presAssocID="{71437D64-E0FE-4DD1-AB65-CBE7F9D6B76B}" presName="compositeShape" presStyleCnt="0">
        <dgm:presLayoutVars>
          <dgm:chMax val="7"/>
          <dgm:dir/>
          <dgm:resizeHandles val="exact"/>
        </dgm:presLayoutVars>
      </dgm:prSet>
      <dgm:spPr/>
    </dgm:pt>
    <dgm:pt modelId="{8273D327-D09D-4123-AB13-3E477DAF56B7}" type="pres">
      <dgm:prSet presAssocID="{45EBE335-3653-4A8B-9F86-4D2B193E5676}" presName="circ1" presStyleLbl="vennNode1" presStyleIdx="0" presStyleCnt="3"/>
      <dgm:spPr/>
    </dgm:pt>
    <dgm:pt modelId="{FBAA7E96-FFC3-49A8-852D-33F540BE67DB}" type="pres">
      <dgm:prSet presAssocID="{45EBE335-3653-4A8B-9F86-4D2B193E56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6704A8-9BF1-4295-99D1-59D1DCB29592}" type="pres">
      <dgm:prSet presAssocID="{D6F1AF50-5D9B-47C4-845D-C57E7EB12DD3}" presName="circ2" presStyleLbl="vennNode1" presStyleIdx="1" presStyleCnt="3" custScaleX="110133" custScaleY="100455"/>
      <dgm:spPr/>
    </dgm:pt>
    <dgm:pt modelId="{FD6BB56F-9C88-4DC9-8773-936226D73905}" type="pres">
      <dgm:prSet presAssocID="{D6F1AF50-5D9B-47C4-845D-C57E7EB12D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A24B5D2-28D3-4713-9D91-384C478997F7}" type="pres">
      <dgm:prSet presAssocID="{8A2CF6C6-AC93-4D5A-8522-CD1351FFC784}" presName="circ3" presStyleLbl="vennNode1" presStyleIdx="2" presStyleCnt="3" custScaleX="118248" custLinFactNeighborX="-11358" custLinFactNeighborY="2499"/>
      <dgm:spPr/>
    </dgm:pt>
    <dgm:pt modelId="{73E1E45B-76D1-4324-B629-5C2B6EF43C5C}" type="pres">
      <dgm:prSet presAssocID="{8A2CF6C6-AC93-4D5A-8522-CD1351FFC7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2F59C14-9F96-4447-AEFD-ECD9DA3CA065}" srcId="{71437D64-E0FE-4DD1-AB65-CBE7F9D6B76B}" destId="{45EBE335-3653-4A8B-9F86-4D2B193E5676}" srcOrd="0" destOrd="0" parTransId="{F2DB856B-B741-477D-AC0F-9E3920E22AEC}" sibTransId="{89D38D78-4BE5-4C18-AEBE-F3C6C6DF0CB4}"/>
    <dgm:cxn modelId="{9C3C2B16-0CE0-43BE-B7D4-F4A7876846AB}" type="presOf" srcId="{71437D64-E0FE-4DD1-AB65-CBE7F9D6B76B}" destId="{A3B43E49-20E5-40AC-8C44-B7588FA8AD39}" srcOrd="0" destOrd="0" presId="urn:microsoft.com/office/officeart/2005/8/layout/venn1"/>
    <dgm:cxn modelId="{9111DF1B-CE08-487A-91E5-91A080DF4945}" type="presOf" srcId="{45EBE335-3653-4A8B-9F86-4D2B193E5676}" destId="{FBAA7E96-FFC3-49A8-852D-33F540BE67DB}" srcOrd="1" destOrd="0" presId="urn:microsoft.com/office/officeart/2005/8/layout/venn1"/>
    <dgm:cxn modelId="{D0DFC238-36A9-4E66-8E4E-4A9BD18D6BBD}" srcId="{71437D64-E0FE-4DD1-AB65-CBE7F9D6B76B}" destId="{D6F1AF50-5D9B-47C4-845D-C57E7EB12DD3}" srcOrd="1" destOrd="0" parTransId="{6F76C13E-E19E-42A2-A451-360FF4154065}" sibTransId="{4223C3AE-8B73-46BF-998D-6C2873A8617A}"/>
    <dgm:cxn modelId="{E4D64039-8BB6-4713-9A40-EB18EA9FA5B6}" type="presOf" srcId="{D6F1AF50-5D9B-47C4-845D-C57E7EB12DD3}" destId="{FD6BB56F-9C88-4DC9-8773-936226D73905}" srcOrd="1" destOrd="0" presId="urn:microsoft.com/office/officeart/2005/8/layout/venn1"/>
    <dgm:cxn modelId="{7EFFD36C-B9DE-4EED-BE6D-2B0ABF031D07}" type="presOf" srcId="{8A2CF6C6-AC93-4D5A-8522-CD1351FFC784}" destId="{9A24B5D2-28D3-4713-9D91-384C478997F7}" srcOrd="0" destOrd="0" presId="urn:microsoft.com/office/officeart/2005/8/layout/venn1"/>
    <dgm:cxn modelId="{C1064776-D557-439D-8ACD-DFE67F4E9032}" type="presOf" srcId="{8A2CF6C6-AC93-4D5A-8522-CD1351FFC784}" destId="{73E1E45B-76D1-4324-B629-5C2B6EF43C5C}" srcOrd="1" destOrd="0" presId="urn:microsoft.com/office/officeart/2005/8/layout/venn1"/>
    <dgm:cxn modelId="{478650B9-D088-4D29-B71D-3AB0C3B05B5C}" type="presOf" srcId="{D6F1AF50-5D9B-47C4-845D-C57E7EB12DD3}" destId="{D86704A8-9BF1-4295-99D1-59D1DCB29592}" srcOrd="0" destOrd="0" presId="urn:microsoft.com/office/officeart/2005/8/layout/venn1"/>
    <dgm:cxn modelId="{81E4DBCE-0F89-4801-92A7-106F16202F47}" srcId="{71437D64-E0FE-4DD1-AB65-CBE7F9D6B76B}" destId="{8A2CF6C6-AC93-4D5A-8522-CD1351FFC784}" srcOrd="2" destOrd="0" parTransId="{871FC92A-841E-455C-9D13-F8E896DC6DC4}" sibTransId="{6FDE90EC-BCA9-4F82-8030-39DE5556568D}"/>
    <dgm:cxn modelId="{E6E33DF0-6E3D-4E7C-964F-176F1D59C0B5}" type="presOf" srcId="{45EBE335-3653-4A8B-9F86-4D2B193E5676}" destId="{8273D327-D09D-4123-AB13-3E477DAF56B7}" srcOrd="0" destOrd="0" presId="urn:microsoft.com/office/officeart/2005/8/layout/venn1"/>
    <dgm:cxn modelId="{33A7562E-B71B-4B56-81E9-597E6675CB05}" type="presParOf" srcId="{A3B43E49-20E5-40AC-8C44-B7588FA8AD39}" destId="{8273D327-D09D-4123-AB13-3E477DAF56B7}" srcOrd="0" destOrd="0" presId="urn:microsoft.com/office/officeart/2005/8/layout/venn1"/>
    <dgm:cxn modelId="{FCCCC37A-F839-4A04-A9EC-091E6F3F801C}" type="presParOf" srcId="{A3B43E49-20E5-40AC-8C44-B7588FA8AD39}" destId="{FBAA7E96-FFC3-49A8-852D-33F540BE67DB}" srcOrd="1" destOrd="0" presId="urn:microsoft.com/office/officeart/2005/8/layout/venn1"/>
    <dgm:cxn modelId="{C53109CC-69AC-4BB4-8906-98E1ACA3E8B6}" type="presParOf" srcId="{A3B43E49-20E5-40AC-8C44-B7588FA8AD39}" destId="{D86704A8-9BF1-4295-99D1-59D1DCB29592}" srcOrd="2" destOrd="0" presId="urn:microsoft.com/office/officeart/2005/8/layout/venn1"/>
    <dgm:cxn modelId="{3FBC3152-1DAA-471D-8C19-6E5A73B1E3F9}" type="presParOf" srcId="{A3B43E49-20E5-40AC-8C44-B7588FA8AD39}" destId="{FD6BB56F-9C88-4DC9-8773-936226D73905}" srcOrd="3" destOrd="0" presId="urn:microsoft.com/office/officeart/2005/8/layout/venn1"/>
    <dgm:cxn modelId="{83CD2D6A-80A6-4A5F-965F-75550CC792A7}" type="presParOf" srcId="{A3B43E49-20E5-40AC-8C44-B7588FA8AD39}" destId="{9A24B5D2-28D3-4713-9D91-384C478997F7}" srcOrd="4" destOrd="0" presId="urn:microsoft.com/office/officeart/2005/8/layout/venn1"/>
    <dgm:cxn modelId="{FA4C1877-39CF-468A-883F-2A6291E31560}" type="presParOf" srcId="{A3B43E49-20E5-40AC-8C44-B7588FA8AD39}" destId="{73E1E45B-76D1-4324-B629-5C2B6EF43C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8EFA07-2913-4ABA-9F52-735229EBFF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C98B5C-8E0D-4209-B750-752BFF3AEEFB}">
      <dgm:prSet phldrT="[Texto]" custT="1"/>
      <dgm:spPr/>
      <dgm:t>
        <a:bodyPr vert="horz" anchor="ctr"/>
        <a:lstStyle/>
        <a:p>
          <a:pPr algn="ctr"/>
          <a:r>
            <a:rPr lang="pt-BR" sz="2900" b="1" dirty="0"/>
            <a:t>Dominação e resistência</a:t>
          </a:r>
        </a:p>
      </dgm:t>
    </dgm:pt>
    <dgm:pt modelId="{88DA4D77-CB95-4051-881A-10CF26BA827B}" type="parTrans" cxnId="{9A22EE9D-1A37-42A9-9670-128D2AFDAE78}">
      <dgm:prSet/>
      <dgm:spPr/>
      <dgm:t>
        <a:bodyPr/>
        <a:lstStyle/>
        <a:p>
          <a:endParaRPr lang="pt-BR"/>
        </a:p>
      </dgm:t>
    </dgm:pt>
    <dgm:pt modelId="{C9A551A4-760E-43FD-AEA1-5A0F1B676E7C}" type="sibTrans" cxnId="{9A22EE9D-1A37-42A9-9670-128D2AFDAE78}">
      <dgm:prSet/>
      <dgm:spPr/>
      <dgm:t>
        <a:bodyPr/>
        <a:lstStyle/>
        <a:p>
          <a:endParaRPr lang="pt-BR"/>
        </a:p>
      </dgm:t>
    </dgm:pt>
    <dgm:pt modelId="{962256FC-9EF7-43E9-B85E-D57D824E6965}">
      <dgm:prSet phldrT="[Texto]"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Notáveis e mandarins (elite que apoiava a dominação estrangeira)</a:t>
          </a:r>
        </a:p>
      </dgm:t>
    </dgm:pt>
    <dgm:pt modelId="{3436E258-2AC1-4FAE-A80E-74F66C562A6A}" type="parTrans" cxnId="{348E7E5C-4733-48EC-B03A-1D96D490858C}">
      <dgm:prSet/>
      <dgm:spPr/>
      <dgm:t>
        <a:bodyPr/>
        <a:lstStyle/>
        <a:p>
          <a:endParaRPr lang="pt-BR"/>
        </a:p>
      </dgm:t>
    </dgm:pt>
    <dgm:pt modelId="{C369FB8C-DD35-4C37-AD1D-39E8EB3E65CF}" type="sibTrans" cxnId="{348E7E5C-4733-48EC-B03A-1D96D490858C}">
      <dgm:prSet/>
      <dgm:spPr/>
      <dgm:t>
        <a:bodyPr/>
        <a:lstStyle/>
        <a:p>
          <a:endParaRPr lang="pt-BR"/>
        </a:p>
      </dgm:t>
    </dgm:pt>
    <dgm:pt modelId="{6E19E44B-6948-46F2-AC4A-0EC29809EA36}">
      <dgm:prSet phldrT="[Texto]" custT="1"/>
      <dgm:spPr/>
      <dgm:t>
        <a:bodyPr/>
        <a:lstStyle/>
        <a:p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Camponeses: maioria da população, pagavam impostos e sustentavam a Corte, as elites e os estrangeiros </a:t>
          </a:r>
        </a:p>
      </dgm:t>
    </dgm:pt>
    <dgm:pt modelId="{F6793B28-8DA7-420C-BB24-D277F3E7C9CF}" type="parTrans" cxnId="{CA2915F7-6B45-413E-A4E4-BD029BCADEF9}">
      <dgm:prSet/>
      <dgm:spPr/>
      <dgm:t>
        <a:bodyPr/>
        <a:lstStyle/>
        <a:p>
          <a:endParaRPr lang="pt-BR"/>
        </a:p>
      </dgm:t>
    </dgm:pt>
    <dgm:pt modelId="{C77F84A0-6776-406A-8A5F-5B2B4D43E5EC}" type="sibTrans" cxnId="{CA2915F7-6B45-413E-A4E4-BD029BCADEF9}">
      <dgm:prSet/>
      <dgm:spPr/>
      <dgm:t>
        <a:bodyPr/>
        <a:lstStyle/>
        <a:p>
          <a:endParaRPr lang="pt-BR"/>
        </a:p>
      </dgm:t>
    </dgm:pt>
    <dgm:pt modelId="{F07DE5F5-E3AA-4E74-AB9A-6974FE7EEC47}">
      <dgm:prSet phldrT="[Texto]"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Revolta dos </a:t>
          </a:r>
          <a:r>
            <a:rPr lang="pt-BR" sz="25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Boxers</a:t>
          </a:r>
        </a:p>
      </dgm:t>
    </dgm:pt>
    <dgm:pt modelId="{56A825D8-A021-44FA-B8A4-29C0A2CA5152}" type="parTrans" cxnId="{892E41A9-43DD-41DD-AF6D-88D30784368B}">
      <dgm:prSet/>
      <dgm:spPr/>
      <dgm:t>
        <a:bodyPr/>
        <a:lstStyle/>
        <a:p>
          <a:endParaRPr lang="pt-BR"/>
        </a:p>
      </dgm:t>
    </dgm:pt>
    <dgm:pt modelId="{35CFF478-A7A3-4BC5-BA4B-316EF1F71A07}" type="sibTrans" cxnId="{892E41A9-43DD-41DD-AF6D-88D30784368B}">
      <dgm:prSet/>
      <dgm:spPr/>
      <dgm:t>
        <a:bodyPr/>
        <a:lstStyle/>
        <a:p>
          <a:endParaRPr lang="pt-BR"/>
        </a:p>
      </dgm:t>
    </dgm:pt>
    <dgm:pt modelId="{B1DCAB95-C718-42D2-BAE3-64BE4065BFEF}" type="pres">
      <dgm:prSet presAssocID="{618EFA07-2913-4ABA-9F52-735229EBFF38}" presName="vert0" presStyleCnt="0">
        <dgm:presLayoutVars>
          <dgm:dir/>
          <dgm:animOne val="branch"/>
          <dgm:animLvl val="lvl"/>
        </dgm:presLayoutVars>
      </dgm:prSet>
      <dgm:spPr/>
    </dgm:pt>
    <dgm:pt modelId="{BBC354AC-8883-4387-A0E5-398F4ED2A1D9}" type="pres">
      <dgm:prSet presAssocID="{D2C98B5C-8E0D-4209-B750-752BFF3AEEFB}" presName="thickLine" presStyleLbl="alignNode1" presStyleIdx="0" presStyleCnt="1"/>
      <dgm:spPr>
        <a:ln>
          <a:solidFill>
            <a:schemeClr val="accent2"/>
          </a:solidFill>
        </a:ln>
      </dgm:spPr>
    </dgm:pt>
    <dgm:pt modelId="{75B20BE9-9AF3-46CC-A73D-9BB681A1201D}" type="pres">
      <dgm:prSet presAssocID="{D2C98B5C-8E0D-4209-B750-752BFF3AEEFB}" presName="horz1" presStyleCnt="0"/>
      <dgm:spPr/>
    </dgm:pt>
    <dgm:pt modelId="{C656CC20-41CE-49FC-A80E-1770082A84A1}" type="pres">
      <dgm:prSet presAssocID="{D2C98B5C-8E0D-4209-B750-752BFF3AEEFB}" presName="tx1" presStyleLbl="revTx" presStyleIdx="0" presStyleCnt="4" custScaleX="118390"/>
      <dgm:spPr/>
    </dgm:pt>
    <dgm:pt modelId="{5B701406-85BF-439B-ABEE-2D345863CF4F}" type="pres">
      <dgm:prSet presAssocID="{D2C98B5C-8E0D-4209-B750-752BFF3AEEFB}" presName="vert1" presStyleCnt="0"/>
      <dgm:spPr/>
    </dgm:pt>
    <dgm:pt modelId="{5479B90A-85B6-4309-9027-EE0E7D3B6D81}" type="pres">
      <dgm:prSet presAssocID="{962256FC-9EF7-43E9-B85E-D57D824E6965}" presName="vertSpace2a" presStyleCnt="0"/>
      <dgm:spPr/>
    </dgm:pt>
    <dgm:pt modelId="{D244E906-E5D3-44CA-9097-CC37435EB574}" type="pres">
      <dgm:prSet presAssocID="{962256FC-9EF7-43E9-B85E-D57D824E6965}" presName="horz2" presStyleCnt="0"/>
      <dgm:spPr/>
    </dgm:pt>
    <dgm:pt modelId="{8457AB28-AF36-4808-BA34-C2EB8E65438B}" type="pres">
      <dgm:prSet presAssocID="{962256FC-9EF7-43E9-B85E-D57D824E6965}" presName="horzSpace2" presStyleCnt="0"/>
      <dgm:spPr/>
    </dgm:pt>
    <dgm:pt modelId="{83F206FF-DFF5-44A5-BBBC-7E07F5E9CAA5}" type="pres">
      <dgm:prSet presAssocID="{962256FC-9EF7-43E9-B85E-D57D824E6965}" presName="tx2" presStyleLbl="revTx" presStyleIdx="1" presStyleCnt="4" custScaleX="92528" custScaleY="13202" custLinFactNeighborX="3364" custLinFactNeighborY="-588"/>
      <dgm:spPr/>
    </dgm:pt>
    <dgm:pt modelId="{ED65A775-9BA5-44F6-B878-8965856E7DE1}" type="pres">
      <dgm:prSet presAssocID="{962256FC-9EF7-43E9-B85E-D57D824E6965}" presName="vert2" presStyleCnt="0"/>
      <dgm:spPr/>
    </dgm:pt>
    <dgm:pt modelId="{F5768AAB-5BB1-4FA2-A4A5-DF441900039F}" type="pres">
      <dgm:prSet presAssocID="{962256FC-9EF7-43E9-B85E-D57D824E6965}" presName="thinLine2b" presStyleLbl="callout" presStyleIdx="0" presStyleCnt="3"/>
      <dgm:spPr>
        <a:ln>
          <a:solidFill>
            <a:schemeClr val="accent2">
              <a:lumMod val="60000"/>
              <a:lumOff val="40000"/>
            </a:schemeClr>
          </a:solidFill>
        </a:ln>
      </dgm:spPr>
    </dgm:pt>
    <dgm:pt modelId="{02AE68D3-F3DA-4A3E-B43E-7F622AF2F87F}" type="pres">
      <dgm:prSet presAssocID="{962256FC-9EF7-43E9-B85E-D57D824E6965}" presName="vertSpace2b" presStyleCnt="0"/>
      <dgm:spPr/>
    </dgm:pt>
    <dgm:pt modelId="{1D64A787-CEEA-4597-8735-11116282AC4D}" type="pres">
      <dgm:prSet presAssocID="{6E19E44B-6948-46F2-AC4A-0EC29809EA36}" presName="horz2" presStyleCnt="0"/>
      <dgm:spPr/>
    </dgm:pt>
    <dgm:pt modelId="{A47B1E3B-7E2C-4A76-A2F0-FB7C06D5F64E}" type="pres">
      <dgm:prSet presAssocID="{6E19E44B-6948-46F2-AC4A-0EC29809EA36}" presName="horzSpace2" presStyleCnt="0"/>
      <dgm:spPr/>
    </dgm:pt>
    <dgm:pt modelId="{49CA3211-AA23-430C-BFDE-56F78FE3FD0E}" type="pres">
      <dgm:prSet presAssocID="{6E19E44B-6948-46F2-AC4A-0EC29809EA36}" presName="tx2" presStyleLbl="revTx" presStyleIdx="2" presStyleCnt="4" custScaleX="89643" custScaleY="28500" custLinFactNeighborX="2743" custLinFactNeighborY="116"/>
      <dgm:spPr/>
    </dgm:pt>
    <dgm:pt modelId="{1E47CEBE-A37E-4151-B1D0-725CA366F63C}" type="pres">
      <dgm:prSet presAssocID="{6E19E44B-6948-46F2-AC4A-0EC29809EA36}" presName="vert2" presStyleCnt="0"/>
      <dgm:spPr/>
    </dgm:pt>
    <dgm:pt modelId="{CC371651-BE03-4A49-AE8A-8DC717382B45}" type="pres">
      <dgm:prSet presAssocID="{6E19E44B-6948-46F2-AC4A-0EC29809EA36}" presName="thinLine2b" presStyleLbl="callout" presStyleIdx="1" presStyleCnt="3"/>
      <dgm:spPr>
        <a:ln>
          <a:solidFill>
            <a:schemeClr val="accent2">
              <a:lumMod val="60000"/>
              <a:lumOff val="40000"/>
            </a:schemeClr>
          </a:solidFill>
        </a:ln>
      </dgm:spPr>
    </dgm:pt>
    <dgm:pt modelId="{5956DA55-E7F0-42FB-9B4E-61536312CDA9}" type="pres">
      <dgm:prSet presAssocID="{6E19E44B-6948-46F2-AC4A-0EC29809EA36}" presName="vertSpace2b" presStyleCnt="0"/>
      <dgm:spPr/>
    </dgm:pt>
    <dgm:pt modelId="{1D421ED0-AFBE-471D-940C-FB2F4024FC9B}" type="pres">
      <dgm:prSet presAssocID="{F07DE5F5-E3AA-4E74-AB9A-6974FE7EEC47}" presName="horz2" presStyleCnt="0"/>
      <dgm:spPr/>
    </dgm:pt>
    <dgm:pt modelId="{18A9F658-1B6A-456F-8024-F19178322D6F}" type="pres">
      <dgm:prSet presAssocID="{F07DE5F5-E3AA-4E74-AB9A-6974FE7EEC47}" presName="horzSpace2" presStyleCnt="0"/>
      <dgm:spPr/>
    </dgm:pt>
    <dgm:pt modelId="{3B6F5125-DA4A-4D70-81E7-1921935B27D3}" type="pres">
      <dgm:prSet presAssocID="{F07DE5F5-E3AA-4E74-AB9A-6974FE7EEC47}" presName="tx2" presStyleLbl="revTx" presStyleIdx="3" presStyleCnt="4" custScaleX="87895" custScaleY="25333" custLinFactNeighborX="2982" custLinFactNeighborY="-383"/>
      <dgm:spPr/>
    </dgm:pt>
    <dgm:pt modelId="{E162884A-BBD6-450E-90D9-A52EF2E58E28}" type="pres">
      <dgm:prSet presAssocID="{F07DE5F5-E3AA-4E74-AB9A-6974FE7EEC47}" presName="vert2" presStyleCnt="0"/>
      <dgm:spPr/>
    </dgm:pt>
    <dgm:pt modelId="{4C05FF8D-4A93-45B5-A9BE-AA89604B9FCA}" type="pres">
      <dgm:prSet presAssocID="{F07DE5F5-E3AA-4E74-AB9A-6974FE7EEC47}" presName="thinLine2b" presStyleLbl="callout" presStyleIdx="2" presStyleCnt="3"/>
      <dgm:spPr>
        <a:ln>
          <a:solidFill>
            <a:schemeClr val="accent2">
              <a:lumMod val="60000"/>
              <a:lumOff val="40000"/>
            </a:schemeClr>
          </a:solidFill>
        </a:ln>
      </dgm:spPr>
    </dgm:pt>
    <dgm:pt modelId="{B5029A74-DF11-44A1-BE47-6A0AA04AD534}" type="pres">
      <dgm:prSet presAssocID="{F07DE5F5-E3AA-4E74-AB9A-6974FE7EEC47}" presName="vertSpace2b" presStyleCnt="0"/>
      <dgm:spPr/>
    </dgm:pt>
  </dgm:ptLst>
  <dgm:cxnLst>
    <dgm:cxn modelId="{7705842A-4300-462D-AEC6-248B504156F7}" type="presOf" srcId="{D2C98B5C-8E0D-4209-B750-752BFF3AEEFB}" destId="{C656CC20-41CE-49FC-A80E-1770082A84A1}" srcOrd="0" destOrd="0" presId="urn:microsoft.com/office/officeart/2008/layout/LinedList"/>
    <dgm:cxn modelId="{348E7E5C-4733-48EC-B03A-1D96D490858C}" srcId="{D2C98B5C-8E0D-4209-B750-752BFF3AEEFB}" destId="{962256FC-9EF7-43E9-B85E-D57D824E6965}" srcOrd="0" destOrd="0" parTransId="{3436E258-2AC1-4FAE-A80E-74F66C562A6A}" sibTransId="{C369FB8C-DD35-4C37-AD1D-39E8EB3E65CF}"/>
    <dgm:cxn modelId="{53D1E27D-408A-41D1-86CE-9AF9C1892BFA}" type="presOf" srcId="{6E19E44B-6948-46F2-AC4A-0EC29809EA36}" destId="{49CA3211-AA23-430C-BFDE-56F78FE3FD0E}" srcOrd="0" destOrd="0" presId="urn:microsoft.com/office/officeart/2008/layout/LinedList"/>
    <dgm:cxn modelId="{96321986-5992-455E-9AA9-0B31A3B1D618}" type="presOf" srcId="{F07DE5F5-E3AA-4E74-AB9A-6974FE7EEC47}" destId="{3B6F5125-DA4A-4D70-81E7-1921935B27D3}" srcOrd="0" destOrd="0" presId="urn:microsoft.com/office/officeart/2008/layout/LinedList"/>
    <dgm:cxn modelId="{97884C89-8FE8-47D6-BD35-65BC6C8B76FA}" type="presOf" srcId="{618EFA07-2913-4ABA-9F52-735229EBFF38}" destId="{B1DCAB95-C718-42D2-BAE3-64BE4065BFEF}" srcOrd="0" destOrd="0" presId="urn:microsoft.com/office/officeart/2008/layout/LinedList"/>
    <dgm:cxn modelId="{7DC74D9D-894C-4A71-A984-8B0D4F9C0C79}" type="presOf" srcId="{962256FC-9EF7-43E9-B85E-D57D824E6965}" destId="{83F206FF-DFF5-44A5-BBBC-7E07F5E9CAA5}" srcOrd="0" destOrd="0" presId="urn:microsoft.com/office/officeart/2008/layout/LinedList"/>
    <dgm:cxn modelId="{9A22EE9D-1A37-42A9-9670-128D2AFDAE78}" srcId="{618EFA07-2913-4ABA-9F52-735229EBFF38}" destId="{D2C98B5C-8E0D-4209-B750-752BFF3AEEFB}" srcOrd="0" destOrd="0" parTransId="{88DA4D77-CB95-4051-881A-10CF26BA827B}" sibTransId="{C9A551A4-760E-43FD-AEA1-5A0F1B676E7C}"/>
    <dgm:cxn modelId="{892E41A9-43DD-41DD-AF6D-88D30784368B}" srcId="{D2C98B5C-8E0D-4209-B750-752BFF3AEEFB}" destId="{F07DE5F5-E3AA-4E74-AB9A-6974FE7EEC47}" srcOrd="2" destOrd="0" parTransId="{56A825D8-A021-44FA-B8A4-29C0A2CA5152}" sibTransId="{35CFF478-A7A3-4BC5-BA4B-316EF1F71A07}"/>
    <dgm:cxn modelId="{CA2915F7-6B45-413E-A4E4-BD029BCADEF9}" srcId="{D2C98B5C-8E0D-4209-B750-752BFF3AEEFB}" destId="{6E19E44B-6948-46F2-AC4A-0EC29809EA36}" srcOrd="1" destOrd="0" parTransId="{F6793B28-8DA7-420C-BB24-D277F3E7C9CF}" sibTransId="{C77F84A0-6776-406A-8A5F-5B2B4D43E5EC}"/>
    <dgm:cxn modelId="{F51590AB-717E-400C-8639-01CCEBF96F9E}" type="presParOf" srcId="{B1DCAB95-C718-42D2-BAE3-64BE4065BFEF}" destId="{BBC354AC-8883-4387-A0E5-398F4ED2A1D9}" srcOrd="0" destOrd="0" presId="urn:microsoft.com/office/officeart/2008/layout/LinedList"/>
    <dgm:cxn modelId="{75A5BB14-B6E1-4448-963A-B4D1578EB3CC}" type="presParOf" srcId="{B1DCAB95-C718-42D2-BAE3-64BE4065BFEF}" destId="{75B20BE9-9AF3-46CC-A73D-9BB681A1201D}" srcOrd="1" destOrd="0" presId="urn:microsoft.com/office/officeart/2008/layout/LinedList"/>
    <dgm:cxn modelId="{70680EA4-77A5-489B-A91F-9B6768B3876D}" type="presParOf" srcId="{75B20BE9-9AF3-46CC-A73D-9BB681A1201D}" destId="{C656CC20-41CE-49FC-A80E-1770082A84A1}" srcOrd="0" destOrd="0" presId="urn:microsoft.com/office/officeart/2008/layout/LinedList"/>
    <dgm:cxn modelId="{274BD3FF-4E53-4C4C-B67D-4FAF6E9E5123}" type="presParOf" srcId="{75B20BE9-9AF3-46CC-A73D-9BB681A1201D}" destId="{5B701406-85BF-439B-ABEE-2D345863CF4F}" srcOrd="1" destOrd="0" presId="urn:microsoft.com/office/officeart/2008/layout/LinedList"/>
    <dgm:cxn modelId="{3CA10F80-2F3B-49B6-87A6-8953919F01B1}" type="presParOf" srcId="{5B701406-85BF-439B-ABEE-2D345863CF4F}" destId="{5479B90A-85B6-4309-9027-EE0E7D3B6D81}" srcOrd="0" destOrd="0" presId="urn:microsoft.com/office/officeart/2008/layout/LinedList"/>
    <dgm:cxn modelId="{74FB13CF-842E-4F99-8087-64EA927430D9}" type="presParOf" srcId="{5B701406-85BF-439B-ABEE-2D345863CF4F}" destId="{D244E906-E5D3-44CA-9097-CC37435EB574}" srcOrd="1" destOrd="0" presId="urn:microsoft.com/office/officeart/2008/layout/LinedList"/>
    <dgm:cxn modelId="{51D017F9-D7CC-4FE9-923A-E7A5BF1F8D27}" type="presParOf" srcId="{D244E906-E5D3-44CA-9097-CC37435EB574}" destId="{8457AB28-AF36-4808-BA34-C2EB8E65438B}" srcOrd="0" destOrd="0" presId="urn:microsoft.com/office/officeart/2008/layout/LinedList"/>
    <dgm:cxn modelId="{8586780A-CD74-43B1-B300-B9BC14390047}" type="presParOf" srcId="{D244E906-E5D3-44CA-9097-CC37435EB574}" destId="{83F206FF-DFF5-44A5-BBBC-7E07F5E9CAA5}" srcOrd="1" destOrd="0" presId="urn:microsoft.com/office/officeart/2008/layout/LinedList"/>
    <dgm:cxn modelId="{B6B96677-0FC9-43B9-80C3-05F3997DA23B}" type="presParOf" srcId="{D244E906-E5D3-44CA-9097-CC37435EB574}" destId="{ED65A775-9BA5-44F6-B878-8965856E7DE1}" srcOrd="2" destOrd="0" presId="urn:microsoft.com/office/officeart/2008/layout/LinedList"/>
    <dgm:cxn modelId="{122B7458-5FF0-4CC2-AC69-69CDE1882833}" type="presParOf" srcId="{5B701406-85BF-439B-ABEE-2D345863CF4F}" destId="{F5768AAB-5BB1-4FA2-A4A5-DF441900039F}" srcOrd="2" destOrd="0" presId="urn:microsoft.com/office/officeart/2008/layout/LinedList"/>
    <dgm:cxn modelId="{4FF36105-CEF7-47BD-A4C9-E8DFE6063F7E}" type="presParOf" srcId="{5B701406-85BF-439B-ABEE-2D345863CF4F}" destId="{02AE68D3-F3DA-4A3E-B43E-7F622AF2F87F}" srcOrd="3" destOrd="0" presId="urn:microsoft.com/office/officeart/2008/layout/LinedList"/>
    <dgm:cxn modelId="{4508E3DC-3A96-4174-A857-036BCB037804}" type="presParOf" srcId="{5B701406-85BF-439B-ABEE-2D345863CF4F}" destId="{1D64A787-CEEA-4597-8735-11116282AC4D}" srcOrd="4" destOrd="0" presId="urn:microsoft.com/office/officeart/2008/layout/LinedList"/>
    <dgm:cxn modelId="{FF0ACD7F-D2E4-425E-A8C2-0AD438DBE738}" type="presParOf" srcId="{1D64A787-CEEA-4597-8735-11116282AC4D}" destId="{A47B1E3B-7E2C-4A76-A2F0-FB7C06D5F64E}" srcOrd="0" destOrd="0" presId="urn:microsoft.com/office/officeart/2008/layout/LinedList"/>
    <dgm:cxn modelId="{9C672D9B-B2D4-481F-B881-B2E29CB5B70B}" type="presParOf" srcId="{1D64A787-CEEA-4597-8735-11116282AC4D}" destId="{49CA3211-AA23-430C-BFDE-56F78FE3FD0E}" srcOrd="1" destOrd="0" presId="urn:microsoft.com/office/officeart/2008/layout/LinedList"/>
    <dgm:cxn modelId="{F93EBBBC-C138-4CE9-ABBA-230DABF78186}" type="presParOf" srcId="{1D64A787-CEEA-4597-8735-11116282AC4D}" destId="{1E47CEBE-A37E-4151-B1D0-725CA366F63C}" srcOrd="2" destOrd="0" presId="urn:microsoft.com/office/officeart/2008/layout/LinedList"/>
    <dgm:cxn modelId="{FCB507EA-D5F6-4B34-B91E-FE6BFBBA280D}" type="presParOf" srcId="{5B701406-85BF-439B-ABEE-2D345863CF4F}" destId="{CC371651-BE03-4A49-AE8A-8DC717382B45}" srcOrd="5" destOrd="0" presId="urn:microsoft.com/office/officeart/2008/layout/LinedList"/>
    <dgm:cxn modelId="{89837E1E-E63D-4445-9E01-70EE1FB0D54A}" type="presParOf" srcId="{5B701406-85BF-439B-ABEE-2D345863CF4F}" destId="{5956DA55-E7F0-42FB-9B4E-61536312CDA9}" srcOrd="6" destOrd="0" presId="urn:microsoft.com/office/officeart/2008/layout/LinedList"/>
    <dgm:cxn modelId="{52F41B13-174E-42B5-9639-92BCE1AC5951}" type="presParOf" srcId="{5B701406-85BF-439B-ABEE-2D345863CF4F}" destId="{1D421ED0-AFBE-471D-940C-FB2F4024FC9B}" srcOrd="7" destOrd="0" presId="urn:microsoft.com/office/officeart/2008/layout/LinedList"/>
    <dgm:cxn modelId="{9B700E1D-0E36-40B0-9935-FD5C03155B2E}" type="presParOf" srcId="{1D421ED0-AFBE-471D-940C-FB2F4024FC9B}" destId="{18A9F658-1B6A-456F-8024-F19178322D6F}" srcOrd="0" destOrd="0" presId="urn:microsoft.com/office/officeart/2008/layout/LinedList"/>
    <dgm:cxn modelId="{4DF16015-BF5C-42D6-8052-3C8D08C02664}" type="presParOf" srcId="{1D421ED0-AFBE-471D-940C-FB2F4024FC9B}" destId="{3B6F5125-DA4A-4D70-81E7-1921935B27D3}" srcOrd="1" destOrd="0" presId="urn:microsoft.com/office/officeart/2008/layout/LinedList"/>
    <dgm:cxn modelId="{13485AE5-3C2B-4319-AA6B-11CB703443ED}" type="presParOf" srcId="{1D421ED0-AFBE-471D-940C-FB2F4024FC9B}" destId="{E162884A-BBD6-450E-90D9-A52EF2E58E28}" srcOrd="2" destOrd="0" presId="urn:microsoft.com/office/officeart/2008/layout/LinedList"/>
    <dgm:cxn modelId="{0385661A-F104-4CC2-A831-2C30C3F27792}" type="presParOf" srcId="{5B701406-85BF-439B-ABEE-2D345863CF4F}" destId="{4C05FF8D-4A93-45B5-A9BE-AA89604B9FCA}" srcOrd="8" destOrd="0" presId="urn:microsoft.com/office/officeart/2008/layout/LinedList"/>
    <dgm:cxn modelId="{B0185D8C-6B35-49CF-8778-C201DD251B68}" type="presParOf" srcId="{5B701406-85BF-439B-ABEE-2D345863CF4F}" destId="{B5029A74-DF11-44A1-BE47-6A0AA04AD534}" srcOrd="9" destOrd="0" presId="urn:microsoft.com/office/officeart/2008/layout/LinedList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662081-68AB-47CC-B7AC-FE298E2924B5}" type="doc">
      <dgm:prSet loTypeId="urn:microsoft.com/office/officeart/2005/8/layout/arrow6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F6666393-5ABE-4C49-AB3A-1F39B049614E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endParaRPr lang="pt-BR" sz="2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ctr">
            <a:buFont typeface="Arial" panose="020B0604020202020204" pitchFamily="34" charset="0"/>
            <a:buNone/>
          </a:pPr>
          <a:endParaRPr lang="pt-BR" sz="2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algn="ctr">
            <a:buFont typeface="Arial" panose="020B0604020202020204" pitchFamily="34" charset="0"/>
            <a:buNone/>
          </a:pP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Partido Nacional do Povo (</a:t>
          </a:r>
          <a:r>
            <a:rPr lang="pt-BR" sz="2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Kuomintang</a:t>
          </a: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</a:p>
        <a:p>
          <a:pPr algn="l">
            <a:buFont typeface="Arial" panose="020B0604020202020204" pitchFamily="34" charset="0"/>
            <a:buNone/>
          </a:pP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    • Nacionalistas</a:t>
          </a:r>
        </a:p>
        <a:p>
          <a:pPr algn="l">
            <a:buFont typeface="Arial" panose="020B0604020202020204" pitchFamily="34" charset="0"/>
            <a:buNone/>
          </a:pP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   • Textos críticos ao império</a:t>
          </a:r>
        </a:p>
        <a:p>
          <a:pPr algn="l">
            <a:buFont typeface="Arial" panose="020B0604020202020204" pitchFamily="34" charset="0"/>
            <a:buNone/>
          </a:pP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   • Atos de rebeldia</a:t>
          </a:r>
        </a:p>
        <a:p>
          <a:pPr algn="l">
            <a:buFont typeface="Arial" panose="020B0604020202020204" pitchFamily="34" charset="0"/>
            <a:buNone/>
          </a:pPr>
          <a:endParaRPr lang="pt-BR" sz="2400" dirty="0">
            <a:solidFill>
              <a:schemeClr val="tx1"/>
            </a:solidFill>
          </a:endParaRPr>
        </a:p>
        <a:p>
          <a:pPr algn="l">
            <a:buFont typeface="Arial" panose="020B0604020202020204" pitchFamily="34" charset="0"/>
            <a:buNone/>
          </a:pPr>
          <a:endParaRPr lang="pt-BR" sz="2400" dirty="0">
            <a:solidFill>
              <a:schemeClr val="tx1"/>
            </a:solidFill>
          </a:endParaRPr>
        </a:p>
        <a:p>
          <a:pPr algn="l">
            <a:buFont typeface="Arial" panose="020B0604020202020204" pitchFamily="34" charset="0"/>
            <a:buNone/>
          </a:pPr>
          <a:endParaRPr lang="pt-BR" sz="2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43EE0AD-93B4-471E-B0FA-90CFC1E8F8AF}" type="parTrans" cxnId="{4BF0FC02-8A58-43DC-9D53-2D62A06A98B7}">
      <dgm:prSet/>
      <dgm:spPr/>
      <dgm:t>
        <a:bodyPr/>
        <a:lstStyle/>
        <a:p>
          <a:endParaRPr lang="pt-BR"/>
        </a:p>
      </dgm:t>
    </dgm:pt>
    <dgm:pt modelId="{915FE2A8-E69F-48E7-B2A9-1A8546E72825}" type="sibTrans" cxnId="{4BF0FC02-8A58-43DC-9D53-2D62A06A98B7}">
      <dgm:prSet/>
      <dgm:spPr/>
      <dgm:t>
        <a:bodyPr/>
        <a:lstStyle/>
        <a:p>
          <a:endParaRPr lang="pt-BR"/>
        </a:p>
      </dgm:t>
    </dgm:pt>
    <dgm:pt modelId="{B1D10116-0067-4B0F-97DE-AE73854854A7}">
      <dgm:prSet custT="1"/>
      <dgm:spPr/>
      <dgm:t>
        <a:bodyPr/>
        <a:lstStyle/>
        <a:p>
          <a:pPr marL="0" lvl="0" algn="l" defTabSz="914400" rtl="0" eaLnBrk="1" latinLnBrk="0" hangingPunct="1"/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Fim do império e instauração da República (1911)</a:t>
          </a:r>
        </a:p>
        <a:p>
          <a:pPr marL="0" lvl="0" algn="l" defTabSz="914400" rtl="0" eaLnBrk="1" latinLnBrk="0" hangingPunct="1"/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• Partido Comunista Chinês</a:t>
          </a:r>
        </a:p>
        <a:p>
          <a:pPr marL="0" lvl="0" algn="l" defTabSz="914400" rtl="0" eaLnBrk="1" latinLnBrk="0" hangingPunct="1"/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• Desigualdade e insatisfação social</a:t>
          </a:r>
          <a:endParaRPr lang="pt-BR" sz="25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4FEBD84F-8550-457A-8EFF-F102BF3EEC44}" type="parTrans" cxnId="{E53A4669-D0C2-456F-A56B-77DFB365E1BE}">
      <dgm:prSet/>
      <dgm:spPr/>
      <dgm:t>
        <a:bodyPr/>
        <a:lstStyle/>
        <a:p>
          <a:endParaRPr lang="pt-BR"/>
        </a:p>
      </dgm:t>
    </dgm:pt>
    <dgm:pt modelId="{0D5530E8-45AB-4AE2-BA51-1A7B20BAC0B4}" type="sibTrans" cxnId="{E53A4669-D0C2-456F-A56B-77DFB365E1BE}">
      <dgm:prSet/>
      <dgm:spPr/>
      <dgm:t>
        <a:bodyPr/>
        <a:lstStyle/>
        <a:p>
          <a:endParaRPr lang="pt-BR"/>
        </a:p>
      </dgm:t>
    </dgm:pt>
    <dgm:pt modelId="{71DA684C-D83A-4202-AC93-7857BB0264DC}" type="pres">
      <dgm:prSet presAssocID="{93662081-68AB-47CC-B7AC-FE298E2924B5}" presName="compositeShape" presStyleCnt="0">
        <dgm:presLayoutVars>
          <dgm:chMax val="2"/>
          <dgm:dir/>
          <dgm:resizeHandles val="exact"/>
        </dgm:presLayoutVars>
      </dgm:prSet>
      <dgm:spPr/>
    </dgm:pt>
    <dgm:pt modelId="{3E025AE7-4741-4BF7-9543-5A4A7CD970E0}" type="pres">
      <dgm:prSet presAssocID="{93662081-68AB-47CC-B7AC-FE298E2924B5}" presName="ribbon" presStyleLbl="node1" presStyleIdx="0" presStyleCnt="1" custScaleY="138834" custLinFactNeighborX="-285" custLinFactNeighborY="4628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1E11B12F-49DA-495F-AE0E-06058899D957}" type="pres">
      <dgm:prSet presAssocID="{93662081-68AB-47CC-B7AC-FE298E2924B5}" presName="leftArrowText" presStyleLbl="node1" presStyleIdx="0" presStyleCnt="1" custScaleX="100000" custScaleY="87280">
        <dgm:presLayoutVars>
          <dgm:chMax val="0"/>
          <dgm:bulletEnabled val="1"/>
        </dgm:presLayoutVars>
      </dgm:prSet>
      <dgm:spPr/>
    </dgm:pt>
    <dgm:pt modelId="{EA97CF48-E8A2-4BF2-AB21-762468AC6268}" type="pres">
      <dgm:prSet presAssocID="{93662081-68AB-47CC-B7AC-FE298E2924B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BF0FC02-8A58-43DC-9D53-2D62A06A98B7}" srcId="{93662081-68AB-47CC-B7AC-FE298E2924B5}" destId="{F6666393-5ABE-4C49-AB3A-1F39B049614E}" srcOrd="0" destOrd="0" parTransId="{C43EE0AD-93B4-471E-B0FA-90CFC1E8F8AF}" sibTransId="{915FE2A8-E69F-48E7-B2A9-1A8546E72825}"/>
    <dgm:cxn modelId="{FA0DEC34-2925-4311-B0A6-71E43C8FF525}" type="presOf" srcId="{F6666393-5ABE-4C49-AB3A-1F39B049614E}" destId="{1E11B12F-49DA-495F-AE0E-06058899D957}" srcOrd="0" destOrd="0" presId="urn:microsoft.com/office/officeart/2005/8/layout/arrow6"/>
    <dgm:cxn modelId="{E53A4669-D0C2-456F-A56B-77DFB365E1BE}" srcId="{93662081-68AB-47CC-B7AC-FE298E2924B5}" destId="{B1D10116-0067-4B0F-97DE-AE73854854A7}" srcOrd="1" destOrd="0" parTransId="{4FEBD84F-8550-457A-8EFF-F102BF3EEC44}" sibTransId="{0D5530E8-45AB-4AE2-BA51-1A7B20BAC0B4}"/>
    <dgm:cxn modelId="{C7D0A382-759C-457B-BD8C-FBF70CB4DE87}" type="presOf" srcId="{B1D10116-0067-4B0F-97DE-AE73854854A7}" destId="{EA97CF48-E8A2-4BF2-AB21-762468AC6268}" srcOrd="0" destOrd="0" presId="urn:microsoft.com/office/officeart/2005/8/layout/arrow6"/>
    <dgm:cxn modelId="{6A13D2F8-D009-477C-BCDD-FBAB4473EE5B}" type="presOf" srcId="{93662081-68AB-47CC-B7AC-FE298E2924B5}" destId="{71DA684C-D83A-4202-AC93-7857BB0264DC}" srcOrd="0" destOrd="0" presId="urn:microsoft.com/office/officeart/2005/8/layout/arrow6"/>
    <dgm:cxn modelId="{FE3F4646-CFB2-4603-92CF-65ADEE79698E}" type="presParOf" srcId="{71DA684C-D83A-4202-AC93-7857BB0264DC}" destId="{3E025AE7-4741-4BF7-9543-5A4A7CD970E0}" srcOrd="0" destOrd="0" presId="urn:microsoft.com/office/officeart/2005/8/layout/arrow6"/>
    <dgm:cxn modelId="{72016B9D-A782-40C1-BACD-D19244E191F7}" type="presParOf" srcId="{71DA684C-D83A-4202-AC93-7857BB0264DC}" destId="{1E11B12F-49DA-495F-AE0E-06058899D957}" srcOrd="1" destOrd="0" presId="urn:microsoft.com/office/officeart/2005/8/layout/arrow6"/>
    <dgm:cxn modelId="{B47BF518-56CC-4558-89E9-1A4E582A1213}" type="presParOf" srcId="{71DA684C-D83A-4202-AC93-7857BB0264DC}" destId="{EA97CF48-E8A2-4BF2-AB21-762468AC626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0886A0-6177-4229-8E1C-009FBDE42A27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05520EEB-7AA8-4038-AE16-EA0F2D766DB7}">
      <dgm:prSet phldrT="[Texto]"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A guerra contra o Japão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A939FFE-699F-429A-A5BC-952519B5484F}" type="parTrans" cxnId="{0776846B-FB7D-4882-AA09-869E099D1972}">
      <dgm:prSet/>
      <dgm:spPr/>
      <dgm:t>
        <a:bodyPr/>
        <a:lstStyle/>
        <a:p>
          <a:endParaRPr lang="pt-BR"/>
        </a:p>
      </dgm:t>
    </dgm:pt>
    <dgm:pt modelId="{0F875579-3115-435E-973E-9A95C42429E5}" type="sibTrans" cxnId="{0776846B-FB7D-4882-AA09-869E099D1972}">
      <dgm:prSet/>
      <dgm:spPr/>
      <dgm:t>
        <a:bodyPr/>
        <a:lstStyle/>
        <a:p>
          <a:endParaRPr lang="pt-BR"/>
        </a:p>
      </dgm:t>
    </dgm:pt>
    <dgm:pt modelId="{6284EF0D-DAF0-4168-B08B-E3CBA65E9989}">
      <dgm:prSet phldrT="[Texto]"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Japão ataca a China</a:t>
          </a:r>
        </a:p>
      </dgm:t>
    </dgm:pt>
    <dgm:pt modelId="{0E8F22D9-41B7-4B64-B347-E3724DC78C2C}" type="parTrans" cxnId="{00F970E4-BA6F-4B0D-8622-733EA2B8D0C7}">
      <dgm:prSet/>
      <dgm:spPr/>
      <dgm:t>
        <a:bodyPr/>
        <a:lstStyle/>
        <a:p>
          <a:endParaRPr lang="pt-BR"/>
        </a:p>
      </dgm:t>
    </dgm:pt>
    <dgm:pt modelId="{4594CB1B-E828-4E56-AD80-E658F40730BA}" type="sibTrans" cxnId="{00F970E4-BA6F-4B0D-8622-733EA2B8D0C7}">
      <dgm:prSet/>
      <dgm:spPr/>
      <dgm:t>
        <a:bodyPr/>
        <a:lstStyle/>
        <a:p>
          <a:endParaRPr lang="pt-BR"/>
        </a:p>
      </dgm:t>
    </dgm:pt>
    <dgm:pt modelId="{8AA656BD-419C-45D4-B780-F645D4E089FC}">
      <dgm:prSet phldrT="[Texto]"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O governo de Mao Tsé-tung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B63CBF9-6B15-4C09-86EA-C8C529422C96}" type="parTrans" cxnId="{1D01E257-47A0-46C7-AC6D-CF21D9954405}">
      <dgm:prSet/>
      <dgm:spPr/>
      <dgm:t>
        <a:bodyPr/>
        <a:lstStyle/>
        <a:p>
          <a:endParaRPr lang="pt-BR"/>
        </a:p>
      </dgm:t>
    </dgm:pt>
    <dgm:pt modelId="{8AF496DE-B46A-4B8B-BE53-34AFB1AAB295}" type="sibTrans" cxnId="{1D01E257-47A0-46C7-AC6D-CF21D9954405}">
      <dgm:prSet/>
      <dgm:spPr/>
      <dgm:t>
        <a:bodyPr/>
        <a:lstStyle/>
        <a:p>
          <a:endParaRPr lang="pt-BR"/>
        </a:p>
      </dgm:t>
    </dgm:pt>
    <dgm:pt modelId="{FD80D392-7B80-4FAC-98BF-C197E553F0E0}">
      <dgm:prSet phldrT="[Texto]"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Estatização de grandes empresas</a:t>
          </a:r>
        </a:p>
      </dgm:t>
    </dgm:pt>
    <dgm:pt modelId="{10E6A24A-5EBC-423D-BB6E-BF08BB9DAA2D}" type="parTrans" cxnId="{BE6F4ED7-AF79-4E6C-AC0A-85223C0B6E10}">
      <dgm:prSet/>
      <dgm:spPr/>
      <dgm:t>
        <a:bodyPr/>
        <a:lstStyle/>
        <a:p>
          <a:endParaRPr lang="pt-BR"/>
        </a:p>
      </dgm:t>
    </dgm:pt>
    <dgm:pt modelId="{CA6402FF-9810-419C-A8EB-035444239D30}" type="sibTrans" cxnId="{BE6F4ED7-AF79-4E6C-AC0A-85223C0B6E10}">
      <dgm:prSet/>
      <dgm:spPr/>
      <dgm:t>
        <a:bodyPr/>
        <a:lstStyle/>
        <a:p>
          <a:endParaRPr lang="pt-BR"/>
        </a:p>
      </dgm:t>
    </dgm:pt>
    <dgm:pt modelId="{28DD8A57-DF10-4E7E-91C3-246BDF3BEC32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Nacionalistas e comunistas contra o Japão</a:t>
          </a:r>
        </a:p>
      </dgm:t>
    </dgm:pt>
    <dgm:pt modelId="{3C6248F3-EC07-4DB6-A6D0-30EEACB21CEA}" type="parTrans" cxnId="{F5455619-55FA-4AD5-B9AB-8AF38FCC242E}">
      <dgm:prSet/>
      <dgm:spPr/>
      <dgm:t>
        <a:bodyPr/>
        <a:lstStyle/>
        <a:p>
          <a:endParaRPr lang="pt-BR"/>
        </a:p>
      </dgm:t>
    </dgm:pt>
    <dgm:pt modelId="{E9622CE3-C78F-4967-A12F-3F71E6FB9429}" type="sibTrans" cxnId="{F5455619-55FA-4AD5-B9AB-8AF38FCC242E}">
      <dgm:prSet/>
      <dgm:spPr/>
      <dgm:t>
        <a:bodyPr/>
        <a:lstStyle/>
        <a:p>
          <a:endParaRPr lang="pt-BR"/>
        </a:p>
      </dgm:t>
    </dgm:pt>
    <dgm:pt modelId="{8AB1B48E-F27C-4768-93B9-EB5D9C6A4541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Fim da guerra com o Japão</a:t>
          </a:r>
        </a:p>
      </dgm:t>
    </dgm:pt>
    <dgm:pt modelId="{28A45436-DCD0-43B2-A73B-8969F05CC131}" type="parTrans" cxnId="{FEC71B29-D4AD-4EFA-93C7-ECE07B24DA8C}">
      <dgm:prSet/>
      <dgm:spPr/>
      <dgm:t>
        <a:bodyPr/>
        <a:lstStyle/>
        <a:p>
          <a:endParaRPr lang="pt-BR"/>
        </a:p>
      </dgm:t>
    </dgm:pt>
    <dgm:pt modelId="{50E8DE88-7F5A-45F5-B8D8-EC854BD17C73}" type="sibTrans" cxnId="{FEC71B29-D4AD-4EFA-93C7-ECE07B24DA8C}">
      <dgm:prSet/>
      <dgm:spPr/>
      <dgm:t>
        <a:bodyPr/>
        <a:lstStyle/>
        <a:p>
          <a:endParaRPr lang="pt-BR"/>
        </a:p>
      </dgm:t>
    </dgm:pt>
    <dgm:pt modelId="{ACB393E4-0A25-4E90-A371-5ECED41194D9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Exército Popular de Libertação (EPL)</a:t>
          </a:r>
        </a:p>
      </dgm:t>
    </dgm:pt>
    <dgm:pt modelId="{0BC5BBAB-54DE-4544-B3E3-2502C61A5F77}" type="parTrans" cxnId="{242291BF-F994-4FD1-B8F7-DCADAE12CA13}">
      <dgm:prSet/>
      <dgm:spPr/>
      <dgm:t>
        <a:bodyPr/>
        <a:lstStyle/>
        <a:p>
          <a:endParaRPr lang="pt-BR"/>
        </a:p>
      </dgm:t>
    </dgm:pt>
    <dgm:pt modelId="{0C4A2D52-5D71-41B2-9EF2-DA2C1ED55EE6}" type="sibTrans" cxnId="{242291BF-F994-4FD1-B8F7-DCADAE12CA13}">
      <dgm:prSet/>
      <dgm:spPr/>
      <dgm:t>
        <a:bodyPr/>
        <a:lstStyle/>
        <a:p>
          <a:endParaRPr lang="pt-BR"/>
        </a:p>
      </dgm:t>
    </dgm:pt>
    <dgm:pt modelId="{BC61C97E-69D6-4815-918A-4B8DD9AA61CD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República Popular da China </a:t>
          </a:r>
        </a:p>
      </dgm:t>
    </dgm:pt>
    <dgm:pt modelId="{365A5471-39F3-40C3-8C34-46A335A12868}" type="parTrans" cxnId="{2FE625E9-4E4B-4BE8-A13C-9138691EAB90}">
      <dgm:prSet/>
      <dgm:spPr/>
      <dgm:t>
        <a:bodyPr/>
        <a:lstStyle/>
        <a:p>
          <a:endParaRPr lang="pt-BR"/>
        </a:p>
      </dgm:t>
    </dgm:pt>
    <dgm:pt modelId="{ED29CDE5-1E17-4015-952C-8E232DBAFEB1}" type="sibTrans" cxnId="{2FE625E9-4E4B-4BE8-A13C-9138691EAB90}">
      <dgm:prSet/>
      <dgm:spPr/>
      <dgm:t>
        <a:bodyPr/>
        <a:lstStyle/>
        <a:p>
          <a:endParaRPr lang="pt-BR"/>
        </a:p>
      </dgm:t>
    </dgm:pt>
    <dgm:pt modelId="{F6D7C55C-43C0-4BB5-AAE3-3CF91BF8080A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China Nacionalista </a:t>
          </a:r>
        </a:p>
      </dgm:t>
    </dgm:pt>
    <dgm:pt modelId="{C2E7A180-EB4A-4760-903D-82632F9560B9}" type="parTrans" cxnId="{68D9F75E-ABCF-40E7-AEF2-ECF8B85A4E61}">
      <dgm:prSet/>
      <dgm:spPr/>
      <dgm:t>
        <a:bodyPr/>
        <a:lstStyle/>
        <a:p>
          <a:endParaRPr lang="pt-BR"/>
        </a:p>
      </dgm:t>
    </dgm:pt>
    <dgm:pt modelId="{B61B3674-CAB8-4136-8208-5D3738DBFB0A}" type="sibTrans" cxnId="{68D9F75E-ABCF-40E7-AEF2-ECF8B85A4E61}">
      <dgm:prSet/>
      <dgm:spPr/>
      <dgm:t>
        <a:bodyPr/>
        <a:lstStyle/>
        <a:p>
          <a:endParaRPr lang="pt-BR"/>
        </a:p>
      </dgm:t>
    </dgm:pt>
    <dgm:pt modelId="{982143D9-B0D6-4D50-804F-4FC4D0939913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Distribuição de terras aos camponeses</a:t>
          </a:r>
        </a:p>
      </dgm:t>
    </dgm:pt>
    <dgm:pt modelId="{8D725140-E733-4FCF-BA00-94E94B3B0535}" type="parTrans" cxnId="{3F94D437-C724-450A-942A-B4EF5922E8F9}">
      <dgm:prSet/>
      <dgm:spPr/>
      <dgm:t>
        <a:bodyPr/>
        <a:lstStyle/>
        <a:p>
          <a:endParaRPr lang="pt-BR"/>
        </a:p>
      </dgm:t>
    </dgm:pt>
    <dgm:pt modelId="{2D1B191D-7CEB-497C-9BC4-BA0E0477EC1C}" type="sibTrans" cxnId="{3F94D437-C724-450A-942A-B4EF5922E8F9}">
      <dgm:prSet/>
      <dgm:spPr/>
      <dgm:t>
        <a:bodyPr/>
        <a:lstStyle/>
        <a:p>
          <a:endParaRPr lang="pt-BR"/>
        </a:p>
      </dgm:t>
    </dgm:pt>
    <dgm:pt modelId="{3498AEB7-3E2E-4B85-A673-CE67E43E9A81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Industrialização</a:t>
          </a:r>
        </a:p>
      </dgm:t>
    </dgm:pt>
    <dgm:pt modelId="{CF6E9C7C-6300-48D1-889D-14843C6ED3FD}" type="parTrans" cxnId="{F809C131-B640-42F3-B9AB-00A90B8F2347}">
      <dgm:prSet/>
      <dgm:spPr/>
      <dgm:t>
        <a:bodyPr/>
        <a:lstStyle/>
        <a:p>
          <a:endParaRPr lang="pt-BR"/>
        </a:p>
      </dgm:t>
    </dgm:pt>
    <dgm:pt modelId="{098EC245-9428-4E41-B272-D77499AF4F20}" type="sibTrans" cxnId="{F809C131-B640-42F3-B9AB-00A90B8F2347}">
      <dgm:prSet/>
      <dgm:spPr/>
      <dgm:t>
        <a:bodyPr/>
        <a:lstStyle/>
        <a:p>
          <a:endParaRPr lang="pt-BR"/>
        </a:p>
      </dgm:t>
    </dgm:pt>
    <dgm:pt modelId="{F9CBE75B-3488-4434-A145-2A7AFE43ADCC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Direitos iguais entre mulheres e homens</a:t>
          </a:r>
        </a:p>
      </dgm:t>
    </dgm:pt>
    <dgm:pt modelId="{574C820B-835A-4F5C-8DA1-14CBD4D59B6C}" type="parTrans" cxnId="{CC256A9C-7584-4257-8D0F-51F734103DFE}">
      <dgm:prSet/>
      <dgm:spPr/>
      <dgm:t>
        <a:bodyPr/>
        <a:lstStyle/>
        <a:p>
          <a:endParaRPr lang="pt-BR"/>
        </a:p>
      </dgm:t>
    </dgm:pt>
    <dgm:pt modelId="{3995BF26-8F42-4097-93D9-D7D0FCEA6271}" type="sibTrans" cxnId="{CC256A9C-7584-4257-8D0F-51F734103DFE}">
      <dgm:prSet/>
      <dgm:spPr/>
      <dgm:t>
        <a:bodyPr/>
        <a:lstStyle/>
        <a:p>
          <a:endParaRPr lang="pt-BR"/>
        </a:p>
      </dgm:t>
    </dgm:pt>
    <dgm:pt modelId="{13ADEC9B-78C4-45E3-BF54-648AAA488F38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Grande Salto para a Frente</a:t>
          </a:r>
        </a:p>
      </dgm:t>
    </dgm:pt>
    <dgm:pt modelId="{F7CA043F-0C0B-4B2E-8FE5-CA62BC27DE71}" type="parTrans" cxnId="{18360EC0-8A83-41A1-8D0F-048F5A05C1E8}">
      <dgm:prSet/>
      <dgm:spPr/>
      <dgm:t>
        <a:bodyPr/>
        <a:lstStyle/>
        <a:p>
          <a:endParaRPr lang="pt-BR"/>
        </a:p>
      </dgm:t>
    </dgm:pt>
    <dgm:pt modelId="{5F746D32-5810-4615-AA28-4039A21F0D65}" type="sibTrans" cxnId="{18360EC0-8A83-41A1-8D0F-048F5A05C1E8}">
      <dgm:prSet/>
      <dgm:spPr/>
      <dgm:t>
        <a:bodyPr/>
        <a:lstStyle/>
        <a:p>
          <a:endParaRPr lang="pt-BR"/>
        </a:p>
      </dgm:t>
    </dgm:pt>
    <dgm:pt modelId="{13DC0D64-CC5F-4594-ACFD-2836B1A0B89F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Desenvolvimento da China</a:t>
          </a:r>
        </a:p>
      </dgm:t>
    </dgm:pt>
    <dgm:pt modelId="{E3E47484-B857-4180-92A0-181B08F298FB}" type="parTrans" cxnId="{A3721458-2438-425A-865F-0A47E2AEBF97}">
      <dgm:prSet/>
      <dgm:spPr/>
      <dgm:t>
        <a:bodyPr/>
        <a:lstStyle/>
        <a:p>
          <a:endParaRPr lang="pt-BR"/>
        </a:p>
      </dgm:t>
    </dgm:pt>
    <dgm:pt modelId="{A5C7B40D-EFFE-4036-85BD-D0006ABB0B00}" type="sibTrans" cxnId="{A3721458-2438-425A-865F-0A47E2AEBF97}">
      <dgm:prSet/>
      <dgm:spPr/>
      <dgm:t>
        <a:bodyPr/>
        <a:lstStyle/>
        <a:p>
          <a:endParaRPr lang="pt-BR"/>
        </a:p>
      </dgm:t>
    </dgm:pt>
    <dgm:pt modelId="{7C0D8A4E-0D01-486C-B9C6-C91936938DBB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Comunas Populares</a:t>
          </a:r>
        </a:p>
      </dgm:t>
    </dgm:pt>
    <dgm:pt modelId="{940588A8-E693-4E2B-9068-8703399F0573}" type="parTrans" cxnId="{2D60A7A1-9EA8-40A7-82CA-F38A714D65B4}">
      <dgm:prSet/>
      <dgm:spPr/>
      <dgm:t>
        <a:bodyPr/>
        <a:lstStyle/>
        <a:p>
          <a:endParaRPr lang="pt-BR"/>
        </a:p>
      </dgm:t>
    </dgm:pt>
    <dgm:pt modelId="{8DDBA43F-E153-40BE-B6BF-054B63D40E6F}" type="sibTrans" cxnId="{2D60A7A1-9EA8-40A7-82CA-F38A714D65B4}">
      <dgm:prSet/>
      <dgm:spPr/>
      <dgm:t>
        <a:bodyPr/>
        <a:lstStyle/>
        <a:p>
          <a:endParaRPr lang="pt-BR"/>
        </a:p>
      </dgm:t>
    </dgm:pt>
    <dgm:pt modelId="{80E1A644-8784-4CBF-A065-6A02D5A221D1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Fome, desemprego, morte</a:t>
          </a:r>
        </a:p>
      </dgm:t>
    </dgm:pt>
    <dgm:pt modelId="{86EA4B30-61B0-45FF-BDC1-277642359882}" type="parTrans" cxnId="{CC466B70-44D6-461C-AA9D-BE176BA7C88F}">
      <dgm:prSet/>
      <dgm:spPr/>
      <dgm:t>
        <a:bodyPr/>
        <a:lstStyle/>
        <a:p>
          <a:endParaRPr lang="pt-BR"/>
        </a:p>
      </dgm:t>
    </dgm:pt>
    <dgm:pt modelId="{B57048E6-2DEC-4335-B10C-4BD92B7DA121}" type="sibTrans" cxnId="{CC466B70-44D6-461C-AA9D-BE176BA7C88F}">
      <dgm:prSet/>
      <dgm:spPr/>
      <dgm:t>
        <a:bodyPr/>
        <a:lstStyle/>
        <a:p>
          <a:endParaRPr lang="pt-BR"/>
        </a:p>
      </dgm:t>
    </dgm:pt>
    <dgm:pt modelId="{8F4B602B-73FF-4DBE-873A-395AF4704C79}">
      <dgm:prSet custT="1"/>
      <dgm:spPr/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Tensões e rompimento com a URSS</a:t>
          </a:r>
        </a:p>
      </dgm:t>
    </dgm:pt>
    <dgm:pt modelId="{E68FCCB8-7D2E-49E3-9273-BE2ACB257312}" type="parTrans" cxnId="{73C4E2E4-C86E-4CFA-B679-14514A632807}">
      <dgm:prSet/>
      <dgm:spPr/>
      <dgm:t>
        <a:bodyPr/>
        <a:lstStyle/>
        <a:p>
          <a:endParaRPr lang="pt-BR"/>
        </a:p>
      </dgm:t>
    </dgm:pt>
    <dgm:pt modelId="{AD563D93-8566-4249-9BFA-A64BB36C89DC}" type="sibTrans" cxnId="{73C4E2E4-C86E-4CFA-B679-14514A632807}">
      <dgm:prSet/>
      <dgm:spPr/>
      <dgm:t>
        <a:bodyPr/>
        <a:lstStyle/>
        <a:p>
          <a:endParaRPr lang="pt-BR"/>
        </a:p>
      </dgm:t>
    </dgm:pt>
    <dgm:pt modelId="{F65DD475-D981-4B32-B08D-3052C3BF5C62}" type="pres">
      <dgm:prSet presAssocID="{420886A0-6177-4229-8E1C-009FBDE42A27}" presName="Name0" presStyleCnt="0">
        <dgm:presLayoutVars>
          <dgm:dir/>
          <dgm:animLvl val="lvl"/>
          <dgm:resizeHandles/>
        </dgm:presLayoutVars>
      </dgm:prSet>
      <dgm:spPr/>
    </dgm:pt>
    <dgm:pt modelId="{E5DA462F-F41F-446E-81F5-CC32E9268C0F}" type="pres">
      <dgm:prSet presAssocID="{05520EEB-7AA8-4038-AE16-EA0F2D766DB7}" presName="linNode" presStyleCnt="0"/>
      <dgm:spPr/>
    </dgm:pt>
    <dgm:pt modelId="{9F96F32E-B3AE-48A1-97B6-885C273820E0}" type="pres">
      <dgm:prSet presAssocID="{05520EEB-7AA8-4038-AE16-EA0F2D766DB7}" presName="parentShp" presStyleLbl="node1" presStyleIdx="0" presStyleCnt="2" custScaleX="84011">
        <dgm:presLayoutVars>
          <dgm:bulletEnabled val="1"/>
        </dgm:presLayoutVars>
      </dgm:prSet>
      <dgm:spPr/>
    </dgm:pt>
    <dgm:pt modelId="{FC07B012-D3F7-4279-BA60-2B16A9F0AF72}" type="pres">
      <dgm:prSet presAssocID="{05520EEB-7AA8-4038-AE16-EA0F2D766DB7}" presName="childShp" presStyleLbl="bgAccFollowNode1" presStyleIdx="0" presStyleCnt="2" custLinFactNeighborX="-1340" custLinFactNeighborY="-1548">
        <dgm:presLayoutVars>
          <dgm:bulletEnabled val="1"/>
        </dgm:presLayoutVars>
      </dgm:prSet>
      <dgm:spPr/>
    </dgm:pt>
    <dgm:pt modelId="{F13C7CE3-E3DE-4DAA-9BF0-91556A2F4B6E}" type="pres">
      <dgm:prSet presAssocID="{0F875579-3115-435E-973E-9A95C42429E5}" presName="spacing" presStyleCnt="0"/>
      <dgm:spPr/>
    </dgm:pt>
    <dgm:pt modelId="{24D3737E-75AC-4901-A32A-884B50A32ECF}" type="pres">
      <dgm:prSet presAssocID="{8AA656BD-419C-45D4-B780-F645D4E089FC}" presName="linNode" presStyleCnt="0"/>
      <dgm:spPr/>
    </dgm:pt>
    <dgm:pt modelId="{EBD67C71-A52D-4FBE-8F8E-77EB17D8D296}" type="pres">
      <dgm:prSet presAssocID="{8AA656BD-419C-45D4-B780-F645D4E089FC}" presName="parentShp" presStyleLbl="node1" presStyleIdx="1" presStyleCnt="2" custScaleX="88614">
        <dgm:presLayoutVars>
          <dgm:bulletEnabled val="1"/>
        </dgm:presLayoutVars>
      </dgm:prSet>
      <dgm:spPr/>
    </dgm:pt>
    <dgm:pt modelId="{A1B82BE5-82C0-45D5-9413-C88DC5491DD9}" type="pres">
      <dgm:prSet presAssocID="{8AA656BD-419C-45D4-B780-F645D4E089F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DE18800-B4C5-4E5F-A3B1-7D52902D277B}" type="presOf" srcId="{ACB393E4-0A25-4E90-A371-5ECED41194D9}" destId="{FC07B012-D3F7-4279-BA60-2B16A9F0AF72}" srcOrd="0" destOrd="3" presId="urn:microsoft.com/office/officeart/2005/8/layout/vList6"/>
    <dgm:cxn modelId="{98957C15-DA22-4928-955B-25E456633E74}" type="presOf" srcId="{13ADEC9B-78C4-45E3-BF54-648AAA488F38}" destId="{A1B82BE5-82C0-45D5-9413-C88DC5491DD9}" srcOrd="0" destOrd="4" presId="urn:microsoft.com/office/officeart/2005/8/layout/vList6"/>
    <dgm:cxn modelId="{F5455619-55FA-4AD5-B9AB-8AF38FCC242E}" srcId="{05520EEB-7AA8-4038-AE16-EA0F2D766DB7}" destId="{28DD8A57-DF10-4E7E-91C3-246BDF3BEC32}" srcOrd="1" destOrd="0" parTransId="{3C6248F3-EC07-4DB6-A6D0-30EEACB21CEA}" sibTransId="{E9622CE3-C78F-4967-A12F-3F71E6FB9429}"/>
    <dgm:cxn modelId="{8801BF23-35FF-4FB6-8E5D-AC9C9CDC037C}" type="presOf" srcId="{8AA656BD-419C-45D4-B780-F645D4E089FC}" destId="{EBD67C71-A52D-4FBE-8F8E-77EB17D8D296}" srcOrd="0" destOrd="0" presId="urn:microsoft.com/office/officeart/2005/8/layout/vList6"/>
    <dgm:cxn modelId="{07DF2724-C9B5-493B-80F9-494FF6EAFAC0}" type="presOf" srcId="{13DC0D64-CC5F-4594-ACFD-2836B1A0B89F}" destId="{A1B82BE5-82C0-45D5-9413-C88DC5491DD9}" srcOrd="0" destOrd="5" presId="urn:microsoft.com/office/officeart/2005/8/layout/vList6"/>
    <dgm:cxn modelId="{FEC71B29-D4AD-4EFA-93C7-ECE07B24DA8C}" srcId="{05520EEB-7AA8-4038-AE16-EA0F2D766DB7}" destId="{8AB1B48E-F27C-4768-93B9-EB5D9C6A4541}" srcOrd="2" destOrd="0" parTransId="{28A45436-DCD0-43B2-A73B-8969F05CC131}" sibTransId="{50E8DE88-7F5A-45F5-B8D8-EC854BD17C73}"/>
    <dgm:cxn modelId="{F809C131-B640-42F3-B9AB-00A90B8F2347}" srcId="{FD80D392-7B80-4FAC-98BF-C197E553F0E0}" destId="{3498AEB7-3E2E-4B85-A673-CE67E43E9A81}" srcOrd="1" destOrd="0" parTransId="{CF6E9C7C-6300-48D1-889D-14843C6ED3FD}" sibTransId="{098EC245-9428-4E41-B272-D77499AF4F20}"/>
    <dgm:cxn modelId="{3F94D437-C724-450A-942A-B4EF5922E8F9}" srcId="{FD80D392-7B80-4FAC-98BF-C197E553F0E0}" destId="{982143D9-B0D6-4D50-804F-4FC4D0939913}" srcOrd="0" destOrd="0" parTransId="{8D725140-E733-4FCF-BA00-94E94B3B0535}" sibTransId="{2D1B191D-7CEB-497C-9BC4-BA0E0477EC1C}"/>
    <dgm:cxn modelId="{EA72A95D-93D0-47CC-AFBD-B9255ECA3F3D}" type="presOf" srcId="{80E1A644-8784-4CBF-A065-6A02D5A221D1}" destId="{A1B82BE5-82C0-45D5-9413-C88DC5491DD9}" srcOrd="0" destOrd="7" presId="urn:microsoft.com/office/officeart/2005/8/layout/vList6"/>
    <dgm:cxn modelId="{68D9F75E-ABCF-40E7-AEF2-ECF8B85A4E61}" srcId="{05520EEB-7AA8-4038-AE16-EA0F2D766DB7}" destId="{F6D7C55C-43C0-4BB5-AAE3-3CF91BF8080A}" srcOrd="5" destOrd="0" parTransId="{C2E7A180-EB4A-4760-903D-82632F9560B9}" sibTransId="{B61B3674-CAB8-4136-8208-5D3738DBFB0A}"/>
    <dgm:cxn modelId="{A848FB66-2652-4254-9671-078E2CAD941B}" type="presOf" srcId="{8AB1B48E-F27C-4768-93B9-EB5D9C6A4541}" destId="{FC07B012-D3F7-4279-BA60-2B16A9F0AF72}" srcOrd="0" destOrd="2" presId="urn:microsoft.com/office/officeart/2005/8/layout/vList6"/>
    <dgm:cxn modelId="{42830D48-96DD-444E-BAD8-746EC6EADEC2}" type="presOf" srcId="{F9CBE75B-3488-4434-A145-2A7AFE43ADCC}" destId="{A1B82BE5-82C0-45D5-9413-C88DC5491DD9}" srcOrd="0" destOrd="3" presId="urn:microsoft.com/office/officeart/2005/8/layout/vList6"/>
    <dgm:cxn modelId="{0776846B-FB7D-4882-AA09-869E099D1972}" srcId="{420886A0-6177-4229-8E1C-009FBDE42A27}" destId="{05520EEB-7AA8-4038-AE16-EA0F2D766DB7}" srcOrd="0" destOrd="0" parTransId="{BA939FFE-699F-429A-A5BC-952519B5484F}" sibTransId="{0F875579-3115-435E-973E-9A95C42429E5}"/>
    <dgm:cxn modelId="{0A33BB4E-7157-4708-8239-CFEEAC4C9940}" type="presOf" srcId="{F6D7C55C-43C0-4BB5-AAE3-3CF91BF8080A}" destId="{FC07B012-D3F7-4279-BA60-2B16A9F0AF72}" srcOrd="0" destOrd="5" presId="urn:microsoft.com/office/officeart/2005/8/layout/vList6"/>
    <dgm:cxn modelId="{CC466B70-44D6-461C-AA9D-BE176BA7C88F}" srcId="{13ADEC9B-78C4-45E3-BF54-648AAA488F38}" destId="{80E1A644-8784-4CBF-A065-6A02D5A221D1}" srcOrd="2" destOrd="0" parTransId="{86EA4B30-61B0-45FF-BDC1-277642359882}" sibTransId="{B57048E6-2DEC-4335-B10C-4BD92B7DA121}"/>
    <dgm:cxn modelId="{70519871-EF15-4E10-B3C0-C6FEB8A49F21}" type="presOf" srcId="{FD80D392-7B80-4FAC-98BF-C197E553F0E0}" destId="{A1B82BE5-82C0-45D5-9413-C88DC5491DD9}" srcOrd="0" destOrd="0" presId="urn:microsoft.com/office/officeart/2005/8/layout/vList6"/>
    <dgm:cxn modelId="{1D01E257-47A0-46C7-AC6D-CF21D9954405}" srcId="{420886A0-6177-4229-8E1C-009FBDE42A27}" destId="{8AA656BD-419C-45D4-B780-F645D4E089FC}" srcOrd="1" destOrd="0" parTransId="{3B63CBF9-6B15-4C09-86EA-C8C529422C96}" sibTransId="{8AF496DE-B46A-4B8B-BE53-34AFB1AAB295}"/>
    <dgm:cxn modelId="{A3721458-2438-425A-865F-0A47E2AEBF97}" srcId="{13ADEC9B-78C4-45E3-BF54-648AAA488F38}" destId="{13DC0D64-CC5F-4594-ACFD-2836B1A0B89F}" srcOrd="0" destOrd="0" parTransId="{E3E47484-B857-4180-92A0-181B08F298FB}" sibTransId="{A5C7B40D-EFFE-4036-85BD-D0006ABB0B00}"/>
    <dgm:cxn modelId="{4779C658-6A3C-4F78-B5C0-D16D47C8C4D9}" type="presOf" srcId="{420886A0-6177-4229-8E1C-009FBDE42A27}" destId="{F65DD475-D981-4B32-B08D-3052C3BF5C62}" srcOrd="0" destOrd="0" presId="urn:microsoft.com/office/officeart/2005/8/layout/vList6"/>
    <dgm:cxn modelId="{84255E9A-A9D8-44AE-BFE4-1CF0CFAAB537}" type="presOf" srcId="{8F4B602B-73FF-4DBE-873A-395AF4704C79}" destId="{A1B82BE5-82C0-45D5-9413-C88DC5491DD9}" srcOrd="0" destOrd="8" presId="urn:microsoft.com/office/officeart/2005/8/layout/vList6"/>
    <dgm:cxn modelId="{CC256A9C-7584-4257-8D0F-51F734103DFE}" srcId="{FD80D392-7B80-4FAC-98BF-C197E553F0E0}" destId="{F9CBE75B-3488-4434-A145-2A7AFE43ADCC}" srcOrd="2" destOrd="0" parTransId="{574C820B-835A-4F5C-8DA1-14CBD4D59B6C}" sibTransId="{3995BF26-8F42-4097-93D9-D7D0FCEA6271}"/>
    <dgm:cxn modelId="{2D60A7A1-9EA8-40A7-82CA-F38A714D65B4}" srcId="{13ADEC9B-78C4-45E3-BF54-648AAA488F38}" destId="{7C0D8A4E-0D01-486C-B9C6-C91936938DBB}" srcOrd="1" destOrd="0" parTransId="{940588A8-E693-4E2B-9068-8703399F0573}" sibTransId="{8DDBA43F-E153-40BE-B6BF-054B63D40E6F}"/>
    <dgm:cxn modelId="{4523D3A4-B31A-440F-95CA-BD366093D450}" type="presOf" srcId="{BC61C97E-69D6-4815-918A-4B8DD9AA61CD}" destId="{FC07B012-D3F7-4279-BA60-2B16A9F0AF72}" srcOrd="0" destOrd="4" presId="urn:microsoft.com/office/officeart/2005/8/layout/vList6"/>
    <dgm:cxn modelId="{E9A273B6-68ED-4FAA-9ADF-32F63E6168A8}" type="presOf" srcId="{05520EEB-7AA8-4038-AE16-EA0F2D766DB7}" destId="{9F96F32E-B3AE-48A1-97B6-885C273820E0}" srcOrd="0" destOrd="0" presId="urn:microsoft.com/office/officeart/2005/8/layout/vList6"/>
    <dgm:cxn modelId="{242291BF-F994-4FD1-B8F7-DCADAE12CA13}" srcId="{05520EEB-7AA8-4038-AE16-EA0F2D766DB7}" destId="{ACB393E4-0A25-4E90-A371-5ECED41194D9}" srcOrd="3" destOrd="0" parTransId="{0BC5BBAB-54DE-4544-B3E3-2502C61A5F77}" sibTransId="{0C4A2D52-5D71-41B2-9EF2-DA2C1ED55EE6}"/>
    <dgm:cxn modelId="{18360EC0-8A83-41A1-8D0F-048F5A05C1E8}" srcId="{FD80D392-7B80-4FAC-98BF-C197E553F0E0}" destId="{13ADEC9B-78C4-45E3-BF54-648AAA488F38}" srcOrd="3" destOrd="0" parTransId="{F7CA043F-0C0B-4B2E-8FE5-CA62BC27DE71}" sibTransId="{5F746D32-5810-4615-AA28-4039A21F0D65}"/>
    <dgm:cxn modelId="{42616DC0-AF97-423E-AD03-1C767838448E}" type="presOf" srcId="{7C0D8A4E-0D01-486C-B9C6-C91936938DBB}" destId="{A1B82BE5-82C0-45D5-9413-C88DC5491DD9}" srcOrd="0" destOrd="6" presId="urn:microsoft.com/office/officeart/2005/8/layout/vList6"/>
    <dgm:cxn modelId="{29B7BCC1-830C-4616-9503-B146CE32241D}" type="presOf" srcId="{3498AEB7-3E2E-4B85-A673-CE67E43E9A81}" destId="{A1B82BE5-82C0-45D5-9413-C88DC5491DD9}" srcOrd="0" destOrd="2" presId="urn:microsoft.com/office/officeart/2005/8/layout/vList6"/>
    <dgm:cxn modelId="{BE6F4ED7-AF79-4E6C-AC0A-85223C0B6E10}" srcId="{8AA656BD-419C-45D4-B780-F645D4E089FC}" destId="{FD80D392-7B80-4FAC-98BF-C197E553F0E0}" srcOrd="0" destOrd="0" parTransId="{10E6A24A-5EBC-423D-BB6E-BF08BB9DAA2D}" sibTransId="{CA6402FF-9810-419C-A8EB-035444239D30}"/>
    <dgm:cxn modelId="{00F970E4-BA6F-4B0D-8622-733EA2B8D0C7}" srcId="{05520EEB-7AA8-4038-AE16-EA0F2D766DB7}" destId="{6284EF0D-DAF0-4168-B08B-E3CBA65E9989}" srcOrd="0" destOrd="0" parTransId="{0E8F22D9-41B7-4B64-B347-E3724DC78C2C}" sibTransId="{4594CB1B-E828-4E56-AD80-E658F40730BA}"/>
    <dgm:cxn modelId="{73C4E2E4-C86E-4CFA-B679-14514A632807}" srcId="{FD80D392-7B80-4FAC-98BF-C197E553F0E0}" destId="{8F4B602B-73FF-4DBE-873A-395AF4704C79}" srcOrd="4" destOrd="0" parTransId="{E68FCCB8-7D2E-49E3-9273-BE2ACB257312}" sibTransId="{AD563D93-8566-4249-9BFA-A64BB36C89DC}"/>
    <dgm:cxn modelId="{2FE625E9-4E4B-4BE8-A13C-9138691EAB90}" srcId="{05520EEB-7AA8-4038-AE16-EA0F2D766DB7}" destId="{BC61C97E-69D6-4815-918A-4B8DD9AA61CD}" srcOrd="4" destOrd="0" parTransId="{365A5471-39F3-40C3-8C34-46A335A12868}" sibTransId="{ED29CDE5-1E17-4015-952C-8E232DBAFEB1}"/>
    <dgm:cxn modelId="{B22CCCEF-935B-4413-AB58-462796079350}" type="presOf" srcId="{6284EF0D-DAF0-4168-B08B-E3CBA65E9989}" destId="{FC07B012-D3F7-4279-BA60-2B16A9F0AF72}" srcOrd="0" destOrd="0" presId="urn:microsoft.com/office/officeart/2005/8/layout/vList6"/>
    <dgm:cxn modelId="{6F681AFA-975E-483D-802E-867AA63FBB47}" type="presOf" srcId="{28DD8A57-DF10-4E7E-91C3-246BDF3BEC32}" destId="{FC07B012-D3F7-4279-BA60-2B16A9F0AF72}" srcOrd="0" destOrd="1" presId="urn:microsoft.com/office/officeart/2005/8/layout/vList6"/>
    <dgm:cxn modelId="{F7BDE4FF-C2D7-4D12-8050-9F9EF7E2D9D2}" type="presOf" srcId="{982143D9-B0D6-4D50-804F-4FC4D0939913}" destId="{A1B82BE5-82C0-45D5-9413-C88DC5491DD9}" srcOrd="0" destOrd="1" presId="urn:microsoft.com/office/officeart/2005/8/layout/vList6"/>
    <dgm:cxn modelId="{03A5AD3F-BCC2-4510-A6BA-CB0A93CD480A}" type="presParOf" srcId="{F65DD475-D981-4B32-B08D-3052C3BF5C62}" destId="{E5DA462F-F41F-446E-81F5-CC32E9268C0F}" srcOrd="0" destOrd="0" presId="urn:microsoft.com/office/officeart/2005/8/layout/vList6"/>
    <dgm:cxn modelId="{7425774F-4C0E-437B-B220-4457B1D9095C}" type="presParOf" srcId="{E5DA462F-F41F-446E-81F5-CC32E9268C0F}" destId="{9F96F32E-B3AE-48A1-97B6-885C273820E0}" srcOrd="0" destOrd="0" presId="urn:microsoft.com/office/officeart/2005/8/layout/vList6"/>
    <dgm:cxn modelId="{2B324616-748B-422F-B66B-0148C492A671}" type="presParOf" srcId="{E5DA462F-F41F-446E-81F5-CC32E9268C0F}" destId="{FC07B012-D3F7-4279-BA60-2B16A9F0AF72}" srcOrd="1" destOrd="0" presId="urn:microsoft.com/office/officeart/2005/8/layout/vList6"/>
    <dgm:cxn modelId="{6376E19D-23E8-4058-BE27-2CC2390EE9DB}" type="presParOf" srcId="{F65DD475-D981-4B32-B08D-3052C3BF5C62}" destId="{F13C7CE3-E3DE-4DAA-9BF0-91556A2F4B6E}" srcOrd="1" destOrd="0" presId="urn:microsoft.com/office/officeart/2005/8/layout/vList6"/>
    <dgm:cxn modelId="{C8C216FF-EE0F-4C72-929B-737E55F91E81}" type="presParOf" srcId="{F65DD475-D981-4B32-B08D-3052C3BF5C62}" destId="{24D3737E-75AC-4901-A32A-884B50A32ECF}" srcOrd="2" destOrd="0" presId="urn:microsoft.com/office/officeart/2005/8/layout/vList6"/>
    <dgm:cxn modelId="{65112901-8927-446B-A98C-20FE54C173F9}" type="presParOf" srcId="{24D3737E-75AC-4901-A32A-884B50A32ECF}" destId="{EBD67C71-A52D-4FBE-8F8E-77EB17D8D296}" srcOrd="0" destOrd="0" presId="urn:microsoft.com/office/officeart/2005/8/layout/vList6"/>
    <dgm:cxn modelId="{48EAF9A0-6377-4C1D-A3D0-E3A772442E3E}" type="presParOf" srcId="{24D3737E-75AC-4901-A32A-884B50A32ECF}" destId="{A1B82BE5-82C0-45D5-9413-C88DC5491D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E24950-9F50-44D4-9773-BCB3FEE50E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00019479-1080-4743-948F-DE8DFCFA039D}">
      <dgm:prSet phldrT="[Texto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Reforma agrária com distribuição de terras</a:t>
          </a:r>
        </a:p>
      </dgm:t>
    </dgm:pt>
    <dgm:pt modelId="{5748CE07-9559-43DC-831B-A94AEDD31A98}" type="parTrans" cxnId="{D22E8932-24FA-411A-ACA5-8BA4DD218F81}">
      <dgm:prSet/>
      <dgm:spPr/>
      <dgm:t>
        <a:bodyPr/>
        <a:lstStyle/>
        <a:p>
          <a:endParaRPr lang="pt-BR"/>
        </a:p>
      </dgm:t>
    </dgm:pt>
    <dgm:pt modelId="{B2AC196A-B2A7-481B-AC7F-DC518E19778A}" type="sibTrans" cxnId="{D22E8932-24FA-411A-ACA5-8BA4DD218F81}">
      <dgm:prSet/>
      <dgm:spPr/>
      <dgm:t>
        <a:bodyPr/>
        <a:lstStyle/>
        <a:p>
          <a:endParaRPr lang="pt-BR"/>
        </a:p>
      </dgm:t>
    </dgm:pt>
    <dgm:pt modelId="{C67B4DEB-2F25-4DEB-921B-CFCB805C2258}">
      <dgm:prSet phldrT="[Texto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Redução no valor dos aluguéis residenciais, dos medicamentos e nas tarifas telefônicas e de eletricidade</a:t>
          </a:r>
        </a:p>
      </dgm:t>
    </dgm:pt>
    <dgm:pt modelId="{84C8EA44-6719-45D8-9EC7-44EB8C2F91A1}" type="parTrans" cxnId="{6D505CB0-081E-4251-AE71-ACBDC43EB5AC}">
      <dgm:prSet/>
      <dgm:spPr/>
      <dgm:t>
        <a:bodyPr/>
        <a:lstStyle/>
        <a:p>
          <a:endParaRPr lang="pt-BR"/>
        </a:p>
      </dgm:t>
    </dgm:pt>
    <dgm:pt modelId="{11836793-A4B7-4511-9CFD-8D2B9AC2DE11}" type="sibTrans" cxnId="{6D505CB0-081E-4251-AE71-ACBDC43EB5AC}">
      <dgm:prSet/>
      <dgm:spPr/>
      <dgm:t>
        <a:bodyPr/>
        <a:lstStyle/>
        <a:p>
          <a:endParaRPr lang="pt-BR"/>
        </a:p>
      </dgm:t>
    </dgm:pt>
    <dgm:pt modelId="{73DBE554-0789-40BC-BEB3-9B12B3A701B9}">
      <dgm:prSet phldrT="[Texto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Nacionalização de bancos e empresas</a:t>
          </a:r>
        </a:p>
      </dgm:t>
    </dgm:pt>
    <dgm:pt modelId="{B4FF53BD-20AF-4C95-9EE6-B00C5FAE981C}" type="parTrans" cxnId="{CBA2E5E5-AD05-4FD8-99AF-AC8526BA12F4}">
      <dgm:prSet/>
      <dgm:spPr/>
      <dgm:t>
        <a:bodyPr/>
        <a:lstStyle/>
        <a:p>
          <a:endParaRPr lang="pt-BR"/>
        </a:p>
      </dgm:t>
    </dgm:pt>
    <dgm:pt modelId="{42023316-BFCC-477F-BCB8-9E7E34757369}" type="sibTrans" cxnId="{CBA2E5E5-AD05-4FD8-99AF-AC8526BA12F4}">
      <dgm:prSet/>
      <dgm:spPr/>
      <dgm:t>
        <a:bodyPr/>
        <a:lstStyle/>
        <a:p>
          <a:endParaRPr lang="pt-BR"/>
        </a:p>
      </dgm:t>
    </dgm:pt>
    <dgm:pt modelId="{FA0B401E-15C1-476D-988E-5353A72CE056}" type="pres">
      <dgm:prSet presAssocID="{6AE24950-9F50-44D4-9773-BCB3FEE50EB4}" presName="Name0" presStyleCnt="0">
        <dgm:presLayoutVars>
          <dgm:chMax val="7"/>
          <dgm:chPref val="7"/>
          <dgm:dir/>
        </dgm:presLayoutVars>
      </dgm:prSet>
      <dgm:spPr/>
    </dgm:pt>
    <dgm:pt modelId="{9E418FBF-60A8-4777-B539-A9B28BE5CA4C}" type="pres">
      <dgm:prSet presAssocID="{6AE24950-9F50-44D4-9773-BCB3FEE50EB4}" presName="Name1" presStyleCnt="0"/>
      <dgm:spPr/>
    </dgm:pt>
    <dgm:pt modelId="{A283E7EA-09BB-45AE-AACB-9DE564C926B6}" type="pres">
      <dgm:prSet presAssocID="{6AE24950-9F50-44D4-9773-BCB3FEE50EB4}" presName="cycle" presStyleCnt="0"/>
      <dgm:spPr/>
    </dgm:pt>
    <dgm:pt modelId="{2A2CF241-C5E4-4F54-92A2-FE5F61BD4166}" type="pres">
      <dgm:prSet presAssocID="{6AE24950-9F50-44D4-9773-BCB3FEE50EB4}" presName="srcNode" presStyleLbl="node1" presStyleIdx="0" presStyleCnt="3"/>
      <dgm:spPr/>
    </dgm:pt>
    <dgm:pt modelId="{638CF2A3-64EF-4F44-B406-9604B8C030E1}" type="pres">
      <dgm:prSet presAssocID="{6AE24950-9F50-44D4-9773-BCB3FEE50EB4}" presName="conn" presStyleLbl="parChTrans1D2" presStyleIdx="0" presStyleCnt="1"/>
      <dgm:spPr/>
    </dgm:pt>
    <dgm:pt modelId="{C23316CB-BAB2-4500-AEDA-F4FC29C2C71B}" type="pres">
      <dgm:prSet presAssocID="{6AE24950-9F50-44D4-9773-BCB3FEE50EB4}" presName="extraNode" presStyleLbl="node1" presStyleIdx="0" presStyleCnt="3"/>
      <dgm:spPr/>
    </dgm:pt>
    <dgm:pt modelId="{BA7191E0-502A-48A9-8C60-7C1C55D1D7CC}" type="pres">
      <dgm:prSet presAssocID="{6AE24950-9F50-44D4-9773-BCB3FEE50EB4}" presName="dstNode" presStyleLbl="node1" presStyleIdx="0" presStyleCnt="3"/>
      <dgm:spPr/>
    </dgm:pt>
    <dgm:pt modelId="{E42081CC-30B3-4E70-AF41-928296768A45}" type="pres">
      <dgm:prSet presAssocID="{00019479-1080-4743-948F-DE8DFCFA039D}" presName="text_1" presStyleLbl="node1" presStyleIdx="0" presStyleCnt="3" custLinFactNeighborX="1278" custLinFactNeighborY="-34439">
        <dgm:presLayoutVars>
          <dgm:bulletEnabled val="1"/>
        </dgm:presLayoutVars>
      </dgm:prSet>
      <dgm:spPr/>
    </dgm:pt>
    <dgm:pt modelId="{5C8C0E00-9320-4DB3-B014-DB00CE03E6FA}" type="pres">
      <dgm:prSet presAssocID="{00019479-1080-4743-948F-DE8DFCFA039D}" presName="accent_1" presStyleCnt="0"/>
      <dgm:spPr/>
    </dgm:pt>
    <dgm:pt modelId="{8F7F96A9-A749-42E8-9150-B83E7785E7C7}" type="pres">
      <dgm:prSet presAssocID="{00019479-1080-4743-948F-DE8DFCFA039D}" presName="accentRepeatNode" presStyleLbl="solidFgAcc1" presStyleIdx="0" presStyleCnt="3" custLinFactNeighborX="-8265" custLinFactNeighborY="-22730"/>
      <dgm:spPr>
        <a:ln>
          <a:solidFill>
            <a:schemeClr val="accent2">
              <a:lumMod val="50000"/>
            </a:schemeClr>
          </a:solidFill>
        </a:ln>
      </dgm:spPr>
    </dgm:pt>
    <dgm:pt modelId="{CF1E417A-89B6-44AA-9DAD-9FB8E5079ABA}" type="pres">
      <dgm:prSet presAssocID="{C67B4DEB-2F25-4DEB-921B-CFCB805C2258}" presName="text_2" presStyleLbl="node1" presStyleIdx="1" presStyleCnt="3" custLinFactNeighborX="1081" custLinFactNeighborY="-49075">
        <dgm:presLayoutVars>
          <dgm:bulletEnabled val="1"/>
        </dgm:presLayoutVars>
      </dgm:prSet>
      <dgm:spPr/>
    </dgm:pt>
    <dgm:pt modelId="{33C9FE94-230E-4D16-A85D-56A66E8D530F}" type="pres">
      <dgm:prSet presAssocID="{C67B4DEB-2F25-4DEB-921B-CFCB805C2258}" presName="accent_2" presStyleCnt="0"/>
      <dgm:spPr/>
    </dgm:pt>
    <dgm:pt modelId="{9759ECC2-896A-45CC-A333-DFC0B04BB8A7}" type="pres">
      <dgm:prSet presAssocID="{C67B4DEB-2F25-4DEB-921B-CFCB805C2258}" presName="accentRepeatNode" presStyleLbl="solidFgAcc1" presStyleIdx="1" presStyleCnt="3" custLinFactNeighborX="-8044" custLinFactNeighborY="-36505"/>
      <dgm:spPr>
        <a:ln>
          <a:solidFill>
            <a:schemeClr val="accent2">
              <a:lumMod val="50000"/>
            </a:schemeClr>
          </a:solidFill>
        </a:ln>
      </dgm:spPr>
    </dgm:pt>
    <dgm:pt modelId="{841F531C-FA9A-45D9-B30F-4574F9E142D9}" type="pres">
      <dgm:prSet presAssocID="{73DBE554-0789-40BC-BEB3-9B12B3A701B9}" presName="text_3" presStyleLbl="node1" presStyleIdx="2" presStyleCnt="3" custLinFactNeighborX="1150" custLinFactNeighborY="-66295">
        <dgm:presLayoutVars>
          <dgm:bulletEnabled val="1"/>
        </dgm:presLayoutVars>
      </dgm:prSet>
      <dgm:spPr/>
    </dgm:pt>
    <dgm:pt modelId="{A58B6910-2273-4DC0-A092-93F6CB312E99}" type="pres">
      <dgm:prSet presAssocID="{73DBE554-0789-40BC-BEB3-9B12B3A701B9}" presName="accent_3" presStyleCnt="0"/>
      <dgm:spPr/>
    </dgm:pt>
    <dgm:pt modelId="{AC8A1855-949A-4917-9E42-91BA67DA9F79}" type="pres">
      <dgm:prSet presAssocID="{73DBE554-0789-40BC-BEB3-9B12B3A701B9}" presName="accentRepeatNode" presStyleLbl="solidFgAcc1" presStyleIdx="2" presStyleCnt="3" custLinFactNeighborX="10016" custLinFactNeighborY="-50970"/>
      <dgm:spPr>
        <a:ln>
          <a:solidFill>
            <a:schemeClr val="accent2">
              <a:lumMod val="50000"/>
            </a:schemeClr>
          </a:solidFill>
        </a:ln>
      </dgm:spPr>
    </dgm:pt>
  </dgm:ptLst>
  <dgm:cxnLst>
    <dgm:cxn modelId="{AC336808-B9A0-437F-BC88-5558BD90BEBD}" type="presOf" srcId="{73DBE554-0789-40BC-BEB3-9B12B3A701B9}" destId="{841F531C-FA9A-45D9-B30F-4574F9E142D9}" srcOrd="0" destOrd="0" presId="urn:microsoft.com/office/officeart/2008/layout/VerticalCurvedList"/>
    <dgm:cxn modelId="{D22E8932-24FA-411A-ACA5-8BA4DD218F81}" srcId="{6AE24950-9F50-44D4-9773-BCB3FEE50EB4}" destId="{00019479-1080-4743-948F-DE8DFCFA039D}" srcOrd="0" destOrd="0" parTransId="{5748CE07-9559-43DC-831B-A94AEDD31A98}" sibTransId="{B2AC196A-B2A7-481B-AC7F-DC518E19778A}"/>
    <dgm:cxn modelId="{6D505CB0-081E-4251-AE71-ACBDC43EB5AC}" srcId="{6AE24950-9F50-44D4-9773-BCB3FEE50EB4}" destId="{C67B4DEB-2F25-4DEB-921B-CFCB805C2258}" srcOrd="1" destOrd="0" parTransId="{84C8EA44-6719-45D8-9EC7-44EB8C2F91A1}" sibTransId="{11836793-A4B7-4511-9CFD-8D2B9AC2DE11}"/>
    <dgm:cxn modelId="{31DC70BF-49FD-4FE4-A64E-943BFE1464AF}" type="presOf" srcId="{00019479-1080-4743-948F-DE8DFCFA039D}" destId="{E42081CC-30B3-4E70-AF41-928296768A45}" srcOrd="0" destOrd="0" presId="urn:microsoft.com/office/officeart/2008/layout/VerticalCurvedList"/>
    <dgm:cxn modelId="{3FD7C5CE-2A51-4FF0-A2C9-7F1A5BCE8967}" type="presOf" srcId="{C67B4DEB-2F25-4DEB-921B-CFCB805C2258}" destId="{CF1E417A-89B6-44AA-9DAD-9FB8E5079ABA}" srcOrd="0" destOrd="0" presId="urn:microsoft.com/office/officeart/2008/layout/VerticalCurvedList"/>
    <dgm:cxn modelId="{3FD7C8D7-F635-4835-89D1-19726D86491F}" type="presOf" srcId="{B2AC196A-B2A7-481B-AC7F-DC518E19778A}" destId="{638CF2A3-64EF-4F44-B406-9604B8C030E1}" srcOrd="0" destOrd="0" presId="urn:microsoft.com/office/officeart/2008/layout/VerticalCurvedList"/>
    <dgm:cxn modelId="{89186BD9-0A36-4A8F-836D-30496079FADA}" type="presOf" srcId="{6AE24950-9F50-44D4-9773-BCB3FEE50EB4}" destId="{FA0B401E-15C1-476D-988E-5353A72CE056}" srcOrd="0" destOrd="0" presId="urn:microsoft.com/office/officeart/2008/layout/VerticalCurvedList"/>
    <dgm:cxn modelId="{CBA2E5E5-AD05-4FD8-99AF-AC8526BA12F4}" srcId="{6AE24950-9F50-44D4-9773-BCB3FEE50EB4}" destId="{73DBE554-0789-40BC-BEB3-9B12B3A701B9}" srcOrd="2" destOrd="0" parTransId="{B4FF53BD-20AF-4C95-9EE6-B00C5FAE981C}" sibTransId="{42023316-BFCC-477F-BCB8-9E7E34757369}"/>
    <dgm:cxn modelId="{B6CDA6DA-F344-4C2A-B88A-17686E23B5E5}" type="presParOf" srcId="{FA0B401E-15C1-476D-988E-5353A72CE056}" destId="{9E418FBF-60A8-4777-B539-A9B28BE5CA4C}" srcOrd="0" destOrd="0" presId="urn:microsoft.com/office/officeart/2008/layout/VerticalCurvedList"/>
    <dgm:cxn modelId="{AC22FF33-E2F3-461B-9761-EA6450A4D3F4}" type="presParOf" srcId="{9E418FBF-60A8-4777-B539-A9B28BE5CA4C}" destId="{A283E7EA-09BB-45AE-AACB-9DE564C926B6}" srcOrd="0" destOrd="0" presId="urn:microsoft.com/office/officeart/2008/layout/VerticalCurvedList"/>
    <dgm:cxn modelId="{0A8C30DB-5BDF-4152-AB22-F50450CCEF65}" type="presParOf" srcId="{A283E7EA-09BB-45AE-AACB-9DE564C926B6}" destId="{2A2CF241-C5E4-4F54-92A2-FE5F61BD4166}" srcOrd="0" destOrd="0" presId="urn:microsoft.com/office/officeart/2008/layout/VerticalCurvedList"/>
    <dgm:cxn modelId="{D1EEFB2C-B90A-4EBA-9B5A-CC66BA079AE5}" type="presParOf" srcId="{A283E7EA-09BB-45AE-AACB-9DE564C926B6}" destId="{638CF2A3-64EF-4F44-B406-9604B8C030E1}" srcOrd="1" destOrd="0" presId="urn:microsoft.com/office/officeart/2008/layout/VerticalCurvedList"/>
    <dgm:cxn modelId="{BAD58DD9-7651-46A0-A990-40FFD26D53DF}" type="presParOf" srcId="{A283E7EA-09BB-45AE-AACB-9DE564C926B6}" destId="{C23316CB-BAB2-4500-AEDA-F4FC29C2C71B}" srcOrd="2" destOrd="0" presId="urn:microsoft.com/office/officeart/2008/layout/VerticalCurvedList"/>
    <dgm:cxn modelId="{532E4D5D-F5FC-4B81-92E0-B1D04E3EB38D}" type="presParOf" srcId="{A283E7EA-09BB-45AE-AACB-9DE564C926B6}" destId="{BA7191E0-502A-48A9-8C60-7C1C55D1D7CC}" srcOrd="3" destOrd="0" presId="urn:microsoft.com/office/officeart/2008/layout/VerticalCurvedList"/>
    <dgm:cxn modelId="{A289C5CD-56C7-4FF6-A319-C6EE0682BCC7}" type="presParOf" srcId="{9E418FBF-60A8-4777-B539-A9B28BE5CA4C}" destId="{E42081CC-30B3-4E70-AF41-928296768A45}" srcOrd="1" destOrd="0" presId="urn:microsoft.com/office/officeart/2008/layout/VerticalCurvedList"/>
    <dgm:cxn modelId="{964ADD63-4130-4D8F-9481-470A775132E3}" type="presParOf" srcId="{9E418FBF-60A8-4777-B539-A9B28BE5CA4C}" destId="{5C8C0E00-9320-4DB3-B014-DB00CE03E6FA}" srcOrd="2" destOrd="0" presId="urn:microsoft.com/office/officeart/2008/layout/VerticalCurvedList"/>
    <dgm:cxn modelId="{BB3A9E6D-14D3-43C4-A827-F9E2A46559C6}" type="presParOf" srcId="{5C8C0E00-9320-4DB3-B014-DB00CE03E6FA}" destId="{8F7F96A9-A749-42E8-9150-B83E7785E7C7}" srcOrd="0" destOrd="0" presId="urn:microsoft.com/office/officeart/2008/layout/VerticalCurvedList"/>
    <dgm:cxn modelId="{C80A9D6C-F07A-4067-9E56-A18DB85061C0}" type="presParOf" srcId="{9E418FBF-60A8-4777-B539-A9B28BE5CA4C}" destId="{CF1E417A-89B6-44AA-9DAD-9FB8E5079ABA}" srcOrd="3" destOrd="0" presId="urn:microsoft.com/office/officeart/2008/layout/VerticalCurvedList"/>
    <dgm:cxn modelId="{1E72244B-ED4C-4536-BAB7-B0AA2B4567AB}" type="presParOf" srcId="{9E418FBF-60A8-4777-B539-A9B28BE5CA4C}" destId="{33C9FE94-230E-4D16-A85D-56A66E8D530F}" srcOrd="4" destOrd="0" presId="urn:microsoft.com/office/officeart/2008/layout/VerticalCurvedList"/>
    <dgm:cxn modelId="{2BB9EB61-8E59-45A8-BC6E-6C90905EB453}" type="presParOf" srcId="{33C9FE94-230E-4D16-A85D-56A66E8D530F}" destId="{9759ECC2-896A-45CC-A333-DFC0B04BB8A7}" srcOrd="0" destOrd="0" presId="urn:microsoft.com/office/officeart/2008/layout/VerticalCurvedList"/>
    <dgm:cxn modelId="{00EDC229-0C15-4562-BBB1-2518F004F869}" type="presParOf" srcId="{9E418FBF-60A8-4777-B539-A9B28BE5CA4C}" destId="{841F531C-FA9A-45D9-B30F-4574F9E142D9}" srcOrd="5" destOrd="0" presId="urn:microsoft.com/office/officeart/2008/layout/VerticalCurvedList"/>
    <dgm:cxn modelId="{979F0A0B-AE13-4A80-A3FC-62578BE770E0}" type="presParOf" srcId="{9E418FBF-60A8-4777-B539-A9B28BE5CA4C}" destId="{A58B6910-2273-4DC0-A092-93F6CB312E99}" srcOrd="6" destOrd="0" presId="urn:microsoft.com/office/officeart/2008/layout/VerticalCurvedList"/>
    <dgm:cxn modelId="{EB68EF60-21C8-43F5-A6D0-249C5EED393C}" type="presParOf" srcId="{A58B6910-2273-4DC0-A092-93F6CB312E99}" destId="{AC8A1855-949A-4917-9E42-91BA67DA9F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5B87F3-CCF7-4AC7-B2CA-92BF227823F6}" type="doc">
      <dgm:prSet loTypeId="urn:microsoft.com/office/officeart/2008/layout/LinedLis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7F9979C5-2098-4AC6-8B28-60B5C5B82F99}">
      <dgm:prSet phldrT="[Texto]" custT="1"/>
      <dgm:spPr/>
      <dgm:t>
        <a:bodyPr/>
        <a:lstStyle/>
        <a:p>
          <a:endParaRPr lang="pt-BR" sz="4800" b="1" dirty="0"/>
        </a:p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Razões das independências:</a:t>
          </a:r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D183A77-BF11-4D30-BF11-C919C92D16CC}" type="parTrans" cxnId="{3AF0D9AB-75FA-4FBC-9F16-12BB739807CC}">
      <dgm:prSet/>
      <dgm:spPr/>
      <dgm:t>
        <a:bodyPr/>
        <a:lstStyle/>
        <a:p>
          <a:endParaRPr lang="pt-BR"/>
        </a:p>
      </dgm:t>
    </dgm:pt>
    <dgm:pt modelId="{7E4B42FA-3BE9-4B55-824B-C436C3674DE4}" type="sibTrans" cxnId="{3AF0D9AB-75FA-4FBC-9F16-12BB739807CC}">
      <dgm:prSet/>
      <dgm:spPr/>
      <dgm:t>
        <a:bodyPr/>
        <a:lstStyle/>
        <a:p>
          <a:endParaRPr lang="pt-BR"/>
        </a:p>
      </dgm:t>
    </dgm:pt>
    <dgm:pt modelId="{73D7B0F2-C02D-4FFC-ACBC-02D8FBB7E709}">
      <dgm:prSet phldrT="[Texto]" custT="1"/>
      <dgm:spPr/>
      <dgm:t>
        <a:bodyPr/>
        <a:lstStyle/>
        <a:p>
          <a:pPr>
            <a:lnSpc>
              <a:spcPts val="2000"/>
            </a:lnSpc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A força de movimentos como o </a:t>
          </a:r>
          <a:r>
            <a:rPr lang="pt-BR" sz="2400" kern="1200" dirty="0" err="1">
              <a:latin typeface="Roboto" panose="02000000000000000000" pitchFamily="2" charset="0"/>
              <a:ea typeface="Roboto" panose="02000000000000000000" pitchFamily="2" charset="0"/>
            </a:rPr>
            <a:t>pan</a:t>
          </a: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-</a:t>
          </a:r>
        </a:p>
        <a:p>
          <a:pPr>
            <a:lnSpc>
              <a:spcPts val="2000"/>
            </a:lnSpc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-africanismo e a negritude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662E65CE-597E-4361-83F3-1B8624C30378}" type="parTrans" cxnId="{E014EA06-58A0-400B-B0C3-FEF9FC1E792C}">
      <dgm:prSet/>
      <dgm:spPr/>
      <dgm:t>
        <a:bodyPr/>
        <a:lstStyle/>
        <a:p>
          <a:endParaRPr lang="pt-BR"/>
        </a:p>
      </dgm:t>
    </dgm:pt>
    <dgm:pt modelId="{0E8662F5-74AA-4CF4-BB4B-F750427BAE30}" type="sibTrans" cxnId="{E014EA06-58A0-400B-B0C3-FEF9FC1E792C}">
      <dgm:prSet/>
      <dgm:spPr/>
      <dgm:t>
        <a:bodyPr/>
        <a:lstStyle/>
        <a:p>
          <a:endParaRPr lang="pt-BR"/>
        </a:p>
      </dgm:t>
    </dgm:pt>
    <dgm:pt modelId="{731850C7-C924-4C03-BA72-3B12F337279A}">
      <dgm:prSet phldrT="[Texto]" custT="1"/>
      <dgm:spPr/>
      <dgm:t>
        <a:bodyPr/>
        <a:lstStyle/>
        <a:p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Luta dos próprios africanos e dos asiáticos pela independência de seus países</a:t>
          </a:r>
          <a:b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</a:br>
          <a:b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Enfraquecimento das potências colonialistas europeias após a Segunda Guerra Mundial</a:t>
          </a:r>
          <a:br>
            <a:rPr lang="pt-BR" sz="2800" kern="1200" dirty="0"/>
          </a:b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13F53118-A5CA-4B8C-93FE-667E2EB3C0F5}" type="sibTrans" cxnId="{1EF87EBF-83C3-445A-A37C-8166E940C273}">
      <dgm:prSet/>
      <dgm:spPr/>
      <dgm:t>
        <a:bodyPr/>
        <a:lstStyle/>
        <a:p>
          <a:endParaRPr lang="pt-BR"/>
        </a:p>
      </dgm:t>
    </dgm:pt>
    <dgm:pt modelId="{3CF38095-89FF-4CD6-AE4A-F57218377128}" type="parTrans" cxnId="{1EF87EBF-83C3-445A-A37C-8166E940C273}">
      <dgm:prSet/>
      <dgm:spPr/>
      <dgm:t>
        <a:bodyPr/>
        <a:lstStyle/>
        <a:p>
          <a:endParaRPr lang="pt-BR"/>
        </a:p>
      </dgm:t>
    </dgm:pt>
    <dgm:pt modelId="{2B8F4198-B2F2-4E3E-8606-12B0013912D4}">
      <dgm:prSet phldrT="[Texto]" custT="1"/>
      <dgm:spPr/>
      <dgm:t>
        <a:bodyPr/>
        <a:lstStyle/>
        <a:p>
          <a:endParaRPr lang="pt-BR" sz="2000" dirty="0"/>
        </a:p>
        <a:p>
          <a:endParaRPr lang="pt-BR" sz="2000" dirty="0"/>
        </a:p>
      </dgm:t>
    </dgm:pt>
    <dgm:pt modelId="{F2F43A92-3EE0-4E03-B5DC-17349997B630}" type="sibTrans" cxnId="{620182B1-86D1-497C-9E90-35B7AEB594D8}">
      <dgm:prSet/>
      <dgm:spPr/>
      <dgm:t>
        <a:bodyPr/>
        <a:lstStyle/>
        <a:p>
          <a:endParaRPr lang="pt-BR"/>
        </a:p>
      </dgm:t>
    </dgm:pt>
    <dgm:pt modelId="{5CEB8CDB-B4D7-4816-97F3-F6BF07786824}" type="parTrans" cxnId="{620182B1-86D1-497C-9E90-35B7AEB594D8}">
      <dgm:prSet/>
      <dgm:spPr/>
      <dgm:t>
        <a:bodyPr/>
        <a:lstStyle/>
        <a:p>
          <a:endParaRPr lang="pt-BR"/>
        </a:p>
      </dgm:t>
    </dgm:pt>
    <dgm:pt modelId="{05C16F70-E91A-467B-BC45-77E99B22A225}" type="pres">
      <dgm:prSet presAssocID="{7C5B87F3-CCF7-4AC7-B2CA-92BF227823F6}" presName="vert0" presStyleCnt="0">
        <dgm:presLayoutVars>
          <dgm:dir/>
          <dgm:animOne val="branch"/>
          <dgm:animLvl val="lvl"/>
        </dgm:presLayoutVars>
      </dgm:prSet>
      <dgm:spPr/>
    </dgm:pt>
    <dgm:pt modelId="{A7356AC6-425A-4561-B19C-20F265036EDB}" type="pres">
      <dgm:prSet presAssocID="{7F9979C5-2098-4AC6-8B28-60B5C5B82F99}" presName="thickLine" presStyleLbl="alignNode1" presStyleIdx="0" presStyleCnt="1"/>
      <dgm:spPr/>
    </dgm:pt>
    <dgm:pt modelId="{C3111B37-B654-4EF5-83B9-05C37A2B9D00}" type="pres">
      <dgm:prSet presAssocID="{7F9979C5-2098-4AC6-8B28-60B5C5B82F99}" presName="horz1" presStyleCnt="0"/>
      <dgm:spPr/>
    </dgm:pt>
    <dgm:pt modelId="{FC34919C-19C3-4424-9BB6-5E60014B4851}" type="pres">
      <dgm:prSet presAssocID="{7F9979C5-2098-4AC6-8B28-60B5C5B82F99}" presName="tx1" presStyleLbl="revTx" presStyleIdx="0" presStyleCnt="4" custScaleX="269977"/>
      <dgm:spPr/>
    </dgm:pt>
    <dgm:pt modelId="{56A2921E-7705-4D93-A5A4-9271A75D3D83}" type="pres">
      <dgm:prSet presAssocID="{7F9979C5-2098-4AC6-8B28-60B5C5B82F99}" presName="vert1" presStyleCnt="0"/>
      <dgm:spPr/>
    </dgm:pt>
    <dgm:pt modelId="{5411461F-228E-407C-8197-68C635D7617D}" type="pres">
      <dgm:prSet presAssocID="{2B8F4198-B2F2-4E3E-8606-12B0013912D4}" presName="vertSpace2a" presStyleCnt="0"/>
      <dgm:spPr/>
    </dgm:pt>
    <dgm:pt modelId="{A8889ABE-885D-45F7-8240-17CDB61EFB1F}" type="pres">
      <dgm:prSet presAssocID="{2B8F4198-B2F2-4E3E-8606-12B0013912D4}" presName="horz2" presStyleCnt="0"/>
      <dgm:spPr/>
    </dgm:pt>
    <dgm:pt modelId="{A605E496-8367-4F17-8C4D-99AC8126F07D}" type="pres">
      <dgm:prSet presAssocID="{2B8F4198-B2F2-4E3E-8606-12B0013912D4}" presName="horzSpace2" presStyleCnt="0"/>
      <dgm:spPr/>
    </dgm:pt>
    <dgm:pt modelId="{8DA2B6AD-2679-44E2-9DF0-07FFE8E2A813}" type="pres">
      <dgm:prSet presAssocID="{2B8F4198-B2F2-4E3E-8606-12B0013912D4}" presName="tx2" presStyleLbl="revTx" presStyleIdx="1" presStyleCnt="4" custScaleX="42993" custScaleY="28136"/>
      <dgm:spPr/>
    </dgm:pt>
    <dgm:pt modelId="{9B21DB7F-2B98-427C-9722-F900A8053DD5}" type="pres">
      <dgm:prSet presAssocID="{2B8F4198-B2F2-4E3E-8606-12B0013912D4}" presName="vert2" presStyleCnt="0"/>
      <dgm:spPr/>
    </dgm:pt>
    <dgm:pt modelId="{370648B8-87D7-4B42-B72C-2BA19B527F74}" type="pres">
      <dgm:prSet presAssocID="{2B8F4198-B2F2-4E3E-8606-12B0013912D4}" presName="thinLine2b" presStyleLbl="callout" presStyleIdx="0" presStyleCnt="3"/>
      <dgm:spPr/>
    </dgm:pt>
    <dgm:pt modelId="{A724A24B-13A9-4A9A-92A7-CF5799026B04}" type="pres">
      <dgm:prSet presAssocID="{2B8F4198-B2F2-4E3E-8606-12B0013912D4}" presName="vertSpace2b" presStyleCnt="0"/>
      <dgm:spPr/>
    </dgm:pt>
    <dgm:pt modelId="{535DE822-3A32-4C81-B0A6-CD93E15EB571}" type="pres">
      <dgm:prSet presAssocID="{731850C7-C924-4C03-BA72-3B12F337279A}" presName="horz2" presStyleCnt="0"/>
      <dgm:spPr/>
    </dgm:pt>
    <dgm:pt modelId="{EF937EE3-B278-42C3-9472-DBA8C8466C7D}" type="pres">
      <dgm:prSet presAssocID="{731850C7-C924-4C03-BA72-3B12F337279A}" presName="horzSpace2" presStyleCnt="0"/>
      <dgm:spPr/>
    </dgm:pt>
    <dgm:pt modelId="{960A5CA9-F76A-4F8A-871C-995EA793EC41}" type="pres">
      <dgm:prSet presAssocID="{731850C7-C924-4C03-BA72-3B12F337279A}" presName="tx2" presStyleLbl="revTx" presStyleIdx="2" presStyleCnt="4" custScaleX="107525"/>
      <dgm:spPr/>
    </dgm:pt>
    <dgm:pt modelId="{6A123626-DCE7-4371-BC61-1B3D72422F75}" type="pres">
      <dgm:prSet presAssocID="{731850C7-C924-4C03-BA72-3B12F337279A}" presName="vert2" presStyleCnt="0"/>
      <dgm:spPr/>
    </dgm:pt>
    <dgm:pt modelId="{C93DFD2E-74D8-4EDD-B391-256B3841BD45}" type="pres">
      <dgm:prSet presAssocID="{731850C7-C924-4C03-BA72-3B12F337279A}" presName="thinLine2b" presStyleLbl="callout" presStyleIdx="1" presStyleCnt="3"/>
      <dgm:spPr/>
    </dgm:pt>
    <dgm:pt modelId="{CC194AED-A1D9-4FA1-8D69-426E258361AE}" type="pres">
      <dgm:prSet presAssocID="{731850C7-C924-4C03-BA72-3B12F337279A}" presName="vertSpace2b" presStyleCnt="0"/>
      <dgm:spPr/>
    </dgm:pt>
    <dgm:pt modelId="{7559B2FE-0BE0-41F0-B098-BE4804FB887B}" type="pres">
      <dgm:prSet presAssocID="{73D7B0F2-C02D-4FFC-ACBC-02D8FBB7E709}" presName="horz2" presStyleCnt="0"/>
      <dgm:spPr/>
    </dgm:pt>
    <dgm:pt modelId="{AF9CFBBE-D0DB-4AED-A607-5EC90496F9BC}" type="pres">
      <dgm:prSet presAssocID="{73D7B0F2-C02D-4FFC-ACBC-02D8FBB7E709}" presName="horzSpace2" presStyleCnt="0"/>
      <dgm:spPr/>
    </dgm:pt>
    <dgm:pt modelId="{AB85CF65-35AC-410E-9C2D-8D3A57A9547E}" type="pres">
      <dgm:prSet presAssocID="{73D7B0F2-C02D-4FFC-ACBC-02D8FBB7E709}" presName="tx2" presStyleLbl="revTx" presStyleIdx="3" presStyleCnt="4"/>
      <dgm:spPr/>
    </dgm:pt>
    <dgm:pt modelId="{01A02E7A-CC94-4026-9935-F37A83B3E6F6}" type="pres">
      <dgm:prSet presAssocID="{73D7B0F2-C02D-4FFC-ACBC-02D8FBB7E709}" presName="vert2" presStyleCnt="0"/>
      <dgm:spPr/>
    </dgm:pt>
    <dgm:pt modelId="{9C1F7086-0C26-46CD-9692-3062070452D8}" type="pres">
      <dgm:prSet presAssocID="{73D7B0F2-C02D-4FFC-ACBC-02D8FBB7E709}" presName="thinLine2b" presStyleLbl="callout" presStyleIdx="2" presStyleCnt="3"/>
      <dgm:spPr/>
    </dgm:pt>
    <dgm:pt modelId="{7C0D462A-4DAA-48F6-B502-37CAD6E722CC}" type="pres">
      <dgm:prSet presAssocID="{73D7B0F2-C02D-4FFC-ACBC-02D8FBB7E709}" presName="vertSpace2b" presStyleCnt="0"/>
      <dgm:spPr/>
    </dgm:pt>
  </dgm:ptLst>
  <dgm:cxnLst>
    <dgm:cxn modelId="{E014EA06-58A0-400B-B0C3-FEF9FC1E792C}" srcId="{7F9979C5-2098-4AC6-8B28-60B5C5B82F99}" destId="{73D7B0F2-C02D-4FFC-ACBC-02D8FBB7E709}" srcOrd="2" destOrd="0" parTransId="{662E65CE-597E-4361-83F3-1B8624C30378}" sibTransId="{0E8662F5-74AA-4CF4-BB4B-F750427BAE30}"/>
    <dgm:cxn modelId="{56863433-0949-4CF2-9CB7-85184687F103}" type="presOf" srcId="{731850C7-C924-4C03-BA72-3B12F337279A}" destId="{960A5CA9-F76A-4F8A-871C-995EA793EC41}" srcOrd="0" destOrd="0" presId="urn:microsoft.com/office/officeart/2008/layout/LinedList"/>
    <dgm:cxn modelId="{80C4FD5E-3C59-48D7-BB3B-7234B94FFF87}" type="presOf" srcId="{7C5B87F3-CCF7-4AC7-B2CA-92BF227823F6}" destId="{05C16F70-E91A-467B-BC45-77E99B22A225}" srcOrd="0" destOrd="0" presId="urn:microsoft.com/office/officeart/2008/layout/LinedList"/>
    <dgm:cxn modelId="{AB7E4F66-094B-4691-8F3E-F87533FA03ED}" type="presOf" srcId="{7F9979C5-2098-4AC6-8B28-60B5C5B82F99}" destId="{FC34919C-19C3-4424-9BB6-5E60014B4851}" srcOrd="0" destOrd="0" presId="urn:microsoft.com/office/officeart/2008/layout/LinedList"/>
    <dgm:cxn modelId="{3AF0D9AB-75FA-4FBC-9F16-12BB739807CC}" srcId="{7C5B87F3-CCF7-4AC7-B2CA-92BF227823F6}" destId="{7F9979C5-2098-4AC6-8B28-60B5C5B82F99}" srcOrd="0" destOrd="0" parTransId="{3D183A77-BF11-4D30-BF11-C919C92D16CC}" sibTransId="{7E4B42FA-3BE9-4B55-824B-C436C3674DE4}"/>
    <dgm:cxn modelId="{620182B1-86D1-497C-9E90-35B7AEB594D8}" srcId="{7F9979C5-2098-4AC6-8B28-60B5C5B82F99}" destId="{2B8F4198-B2F2-4E3E-8606-12B0013912D4}" srcOrd="0" destOrd="0" parTransId="{5CEB8CDB-B4D7-4816-97F3-F6BF07786824}" sibTransId="{F2F43A92-3EE0-4E03-B5DC-17349997B630}"/>
    <dgm:cxn modelId="{1EF87EBF-83C3-445A-A37C-8166E940C273}" srcId="{7F9979C5-2098-4AC6-8B28-60B5C5B82F99}" destId="{731850C7-C924-4C03-BA72-3B12F337279A}" srcOrd="1" destOrd="0" parTransId="{3CF38095-89FF-4CD6-AE4A-F57218377128}" sibTransId="{13F53118-A5CA-4B8C-93FE-667E2EB3C0F5}"/>
    <dgm:cxn modelId="{E01276C5-C5A9-4487-A333-9DDA0F4B5714}" type="presOf" srcId="{73D7B0F2-C02D-4FFC-ACBC-02D8FBB7E709}" destId="{AB85CF65-35AC-410E-9C2D-8D3A57A9547E}" srcOrd="0" destOrd="0" presId="urn:microsoft.com/office/officeart/2008/layout/LinedList"/>
    <dgm:cxn modelId="{846A72E8-6501-47C3-922F-34A1EFB40EEA}" type="presOf" srcId="{2B8F4198-B2F2-4E3E-8606-12B0013912D4}" destId="{8DA2B6AD-2679-44E2-9DF0-07FFE8E2A813}" srcOrd="0" destOrd="0" presId="urn:microsoft.com/office/officeart/2008/layout/LinedList"/>
    <dgm:cxn modelId="{FB06F340-069D-4194-8F97-EE17629AC553}" type="presParOf" srcId="{05C16F70-E91A-467B-BC45-77E99B22A225}" destId="{A7356AC6-425A-4561-B19C-20F265036EDB}" srcOrd="0" destOrd="0" presId="urn:microsoft.com/office/officeart/2008/layout/LinedList"/>
    <dgm:cxn modelId="{0BE585E0-56E1-47B1-8464-51B3BE2370C4}" type="presParOf" srcId="{05C16F70-E91A-467B-BC45-77E99B22A225}" destId="{C3111B37-B654-4EF5-83B9-05C37A2B9D00}" srcOrd="1" destOrd="0" presId="urn:microsoft.com/office/officeart/2008/layout/LinedList"/>
    <dgm:cxn modelId="{04C78396-2D72-47B3-BEFE-CFD9E0A2B5E8}" type="presParOf" srcId="{C3111B37-B654-4EF5-83B9-05C37A2B9D00}" destId="{FC34919C-19C3-4424-9BB6-5E60014B4851}" srcOrd="0" destOrd="0" presId="urn:microsoft.com/office/officeart/2008/layout/LinedList"/>
    <dgm:cxn modelId="{7CECEDC9-D7C1-4374-AC98-A00A2650E8F0}" type="presParOf" srcId="{C3111B37-B654-4EF5-83B9-05C37A2B9D00}" destId="{56A2921E-7705-4D93-A5A4-9271A75D3D83}" srcOrd="1" destOrd="0" presId="urn:microsoft.com/office/officeart/2008/layout/LinedList"/>
    <dgm:cxn modelId="{A9C0C125-3AC4-444B-A02D-67CBC78E439F}" type="presParOf" srcId="{56A2921E-7705-4D93-A5A4-9271A75D3D83}" destId="{5411461F-228E-407C-8197-68C635D7617D}" srcOrd="0" destOrd="0" presId="urn:microsoft.com/office/officeart/2008/layout/LinedList"/>
    <dgm:cxn modelId="{57EA0AFC-5FF0-4CF5-B300-C19DC5060791}" type="presParOf" srcId="{56A2921E-7705-4D93-A5A4-9271A75D3D83}" destId="{A8889ABE-885D-45F7-8240-17CDB61EFB1F}" srcOrd="1" destOrd="0" presId="urn:microsoft.com/office/officeart/2008/layout/LinedList"/>
    <dgm:cxn modelId="{89FEB981-FBBB-4845-920D-0197E440B949}" type="presParOf" srcId="{A8889ABE-885D-45F7-8240-17CDB61EFB1F}" destId="{A605E496-8367-4F17-8C4D-99AC8126F07D}" srcOrd="0" destOrd="0" presId="urn:microsoft.com/office/officeart/2008/layout/LinedList"/>
    <dgm:cxn modelId="{2EC90CA1-10E9-4D01-ABCB-7990F00A56F3}" type="presParOf" srcId="{A8889ABE-885D-45F7-8240-17CDB61EFB1F}" destId="{8DA2B6AD-2679-44E2-9DF0-07FFE8E2A813}" srcOrd="1" destOrd="0" presId="urn:microsoft.com/office/officeart/2008/layout/LinedList"/>
    <dgm:cxn modelId="{D331E464-23E6-4CB0-8E00-CCD6FC602F56}" type="presParOf" srcId="{A8889ABE-885D-45F7-8240-17CDB61EFB1F}" destId="{9B21DB7F-2B98-427C-9722-F900A8053DD5}" srcOrd="2" destOrd="0" presId="urn:microsoft.com/office/officeart/2008/layout/LinedList"/>
    <dgm:cxn modelId="{A3BA565A-FEDD-4E8D-8BAC-0E486C6A78C0}" type="presParOf" srcId="{56A2921E-7705-4D93-A5A4-9271A75D3D83}" destId="{370648B8-87D7-4B42-B72C-2BA19B527F74}" srcOrd="2" destOrd="0" presId="urn:microsoft.com/office/officeart/2008/layout/LinedList"/>
    <dgm:cxn modelId="{8DE83E78-622C-44DF-B560-336AD3251E55}" type="presParOf" srcId="{56A2921E-7705-4D93-A5A4-9271A75D3D83}" destId="{A724A24B-13A9-4A9A-92A7-CF5799026B04}" srcOrd="3" destOrd="0" presId="urn:microsoft.com/office/officeart/2008/layout/LinedList"/>
    <dgm:cxn modelId="{ECF023AC-49FE-41A4-BEAC-A151CF8928BD}" type="presParOf" srcId="{56A2921E-7705-4D93-A5A4-9271A75D3D83}" destId="{535DE822-3A32-4C81-B0A6-CD93E15EB571}" srcOrd="4" destOrd="0" presId="urn:microsoft.com/office/officeart/2008/layout/LinedList"/>
    <dgm:cxn modelId="{8BB656B1-8E88-48B5-B3C9-26755F71BBE4}" type="presParOf" srcId="{535DE822-3A32-4C81-B0A6-CD93E15EB571}" destId="{EF937EE3-B278-42C3-9472-DBA8C8466C7D}" srcOrd="0" destOrd="0" presId="urn:microsoft.com/office/officeart/2008/layout/LinedList"/>
    <dgm:cxn modelId="{506CFAEF-8A01-44B1-AC2B-ECC5FCD9B1D3}" type="presParOf" srcId="{535DE822-3A32-4C81-B0A6-CD93E15EB571}" destId="{960A5CA9-F76A-4F8A-871C-995EA793EC41}" srcOrd="1" destOrd="0" presId="urn:microsoft.com/office/officeart/2008/layout/LinedList"/>
    <dgm:cxn modelId="{3B12CC10-CA78-4196-85E6-3A53663D2E2C}" type="presParOf" srcId="{535DE822-3A32-4C81-B0A6-CD93E15EB571}" destId="{6A123626-DCE7-4371-BC61-1B3D72422F75}" srcOrd="2" destOrd="0" presId="urn:microsoft.com/office/officeart/2008/layout/LinedList"/>
    <dgm:cxn modelId="{A8DB2B18-788C-4560-9C3F-4B517D52BC09}" type="presParOf" srcId="{56A2921E-7705-4D93-A5A4-9271A75D3D83}" destId="{C93DFD2E-74D8-4EDD-B391-256B3841BD45}" srcOrd="5" destOrd="0" presId="urn:microsoft.com/office/officeart/2008/layout/LinedList"/>
    <dgm:cxn modelId="{86D80CEA-E71E-4D03-935A-6C0F6AF9E6B9}" type="presParOf" srcId="{56A2921E-7705-4D93-A5A4-9271A75D3D83}" destId="{CC194AED-A1D9-4FA1-8D69-426E258361AE}" srcOrd="6" destOrd="0" presId="urn:microsoft.com/office/officeart/2008/layout/LinedList"/>
    <dgm:cxn modelId="{BD929DD2-C1D5-4D78-845D-FDC28F34FB24}" type="presParOf" srcId="{56A2921E-7705-4D93-A5A4-9271A75D3D83}" destId="{7559B2FE-0BE0-41F0-B098-BE4804FB887B}" srcOrd="7" destOrd="0" presId="urn:microsoft.com/office/officeart/2008/layout/LinedList"/>
    <dgm:cxn modelId="{A7BFC262-B654-48F8-B57E-A7E06CC6DB33}" type="presParOf" srcId="{7559B2FE-0BE0-41F0-B098-BE4804FB887B}" destId="{AF9CFBBE-D0DB-4AED-A607-5EC90496F9BC}" srcOrd="0" destOrd="0" presId="urn:microsoft.com/office/officeart/2008/layout/LinedList"/>
    <dgm:cxn modelId="{EF389CE6-CCA5-4EE1-A373-03E8143FB4B1}" type="presParOf" srcId="{7559B2FE-0BE0-41F0-B098-BE4804FB887B}" destId="{AB85CF65-35AC-410E-9C2D-8D3A57A9547E}" srcOrd="1" destOrd="0" presId="urn:microsoft.com/office/officeart/2008/layout/LinedList"/>
    <dgm:cxn modelId="{51AFD628-D1D6-4D28-8C6C-AD1B05AEF8C1}" type="presParOf" srcId="{7559B2FE-0BE0-41F0-B098-BE4804FB887B}" destId="{01A02E7A-CC94-4026-9935-F37A83B3E6F6}" srcOrd="2" destOrd="0" presId="urn:microsoft.com/office/officeart/2008/layout/LinedList"/>
    <dgm:cxn modelId="{D5F93374-F1B0-4DD6-8E51-7FE809FF03C2}" type="presParOf" srcId="{56A2921E-7705-4D93-A5A4-9271A75D3D83}" destId="{9C1F7086-0C26-46CD-9692-3062070452D8}" srcOrd="8" destOrd="0" presId="urn:microsoft.com/office/officeart/2008/layout/LinedList"/>
    <dgm:cxn modelId="{CE8A5FB4-81ED-4711-AB83-CF44257809FF}" type="presParOf" srcId="{56A2921E-7705-4D93-A5A4-9271A75D3D83}" destId="{7C0D462A-4DAA-48F6-B502-37CAD6E722C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E9F535-380D-4C36-94F1-C8655086DFEC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E8F6CBD4-6B19-48C9-9E1B-EA75BEDD2230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ts val="5200"/>
            </a:lnSpc>
          </a:pPr>
          <a:r>
            <a:rPr lang="pt-BR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Pan-</a:t>
          </a:r>
        </a:p>
        <a:p>
          <a:pPr>
            <a:lnSpc>
              <a:spcPts val="5200"/>
            </a:lnSpc>
          </a:pPr>
          <a:r>
            <a:rPr lang="pt-BR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-africanismo</a:t>
          </a:r>
          <a:endParaRPr lang="pt-BR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D33D1EA-4D8A-4369-AFEB-A8C9E5FD12CC}" type="parTrans" cxnId="{4DC1E2DC-772A-4B17-A21B-FCB140951780}">
      <dgm:prSet/>
      <dgm:spPr/>
      <dgm:t>
        <a:bodyPr/>
        <a:lstStyle/>
        <a:p>
          <a:endParaRPr lang="pt-BR"/>
        </a:p>
      </dgm:t>
    </dgm:pt>
    <dgm:pt modelId="{7341A319-9B9B-4A92-9C68-CC3D24C2C26C}" type="sibTrans" cxnId="{4DC1E2DC-772A-4B17-A21B-FCB140951780}">
      <dgm:prSet/>
      <dgm:spPr/>
      <dgm:t>
        <a:bodyPr/>
        <a:lstStyle/>
        <a:p>
          <a:endParaRPr lang="pt-BR"/>
        </a:p>
      </dgm:t>
    </dgm:pt>
    <dgm:pt modelId="{F38CD441-3DB2-4FC3-A72D-90CBAC579F2B}">
      <dgm:prSet phldrT="[Texto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Movimento político-ideológico</a:t>
          </a:r>
        </a:p>
      </dgm:t>
    </dgm:pt>
    <dgm:pt modelId="{5F71B868-0C14-41DB-AB81-BA994E7C6CB7}" type="parTrans" cxnId="{FE3A2F29-08B8-4A21-AEFD-1B6BB26A028B}">
      <dgm:prSet/>
      <dgm:spPr/>
      <dgm:t>
        <a:bodyPr/>
        <a:lstStyle/>
        <a:p>
          <a:endParaRPr lang="pt-BR"/>
        </a:p>
      </dgm:t>
    </dgm:pt>
    <dgm:pt modelId="{F203B754-BA45-42F3-AC29-007DBFBDC9A2}" type="sibTrans" cxnId="{FE3A2F29-08B8-4A21-AEFD-1B6BB26A028B}">
      <dgm:prSet/>
      <dgm:spPr/>
      <dgm:t>
        <a:bodyPr/>
        <a:lstStyle/>
        <a:p>
          <a:endParaRPr lang="pt-BR"/>
        </a:p>
      </dgm:t>
    </dgm:pt>
    <dgm:pt modelId="{5B4894E8-1085-494D-86D1-61942B6D6E2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1" dirty="0">
              <a:latin typeface="Roboto" panose="02000000000000000000" pitchFamily="2" charset="0"/>
              <a:ea typeface="Roboto" panose="02000000000000000000" pitchFamily="2" charset="0"/>
            </a:rPr>
            <a:t>Negritude</a:t>
          </a:r>
          <a:endParaRPr lang="pt-BR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3628969-A77E-478C-812A-C9CB11B80AD1}" type="parTrans" cxnId="{6707C222-BF36-437E-8A0F-B0EDA2528C2F}">
      <dgm:prSet/>
      <dgm:spPr/>
      <dgm:t>
        <a:bodyPr/>
        <a:lstStyle/>
        <a:p>
          <a:endParaRPr lang="pt-BR"/>
        </a:p>
      </dgm:t>
    </dgm:pt>
    <dgm:pt modelId="{115AE167-B345-4576-8A2E-DF48CB87241C}" type="sibTrans" cxnId="{6707C222-BF36-437E-8A0F-B0EDA2528C2F}">
      <dgm:prSet/>
      <dgm:spPr/>
      <dgm:t>
        <a:bodyPr/>
        <a:lstStyle/>
        <a:p>
          <a:endParaRPr lang="pt-BR"/>
        </a:p>
      </dgm:t>
    </dgm:pt>
    <dgm:pt modelId="{E274EE8D-F40F-4965-AF21-458F2706A3BA}">
      <dgm:prSet phldrT="[Texto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Movimento político-literário</a:t>
          </a:r>
        </a:p>
      </dgm:t>
    </dgm:pt>
    <dgm:pt modelId="{F54607D0-A2FF-4EB1-AF4E-AC4CA8329883}" type="parTrans" cxnId="{1D7A94EC-0B9F-421F-B30D-2D1815314167}">
      <dgm:prSet/>
      <dgm:spPr/>
      <dgm:t>
        <a:bodyPr/>
        <a:lstStyle/>
        <a:p>
          <a:endParaRPr lang="pt-BR"/>
        </a:p>
      </dgm:t>
    </dgm:pt>
    <dgm:pt modelId="{3CB8530A-A9DA-425F-899D-F01CA4FE7E66}" type="sibTrans" cxnId="{1D7A94EC-0B9F-421F-B30D-2D1815314167}">
      <dgm:prSet/>
      <dgm:spPr/>
      <dgm:t>
        <a:bodyPr/>
        <a:lstStyle/>
        <a:p>
          <a:endParaRPr lang="pt-BR"/>
        </a:p>
      </dgm:t>
    </dgm:pt>
    <dgm:pt modelId="{5A8A958F-3ECA-4C9E-934F-71B0575A6A86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Transformar a situação de todos os africanos e seus descendentes</a:t>
          </a:r>
        </a:p>
      </dgm:t>
    </dgm:pt>
    <dgm:pt modelId="{8C6816FE-FD66-40A3-A91B-22807283475B}" type="parTrans" cxnId="{2D192E83-AABD-4FD6-9370-15D89D0BADC6}">
      <dgm:prSet/>
      <dgm:spPr/>
      <dgm:t>
        <a:bodyPr/>
        <a:lstStyle/>
        <a:p>
          <a:endParaRPr lang="pt-BR"/>
        </a:p>
      </dgm:t>
    </dgm:pt>
    <dgm:pt modelId="{9B160693-904A-403C-BE17-9E82C544A2B2}" type="sibTrans" cxnId="{2D192E83-AABD-4FD6-9370-15D89D0BADC6}">
      <dgm:prSet/>
      <dgm:spPr/>
      <dgm:t>
        <a:bodyPr/>
        <a:lstStyle/>
        <a:p>
          <a:endParaRPr lang="pt-BR"/>
        </a:p>
      </dgm:t>
    </dgm:pt>
    <dgm:pt modelId="{EEFC4F7F-A1B7-4FC1-9CB3-EB1944906CBE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Libertar os negros da pobreza e da opressão</a:t>
          </a:r>
        </a:p>
      </dgm:t>
    </dgm:pt>
    <dgm:pt modelId="{578F8733-7DB6-4565-BEC3-37732D2818C2}" type="parTrans" cxnId="{69175CC9-76E4-40DC-ABFF-50DA14113426}">
      <dgm:prSet/>
      <dgm:spPr/>
      <dgm:t>
        <a:bodyPr/>
        <a:lstStyle/>
        <a:p>
          <a:endParaRPr lang="pt-BR"/>
        </a:p>
      </dgm:t>
    </dgm:pt>
    <dgm:pt modelId="{201BBB71-9CD0-4ABC-B80D-2AE48F408DE9}" type="sibTrans" cxnId="{69175CC9-76E4-40DC-ABFF-50DA14113426}">
      <dgm:prSet/>
      <dgm:spPr/>
      <dgm:t>
        <a:bodyPr/>
        <a:lstStyle/>
        <a:p>
          <a:endParaRPr lang="pt-BR"/>
        </a:p>
      </dgm:t>
    </dgm:pt>
    <dgm:pt modelId="{87A8A93C-4FEB-4373-B36D-88F6E698C2F7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Raça como fator capaz de unir e conferir identidade aos diversos povos negros</a:t>
          </a:r>
        </a:p>
      </dgm:t>
    </dgm:pt>
    <dgm:pt modelId="{39F3A028-8048-47F9-B784-755E2B8CF622}" type="parTrans" cxnId="{3B4BE713-4790-47EA-A7AA-1164762D3B7A}">
      <dgm:prSet/>
      <dgm:spPr/>
      <dgm:t>
        <a:bodyPr/>
        <a:lstStyle/>
        <a:p>
          <a:endParaRPr lang="pt-BR"/>
        </a:p>
      </dgm:t>
    </dgm:pt>
    <dgm:pt modelId="{57CE11D9-9D39-43A6-833D-0D251CC6FF6A}" type="sibTrans" cxnId="{3B4BE713-4790-47EA-A7AA-1164762D3B7A}">
      <dgm:prSet/>
      <dgm:spPr/>
      <dgm:t>
        <a:bodyPr/>
        <a:lstStyle/>
        <a:p>
          <a:endParaRPr lang="pt-BR"/>
        </a:p>
      </dgm:t>
    </dgm:pt>
    <dgm:pt modelId="{C8D56CD0-0A14-4764-AE65-B1D4592EB7D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Marcus Garvey: “África para os africanos”</a:t>
          </a:r>
        </a:p>
      </dgm:t>
    </dgm:pt>
    <dgm:pt modelId="{A6650DDD-261C-412F-9057-40503BA290F3}" type="parTrans" cxnId="{5451631F-BE3C-4CBD-A27A-A28173F5E6C2}">
      <dgm:prSet/>
      <dgm:spPr/>
      <dgm:t>
        <a:bodyPr/>
        <a:lstStyle/>
        <a:p>
          <a:endParaRPr lang="pt-BR"/>
        </a:p>
      </dgm:t>
    </dgm:pt>
    <dgm:pt modelId="{A2F539E9-FB38-4A0A-8C0D-27DE78E317ED}" type="sibTrans" cxnId="{5451631F-BE3C-4CBD-A27A-A28173F5E6C2}">
      <dgm:prSet/>
      <dgm:spPr/>
      <dgm:t>
        <a:bodyPr/>
        <a:lstStyle/>
        <a:p>
          <a:endParaRPr lang="pt-BR"/>
        </a:p>
      </dgm:t>
    </dgm:pt>
    <dgm:pt modelId="{52159F5F-5B5D-4EE5-AB4D-5EA67981B5AD}">
      <dgm:prSet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Léopold Senghor e Aimé Césaire</a:t>
          </a:r>
        </a:p>
      </dgm:t>
    </dgm:pt>
    <dgm:pt modelId="{26D79BA1-7A46-4BE6-B55B-2C43F309F294}" type="parTrans" cxnId="{5FC6D295-D8DB-4EDC-933D-A154D70E6FA2}">
      <dgm:prSet/>
      <dgm:spPr/>
      <dgm:t>
        <a:bodyPr/>
        <a:lstStyle/>
        <a:p>
          <a:endParaRPr lang="pt-BR"/>
        </a:p>
      </dgm:t>
    </dgm:pt>
    <dgm:pt modelId="{C856F388-BC6E-490B-91EA-CBDFAA3B4366}" type="sibTrans" cxnId="{5FC6D295-D8DB-4EDC-933D-A154D70E6FA2}">
      <dgm:prSet/>
      <dgm:spPr/>
      <dgm:t>
        <a:bodyPr/>
        <a:lstStyle/>
        <a:p>
          <a:endParaRPr lang="pt-BR"/>
        </a:p>
      </dgm:t>
    </dgm:pt>
    <dgm:pt modelId="{72A80010-CE1B-4680-9F2D-0F1D5B2F1F76}">
      <dgm:prSet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Valorização das culturas negras</a:t>
          </a:r>
        </a:p>
      </dgm:t>
    </dgm:pt>
    <dgm:pt modelId="{225B6F2A-8967-404D-B3C3-09A91E1ADF31}" type="parTrans" cxnId="{7B30C9E2-D61F-4835-9945-115FE56D19A8}">
      <dgm:prSet/>
      <dgm:spPr/>
      <dgm:t>
        <a:bodyPr/>
        <a:lstStyle/>
        <a:p>
          <a:endParaRPr lang="pt-BR"/>
        </a:p>
      </dgm:t>
    </dgm:pt>
    <dgm:pt modelId="{E72C67D7-D8CE-4D56-A630-373F03BA4091}" type="sibTrans" cxnId="{7B30C9E2-D61F-4835-9945-115FE56D19A8}">
      <dgm:prSet/>
      <dgm:spPr/>
      <dgm:t>
        <a:bodyPr/>
        <a:lstStyle/>
        <a:p>
          <a:endParaRPr lang="pt-BR"/>
        </a:p>
      </dgm:t>
    </dgm:pt>
    <dgm:pt modelId="{12C4B500-FA60-4BEE-A32C-72B0BEF6B653}">
      <dgm:prSet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Africanos e seus descendentes tinham um patrimônio cultural comum</a:t>
          </a:r>
        </a:p>
      </dgm:t>
    </dgm:pt>
    <dgm:pt modelId="{E131EB00-7E96-4197-AF4B-EC0562F533E2}" type="parTrans" cxnId="{A9621849-B476-41B9-A0E0-52804D47869D}">
      <dgm:prSet/>
      <dgm:spPr/>
      <dgm:t>
        <a:bodyPr/>
        <a:lstStyle/>
        <a:p>
          <a:endParaRPr lang="pt-BR"/>
        </a:p>
      </dgm:t>
    </dgm:pt>
    <dgm:pt modelId="{65F0519B-BF5F-4DB7-A535-F783CA652045}" type="sibTrans" cxnId="{A9621849-B476-41B9-A0E0-52804D47869D}">
      <dgm:prSet/>
      <dgm:spPr/>
      <dgm:t>
        <a:bodyPr/>
        <a:lstStyle/>
        <a:p>
          <a:endParaRPr lang="pt-BR"/>
        </a:p>
      </dgm:t>
    </dgm:pt>
    <dgm:pt modelId="{6A6A1547-20B2-483D-8C9C-49C42AD64C6F}">
      <dgm:prSet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Busca por uma vida melhor e independente</a:t>
          </a:r>
        </a:p>
      </dgm:t>
    </dgm:pt>
    <dgm:pt modelId="{F56C7F41-513F-47F9-8CFB-61F65D10EA4A}" type="parTrans" cxnId="{BAACE03B-B721-4A1D-93EC-43F8C9D63DA8}">
      <dgm:prSet/>
      <dgm:spPr/>
      <dgm:t>
        <a:bodyPr/>
        <a:lstStyle/>
        <a:p>
          <a:endParaRPr lang="pt-BR"/>
        </a:p>
      </dgm:t>
    </dgm:pt>
    <dgm:pt modelId="{F8C72983-B6F8-4BE9-AAA5-BE60C29F21F1}" type="sibTrans" cxnId="{BAACE03B-B721-4A1D-93EC-43F8C9D63DA8}">
      <dgm:prSet/>
      <dgm:spPr/>
      <dgm:t>
        <a:bodyPr/>
        <a:lstStyle/>
        <a:p>
          <a:endParaRPr lang="pt-BR"/>
        </a:p>
      </dgm:t>
    </dgm:pt>
    <dgm:pt modelId="{FD841622-E9F5-497E-A92C-4D2A3D6C4E67}">
      <dgm:prSet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Revista </a:t>
          </a:r>
          <a:r>
            <a:rPr lang="pt-B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Présence Africaine</a:t>
          </a:r>
          <a:endParaRPr lang="pt-BR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61FFC1A-36A2-4EA4-9C33-51EFEF3D9384}" type="parTrans" cxnId="{BECDA9EB-338E-43D8-B407-493181705B5B}">
      <dgm:prSet/>
      <dgm:spPr/>
      <dgm:t>
        <a:bodyPr/>
        <a:lstStyle/>
        <a:p>
          <a:endParaRPr lang="pt-BR"/>
        </a:p>
      </dgm:t>
    </dgm:pt>
    <dgm:pt modelId="{5A706F0F-E997-411F-82F6-76D9D05AC454}" type="sibTrans" cxnId="{BECDA9EB-338E-43D8-B407-493181705B5B}">
      <dgm:prSet/>
      <dgm:spPr/>
      <dgm:t>
        <a:bodyPr/>
        <a:lstStyle/>
        <a:p>
          <a:endParaRPr lang="pt-BR"/>
        </a:p>
      </dgm:t>
    </dgm:pt>
    <dgm:pt modelId="{2EFE3B42-4B84-46B2-8A92-4DAFBA01FCCD}" type="pres">
      <dgm:prSet presAssocID="{37E9F535-380D-4C36-94F1-C8655086DFEC}" presName="Name0" presStyleCnt="0">
        <dgm:presLayoutVars>
          <dgm:dir/>
          <dgm:animLvl val="lvl"/>
          <dgm:resizeHandles/>
        </dgm:presLayoutVars>
      </dgm:prSet>
      <dgm:spPr/>
    </dgm:pt>
    <dgm:pt modelId="{BAE94309-89A3-4722-9232-13DD2CB7D5BE}" type="pres">
      <dgm:prSet presAssocID="{E8F6CBD4-6B19-48C9-9E1B-EA75BEDD2230}" presName="linNode" presStyleCnt="0"/>
      <dgm:spPr/>
    </dgm:pt>
    <dgm:pt modelId="{E77B9D50-E05D-49EC-BAA2-695FFD593F52}" type="pres">
      <dgm:prSet presAssocID="{E8F6CBD4-6B19-48C9-9E1B-EA75BEDD2230}" presName="parentShp" presStyleLbl="node1" presStyleIdx="0" presStyleCnt="2">
        <dgm:presLayoutVars>
          <dgm:bulletEnabled val="1"/>
        </dgm:presLayoutVars>
      </dgm:prSet>
      <dgm:spPr/>
    </dgm:pt>
    <dgm:pt modelId="{8D63384B-8853-413F-92E1-7DB37A4C5E03}" type="pres">
      <dgm:prSet presAssocID="{E8F6CBD4-6B19-48C9-9E1B-EA75BEDD2230}" presName="childShp" presStyleLbl="bgAccFollowNode1" presStyleIdx="0" presStyleCnt="2">
        <dgm:presLayoutVars>
          <dgm:bulletEnabled val="1"/>
        </dgm:presLayoutVars>
      </dgm:prSet>
      <dgm:spPr/>
    </dgm:pt>
    <dgm:pt modelId="{A71D650B-C267-4550-B91F-638D3B58DAEC}" type="pres">
      <dgm:prSet presAssocID="{7341A319-9B9B-4A92-9C68-CC3D24C2C26C}" presName="spacing" presStyleCnt="0"/>
      <dgm:spPr/>
    </dgm:pt>
    <dgm:pt modelId="{98752AC2-FDCF-4691-AAEE-0CAB3C103FBC}" type="pres">
      <dgm:prSet presAssocID="{5B4894E8-1085-494D-86D1-61942B6D6E2A}" presName="linNode" presStyleCnt="0"/>
      <dgm:spPr/>
    </dgm:pt>
    <dgm:pt modelId="{8C3080C7-B0E2-4B08-8B09-D3195CA8AA3E}" type="pres">
      <dgm:prSet presAssocID="{5B4894E8-1085-494D-86D1-61942B6D6E2A}" presName="parentShp" presStyleLbl="node1" presStyleIdx="1" presStyleCnt="2">
        <dgm:presLayoutVars>
          <dgm:bulletEnabled val="1"/>
        </dgm:presLayoutVars>
      </dgm:prSet>
      <dgm:spPr/>
    </dgm:pt>
    <dgm:pt modelId="{C07200B6-0C1D-40D5-A1AC-B740AB166F01}" type="pres">
      <dgm:prSet presAssocID="{5B4894E8-1085-494D-86D1-61942B6D6E2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2E62112-3A94-4913-93C5-45518F155706}" type="presOf" srcId="{87A8A93C-4FEB-4373-B36D-88F6E698C2F7}" destId="{8D63384B-8853-413F-92E1-7DB37A4C5E03}" srcOrd="0" destOrd="3" presId="urn:microsoft.com/office/officeart/2005/8/layout/vList6"/>
    <dgm:cxn modelId="{3B4BE713-4790-47EA-A7AA-1164762D3B7A}" srcId="{E8F6CBD4-6B19-48C9-9E1B-EA75BEDD2230}" destId="{87A8A93C-4FEB-4373-B36D-88F6E698C2F7}" srcOrd="3" destOrd="0" parTransId="{39F3A028-8048-47F9-B784-755E2B8CF622}" sibTransId="{57CE11D9-9D39-43A6-833D-0D251CC6FF6A}"/>
    <dgm:cxn modelId="{8C66A417-CDED-4F99-9A26-E10790E88242}" type="presOf" srcId="{6A6A1547-20B2-483D-8C9C-49C42AD64C6F}" destId="{C07200B6-0C1D-40D5-A1AC-B740AB166F01}" srcOrd="0" destOrd="4" presId="urn:microsoft.com/office/officeart/2005/8/layout/vList6"/>
    <dgm:cxn modelId="{5451631F-BE3C-4CBD-A27A-A28173F5E6C2}" srcId="{E8F6CBD4-6B19-48C9-9E1B-EA75BEDD2230}" destId="{C8D56CD0-0A14-4764-AE65-B1D4592EB7DD}" srcOrd="4" destOrd="0" parTransId="{A6650DDD-261C-412F-9057-40503BA290F3}" sibTransId="{A2F539E9-FB38-4A0A-8C0D-27DE78E317ED}"/>
    <dgm:cxn modelId="{6707C222-BF36-437E-8A0F-B0EDA2528C2F}" srcId="{37E9F535-380D-4C36-94F1-C8655086DFEC}" destId="{5B4894E8-1085-494D-86D1-61942B6D6E2A}" srcOrd="1" destOrd="0" parTransId="{33628969-A77E-478C-812A-C9CB11B80AD1}" sibTransId="{115AE167-B345-4576-8A2E-DF48CB87241C}"/>
    <dgm:cxn modelId="{213E4623-1A04-42AC-A9BE-F39CA79DC41B}" type="presOf" srcId="{52159F5F-5B5D-4EE5-AB4D-5EA67981B5AD}" destId="{C07200B6-0C1D-40D5-A1AC-B740AB166F01}" srcOrd="0" destOrd="1" presId="urn:microsoft.com/office/officeart/2005/8/layout/vList6"/>
    <dgm:cxn modelId="{FE3A2F29-08B8-4A21-AEFD-1B6BB26A028B}" srcId="{E8F6CBD4-6B19-48C9-9E1B-EA75BEDD2230}" destId="{F38CD441-3DB2-4FC3-A72D-90CBAC579F2B}" srcOrd="0" destOrd="0" parTransId="{5F71B868-0C14-41DB-AB81-BA994E7C6CB7}" sibTransId="{F203B754-BA45-42F3-AC29-007DBFBDC9A2}"/>
    <dgm:cxn modelId="{BAACE03B-B721-4A1D-93EC-43F8C9D63DA8}" srcId="{5B4894E8-1085-494D-86D1-61942B6D6E2A}" destId="{6A6A1547-20B2-483D-8C9C-49C42AD64C6F}" srcOrd="4" destOrd="0" parTransId="{F56C7F41-513F-47F9-8CFB-61F65D10EA4A}" sibTransId="{F8C72983-B6F8-4BE9-AAA5-BE60C29F21F1}"/>
    <dgm:cxn modelId="{DA0FED42-7D95-4C7D-9D6E-DE0E36F7F3D9}" type="presOf" srcId="{EEFC4F7F-A1B7-4FC1-9CB3-EB1944906CBE}" destId="{8D63384B-8853-413F-92E1-7DB37A4C5E03}" srcOrd="0" destOrd="2" presId="urn:microsoft.com/office/officeart/2005/8/layout/vList6"/>
    <dgm:cxn modelId="{49883A65-B78A-4A12-B466-313C14692B97}" type="presOf" srcId="{E274EE8D-F40F-4965-AF21-458F2706A3BA}" destId="{C07200B6-0C1D-40D5-A1AC-B740AB166F01}" srcOrd="0" destOrd="0" presId="urn:microsoft.com/office/officeart/2005/8/layout/vList6"/>
    <dgm:cxn modelId="{A9621849-B476-41B9-A0E0-52804D47869D}" srcId="{5B4894E8-1085-494D-86D1-61942B6D6E2A}" destId="{12C4B500-FA60-4BEE-A32C-72B0BEF6B653}" srcOrd="3" destOrd="0" parTransId="{E131EB00-7E96-4197-AF4B-EC0562F533E2}" sibTransId="{65F0519B-BF5F-4DB7-A535-F783CA652045}"/>
    <dgm:cxn modelId="{EA70857D-9CC1-4B19-BEC9-F68CF691EBEC}" type="presOf" srcId="{72A80010-CE1B-4680-9F2D-0F1D5B2F1F76}" destId="{C07200B6-0C1D-40D5-A1AC-B740AB166F01}" srcOrd="0" destOrd="2" presId="urn:microsoft.com/office/officeart/2005/8/layout/vList6"/>
    <dgm:cxn modelId="{2D192E83-AABD-4FD6-9370-15D89D0BADC6}" srcId="{E8F6CBD4-6B19-48C9-9E1B-EA75BEDD2230}" destId="{5A8A958F-3ECA-4C9E-934F-71B0575A6A86}" srcOrd="1" destOrd="0" parTransId="{8C6816FE-FD66-40A3-A91B-22807283475B}" sibTransId="{9B160693-904A-403C-BE17-9E82C544A2B2}"/>
    <dgm:cxn modelId="{D039D390-0DAD-4D96-B01D-D5883AF0FCF9}" type="presOf" srcId="{FD841622-E9F5-497E-A92C-4D2A3D6C4E67}" destId="{C07200B6-0C1D-40D5-A1AC-B740AB166F01}" srcOrd="0" destOrd="5" presId="urn:microsoft.com/office/officeart/2005/8/layout/vList6"/>
    <dgm:cxn modelId="{5FC6D295-D8DB-4EDC-933D-A154D70E6FA2}" srcId="{5B4894E8-1085-494D-86D1-61942B6D6E2A}" destId="{52159F5F-5B5D-4EE5-AB4D-5EA67981B5AD}" srcOrd="1" destOrd="0" parTransId="{26D79BA1-7A46-4BE6-B55B-2C43F309F294}" sibTransId="{C856F388-BC6E-490B-91EA-CBDFAA3B4366}"/>
    <dgm:cxn modelId="{673C339E-A70E-41C6-AF96-92CBE73246EF}" type="presOf" srcId="{5B4894E8-1085-494D-86D1-61942B6D6E2A}" destId="{8C3080C7-B0E2-4B08-8B09-D3195CA8AA3E}" srcOrd="0" destOrd="0" presId="urn:microsoft.com/office/officeart/2005/8/layout/vList6"/>
    <dgm:cxn modelId="{E5040CB0-E407-467D-B706-230C593BB97E}" type="presOf" srcId="{C8D56CD0-0A14-4764-AE65-B1D4592EB7DD}" destId="{8D63384B-8853-413F-92E1-7DB37A4C5E03}" srcOrd="0" destOrd="4" presId="urn:microsoft.com/office/officeart/2005/8/layout/vList6"/>
    <dgm:cxn modelId="{69175CC9-76E4-40DC-ABFF-50DA14113426}" srcId="{E8F6CBD4-6B19-48C9-9E1B-EA75BEDD2230}" destId="{EEFC4F7F-A1B7-4FC1-9CB3-EB1944906CBE}" srcOrd="2" destOrd="0" parTransId="{578F8733-7DB6-4565-BEC3-37732D2818C2}" sibTransId="{201BBB71-9CD0-4ABC-B80D-2AE48F408DE9}"/>
    <dgm:cxn modelId="{4DC1E2DC-772A-4B17-A21B-FCB140951780}" srcId="{37E9F535-380D-4C36-94F1-C8655086DFEC}" destId="{E8F6CBD4-6B19-48C9-9E1B-EA75BEDD2230}" srcOrd="0" destOrd="0" parTransId="{1D33D1EA-4D8A-4369-AFEB-A8C9E5FD12CC}" sibTransId="{7341A319-9B9B-4A92-9C68-CC3D24C2C26C}"/>
    <dgm:cxn modelId="{0A1069DD-6C03-4331-831D-A92703D6BEDD}" type="presOf" srcId="{E8F6CBD4-6B19-48C9-9E1B-EA75BEDD2230}" destId="{E77B9D50-E05D-49EC-BAA2-695FFD593F52}" srcOrd="0" destOrd="0" presId="urn:microsoft.com/office/officeart/2005/8/layout/vList6"/>
    <dgm:cxn modelId="{7B30C9E2-D61F-4835-9945-115FE56D19A8}" srcId="{5B4894E8-1085-494D-86D1-61942B6D6E2A}" destId="{72A80010-CE1B-4680-9F2D-0F1D5B2F1F76}" srcOrd="2" destOrd="0" parTransId="{225B6F2A-8967-404D-B3C3-09A91E1ADF31}" sibTransId="{E72C67D7-D8CE-4D56-A630-373F03BA4091}"/>
    <dgm:cxn modelId="{4350B0E9-951D-42AF-911B-D6FFAF85DA72}" type="presOf" srcId="{12C4B500-FA60-4BEE-A32C-72B0BEF6B653}" destId="{C07200B6-0C1D-40D5-A1AC-B740AB166F01}" srcOrd="0" destOrd="3" presId="urn:microsoft.com/office/officeart/2005/8/layout/vList6"/>
    <dgm:cxn modelId="{F5693EEB-E082-4FD6-803E-A844A3EE4443}" type="presOf" srcId="{37E9F535-380D-4C36-94F1-C8655086DFEC}" destId="{2EFE3B42-4B84-46B2-8A92-4DAFBA01FCCD}" srcOrd="0" destOrd="0" presId="urn:microsoft.com/office/officeart/2005/8/layout/vList6"/>
    <dgm:cxn modelId="{BECDA9EB-338E-43D8-B407-493181705B5B}" srcId="{5B4894E8-1085-494D-86D1-61942B6D6E2A}" destId="{FD841622-E9F5-497E-A92C-4D2A3D6C4E67}" srcOrd="5" destOrd="0" parTransId="{F61FFC1A-36A2-4EA4-9C33-51EFEF3D9384}" sibTransId="{5A706F0F-E997-411F-82F6-76D9D05AC454}"/>
    <dgm:cxn modelId="{1D7A94EC-0B9F-421F-B30D-2D1815314167}" srcId="{5B4894E8-1085-494D-86D1-61942B6D6E2A}" destId="{E274EE8D-F40F-4965-AF21-458F2706A3BA}" srcOrd="0" destOrd="0" parTransId="{F54607D0-A2FF-4EB1-AF4E-AC4CA8329883}" sibTransId="{3CB8530A-A9DA-425F-899D-F01CA4FE7E66}"/>
    <dgm:cxn modelId="{7956B7EF-A23C-4958-AAA5-18C32779AE12}" type="presOf" srcId="{F38CD441-3DB2-4FC3-A72D-90CBAC579F2B}" destId="{8D63384B-8853-413F-92E1-7DB37A4C5E03}" srcOrd="0" destOrd="0" presId="urn:microsoft.com/office/officeart/2005/8/layout/vList6"/>
    <dgm:cxn modelId="{BC3E3FF1-9ACD-411B-AE72-EA2D449A5209}" type="presOf" srcId="{5A8A958F-3ECA-4C9E-934F-71B0575A6A86}" destId="{8D63384B-8853-413F-92E1-7DB37A4C5E03}" srcOrd="0" destOrd="1" presId="urn:microsoft.com/office/officeart/2005/8/layout/vList6"/>
    <dgm:cxn modelId="{CC6272AA-E28F-4FBF-8B52-E7C20EF49989}" type="presParOf" srcId="{2EFE3B42-4B84-46B2-8A92-4DAFBA01FCCD}" destId="{BAE94309-89A3-4722-9232-13DD2CB7D5BE}" srcOrd="0" destOrd="0" presId="urn:microsoft.com/office/officeart/2005/8/layout/vList6"/>
    <dgm:cxn modelId="{B176A396-1C6D-49D7-9972-AD00807ABB33}" type="presParOf" srcId="{BAE94309-89A3-4722-9232-13DD2CB7D5BE}" destId="{E77B9D50-E05D-49EC-BAA2-695FFD593F52}" srcOrd="0" destOrd="0" presId="urn:microsoft.com/office/officeart/2005/8/layout/vList6"/>
    <dgm:cxn modelId="{7266F983-7919-4AF7-99F9-AA82AB1F4EDC}" type="presParOf" srcId="{BAE94309-89A3-4722-9232-13DD2CB7D5BE}" destId="{8D63384B-8853-413F-92E1-7DB37A4C5E03}" srcOrd="1" destOrd="0" presId="urn:microsoft.com/office/officeart/2005/8/layout/vList6"/>
    <dgm:cxn modelId="{2FC7365A-7C56-4A7A-9183-52671E0B15D0}" type="presParOf" srcId="{2EFE3B42-4B84-46B2-8A92-4DAFBA01FCCD}" destId="{A71D650B-C267-4550-B91F-638D3B58DAEC}" srcOrd="1" destOrd="0" presId="urn:microsoft.com/office/officeart/2005/8/layout/vList6"/>
    <dgm:cxn modelId="{B3DE65CC-C973-42F9-8AC9-A957951A5D6F}" type="presParOf" srcId="{2EFE3B42-4B84-46B2-8A92-4DAFBA01FCCD}" destId="{98752AC2-FDCF-4691-AAEE-0CAB3C103FBC}" srcOrd="2" destOrd="0" presId="urn:microsoft.com/office/officeart/2005/8/layout/vList6"/>
    <dgm:cxn modelId="{CC23EA1B-10BD-444A-AB60-EB2A1C27E1AD}" type="presParOf" srcId="{98752AC2-FDCF-4691-AAEE-0CAB3C103FBC}" destId="{8C3080C7-B0E2-4B08-8B09-D3195CA8AA3E}" srcOrd="0" destOrd="0" presId="urn:microsoft.com/office/officeart/2005/8/layout/vList6"/>
    <dgm:cxn modelId="{F26A96CA-19F0-4705-9814-02761CB0FC93}" type="presParOf" srcId="{98752AC2-FDCF-4691-AAEE-0CAB3C103FBC}" destId="{C07200B6-0C1D-40D5-A1AC-B740AB166F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086F7D-B4FF-40E3-AC6E-5F24B50820B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8A9E5168-55CC-498F-9690-3FD24826023B}">
      <dgm:prSet phldrT="[Texto]" custT="1"/>
      <dgm:spPr/>
      <dgm:t>
        <a:bodyPr/>
        <a:lstStyle/>
        <a:p>
          <a:endParaRPr lang="pt-BR" sz="16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D6240C0-4F08-417D-BC3B-9793A81985B8}" type="parTrans" cxnId="{84E7A7EA-B421-4CB1-AC7F-6BAF4527B749}">
      <dgm:prSet/>
      <dgm:spPr/>
      <dgm:t>
        <a:bodyPr/>
        <a:lstStyle/>
        <a:p>
          <a:endParaRPr lang="pt-BR"/>
        </a:p>
      </dgm:t>
    </dgm:pt>
    <dgm:pt modelId="{26F6C48B-26E9-47E8-997E-102EA6C8D8AC}" type="sibTrans" cxnId="{84E7A7EA-B421-4CB1-AC7F-6BAF4527B749}">
      <dgm:prSet/>
      <dgm:spPr/>
      <dgm:t>
        <a:bodyPr/>
        <a:lstStyle/>
        <a:p>
          <a:endParaRPr lang="pt-BR"/>
        </a:p>
      </dgm:t>
    </dgm:pt>
    <dgm:pt modelId="{86D4AC61-B214-48E4-AFD8-707CEB3B8082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Mohandas Gandhi</a:t>
          </a:r>
        </a:p>
      </dgm:t>
    </dgm:pt>
    <dgm:pt modelId="{26B69584-5806-4818-94DE-809F8EB618A2}" type="parTrans" cxnId="{97E3C82C-B1AE-4B8A-B854-9480D20E8916}">
      <dgm:prSet/>
      <dgm:spPr/>
      <dgm:t>
        <a:bodyPr/>
        <a:lstStyle/>
        <a:p>
          <a:endParaRPr lang="pt-BR"/>
        </a:p>
      </dgm:t>
    </dgm:pt>
    <dgm:pt modelId="{1A013321-1143-4E5C-AE54-88289EB3D01A}" type="sibTrans" cxnId="{97E3C82C-B1AE-4B8A-B854-9480D20E8916}">
      <dgm:prSet/>
      <dgm:spPr/>
      <dgm:t>
        <a:bodyPr/>
        <a:lstStyle/>
        <a:p>
          <a:endParaRPr lang="pt-BR"/>
        </a:p>
      </dgm:t>
    </dgm:pt>
    <dgm:pt modelId="{5C2A52C3-18BC-4AF9-B164-E58C2CE37275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Resistência pacífica</a:t>
          </a:r>
        </a:p>
      </dgm:t>
    </dgm:pt>
    <dgm:pt modelId="{C00A647E-1439-451B-B28C-E0EBED30AACE}" type="parTrans" cxnId="{B189B9E1-2B0C-4344-8EB0-9FFC1C8FA0B6}">
      <dgm:prSet/>
      <dgm:spPr/>
      <dgm:t>
        <a:bodyPr/>
        <a:lstStyle/>
        <a:p>
          <a:endParaRPr lang="pt-BR"/>
        </a:p>
      </dgm:t>
    </dgm:pt>
    <dgm:pt modelId="{AE452A9D-D57A-4A77-83A9-9CFF0E74E8B7}" type="sibTrans" cxnId="{B189B9E1-2B0C-4344-8EB0-9FFC1C8FA0B6}">
      <dgm:prSet/>
      <dgm:spPr/>
      <dgm:t>
        <a:bodyPr/>
        <a:lstStyle/>
        <a:p>
          <a:endParaRPr lang="pt-BR"/>
        </a:p>
      </dgm:t>
    </dgm:pt>
    <dgm:pt modelId="{39E87A14-8C5A-4FFF-9DEB-24C858919B4A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Desobediência civil e não violência</a:t>
          </a:r>
        </a:p>
      </dgm:t>
    </dgm:pt>
    <dgm:pt modelId="{CF76F6BD-F07A-4109-B1EA-808B20D04DEF}" type="parTrans" cxnId="{EA3B1393-03A7-4056-BF11-E13B8F876837}">
      <dgm:prSet/>
      <dgm:spPr/>
      <dgm:t>
        <a:bodyPr/>
        <a:lstStyle/>
        <a:p>
          <a:endParaRPr lang="pt-BR"/>
        </a:p>
      </dgm:t>
    </dgm:pt>
    <dgm:pt modelId="{2CFBD505-7B7A-4528-AD45-16A747D5FB0D}" type="sibTrans" cxnId="{EA3B1393-03A7-4056-BF11-E13B8F876837}">
      <dgm:prSet/>
      <dgm:spPr/>
      <dgm:t>
        <a:bodyPr/>
        <a:lstStyle/>
        <a:p>
          <a:endParaRPr lang="pt-BR"/>
        </a:p>
      </dgm:t>
    </dgm:pt>
    <dgm:pt modelId="{C952C2BA-F913-4705-A8A5-63ABF6432D75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União entre hindus e muçulmanos</a:t>
          </a:r>
        </a:p>
      </dgm:t>
    </dgm:pt>
    <dgm:pt modelId="{DE1A30C1-9445-4C9E-90BD-9001DFE8AFFE}" type="parTrans" cxnId="{77D77FDA-3B93-42DB-AE4E-7640F2540E5C}">
      <dgm:prSet/>
      <dgm:spPr/>
      <dgm:t>
        <a:bodyPr/>
        <a:lstStyle/>
        <a:p>
          <a:endParaRPr lang="pt-BR"/>
        </a:p>
      </dgm:t>
    </dgm:pt>
    <dgm:pt modelId="{16A2E234-7C15-4BD2-B76B-8C6CB67ED08D}" type="sibTrans" cxnId="{77D77FDA-3B93-42DB-AE4E-7640F2540E5C}">
      <dgm:prSet/>
      <dgm:spPr/>
      <dgm:t>
        <a:bodyPr/>
        <a:lstStyle/>
        <a:p>
          <a:endParaRPr lang="pt-BR"/>
        </a:p>
      </dgm:t>
    </dgm:pt>
    <dgm:pt modelId="{C84D22C6-E81D-405B-A189-0FEDCDDE0D67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República da Índia </a:t>
          </a:r>
        </a:p>
      </dgm:t>
    </dgm:pt>
    <dgm:pt modelId="{108F2A46-7786-4EEE-ABCE-F4BFEB331470}" type="parTrans" cxnId="{1372BDBE-BE86-49C6-835F-548A1AB260DA}">
      <dgm:prSet/>
      <dgm:spPr/>
      <dgm:t>
        <a:bodyPr/>
        <a:lstStyle/>
        <a:p>
          <a:endParaRPr lang="pt-BR"/>
        </a:p>
      </dgm:t>
    </dgm:pt>
    <dgm:pt modelId="{9E429F2D-86A7-4684-B104-3A9239A4C29C}" type="sibTrans" cxnId="{1372BDBE-BE86-49C6-835F-548A1AB260DA}">
      <dgm:prSet/>
      <dgm:spPr/>
      <dgm:t>
        <a:bodyPr/>
        <a:lstStyle/>
        <a:p>
          <a:endParaRPr lang="pt-BR"/>
        </a:p>
      </dgm:t>
    </dgm:pt>
    <dgm:pt modelId="{C016396A-9E25-4EE0-BCB8-FAC57C623CAE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República do Paquistão</a:t>
          </a:r>
        </a:p>
      </dgm:t>
    </dgm:pt>
    <dgm:pt modelId="{BC21AF91-F927-496A-9A9B-5CD3CB83F4D9}" type="parTrans" cxnId="{FADF8038-85D0-4E25-B199-2731ED3A28CE}">
      <dgm:prSet/>
      <dgm:spPr/>
      <dgm:t>
        <a:bodyPr/>
        <a:lstStyle/>
        <a:p>
          <a:endParaRPr lang="pt-BR"/>
        </a:p>
      </dgm:t>
    </dgm:pt>
    <dgm:pt modelId="{15102515-1A26-454D-89FB-54C433215FB4}" type="sibTrans" cxnId="{FADF8038-85D0-4E25-B199-2731ED3A28CE}">
      <dgm:prSet/>
      <dgm:spPr/>
      <dgm:t>
        <a:bodyPr/>
        <a:lstStyle/>
        <a:p>
          <a:endParaRPr lang="pt-BR"/>
        </a:p>
      </dgm:t>
    </dgm:pt>
    <dgm:pt modelId="{35B56C05-F74C-4D5F-84D2-907BAB709DA9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Paquistão Oriental: Bangladesh</a:t>
          </a:r>
        </a:p>
      </dgm:t>
    </dgm:pt>
    <dgm:pt modelId="{0EA17756-A0D7-4C27-980C-18D3115541CD}" type="parTrans" cxnId="{6EB618FA-EBDB-4038-B51F-EA381FB3908C}">
      <dgm:prSet/>
      <dgm:spPr/>
      <dgm:t>
        <a:bodyPr/>
        <a:lstStyle/>
        <a:p>
          <a:endParaRPr lang="pt-BR"/>
        </a:p>
      </dgm:t>
    </dgm:pt>
    <dgm:pt modelId="{8A4726E9-9ECF-4B54-8E23-A039293255F7}" type="sibTrans" cxnId="{6EB618FA-EBDB-4038-B51F-EA381FB3908C}">
      <dgm:prSet/>
      <dgm:spPr/>
      <dgm:t>
        <a:bodyPr/>
        <a:lstStyle/>
        <a:p>
          <a:endParaRPr lang="pt-BR"/>
        </a:p>
      </dgm:t>
    </dgm:pt>
    <dgm:pt modelId="{D8F0B771-A0F1-48BA-8387-ADF4D021133C}">
      <dgm:prSet phldrT="[Texto]" custT="1"/>
      <dgm:spPr/>
      <dgm:t>
        <a:bodyPr/>
        <a:lstStyle/>
        <a:p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56E99AE-1DB0-4254-AEAB-E8490B9406CA}" type="sibTrans" cxnId="{C33A823E-9E60-4F9D-8E4D-0795623122CF}">
      <dgm:prSet/>
      <dgm:spPr/>
      <dgm:t>
        <a:bodyPr/>
        <a:lstStyle/>
        <a:p>
          <a:endParaRPr lang="pt-BR"/>
        </a:p>
      </dgm:t>
    </dgm:pt>
    <dgm:pt modelId="{24E03AC1-696B-4BE9-94EA-E58D1B893B29}" type="parTrans" cxnId="{C33A823E-9E60-4F9D-8E4D-0795623122CF}">
      <dgm:prSet/>
      <dgm:spPr/>
      <dgm:t>
        <a:bodyPr/>
        <a:lstStyle/>
        <a:p>
          <a:endParaRPr lang="pt-BR"/>
        </a:p>
      </dgm:t>
    </dgm:pt>
    <dgm:pt modelId="{822DFC7F-1A37-49DE-8562-1CFD2F6969B4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Joia mais preciosa da Coroa Britânica (grandes lucros)</a:t>
          </a:r>
        </a:p>
      </dgm:t>
    </dgm:pt>
    <dgm:pt modelId="{5BF3AB99-F718-42A4-848B-4E95BF7D1585}" type="parTrans" cxnId="{20361000-433D-4A99-91C5-E5C34D657E4D}">
      <dgm:prSet/>
      <dgm:spPr/>
      <dgm:t>
        <a:bodyPr/>
        <a:lstStyle/>
        <a:p>
          <a:endParaRPr lang="en-US"/>
        </a:p>
      </dgm:t>
    </dgm:pt>
    <dgm:pt modelId="{E98A1543-0748-4AEE-B938-A3F234687BDC}" type="sibTrans" cxnId="{20361000-433D-4A99-91C5-E5C34D657E4D}">
      <dgm:prSet/>
      <dgm:spPr/>
      <dgm:t>
        <a:bodyPr/>
        <a:lstStyle/>
        <a:p>
          <a:endParaRPr lang="en-US"/>
        </a:p>
      </dgm:t>
    </dgm:pt>
    <dgm:pt modelId="{1735EB12-864E-47CB-AD36-07A74923BD12}" type="pres">
      <dgm:prSet presAssocID="{0D086F7D-B4FF-40E3-AC6E-5F24B50820BD}" presName="Name0" presStyleCnt="0">
        <dgm:presLayoutVars>
          <dgm:chMax/>
          <dgm:chPref/>
          <dgm:dir/>
          <dgm:animLvl val="lvl"/>
        </dgm:presLayoutVars>
      </dgm:prSet>
      <dgm:spPr/>
    </dgm:pt>
    <dgm:pt modelId="{921D1D56-A404-4BFC-84E6-32F7BB8758D7}" type="pres">
      <dgm:prSet presAssocID="{D8F0B771-A0F1-48BA-8387-ADF4D021133C}" presName="composite" presStyleCnt="0"/>
      <dgm:spPr/>
    </dgm:pt>
    <dgm:pt modelId="{FF50E5F1-9126-486D-A7A6-BBE1BA21AF0C}" type="pres">
      <dgm:prSet presAssocID="{D8F0B771-A0F1-48BA-8387-ADF4D021133C}" presName="ParentAccentShape" presStyleLbl="trBgShp" presStyleIdx="0" presStyleCnt="2" custScaleX="97374" custScaleY="121148" custLinFactNeighborX="112" custLinFactNeighborY="3168"/>
      <dgm:spPr>
        <a:solidFill>
          <a:schemeClr val="accent4">
            <a:lumMod val="40000"/>
            <a:lumOff val="60000"/>
            <a:alpha val="40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FF24E8A4-FE75-45A7-A916-7AAADC3F5116}" type="pres">
      <dgm:prSet presAssocID="{D8F0B771-A0F1-48BA-8387-ADF4D021133C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C5AE6033-CCAA-4D2B-8B54-8274EAED579B}" type="pres">
      <dgm:prSet presAssocID="{D8F0B771-A0F1-48BA-8387-ADF4D021133C}" presName="ChildText" presStyleLbl="revTx" presStyleIdx="1" presStyleCnt="2">
        <dgm:presLayoutVars>
          <dgm:chMax val="0"/>
          <dgm:chPref val="0"/>
        </dgm:presLayoutVars>
      </dgm:prSet>
      <dgm:spPr/>
    </dgm:pt>
    <dgm:pt modelId="{389CAAD9-F29C-45E3-9F20-6C47F4A73725}" type="pres">
      <dgm:prSet presAssocID="{D8F0B771-A0F1-48BA-8387-ADF4D021133C}" presName="ChildAccentShape" presStyleLbl="trBgShp" presStyleIdx="1" presStyleCnt="2" custScaleX="124478" custScaleY="120004" custLinFactNeighborY="1282"/>
      <dgm:spPr>
        <a:solidFill>
          <a:schemeClr val="accent4">
            <a:lumMod val="40000"/>
            <a:lumOff val="60000"/>
            <a:alpha val="40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9F9FE14D-620F-4D8C-9C96-510825B0C507}" type="pres">
      <dgm:prSet presAssocID="{D8F0B771-A0F1-48BA-8387-ADF4D021133C}" presName="Image" presStyleLbl="alignImgPlace1" presStyleIdx="0" presStyleCnt="1" custScaleX="75050" custScaleY="89753" custLinFactNeighborX="5451" custLinFactNeighborY="125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20361000-433D-4A99-91C5-E5C34D657E4D}" srcId="{8A9E5168-55CC-498F-9690-3FD24826023B}" destId="{822DFC7F-1A37-49DE-8562-1CFD2F6969B4}" srcOrd="0" destOrd="0" parTransId="{5BF3AB99-F718-42A4-848B-4E95BF7D1585}" sibTransId="{E98A1543-0748-4AEE-B938-A3F234687BDC}"/>
    <dgm:cxn modelId="{97E3C82C-B1AE-4B8A-B854-9480D20E8916}" srcId="{8A9E5168-55CC-498F-9690-3FD24826023B}" destId="{86D4AC61-B214-48E4-AFD8-707CEB3B8082}" srcOrd="1" destOrd="0" parTransId="{26B69584-5806-4818-94DE-809F8EB618A2}" sibTransId="{1A013321-1143-4E5C-AE54-88289EB3D01A}"/>
    <dgm:cxn modelId="{681BBB2F-16A8-4CC8-862E-979955B79D93}" type="presOf" srcId="{35B56C05-F74C-4D5F-84D2-907BAB709DA9}" destId="{C5AE6033-CCAA-4D2B-8B54-8274EAED579B}" srcOrd="0" destOrd="8" presId="urn:microsoft.com/office/officeart/2009/3/layout/SnapshotPictureList"/>
    <dgm:cxn modelId="{BD374A38-5D28-45F9-A617-BDCDBFCB93FB}" type="presOf" srcId="{39E87A14-8C5A-4FFF-9DEB-24C858919B4A}" destId="{C5AE6033-CCAA-4D2B-8B54-8274EAED579B}" srcOrd="0" destOrd="4" presId="urn:microsoft.com/office/officeart/2009/3/layout/SnapshotPictureList"/>
    <dgm:cxn modelId="{FADF8038-85D0-4E25-B199-2731ED3A28CE}" srcId="{8A9E5168-55CC-498F-9690-3FD24826023B}" destId="{C016396A-9E25-4EE0-BCB8-FAC57C623CAE}" srcOrd="6" destOrd="0" parTransId="{BC21AF91-F927-496A-9A9B-5CD3CB83F4D9}" sibTransId="{15102515-1A26-454D-89FB-54C433215FB4}"/>
    <dgm:cxn modelId="{C33A823E-9E60-4F9D-8E4D-0795623122CF}" srcId="{0D086F7D-B4FF-40E3-AC6E-5F24B50820BD}" destId="{D8F0B771-A0F1-48BA-8387-ADF4D021133C}" srcOrd="0" destOrd="0" parTransId="{24E03AC1-696B-4BE9-94EA-E58D1B893B29}" sibTransId="{456E99AE-1DB0-4254-AEAB-E8490B9406CA}"/>
    <dgm:cxn modelId="{589AF466-36BB-4106-B66E-9AE1CA28CC78}" type="presOf" srcId="{D8F0B771-A0F1-48BA-8387-ADF4D021133C}" destId="{FF24E8A4-FE75-45A7-A916-7AAADC3F5116}" srcOrd="0" destOrd="0" presId="urn:microsoft.com/office/officeart/2009/3/layout/SnapshotPictureList"/>
    <dgm:cxn modelId="{DDF0DC6B-EE7B-4210-B474-893A5DBBEA9A}" type="presOf" srcId="{822DFC7F-1A37-49DE-8562-1CFD2F6969B4}" destId="{C5AE6033-CCAA-4D2B-8B54-8274EAED579B}" srcOrd="0" destOrd="1" presId="urn:microsoft.com/office/officeart/2009/3/layout/SnapshotPictureList"/>
    <dgm:cxn modelId="{7755B176-EA48-492F-952D-5C4224A54CC9}" type="presOf" srcId="{5C2A52C3-18BC-4AF9-B164-E58C2CE37275}" destId="{C5AE6033-CCAA-4D2B-8B54-8274EAED579B}" srcOrd="0" destOrd="3" presId="urn:microsoft.com/office/officeart/2009/3/layout/SnapshotPictureList"/>
    <dgm:cxn modelId="{E5985A7D-0841-4B1F-B4B2-F3C28ED910D6}" type="presOf" srcId="{86D4AC61-B214-48E4-AFD8-707CEB3B8082}" destId="{C5AE6033-CCAA-4D2B-8B54-8274EAED579B}" srcOrd="0" destOrd="2" presId="urn:microsoft.com/office/officeart/2009/3/layout/SnapshotPictureList"/>
    <dgm:cxn modelId="{BCD37692-2633-4CD2-AEFD-8BD913F9823B}" type="presOf" srcId="{C84D22C6-E81D-405B-A189-0FEDCDDE0D67}" destId="{C5AE6033-CCAA-4D2B-8B54-8274EAED579B}" srcOrd="0" destOrd="6" presId="urn:microsoft.com/office/officeart/2009/3/layout/SnapshotPictureList"/>
    <dgm:cxn modelId="{EA3B1393-03A7-4056-BF11-E13B8F876837}" srcId="{8A9E5168-55CC-498F-9690-3FD24826023B}" destId="{39E87A14-8C5A-4FFF-9DEB-24C858919B4A}" srcOrd="3" destOrd="0" parTransId="{CF76F6BD-F07A-4109-B1EA-808B20D04DEF}" sibTransId="{2CFBD505-7B7A-4528-AD45-16A747D5FB0D}"/>
    <dgm:cxn modelId="{A6A0BA98-779F-41ED-AD69-2F5BCCA44006}" type="presOf" srcId="{C016396A-9E25-4EE0-BCB8-FAC57C623CAE}" destId="{C5AE6033-CCAA-4D2B-8B54-8274EAED579B}" srcOrd="0" destOrd="7" presId="urn:microsoft.com/office/officeart/2009/3/layout/SnapshotPictureList"/>
    <dgm:cxn modelId="{146DB79D-C86C-4F23-B516-AF5D895CC33F}" type="presOf" srcId="{8A9E5168-55CC-498F-9690-3FD24826023B}" destId="{C5AE6033-CCAA-4D2B-8B54-8274EAED579B}" srcOrd="0" destOrd="0" presId="urn:microsoft.com/office/officeart/2009/3/layout/SnapshotPictureList"/>
    <dgm:cxn modelId="{9139FA9D-50AB-4AF5-96FE-22B1A9649BB6}" type="presOf" srcId="{C952C2BA-F913-4705-A8A5-63ABF6432D75}" destId="{C5AE6033-CCAA-4D2B-8B54-8274EAED579B}" srcOrd="0" destOrd="5" presId="urn:microsoft.com/office/officeart/2009/3/layout/SnapshotPictureList"/>
    <dgm:cxn modelId="{1372BDBE-BE86-49C6-835F-548A1AB260DA}" srcId="{8A9E5168-55CC-498F-9690-3FD24826023B}" destId="{C84D22C6-E81D-405B-A189-0FEDCDDE0D67}" srcOrd="5" destOrd="0" parTransId="{108F2A46-7786-4EEE-ABCE-F4BFEB331470}" sibTransId="{9E429F2D-86A7-4684-B104-3A9239A4C29C}"/>
    <dgm:cxn modelId="{77D77FDA-3B93-42DB-AE4E-7640F2540E5C}" srcId="{8A9E5168-55CC-498F-9690-3FD24826023B}" destId="{C952C2BA-F913-4705-A8A5-63ABF6432D75}" srcOrd="4" destOrd="0" parTransId="{DE1A30C1-9445-4C9E-90BD-9001DFE8AFFE}" sibTransId="{16A2E234-7C15-4BD2-B76B-8C6CB67ED08D}"/>
    <dgm:cxn modelId="{C4F117DD-C7D3-46DD-9127-940B3F11EF74}" type="presOf" srcId="{0D086F7D-B4FF-40E3-AC6E-5F24B50820BD}" destId="{1735EB12-864E-47CB-AD36-07A74923BD12}" srcOrd="0" destOrd="0" presId="urn:microsoft.com/office/officeart/2009/3/layout/SnapshotPictureList"/>
    <dgm:cxn modelId="{B189B9E1-2B0C-4344-8EB0-9FFC1C8FA0B6}" srcId="{8A9E5168-55CC-498F-9690-3FD24826023B}" destId="{5C2A52C3-18BC-4AF9-B164-E58C2CE37275}" srcOrd="2" destOrd="0" parTransId="{C00A647E-1439-451B-B28C-E0EBED30AACE}" sibTransId="{AE452A9D-D57A-4A77-83A9-9CFF0E74E8B7}"/>
    <dgm:cxn modelId="{84E7A7EA-B421-4CB1-AC7F-6BAF4527B749}" srcId="{D8F0B771-A0F1-48BA-8387-ADF4D021133C}" destId="{8A9E5168-55CC-498F-9690-3FD24826023B}" srcOrd="0" destOrd="0" parTransId="{9D6240C0-4F08-417D-BC3B-9793A81985B8}" sibTransId="{26F6C48B-26E9-47E8-997E-102EA6C8D8AC}"/>
    <dgm:cxn modelId="{6EB618FA-EBDB-4038-B51F-EA381FB3908C}" srcId="{8A9E5168-55CC-498F-9690-3FD24826023B}" destId="{35B56C05-F74C-4D5F-84D2-907BAB709DA9}" srcOrd="7" destOrd="0" parTransId="{0EA17756-A0D7-4C27-980C-18D3115541CD}" sibTransId="{8A4726E9-9ECF-4B54-8E23-A039293255F7}"/>
    <dgm:cxn modelId="{AF46A960-84B5-4CEA-9638-827C58D8B822}" type="presParOf" srcId="{1735EB12-864E-47CB-AD36-07A74923BD12}" destId="{921D1D56-A404-4BFC-84E6-32F7BB8758D7}" srcOrd="0" destOrd="0" presId="urn:microsoft.com/office/officeart/2009/3/layout/SnapshotPictureList"/>
    <dgm:cxn modelId="{5EAA012A-6230-42C1-8E30-C2F19B77B4AE}" type="presParOf" srcId="{921D1D56-A404-4BFC-84E6-32F7BB8758D7}" destId="{FF50E5F1-9126-486D-A7A6-BBE1BA21AF0C}" srcOrd="0" destOrd="0" presId="urn:microsoft.com/office/officeart/2009/3/layout/SnapshotPictureList"/>
    <dgm:cxn modelId="{204981B7-9BB6-48E5-A422-20160D597285}" type="presParOf" srcId="{921D1D56-A404-4BFC-84E6-32F7BB8758D7}" destId="{FF24E8A4-FE75-45A7-A916-7AAADC3F5116}" srcOrd="1" destOrd="0" presId="urn:microsoft.com/office/officeart/2009/3/layout/SnapshotPictureList"/>
    <dgm:cxn modelId="{19B2122F-3983-4FEC-839D-634C04283D27}" type="presParOf" srcId="{921D1D56-A404-4BFC-84E6-32F7BB8758D7}" destId="{C5AE6033-CCAA-4D2B-8B54-8274EAED579B}" srcOrd="2" destOrd="0" presId="urn:microsoft.com/office/officeart/2009/3/layout/SnapshotPictureList"/>
    <dgm:cxn modelId="{63F06072-CBEE-46AE-84CA-E6C35863AD7F}" type="presParOf" srcId="{921D1D56-A404-4BFC-84E6-32F7BB8758D7}" destId="{389CAAD9-F29C-45E3-9F20-6C47F4A73725}" srcOrd="3" destOrd="0" presId="urn:microsoft.com/office/officeart/2009/3/layout/SnapshotPictureList"/>
    <dgm:cxn modelId="{894CC7C3-26CD-4ABD-B875-95501937D72C}" type="presParOf" srcId="{921D1D56-A404-4BFC-84E6-32F7BB8758D7}" destId="{9F9FE14D-620F-4D8C-9C96-510825B0C507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43B366E-0827-4F6E-B3D2-68E961B82047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F735F32C-B783-413C-95AF-48F5A6AF8892}">
      <dgm:prSet phldrT="[Texto]" custT="1"/>
      <dgm:spPr>
        <a:solidFill>
          <a:schemeClr val="accent2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pt-BR" sz="2400" b="1" dirty="0">
              <a:latin typeface="Roboto" panose="02000000000000000000" pitchFamily="2" charset="0"/>
              <a:ea typeface="Roboto" panose="02000000000000000000" pitchFamily="2" charset="0"/>
            </a:rPr>
            <a:t>Congo</a:t>
          </a:r>
          <a:endParaRPr lang="pt-BR" sz="2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4E1F835-2BA2-48F3-94AD-5FF0911F86B8}" type="parTrans" cxnId="{C8A6E72A-B557-43FF-884F-761AA87C234E}">
      <dgm:prSet/>
      <dgm:spPr/>
      <dgm:t>
        <a:bodyPr/>
        <a:lstStyle/>
        <a:p>
          <a:endParaRPr lang="pt-BR"/>
        </a:p>
      </dgm:t>
    </dgm:pt>
    <dgm:pt modelId="{0CB1E70E-1852-4BAF-AE26-71BA29A742A3}" type="sibTrans" cxnId="{C8A6E72A-B557-43FF-884F-761AA87C234E}">
      <dgm:prSet/>
      <dgm:spPr/>
      <dgm:t>
        <a:bodyPr/>
        <a:lstStyle/>
        <a:p>
          <a:endParaRPr lang="pt-BR"/>
        </a:p>
      </dgm:t>
    </dgm:pt>
    <dgm:pt modelId="{EE1BEAE7-B887-4C5E-B8D5-83EE8AA8A8DA}">
      <dgm:prSet phldrT="[Texto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Administração Belga: autoritária e racista</a:t>
          </a:r>
        </a:p>
      </dgm:t>
    </dgm:pt>
    <dgm:pt modelId="{8ACA3E17-EB3C-4A63-8D5B-050016F60BD7}" type="parTrans" cxnId="{B44F2AE5-85DD-4E10-A2DD-37BD4E66DE36}">
      <dgm:prSet/>
      <dgm:spPr/>
      <dgm:t>
        <a:bodyPr/>
        <a:lstStyle/>
        <a:p>
          <a:endParaRPr lang="pt-BR"/>
        </a:p>
      </dgm:t>
    </dgm:pt>
    <dgm:pt modelId="{CC3448BA-9086-44A3-AF64-445F695AB53F}" type="sibTrans" cxnId="{B44F2AE5-85DD-4E10-A2DD-37BD4E66DE36}">
      <dgm:prSet/>
      <dgm:spPr/>
      <dgm:t>
        <a:bodyPr/>
        <a:lstStyle/>
        <a:p>
          <a:endParaRPr lang="pt-BR"/>
        </a:p>
      </dgm:t>
    </dgm:pt>
    <dgm:pt modelId="{CC4F6F2C-8375-4AB0-A79C-147F0898203A}">
      <dgm:prSet phldrT="[Texto]" custT="1"/>
      <dgm:spPr>
        <a:solidFill>
          <a:schemeClr val="accent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Angola, Moçambique e Guiné-Bissau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F95CCF9-30FF-4205-AF4D-51BB3D717467}" type="parTrans" cxnId="{91696733-2228-4E22-B367-39A4A6717517}">
      <dgm:prSet/>
      <dgm:spPr/>
      <dgm:t>
        <a:bodyPr/>
        <a:lstStyle/>
        <a:p>
          <a:endParaRPr lang="pt-BR"/>
        </a:p>
      </dgm:t>
    </dgm:pt>
    <dgm:pt modelId="{1B202E70-ED2C-43DD-90D5-07E45FBDE1E6}" type="sibTrans" cxnId="{91696733-2228-4E22-B367-39A4A6717517}">
      <dgm:prSet/>
      <dgm:spPr/>
      <dgm:t>
        <a:bodyPr/>
        <a:lstStyle/>
        <a:p>
          <a:endParaRPr lang="pt-BR"/>
        </a:p>
      </dgm:t>
    </dgm:pt>
    <dgm:pt modelId="{6B235B48-0EF7-4DA6-97C8-A4B35232301B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Países dominados por Portugal</a:t>
          </a:r>
        </a:p>
      </dgm:t>
    </dgm:pt>
    <dgm:pt modelId="{C3D51364-86A8-4A80-ABB0-5DF09B434D81}" type="parTrans" cxnId="{A2C39E1D-5EA4-4D88-B98E-C2445265B868}">
      <dgm:prSet/>
      <dgm:spPr/>
      <dgm:t>
        <a:bodyPr/>
        <a:lstStyle/>
        <a:p>
          <a:endParaRPr lang="pt-BR"/>
        </a:p>
      </dgm:t>
    </dgm:pt>
    <dgm:pt modelId="{5CCCA557-4527-47B3-8152-43C66073D945}" type="sibTrans" cxnId="{A2C39E1D-5EA4-4D88-B98E-C2445265B868}">
      <dgm:prSet/>
      <dgm:spPr/>
      <dgm:t>
        <a:bodyPr/>
        <a:lstStyle/>
        <a:p>
          <a:endParaRPr lang="pt-BR"/>
        </a:p>
      </dgm:t>
    </dgm:pt>
    <dgm:pt modelId="{E72FAB3E-A79E-48B2-B821-FFBD9DC9E85A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A Revolução dos Cravos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FDD0C0E-2840-4AC8-85FB-9A036323D670}" type="parTrans" cxnId="{CCE96468-739D-4714-A2FB-118E8D15BA3B}">
      <dgm:prSet/>
      <dgm:spPr/>
      <dgm:t>
        <a:bodyPr/>
        <a:lstStyle/>
        <a:p>
          <a:endParaRPr lang="pt-BR"/>
        </a:p>
      </dgm:t>
    </dgm:pt>
    <dgm:pt modelId="{3DB50072-7D5E-4147-8E78-B8FB9B8F28B1}" type="sibTrans" cxnId="{CCE96468-739D-4714-A2FB-118E8D15BA3B}">
      <dgm:prSet/>
      <dgm:spPr/>
      <dgm:t>
        <a:bodyPr/>
        <a:lstStyle/>
        <a:p>
          <a:endParaRPr lang="pt-BR"/>
        </a:p>
      </dgm:t>
    </dgm:pt>
    <dgm:pt modelId="{0267EDE8-7EA8-4B8C-8F41-AEF503DD50D3}">
      <dgm:prSet phldrT="[Texto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Altos gastos com a guerra na África</a:t>
          </a:r>
        </a:p>
      </dgm:t>
    </dgm:pt>
    <dgm:pt modelId="{5DEE2393-F63E-4893-8AF7-2429E00F9334}" type="parTrans" cxnId="{94BE22E0-1D9E-438B-8D0E-2BCA0BB1D8E7}">
      <dgm:prSet/>
      <dgm:spPr/>
      <dgm:t>
        <a:bodyPr/>
        <a:lstStyle/>
        <a:p>
          <a:endParaRPr lang="pt-BR"/>
        </a:p>
      </dgm:t>
    </dgm:pt>
    <dgm:pt modelId="{A9FC6117-9875-414B-85E0-E61863BA4B72}" type="sibTrans" cxnId="{94BE22E0-1D9E-438B-8D0E-2BCA0BB1D8E7}">
      <dgm:prSet/>
      <dgm:spPr/>
      <dgm:t>
        <a:bodyPr/>
        <a:lstStyle/>
        <a:p>
          <a:endParaRPr lang="pt-BR"/>
        </a:p>
      </dgm:t>
    </dgm:pt>
    <dgm:pt modelId="{4DD93E85-85B6-4E49-99C9-1C54DC745009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Explorado por companhias internacionais</a:t>
          </a:r>
        </a:p>
      </dgm:t>
    </dgm:pt>
    <dgm:pt modelId="{698B3E3D-6C12-4E36-AABC-7B3F213E6B33}" type="parTrans" cxnId="{6203BA3A-74DA-4229-A38F-B405D33E76D4}">
      <dgm:prSet/>
      <dgm:spPr/>
      <dgm:t>
        <a:bodyPr/>
        <a:lstStyle/>
        <a:p>
          <a:endParaRPr lang="pt-BR"/>
        </a:p>
      </dgm:t>
    </dgm:pt>
    <dgm:pt modelId="{5E5D3B97-4763-4F1E-A40C-2EC1E67068AF}" type="sibTrans" cxnId="{6203BA3A-74DA-4229-A38F-B405D33E76D4}">
      <dgm:prSet/>
      <dgm:spPr/>
      <dgm:t>
        <a:bodyPr/>
        <a:lstStyle/>
        <a:p>
          <a:endParaRPr lang="pt-BR"/>
        </a:p>
      </dgm:t>
    </dgm:pt>
    <dgm:pt modelId="{75788BAB-A8CA-4789-86E7-3DAD1F6BB5B7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Falta de liberdade de expressão, de representação</a:t>
          </a:r>
        </a:p>
      </dgm:t>
    </dgm:pt>
    <dgm:pt modelId="{246D6A15-E8D8-4460-A19F-C2C34AC01C8E}" type="parTrans" cxnId="{B87B9904-B987-4682-B52D-FDC7307084B3}">
      <dgm:prSet/>
      <dgm:spPr/>
      <dgm:t>
        <a:bodyPr/>
        <a:lstStyle/>
        <a:p>
          <a:endParaRPr lang="pt-BR"/>
        </a:p>
      </dgm:t>
    </dgm:pt>
    <dgm:pt modelId="{5699B8FF-3BE3-4284-B571-53A9125C87D6}" type="sibTrans" cxnId="{B87B9904-B987-4682-B52D-FDC7307084B3}">
      <dgm:prSet/>
      <dgm:spPr/>
      <dgm:t>
        <a:bodyPr/>
        <a:lstStyle/>
        <a:p>
          <a:endParaRPr lang="pt-BR"/>
        </a:p>
      </dgm:t>
    </dgm:pt>
    <dgm:pt modelId="{FBD0C16D-EC74-4F24-B1AE-5CC996E55942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Abako: associação do baixo congo</a:t>
          </a:r>
        </a:p>
      </dgm:t>
    </dgm:pt>
    <dgm:pt modelId="{95AAB7ED-B855-4A42-B2EF-D91D337F6D09}" type="parTrans" cxnId="{271B2A0C-902A-44EB-A48D-28B3BE2A0A04}">
      <dgm:prSet/>
      <dgm:spPr/>
      <dgm:t>
        <a:bodyPr/>
        <a:lstStyle/>
        <a:p>
          <a:endParaRPr lang="pt-BR"/>
        </a:p>
      </dgm:t>
    </dgm:pt>
    <dgm:pt modelId="{D45A7B0C-5310-42BF-BDE0-456D5DA833AE}" type="sibTrans" cxnId="{271B2A0C-902A-44EB-A48D-28B3BE2A0A04}">
      <dgm:prSet/>
      <dgm:spPr/>
      <dgm:t>
        <a:bodyPr/>
        <a:lstStyle/>
        <a:p>
          <a:endParaRPr lang="pt-BR"/>
        </a:p>
      </dgm:t>
    </dgm:pt>
    <dgm:pt modelId="{0BA95199-8AF1-4BAB-8D2F-6D7658FC8CA4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Movimento Nacional Congolês</a:t>
          </a:r>
        </a:p>
      </dgm:t>
    </dgm:pt>
    <dgm:pt modelId="{DFC53B97-02FE-4B32-AE80-264F0817D7FF}" type="parTrans" cxnId="{C977DAFE-42CA-4DBE-BAA2-172E1A51DADE}">
      <dgm:prSet/>
      <dgm:spPr/>
      <dgm:t>
        <a:bodyPr/>
        <a:lstStyle/>
        <a:p>
          <a:endParaRPr lang="pt-BR"/>
        </a:p>
      </dgm:t>
    </dgm:pt>
    <dgm:pt modelId="{BBD9B761-9FEA-41FF-8EC1-4C17A80B9284}" type="sibTrans" cxnId="{C977DAFE-42CA-4DBE-BAA2-172E1A51DADE}">
      <dgm:prSet/>
      <dgm:spPr/>
      <dgm:t>
        <a:bodyPr/>
        <a:lstStyle/>
        <a:p>
          <a:endParaRPr lang="pt-BR"/>
        </a:p>
      </dgm:t>
    </dgm:pt>
    <dgm:pt modelId="{B9C91768-FD73-4D23-9E3B-0BA3199CA5B2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Greves e manifestações de rua</a:t>
          </a:r>
        </a:p>
      </dgm:t>
    </dgm:pt>
    <dgm:pt modelId="{3B94C0D5-6FCE-4494-B2BB-E004E8DA69FA}" type="parTrans" cxnId="{638CA5F9-6158-4DED-A1DA-14CB192A504E}">
      <dgm:prSet/>
      <dgm:spPr/>
      <dgm:t>
        <a:bodyPr/>
        <a:lstStyle/>
        <a:p>
          <a:endParaRPr lang="pt-BR"/>
        </a:p>
      </dgm:t>
    </dgm:pt>
    <dgm:pt modelId="{4F9D7876-BD5E-4518-8207-F38F74CC297A}" type="sibTrans" cxnId="{638CA5F9-6158-4DED-A1DA-14CB192A504E}">
      <dgm:prSet/>
      <dgm:spPr/>
      <dgm:t>
        <a:bodyPr/>
        <a:lstStyle/>
        <a:p>
          <a:endParaRPr lang="pt-BR"/>
        </a:p>
      </dgm:t>
    </dgm:pt>
    <dgm:pt modelId="{197B34EA-80B2-4973-BA79-AD16ED19F974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Independência em 1960</a:t>
          </a:r>
        </a:p>
      </dgm:t>
    </dgm:pt>
    <dgm:pt modelId="{8BC0C72E-A5EC-4810-A374-882243D5D432}" type="parTrans" cxnId="{9134C927-F05B-4BDC-99B3-EC76D66C4E2A}">
      <dgm:prSet/>
      <dgm:spPr/>
      <dgm:t>
        <a:bodyPr/>
        <a:lstStyle/>
        <a:p>
          <a:endParaRPr lang="pt-BR"/>
        </a:p>
      </dgm:t>
    </dgm:pt>
    <dgm:pt modelId="{BA275FF2-8988-4CF4-BEEA-ABC165D7DF79}" type="sibTrans" cxnId="{9134C927-F05B-4BDC-99B3-EC76D66C4E2A}">
      <dgm:prSet/>
      <dgm:spPr/>
      <dgm:t>
        <a:bodyPr/>
        <a:lstStyle/>
        <a:p>
          <a:endParaRPr lang="pt-BR"/>
        </a:p>
      </dgm:t>
    </dgm:pt>
    <dgm:pt modelId="{58E7BEF4-05CE-453F-BCD6-F49C4A295BF9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Intensa exploração</a:t>
          </a:r>
        </a:p>
      </dgm:t>
    </dgm:pt>
    <dgm:pt modelId="{724F1A15-05DE-4E09-AA24-2263BEAE5ED0}" type="parTrans" cxnId="{FE03A867-50F0-4C12-8B84-F14A49B83C00}">
      <dgm:prSet/>
      <dgm:spPr/>
      <dgm:t>
        <a:bodyPr/>
        <a:lstStyle/>
        <a:p>
          <a:endParaRPr lang="pt-BR"/>
        </a:p>
      </dgm:t>
    </dgm:pt>
    <dgm:pt modelId="{24E5039D-DAC7-433F-AC88-0EA2C4148047}" type="sibTrans" cxnId="{FE03A867-50F0-4C12-8B84-F14A49B83C00}">
      <dgm:prSet/>
      <dgm:spPr/>
      <dgm:t>
        <a:bodyPr/>
        <a:lstStyle/>
        <a:p>
          <a:endParaRPr lang="pt-BR"/>
        </a:p>
      </dgm:t>
    </dgm:pt>
    <dgm:pt modelId="{CD472EF2-3224-4C09-AAEE-E6CAFD540BB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Trabalho em troca de roupas e comida</a:t>
          </a:r>
        </a:p>
      </dgm:t>
    </dgm:pt>
    <dgm:pt modelId="{39D03EDA-64E9-400F-AADB-3742F31A4BF8}" type="parTrans" cxnId="{C30C803B-5D19-4C65-A669-115918BE3AC8}">
      <dgm:prSet/>
      <dgm:spPr/>
      <dgm:t>
        <a:bodyPr/>
        <a:lstStyle/>
        <a:p>
          <a:endParaRPr lang="pt-BR"/>
        </a:p>
      </dgm:t>
    </dgm:pt>
    <dgm:pt modelId="{0A77728C-7975-4235-928A-AF452958DD54}" type="sibTrans" cxnId="{C30C803B-5D19-4C65-A669-115918BE3AC8}">
      <dgm:prSet/>
      <dgm:spPr/>
      <dgm:t>
        <a:bodyPr/>
        <a:lstStyle/>
        <a:p>
          <a:endParaRPr lang="pt-BR"/>
        </a:p>
      </dgm:t>
    </dgm:pt>
    <dgm:pt modelId="{91511DB6-5063-466C-A11E-C05D39E19D26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Centro de Estudos Africanos</a:t>
          </a:r>
        </a:p>
      </dgm:t>
    </dgm:pt>
    <dgm:pt modelId="{1E28AFB3-1EE2-4B0D-AF0A-24E5CD0D83F5}" type="parTrans" cxnId="{AD9E3007-FBED-4337-B9FF-3D7C50981616}">
      <dgm:prSet/>
      <dgm:spPr/>
      <dgm:t>
        <a:bodyPr/>
        <a:lstStyle/>
        <a:p>
          <a:endParaRPr lang="pt-BR"/>
        </a:p>
      </dgm:t>
    </dgm:pt>
    <dgm:pt modelId="{03B4A15F-3899-47EA-BFC0-ED7CA3763FBB}" type="sibTrans" cxnId="{AD9E3007-FBED-4337-B9FF-3D7C50981616}">
      <dgm:prSet/>
      <dgm:spPr/>
      <dgm:t>
        <a:bodyPr/>
        <a:lstStyle/>
        <a:p>
          <a:endParaRPr lang="pt-BR"/>
        </a:p>
      </dgm:t>
    </dgm:pt>
    <dgm:pt modelId="{8D142AEC-ACA1-459E-9044-52C87AAF5291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MPLA: Movimento Popular para Libertação de Angola</a:t>
          </a:r>
        </a:p>
      </dgm:t>
    </dgm:pt>
    <dgm:pt modelId="{0A3B00AE-527A-4EB3-988D-DB649E760F6A}" type="parTrans" cxnId="{C6BDB024-8176-4B12-9C18-2CE9586DD057}">
      <dgm:prSet/>
      <dgm:spPr/>
      <dgm:t>
        <a:bodyPr/>
        <a:lstStyle/>
        <a:p>
          <a:endParaRPr lang="pt-BR"/>
        </a:p>
      </dgm:t>
    </dgm:pt>
    <dgm:pt modelId="{00A3AFEB-16E1-40B3-89C8-4BA34414E7DC}" type="sibTrans" cxnId="{C6BDB024-8176-4B12-9C18-2CE9586DD057}">
      <dgm:prSet/>
      <dgm:spPr/>
      <dgm:t>
        <a:bodyPr/>
        <a:lstStyle/>
        <a:p>
          <a:endParaRPr lang="pt-BR"/>
        </a:p>
      </dgm:t>
    </dgm:pt>
    <dgm:pt modelId="{9344A3F9-E67F-4136-A6AB-F2AABEDA086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Frelimo: Frente para a Libertação de Moçambique</a:t>
          </a:r>
        </a:p>
      </dgm:t>
    </dgm:pt>
    <dgm:pt modelId="{042AB6F8-478F-4C44-A2A2-B0EBB9E81C7E}" type="parTrans" cxnId="{C0FA893F-6A66-4AF1-A956-D4FEF4B65D5A}">
      <dgm:prSet/>
      <dgm:spPr/>
      <dgm:t>
        <a:bodyPr/>
        <a:lstStyle/>
        <a:p>
          <a:endParaRPr lang="pt-BR"/>
        </a:p>
      </dgm:t>
    </dgm:pt>
    <dgm:pt modelId="{23185B1C-FD0A-4498-95B2-A24D410717E9}" type="sibTrans" cxnId="{C0FA893F-6A66-4AF1-A956-D4FEF4B65D5A}">
      <dgm:prSet/>
      <dgm:spPr/>
      <dgm:t>
        <a:bodyPr/>
        <a:lstStyle/>
        <a:p>
          <a:endParaRPr lang="pt-BR"/>
        </a:p>
      </dgm:t>
    </dgm:pt>
    <dgm:pt modelId="{8BB90FB9-9A69-4048-8D93-57C408F9412B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PAIGC: Partido Africano para a Independência da Guiné e de Cabo Verde</a:t>
          </a:r>
        </a:p>
      </dgm:t>
    </dgm:pt>
    <dgm:pt modelId="{1B98E731-E301-4E0E-AA3B-71E561EDDE16}" type="parTrans" cxnId="{F2EF1ED9-CD9A-43D1-9D97-0BD5B8491DC2}">
      <dgm:prSet/>
      <dgm:spPr/>
      <dgm:t>
        <a:bodyPr/>
        <a:lstStyle/>
        <a:p>
          <a:endParaRPr lang="pt-BR"/>
        </a:p>
      </dgm:t>
    </dgm:pt>
    <dgm:pt modelId="{04910425-0F5A-4EB0-9988-B3D164309934}" type="sibTrans" cxnId="{F2EF1ED9-CD9A-43D1-9D97-0BD5B8491DC2}">
      <dgm:prSet/>
      <dgm:spPr/>
      <dgm:t>
        <a:bodyPr/>
        <a:lstStyle/>
        <a:p>
          <a:endParaRPr lang="pt-BR"/>
        </a:p>
      </dgm:t>
    </dgm:pt>
    <dgm:pt modelId="{8650F1C6-1AC0-4DD9-8549-98259F72BA7C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Morte de milhares de jovens soldados</a:t>
          </a:r>
        </a:p>
      </dgm:t>
    </dgm:pt>
    <dgm:pt modelId="{72845978-1FA8-40CC-8B90-533A5AC9F4D1}" type="parTrans" cxnId="{A0C82D15-86D7-49A9-8376-8FC94A1A4DA4}">
      <dgm:prSet/>
      <dgm:spPr/>
      <dgm:t>
        <a:bodyPr/>
        <a:lstStyle/>
        <a:p>
          <a:endParaRPr lang="pt-BR"/>
        </a:p>
      </dgm:t>
    </dgm:pt>
    <dgm:pt modelId="{18BF872A-5BBD-4A0A-A217-2B75B29B7589}" type="sibTrans" cxnId="{A0C82D15-86D7-49A9-8376-8FC94A1A4DA4}">
      <dgm:prSet/>
      <dgm:spPr/>
      <dgm:t>
        <a:bodyPr/>
        <a:lstStyle/>
        <a:p>
          <a:endParaRPr lang="pt-BR"/>
        </a:p>
      </dgm:t>
    </dgm:pt>
    <dgm:pt modelId="{BC1AA871-923B-4F5A-BAEE-26BAB962426D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Descontentamento popular</a:t>
          </a:r>
        </a:p>
      </dgm:t>
    </dgm:pt>
    <dgm:pt modelId="{ACA6649D-63AE-400E-BB3F-0F90CC5C9367}" type="parTrans" cxnId="{60952F9D-BDCF-40B7-8227-7918BBEADDA3}">
      <dgm:prSet/>
      <dgm:spPr/>
      <dgm:t>
        <a:bodyPr/>
        <a:lstStyle/>
        <a:p>
          <a:endParaRPr lang="pt-BR"/>
        </a:p>
      </dgm:t>
    </dgm:pt>
    <dgm:pt modelId="{3BE35576-7F51-4FA6-B2BF-C1F89EF55861}" type="sibTrans" cxnId="{60952F9D-BDCF-40B7-8227-7918BBEADDA3}">
      <dgm:prSet/>
      <dgm:spPr/>
      <dgm:t>
        <a:bodyPr/>
        <a:lstStyle/>
        <a:p>
          <a:endParaRPr lang="pt-BR"/>
        </a:p>
      </dgm:t>
    </dgm:pt>
    <dgm:pt modelId="{C43A2C6F-59ED-4885-AFA4-9AA3F822DD80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Revolução dos Cravos</a:t>
          </a:r>
        </a:p>
      </dgm:t>
    </dgm:pt>
    <dgm:pt modelId="{1FEB44BD-1397-4CD8-9CB6-01B755482991}" type="parTrans" cxnId="{4FD9B0A6-2FF3-4078-828C-D05DCA0E3611}">
      <dgm:prSet/>
      <dgm:spPr/>
      <dgm:t>
        <a:bodyPr/>
        <a:lstStyle/>
        <a:p>
          <a:endParaRPr lang="pt-BR"/>
        </a:p>
      </dgm:t>
    </dgm:pt>
    <dgm:pt modelId="{6D927DC4-1552-41A2-B68B-F8BCA0F5EE8E}" type="sibTrans" cxnId="{4FD9B0A6-2FF3-4078-828C-D05DCA0E3611}">
      <dgm:prSet/>
      <dgm:spPr/>
      <dgm:t>
        <a:bodyPr/>
        <a:lstStyle/>
        <a:p>
          <a:endParaRPr lang="pt-BR"/>
        </a:p>
      </dgm:t>
    </dgm:pt>
    <dgm:pt modelId="{7BEB913D-2E89-4378-A7AE-F880543C1BC6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Jovens oficiais das Forças Armadas</a:t>
          </a:r>
        </a:p>
      </dgm:t>
    </dgm:pt>
    <dgm:pt modelId="{D4AFD2AF-0D18-4083-9EDF-847EE2DE69F0}" type="parTrans" cxnId="{EA692891-E759-45C7-A295-43EF8637B47B}">
      <dgm:prSet/>
      <dgm:spPr/>
      <dgm:t>
        <a:bodyPr/>
        <a:lstStyle/>
        <a:p>
          <a:endParaRPr lang="pt-BR"/>
        </a:p>
      </dgm:t>
    </dgm:pt>
    <dgm:pt modelId="{E4FB4780-4F89-48F8-8F16-F2981008B9A7}" type="sibTrans" cxnId="{EA692891-E759-45C7-A295-43EF8637B47B}">
      <dgm:prSet/>
      <dgm:spPr/>
      <dgm:t>
        <a:bodyPr/>
        <a:lstStyle/>
        <a:p>
          <a:endParaRPr lang="pt-BR"/>
        </a:p>
      </dgm:t>
    </dgm:pt>
    <dgm:pt modelId="{1F35793D-1FAA-4533-91F6-ACF967270AA7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Amplo apoio popular</a:t>
          </a:r>
        </a:p>
      </dgm:t>
    </dgm:pt>
    <dgm:pt modelId="{7A5DBC99-EEDB-41B2-BC04-620F0F8D55F1}" type="parTrans" cxnId="{3F464397-D94A-48DD-9EE5-4694005D76E2}">
      <dgm:prSet/>
      <dgm:spPr/>
      <dgm:t>
        <a:bodyPr/>
        <a:lstStyle/>
        <a:p>
          <a:endParaRPr lang="pt-BR"/>
        </a:p>
      </dgm:t>
    </dgm:pt>
    <dgm:pt modelId="{C23B2A11-98F7-4389-B286-08B807C09A1B}" type="sibTrans" cxnId="{3F464397-D94A-48DD-9EE5-4694005D76E2}">
      <dgm:prSet/>
      <dgm:spPr/>
      <dgm:t>
        <a:bodyPr/>
        <a:lstStyle/>
        <a:p>
          <a:endParaRPr lang="pt-BR"/>
        </a:p>
      </dgm:t>
    </dgm:pt>
    <dgm:pt modelId="{AD7A939B-8025-455E-B848-4033F917B78C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Fim da ditadura salazarista</a:t>
          </a:r>
        </a:p>
      </dgm:t>
    </dgm:pt>
    <dgm:pt modelId="{989A82A8-B4B2-4656-BD84-047B25A4EFCB}" type="parTrans" cxnId="{0EB319CD-A10E-4607-B15E-3844522B953E}">
      <dgm:prSet/>
      <dgm:spPr/>
      <dgm:t>
        <a:bodyPr/>
        <a:lstStyle/>
        <a:p>
          <a:endParaRPr lang="pt-BR"/>
        </a:p>
      </dgm:t>
    </dgm:pt>
    <dgm:pt modelId="{D9004036-0C3B-4395-996B-D4865CBF8320}" type="sibTrans" cxnId="{0EB319CD-A10E-4607-B15E-3844522B953E}">
      <dgm:prSet/>
      <dgm:spPr/>
      <dgm:t>
        <a:bodyPr/>
        <a:lstStyle/>
        <a:p>
          <a:endParaRPr lang="pt-BR"/>
        </a:p>
      </dgm:t>
    </dgm:pt>
    <dgm:pt modelId="{0135D351-38FD-4536-83D2-CFC6FD25FE8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Reconhecimento das independências africanas</a:t>
          </a:r>
        </a:p>
      </dgm:t>
    </dgm:pt>
    <dgm:pt modelId="{1CEC7AD4-EFDD-4F14-9A4A-96DA4FD797FA}" type="parTrans" cxnId="{9BA852D7-7787-4B72-B481-6DB1F2779470}">
      <dgm:prSet/>
      <dgm:spPr/>
      <dgm:t>
        <a:bodyPr/>
        <a:lstStyle/>
        <a:p>
          <a:endParaRPr lang="pt-BR"/>
        </a:p>
      </dgm:t>
    </dgm:pt>
    <dgm:pt modelId="{1F174ACD-CC06-4233-A1CD-FDF009AD24CA}" type="sibTrans" cxnId="{9BA852D7-7787-4B72-B481-6DB1F2779470}">
      <dgm:prSet/>
      <dgm:spPr/>
      <dgm:t>
        <a:bodyPr/>
        <a:lstStyle/>
        <a:p>
          <a:endParaRPr lang="pt-BR"/>
        </a:p>
      </dgm:t>
    </dgm:pt>
    <dgm:pt modelId="{3ED374F0-1BD6-4646-A2AE-3E274D049824}" type="pres">
      <dgm:prSet presAssocID="{743B366E-0827-4F6E-B3D2-68E961B82047}" presName="Name0" presStyleCnt="0">
        <dgm:presLayoutVars>
          <dgm:dir/>
          <dgm:animLvl val="lvl"/>
          <dgm:resizeHandles val="exact"/>
        </dgm:presLayoutVars>
      </dgm:prSet>
      <dgm:spPr/>
    </dgm:pt>
    <dgm:pt modelId="{19CECC88-C841-475C-984F-2277B6680F04}" type="pres">
      <dgm:prSet presAssocID="{F735F32C-B783-413C-95AF-48F5A6AF8892}" presName="composite" presStyleCnt="0"/>
      <dgm:spPr/>
    </dgm:pt>
    <dgm:pt modelId="{DBE8FFBF-F1E9-4D3D-9C14-A6C7EDD89A48}" type="pres">
      <dgm:prSet presAssocID="{F735F32C-B783-413C-95AF-48F5A6AF8892}" presName="parTx" presStyleLbl="alignNode1" presStyleIdx="0" presStyleCnt="3" custLinFactNeighborX="-862">
        <dgm:presLayoutVars>
          <dgm:chMax val="0"/>
          <dgm:chPref val="0"/>
          <dgm:bulletEnabled val="1"/>
        </dgm:presLayoutVars>
      </dgm:prSet>
      <dgm:spPr/>
    </dgm:pt>
    <dgm:pt modelId="{B248E0EA-E34F-42F1-BD98-B10C7E86122B}" type="pres">
      <dgm:prSet presAssocID="{F735F32C-B783-413C-95AF-48F5A6AF8892}" presName="desTx" presStyleLbl="alignAccFollowNode1" presStyleIdx="0" presStyleCnt="3">
        <dgm:presLayoutVars>
          <dgm:bulletEnabled val="1"/>
        </dgm:presLayoutVars>
      </dgm:prSet>
      <dgm:spPr/>
    </dgm:pt>
    <dgm:pt modelId="{84A7DB9B-61CC-4998-B3C8-8CB7036189A3}" type="pres">
      <dgm:prSet presAssocID="{0CB1E70E-1852-4BAF-AE26-71BA29A742A3}" presName="space" presStyleCnt="0"/>
      <dgm:spPr/>
    </dgm:pt>
    <dgm:pt modelId="{8F3C43B2-6A5B-458C-9C0B-BC1D3A48B73A}" type="pres">
      <dgm:prSet presAssocID="{CC4F6F2C-8375-4AB0-A79C-147F0898203A}" presName="composite" presStyleCnt="0"/>
      <dgm:spPr/>
    </dgm:pt>
    <dgm:pt modelId="{5ECCCF9A-56EE-4B0F-B1EB-120DA96A731A}" type="pres">
      <dgm:prSet presAssocID="{CC4F6F2C-8375-4AB0-A79C-147F0898203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019BE41-F733-4EA4-A5C5-4FDF7CFEEA17}" type="pres">
      <dgm:prSet presAssocID="{CC4F6F2C-8375-4AB0-A79C-147F0898203A}" presName="desTx" presStyleLbl="alignAccFollowNode1" presStyleIdx="1" presStyleCnt="3" custLinFactNeighborX="-63" custLinFactNeighborY="-1100">
        <dgm:presLayoutVars>
          <dgm:bulletEnabled val="1"/>
        </dgm:presLayoutVars>
      </dgm:prSet>
      <dgm:spPr/>
    </dgm:pt>
    <dgm:pt modelId="{FCDF3EAB-6237-4254-B104-C06E84EAD2F3}" type="pres">
      <dgm:prSet presAssocID="{1B202E70-ED2C-43DD-90D5-07E45FBDE1E6}" presName="space" presStyleCnt="0"/>
      <dgm:spPr/>
    </dgm:pt>
    <dgm:pt modelId="{88B0A6C7-E3FE-40A1-A22B-B3D468F49377}" type="pres">
      <dgm:prSet presAssocID="{E72FAB3E-A79E-48B2-B821-FFBD9DC9E85A}" presName="composite" presStyleCnt="0"/>
      <dgm:spPr/>
    </dgm:pt>
    <dgm:pt modelId="{56F2DA59-7167-44A5-B254-6A466B67F3F6}" type="pres">
      <dgm:prSet presAssocID="{E72FAB3E-A79E-48B2-B821-FFBD9DC9E85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C9B0E24-4207-49EC-AFF4-C0F00FE09981}" type="pres">
      <dgm:prSet presAssocID="{E72FAB3E-A79E-48B2-B821-FFBD9DC9E85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87B9904-B987-4682-B52D-FDC7307084B3}" srcId="{F735F32C-B783-413C-95AF-48F5A6AF8892}" destId="{75788BAB-A8CA-4789-86E7-3DAD1F6BB5B7}" srcOrd="2" destOrd="0" parTransId="{246D6A15-E8D8-4460-A19F-C2C34AC01C8E}" sibTransId="{5699B8FF-3BE3-4284-B571-53A9125C87D6}"/>
    <dgm:cxn modelId="{5FB2B405-65E0-41B0-B452-695F452F2202}" type="presOf" srcId="{6B235B48-0EF7-4DA6-97C8-A4B35232301B}" destId="{B019BE41-F733-4EA4-A5C5-4FDF7CFEEA17}" srcOrd="0" destOrd="0" presId="urn:microsoft.com/office/officeart/2005/8/layout/hList1"/>
    <dgm:cxn modelId="{AD9E3007-FBED-4337-B9FF-3D7C50981616}" srcId="{CC4F6F2C-8375-4AB0-A79C-147F0898203A}" destId="{91511DB6-5063-466C-A11E-C05D39E19D26}" srcOrd="3" destOrd="0" parTransId="{1E28AFB3-1EE2-4B0D-AF0A-24E5CD0D83F5}" sibTransId="{03B4A15F-3899-47EA-BFC0-ED7CA3763FBB}"/>
    <dgm:cxn modelId="{B283310B-A9B9-43DC-ABD5-46ABB9A5B47A}" type="presOf" srcId="{F735F32C-B783-413C-95AF-48F5A6AF8892}" destId="{DBE8FFBF-F1E9-4D3D-9C14-A6C7EDD89A48}" srcOrd="0" destOrd="0" presId="urn:microsoft.com/office/officeart/2005/8/layout/hList1"/>
    <dgm:cxn modelId="{271B2A0C-902A-44EB-A48D-28B3BE2A0A04}" srcId="{F735F32C-B783-413C-95AF-48F5A6AF8892}" destId="{FBD0C16D-EC74-4F24-B1AE-5CC996E55942}" srcOrd="3" destOrd="0" parTransId="{95AAB7ED-B855-4A42-B2EF-D91D337F6D09}" sibTransId="{D45A7B0C-5310-42BF-BDE0-456D5DA833AE}"/>
    <dgm:cxn modelId="{D5D27A0F-957A-4C09-9C3B-7A115BFC88E3}" type="presOf" srcId="{197B34EA-80B2-4973-BA79-AD16ED19F974}" destId="{B248E0EA-E34F-42F1-BD98-B10C7E86122B}" srcOrd="0" destOrd="6" presId="urn:microsoft.com/office/officeart/2005/8/layout/hList1"/>
    <dgm:cxn modelId="{AFB0F010-D00A-42E2-A106-790BF1F699B3}" type="presOf" srcId="{58E7BEF4-05CE-453F-BCD6-F49C4A295BF9}" destId="{B019BE41-F733-4EA4-A5C5-4FDF7CFEEA17}" srcOrd="0" destOrd="1" presId="urn:microsoft.com/office/officeart/2005/8/layout/hList1"/>
    <dgm:cxn modelId="{A0C82D15-86D7-49A9-8376-8FC94A1A4DA4}" srcId="{E72FAB3E-A79E-48B2-B821-FFBD9DC9E85A}" destId="{8650F1C6-1AC0-4DD9-8549-98259F72BA7C}" srcOrd="1" destOrd="0" parTransId="{72845978-1FA8-40CC-8B90-533A5AC9F4D1}" sibTransId="{18BF872A-5BBD-4A0A-A217-2B75B29B7589}"/>
    <dgm:cxn modelId="{4A7D1816-69E0-48C8-AFB4-8446660C5886}" type="presOf" srcId="{1F35793D-1FAA-4533-91F6-ACF967270AA7}" destId="{EC9B0E24-4207-49EC-AFF4-C0F00FE09981}" srcOrd="0" destOrd="5" presId="urn:microsoft.com/office/officeart/2005/8/layout/hList1"/>
    <dgm:cxn modelId="{A2C39E1D-5EA4-4D88-B98E-C2445265B868}" srcId="{CC4F6F2C-8375-4AB0-A79C-147F0898203A}" destId="{6B235B48-0EF7-4DA6-97C8-A4B35232301B}" srcOrd="0" destOrd="0" parTransId="{C3D51364-86A8-4A80-ABB0-5DF09B434D81}" sibTransId="{5CCCA557-4527-47B3-8152-43C66073D945}"/>
    <dgm:cxn modelId="{6AA70422-BB19-4BB9-B4EE-91519A29871F}" type="presOf" srcId="{0267EDE8-7EA8-4B8C-8F41-AEF503DD50D3}" destId="{EC9B0E24-4207-49EC-AFF4-C0F00FE09981}" srcOrd="0" destOrd="0" presId="urn:microsoft.com/office/officeart/2005/8/layout/hList1"/>
    <dgm:cxn modelId="{C6BDB024-8176-4B12-9C18-2CE9586DD057}" srcId="{CC4F6F2C-8375-4AB0-A79C-147F0898203A}" destId="{8D142AEC-ACA1-459E-9044-52C87AAF5291}" srcOrd="4" destOrd="0" parTransId="{0A3B00AE-527A-4EB3-988D-DB649E760F6A}" sibTransId="{00A3AFEB-16E1-40B3-89C8-4BA34414E7DC}"/>
    <dgm:cxn modelId="{9134C927-F05B-4BDC-99B3-EC76D66C4E2A}" srcId="{F735F32C-B783-413C-95AF-48F5A6AF8892}" destId="{197B34EA-80B2-4973-BA79-AD16ED19F974}" srcOrd="6" destOrd="0" parTransId="{8BC0C72E-A5EC-4810-A374-882243D5D432}" sibTransId="{BA275FF2-8988-4CF4-BEEA-ABC165D7DF79}"/>
    <dgm:cxn modelId="{C8A6E72A-B557-43FF-884F-761AA87C234E}" srcId="{743B366E-0827-4F6E-B3D2-68E961B82047}" destId="{F735F32C-B783-413C-95AF-48F5A6AF8892}" srcOrd="0" destOrd="0" parTransId="{74E1F835-2BA2-48F3-94AD-5FF0911F86B8}" sibTransId="{0CB1E70E-1852-4BAF-AE26-71BA29A742A3}"/>
    <dgm:cxn modelId="{91696733-2228-4E22-B367-39A4A6717517}" srcId="{743B366E-0827-4F6E-B3D2-68E961B82047}" destId="{CC4F6F2C-8375-4AB0-A79C-147F0898203A}" srcOrd="1" destOrd="0" parTransId="{2F95CCF9-30FF-4205-AF4D-51BB3D717467}" sibTransId="{1B202E70-ED2C-43DD-90D5-07E45FBDE1E6}"/>
    <dgm:cxn modelId="{6203BA3A-74DA-4229-A38F-B405D33E76D4}" srcId="{F735F32C-B783-413C-95AF-48F5A6AF8892}" destId="{4DD93E85-85B6-4E49-99C9-1C54DC745009}" srcOrd="1" destOrd="0" parTransId="{698B3E3D-6C12-4E36-AABC-7B3F213E6B33}" sibTransId="{5E5D3B97-4763-4F1E-A40C-2EC1E67068AF}"/>
    <dgm:cxn modelId="{C30C803B-5D19-4C65-A669-115918BE3AC8}" srcId="{CC4F6F2C-8375-4AB0-A79C-147F0898203A}" destId="{CD472EF2-3224-4C09-AAEE-E6CAFD540BB4}" srcOrd="2" destOrd="0" parTransId="{39D03EDA-64E9-400F-AADB-3742F31A4BF8}" sibTransId="{0A77728C-7975-4235-928A-AF452958DD54}"/>
    <dgm:cxn modelId="{1E525F3E-8DF8-4EB8-A94A-638C239C3550}" type="presOf" srcId="{CD472EF2-3224-4C09-AAEE-E6CAFD540BB4}" destId="{B019BE41-F733-4EA4-A5C5-4FDF7CFEEA17}" srcOrd="0" destOrd="2" presId="urn:microsoft.com/office/officeart/2005/8/layout/hList1"/>
    <dgm:cxn modelId="{C0FA893F-6A66-4AF1-A956-D4FEF4B65D5A}" srcId="{CC4F6F2C-8375-4AB0-A79C-147F0898203A}" destId="{9344A3F9-E67F-4136-A6AB-F2AABEDA0864}" srcOrd="5" destOrd="0" parTransId="{042AB6F8-478F-4C44-A2A2-B0EBB9E81C7E}" sibTransId="{23185B1C-FD0A-4498-95B2-A24D410717E9}"/>
    <dgm:cxn modelId="{515EDB46-B18C-4131-988E-94F30DD2F0BC}" type="presOf" srcId="{8BB90FB9-9A69-4048-8D93-57C408F9412B}" destId="{B019BE41-F733-4EA4-A5C5-4FDF7CFEEA17}" srcOrd="0" destOrd="6" presId="urn:microsoft.com/office/officeart/2005/8/layout/hList1"/>
    <dgm:cxn modelId="{FE03A867-50F0-4C12-8B84-F14A49B83C00}" srcId="{CC4F6F2C-8375-4AB0-A79C-147F0898203A}" destId="{58E7BEF4-05CE-453F-BCD6-F49C4A295BF9}" srcOrd="1" destOrd="0" parTransId="{724F1A15-05DE-4E09-AA24-2263BEAE5ED0}" sibTransId="{24E5039D-DAC7-433F-AC88-0EA2C4148047}"/>
    <dgm:cxn modelId="{29416268-E9D4-44CD-8963-781D76EA5847}" type="presOf" srcId="{E72FAB3E-A79E-48B2-B821-FFBD9DC9E85A}" destId="{56F2DA59-7167-44A5-B254-6A466B67F3F6}" srcOrd="0" destOrd="0" presId="urn:microsoft.com/office/officeart/2005/8/layout/hList1"/>
    <dgm:cxn modelId="{CCE96468-739D-4714-A2FB-118E8D15BA3B}" srcId="{743B366E-0827-4F6E-B3D2-68E961B82047}" destId="{E72FAB3E-A79E-48B2-B821-FFBD9DC9E85A}" srcOrd="2" destOrd="0" parTransId="{BFDD0C0E-2840-4AC8-85FB-9A036323D670}" sibTransId="{3DB50072-7D5E-4147-8E78-B8FB9B8F28B1}"/>
    <dgm:cxn modelId="{7C16AD69-5AC9-49A9-B294-3404288FC1C5}" type="presOf" srcId="{4DD93E85-85B6-4E49-99C9-1C54DC745009}" destId="{B248E0EA-E34F-42F1-BD98-B10C7E86122B}" srcOrd="0" destOrd="1" presId="urn:microsoft.com/office/officeart/2005/8/layout/hList1"/>
    <dgm:cxn modelId="{1B016279-2CAD-4841-A0E3-C03E83E58635}" type="presOf" srcId="{AD7A939B-8025-455E-B848-4033F917B78C}" destId="{EC9B0E24-4207-49EC-AFF4-C0F00FE09981}" srcOrd="0" destOrd="6" presId="urn:microsoft.com/office/officeart/2005/8/layout/hList1"/>
    <dgm:cxn modelId="{C067027A-9698-4FC4-8316-40EEF28874E8}" type="presOf" srcId="{7BEB913D-2E89-4378-A7AE-F880543C1BC6}" destId="{EC9B0E24-4207-49EC-AFF4-C0F00FE09981}" srcOrd="0" destOrd="4" presId="urn:microsoft.com/office/officeart/2005/8/layout/hList1"/>
    <dgm:cxn modelId="{44C2938B-D567-43FF-8F3A-EE99FA13ED06}" type="presOf" srcId="{9344A3F9-E67F-4136-A6AB-F2AABEDA0864}" destId="{B019BE41-F733-4EA4-A5C5-4FDF7CFEEA17}" srcOrd="0" destOrd="5" presId="urn:microsoft.com/office/officeart/2005/8/layout/hList1"/>
    <dgm:cxn modelId="{EA692891-E759-45C7-A295-43EF8637B47B}" srcId="{C43A2C6F-59ED-4885-AFA4-9AA3F822DD80}" destId="{7BEB913D-2E89-4378-A7AE-F880543C1BC6}" srcOrd="0" destOrd="0" parTransId="{D4AFD2AF-0D18-4083-9EDF-847EE2DE69F0}" sibTransId="{E4FB4780-4F89-48F8-8F16-F2981008B9A7}"/>
    <dgm:cxn modelId="{DA289791-5A47-4CC8-8442-D26A07327724}" type="presOf" srcId="{91511DB6-5063-466C-A11E-C05D39E19D26}" destId="{B019BE41-F733-4EA4-A5C5-4FDF7CFEEA17}" srcOrd="0" destOrd="3" presId="urn:microsoft.com/office/officeart/2005/8/layout/hList1"/>
    <dgm:cxn modelId="{4F026F94-C11D-48D5-AEB1-C355F8B0F6BC}" type="presOf" srcId="{75788BAB-A8CA-4789-86E7-3DAD1F6BB5B7}" destId="{B248E0EA-E34F-42F1-BD98-B10C7E86122B}" srcOrd="0" destOrd="2" presId="urn:microsoft.com/office/officeart/2005/8/layout/hList1"/>
    <dgm:cxn modelId="{3F464397-D94A-48DD-9EE5-4694005D76E2}" srcId="{C43A2C6F-59ED-4885-AFA4-9AA3F822DD80}" destId="{1F35793D-1FAA-4533-91F6-ACF967270AA7}" srcOrd="1" destOrd="0" parTransId="{7A5DBC99-EEDB-41B2-BC04-620F0F8D55F1}" sibTransId="{C23B2A11-98F7-4389-B286-08B807C09A1B}"/>
    <dgm:cxn modelId="{5791CB9A-E574-4449-A404-C15750FD6243}" type="presOf" srcId="{8650F1C6-1AC0-4DD9-8549-98259F72BA7C}" destId="{EC9B0E24-4207-49EC-AFF4-C0F00FE09981}" srcOrd="0" destOrd="1" presId="urn:microsoft.com/office/officeart/2005/8/layout/hList1"/>
    <dgm:cxn modelId="{60952F9D-BDCF-40B7-8227-7918BBEADDA3}" srcId="{E72FAB3E-A79E-48B2-B821-FFBD9DC9E85A}" destId="{BC1AA871-923B-4F5A-BAEE-26BAB962426D}" srcOrd="2" destOrd="0" parTransId="{ACA6649D-63AE-400E-BB3F-0F90CC5C9367}" sibTransId="{3BE35576-7F51-4FA6-B2BF-C1F89EF55861}"/>
    <dgm:cxn modelId="{7C13FC9D-487A-4C3C-B015-5063533FB66A}" type="presOf" srcId="{CC4F6F2C-8375-4AB0-A79C-147F0898203A}" destId="{5ECCCF9A-56EE-4B0F-B1EB-120DA96A731A}" srcOrd="0" destOrd="0" presId="urn:microsoft.com/office/officeart/2005/8/layout/hList1"/>
    <dgm:cxn modelId="{0140C2A5-DCE1-431F-83FF-AF9BE069DA7C}" type="presOf" srcId="{743B366E-0827-4F6E-B3D2-68E961B82047}" destId="{3ED374F0-1BD6-4646-A2AE-3E274D049824}" srcOrd="0" destOrd="0" presId="urn:microsoft.com/office/officeart/2005/8/layout/hList1"/>
    <dgm:cxn modelId="{4FD9B0A6-2FF3-4078-828C-D05DCA0E3611}" srcId="{E72FAB3E-A79E-48B2-B821-FFBD9DC9E85A}" destId="{C43A2C6F-59ED-4885-AFA4-9AA3F822DD80}" srcOrd="3" destOrd="0" parTransId="{1FEB44BD-1397-4CD8-9CB6-01B755482991}" sibTransId="{6D927DC4-1552-41A2-B68B-F8BCA0F5EE8E}"/>
    <dgm:cxn modelId="{0C80C6B7-F8EA-4A54-AFE1-FA1FC1AD79FB}" type="presOf" srcId="{B9C91768-FD73-4D23-9E3B-0BA3199CA5B2}" destId="{B248E0EA-E34F-42F1-BD98-B10C7E86122B}" srcOrd="0" destOrd="5" presId="urn:microsoft.com/office/officeart/2005/8/layout/hList1"/>
    <dgm:cxn modelId="{3872C2BC-DB0E-4A56-96BD-AE33FA43D455}" type="presOf" srcId="{0135D351-38FD-4536-83D2-CFC6FD25FE8B}" destId="{EC9B0E24-4207-49EC-AFF4-C0F00FE09981}" srcOrd="0" destOrd="7" presId="urn:microsoft.com/office/officeart/2005/8/layout/hList1"/>
    <dgm:cxn modelId="{7E1028BF-B244-4F88-9D3E-FDB5759F7975}" type="presOf" srcId="{8D142AEC-ACA1-459E-9044-52C87AAF5291}" destId="{B019BE41-F733-4EA4-A5C5-4FDF7CFEEA17}" srcOrd="0" destOrd="4" presId="urn:microsoft.com/office/officeart/2005/8/layout/hList1"/>
    <dgm:cxn modelId="{C76ED3C5-1ACD-4D84-893A-61032BA0A806}" type="presOf" srcId="{BC1AA871-923B-4F5A-BAEE-26BAB962426D}" destId="{EC9B0E24-4207-49EC-AFF4-C0F00FE09981}" srcOrd="0" destOrd="2" presId="urn:microsoft.com/office/officeart/2005/8/layout/hList1"/>
    <dgm:cxn modelId="{0EB319CD-A10E-4607-B15E-3844522B953E}" srcId="{C43A2C6F-59ED-4885-AFA4-9AA3F822DD80}" destId="{AD7A939B-8025-455E-B848-4033F917B78C}" srcOrd="2" destOrd="0" parTransId="{989A82A8-B4B2-4656-BD84-047B25A4EFCB}" sibTransId="{D9004036-0C3B-4395-996B-D4865CBF8320}"/>
    <dgm:cxn modelId="{9BA852D7-7787-4B72-B481-6DB1F2779470}" srcId="{C43A2C6F-59ED-4885-AFA4-9AA3F822DD80}" destId="{0135D351-38FD-4536-83D2-CFC6FD25FE8B}" srcOrd="3" destOrd="0" parTransId="{1CEC7AD4-EFDD-4F14-9A4A-96DA4FD797FA}" sibTransId="{1F174ACD-CC06-4233-A1CD-FDF009AD24CA}"/>
    <dgm:cxn modelId="{F2EF1ED9-CD9A-43D1-9D97-0BD5B8491DC2}" srcId="{CC4F6F2C-8375-4AB0-A79C-147F0898203A}" destId="{8BB90FB9-9A69-4048-8D93-57C408F9412B}" srcOrd="6" destOrd="0" parTransId="{1B98E731-E301-4E0E-AA3B-71E561EDDE16}" sibTransId="{04910425-0F5A-4EB0-9988-B3D164309934}"/>
    <dgm:cxn modelId="{94BE22E0-1D9E-438B-8D0E-2BCA0BB1D8E7}" srcId="{E72FAB3E-A79E-48B2-B821-FFBD9DC9E85A}" destId="{0267EDE8-7EA8-4B8C-8F41-AEF503DD50D3}" srcOrd="0" destOrd="0" parTransId="{5DEE2393-F63E-4893-8AF7-2429E00F9334}" sibTransId="{A9FC6117-9875-414B-85E0-E61863BA4B72}"/>
    <dgm:cxn modelId="{B44F2AE5-85DD-4E10-A2DD-37BD4E66DE36}" srcId="{F735F32C-B783-413C-95AF-48F5A6AF8892}" destId="{EE1BEAE7-B887-4C5E-B8D5-83EE8AA8A8DA}" srcOrd="0" destOrd="0" parTransId="{8ACA3E17-EB3C-4A63-8D5B-050016F60BD7}" sibTransId="{CC3448BA-9086-44A3-AF64-445F695AB53F}"/>
    <dgm:cxn modelId="{308B84EF-54FB-4B5C-ABCD-331EC30C5799}" type="presOf" srcId="{EE1BEAE7-B887-4C5E-B8D5-83EE8AA8A8DA}" destId="{B248E0EA-E34F-42F1-BD98-B10C7E86122B}" srcOrd="0" destOrd="0" presId="urn:microsoft.com/office/officeart/2005/8/layout/hList1"/>
    <dgm:cxn modelId="{9B5906F4-05BC-4639-84E0-0000ABFED80B}" type="presOf" srcId="{C43A2C6F-59ED-4885-AFA4-9AA3F822DD80}" destId="{EC9B0E24-4207-49EC-AFF4-C0F00FE09981}" srcOrd="0" destOrd="3" presId="urn:microsoft.com/office/officeart/2005/8/layout/hList1"/>
    <dgm:cxn modelId="{E5BE9CF9-6D91-47B3-BEE5-F95D53DEBC69}" type="presOf" srcId="{0BA95199-8AF1-4BAB-8D2F-6D7658FC8CA4}" destId="{B248E0EA-E34F-42F1-BD98-B10C7E86122B}" srcOrd="0" destOrd="4" presId="urn:microsoft.com/office/officeart/2005/8/layout/hList1"/>
    <dgm:cxn modelId="{638CA5F9-6158-4DED-A1DA-14CB192A504E}" srcId="{F735F32C-B783-413C-95AF-48F5A6AF8892}" destId="{B9C91768-FD73-4D23-9E3B-0BA3199CA5B2}" srcOrd="5" destOrd="0" parTransId="{3B94C0D5-6FCE-4494-B2BB-E004E8DA69FA}" sibTransId="{4F9D7876-BD5E-4518-8207-F38F74CC297A}"/>
    <dgm:cxn modelId="{5ABFF0F9-486D-4645-B598-23951C623DFA}" type="presOf" srcId="{FBD0C16D-EC74-4F24-B1AE-5CC996E55942}" destId="{B248E0EA-E34F-42F1-BD98-B10C7E86122B}" srcOrd="0" destOrd="3" presId="urn:microsoft.com/office/officeart/2005/8/layout/hList1"/>
    <dgm:cxn modelId="{C977DAFE-42CA-4DBE-BAA2-172E1A51DADE}" srcId="{F735F32C-B783-413C-95AF-48F5A6AF8892}" destId="{0BA95199-8AF1-4BAB-8D2F-6D7658FC8CA4}" srcOrd="4" destOrd="0" parTransId="{DFC53B97-02FE-4B32-AE80-264F0817D7FF}" sibTransId="{BBD9B761-9FEA-41FF-8EC1-4C17A80B9284}"/>
    <dgm:cxn modelId="{A3AAE7B0-CC3D-47D9-BD72-219E126A7866}" type="presParOf" srcId="{3ED374F0-1BD6-4646-A2AE-3E274D049824}" destId="{19CECC88-C841-475C-984F-2277B6680F04}" srcOrd="0" destOrd="0" presId="urn:microsoft.com/office/officeart/2005/8/layout/hList1"/>
    <dgm:cxn modelId="{18DE83DA-F83B-4D78-B405-AA1A8B380B9A}" type="presParOf" srcId="{19CECC88-C841-475C-984F-2277B6680F04}" destId="{DBE8FFBF-F1E9-4D3D-9C14-A6C7EDD89A48}" srcOrd="0" destOrd="0" presId="urn:microsoft.com/office/officeart/2005/8/layout/hList1"/>
    <dgm:cxn modelId="{5DB857D7-8231-4A68-AFDC-316756E37F21}" type="presParOf" srcId="{19CECC88-C841-475C-984F-2277B6680F04}" destId="{B248E0EA-E34F-42F1-BD98-B10C7E86122B}" srcOrd="1" destOrd="0" presId="urn:microsoft.com/office/officeart/2005/8/layout/hList1"/>
    <dgm:cxn modelId="{CD555A09-E648-47D0-886E-57EE03E4EAD3}" type="presParOf" srcId="{3ED374F0-1BD6-4646-A2AE-3E274D049824}" destId="{84A7DB9B-61CC-4998-B3C8-8CB7036189A3}" srcOrd="1" destOrd="0" presId="urn:microsoft.com/office/officeart/2005/8/layout/hList1"/>
    <dgm:cxn modelId="{0934E4EB-165B-44B2-B0E4-ED341F750601}" type="presParOf" srcId="{3ED374F0-1BD6-4646-A2AE-3E274D049824}" destId="{8F3C43B2-6A5B-458C-9C0B-BC1D3A48B73A}" srcOrd="2" destOrd="0" presId="urn:microsoft.com/office/officeart/2005/8/layout/hList1"/>
    <dgm:cxn modelId="{526C3AC6-4A10-44D7-9C4D-D9FB40D884C7}" type="presParOf" srcId="{8F3C43B2-6A5B-458C-9C0B-BC1D3A48B73A}" destId="{5ECCCF9A-56EE-4B0F-B1EB-120DA96A731A}" srcOrd="0" destOrd="0" presId="urn:microsoft.com/office/officeart/2005/8/layout/hList1"/>
    <dgm:cxn modelId="{6F6F72EE-B896-4815-AC22-6482C106AB43}" type="presParOf" srcId="{8F3C43B2-6A5B-458C-9C0B-BC1D3A48B73A}" destId="{B019BE41-F733-4EA4-A5C5-4FDF7CFEEA17}" srcOrd="1" destOrd="0" presId="urn:microsoft.com/office/officeart/2005/8/layout/hList1"/>
    <dgm:cxn modelId="{F4FC1882-A5DD-4E91-97CF-4FCBAAFC964D}" type="presParOf" srcId="{3ED374F0-1BD6-4646-A2AE-3E274D049824}" destId="{FCDF3EAB-6237-4254-B104-C06E84EAD2F3}" srcOrd="3" destOrd="0" presId="urn:microsoft.com/office/officeart/2005/8/layout/hList1"/>
    <dgm:cxn modelId="{B88CC14E-B3B9-4FDF-97F1-1FD9B41204D6}" type="presParOf" srcId="{3ED374F0-1BD6-4646-A2AE-3E274D049824}" destId="{88B0A6C7-E3FE-40A1-A22B-B3D468F49377}" srcOrd="4" destOrd="0" presId="urn:microsoft.com/office/officeart/2005/8/layout/hList1"/>
    <dgm:cxn modelId="{D2F937AB-D66F-4FB8-9394-5128CFB45533}" type="presParOf" srcId="{88B0A6C7-E3FE-40A1-A22B-B3D468F49377}" destId="{56F2DA59-7167-44A5-B254-6A466B67F3F6}" srcOrd="0" destOrd="0" presId="urn:microsoft.com/office/officeart/2005/8/layout/hList1"/>
    <dgm:cxn modelId="{3C628D48-F085-4F59-B0B7-E1EA639A758A}" type="presParOf" srcId="{88B0A6C7-E3FE-40A1-A22B-B3D468F49377}" destId="{EC9B0E24-4207-49EC-AFF4-C0F00FE099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70B2FE-4615-444D-A57A-30C243165895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A284691-CDC2-47EC-A1E9-D7743DAD9730}">
      <dgm:prSet custT="1"/>
      <dgm:spPr/>
      <dgm:t>
        <a:bodyPr/>
        <a:lstStyle/>
        <a:p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Projeto nacionalista</a:t>
          </a:r>
        </a:p>
      </dgm:t>
    </dgm:pt>
    <dgm:pt modelId="{48681E0F-6963-4BF4-861E-5B9E15055100}" type="parTrans" cxnId="{C4FFDAB1-D202-4256-863F-21C2771001B1}">
      <dgm:prSet/>
      <dgm:spPr/>
      <dgm:t>
        <a:bodyPr/>
        <a:lstStyle/>
        <a:p>
          <a:endParaRPr lang="pt-BR"/>
        </a:p>
      </dgm:t>
    </dgm:pt>
    <dgm:pt modelId="{A9F75FB4-D198-4AD5-9E97-18279C374E6E}" type="sibTrans" cxnId="{C4FFDAB1-D202-4256-863F-21C2771001B1}">
      <dgm:prSet/>
      <dgm:spPr/>
      <dgm:t>
        <a:bodyPr/>
        <a:lstStyle/>
        <a:p>
          <a:endParaRPr lang="pt-BR"/>
        </a:p>
      </dgm:t>
    </dgm:pt>
    <dgm:pt modelId="{03FA04FA-91D0-41A3-8739-D4AF45DC83BF}">
      <dgm:prSet custT="1"/>
      <dgm:spPr/>
      <dgm:t>
        <a:bodyPr/>
        <a:lstStyle/>
        <a:p>
          <a:r>
            <a:rPr lang="pt-BR" sz="2200" b="1" dirty="0">
              <a:latin typeface="Roboto" panose="02000000000000000000" pitchFamily="2" charset="0"/>
              <a:ea typeface="Roboto" panose="02000000000000000000" pitchFamily="2" charset="0"/>
            </a:rPr>
            <a:t>Líder</a:t>
          </a:r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: Getúlio Vargas;</a:t>
          </a:r>
        </a:p>
      </dgm:t>
    </dgm:pt>
    <dgm:pt modelId="{72BF7D3C-326F-4C71-BFC3-8B1B221AB693}" type="parTrans" cxnId="{BACD1153-755D-43B3-A9AF-6D338D62CCA9}">
      <dgm:prSet/>
      <dgm:spPr/>
      <dgm:t>
        <a:bodyPr/>
        <a:lstStyle/>
        <a:p>
          <a:endParaRPr lang="pt-BR"/>
        </a:p>
      </dgm:t>
    </dgm:pt>
    <dgm:pt modelId="{2F7E1759-6CBD-4E62-BB1B-2CF8943BB9DC}" type="sibTrans" cxnId="{BACD1153-755D-43B3-A9AF-6D338D62CCA9}">
      <dgm:prSet/>
      <dgm:spPr/>
      <dgm:t>
        <a:bodyPr/>
        <a:lstStyle/>
        <a:p>
          <a:endParaRPr lang="pt-BR"/>
        </a:p>
      </dgm:t>
    </dgm:pt>
    <dgm:pt modelId="{B81B3C74-85AE-414A-9375-F26BB73EF162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Grande intervenção do Estado na economia;</a:t>
          </a:r>
        </a:p>
      </dgm:t>
    </dgm:pt>
    <dgm:pt modelId="{4118142F-B9DB-430F-913C-4935D764E5DA}" type="parTrans" cxnId="{24121005-D41A-4D3F-A024-046C13DD19E7}">
      <dgm:prSet/>
      <dgm:spPr/>
      <dgm:t>
        <a:bodyPr/>
        <a:lstStyle/>
        <a:p>
          <a:endParaRPr lang="pt-BR"/>
        </a:p>
      </dgm:t>
    </dgm:pt>
    <dgm:pt modelId="{0DE50B9D-DF28-4CEF-AAA6-9B59764AFFA0}" type="sibTrans" cxnId="{24121005-D41A-4D3F-A024-046C13DD19E7}">
      <dgm:prSet/>
      <dgm:spPr/>
      <dgm:t>
        <a:bodyPr/>
        <a:lstStyle/>
        <a:p>
          <a:endParaRPr lang="pt-BR"/>
        </a:p>
      </dgm:t>
    </dgm:pt>
    <dgm:pt modelId="{3D9E4139-E1F9-4069-B74A-69ACD0487F2D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Movimentação de capital estrangeiro no Brasil controlada pelo Estado;</a:t>
          </a:r>
        </a:p>
      </dgm:t>
    </dgm:pt>
    <dgm:pt modelId="{9FCC26A3-3D11-4305-8DE9-44D4FFA77D45}" type="parTrans" cxnId="{8F3B4635-BD37-4042-8EFA-1D3B8B114362}">
      <dgm:prSet/>
      <dgm:spPr/>
      <dgm:t>
        <a:bodyPr/>
        <a:lstStyle/>
        <a:p>
          <a:endParaRPr lang="pt-BR"/>
        </a:p>
      </dgm:t>
    </dgm:pt>
    <dgm:pt modelId="{BAD9787E-7D3B-427D-AE62-19FA1ECE6CB4}" type="sibTrans" cxnId="{8F3B4635-BD37-4042-8EFA-1D3B8B114362}">
      <dgm:prSet/>
      <dgm:spPr/>
      <dgm:t>
        <a:bodyPr/>
        <a:lstStyle/>
        <a:p>
          <a:endParaRPr lang="pt-BR"/>
        </a:p>
      </dgm:t>
    </dgm:pt>
    <dgm:pt modelId="{69D00D0D-3F00-4E7B-AB04-543AC2522AFB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Posição de independência em relação aos EUA.</a:t>
          </a:r>
        </a:p>
      </dgm:t>
    </dgm:pt>
    <dgm:pt modelId="{D1DD21C5-2B98-4806-A320-315069A540BF}" type="parTrans" cxnId="{35ECDEF3-2A24-4EEF-BF69-5ED2004951EF}">
      <dgm:prSet/>
      <dgm:spPr/>
      <dgm:t>
        <a:bodyPr/>
        <a:lstStyle/>
        <a:p>
          <a:endParaRPr lang="pt-BR"/>
        </a:p>
      </dgm:t>
    </dgm:pt>
    <dgm:pt modelId="{18FB3394-EA35-4206-A476-EF2EC3ABD1A3}" type="sibTrans" cxnId="{35ECDEF3-2A24-4EEF-BF69-5ED2004951EF}">
      <dgm:prSet/>
      <dgm:spPr/>
      <dgm:t>
        <a:bodyPr/>
        <a:lstStyle/>
        <a:p>
          <a:endParaRPr lang="pt-BR"/>
        </a:p>
      </dgm:t>
    </dgm:pt>
    <dgm:pt modelId="{92684439-D1D6-4495-B077-D32A7C7B1F58}">
      <dgm:prSet custT="1"/>
      <dgm:spPr/>
      <dgm:t>
        <a:bodyPr/>
        <a:lstStyle/>
        <a:p>
          <a:r>
            <a:rPr lang="pt-BR" sz="2600" dirty="0">
              <a:latin typeface="Roboto" panose="02000000000000000000" pitchFamily="2" charset="0"/>
              <a:ea typeface="Roboto" panose="02000000000000000000" pitchFamily="2" charset="0"/>
            </a:rPr>
            <a:t>Projeto liberal</a:t>
          </a:r>
        </a:p>
      </dgm:t>
    </dgm:pt>
    <dgm:pt modelId="{D6BDBCE6-E092-4E5E-81BB-E4766CE7AE88}" type="parTrans" cxnId="{62B88B4B-F9B4-4453-B2D9-201C13640389}">
      <dgm:prSet/>
      <dgm:spPr/>
      <dgm:t>
        <a:bodyPr/>
        <a:lstStyle/>
        <a:p>
          <a:endParaRPr lang="pt-BR"/>
        </a:p>
      </dgm:t>
    </dgm:pt>
    <dgm:pt modelId="{4E57434D-8841-417F-9770-9D2B29946C2B}" type="sibTrans" cxnId="{62B88B4B-F9B4-4453-B2D9-201C13640389}">
      <dgm:prSet/>
      <dgm:spPr/>
      <dgm:t>
        <a:bodyPr/>
        <a:lstStyle/>
        <a:p>
          <a:endParaRPr lang="pt-BR"/>
        </a:p>
      </dgm:t>
    </dgm:pt>
    <dgm:pt modelId="{D94CFFBE-8654-4718-BCE0-425F86089556}">
      <dgm:prSet custT="1"/>
      <dgm:spPr/>
      <dgm:t>
        <a:bodyPr/>
        <a:lstStyle/>
        <a:p>
          <a:r>
            <a:rPr lang="pt-BR" sz="2200" b="1" dirty="0">
              <a:latin typeface="Roboto" panose="02000000000000000000" pitchFamily="2" charset="0"/>
              <a:ea typeface="Roboto" panose="02000000000000000000" pitchFamily="2" charset="0"/>
            </a:rPr>
            <a:t>Líder</a:t>
          </a:r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: </a:t>
          </a:r>
          <a:r>
            <a:rPr lang="pt-BR" sz="2200" b="0" dirty="0">
              <a:latin typeface="Roboto" panose="02000000000000000000" pitchFamily="2" charset="0"/>
              <a:ea typeface="Roboto" panose="02000000000000000000" pitchFamily="2" charset="0"/>
            </a:rPr>
            <a:t>Carlos</a:t>
          </a:r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 Lacerda (UDN);</a:t>
          </a:r>
        </a:p>
      </dgm:t>
    </dgm:pt>
    <dgm:pt modelId="{F528FBB8-5FDB-411D-9628-B5AF7C3E63C5}" type="parTrans" cxnId="{CF308B25-43CD-4F25-985F-A95C6972BF42}">
      <dgm:prSet/>
      <dgm:spPr/>
      <dgm:t>
        <a:bodyPr/>
        <a:lstStyle/>
        <a:p>
          <a:endParaRPr lang="pt-BR"/>
        </a:p>
      </dgm:t>
    </dgm:pt>
    <dgm:pt modelId="{0C6B4119-609B-46D8-A97E-E97F5E565E82}" type="sibTrans" cxnId="{CF308B25-43CD-4F25-985F-A95C6972BF42}">
      <dgm:prSet/>
      <dgm:spPr/>
      <dgm:t>
        <a:bodyPr/>
        <a:lstStyle/>
        <a:p>
          <a:endParaRPr lang="pt-BR"/>
        </a:p>
      </dgm:t>
    </dgm:pt>
    <dgm:pt modelId="{FE3C63C9-6572-42AA-B6F0-A698B86E19CB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Interferência mínima do Estado na economia;</a:t>
          </a:r>
        </a:p>
      </dgm:t>
    </dgm:pt>
    <dgm:pt modelId="{181D414C-F945-4495-9EF6-C15EB8E4EE9B}" type="parTrans" cxnId="{1E0AD452-025E-4935-B81A-4DA327026415}">
      <dgm:prSet/>
      <dgm:spPr/>
      <dgm:t>
        <a:bodyPr/>
        <a:lstStyle/>
        <a:p>
          <a:endParaRPr lang="pt-BR"/>
        </a:p>
      </dgm:t>
    </dgm:pt>
    <dgm:pt modelId="{AA11D87F-D969-46E7-AB94-E56243752280}" type="sibTrans" cxnId="{1E0AD452-025E-4935-B81A-4DA327026415}">
      <dgm:prSet/>
      <dgm:spPr/>
      <dgm:t>
        <a:bodyPr/>
        <a:lstStyle/>
        <a:p>
          <a:endParaRPr lang="pt-BR"/>
        </a:p>
      </dgm:t>
    </dgm:pt>
    <dgm:pt modelId="{23580595-07CE-4FFE-998E-0334FBA1B93A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Livre movimentação do capital estrangeiro no país, sem regulação estatal;</a:t>
          </a:r>
        </a:p>
      </dgm:t>
    </dgm:pt>
    <dgm:pt modelId="{3AE1541F-5846-4DBF-A8B3-0457C9422689}" type="parTrans" cxnId="{52A3DCCD-6BF3-473F-ABFF-5D2F3D22A827}">
      <dgm:prSet/>
      <dgm:spPr/>
      <dgm:t>
        <a:bodyPr/>
        <a:lstStyle/>
        <a:p>
          <a:endParaRPr lang="pt-BR"/>
        </a:p>
      </dgm:t>
    </dgm:pt>
    <dgm:pt modelId="{E22CA81C-7378-490A-8CE2-330F947B420E}" type="sibTrans" cxnId="{52A3DCCD-6BF3-473F-ABFF-5D2F3D22A827}">
      <dgm:prSet/>
      <dgm:spPr/>
      <dgm:t>
        <a:bodyPr/>
        <a:lstStyle/>
        <a:p>
          <a:endParaRPr lang="pt-BR"/>
        </a:p>
      </dgm:t>
    </dgm:pt>
    <dgm:pt modelId="{B9F965D6-7720-4F03-A418-BD688BBE0161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Alinhamento total aos EUA, incluindo combate ao comunismo.</a:t>
          </a:r>
        </a:p>
      </dgm:t>
    </dgm:pt>
    <dgm:pt modelId="{9525503C-7C57-46DA-A586-6FACFC1C9D17}" type="parTrans" cxnId="{301D422F-4EFD-4690-AA14-1258ADCA7D48}">
      <dgm:prSet/>
      <dgm:spPr/>
      <dgm:t>
        <a:bodyPr/>
        <a:lstStyle/>
        <a:p>
          <a:endParaRPr lang="pt-BR"/>
        </a:p>
      </dgm:t>
    </dgm:pt>
    <dgm:pt modelId="{729DECCA-07AD-4C25-ADD4-5415653ACDFB}" type="sibTrans" cxnId="{301D422F-4EFD-4690-AA14-1258ADCA7D48}">
      <dgm:prSet/>
      <dgm:spPr/>
      <dgm:t>
        <a:bodyPr/>
        <a:lstStyle/>
        <a:p>
          <a:endParaRPr lang="pt-BR"/>
        </a:p>
      </dgm:t>
    </dgm:pt>
    <dgm:pt modelId="{724A21E5-D675-42F1-AB2D-418E8EEB7FD3}" type="pres">
      <dgm:prSet presAssocID="{8C70B2FE-4615-444D-A57A-30C243165895}" presName="Name0" presStyleCnt="0">
        <dgm:presLayoutVars>
          <dgm:dir/>
          <dgm:animLvl val="lvl"/>
          <dgm:resizeHandles val="exact"/>
        </dgm:presLayoutVars>
      </dgm:prSet>
      <dgm:spPr/>
    </dgm:pt>
    <dgm:pt modelId="{E253F5B3-886A-44D9-AFCF-A3A5412680E7}" type="pres">
      <dgm:prSet presAssocID="{6A284691-CDC2-47EC-A1E9-D7743DAD9730}" presName="composite" presStyleCnt="0"/>
      <dgm:spPr/>
    </dgm:pt>
    <dgm:pt modelId="{69BFE4AB-D956-438E-A693-DC3F605AAD9F}" type="pres">
      <dgm:prSet presAssocID="{6A284691-CDC2-47EC-A1E9-D7743DAD973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7579026-91CB-47DF-A079-DF5E3BF4D5D2}" type="pres">
      <dgm:prSet presAssocID="{6A284691-CDC2-47EC-A1E9-D7743DAD9730}" presName="desTx" presStyleLbl="alignAccFollowNode1" presStyleIdx="0" presStyleCnt="2">
        <dgm:presLayoutVars>
          <dgm:bulletEnabled val="1"/>
        </dgm:presLayoutVars>
      </dgm:prSet>
      <dgm:spPr/>
    </dgm:pt>
    <dgm:pt modelId="{84CAB29F-86E9-439F-9B52-8C18827E172E}" type="pres">
      <dgm:prSet presAssocID="{A9F75FB4-D198-4AD5-9E97-18279C374E6E}" presName="space" presStyleCnt="0"/>
      <dgm:spPr/>
    </dgm:pt>
    <dgm:pt modelId="{D9CC095A-56D7-4CE5-9302-5115FC1BEB17}" type="pres">
      <dgm:prSet presAssocID="{92684439-D1D6-4495-B077-D32A7C7B1F58}" presName="composite" presStyleCnt="0"/>
      <dgm:spPr/>
    </dgm:pt>
    <dgm:pt modelId="{6C009E41-34B9-4F10-8839-A1503255ACEB}" type="pres">
      <dgm:prSet presAssocID="{92684439-D1D6-4495-B077-D32A7C7B1F58}" presName="parTx" presStyleLbl="alignNode1" presStyleIdx="1" presStyleCnt="2" custLinFactNeighborX="25147" custLinFactNeighborY="3376">
        <dgm:presLayoutVars>
          <dgm:chMax val="0"/>
          <dgm:chPref val="0"/>
          <dgm:bulletEnabled val="1"/>
        </dgm:presLayoutVars>
      </dgm:prSet>
      <dgm:spPr/>
    </dgm:pt>
    <dgm:pt modelId="{E0994BAD-33BD-4DFF-ABBF-21F3C83CBEEF}" type="pres">
      <dgm:prSet presAssocID="{92684439-D1D6-4495-B077-D32A7C7B1F5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4805304-3AA1-4055-BCB1-C51EB6B01A01}" type="presOf" srcId="{6A284691-CDC2-47EC-A1E9-D7743DAD9730}" destId="{69BFE4AB-D956-438E-A693-DC3F605AAD9F}" srcOrd="0" destOrd="0" presId="urn:microsoft.com/office/officeart/2005/8/layout/hList1"/>
    <dgm:cxn modelId="{24121005-D41A-4D3F-A024-046C13DD19E7}" srcId="{6A284691-CDC2-47EC-A1E9-D7743DAD9730}" destId="{B81B3C74-85AE-414A-9375-F26BB73EF162}" srcOrd="1" destOrd="0" parTransId="{4118142F-B9DB-430F-913C-4935D764E5DA}" sibTransId="{0DE50B9D-DF28-4CEF-AAA6-9B59764AFFA0}"/>
    <dgm:cxn modelId="{87C7C50F-D813-4F3C-B87F-D828471CC8FB}" type="presOf" srcId="{3D9E4139-E1F9-4069-B74A-69ACD0487F2D}" destId="{77579026-91CB-47DF-A079-DF5E3BF4D5D2}" srcOrd="0" destOrd="2" presId="urn:microsoft.com/office/officeart/2005/8/layout/hList1"/>
    <dgm:cxn modelId="{E0653311-7FA7-485C-A80D-9CCFDCFF6AA5}" type="presOf" srcId="{B9F965D6-7720-4F03-A418-BD688BBE0161}" destId="{E0994BAD-33BD-4DFF-ABBF-21F3C83CBEEF}" srcOrd="0" destOrd="3" presId="urn:microsoft.com/office/officeart/2005/8/layout/hList1"/>
    <dgm:cxn modelId="{C33E7311-806B-402A-A2B4-3C4A334E2137}" type="presOf" srcId="{D94CFFBE-8654-4718-BCE0-425F86089556}" destId="{E0994BAD-33BD-4DFF-ABBF-21F3C83CBEEF}" srcOrd="0" destOrd="0" presId="urn:microsoft.com/office/officeart/2005/8/layout/hList1"/>
    <dgm:cxn modelId="{CF308B25-43CD-4F25-985F-A95C6972BF42}" srcId="{92684439-D1D6-4495-B077-D32A7C7B1F58}" destId="{D94CFFBE-8654-4718-BCE0-425F86089556}" srcOrd="0" destOrd="0" parTransId="{F528FBB8-5FDB-411D-9628-B5AF7C3E63C5}" sibTransId="{0C6B4119-609B-46D8-A97E-E97F5E565E82}"/>
    <dgm:cxn modelId="{D231BA29-AE18-4373-A69B-2906CF94C632}" type="presOf" srcId="{FE3C63C9-6572-42AA-B6F0-A698B86E19CB}" destId="{E0994BAD-33BD-4DFF-ABBF-21F3C83CBEEF}" srcOrd="0" destOrd="1" presId="urn:microsoft.com/office/officeart/2005/8/layout/hList1"/>
    <dgm:cxn modelId="{301D422F-4EFD-4690-AA14-1258ADCA7D48}" srcId="{92684439-D1D6-4495-B077-D32A7C7B1F58}" destId="{B9F965D6-7720-4F03-A418-BD688BBE0161}" srcOrd="3" destOrd="0" parTransId="{9525503C-7C57-46DA-A586-6FACFC1C9D17}" sibTransId="{729DECCA-07AD-4C25-ADD4-5415653ACDFB}"/>
    <dgm:cxn modelId="{8F3B4635-BD37-4042-8EFA-1D3B8B114362}" srcId="{6A284691-CDC2-47EC-A1E9-D7743DAD9730}" destId="{3D9E4139-E1F9-4069-B74A-69ACD0487F2D}" srcOrd="2" destOrd="0" parTransId="{9FCC26A3-3D11-4305-8DE9-44D4FFA77D45}" sibTransId="{BAD9787E-7D3B-427D-AE62-19FA1ECE6CB4}"/>
    <dgm:cxn modelId="{62B88B4B-F9B4-4453-B2D9-201C13640389}" srcId="{8C70B2FE-4615-444D-A57A-30C243165895}" destId="{92684439-D1D6-4495-B077-D32A7C7B1F58}" srcOrd="1" destOrd="0" parTransId="{D6BDBCE6-E092-4E5E-81BB-E4766CE7AE88}" sibTransId="{4E57434D-8841-417F-9770-9D2B29946C2B}"/>
    <dgm:cxn modelId="{5079D04B-F3F6-4A0C-8F7D-A2CBCF668DC3}" type="presOf" srcId="{03FA04FA-91D0-41A3-8739-D4AF45DC83BF}" destId="{77579026-91CB-47DF-A079-DF5E3BF4D5D2}" srcOrd="0" destOrd="0" presId="urn:microsoft.com/office/officeart/2005/8/layout/hList1"/>
    <dgm:cxn modelId="{1E0AD452-025E-4935-B81A-4DA327026415}" srcId="{92684439-D1D6-4495-B077-D32A7C7B1F58}" destId="{FE3C63C9-6572-42AA-B6F0-A698B86E19CB}" srcOrd="1" destOrd="0" parTransId="{181D414C-F945-4495-9EF6-C15EB8E4EE9B}" sibTransId="{AA11D87F-D969-46E7-AB94-E56243752280}"/>
    <dgm:cxn modelId="{BACD1153-755D-43B3-A9AF-6D338D62CCA9}" srcId="{6A284691-CDC2-47EC-A1E9-D7743DAD9730}" destId="{03FA04FA-91D0-41A3-8739-D4AF45DC83BF}" srcOrd="0" destOrd="0" parTransId="{72BF7D3C-326F-4C71-BFC3-8B1B221AB693}" sibTransId="{2F7E1759-6CBD-4E62-BB1B-2CF8943BB9DC}"/>
    <dgm:cxn modelId="{14A5A097-C0DC-489B-A2BF-FF4EEE51AC01}" type="presOf" srcId="{B81B3C74-85AE-414A-9375-F26BB73EF162}" destId="{77579026-91CB-47DF-A079-DF5E3BF4D5D2}" srcOrd="0" destOrd="1" presId="urn:microsoft.com/office/officeart/2005/8/layout/hList1"/>
    <dgm:cxn modelId="{96130CA2-9A0B-4886-8D66-76FE78F8835D}" type="presOf" srcId="{69D00D0D-3F00-4E7B-AB04-543AC2522AFB}" destId="{77579026-91CB-47DF-A079-DF5E3BF4D5D2}" srcOrd="0" destOrd="3" presId="urn:microsoft.com/office/officeart/2005/8/layout/hList1"/>
    <dgm:cxn modelId="{C4FFDAB1-D202-4256-863F-21C2771001B1}" srcId="{8C70B2FE-4615-444D-A57A-30C243165895}" destId="{6A284691-CDC2-47EC-A1E9-D7743DAD9730}" srcOrd="0" destOrd="0" parTransId="{48681E0F-6963-4BF4-861E-5B9E15055100}" sibTransId="{A9F75FB4-D198-4AD5-9E97-18279C374E6E}"/>
    <dgm:cxn modelId="{DFE11CB4-6F56-40BF-A138-733410C0D9C4}" type="presOf" srcId="{23580595-07CE-4FFE-998E-0334FBA1B93A}" destId="{E0994BAD-33BD-4DFF-ABBF-21F3C83CBEEF}" srcOrd="0" destOrd="2" presId="urn:microsoft.com/office/officeart/2005/8/layout/hList1"/>
    <dgm:cxn modelId="{52A3DCCD-6BF3-473F-ABFF-5D2F3D22A827}" srcId="{92684439-D1D6-4495-B077-D32A7C7B1F58}" destId="{23580595-07CE-4FFE-998E-0334FBA1B93A}" srcOrd="2" destOrd="0" parTransId="{3AE1541F-5846-4DBF-A8B3-0457C9422689}" sibTransId="{E22CA81C-7378-490A-8CE2-330F947B420E}"/>
    <dgm:cxn modelId="{0BF562D8-90EA-4E8A-BFD3-D80E3772C61C}" type="presOf" srcId="{8C70B2FE-4615-444D-A57A-30C243165895}" destId="{724A21E5-D675-42F1-AB2D-418E8EEB7FD3}" srcOrd="0" destOrd="0" presId="urn:microsoft.com/office/officeart/2005/8/layout/hList1"/>
    <dgm:cxn modelId="{A0D2D0DF-79FB-4134-8551-4C5539D82155}" type="presOf" srcId="{92684439-D1D6-4495-B077-D32A7C7B1F58}" destId="{6C009E41-34B9-4F10-8839-A1503255ACEB}" srcOrd="0" destOrd="0" presId="urn:microsoft.com/office/officeart/2005/8/layout/hList1"/>
    <dgm:cxn modelId="{35ECDEF3-2A24-4EEF-BF69-5ED2004951EF}" srcId="{6A284691-CDC2-47EC-A1E9-D7743DAD9730}" destId="{69D00D0D-3F00-4E7B-AB04-543AC2522AFB}" srcOrd="3" destOrd="0" parTransId="{D1DD21C5-2B98-4806-A320-315069A540BF}" sibTransId="{18FB3394-EA35-4206-A476-EF2EC3ABD1A3}"/>
    <dgm:cxn modelId="{59356200-A9AE-4D64-9CB2-6AAA100D043C}" type="presParOf" srcId="{724A21E5-D675-42F1-AB2D-418E8EEB7FD3}" destId="{E253F5B3-886A-44D9-AFCF-A3A5412680E7}" srcOrd="0" destOrd="0" presId="urn:microsoft.com/office/officeart/2005/8/layout/hList1"/>
    <dgm:cxn modelId="{D06F8ED7-EFBE-4A2E-84A7-9E3D0C97807A}" type="presParOf" srcId="{E253F5B3-886A-44D9-AFCF-A3A5412680E7}" destId="{69BFE4AB-D956-438E-A693-DC3F605AAD9F}" srcOrd="0" destOrd="0" presId="urn:microsoft.com/office/officeart/2005/8/layout/hList1"/>
    <dgm:cxn modelId="{E23F8C4B-98B8-46FD-9D2D-858A7989636E}" type="presParOf" srcId="{E253F5B3-886A-44D9-AFCF-A3A5412680E7}" destId="{77579026-91CB-47DF-A079-DF5E3BF4D5D2}" srcOrd="1" destOrd="0" presId="urn:microsoft.com/office/officeart/2005/8/layout/hList1"/>
    <dgm:cxn modelId="{B7F9823D-2F49-4CAF-BB6D-8738D4C06666}" type="presParOf" srcId="{724A21E5-D675-42F1-AB2D-418E8EEB7FD3}" destId="{84CAB29F-86E9-439F-9B52-8C18827E172E}" srcOrd="1" destOrd="0" presId="urn:microsoft.com/office/officeart/2005/8/layout/hList1"/>
    <dgm:cxn modelId="{8AEB2E95-8F5D-460E-9F39-BDB5142E763C}" type="presParOf" srcId="{724A21E5-D675-42F1-AB2D-418E8EEB7FD3}" destId="{D9CC095A-56D7-4CE5-9302-5115FC1BEB17}" srcOrd="2" destOrd="0" presId="urn:microsoft.com/office/officeart/2005/8/layout/hList1"/>
    <dgm:cxn modelId="{9940EDE8-48A9-4259-ACFB-C5484413B752}" type="presParOf" srcId="{D9CC095A-56D7-4CE5-9302-5115FC1BEB17}" destId="{6C009E41-34B9-4F10-8839-A1503255ACEB}" srcOrd="0" destOrd="0" presId="urn:microsoft.com/office/officeart/2005/8/layout/hList1"/>
    <dgm:cxn modelId="{B261481F-AF2C-4704-BB67-DB29E40B77C7}" type="presParOf" srcId="{D9CC095A-56D7-4CE5-9302-5115FC1BEB17}" destId="{E0994BAD-33BD-4DFF-ABBF-21F3C83CBE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306F8DE-282A-4FE9-9304-ADBDCD46543D}" type="doc">
      <dgm:prSet loTypeId="urn:microsoft.com/office/officeart/2008/layout/RadialCluster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4429649F-3ABC-47A0-A02C-87424613B0FF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Constituição (1946)</a:t>
          </a:r>
          <a:endParaRPr lang="pt-BR" sz="2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B80EE6B-D354-4666-B29B-9FFF02965C7A}" type="parTrans" cxnId="{F0B209C0-13B0-4586-BBEE-50BD8A31D3DE}">
      <dgm:prSet/>
      <dgm:spPr/>
      <dgm:t>
        <a:bodyPr/>
        <a:lstStyle/>
        <a:p>
          <a:endParaRPr lang="pt-BR"/>
        </a:p>
      </dgm:t>
    </dgm:pt>
    <dgm:pt modelId="{DB3B59A2-FE59-4CAF-BB14-7030B3431154}" type="sibTrans" cxnId="{F0B209C0-13B0-4586-BBEE-50BD8A31D3DE}">
      <dgm:prSet/>
      <dgm:spPr/>
      <dgm:t>
        <a:bodyPr/>
        <a:lstStyle/>
        <a:p>
          <a:endParaRPr lang="pt-BR"/>
        </a:p>
      </dgm:t>
    </dgm:pt>
    <dgm:pt modelId="{68BA0A91-1166-42D0-922F-8C9A1DC76FD4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Amplas liberdades de pensamento, expressão e associação</a:t>
          </a:r>
        </a:p>
      </dgm:t>
    </dgm:pt>
    <dgm:pt modelId="{9D750710-941C-46AB-B82F-3D597DD4479C}" type="parTrans" cxnId="{CC82C61A-DA7C-4C08-A298-7AF9FE24D0A2}">
      <dgm:prSet/>
      <dgm:spPr/>
      <dgm:t>
        <a:bodyPr/>
        <a:lstStyle/>
        <a:p>
          <a:endParaRPr lang="pt-BR"/>
        </a:p>
      </dgm:t>
    </dgm:pt>
    <dgm:pt modelId="{132235FB-59EC-42DF-AB86-34C3F6A2BEA0}" type="sibTrans" cxnId="{CC82C61A-DA7C-4C08-A298-7AF9FE24D0A2}">
      <dgm:prSet/>
      <dgm:spPr/>
      <dgm:t>
        <a:bodyPr/>
        <a:lstStyle/>
        <a:p>
          <a:endParaRPr lang="pt-BR"/>
        </a:p>
      </dgm:t>
    </dgm:pt>
    <dgm:pt modelId="{A6476D8F-A1AD-497A-B85C-3D58E253BC72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Grande autonomia a cada um dos três poderes</a:t>
          </a:r>
        </a:p>
      </dgm:t>
    </dgm:pt>
    <dgm:pt modelId="{3434658C-A9AE-4150-A0D1-BE370FEEC470}" type="parTrans" cxnId="{C5B93F57-CC4B-429D-9407-72EF1ED5E0FE}">
      <dgm:prSet/>
      <dgm:spPr/>
      <dgm:t>
        <a:bodyPr/>
        <a:lstStyle/>
        <a:p>
          <a:endParaRPr lang="pt-BR"/>
        </a:p>
      </dgm:t>
    </dgm:pt>
    <dgm:pt modelId="{D1795D3F-1A69-463D-8E71-61DC37E0B57D}" type="sibTrans" cxnId="{C5B93F57-CC4B-429D-9407-72EF1ED5E0FE}">
      <dgm:prSet/>
      <dgm:spPr/>
      <dgm:t>
        <a:bodyPr/>
        <a:lstStyle/>
        <a:p>
          <a:endParaRPr lang="pt-BR"/>
        </a:p>
      </dgm:t>
    </dgm:pt>
    <dgm:pt modelId="{B4C5B25E-A578-4CBB-9F94-004C2F16454B}">
      <dgm:prSet phldrT="[Texto]" custT="1"/>
      <dgm:spPr/>
      <dgm:t>
        <a:bodyPr/>
        <a:lstStyle/>
        <a:p>
          <a:r>
            <a: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Definição do Brasil como uma República federativa presidencialista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FC15CF1-7512-4C8F-811A-9EB9C9435D27}" type="parTrans" cxnId="{C3B01037-96B6-4FC0-8EBD-07F8BAE57925}">
      <dgm:prSet/>
      <dgm:spPr/>
      <dgm:t>
        <a:bodyPr/>
        <a:lstStyle/>
        <a:p>
          <a:endParaRPr lang="pt-BR"/>
        </a:p>
      </dgm:t>
    </dgm:pt>
    <dgm:pt modelId="{C9C05222-C6C5-4CE5-98A6-DDEBE58446AC}" type="sibTrans" cxnId="{C3B01037-96B6-4FC0-8EBD-07F8BAE57925}">
      <dgm:prSet/>
      <dgm:spPr/>
      <dgm:t>
        <a:bodyPr/>
        <a:lstStyle/>
        <a:p>
          <a:endParaRPr lang="pt-BR"/>
        </a:p>
      </dgm:t>
    </dgm:pt>
    <dgm:pt modelId="{15E327CB-4BEF-4234-8891-5D1DE935BEF6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/>
            </a:rPr>
            <a:t>Direito ao voto garantido para ambos os sexos (exceto analfabetos)</a:t>
          </a:r>
        </a:p>
      </dgm:t>
    </dgm:pt>
    <dgm:pt modelId="{4B1D81CA-8463-43B1-99F9-ACBAF44BCC97}" type="parTrans" cxnId="{AA456178-9580-45C1-8248-2E8F18B189E6}">
      <dgm:prSet/>
      <dgm:spPr/>
      <dgm:t>
        <a:bodyPr/>
        <a:lstStyle/>
        <a:p>
          <a:endParaRPr lang="pt-BR"/>
        </a:p>
      </dgm:t>
    </dgm:pt>
    <dgm:pt modelId="{A2A10542-E609-4190-A961-CF19CBBF273F}" type="sibTrans" cxnId="{AA456178-9580-45C1-8248-2E8F18B189E6}">
      <dgm:prSet/>
      <dgm:spPr/>
      <dgm:t>
        <a:bodyPr/>
        <a:lstStyle/>
        <a:p>
          <a:endParaRPr lang="pt-BR"/>
        </a:p>
      </dgm:t>
    </dgm:pt>
    <dgm:pt modelId="{20505A28-A73C-41AE-A447-F1B200E6B9DA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/>
            </a:rPr>
            <a:t>Direito à greve (exceto serviços “essenciais”)</a:t>
          </a:r>
        </a:p>
      </dgm:t>
    </dgm:pt>
    <dgm:pt modelId="{E32C65F9-5522-4E9D-A344-4A459212D7E7}" type="parTrans" cxnId="{85E21018-3B92-4CEE-85A8-BCA12B0D5BCF}">
      <dgm:prSet/>
      <dgm:spPr/>
      <dgm:t>
        <a:bodyPr/>
        <a:lstStyle/>
        <a:p>
          <a:endParaRPr lang="pt-BR"/>
        </a:p>
      </dgm:t>
    </dgm:pt>
    <dgm:pt modelId="{C2E9E597-7F7F-4A8E-A60B-0895C281E2A0}" type="sibTrans" cxnId="{85E21018-3B92-4CEE-85A8-BCA12B0D5BCF}">
      <dgm:prSet/>
      <dgm:spPr/>
      <dgm:t>
        <a:bodyPr/>
        <a:lstStyle/>
        <a:p>
          <a:endParaRPr lang="pt-BR"/>
        </a:p>
      </dgm:t>
    </dgm:pt>
    <dgm:pt modelId="{EB352D4D-F5E2-4FFE-B836-98A92329C715}" type="pres">
      <dgm:prSet presAssocID="{5306F8DE-282A-4FE9-9304-ADBDCD4654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9C6D7C8-6E6B-4A3D-9A6B-169599E259D6}" type="pres">
      <dgm:prSet presAssocID="{4429649F-3ABC-47A0-A02C-87424613B0FF}" presName="singleCycle" presStyleCnt="0"/>
      <dgm:spPr/>
    </dgm:pt>
    <dgm:pt modelId="{2D3BA293-251C-4FEA-A1F7-D0A6B1C8CA5F}" type="pres">
      <dgm:prSet presAssocID="{4429649F-3ABC-47A0-A02C-87424613B0FF}" presName="singleCenter" presStyleLbl="node1" presStyleIdx="0" presStyleCnt="6" custScaleX="335418" custScaleY="61423" custLinFactNeighborX="930" custLinFactNeighborY="-56907">
        <dgm:presLayoutVars>
          <dgm:chMax val="7"/>
          <dgm:chPref val="7"/>
        </dgm:presLayoutVars>
      </dgm:prSet>
      <dgm:spPr/>
    </dgm:pt>
    <dgm:pt modelId="{79A0A9A9-1AE1-41ED-8730-480C7847AD58}" type="pres">
      <dgm:prSet presAssocID="{9D750710-941C-46AB-B82F-3D597DD4479C}" presName="Name56" presStyleLbl="parChTrans1D2" presStyleIdx="0" presStyleCnt="5"/>
      <dgm:spPr/>
    </dgm:pt>
    <dgm:pt modelId="{38F02E64-43CB-4C99-ACAC-DA1AF2653855}" type="pres">
      <dgm:prSet presAssocID="{68BA0A91-1166-42D0-922F-8C9A1DC76FD4}" presName="text0" presStyleLbl="node1" presStyleIdx="1" presStyleCnt="6" custScaleX="296238" custScaleY="214043" custRadScaleRad="158286" custRadScaleInc="-294382">
        <dgm:presLayoutVars>
          <dgm:bulletEnabled val="1"/>
        </dgm:presLayoutVars>
      </dgm:prSet>
      <dgm:spPr/>
    </dgm:pt>
    <dgm:pt modelId="{F348D180-2906-423F-A785-FE03CA1A8ACA}" type="pres">
      <dgm:prSet presAssocID="{3434658C-A9AE-4150-A0D1-BE370FEEC470}" presName="Name56" presStyleLbl="parChTrans1D2" presStyleIdx="1" presStyleCnt="5"/>
      <dgm:spPr/>
    </dgm:pt>
    <dgm:pt modelId="{B9764F35-B882-40DB-B0B3-B60B5518D51F}" type="pres">
      <dgm:prSet presAssocID="{A6476D8F-A1AD-497A-B85C-3D58E253BC72}" presName="text0" presStyleLbl="node1" presStyleIdx="2" presStyleCnt="6" custScaleX="268546" custScaleY="178068" custRadScaleRad="282949" custRadScaleInc="26466">
        <dgm:presLayoutVars>
          <dgm:bulletEnabled val="1"/>
        </dgm:presLayoutVars>
      </dgm:prSet>
      <dgm:spPr/>
    </dgm:pt>
    <dgm:pt modelId="{FC014FB4-7A81-457D-A4AF-0716B0BA3503}" type="pres">
      <dgm:prSet presAssocID="{4B1D81CA-8463-43B1-99F9-ACBAF44BCC97}" presName="Name56" presStyleLbl="parChTrans1D2" presStyleIdx="2" presStyleCnt="5"/>
      <dgm:spPr/>
    </dgm:pt>
    <dgm:pt modelId="{B9D8D10F-5B4C-489A-A097-E88545E4525A}" type="pres">
      <dgm:prSet presAssocID="{15E327CB-4BEF-4234-8891-5D1DE935BEF6}" presName="text0" presStyleLbl="node1" presStyleIdx="3" presStyleCnt="6" custScaleX="291488" custScaleY="287542" custRadScaleRad="16272" custRadScaleInc="58975">
        <dgm:presLayoutVars>
          <dgm:bulletEnabled val="1"/>
        </dgm:presLayoutVars>
      </dgm:prSet>
      <dgm:spPr/>
    </dgm:pt>
    <dgm:pt modelId="{99A14668-3048-4C56-8CB2-DA8128A11121}" type="pres">
      <dgm:prSet presAssocID="{0FC15CF1-7512-4C8F-811A-9EB9C9435D27}" presName="Name56" presStyleLbl="parChTrans1D2" presStyleIdx="3" presStyleCnt="5"/>
      <dgm:spPr/>
    </dgm:pt>
    <dgm:pt modelId="{1D14DA77-0196-465A-8562-5F34F2DD35D3}" type="pres">
      <dgm:prSet presAssocID="{B4C5B25E-A578-4CBB-9F94-004C2F16454B}" presName="text0" presStyleLbl="node1" presStyleIdx="4" presStyleCnt="6" custScaleX="421460" custScaleY="183267" custRadScaleRad="267121" custRadScaleInc="183236">
        <dgm:presLayoutVars>
          <dgm:bulletEnabled val="1"/>
        </dgm:presLayoutVars>
      </dgm:prSet>
      <dgm:spPr/>
    </dgm:pt>
    <dgm:pt modelId="{AF56352B-AFEB-417C-93B1-FA2388889B1C}" type="pres">
      <dgm:prSet presAssocID="{E32C65F9-5522-4E9D-A344-4A459212D7E7}" presName="Name56" presStyleLbl="parChTrans1D2" presStyleIdx="4" presStyleCnt="5"/>
      <dgm:spPr/>
    </dgm:pt>
    <dgm:pt modelId="{58770281-1B47-4DA5-9948-AFFA97FD2102}" type="pres">
      <dgm:prSet presAssocID="{20505A28-A73C-41AE-A447-F1B200E6B9DA}" presName="text0" presStyleLbl="node1" presStyleIdx="5" presStyleCnt="6" custScaleX="281530" custScaleY="187042" custRadScaleRad="163376" custRadScaleInc="-497349">
        <dgm:presLayoutVars>
          <dgm:bulletEnabled val="1"/>
        </dgm:presLayoutVars>
      </dgm:prSet>
      <dgm:spPr/>
    </dgm:pt>
  </dgm:ptLst>
  <dgm:cxnLst>
    <dgm:cxn modelId="{85E21018-3B92-4CEE-85A8-BCA12B0D5BCF}" srcId="{4429649F-3ABC-47A0-A02C-87424613B0FF}" destId="{20505A28-A73C-41AE-A447-F1B200E6B9DA}" srcOrd="4" destOrd="0" parTransId="{E32C65F9-5522-4E9D-A344-4A459212D7E7}" sibTransId="{C2E9E597-7F7F-4A8E-A60B-0895C281E2A0}"/>
    <dgm:cxn modelId="{CC82C61A-DA7C-4C08-A298-7AF9FE24D0A2}" srcId="{4429649F-3ABC-47A0-A02C-87424613B0FF}" destId="{68BA0A91-1166-42D0-922F-8C9A1DC76FD4}" srcOrd="0" destOrd="0" parTransId="{9D750710-941C-46AB-B82F-3D597DD4479C}" sibTransId="{132235FB-59EC-42DF-AB86-34C3F6A2BEA0}"/>
    <dgm:cxn modelId="{03463E1E-D677-4CF0-934C-61F977D4901A}" type="presOf" srcId="{4B1D81CA-8463-43B1-99F9-ACBAF44BCC97}" destId="{FC014FB4-7A81-457D-A4AF-0716B0BA3503}" srcOrd="0" destOrd="0" presId="urn:microsoft.com/office/officeart/2008/layout/RadialCluster"/>
    <dgm:cxn modelId="{AC4D9C29-A622-43BB-A072-472421B41F7B}" type="presOf" srcId="{A6476D8F-A1AD-497A-B85C-3D58E253BC72}" destId="{B9764F35-B882-40DB-B0B3-B60B5518D51F}" srcOrd="0" destOrd="0" presId="urn:microsoft.com/office/officeart/2008/layout/RadialCluster"/>
    <dgm:cxn modelId="{C3B01037-96B6-4FC0-8EBD-07F8BAE57925}" srcId="{4429649F-3ABC-47A0-A02C-87424613B0FF}" destId="{B4C5B25E-A578-4CBB-9F94-004C2F16454B}" srcOrd="3" destOrd="0" parTransId="{0FC15CF1-7512-4C8F-811A-9EB9C9435D27}" sibTransId="{C9C05222-C6C5-4CE5-98A6-DDEBE58446AC}"/>
    <dgm:cxn modelId="{DB43614E-34BA-44F8-B7AA-961D96DFD137}" type="presOf" srcId="{E32C65F9-5522-4E9D-A344-4A459212D7E7}" destId="{AF56352B-AFEB-417C-93B1-FA2388889B1C}" srcOrd="0" destOrd="0" presId="urn:microsoft.com/office/officeart/2008/layout/RadialCluster"/>
    <dgm:cxn modelId="{C5B93F57-CC4B-429D-9407-72EF1ED5E0FE}" srcId="{4429649F-3ABC-47A0-A02C-87424613B0FF}" destId="{A6476D8F-A1AD-497A-B85C-3D58E253BC72}" srcOrd="1" destOrd="0" parTransId="{3434658C-A9AE-4150-A0D1-BE370FEEC470}" sibTransId="{D1795D3F-1A69-463D-8E71-61DC37E0B57D}"/>
    <dgm:cxn modelId="{AA456178-9580-45C1-8248-2E8F18B189E6}" srcId="{4429649F-3ABC-47A0-A02C-87424613B0FF}" destId="{15E327CB-4BEF-4234-8891-5D1DE935BEF6}" srcOrd="2" destOrd="0" parTransId="{4B1D81CA-8463-43B1-99F9-ACBAF44BCC97}" sibTransId="{A2A10542-E609-4190-A961-CF19CBBF273F}"/>
    <dgm:cxn modelId="{1DE3FE7A-E98D-4057-929F-8E0B720AEB32}" type="presOf" srcId="{68BA0A91-1166-42D0-922F-8C9A1DC76FD4}" destId="{38F02E64-43CB-4C99-ACAC-DA1AF2653855}" srcOrd="0" destOrd="0" presId="urn:microsoft.com/office/officeart/2008/layout/RadialCluster"/>
    <dgm:cxn modelId="{CFD82691-6875-43D0-8BD7-1C42261A1260}" type="presOf" srcId="{B4C5B25E-A578-4CBB-9F94-004C2F16454B}" destId="{1D14DA77-0196-465A-8562-5F34F2DD35D3}" srcOrd="0" destOrd="0" presId="urn:microsoft.com/office/officeart/2008/layout/RadialCluster"/>
    <dgm:cxn modelId="{C7CDF9A5-D56E-4AE1-BBBA-F835EA05F8CC}" type="presOf" srcId="{20505A28-A73C-41AE-A447-F1B200E6B9DA}" destId="{58770281-1B47-4DA5-9948-AFFA97FD2102}" srcOrd="0" destOrd="0" presId="urn:microsoft.com/office/officeart/2008/layout/RadialCluster"/>
    <dgm:cxn modelId="{66AC61AF-2F10-4657-8BCD-F197B6041995}" type="presOf" srcId="{3434658C-A9AE-4150-A0D1-BE370FEEC470}" destId="{F348D180-2906-423F-A785-FE03CA1A8ACA}" srcOrd="0" destOrd="0" presId="urn:microsoft.com/office/officeart/2008/layout/RadialCluster"/>
    <dgm:cxn modelId="{7CF6C8B3-C60D-420E-A213-6C8EFD911B1D}" type="presOf" srcId="{9D750710-941C-46AB-B82F-3D597DD4479C}" destId="{79A0A9A9-1AE1-41ED-8730-480C7847AD58}" srcOrd="0" destOrd="0" presId="urn:microsoft.com/office/officeart/2008/layout/RadialCluster"/>
    <dgm:cxn modelId="{F0B209C0-13B0-4586-BBEE-50BD8A31D3DE}" srcId="{5306F8DE-282A-4FE9-9304-ADBDCD46543D}" destId="{4429649F-3ABC-47A0-A02C-87424613B0FF}" srcOrd="0" destOrd="0" parTransId="{FB80EE6B-D354-4666-B29B-9FFF02965C7A}" sibTransId="{DB3B59A2-FE59-4CAF-BB14-7030B3431154}"/>
    <dgm:cxn modelId="{D95829C3-0E3E-453F-8977-A2B81021F4A8}" type="presOf" srcId="{5306F8DE-282A-4FE9-9304-ADBDCD46543D}" destId="{EB352D4D-F5E2-4FFE-B836-98A92329C715}" srcOrd="0" destOrd="0" presId="urn:microsoft.com/office/officeart/2008/layout/RadialCluster"/>
    <dgm:cxn modelId="{D06876C9-7A92-4CDA-8A8E-E9DC3E59DF69}" type="presOf" srcId="{4429649F-3ABC-47A0-A02C-87424613B0FF}" destId="{2D3BA293-251C-4FEA-A1F7-D0A6B1C8CA5F}" srcOrd="0" destOrd="0" presId="urn:microsoft.com/office/officeart/2008/layout/RadialCluster"/>
    <dgm:cxn modelId="{A4BDE1F8-4BAB-49F5-B6FF-05EF47F3268F}" type="presOf" srcId="{15E327CB-4BEF-4234-8891-5D1DE935BEF6}" destId="{B9D8D10F-5B4C-489A-A097-E88545E4525A}" srcOrd="0" destOrd="0" presId="urn:microsoft.com/office/officeart/2008/layout/RadialCluster"/>
    <dgm:cxn modelId="{55403BFE-BC5F-4565-A646-C26F7C88DAAA}" type="presOf" srcId="{0FC15CF1-7512-4C8F-811A-9EB9C9435D27}" destId="{99A14668-3048-4C56-8CB2-DA8128A11121}" srcOrd="0" destOrd="0" presId="urn:microsoft.com/office/officeart/2008/layout/RadialCluster"/>
    <dgm:cxn modelId="{EF151F70-7EC0-46D6-B4EE-8E70B0333BE1}" type="presParOf" srcId="{EB352D4D-F5E2-4FFE-B836-98A92329C715}" destId="{A9C6D7C8-6E6B-4A3D-9A6B-169599E259D6}" srcOrd="0" destOrd="0" presId="urn:microsoft.com/office/officeart/2008/layout/RadialCluster"/>
    <dgm:cxn modelId="{CBB9D149-0513-4F5B-9150-EE5DCBAD9C2C}" type="presParOf" srcId="{A9C6D7C8-6E6B-4A3D-9A6B-169599E259D6}" destId="{2D3BA293-251C-4FEA-A1F7-D0A6B1C8CA5F}" srcOrd="0" destOrd="0" presId="urn:microsoft.com/office/officeart/2008/layout/RadialCluster"/>
    <dgm:cxn modelId="{CCEAD218-CE04-417C-BAF7-D708C262021C}" type="presParOf" srcId="{A9C6D7C8-6E6B-4A3D-9A6B-169599E259D6}" destId="{79A0A9A9-1AE1-41ED-8730-480C7847AD58}" srcOrd="1" destOrd="0" presId="urn:microsoft.com/office/officeart/2008/layout/RadialCluster"/>
    <dgm:cxn modelId="{E30EE613-5CA7-4EBE-BC62-67A31E19F7F6}" type="presParOf" srcId="{A9C6D7C8-6E6B-4A3D-9A6B-169599E259D6}" destId="{38F02E64-43CB-4C99-ACAC-DA1AF2653855}" srcOrd="2" destOrd="0" presId="urn:microsoft.com/office/officeart/2008/layout/RadialCluster"/>
    <dgm:cxn modelId="{9AF7F6C1-AEDE-4EA7-A8EA-E6AEB2C1159C}" type="presParOf" srcId="{A9C6D7C8-6E6B-4A3D-9A6B-169599E259D6}" destId="{F348D180-2906-423F-A785-FE03CA1A8ACA}" srcOrd="3" destOrd="0" presId="urn:microsoft.com/office/officeart/2008/layout/RadialCluster"/>
    <dgm:cxn modelId="{B2A45995-5580-4DAC-8E45-1F561E052553}" type="presParOf" srcId="{A9C6D7C8-6E6B-4A3D-9A6B-169599E259D6}" destId="{B9764F35-B882-40DB-B0B3-B60B5518D51F}" srcOrd="4" destOrd="0" presId="urn:microsoft.com/office/officeart/2008/layout/RadialCluster"/>
    <dgm:cxn modelId="{DB111296-79EF-4636-8CE1-0F8501B2ECFA}" type="presParOf" srcId="{A9C6D7C8-6E6B-4A3D-9A6B-169599E259D6}" destId="{FC014FB4-7A81-457D-A4AF-0716B0BA3503}" srcOrd="5" destOrd="0" presId="urn:microsoft.com/office/officeart/2008/layout/RadialCluster"/>
    <dgm:cxn modelId="{AACE21B0-F469-4D0F-80BE-0C2BC561FF5A}" type="presParOf" srcId="{A9C6D7C8-6E6B-4A3D-9A6B-169599E259D6}" destId="{B9D8D10F-5B4C-489A-A097-E88545E4525A}" srcOrd="6" destOrd="0" presId="urn:microsoft.com/office/officeart/2008/layout/RadialCluster"/>
    <dgm:cxn modelId="{99514BCC-3749-4F26-AE77-D0C6559E9349}" type="presParOf" srcId="{A9C6D7C8-6E6B-4A3D-9A6B-169599E259D6}" destId="{99A14668-3048-4C56-8CB2-DA8128A11121}" srcOrd="7" destOrd="0" presId="urn:microsoft.com/office/officeart/2008/layout/RadialCluster"/>
    <dgm:cxn modelId="{3FA1C268-A02E-4929-84BF-3D394AF47BEF}" type="presParOf" srcId="{A9C6D7C8-6E6B-4A3D-9A6B-169599E259D6}" destId="{1D14DA77-0196-465A-8562-5F34F2DD35D3}" srcOrd="8" destOrd="0" presId="urn:microsoft.com/office/officeart/2008/layout/RadialCluster"/>
    <dgm:cxn modelId="{AA2A461F-BCAA-4447-93AC-471F0A081A50}" type="presParOf" srcId="{A9C6D7C8-6E6B-4A3D-9A6B-169599E259D6}" destId="{AF56352B-AFEB-417C-93B1-FA2388889B1C}" srcOrd="9" destOrd="0" presId="urn:microsoft.com/office/officeart/2008/layout/RadialCluster"/>
    <dgm:cxn modelId="{C6CE6ADB-AA1F-444E-AD25-C27E34E35139}" type="presParOf" srcId="{A9C6D7C8-6E6B-4A3D-9A6B-169599E259D6}" destId="{58770281-1B47-4DA5-9948-AFFA97FD2102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03624-FBBD-4E83-8233-76F13C8F7048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DE5F8E19-A87E-4E64-AAE2-BAEB18DEA45D}">
      <dgm:prSet custT="1"/>
      <dgm:spPr/>
      <dgm:t>
        <a:bodyPr/>
        <a:lstStyle/>
        <a:p>
          <a:r>
            <a:rPr lang="pt-BR" sz="260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Churchill (Inglaterra), Roosevelt (Estados Unidos) e Stalin (URSS) reuniram-se para discutir os rumos do mundo:</a:t>
          </a:r>
        </a:p>
      </dgm:t>
    </dgm:pt>
    <dgm:pt modelId="{B14E40F7-07DC-440D-BCEB-930A1D84F68D}" type="parTrans" cxnId="{3E0F3635-B4EC-4491-AA7A-AD06D3432ED0}">
      <dgm:prSet/>
      <dgm:spPr/>
      <dgm:t>
        <a:bodyPr/>
        <a:lstStyle/>
        <a:p>
          <a:endParaRPr lang="pt-BR"/>
        </a:p>
      </dgm:t>
    </dgm:pt>
    <dgm:pt modelId="{647D52A5-5120-4F1A-9C45-7842C4779FF7}" type="sibTrans" cxnId="{3E0F3635-B4EC-4491-AA7A-AD06D3432ED0}">
      <dgm:prSet/>
      <dgm:spPr/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AE7ACD8D-1D7F-4898-A2C9-CA9C15BBADFD}">
      <dgm:prSet custT="1"/>
      <dgm:spPr/>
      <dgm:t>
        <a:bodyPr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Os países ocidentais cederam uma parte da Polônia para a URSS e permitiram o aumento da influência soviética nos países do Leste Europeu libertados do domínio nazista.</a:t>
          </a:r>
        </a:p>
      </dgm:t>
    </dgm:pt>
    <dgm:pt modelId="{DA1323B9-0C2E-4AB7-AEF9-F69CAB4474AB}" type="parTrans" cxnId="{E4528822-A8BB-48AB-870D-28B1DB930A70}">
      <dgm:prSet/>
      <dgm:spPr/>
      <dgm:t>
        <a:bodyPr/>
        <a:lstStyle/>
        <a:p>
          <a:endParaRPr lang="pt-BR"/>
        </a:p>
      </dgm:t>
    </dgm:pt>
    <dgm:pt modelId="{F4E628FD-D1CF-4FF1-AFC3-D3B46A9DAFA3}" type="sibTrans" cxnId="{E4528822-A8BB-48AB-870D-28B1DB930A70}">
      <dgm:prSet/>
      <dgm:spPr/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CA439A6D-3E37-4850-ADC6-E52AB3294BC2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Essas medidas foram tomadas sem que os países afetados fossem ouvidos.</a:t>
          </a:r>
          <a:endParaRPr lang="pt-BR" sz="2600" kern="1200" dirty="0">
            <a:solidFill>
              <a:prstClr val="black"/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DC292A3C-642D-4E28-868E-1FC78C40C7B0}" type="parTrans" cxnId="{672FB8A4-CE02-4D01-8D3A-0D0F41D1D92C}">
      <dgm:prSet/>
      <dgm:spPr/>
      <dgm:t>
        <a:bodyPr/>
        <a:lstStyle/>
        <a:p>
          <a:endParaRPr lang="pt-BR"/>
        </a:p>
      </dgm:t>
    </dgm:pt>
    <dgm:pt modelId="{A16FCBA0-8E99-4A72-9628-1FD8943CC9CC}" type="sibTrans" cxnId="{672FB8A4-CE02-4D01-8D3A-0D0F41D1D92C}">
      <dgm:prSet/>
      <dgm:spPr/>
      <dgm:t>
        <a:bodyPr/>
        <a:lstStyle/>
        <a:p>
          <a:endParaRPr lang="pt-BR"/>
        </a:p>
      </dgm:t>
    </dgm:pt>
    <dgm:pt modelId="{F527D7EA-32A2-4BBA-84DE-EA7A364ED345}" type="pres">
      <dgm:prSet presAssocID="{60103624-FBBD-4E83-8233-76F13C8F7048}" presName="linearFlow" presStyleCnt="0">
        <dgm:presLayoutVars>
          <dgm:resizeHandles val="exact"/>
        </dgm:presLayoutVars>
      </dgm:prSet>
      <dgm:spPr/>
    </dgm:pt>
    <dgm:pt modelId="{9FDDABB4-1FCC-40D9-930D-32029E719808}" type="pres">
      <dgm:prSet presAssocID="{DE5F8E19-A87E-4E64-AAE2-BAEB18DEA45D}" presName="node" presStyleLbl="node1" presStyleIdx="0" presStyleCnt="3" custScaleX="192774" custScaleY="83411" custLinFactNeighborY="5604">
        <dgm:presLayoutVars>
          <dgm:bulletEnabled val="1"/>
        </dgm:presLayoutVars>
      </dgm:prSet>
      <dgm:spPr/>
    </dgm:pt>
    <dgm:pt modelId="{628E9016-C82C-428E-A25C-6851FA190FD4}" type="pres">
      <dgm:prSet presAssocID="{647D52A5-5120-4F1A-9C45-7842C4779FF7}" presName="sibTrans" presStyleLbl="sibTrans2D1" presStyleIdx="0" presStyleCnt="2"/>
      <dgm:spPr/>
    </dgm:pt>
    <dgm:pt modelId="{DF12B367-C2BF-42B9-80E4-3E0BB03B2D36}" type="pres">
      <dgm:prSet presAssocID="{647D52A5-5120-4F1A-9C45-7842C4779FF7}" presName="connectorText" presStyleLbl="sibTrans2D1" presStyleIdx="0" presStyleCnt="2"/>
      <dgm:spPr/>
    </dgm:pt>
    <dgm:pt modelId="{6D6ADCF9-86FC-4215-A838-23C27C98D6ED}" type="pres">
      <dgm:prSet presAssocID="{AE7ACD8D-1D7F-4898-A2C9-CA9C15BBADFD}" presName="node" presStyleLbl="node1" presStyleIdx="1" presStyleCnt="3" custScaleX="143006" custScaleY="120252" custLinFactNeighborY="5604">
        <dgm:presLayoutVars>
          <dgm:bulletEnabled val="1"/>
        </dgm:presLayoutVars>
      </dgm:prSet>
      <dgm:spPr/>
    </dgm:pt>
    <dgm:pt modelId="{8D4211CD-F0D0-4947-B1F5-00635C750169}" type="pres">
      <dgm:prSet presAssocID="{F4E628FD-D1CF-4FF1-AFC3-D3B46A9DAFA3}" presName="sibTrans" presStyleLbl="sibTrans2D1" presStyleIdx="1" presStyleCnt="2"/>
      <dgm:spPr/>
    </dgm:pt>
    <dgm:pt modelId="{E5C0A07A-BDAD-482D-8FF3-DC5FDE17620D}" type="pres">
      <dgm:prSet presAssocID="{F4E628FD-D1CF-4FF1-AFC3-D3B46A9DAFA3}" presName="connectorText" presStyleLbl="sibTrans2D1" presStyleIdx="1" presStyleCnt="2"/>
      <dgm:spPr/>
    </dgm:pt>
    <dgm:pt modelId="{831C5474-2F69-4368-9193-8C0C763E1AE2}" type="pres">
      <dgm:prSet presAssocID="{CA439A6D-3E37-4850-ADC6-E52AB3294BC2}" presName="node" presStyleLbl="node1" presStyleIdx="2" presStyleCnt="3" custScaleX="146882" custScaleY="98559" custLinFactNeighborY="5604">
        <dgm:presLayoutVars>
          <dgm:bulletEnabled val="1"/>
        </dgm:presLayoutVars>
      </dgm:prSet>
      <dgm:spPr/>
    </dgm:pt>
  </dgm:ptLst>
  <dgm:cxnLst>
    <dgm:cxn modelId="{981A1222-CEFD-446C-ABB4-22F42156BF96}" type="presOf" srcId="{F4E628FD-D1CF-4FF1-AFC3-D3B46A9DAFA3}" destId="{E5C0A07A-BDAD-482D-8FF3-DC5FDE17620D}" srcOrd="1" destOrd="0" presId="urn:microsoft.com/office/officeart/2005/8/layout/process2"/>
    <dgm:cxn modelId="{E4528822-A8BB-48AB-870D-28B1DB930A70}" srcId="{60103624-FBBD-4E83-8233-76F13C8F7048}" destId="{AE7ACD8D-1D7F-4898-A2C9-CA9C15BBADFD}" srcOrd="1" destOrd="0" parTransId="{DA1323B9-0C2E-4AB7-AEF9-F69CAB4474AB}" sibTransId="{F4E628FD-D1CF-4FF1-AFC3-D3B46A9DAFA3}"/>
    <dgm:cxn modelId="{3E0F3635-B4EC-4491-AA7A-AD06D3432ED0}" srcId="{60103624-FBBD-4E83-8233-76F13C8F7048}" destId="{DE5F8E19-A87E-4E64-AAE2-BAEB18DEA45D}" srcOrd="0" destOrd="0" parTransId="{B14E40F7-07DC-440D-BCEB-930A1D84F68D}" sibTransId="{647D52A5-5120-4F1A-9C45-7842C4779FF7}"/>
    <dgm:cxn modelId="{4292BF45-DA90-48C5-BE58-45DABDBD5A05}" type="presOf" srcId="{CA439A6D-3E37-4850-ADC6-E52AB3294BC2}" destId="{831C5474-2F69-4368-9193-8C0C763E1AE2}" srcOrd="0" destOrd="0" presId="urn:microsoft.com/office/officeart/2005/8/layout/process2"/>
    <dgm:cxn modelId="{2E4F8047-4E7F-4B36-8F28-190018769E5A}" type="presOf" srcId="{F4E628FD-D1CF-4FF1-AFC3-D3B46A9DAFA3}" destId="{8D4211CD-F0D0-4947-B1F5-00635C750169}" srcOrd="0" destOrd="0" presId="urn:microsoft.com/office/officeart/2005/8/layout/process2"/>
    <dgm:cxn modelId="{A967A24B-1A53-4CE3-8E00-4E617C356988}" type="presOf" srcId="{647D52A5-5120-4F1A-9C45-7842C4779FF7}" destId="{628E9016-C82C-428E-A25C-6851FA190FD4}" srcOrd="0" destOrd="0" presId="urn:microsoft.com/office/officeart/2005/8/layout/process2"/>
    <dgm:cxn modelId="{0960ED4E-A2CF-4122-A411-DE30F7EE9843}" type="presOf" srcId="{60103624-FBBD-4E83-8233-76F13C8F7048}" destId="{F527D7EA-32A2-4BBA-84DE-EA7A364ED345}" srcOrd="0" destOrd="0" presId="urn:microsoft.com/office/officeart/2005/8/layout/process2"/>
    <dgm:cxn modelId="{2E73A897-F15B-4CAE-89D3-A45A2149E04E}" type="presOf" srcId="{647D52A5-5120-4F1A-9C45-7842C4779FF7}" destId="{DF12B367-C2BF-42B9-80E4-3E0BB03B2D36}" srcOrd="1" destOrd="0" presId="urn:microsoft.com/office/officeart/2005/8/layout/process2"/>
    <dgm:cxn modelId="{672FB8A4-CE02-4D01-8D3A-0D0F41D1D92C}" srcId="{60103624-FBBD-4E83-8233-76F13C8F7048}" destId="{CA439A6D-3E37-4850-ADC6-E52AB3294BC2}" srcOrd="2" destOrd="0" parTransId="{DC292A3C-642D-4E28-868E-1FC78C40C7B0}" sibTransId="{A16FCBA0-8E99-4A72-9628-1FD8943CC9CC}"/>
    <dgm:cxn modelId="{0F0897D1-2013-4863-92C8-A8186F47C317}" type="presOf" srcId="{AE7ACD8D-1D7F-4898-A2C9-CA9C15BBADFD}" destId="{6D6ADCF9-86FC-4215-A838-23C27C98D6ED}" srcOrd="0" destOrd="0" presId="urn:microsoft.com/office/officeart/2005/8/layout/process2"/>
    <dgm:cxn modelId="{C2643CDD-05CA-4BEF-963E-14D135176608}" type="presOf" srcId="{DE5F8E19-A87E-4E64-AAE2-BAEB18DEA45D}" destId="{9FDDABB4-1FCC-40D9-930D-32029E719808}" srcOrd="0" destOrd="0" presId="urn:microsoft.com/office/officeart/2005/8/layout/process2"/>
    <dgm:cxn modelId="{C9FADEDB-2D96-414D-83D7-4A167BCD6CB2}" type="presParOf" srcId="{F527D7EA-32A2-4BBA-84DE-EA7A364ED345}" destId="{9FDDABB4-1FCC-40D9-930D-32029E719808}" srcOrd="0" destOrd="0" presId="urn:microsoft.com/office/officeart/2005/8/layout/process2"/>
    <dgm:cxn modelId="{4E1BB452-CDAA-4FDD-9F71-A7F22D7CB138}" type="presParOf" srcId="{F527D7EA-32A2-4BBA-84DE-EA7A364ED345}" destId="{628E9016-C82C-428E-A25C-6851FA190FD4}" srcOrd="1" destOrd="0" presId="urn:microsoft.com/office/officeart/2005/8/layout/process2"/>
    <dgm:cxn modelId="{87E7C490-7769-4A31-A5A5-C182F8064F84}" type="presParOf" srcId="{628E9016-C82C-428E-A25C-6851FA190FD4}" destId="{DF12B367-C2BF-42B9-80E4-3E0BB03B2D36}" srcOrd="0" destOrd="0" presId="urn:microsoft.com/office/officeart/2005/8/layout/process2"/>
    <dgm:cxn modelId="{631AF74D-D89E-47F2-BB65-BA318A060367}" type="presParOf" srcId="{F527D7EA-32A2-4BBA-84DE-EA7A364ED345}" destId="{6D6ADCF9-86FC-4215-A838-23C27C98D6ED}" srcOrd="2" destOrd="0" presId="urn:microsoft.com/office/officeart/2005/8/layout/process2"/>
    <dgm:cxn modelId="{89C869D1-9227-4CBE-B0F5-D75BA1676AEB}" type="presParOf" srcId="{F527D7EA-32A2-4BBA-84DE-EA7A364ED345}" destId="{8D4211CD-F0D0-4947-B1F5-00635C750169}" srcOrd="3" destOrd="0" presId="urn:microsoft.com/office/officeart/2005/8/layout/process2"/>
    <dgm:cxn modelId="{F1893E24-1030-4D84-8A9E-8F0510EDA0DB}" type="presParOf" srcId="{8D4211CD-F0D0-4947-B1F5-00635C750169}" destId="{E5C0A07A-BDAD-482D-8FF3-DC5FDE17620D}" srcOrd="0" destOrd="0" presId="urn:microsoft.com/office/officeart/2005/8/layout/process2"/>
    <dgm:cxn modelId="{0613726E-EE6B-4AEF-B650-E35E0F076A7A}" type="presParOf" srcId="{F527D7EA-32A2-4BBA-84DE-EA7A364ED345}" destId="{831C5474-2F69-4368-9193-8C0C763E1AE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72B588E-FADB-4890-93CC-358CE2F48008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845C2D5-383A-4F14-8AEA-441EE8C36598}">
      <dgm:prSet custT="1"/>
      <dgm:spPr/>
      <dgm:t>
        <a:bodyPr/>
        <a:lstStyle/>
        <a:p>
          <a:r>
            <a:rPr lang="pt-BR" sz="2800" b="0" dirty="0">
              <a:latin typeface="Roboto" panose="02000000000000000000" pitchFamily="2" charset="0"/>
              <a:ea typeface="Roboto" panose="02000000000000000000" pitchFamily="2" charset="0"/>
            </a:rPr>
            <a:t>Nacionalismo</a:t>
          </a:r>
        </a:p>
      </dgm:t>
    </dgm:pt>
    <dgm:pt modelId="{B3AF6214-34C2-4434-8D4D-370FB8B82A7E}" type="parTrans" cxnId="{63A38E56-564D-419B-AA2F-A0D7159B7194}">
      <dgm:prSet/>
      <dgm:spPr/>
      <dgm:t>
        <a:bodyPr/>
        <a:lstStyle/>
        <a:p>
          <a:endParaRPr lang="pt-BR"/>
        </a:p>
      </dgm:t>
    </dgm:pt>
    <dgm:pt modelId="{EAF0556B-8127-4B7D-8977-4CC7A7C09D41}" type="sibTrans" cxnId="{63A38E56-564D-419B-AA2F-A0D7159B7194}">
      <dgm:prSet/>
      <dgm:spPr/>
      <dgm:t>
        <a:bodyPr/>
        <a:lstStyle/>
        <a:p>
          <a:endParaRPr lang="pt-BR"/>
        </a:p>
      </dgm:t>
    </dgm:pt>
    <dgm:pt modelId="{F149EA0D-C253-4650-8EC6-DB8D1C6864D7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Exploração e refino do petróleo no Brasil</a:t>
          </a:r>
        </a:p>
      </dgm:t>
    </dgm:pt>
    <dgm:pt modelId="{56C5F12D-D844-42C2-ABF5-A981F520CF20}" type="parTrans" cxnId="{C4C3BB22-4029-4AA4-94A1-927361DEAA7C}">
      <dgm:prSet/>
      <dgm:spPr/>
      <dgm:t>
        <a:bodyPr/>
        <a:lstStyle/>
        <a:p>
          <a:endParaRPr lang="pt-BR"/>
        </a:p>
      </dgm:t>
    </dgm:pt>
    <dgm:pt modelId="{69DF5A35-D2CA-4228-AF0D-9DE861A4A484}" type="sibTrans" cxnId="{C4C3BB22-4029-4AA4-94A1-927361DEAA7C}">
      <dgm:prSet/>
      <dgm:spPr/>
      <dgm:t>
        <a:bodyPr/>
        <a:lstStyle/>
        <a:p>
          <a:endParaRPr lang="pt-BR"/>
        </a:p>
      </dgm:t>
    </dgm:pt>
    <dgm:pt modelId="{D53B4444-134C-4D5C-810B-750D5FF6DE4D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Trabalhismo</a:t>
          </a:r>
        </a:p>
      </dgm:t>
    </dgm:pt>
    <dgm:pt modelId="{F25E17B2-BE21-4811-B324-7A294E376A1D}" type="parTrans" cxnId="{B9E50F8C-2700-451C-9F51-B0F1611B16DD}">
      <dgm:prSet/>
      <dgm:spPr/>
      <dgm:t>
        <a:bodyPr/>
        <a:lstStyle/>
        <a:p>
          <a:endParaRPr lang="pt-BR"/>
        </a:p>
      </dgm:t>
    </dgm:pt>
    <dgm:pt modelId="{02C33FB1-1820-4C0F-834B-3096B6E598E2}" type="sibTrans" cxnId="{B9E50F8C-2700-451C-9F51-B0F1611B16DD}">
      <dgm:prSet/>
      <dgm:spPr/>
      <dgm:t>
        <a:bodyPr/>
        <a:lstStyle/>
        <a:p>
          <a:endParaRPr lang="pt-BR"/>
        </a:p>
      </dgm:t>
    </dgm:pt>
    <dgm:pt modelId="{A0168A74-9938-415C-A3B6-417A027B7D56}">
      <dgm:prSet custT="1"/>
      <dgm:spPr/>
      <dgm:t>
        <a:bodyPr/>
        <a:lstStyle/>
        <a:p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Greves por aumento de salário </a:t>
          </a:r>
        </a:p>
      </dgm:t>
    </dgm:pt>
    <dgm:pt modelId="{D25745F9-E0BB-4C8A-AAD1-A763F8EDC27A}" type="parTrans" cxnId="{9C2727C5-D6EE-46C0-AFA3-81820DBC7850}">
      <dgm:prSet/>
      <dgm:spPr/>
      <dgm:t>
        <a:bodyPr/>
        <a:lstStyle/>
        <a:p>
          <a:endParaRPr lang="pt-BR"/>
        </a:p>
      </dgm:t>
    </dgm:pt>
    <dgm:pt modelId="{DBD4DB1C-A253-4C74-918D-8546C8BB03E7}" type="sibTrans" cxnId="{9C2727C5-D6EE-46C0-AFA3-81820DBC7850}">
      <dgm:prSet/>
      <dgm:spPr/>
      <dgm:t>
        <a:bodyPr/>
        <a:lstStyle/>
        <a:p>
          <a:endParaRPr lang="pt-BR"/>
        </a:p>
      </dgm:t>
    </dgm:pt>
    <dgm:pt modelId="{BC4358EB-F8DF-4BEC-881E-5BC8941416A5}">
      <dgm:prSet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 morte de Vargas (1954)</a:t>
          </a:r>
        </a:p>
      </dgm:t>
    </dgm:pt>
    <dgm:pt modelId="{E12BAFA7-AC56-4551-AE48-79618180D701}" type="parTrans" cxnId="{0A4151AC-21FA-4578-BFDE-4EE6082D8A30}">
      <dgm:prSet/>
      <dgm:spPr/>
      <dgm:t>
        <a:bodyPr/>
        <a:lstStyle/>
        <a:p>
          <a:endParaRPr lang="pt-BR"/>
        </a:p>
      </dgm:t>
    </dgm:pt>
    <dgm:pt modelId="{0B6C69F2-C5E4-411A-9342-BEA7F3659FA4}" type="sibTrans" cxnId="{0A4151AC-21FA-4578-BFDE-4EE6082D8A30}">
      <dgm:prSet/>
      <dgm:spPr/>
      <dgm:t>
        <a:bodyPr/>
        <a:lstStyle/>
        <a:p>
          <a:endParaRPr lang="pt-BR"/>
        </a:p>
      </dgm:t>
    </dgm:pt>
    <dgm:pt modelId="{6661EC5F-BDE9-49A6-92D6-6BAACF9AD559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Atentado a Carlos Lacerda</a:t>
          </a:r>
        </a:p>
      </dgm:t>
    </dgm:pt>
    <dgm:pt modelId="{30AE0A41-DA07-4DE5-B0D6-B6CC30831698}" type="parTrans" cxnId="{2F5EB983-BDC1-4D79-BF08-5BC03A23038D}">
      <dgm:prSet/>
      <dgm:spPr/>
      <dgm:t>
        <a:bodyPr/>
        <a:lstStyle/>
        <a:p>
          <a:endParaRPr lang="pt-BR"/>
        </a:p>
      </dgm:t>
    </dgm:pt>
    <dgm:pt modelId="{051C0D1F-EBFC-4E23-B6A5-889941B745F8}" type="sibTrans" cxnId="{2F5EB983-BDC1-4D79-BF08-5BC03A23038D}">
      <dgm:prSet/>
      <dgm:spPr/>
      <dgm:t>
        <a:bodyPr/>
        <a:lstStyle/>
        <a:p>
          <a:endParaRPr lang="pt-BR"/>
        </a:p>
      </dgm:t>
    </dgm:pt>
    <dgm:pt modelId="{7BCE1962-0FC6-4A56-AD00-F32B15CF228B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Campanha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“O petróleo é nosso”</a:t>
          </a:r>
        </a:p>
      </dgm:t>
    </dgm:pt>
    <dgm:pt modelId="{42B7EE68-DB97-44B0-96B5-052491C488ED}" type="parTrans" cxnId="{FE1C0B64-4723-44B6-949B-DCA43329654B}">
      <dgm:prSet/>
      <dgm:spPr/>
      <dgm:t>
        <a:bodyPr/>
        <a:lstStyle/>
        <a:p>
          <a:endParaRPr lang="pt-BR"/>
        </a:p>
      </dgm:t>
    </dgm:pt>
    <dgm:pt modelId="{F2A0946A-49FD-4B55-BE03-BAF72A965C0C}" type="sibTrans" cxnId="{FE1C0B64-4723-44B6-949B-DCA43329654B}">
      <dgm:prSet/>
      <dgm:spPr/>
      <dgm:t>
        <a:bodyPr/>
        <a:lstStyle/>
        <a:p>
          <a:endParaRPr lang="pt-BR"/>
        </a:p>
      </dgm:t>
    </dgm:pt>
    <dgm:pt modelId="{793CD6F5-EF1B-44D8-8AC1-A21518019A9E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Aumento de 100% do salário mínimo</a:t>
          </a:r>
        </a:p>
      </dgm:t>
    </dgm:pt>
    <dgm:pt modelId="{486E096E-4AB5-4DF3-BA09-DADDB7328B0B}" type="parTrans" cxnId="{D27D4C7C-CECE-4E1F-A79A-8797C181981D}">
      <dgm:prSet/>
      <dgm:spPr/>
      <dgm:t>
        <a:bodyPr/>
        <a:lstStyle/>
        <a:p>
          <a:endParaRPr lang="pt-BR"/>
        </a:p>
      </dgm:t>
    </dgm:pt>
    <dgm:pt modelId="{43742FA0-70F2-408E-8C0C-7911DD979FDB}" type="sibTrans" cxnId="{D27D4C7C-CECE-4E1F-A79A-8797C181981D}">
      <dgm:prSet/>
      <dgm:spPr/>
      <dgm:t>
        <a:bodyPr/>
        <a:lstStyle/>
        <a:p>
          <a:endParaRPr lang="pt-BR"/>
        </a:p>
      </dgm:t>
    </dgm:pt>
    <dgm:pt modelId="{9B8DCB43-8DE9-4773-BF1E-DE5F66CE71E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Ministro do Trabalho: João Goulart</a:t>
          </a:r>
        </a:p>
      </dgm:t>
    </dgm:pt>
    <dgm:pt modelId="{68FF7498-35C7-4AAF-9573-F724419E2FE5}" type="sibTrans" cxnId="{66227996-0E29-4AD4-A46F-C4D786695725}">
      <dgm:prSet/>
      <dgm:spPr/>
      <dgm:t>
        <a:bodyPr/>
        <a:lstStyle/>
        <a:p>
          <a:endParaRPr lang="pt-BR"/>
        </a:p>
      </dgm:t>
    </dgm:pt>
    <dgm:pt modelId="{A40C230A-E71F-45E0-8BFD-D76E1F632F2F}" type="parTrans" cxnId="{66227996-0E29-4AD4-A46F-C4D786695725}">
      <dgm:prSet/>
      <dgm:spPr/>
      <dgm:t>
        <a:bodyPr/>
        <a:lstStyle/>
        <a:p>
          <a:endParaRPr lang="pt-BR"/>
        </a:p>
      </dgm:t>
    </dgm:pt>
    <dgm:pt modelId="{7D49EAA0-C1AB-4EF1-AA5B-EB6738D5FB1E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Pressão política – “mar de lama”</a:t>
          </a:r>
        </a:p>
      </dgm:t>
    </dgm:pt>
    <dgm:pt modelId="{40934D5F-774A-440C-B89A-648090C44EA6}" type="parTrans" cxnId="{2250AC20-D665-41B1-A735-582721ADDBD5}">
      <dgm:prSet/>
      <dgm:spPr/>
      <dgm:t>
        <a:bodyPr/>
        <a:lstStyle/>
        <a:p>
          <a:endParaRPr lang="pt-BR"/>
        </a:p>
      </dgm:t>
    </dgm:pt>
    <dgm:pt modelId="{15BF2718-08D5-472F-AF37-5FA688AA5AB5}" type="sibTrans" cxnId="{2250AC20-D665-41B1-A735-582721ADDBD5}">
      <dgm:prSet/>
      <dgm:spPr/>
      <dgm:t>
        <a:bodyPr/>
        <a:lstStyle/>
        <a:p>
          <a:endParaRPr lang="pt-BR"/>
        </a:p>
      </dgm:t>
    </dgm:pt>
    <dgm:pt modelId="{904C4796-33C7-4F1C-9AA2-B9B64239BAC7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Aeronáutica lançou manifesto por renúncia</a:t>
          </a:r>
        </a:p>
      </dgm:t>
    </dgm:pt>
    <dgm:pt modelId="{804EB995-EE2E-4D8A-8034-9D0C06FF1ED6}" type="parTrans" cxnId="{3E75F33D-B84D-40E9-A1A4-E131DABB439A}">
      <dgm:prSet/>
      <dgm:spPr/>
      <dgm:t>
        <a:bodyPr/>
        <a:lstStyle/>
        <a:p>
          <a:endParaRPr lang="pt-BR"/>
        </a:p>
      </dgm:t>
    </dgm:pt>
    <dgm:pt modelId="{57E1CB14-886A-4482-BB79-501545E54BC8}" type="sibTrans" cxnId="{3E75F33D-B84D-40E9-A1A4-E131DABB439A}">
      <dgm:prSet/>
      <dgm:spPr/>
      <dgm:t>
        <a:bodyPr/>
        <a:lstStyle/>
        <a:p>
          <a:endParaRPr lang="pt-BR"/>
        </a:p>
      </dgm:t>
    </dgm:pt>
    <dgm:pt modelId="{CD6E4842-8947-48B6-BC07-F36213C8CB99}">
      <dgm:prSet custT="1"/>
      <dgm:spPr/>
      <dgm:t>
        <a:bodyPr anchor="ctr"/>
        <a:lstStyle/>
        <a:p>
          <a:pPr>
            <a:lnSpc>
              <a:spcPct val="70000"/>
            </a:lnSpc>
          </a:pP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Suicídio e carta-</a:t>
          </a:r>
        </a:p>
        <a:p>
          <a:pPr>
            <a:lnSpc>
              <a:spcPct val="70000"/>
            </a:lnSpc>
          </a:pP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-testamento</a:t>
          </a:r>
        </a:p>
      </dgm:t>
    </dgm:pt>
    <dgm:pt modelId="{0D69912C-EF18-4544-8554-BAF99BCAB1B2}" type="parTrans" cxnId="{D2DFBBCD-5849-4AED-B250-0372A1521190}">
      <dgm:prSet/>
      <dgm:spPr/>
      <dgm:t>
        <a:bodyPr/>
        <a:lstStyle/>
        <a:p>
          <a:endParaRPr lang="pt-BR"/>
        </a:p>
      </dgm:t>
    </dgm:pt>
    <dgm:pt modelId="{802858F0-182D-4C8C-823C-F5CC45F524DE}" type="sibTrans" cxnId="{D2DFBBCD-5849-4AED-B250-0372A1521190}">
      <dgm:prSet/>
      <dgm:spPr/>
      <dgm:t>
        <a:bodyPr/>
        <a:lstStyle/>
        <a:p>
          <a:endParaRPr lang="pt-BR"/>
        </a:p>
      </dgm:t>
    </dgm:pt>
    <dgm:pt modelId="{B1142BFF-2924-44F8-B2AE-7E34D5AAC0F9}">
      <dgm:prSet custT="1"/>
      <dgm:spPr/>
      <dgm:t>
        <a:bodyPr/>
        <a:lstStyle/>
        <a:p>
          <a:r>
            <a:rPr lang="pt-BR" sz="2000" dirty="0">
              <a:latin typeface="Roboto" panose="02000000000000000000"/>
            </a:rPr>
            <a:t>Criação da Petrobras</a:t>
          </a:r>
        </a:p>
      </dgm:t>
    </dgm:pt>
    <dgm:pt modelId="{85406BE9-21B7-4C12-8DF5-1AED8AB00957}" type="parTrans" cxnId="{63718F0A-81CF-4124-A7BC-AC7F7F9C55ED}">
      <dgm:prSet/>
      <dgm:spPr/>
      <dgm:t>
        <a:bodyPr/>
        <a:lstStyle/>
        <a:p>
          <a:endParaRPr lang="pt-BR"/>
        </a:p>
      </dgm:t>
    </dgm:pt>
    <dgm:pt modelId="{7944A8FA-E5C6-4C37-A563-14A455F7C1C7}" type="sibTrans" cxnId="{63718F0A-81CF-4124-A7BC-AC7F7F9C55ED}">
      <dgm:prSet/>
      <dgm:spPr/>
      <dgm:t>
        <a:bodyPr/>
        <a:lstStyle/>
        <a:p>
          <a:endParaRPr lang="pt-BR"/>
        </a:p>
      </dgm:t>
    </dgm:pt>
    <dgm:pt modelId="{7DF703F4-FB58-416F-8324-456579D766AB}" type="pres">
      <dgm:prSet presAssocID="{172B588E-FADB-4890-93CC-358CE2F480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17E129-AD5D-469D-BF1D-E7073CA8F29B}" type="pres">
      <dgm:prSet presAssocID="{E845C2D5-383A-4F14-8AEA-441EE8C36598}" presName="root" presStyleCnt="0"/>
      <dgm:spPr/>
    </dgm:pt>
    <dgm:pt modelId="{890DC4CF-97E9-4B46-A183-D14D480431C3}" type="pres">
      <dgm:prSet presAssocID="{E845C2D5-383A-4F14-8AEA-441EE8C36598}" presName="rootComposite" presStyleCnt="0"/>
      <dgm:spPr/>
    </dgm:pt>
    <dgm:pt modelId="{158113C3-7EF9-4984-96A1-75E57E833617}" type="pres">
      <dgm:prSet presAssocID="{E845C2D5-383A-4F14-8AEA-441EE8C36598}" presName="rootText" presStyleLbl="node1" presStyleIdx="0" presStyleCnt="3" custScaleX="130734" custScaleY="54234" custLinFactNeighborX="-103" custLinFactNeighborY="-20372"/>
      <dgm:spPr/>
    </dgm:pt>
    <dgm:pt modelId="{F94A06D1-660E-475E-B102-3E5D24400780}" type="pres">
      <dgm:prSet presAssocID="{E845C2D5-383A-4F14-8AEA-441EE8C36598}" presName="rootConnector" presStyleLbl="node1" presStyleIdx="0" presStyleCnt="3"/>
      <dgm:spPr/>
    </dgm:pt>
    <dgm:pt modelId="{B1ECB1B6-1845-434D-A3D4-B5DD7FDB39B4}" type="pres">
      <dgm:prSet presAssocID="{E845C2D5-383A-4F14-8AEA-441EE8C36598}" presName="childShape" presStyleCnt="0"/>
      <dgm:spPr/>
    </dgm:pt>
    <dgm:pt modelId="{9416B744-3A4C-4164-8926-97A3210C0CD2}" type="pres">
      <dgm:prSet presAssocID="{56C5F12D-D844-42C2-ABF5-A981F520CF20}" presName="Name13" presStyleLbl="parChTrans1D2" presStyleIdx="0" presStyleCnt="10"/>
      <dgm:spPr/>
    </dgm:pt>
    <dgm:pt modelId="{3164D534-74BF-4977-B519-BBB91DC8B4E7}" type="pres">
      <dgm:prSet presAssocID="{F149EA0D-C253-4650-8EC6-DB8D1C6864D7}" presName="childText" presStyleLbl="bgAcc1" presStyleIdx="0" presStyleCnt="10" custScaleX="126010" custScaleY="72835" custLinFactNeighborX="202" custLinFactNeighborY="-13869">
        <dgm:presLayoutVars>
          <dgm:bulletEnabled val="1"/>
        </dgm:presLayoutVars>
      </dgm:prSet>
      <dgm:spPr/>
    </dgm:pt>
    <dgm:pt modelId="{F5E97F4C-10AC-4F74-8F25-46A7EC729DDF}" type="pres">
      <dgm:prSet presAssocID="{85406BE9-21B7-4C12-8DF5-1AED8AB00957}" presName="Name13" presStyleLbl="parChTrans1D2" presStyleIdx="1" presStyleCnt="10"/>
      <dgm:spPr/>
    </dgm:pt>
    <dgm:pt modelId="{DF9302C3-ADE4-45DD-B2FD-FCFA577E3C3E}" type="pres">
      <dgm:prSet presAssocID="{B1142BFF-2924-44F8-B2AE-7E34D5AAC0F9}" presName="childText" presStyleLbl="bgAcc1" presStyleIdx="1" presStyleCnt="10" custScaleX="127803" custScaleY="67460" custLinFactNeighborX="-620" custLinFactNeighborY="67274">
        <dgm:presLayoutVars>
          <dgm:bulletEnabled val="1"/>
        </dgm:presLayoutVars>
      </dgm:prSet>
      <dgm:spPr/>
    </dgm:pt>
    <dgm:pt modelId="{7FE3A0FF-155A-4B3B-8B4F-FCE568312044}" type="pres">
      <dgm:prSet presAssocID="{42B7EE68-DB97-44B0-96B5-052491C488ED}" presName="Name13" presStyleLbl="parChTrans1D2" presStyleIdx="2" presStyleCnt="10"/>
      <dgm:spPr/>
    </dgm:pt>
    <dgm:pt modelId="{89DCA21E-8B89-4F92-84EA-5F283958424E}" type="pres">
      <dgm:prSet presAssocID="{7BCE1962-0FC6-4A56-AD00-F32B15CF228B}" presName="childText" presStyleLbl="bgAcc1" presStyleIdx="2" presStyleCnt="10" custScaleX="125939" custScaleY="82836" custLinFactY="-18576" custLinFactNeighborX="-992" custLinFactNeighborY="-100000">
        <dgm:presLayoutVars>
          <dgm:bulletEnabled val="1"/>
        </dgm:presLayoutVars>
      </dgm:prSet>
      <dgm:spPr/>
    </dgm:pt>
    <dgm:pt modelId="{BC5536CA-21D5-4772-BFA7-567454A11158}" type="pres">
      <dgm:prSet presAssocID="{D53B4444-134C-4D5C-810B-750D5FF6DE4D}" presName="root" presStyleCnt="0"/>
      <dgm:spPr/>
    </dgm:pt>
    <dgm:pt modelId="{113FC97A-6D03-456E-8535-A10D84C46AA4}" type="pres">
      <dgm:prSet presAssocID="{D53B4444-134C-4D5C-810B-750D5FF6DE4D}" presName="rootComposite" presStyleCnt="0"/>
      <dgm:spPr/>
    </dgm:pt>
    <dgm:pt modelId="{EA9B035B-68D7-469E-A200-C4F88F4B5392}" type="pres">
      <dgm:prSet presAssocID="{D53B4444-134C-4D5C-810B-750D5FF6DE4D}" presName="rootText" presStyleLbl="node1" presStyleIdx="1" presStyleCnt="3" custScaleX="126639" custScaleY="51684" custLinFactNeighborX="-4832" custLinFactNeighborY="-36474"/>
      <dgm:spPr/>
    </dgm:pt>
    <dgm:pt modelId="{012D1B41-61A2-407F-B1DE-FC2907BCD4DA}" type="pres">
      <dgm:prSet presAssocID="{D53B4444-134C-4D5C-810B-750D5FF6DE4D}" presName="rootConnector" presStyleLbl="node1" presStyleIdx="1" presStyleCnt="3"/>
      <dgm:spPr/>
    </dgm:pt>
    <dgm:pt modelId="{88704A15-8337-46B0-A0C6-F5B1DE429866}" type="pres">
      <dgm:prSet presAssocID="{D53B4444-134C-4D5C-810B-750D5FF6DE4D}" presName="childShape" presStyleCnt="0"/>
      <dgm:spPr/>
    </dgm:pt>
    <dgm:pt modelId="{E091B837-68E5-4FBF-8CCA-9F701F3AAE46}" type="pres">
      <dgm:prSet presAssocID="{D25745F9-E0BB-4C8A-AAD1-A763F8EDC27A}" presName="Name13" presStyleLbl="parChTrans1D2" presStyleIdx="3" presStyleCnt="10"/>
      <dgm:spPr/>
    </dgm:pt>
    <dgm:pt modelId="{A3C38F6B-1349-4C65-9C62-0594A85799ED}" type="pres">
      <dgm:prSet presAssocID="{A0168A74-9938-415C-A3B6-417A027B7D56}" presName="childText" presStyleLbl="bgAcc1" presStyleIdx="3" presStyleCnt="10" custScaleX="136806" custScaleY="49675" custLinFactNeighborX="-7165" custLinFactNeighborY="-6561">
        <dgm:presLayoutVars>
          <dgm:bulletEnabled val="1"/>
        </dgm:presLayoutVars>
      </dgm:prSet>
      <dgm:spPr/>
    </dgm:pt>
    <dgm:pt modelId="{8408D7AC-FB93-4725-A650-E6E0B341A672}" type="pres">
      <dgm:prSet presAssocID="{A40C230A-E71F-45E0-8BFD-D76E1F632F2F}" presName="Name13" presStyleLbl="parChTrans1D2" presStyleIdx="4" presStyleCnt="10"/>
      <dgm:spPr/>
    </dgm:pt>
    <dgm:pt modelId="{5AF4456A-1A74-4568-96DA-73AD10913F15}" type="pres">
      <dgm:prSet presAssocID="{9B8DCB43-8DE9-4773-BF1E-DE5F66CE71E5}" presName="childText" presStyleLbl="bgAcc1" presStyleIdx="4" presStyleCnt="10" custScaleX="136335" custScaleY="56435" custLinFactNeighborX="-6929" custLinFactNeighborY="-8214">
        <dgm:presLayoutVars>
          <dgm:bulletEnabled val="1"/>
        </dgm:presLayoutVars>
      </dgm:prSet>
      <dgm:spPr/>
    </dgm:pt>
    <dgm:pt modelId="{686E38C8-0404-41B0-ADF5-ED1313E1E5C3}" type="pres">
      <dgm:prSet presAssocID="{486E096E-4AB5-4DF3-BA09-DADDB7328B0B}" presName="Name13" presStyleLbl="parChTrans1D2" presStyleIdx="5" presStyleCnt="10"/>
      <dgm:spPr/>
    </dgm:pt>
    <dgm:pt modelId="{50499449-0076-4927-98DB-7D4BC61C2644}" type="pres">
      <dgm:prSet presAssocID="{793CD6F5-EF1B-44D8-8AC1-A21518019A9E}" presName="childText" presStyleLbl="bgAcc1" presStyleIdx="5" presStyleCnt="10" custScaleX="139058" custScaleY="53611" custLinFactNeighborX="-8353" custLinFactNeighborY="-12299">
        <dgm:presLayoutVars>
          <dgm:bulletEnabled val="1"/>
        </dgm:presLayoutVars>
      </dgm:prSet>
      <dgm:spPr/>
    </dgm:pt>
    <dgm:pt modelId="{3F746386-0F9C-4B3F-A94A-53D853F7BFE5}" type="pres">
      <dgm:prSet presAssocID="{BC4358EB-F8DF-4BEC-881E-5BC8941416A5}" presName="root" presStyleCnt="0"/>
      <dgm:spPr/>
    </dgm:pt>
    <dgm:pt modelId="{2C93AA05-F522-4DBD-913B-FFFA56557304}" type="pres">
      <dgm:prSet presAssocID="{BC4358EB-F8DF-4BEC-881E-5BC8941416A5}" presName="rootComposite" presStyleCnt="0"/>
      <dgm:spPr/>
    </dgm:pt>
    <dgm:pt modelId="{03ECF597-C2D9-426B-9268-655CBB4E62B0}" type="pres">
      <dgm:prSet presAssocID="{BC4358EB-F8DF-4BEC-881E-5BC8941416A5}" presName="rootText" presStyleLbl="node1" presStyleIdx="2" presStyleCnt="3" custScaleX="146744" custScaleY="57370" custLinFactNeighborX="-7077" custLinFactNeighborY="-9637"/>
      <dgm:spPr/>
    </dgm:pt>
    <dgm:pt modelId="{96D8F10D-EFF1-4184-8224-B42BDC18E905}" type="pres">
      <dgm:prSet presAssocID="{BC4358EB-F8DF-4BEC-881E-5BC8941416A5}" presName="rootConnector" presStyleLbl="node1" presStyleIdx="2" presStyleCnt="3"/>
      <dgm:spPr/>
    </dgm:pt>
    <dgm:pt modelId="{8131808B-0E62-4AAA-80E5-4C41789925C0}" type="pres">
      <dgm:prSet presAssocID="{BC4358EB-F8DF-4BEC-881E-5BC8941416A5}" presName="childShape" presStyleCnt="0"/>
      <dgm:spPr/>
    </dgm:pt>
    <dgm:pt modelId="{28C844B2-D93C-48E5-A9CA-D8C02C5D3DAC}" type="pres">
      <dgm:prSet presAssocID="{30AE0A41-DA07-4DE5-B0D6-B6CC30831698}" presName="Name13" presStyleLbl="parChTrans1D2" presStyleIdx="6" presStyleCnt="10"/>
      <dgm:spPr/>
    </dgm:pt>
    <dgm:pt modelId="{B0B41B2A-8F4D-4294-A668-4C4B312318A9}" type="pres">
      <dgm:prSet presAssocID="{6661EC5F-BDE9-49A6-92D6-6BAACF9AD559}" presName="childText" presStyleLbl="bgAcc1" presStyleIdx="6" presStyleCnt="10" custScaleX="148044" custScaleY="46419" custLinFactNeighborX="-11471" custLinFactNeighborY="-14573">
        <dgm:presLayoutVars>
          <dgm:bulletEnabled val="1"/>
        </dgm:presLayoutVars>
      </dgm:prSet>
      <dgm:spPr/>
    </dgm:pt>
    <dgm:pt modelId="{736847BA-17AC-42CA-9C02-0EBC5C8EEF25}" type="pres">
      <dgm:prSet presAssocID="{40934D5F-774A-440C-B89A-648090C44EA6}" presName="Name13" presStyleLbl="parChTrans1D2" presStyleIdx="7" presStyleCnt="10"/>
      <dgm:spPr/>
    </dgm:pt>
    <dgm:pt modelId="{4973B5EF-71CA-49DA-9337-9F026DC1D313}" type="pres">
      <dgm:prSet presAssocID="{7D49EAA0-C1AB-4EF1-AA5B-EB6738D5FB1E}" presName="childText" presStyleLbl="bgAcc1" presStyleIdx="7" presStyleCnt="10" custScaleX="148222" custScaleY="49617" custLinFactNeighborX="-10836" custLinFactNeighborY="-16373">
        <dgm:presLayoutVars>
          <dgm:bulletEnabled val="1"/>
        </dgm:presLayoutVars>
      </dgm:prSet>
      <dgm:spPr/>
    </dgm:pt>
    <dgm:pt modelId="{2589D36C-7AE7-4DB2-9FE7-7B6B6256597B}" type="pres">
      <dgm:prSet presAssocID="{804EB995-EE2E-4D8A-8034-9D0C06FF1ED6}" presName="Name13" presStyleLbl="parChTrans1D2" presStyleIdx="8" presStyleCnt="10"/>
      <dgm:spPr/>
    </dgm:pt>
    <dgm:pt modelId="{1DF271F9-D861-4FDC-ADFD-D7B040B6A91E}" type="pres">
      <dgm:prSet presAssocID="{904C4796-33C7-4F1C-9AA2-B9B64239BAC7}" presName="childText" presStyleLbl="bgAcc1" presStyleIdx="8" presStyleCnt="10" custScaleX="147726" custScaleY="50818" custLinFactNeighborX="-12614" custLinFactNeighborY="-14970">
        <dgm:presLayoutVars>
          <dgm:bulletEnabled val="1"/>
        </dgm:presLayoutVars>
      </dgm:prSet>
      <dgm:spPr/>
    </dgm:pt>
    <dgm:pt modelId="{25FAB776-83C9-4B4B-A7EE-6CAB2BA364D4}" type="pres">
      <dgm:prSet presAssocID="{0D69912C-EF18-4544-8554-BAF99BCAB1B2}" presName="Name13" presStyleLbl="parChTrans1D2" presStyleIdx="9" presStyleCnt="10"/>
      <dgm:spPr/>
    </dgm:pt>
    <dgm:pt modelId="{B16C2421-1FAB-43CA-85CD-F29F6A7E7C9D}" type="pres">
      <dgm:prSet presAssocID="{CD6E4842-8947-48B6-BC07-F36213C8CB99}" presName="childText" presStyleLbl="bgAcc1" presStyleIdx="9" presStyleCnt="10" custScaleX="147306" custScaleY="50520" custLinFactNeighborX="-12591" custLinFactNeighborY="-14261">
        <dgm:presLayoutVars>
          <dgm:bulletEnabled val="1"/>
        </dgm:presLayoutVars>
      </dgm:prSet>
      <dgm:spPr/>
    </dgm:pt>
  </dgm:ptLst>
  <dgm:cxnLst>
    <dgm:cxn modelId="{63718F0A-81CF-4124-A7BC-AC7F7F9C55ED}" srcId="{E845C2D5-383A-4F14-8AEA-441EE8C36598}" destId="{B1142BFF-2924-44F8-B2AE-7E34D5AAC0F9}" srcOrd="1" destOrd="0" parTransId="{85406BE9-21B7-4C12-8DF5-1AED8AB00957}" sibTransId="{7944A8FA-E5C6-4C37-A563-14A455F7C1C7}"/>
    <dgm:cxn modelId="{2250AC20-D665-41B1-A735-582721ADDBD5}" srcId="{BC4358EB-F8DF-4BEC-881E-5BC8941416A5}" destId="{7D49EAA0-C1AB-4EF1-AA5B-EB6738D5FB1E}" srcOrd="1" destOrd="0" parTransId="{40934D5F-774A-440C-B89A-648090C44EA6}" sibTransId="{15BF2718-08D5-472F-AF37-5FA688AA5AB5}"/>
    <dgm:cxn modelId="{C4C3BB22-4029-4AA4-94A1-927361DEAA7C}" srcId="{E845C2D5-383A-4F14-8AEA-441EE8C36598}" destId="{F149EA0D-C253-4650-8EC6-DB8D1C6864D7}" srcOrd="0" destOrd="0" parTransId="{56C5F12D-D844-42C2-ABF5-A981F520CF20}" sibTransId="{69DF5A35-D2CA-4228-AF0D-9DE861A4A484}"/>
    <dgm:cxn modelId="{E2C79C2A-5227-4AC3-A5A7-5CF5F688F279}" type="presOf" srcId="{172B588E-FADB-4890-93CC-358CE2F48008}" destId="{7DF703F4-FB58-416F-8324-456579D766AB}" srcOrd="0" destOrd="0" presId="urn:microsoft.com/office/officeart/2005/8/layout/hierarchy3"/>
    <dgm:cxn modelId="{B5D4402B-37A2-497C-8CFD-B49EB6BBDDF4}" type="presOf" srcId="{D25745F9-E0BB-4C8A-AAD1-A763F8EDC27A}" destId="{E091B837-68E5-4FBF-8CCA-9F701F3AAE46}" srcOrd="0" destOrd="0" presId="urn:microsoft.com/office/officeart/2005/8/layout/hierarchy3"/>
    <dgm:cxn modelId="{6EACCB39-086A-4247-85C9-8416DA95B6F1}" type="presOf" srcId="{7BCE1962-0FC6-4A56-AD00-F32B15CF228B}" destId="{89DCA21E-8B89-4F92-84EA-5F283958424E}" srcOrd="0" destOrd="0" presId="urn:microsoft.com/office/officeart/2005/8/layout/hierarchy3"/>
    <dgm:cxn modelId="{93DC2B3B-6BE8-48FE-B49B-4715E61F5928}" type="presOf" srcId="{CD6E4842-8947-48B6-BC07-F36213C8CB99}" destId="{B16C2421-1FAB-43CA-85CD-F29F6A7E7C9D}" srcOrd="0" destOrd="0" presId="urn:microsoft.com/office/officeart/2005/8/layout/hierarchy3"/>
    <dgm:cxn modelId="{BD00593C-4D1F-414C-9C97-EACDBE7A5067}" type="presOf" srcId="{B1142BFF-2924-44F8-B2AE-7E34D5AAC0F9}" destId="{DF9302C3-ADE4-45DD-B2FD-FCFA577E3C3E}" srcOrd="0" destOrd="0" presId="urn:microsoft.com/office/officeart/2005/8/layout/hierarchy3"/>
    <dgm:cxn modelId="{3E75F33D-B84D-40E9-A1A4-E131DABB439A}" srcId="{BC4358EB-F8DF-4BEC-881E-5BC8941416A5}" destId="{904C4796-33C7-4F1C-9AA2-B9B64239BAC7}" srcOrd="2" destOrd="0" parTransId="{804EB995-EE2E-4D8A-8034-9D0C06FF1ED6}" sibTransId="{57E1CB14-886A-4482-BB79-501545E54BC8}"/>
    <dgm:cxn modelId="{26FD5D42-AC41-4765-BA3F-1685C1AC907D}" type="presOf" srcId="{A40C230A-E71F-45E0-8BFD-D76E1F632F2F}" destId="{8408D7AC-FB93-4725-A650-E6E0B341A672}" srcOrd="0" destOrd="0" presId="urn:microsoft.com/office/officeart/2005/8/layout/hierarchy3"/>
    <dgm:cxn modelId="{FE1C0B64-4723-44B6-949B-DCA43329654B}" srcId="{E845C2D5-383A-4F14-8AEA-441EE8C36598}" destId="{7BCE1962-0FC6-4A56-AD00-F32B15CF228B}" srcOrd="2" destOrd="0" parTransId="{42B7EE68-DB97-44B0-96B5-052491C488ED}" sibTransId="{F2A0946A-49FD-4B55-BE03-BAF72A965C0C}"/>
    <dgm:cxn modelId="{35D8AD64-F265-4F50-A35B-D9F4D997C9D5}" type="presOf" srcId="{A0168A74-9938-415C-A3B6-417A027B7D56}" destId="{A3C38F6B-1349-4C65-9C62-0594A85799ED}" srcOrd="0" destOrd="0" presId="urn:microsoft.com/office/officeart/2005/8/layout/hierarchy3"/>
    <dgm:cxn modelId="{F5A83768-A6E3-425D-B7EA-025A9F40CA30}" type="presOf" srcId="{E845C2D5-383A-4F14-8AEA-441EE8C36598}" destId="{F94A06D1-660E-475E-B102-3E5D24400780}" srcOrd="1" destOrd="0" presId="urn:microsoft.com/office/officeart/2005/8/layout/hierarchy3"/>
    <dgm:cxn modelId="{AA987A6B-63D5-4272-A166-3DAF44B31181}" type="presOf" srcId="{85406BE9-21B7-4C12-8DF5-1AED8AB00957}" destId="{F5E97F4C-10AC-4F74-8F25-46A7EC729DDF}" srcOrd="0" destOrd="0" presId="urn:microsoft.com/office/officeart/2005/8/layout/hierarchy3"/>
    <dgm:cxn modelId="{C590286E-8581-4615-BD44-EB62E66356C3}" type="presOf" srcId="{7D49EAA0-C1AB-4EF1-AA5B-EB6738D5FB1E}" destId="{4973B5EF-71CA-49DA-9337-9F026DC1D313}" srcOrd="0" destOrd="0" presId="urn:microsoft.com/office/officeart/2005/8/layout/hierarchy3"/>
    <dgm:cxn modelId="{63A38E56-564D-419B-AA2F-A0D7159B7194}" srcId="{172B588E-FADB-4890-93CC-358CE2F48008}" destId="{E845C2D5-383A-4F14-8AEA-441EE8C36598}" srcOrd="0" destOrd="0" parTransId="{B3AF6214-34C2-4434-8D4D-370FB8B82A7E}" sibTransId="{EAF0556B-8127-4B7D-8977-4CC7A7C09D41}"/>
    <dgm:cxn modelId="{1F7DC479-640B-4BCD-AC0D-39CEBA6F2CEC}" type="presOf" srcId="{9B8DCB43-8DE9-4773-BF1E-DE5F66CE71E5}" destId="{5AF4456A-1A74-4568-96DA-73AD10913F15}" srcOrd="0" destOrd="0" presId="urn:microsoft.com/office/officeart/2005/8/layout/hierarchy3"/>
    <dgm:cxn modelId="{5BA4D77A-349E-45EE-AF56-C474F4FEE709}" type="presOf" srcId="{E845C2D5-383A-4F14-8AEA-441EE8C36598}" destId="{158113C3-7EF9-4984-96A1-75E57E833617}" srcOrd="0" destOrd="0" presId="urn:microsoft.com/office/officeart/2005/8/layout/hierarchy3"/>
    <dgm:cxn modelId="{D27D4C7C-CECE-4E1F-A79A-8797C181981D}" srcId="{D53B4444-134C-4D5C-810B-750D5FF6DE4D}" destId="{793CD6F5-EF1B-44D8-8AC1-A21518019A9E}" srcOrd="2" destOrd="0" parTransId="{486E096E-4AB5-4DF3-BA09-DADDB7328B0B}" sibTransId="{43742FA0-70F2-408E-8C0C-7911DD979FDB}"/>
    <dgm:cxn modelId="{B9F4D382-8DCC-4138-B5EA-563D0D51C780}" type="presOf" srcId="{D53B4444-134C-4D5C-810B-750D5FF6DE4D}" destId="{EA9B035B-68D7-469E-A200-C4F88F4B5392}" srcOrd="0" destOrd="0" presId="urn:microsoft.com/office/officeart/2005/8/layout/hierarchy3"/>
    <dgm:cxn modelId="{2F5EB983-BDC1-4D79-BF08-5BC03A23038D}" srcId="{BC4358EB-F8DF-4BEC-881E-5BC8941416A5}" destId="{6661EC5F-BDE9-49A6-92D6-6BAACF9AD559}" srcOrd="0" destOrd="0" parTransId="{30AE0A41-DA07-4DE5-B0D6-B6CC30831698}" sibTransId="{051C0D1F-EBFC-4E23-B6A5-889941B745F8}"/>
    <dgm:cxn modelId="{EA697E84-2D16-4CC8-83B4-44C201C23A22}" type="presOf" srcId="{F149EA0D-C253-4650-8EC6-DB8D1C6864D7}" destId="{3164D534-74BF-4977-B519-BBB91DC8B4E7}" srcOrd="0" destOrd="0" presId="urn:microsoft.com/office/officeart/2005/8/layout/hierarchy3"/>
    <dgm:cxn modelId="{B9E50F8C-2700-451C-9F51-B0F1611B16DD}" srcId="{172B588E-FADB-4890-93CC-358CE2F48008}" destId="{D53B4444-134C-4D5C-810B-750D5FF6DE4D}" srcOrd="1" destOrd="0" parTransId="{F25E17B2-BE21-4811-B324-7A294E376A1D}" sibTransId="{02C33FB1-1820-4C0F-834B-3096B6E598E2}"/>
    <dgm:cxn modelId="{B771288F-30F6-430B-ADBF-310A51290DCC}" type="presOf" srcId="{42B7EE68-DB97-44B0-96B5-052491C488ED}" destId="{7FE3A0FF-155A-4B3B-8B4F-FCE568312044}" srcOrd="0" destOrd="0" presId="urn:microsoft.com/office/officeart/2005/8/layout/hierarchy3"/>
    <dgm:cxn modelId="{8EA32694-082F-470B-9870-B693850404A0}" type="presOf" srcId="{0D69912C-EF18-4544-8554-BAF99BCAB1B2}" destId="{25FAB776-83C9-4B4B-A7EE-6CAB2BA364D4}" srcOrd="0" destOrd="0" presId="urn:microsoft.com/office/officeart/2005/8/layout/hierarchy3"/>
    <dgm:cxn modelId="{E5905596-8DCF-4D22-A106-3B33F4BD5AE9}" type="presOf" srcId="{56C5F12D-D844-42C2-ABF5-A981F520CF20}" destId="{9416B744-3A4C-4164-8926-97A3210C0CD2}" srcOrd="0" destOrd="0" presId="urn:microsoft.com/office/officeart/2005/8/layout/hierarchy3"/>
    <dgm:cxn modelId="{66227996-0E29-4AD4-A46F-C4D786695725}" srcId="{D53B4444-134C-4D5C-810B-750D5FF6DE4D}" destId="{9B8DCB43-8DE9-4773-BF1E-DE5F66CE71E5}" srcOrd="1" destOrd="0" parTransId="{A40C230A-E71F-45E0-8BFD-D76E1F632F2F}" sibTransId="{68FF7498-35C7-4AAF-9573-F724419E2FE5}"/>
    <dgm:cxn modelId="{B7F64E9B-6309-4DFC-8195-5D0C3A8BF3FC}" type="presOf" srcId="{30AE0A41-DA07-4DE5-B0D6-B6CC30831698}" destId="{28C844B2-D93C-48E5-A9CA-D8C02C5D3DAC}" srcOrd="0" destOrd="0" presId="urn:microsoft.com/office/officeart/2005/8/layout/hierarchy3"/>
    <dgm:cxn modelId="{0A4151AC-21FA-4578-BFDE-4EE6082D8A30}" srcId="{172B588E-FADB-4890-93CC-358CE2F48008}" destId="{BC4358EB-F8DF-4BEC-881E-5BC8941416A5}" srcOrd="2" destOrd="0" parTransId="{E12BAFA7-AC56-4551-AE48-79618180D701}" sibTransId="{0B6C69F2-C5E4-411A-9342-BEA7F3659FA4}"/>
    <dgm:cxn modelId="{285DDDBC-92DF-496B-AB30-104E535DB974}" type="presOf" srcId="{793CD6F5-EF1B-44D8-8AC1-A21518019A9E}" destId="{50499449-0076-4927-98DB-7D4BC61C2644}" srcOrd="0" destOrd="0" presId="urn:microsoft.com/office/officeart/2005/8/layout/hierarchy3"/>
    <dgm:cxn modelId="{C2203BC0-2A1D-489F-8160-05938F226268}" type="presOf" srcId="{BC4358EB-F8DF-4BEC-881E-5BC8941416A5}" destId="{96D8F10D-EFF1-4184-8224-B42BDC18E905}" srcOrd="1" destOrd="0" presId="urn:microsoft.com/office/officeart/2005/8/layout/hierarchy3"/>
    <dgm:cxn modelId="{9C2727C5-D6EE-46C0-AFA3-81820DBC7850}" srcId="{D53B4444-134C-4D5C-810B-750D5FF6DE4D}" destId="{A0168A74-9938-415C-A3B6-417A027B7D56}" srcOrd="0" destOrd="0" parTransId="{D25745F9-E0BB-4C8A-AAD1-A763F8EDC27A}" sibTransId="{DBD4DB1C-A253-4C74-918D-8546C8BB03E7}"/>
    <dgm:cxn modelId="{0AEF0ECA-CD4B-43B1-AA96-A0CE291E04FC}" type="presOf" srcId="{40934D5F-774A-440C-B89A-648090C44EA6}" destId="{736847BA-17AC-42CA-9C02-0EBC5C8EEF25}" srcOrd="0" destOrd="0" presId="urn:microsoft.com/office/officeart/2005/8/layout/hierarchy3"/>
    <dgm:cxn modelId="{D2DFBBCD-5849-4AED-B250-0372A1521190}" srcId="{BC4358EB-F8DF-4BEC-881E-5BC8941416A5}" destId="{CD6E4842-8947-48B6-BC07-F36213C8CB99}" srcOrd="3" destOrd="0" parTransId="{0D69912C-EF18-4544-8554-BAF99BCAB1B2}" sibTransId="{802858F0-182D-4C8C-823C-F5CC45F524DE}"/>
    <dgm:cxn modelId="{BA0C15D5-F525-45D2-A7B9-3C87619A9D14}" type="presOf" srcId="{BC4358EB-F8DF-4BEC-881E-5BC8941416A5}" destId="{03ECF597-C2D9-426B-9268-655CBB4E62B0}" srcOrd="0" destOrd="0" presId="urn:microsoft.com/office/officeart/2005/8/layout/hierarchy3"/>
    <dgm:cxn modelId="{121B73D7-11FD-4894-9D56-F76C30B7CEFD}" type="presOf" srcId="{D53B4444-134C-4D5C-810B-750D5FF6DE4D}" destId="{012D1B41-61A2-407F-B1DE-FC2907BCD4DA}" srcOrd="1" destOrd="0" presId="urn:microsoft.com/office/officeart/2005/8/layout/hierarchy3"/>
    <dgm:cxn modelId="{916CE6D9-6707-4D57-A4C3-12E7ED0F4860}" type="presOf" srcId="{804EB995-EE2E-4D8A-8034-9D0C06FF1ED6}" destId="{2589D36C-7AE7-4DB2-9FE7-7B6B6256597B}" srcOrd="0" destOrd="0" presId="urn:microsoft.com/office/officeart/2005/8/layout/hierarchy3"/>
    <dgm:cxn modelId="{03E033E7-9346-4B98-99DC-0FF53729F420}" type="presOf" srcId="{6661EC5F-BDE9-49A6-92D6-6BAACF9AD559}" destId="{B0B41B2A-8F4D-4294-A668-4C4B312318A9}" srcOrd="0" destOrd="0" presId="urn:microsoft.com/office/officeart/2005/8/layout/hierarchy3"/>
    <dgm:cxn modelId="{B31660F4-688D-48E2-B098-6F113A5E722E}" type="presOf" srcId="{486E096E-4AB5-4DF3-BA09-DADDB7328B0B}" destId="{686E38C8-0404-41B0-ADF5-ED1313E1E5C3}" srcOrd="0" destOrd="0" presId="urn:microsoft.com/office/officeart/2005/8/layout/hierarchy3"/>
    <dgm:cxn modelId="{116481FB-12DC-44C5-8A70-8473CD0F1A2E}" type="presOf" srcId="{904C4796-33C7-4F1C-9AA2-B9B64239BAC7}" destId="{1DF271F9-D861-4FDC-ADFD-D7B040B6A91E}" srcOrd="0" destOrd="0" presId="urn:microsoft.com/office/officeart/2005/8/layout/hierarchy3"/>
    <dgm:cxn modelId="{74047203-1C05-4EBA-BB7C-FDB5F9F7D67F}" type="presParOf" srcId="{7DF703F4-FB58-416F-8324-456579D766AB}" destId="{2B17E129-AD5D-469D-BF1D-E7073CA8F29B}" srcOrd="0" destOrd="0" presId="urn:microsoft.com/office/officeart/2005/8/layout/hierarchy3"/>
    <dgm:cxn modelId="{4E988399-5EBB-4064-8C07-A9F55D1A2A67}" type="presParOf" srcId="{2B17E129-AD5D-469D-BF1D-E7073CA8F29B}" destId="{890DC4CF-97E9-4B46-A183-D14D480431C3}" srcOrd="0" destOrd="0" presId="urn:microsoft.com/office/officeart/2005/8/layout/hierarchy3"/>
    <dgm:cxn modelId="{263CF603-1944-480A-B09A-2B5EDF76A7DE}" type="presParOf" srcId="{890DC4CF-97E9-4B46-A183-D14D480431C3}" destId="{158113C3-7EF9-4984-96A1-75E57E833617}" srcOrd="0" destOrd="0" presId="urn:microsoft.com/office/officeart/2005/8/layout/hierarchy3"/>
    <dgm:cxn modelId="{D4EAC98D-4B82-4706-8E2C-AE37ED877E66}" type="presParOf" srcId="{890DC4CF-97E9-4B46-A183-D14D480431C3}" destId="{F94A06D1-660E-475E-B102-3E5D24400780}" srcOrd="1" destOrd="0" presId="urn:microsoft.com/office/officeart/2005/8/layout/hierarchy3"/>
    <dgm:cxn modelId="{04B5CB8C-672D-409B-957E-0BF6D38154BB}" type="presParOf" srcId="{2B17E129-AD5D-469D-BF1D-E7073CA8F29B}" destId="{B1ECB1B6-1845-434D-A3D4-B5DD7FDB39B4}" srcOrd="1" destOrd="0" presId="urn:microsoft.com/office/officeart/2005/8/layout/hierarchy3"/>
    <dgm:cxn modelId="{B7A8B0A7-0E73-4105-BEB8-466F3A007889}" type="presParOf" srcId="{B1ECB1B6-1845-434D-A3D4-B5DD7FDB39B4}" destId="{9416B744-3A4C-4164-8926-97A3210C0CD2}" srcOrd="0" destOrd="0" presId="urn:microsoft.com/office/officeart/2005/8/layout/hierarchy3"/>
    <dgm:cxn modelId="{F785E32A-ADCE-48BF-8882-227F08210B9D}" type="presParOf" srcId="{B1ECB1B6-1845-434D-A3D4-B5DD7FDB39B4}" destId="{3164D534-74BF-4977-B519-BBB91DC8B4E7}" srcOrd="1" destOrd="0" presId="urn:microsoft.com/office/officeart/2005/8/layout/hierarchy3"/>
    <dgm:cxn modelId="{513EAB69-D83D-4BF0-A6CB-74E32DDEE827}" type="presParOf" srcId="{B1ECB1B6-1845-434D-A3D4-B5DD7FDB39B4}" destId="{F5E97F4C-10AC-4F74-8F25-46A7EC729DDF}" srcOrd="2" destOrd="0" presId="urn:microsoft.com/office/officeart/2005/8/layout/hierarchy3"/>
    <dgm:cxn modelId="{E98AF6AA-4675-4359-9E2B-931705AD72D8}" type="presParOf" srcId="{B1ECB1B6-1845-434D-A3D4-B5DD7FDB39B4}" destId="{DF9302C3-ADE4-45DD-B2FD-FCFA577E3C3E}" srcOrd="3" destOrd="0" presId="urn:microsoft.com/office/officeart/2005/8/layout/hierarchy3"/>
    <dgm:cxn modelId="{945EB46C-E9A8-4769-A371-FE3B4A172BD6}" type="presParOf" srcId="{B1ECB1B6-1845-434D-A3D4-B5DD7FDB39B4}" destId="{7FE3A0FF-155A-4B3B-8B4F-FCE568312044}" srcOrd="4" destOrd="0" presId="urn:microsoft.com/office/officeart/2005/8/layout/hierarchy3"/>
    <dgm:cxn modelId="{57FA7F67-46C9-48EE-A1A9-EACC37D506F6}" type="presParOf" srcId="{B1ECB1B6-1845-434D-A3D4-B5DD7FDB39B4}" destId="{89DCA21E-8B89-4F92-84EA-5F283958424E}" srcOrd="5" destOrd="0" presId="urn:microsoft.com/office/officeart/2005/8/layout/hierarchy3"/>
    <dgm:cxn modelId="{66E43897-F22F-4CC8-BA1E-FEBB91BC3E7C}" type="presParOf" srcId="{7DF703F4-FB58-416F-8324-456579D766AB}" destId="{BC5536CA-21D5-4772-BFA7-567454A11158}" srcOrd="1" destOrd="0" presId="urn:microsoft.com/office/officeart/2005/8/layout/hierarchy3"/>
    <dgm:cxn modelId="{A10A02A6-0380-461B-8389-C28603BC0DCB}" type="presParOf" srcId="{BC5536CA-21D5-4772-BFA7-567454A11158}" destId="{113FC97A-6D03-456E-8535-A10D84C46AA4}" srcOrd="0" destOrd="0" presId="urn:microsoft.com/office/officeart/2005/8/layout/hierarchy3"/>
    <dgm:cxn modelId="{986D2DF9-864F-4B92-8AF2-EC7288736AB5}" type="presParOf" srcId="{113FC97A-6D03-456E-8535-A10D84C46AA4}" destId="{EA9B035B-68D7-469E-A200-C4F88F4B5392}" srcOrd="0" destOrd="0" presId="urn:microsoft.com/office/officeart/2005/8/layout/hierarchy3"/>
    <dgm:cxn modelId="{714B27DC-9BE7-4D95-8739-B32440DDCE18}" type="presParOf" srcId="{113FC97A-6D03-456E-8535-A10D84C46AA4}" destId="{012D1B41-61A2-407F-B1DE-FC2907BCD4DA}" srcOrd="1" destOrd="0" presId="urn:microsoft.com/office/officeart/2005/8/layout/hierarchy3"/>
    <dgm:cxn modelId="{C949646B-AE33-48A8-A68F-C994DC0618BF}" type="presParOf" srcId="{BC5536CA-21D5-4772-BFA7-567454A11158}" destId="{88704A15-8337-46B0-A0C6-F5B1DE429866}" srcOrd="1" destOrd="0" presId="urn:microsoft.com/office/officeart/2005/8/layout/hierarchy3"/>
    <dgm:cxn modelId="{0064EF65-E65F-4EDA-AEF5-74796D5B7208}" type="presParOf" srcId="{88704A15-8337-46B0-A0C6-F5B1DE429866}" destId="{E091B837-68E5-4FBF-8CCA-9F701F3AAE46}" srcOrd="0" destOrd="0" presId="urn:microsoft.com/office/officeart/2005/8/layout/hierarchy3"/>
    <dgm:cxn modelId="{75B908AE-37B4-4E37-A5BC-860A04F98CA5}" type="presParOf" srcId="{88704A15-8337-46B0-A0C6-F5B1DE429866}" destId="{A3C38F6B-1349-4C65-9C62-0594A85799ED}" srcOrd="1" destOrd="0" presId="urn:microsoft.com/office/officeart/2005/8/layout/hierarchy3"/>
    <dgm:cxn modelId="{4C942168-7679-42A7-B8E7-E7FD00C54BBF}" type="presParOf" srcId="{88704A15-8337-46B0-A0C6-F5B1DE429866}" destId="{8408D7AC-FB93-4725-A650-E6E0B341A672}" srcOrd="2" destOrd="0" presId="urn:microsoft.com/office/officeart/2005/8/layout/hierarchy3"/>
    <dgm:cxn modelId="{43A4A94E-61D7-4959-AF57-8BDFA55A6DCA}" type="presParOf" srcId="{88704A15-8337-46B0-A0C6-F5B1DE429866}" destId="{5AF4456A-1A74-4568-96DA-73AD10913F15}" srcOrd="3" destOrd="0" presId="urn:microsoft.com/office/officeart/2005/8/layout/hierarchy3"/>
    <dgm:cxn modelId="{F36FA86F-8909-452D-BE51-56C8CD64D8B9}" type="presParOf" srcId="{88704A15-8337-46B0-A0C6-F5B1DE429866}" destId="{686E38C8-0404-41B0-ADF5-ED1313E1E5C3}" srcOrd="4" destOrd="0" presId="urn:microsoft.com/office/officeart/2005/8/layout/hierarchy3"/>
    <dgm:cxn modelId="{FFAB2E48-6563-412F-95D0-1D9BC2C13A55}" type="presParOf" srcId="{88704A15-8337-46B0-A0C6-F5B1DE429866}" destId="{50499449-0076-4927-98DB-7D4BC61C2644}" srcOrd="5" destOrd="0" presId="urn:microsoft.com/office/officeart/2005/8/layout/hierarchy3"/>
    <dgm:cxn modelId="{326C29FF-B77E-46CC-82CE-5FB5BFF92D35}" type="presParOf" srcId="{7DF703F4-FB58-416F-8324-456579D766AB}" destId="{3F746386-0F9C-4B3F-A94A-53D853F7BFE5}" srcOrd="2" destOrd="0" presId="urn:microsoft.com/office/officeart/2005/8/layout/hierarchy3"/>
    <dgm:cxn modelId="{FD2A61F3-F93D-4119-81C1-E9B435287DC0}" type="presParOf" srcId="{3F746386-0F9C-4B3F-A94A-53D853F7BFE5}" destId="{2C93AA05-F522-4DBD-913B-FFFA56557304}" srcOrd="0" destOrd="0" presId="urn:microsoft.com/office/officeart/2005/8/layout/hierarchy3"/>
    <dgm:cxn modelId="{8F61D1CC-79C7-465B-BFE0-AC549A508326}" type="presParOf" srcId="{2C93AA05-F522-4DBD-913B-FFFA56557304}" destId="{03ECF597-C2D9-426B-9268-655CBB4E62B0}" srcOrd="0" destOrd="0" presId="urn:microsoft.com/office/officeart/2005/8/layout/hierarchy3"/>
    <dgm:cxn modelId="{E6FF737D-342A-40B8-8CE4-2E2B36BC1AB6}" type="presParOf" srcId="{2C93AA05-F522-4DBD-913B-FFFA56557304}" destId="{96D8F10D-EFF1-4184-8224-B42BDC18E905}" srcOrd="1" destOrd="0" presId="urn:microsoft.com/office/officeart/2005/8/layout/hierarchy3"/>
    <dgm:cxn modelId="{30EF2BE8-6BD9-4F48-BC21-323FC4FC81AE}" type="presParOf" srcId="{3F746386-0F9C-4B3F-A94A-53D853F7BFE5}" destId="{8131808B-0E62-4AAA-80E5-4C41789925C0}" srcOrd="1" destOrd="0" presId="urn:microsoft.com/office/officeart/2005/8/layout/hierarchy3"/>
    <dgm:cxn modelId="{ACA038D7-24F4-4069-9CDB-D09A633D8106}" type="presParOf" srcId="{8131808B-0E62-4AAA-80E5-4C41789925C0}" destId="{28C844B2-D93C-48E5-A9CA-D8C02C5D3DAC}" srcOrd="0" destOrd="0" presId="urn:microsoft.com/office/officeart/2005/8/layout/hierarchy3"/>
    <dgm:cxn modelId="{9C12247C-AA1B-4E63-96BB-E15C212F754C}" type="presParOf" srcId="{8131808B-0E62-4AAA-80E5-4C41789925C0}" destId="{B0B41B2A-8F4D-4294-A668-4C4B312318A9}" srcOrd="1" destOrd="0" presId="urn:microsoft.com/office/officeart/2005/8/layout/hierarchy3"/>
    <dgm:cxn modelId="{ADADE082-5BC4-429F-BCA0-568F00C6A603}" type="presParOf" srcId="{8131808B-0E62-4AAA-80E5-4C41789925C0}" destId="{736847BA-17AC-42CA-9C02-0EBC5C8EEF25}" srcOrd="2" destOrd="0" presId="urn:microsoft.com/office/officeart/2005/8/layout/hierarchy3"/>
    <dgm:cxn modelId="{92623DFD-679D-421D-9F3F-CFC20334534F}" type="presParOf" srcId="{8131808B-0E62-4AAA-80E5-4C41789925C0}" destId="{4973B5EF-71CA-49DA-9337-9F026DC1D313}" srcOrd="3" destOrd="0" presId="urn:microsoft.com/office/officeart/2005/8/layout/hierarchy3"/>
    <dgm:cxn modelId="{E7D440F0-F973-4BDB-91F2-92E97BCC8A28}" type="presParOf" srcId="{8131808B-0E62-4AAA-80E5-4C41789925C0}" destId="{2589D36C-7AE7-4DB2-9FE7-7B6B6256597B}" srcOrd="4" destOrd="0" presId="urn:microsoft.com/office/officeart/2005/8/layout/hierarchy3"/>
    <dgm:cxn modelId="{9958038E-7F4D-4D14-8ACA-EF0989ADEBDB}" type="presParOf" srcId="{8131808B-0E62-4AAA-80E5-4C41789925C0}" destId="{1DF271F9-D861-4FDC-ADFD-D7B040B6A91E}" srcOrd="5" destOrd="0" presId="urn:microsoft.com/office/officeart/2005/8/layout/hierarchy3"/>
    <dgm:cxn modelId="{A7C36223-BCAF-4618-9857-ACC480115B17}" type="presParOf" srcId="{8131808B-0E62-4AAA-80E5-4C41789925C0}" destId="{25FAB776-83C9-4B4B-A7EE-6CAB2BA364D4}" srcOrd="6" destOrd="0" presId="urn:microsoft.com/office/officeart/2005/8/layout/hierarchy3"/>
    <dgm:cxn modelId="{3EB701CD-333E-40C3-8592-D1026E90F855}" type="presParOf" srcId="{8131808B-0E62-4AAA-80E5-4C41789925C0}" destId="{B16C2421-1FAB-43CA-85CD-F29F6A7E7C9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DCE67DC-FB61-42FD-B9E2-46CE0ACAB44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07C2EA4-E786-4C4C-9976-E13A6B9A1B06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Energia</a:t>
          </a:r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B4C933CD-BD2B-4289-9B46-4EF18BBD8BB0}" type="parTrans" cxnId="{0D545DAC-DFEC-4A4C-930C-7F492D440FD8}">
      <dgm:prSet/>
      <dgm:spPr/>
      <dgm:t>
        <a:bodyPr/>
        <a:lstStyle/>
        <a:p>
          <a:endParaRPr lang="pt-BR"/>
        </a:p>
      </dgm:t>
    </dgm:pt>
    <dgm:pt modelId="{D28B6241-F1FD-4D8C-B0D7-4F2D094C42CE}" type="sibTrans" cxnId="{0D545DAC-DFEC-4A4C-930C-7F492D440FD8}">
      <dgm:prSet/>
      <dgm:spPr/>
      <dgm:t>
        <a:bodyPr/>
        <a:lstStyle/>
        <a:p>
          <a:endParaRPr lang="pt-BR"/>
        </a:p>
      </dgm:t>
    </dgm:pt>
    <dgm:pt modelId="{6A5C8B91-86F9-42F1-A8E9-044D1D83041A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Transporte</a:t>
          </a:r>
          <a:endParaRPr lang="pt-BR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6C2E3B5-4B63-4C86-9A08-F45D7F4BDEC5}" type="parTrans" cxnId="{164752E2-3A7E-42E3-9845-3A548CD4BDBE}">
      <dgm:prSet/>
      <dgm:spPr/>
      <dgm:t>
        <a:bodyPr/>
        <a:lstStyle/>
        <a:p>
          <a:endParaRPr lang="pt-BR"/>
        </a:p>
      </dgm:t>
    </dgm:pt>
    <dgm:pt modelId="{1283FDB1-9620-4ED3-B275-1960F6038717}" type="sibTrans" cxnId="{164752E2-3A7E-42E3-9845-3A548CD4BDBE}">
      <dgm:prSet/>
      <dgm:spPr/>
      <dgm:t>
        <a:bodyPr/>
        <a:lstStyle/>
        <a:p>
          <a:endParaRPr lang="pt-BR"/>
        </a:p>
      </dgm:t>
    </dgm:pt>
    <dgm:pt modelId="{32A27F47-1B0A-4907-87B2-307BD5F98D0F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Indústria</a:t>
          </a:r>
        </a:p>
      </dgm:t>
    </dgm:pt>
    <dgm:pt modelId="{C973EA97-7417-4CBD-A106-D59CDB4F52E1}" type="parTrans" cxnId="{D06363D9-9C01-4EDC-B949-6ECB71D52A47}">
      <dgm:prSet/>
      <dgm:spPr/>
      <dgm:t>
        <a:bodyPr/>
        <a:lstStyle/>
        <a:p>
          <a:endParaRPr lang="pt-BR"/>
        </a:p>
      </dgm:t>
    </dgm:pt>
    <dgm:pt modelId="{490B71A7-03B3-4E6C-829B-00D0ACD06540}" type="sibTrans" cxnId="{D06363D9-9C01-4EDC-B949-6ECB71D52A47}">
      <dgm:prSet/>
      <dgm:spPr/>
      <dgm:t>
        <a:bodyPr/>
        <a:lstStyle/>
        <a:p>
          <a:endParaRPr lang="pt-BR"/>
        </a:p>
      </dgm:t>
    </dgm:pt>
    <dgm:pt modelId="{597FF4E4-0B8D-4BD0-9006-4CB9BB046276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Alimentação</a:t>
          </a:r>
          <a:endParaRPr lang="pt-BR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094D1C6-0988-46C0-B2EF-400DF698771A}" type="parTrans" cxnId="{C20362C5-1029-4A80-98CF-91EBE14646B8}">
      <dgm:prSet/>
      <dgm:spPr/>
      <dgm:t>
        <a:bodyPr/>
        <a:lstStyle/>
        <a:p>
          <a:endParaRPr lang="pt-BR"/>
        </a:p>
      </dgm:t>
    </dgm:pt>
    <dgm:pt modelId="{5B41F5AC-5E58-4707-94A7-9C3D4A63CB29}" type="sibTrans" cxnId="{C20362C5-1029-4A80-98CF-91EBE14646B8}">
      <dgm:prSet/>
      <dgm:spPr/>
      <dgm:t>
        <a:bodyPr/>
        <a:lstStyle/>
        <a:p>
          <a:endParaRPr lang="pt-BR"/>
        </a:p>
      </dgm:t>
    </dgm:pt>
    <dgm:pt modelId="{33A258EB-CFC0-4D07-B35D-BDA97C5A791F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Educação</a:t>
          </a:r>
          <a:endParaRPr lang="pt-BR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86EEBA7-579D-41AD-9492-A24C73697025}" type="parTrans" cxnId="{00F6EEC7-B80C-4022-8564-91868594547B}">
      <dgm:prSet/>
      <dgm:spPr/>
      <dgm:t>
        <a:bodyPr/>
        <a:lstStyle/>
        <a:p>
          <a:endParaRPr lang="pt-BR"/>
        </a:p>
      </dgm:t>
    </dgm:pt>
    <dgm:pt modelId="{DCAF10DE-F5AA-4D10-87E0-280A7EE59C5F}" type="sibTrans" cxnId="{00F6EEC7-B80C-4022-8564-91868594547B}">
      <dgm:prSet/>
      <dgm:spPr/>
      <dgm:t>
        <a:bodyPr/>
        <a:lstStyle/>
        <a:p>
          <a:endParaRPr lang="pt-BR"/>
        </a:p>
      </dgm:t>
    </dgm:pt>
    <dgm:pt modelId="{D0CDCBCE-54D4-4903-B5B2-229A52830052}" type="pres">
      <dgm:prSet presAssocID="{2DCE67DC-FB61-42FD-B9E2-46CE0ACAB44C}" presName="Name0" presStyleCnt="0">
        <dgm:presLayoutVars>
          <dgm:dir/>
          <dgm:resizeHandles val="exact"/>
        </dgm:presLayoutVars>
      </dgm:prSet>
      <dgm:spPr/>
    </dgm:pt>
    <dgm:pt modelId="{0E0661FF-25DD-43E9-A7D9-D10591441F9F}" type="pres">
      <dgm:prSet presAssocID="{B07C2EA4-E786-4C4C-9976-E13A6B9A1B06}" presName="Name5" presStyleLbl="vennNode1" presStyleIdx="0" presStyleCnt="5" custScaleY="105553" custLinFactNeighborX="-5950" custLinFactNeighborY="397">
        <dgm:presLayoutVars>
          <dgm:bulletEnabled val="1"/>
        </dgm:presLayoutVars>
      </dgm:prSet>
      <dgm:spPr/>
    </dgm:pt>
    <dgm:pt modelId="{BDED669C-5B2C-4391-8FBA-DAB474823F7F}" type="pres">
      <dgm:prSet presAssocID="{D28B6241-F1FD-4D8C-B0D7-4F2D094C42CE}" presName="space" presStyleCnt="0"/>
      <dgm:spPr/>
    </dgm:pt>
    <dgm:pt modelId="{B3C57798-DA1C-4760-9127-D58B53D8D6C7}" type="pres">
      <dgm:prSet presAssocID="{6A5C8B91-86F9-42F1-A8E9-044D1D83041A}" presName="Name5" presStyleLbl="vennNode1" presStyleIdx="1" presStyleCnt="5" custScaleY="104943">
        <dgm:presLayoutVars>
          <dgm:bulletEnabled val="1"/>
        </dgm:presLayoutVars>
      </dgm:prSet>
      <dgm:spPr/>
    </dgm:pt>
    <dgm:pt modelId="{1EC2F4EF-4607-43B2-8781-F2DB80656B5C}" type="pres">
      <dgm:prSet presAssocID="{1283FDB1-9620-4ED3-B275-1960F6038717}" presName="space" presStyleCnt="0"/>
      <dgm:spPr/>
    </dgm:pt>
    <dgm:pt modelId="{591C93A9-3B7D-4CA9-BC2D-E4C4366B7588}" type="pres">
      <dgm:prSet presAssocID="{32A27F47-1B0A-4907-87B2-307BD5F98D0F}" presName="Name5" presStyleLbl="vennNode1" presStyleIdx="2" presStyleCnt="5" custScaleY="104333">
        <dgm:presLayoutVars>
          <dgm:bulletEnabled val="1"/>
        </dgm:presLayoutVars>
      </dgm:prSet>
      <dgm:spPr/>
    </dgm:pt>
    <dgm:pt modelId="{284921D1-B75B-4C05-A6E9-F1C25B5022B4}" type="pres">
      <dgm:prSet presAssocID="{490B71A7-03B3-4E6C-829B-00D0ACD06540}" presName="space" presStyleCnt="0"/>
      <dgm:spPr/>
    </dgm:pt>
    <dgm:pt modelId="{51A32309-34C9-44A8-9D37-C0CA2EBDFE1E}" type="pres">
      <dgm:prSet presAssocID="{597FF4E4-0B8D-4BD0-9006-4CB9BB046276}" presName="Name5" presStyleLbl="vennNode1" presStyleIdx="3" presStyleCnt="5" custScaleY="106773">
        <dgm:presLayoutVars>
          <dgm:bulletEnabled val="1"/>
        </dgm:presLayoutVars>
      </dgm:prSet>
      <dgm:spPr/>
    </dgm:pt>
    <dgm:pt modelId="{CAC102DA-2A2E-4C9C-8BEC-6481B442BE23}" type="pres">
      <dgm:prSet presAssocID="{5B41F5AC-5E58-4707-94A7-9C3D4A63CB29}" presName="space" presStyleCnt="0"/>
      <dgm:spPr/>
    </dgm:pt>
    <dgm:pt modelId="{2703FEAC-4B76-4BD2-8795-19C31040F262}" type="pres">
      <dgm:prSet presAssocID="{33A258EB-CFC0-4D07-B35D-BDA97C5A791F}" presName="Name5" presStyleLbl="vennNode1" presStyleIdx="4" presStyleCnt="5" custScaleY="106163">
        <dgm:presLayoutVars>
          <dgm:bulletEnabled val="1"/>
        </dgm:presLayoutVars>
      </dgm:prSet>
      <dgm:spPr/>
    </dgm:pt>
  </dgm:ptLst>
  <dgm:cxnLst>
    <dgm:cxn modelId="{A58E1329-00B7-4047-BD11-DB80314BE659}" type="presOf" srcId="{32A27F47-1B0A-4907-87B2-307BD5F98D0F}" destId="{591C93A9-3B7D-4CA9-BC2D-E4C4366B7588}" srcOrd="0" destOrd="0" presId="urn:microsoft.com/office/officeart/2005/8/layout/venn3"/>
    <dgm:cxn modelId="{71DB8C3F-87DB-4749-91F4-7EDDF7148DCA}" type="presOf" srcId="{33A258EB-CFC0-4D07-B35D-BDA97C5A791F}" destId="{2703FEAC-4B76-4BD2-8795-19C31040F262}" srcOrd="0" destOrd="0" presId="urn:microsoft.com/office/officeart/2005/8/layout/venn3"/>
    <dgm:cxn modelId="{94259E74-8292-4182-8B50-DF30B7232622}" type="presOf" srcId="{6A5C8B91-86F9-42F1-A8E9-044D1D83041A}" destId="{B3C57798-DA1C-4760-9127-D58B53D8D6C7}" srcOrd="0" destOrd="0" presId="urn:microsoft.com/office/officeart/2005/8/layout/venn3"/>
    <dgm:cxn modelId="{64D8A65A-11B0-4624-B1C6-5AFF5E4BBF14}" type="presOf" srcId="{B07C2EA4-E786-4C4C-9976-E13A6B9A1B06}" destId="{0E0661FF-25DD-43E9-A7D9-D10591441F9F}" srcOrd="0" destOrd="0" presId="urn:microsoft.com/office/officeart/2005/8/layout/venn3"/>
    <dgm:cxn modelId="{0D545DAC-DFEC-4A4C-930C-7F492D440FD8}" srcId="{2DCE67DC-FB61-42FD-B9E2-46CE0ACAB44C}" destId="{B07C2EA4-E786-4C4C-9976-E13A6B9A1B06}" srcOrd="0" destOrd="0" parTransId="{B4C933CD-BD2B-4289-9B46-4EF18BBD8BB0}" sibTransId="{D28B6241-F1FD-4D8C-B0D7-4F2D094C42CE}"/>
    <dgm:cxn modelId="{C20362C5-1029-4A80-98CF-91EBE14646B8}" srcId="{2DCE67DC-FB61-42FD-B9E2-46CE0ACAB44C}" destId="{597FF4E4-0B8D-4BD0-9006-4CB9BB046276}" srcOrd="3" destOrd="0" parTransId="{C094D1C6-0988-46C0-B2EF-400DF698771A}" sibTransId="{5B41F5AC-5E58-4707-94A7-9C3D4A63CB29}"/>
    <dgm:cxn modelId="{00F6EEC7-B80C-4022-8564-91868594547B}" srcId="{2DCE67DC-FB61-42FD-B9E2-46CE0ACAB44C}" destId="{33A258EB-CFC0-4D07-B35D-BDA97C5A791F}" srcOrd="4" destOrd="0" parTransId="{886EEBA7-579D-41AD-9492-A24C73697025}" sibTransId="{DCAF10DE-F5AA-4D10-87E0-280A7EE59C5F}"/>
    <dgm:cxn modelId="{2DC77CD8-7765-4CA4-B9A6-C60B19D3F665}" type="presOf" srcId="{597FF4E4-0B8D-4BD0-9006-4CB9BB046276}" destId="{51A32309-34C9-44A8-9D37-C0CA2EBDFE1E}" srcOrd="0" destOrd="0" presId="urn:microsoft.com/office/officeart/2005/8/layout/venn3"/>
    <dgm:cxn modelId="{D06363D9-9C01-4EDC-B949-6ECB71D52A47}" srcId="{2DCE67DC-FB61-42FD-B9E2-46CE0ACAB44C}" destId="{32A27F47-1B0A-4907-87B2-307BD5F98D0F}" srcOrd="2" destOrd="0" parTransId="{C973EA97-7417-4CBD-A106-D59CDB4F52E1}" sibTransId="{490B71A7-03B3-4E6C-829B-00D0ACD06540}"/>
    <dgm:cxn modelId="{164752E2-3A7E-42E3-9845-3A548CD4BDBE}" srcId="{2DCE67DC-FB61-42FD-B9E2-46CE0ACAB44C}" destId="{6A5C8B91-86F9-42F1-A8E9-044D1D83041A}" srcOrd="1" destOrd="0" parTransId="{86C2E3B5-4B63-4C86-9A08-F45D7F4BDEC5}" sibTransId="{1283FDB1-9620-4ED3-B275-1960F6038717}"/>
    <dgm:cxn modelId="{7A3EE8E8-2734-4EDE-98BF-A3457C51CE82}" type="presOf" srcId="{2DCE67DC-FB61-42FD-B9E2-46CE0ACAB44C}" destId="{D0CDCBCE-54D4-4903-B5B2-229A52830052}" srcOrd="0" destOrd="0" presId="urn:microsoft.com/office/officeart/2005/8/layout/venn3"/>
    <dgm:cxn modelId="{DF9632DB-46CA-4559-A508-93223BC369C6}" type="presParOf" srcId="{D0CDCBCE-54D4-4903-B5B2-229A52830052}" destId="{0E0661FF-25DD-43E9-A7D9-D10591441F9F}" srcOrd="0" destOrd="0" presId="urn:microsoft.com/office/officeart/2005/8/layout/venn3"/>
    <dgm:cxn modelId="{7AA9CD2A-CF80-4C2F-9CB4-666E2ACDF599}" type="presParOf" srcId="{D0CDCBCE-54D4-4903-B5B2-229A52830052}" destId="{BDED669C-5B2C-4391-8FBA-DAB474823F7F}" srcOrd="1" destOrd="0" presId="urn:microsoft.com/office/officeart/2005/8/layout/venn3"/>
    <dgm:cxn modelId="{8BA623A1-CBB1-4FC5-AEAF-EE9EA789D4B5}" type="presParOf" srcId="{D0CDCBCE-54D4-4903-B5B2-229A52830052}" destId="{B3C57798-DA1C-4760-9127-D58B53D8D6C7}" srcOrd="2" destOrd="0" presId="urn:microsoft.com/office/officeart/2005/8/layout/venn3"/>
    <dgm:cxn modelId="{17D2321D-545B-474D-921B-A88DB5846436}" type="presParOf" srcId="{D0CDCBCE-54D4-4903-B5B2-229A52830052}" destId="{1EC2F4EF-4607-43B2-8781-F2DB80656B5C}" srcOrd="3" destOrd="0" presId="urn:microsoft.com/office/officeart/2005/8/layout/venn3"/>
    <dgm:cxn modelId="{D7EFD323-16E1-46FE-9AE6-13BB300E80EC}" type="presParOf" srcId="{D0CDCBCE-54D4-4903-B5B2-229A52830052}" destId="{591C93A9-3B7D-4CA9-BC2D-E4C4366B7588}" srcOrd="4" destOrd="0" presId="urn:microsoft.com/office/officeart/2005/8/layout/venn3"/>
    <dgm:cxn modelId="{079656E7-ED5A-4019-9455-E789803D81D3}" type="presParOf" srcId="{D0CDCBCE-54D4-4903-B5B2-229A52830052}" destId="{284921D1-B75B-4C05-A6E9-F1C25B5022B4}" srcOrd="5" destOrd="0" presId="urn:microsoft.com/office/officeart/2005/8/layout/venn3"/>
    <dgm:cxn modelId="{C07BD778-2594-43AD-8965-9C1E769273A3}" type="presParOf" srcId="{D0CDCBCE-54D4-4903-B5B2-229A52830052}" destId="{51A32309-34C9-44A8-9D37-C0CA2EBDFE1E}" srcOrd="6" destOrd="0" presId="urn:microsoft.com/office/officeart/2005/8/layout/venn3"/>
    <dgm:cxn modelId="{B766DB13-89AE-42E0-B66C-F0EDBB99249F}" type="presParOf" srcId="{D0CDCBCE-54D4-4903-B5B2-229A52830052}" destId="{CAC102DA-2A2E-4C9C-8BEC-6481B442BE23}" srcOrd="7" destOrd="0" presId="urn:microsoft.com/office/officeart/2005/8/layout/venn3"/>
    <dgm:cxn modelId="{ABF6E71A-D113-422E-A98F-F451A72E24F4}" type="presParOf" srcId="{D0CDCBCE-54D4-4903-B5B2-229A52830052}" destId="{2703FEAC-4B76-4BD2-8795-19C31040F26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90D7416-A9CA-47EA-9AE8-ABD963A644B5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46DCFF2E-02B5-4610-A62C-BF830E5945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ctr"/>
        <a:lstStyle/>
        <a:p>
          <a:pPr algn="l"/>
          <a:r>
            <a:rPr lang="pt-BR" sz="3600" b="1" dirty="0">
              <a:latin typeface="Roboto" panose="02000000000000000000" pitchFamily="2" charset="0"/>
              <a:ea typeface="Roboto" panose="02000000000000000000" pitchFamily="2" charset="0"/>
            </a:rPr>
            <a:t>Brasília, indústria e desigualdades regionais</a:t>
          </a:r>
        </a:p>
      </dgm:t>
    </dgm:pt>
    <dgm:pt modelId="{0FAF3958-0405-4AC8-8667-B22E19D822FB}" type="sibTrans" cxnId="{8BF9F173-BEC3-4AA8-BCBA-2C437282B819}">
      <dgm:prSet/>
      <dgm:spPr/>
      <dgm:t>
        <a:bodyPr/>
        <a:lstStyle/>
        <a:p>
          <a:endParaRPr lang="pt-BR"/>
        </a:p>
      </dgm:t>
    </dgm:pt>
    <dgm:pt modelId="{E9DCEC34-7E05-42F2-825C-0A8914C888C3}" type="parTrans" cxnId="{8BF9F173-BEC3-4AA8-BCBA-2C437282B819}">
      <dgm:prSet/>
      <dgm:spPr/>
      <dgm:t>
        <a:bodyPr/>
        <a:lstStyle/>
        <a:p>
          <a:endParaRPr lang="pt-BR"/>
        </a:p>
      </dgm:t>
    </dgm:pt>
    <dgm:pt modelId="{26EA74FE-94BB-40B1-8914-36B861FF7026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Mudança da capital do país para a cidade de Brasília;</a:t>
          </a:r>
        </a:p>
      </dgm:t>
    </dgm:pt>
    <dgm:pt modelId="{507FF4E7-AD52-4CA6-9C27-6A79323401D9}" type="sibTrans" cxnId="{BBBCA0CC-8F6B-4789-B0E0-0E739008E15B}">
      <dgm:prSet/>
      <dgm:spPr/>
      <dgm:t>
        <a:bodyPr/>
        <a:lstStyle/>
        <a:p>
          <a:endParaRPr lang="pt-BR"/>
        </a:p>
      </dgm:t>
    </dgm:pt>
    <dgm:pt modelId="{CA680926-734F-46B3-808F-C4304445E762}" type="parTrans" cxnId="{BBBCA0CC-8F6B-4789-B0E0-0E739008E15B}">
      <dgm:prSet/>
      <dgm:spPr/>
      <dgm:t>
        <a:bodyPr/>
        <a:lstStyle/>
        <a:p>
          <a:endParaRPr lang="pt-BR"/>
        </a:p>
      </dgm:t>
    </dgm:pt>
    <dgm:pt modelId="{E3218475-1681-4417-85CF-B3475DDC1B54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Grande projeto arquitetônico que levou 3 anos para ser executado;</a:t>
          </a:r>
        </a:p>
      </dgm:t>
    </dgm:pt>
    <dgm:pt modelId="{7A08158A-26C2-4541-9E19-C7E7513C0D70}" type="parTrans" cxnId="{C82D0E30-A1D0-4A45-BBA8-B1D2FD725E8D}">
      <dgm:prSet/>
      <dgm:spPr/>
      <dgm:t>
        <a:bodyPr/>
        <a:lstStyle/>
        <a:p>
          <a:endParaRPr lang="pt-BR"/>
        </a:p>
      </dgm:t>
    </dgm:pt>
    <dgm:pt modelId="{9D84A8C9-5263-49D7-AC25-2A86039AC191}" type="sibTrans" cxnId="{C82D0E30-A1D0-4A45-BBA8-B1D2FD725E8D}">
      <dgm:prSet/>
      <dgm:spPr/>
      <dgm:t>
        <a:bodyPr/>
        <a:lstStyle/>
        <a:p>
          <a:endParaRPr lang="pt-BR"/>
        </a:p>
      </dgm:t>
    </dgm:pt>
    <dgm:pt modelId="{3940341B-E27C-4BF8-995C-3788E7F6247D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Chamada de </a:t>
          </a:r>
          <a:r>
            <a:rPr lang="pt-BR" sz="2800" b="1" dirty="0" err="1">
              <a:latin typeface="Roboto" panose="02000000000000000000" pitchFamily="2" charset="0"/>
              <a:ea typeface="Roboto" panose="02000000000000000000" pitchFamily="2" charset="0"/>
            </a:rPr>
            <a:t>metassíntese</a:t>
          </a:r>
          <a:r>
            <a:rPr lang="pt-BR" sz="2800" b="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3EDDB372-0C6D-47D2-AD5D-CB4A864D7653}" type="parTrans" cxnId="{3AB301E9-81FE-4540-A084-F55175817279}">
      <dgm:prSet/>
      <dgm:spPr/>
      <dgm:t>
        <a:bodyPr/>
        <a:lstStyle/>
        <a:p>
          <a:endParaRPr lang="pt-BR"/>
        </a:p>
      </dgm:t>
    </dgm:pt>
    <dgm:pt modelId="{DE4A94EB-9DA8-4E14-B31E-57B4CE80E82E}" type="sibTrans" cxnId="{3AB301E9-81FE-4540-A084-F55175817279}">
      <dgm:prSet/>
      <dgm:spPr/>
      <dgm:t>
        <a:bodyPr/>
        <a:lstStyle/>
        <a:p>
          <a:endParaRPr lang="pt-BR"/>
        </a:p>
      </dgm:t>
    </dgm:pt>
    <dgm:pt modelId="{68D56FC1-BA3A-48EC-BAF3-5C3A171E0C99}" type="pres">
      <dgm:prSet presAssocID="{B90D7416-A9CA-47EA-9AE8-ABD963A644B5}" presName="linear" presStyleCnt="0">
        <dgm:presLayoutVars>
          <dgm:animLvl val="lvl"/>
          <dgm:resizeHandles val="exact"/>
        </dgm:presLayoutVars>
      </dgm:prSet>
      <dgm:spPr/>
    </dgm:pt>
    <dgm:pt modelId="{CF990A80-4D99-47B6-9E95-753C00EC5314}" type="pres">
      <dgm:prSet presAssocID="{46DCFF2E-02B5-4610-A62C-BF830E59450A}" presName="parentText" presStyleLbl="node1" presStyleIdx="0" presStyleCnt="1" custScaleY="63968" custLinFactY="-1103" custLinFactNeighborX="188" custLinFactNeighborY="-100000">
        <dgm:presLayoutVars>
          <dgm:chMax val="0"/>
          <dgm:bulletEnabled val="1"/>
        </dgm:presLayoutVars>
      </dgm:prSet>
      <dgm:spPr/>
    </dgm:pt>
    <dgm:pt modelId="{91DD689D-753B-4F7A-8CFE-7F42EED13CC6}" type="pres">
      <dgm:prSet presAssocID="{46DCFF2E-02B5-4610-A62C-BF830E59450A}" presName="childText" presStyleLbl="revTx" presStyleIdx="0" presStyleCnt="1" custScaleY="86697" custLinFactY="-34961" custLinFactNeighborY="-100000">
        <dgm:presLayoutVars>
          <dgm:bulletEnabled val="1"/>
        </dgm:presLayoutVars>
      </dgm:prSet>
      <dgm:spPr/>
    </dgm:pt>
  </dgm:ptLst>
  <dgm:cxnLst>
    <dgm:cxn modelId="{C82D0E30-A1D0-4A45-BBA8-B1D2FD725E8D}" srcId="{46DCFF2E-02B5-4610-A62C-BF830E59450A}" destId="{E3218475-1681-4417-85CF-B3475DDC1B54}" srcOrd="1" destOrd="0" parTransId="{7A08158A-26C2-4541-9E19-C7E7513C0D70}" sibTransId="{9D84A8C9-5263-49D7-AC25-2A86039AC191}"/>
    <dgm:cxn modelId="{650E6F48-BBB6-4D01-9592-B93ED32A391E}" type="presOf" srcId="{B90D7416-A9CA-47EA-9AE8-ABD963A644B5}" destId="{68D56FC1-BA3A-48EC-BAF3-5C3A171E0C99}" srcOrd="0" destOrd="0" presId="urn:microsoft.com/office/officeart/2005/8/layout/vList2"/>
    <dgm:cxn modelId="{15D0786E-9EFF-416F-81CD-E0488FB8E00B}" type="presOf" srcId="{E3218475-1681-4417-85CF-B3475DDC1B54}" destId="{91DD689D-753B-4F7A-8CFE-7F42EED13CC6}" srcOrd="0" destOrd="1" presId="urn:microsoft.com/office/officeart/2005/8/layout/vList2"/>
    <dgm:cxn modelId="{8BF9F173-BEC3-4AA8-BCBA-2C437282B819}" srcId="{B90D7416-A9CA-47EA-9AE8-ABD963A644B5}" destId="{46DCFF2E-02B5-4610-A62C-BF830E59450A}" srcOrd="0" destOrd="0" parTransId="{E9DCEC34-7E05-42F2-825C-0A8914C888C3}" sibTransId="{0FAF3958-0405-4AC8-8667-B22E19D822FB}"/>
    <dgm:cxn modelId="{5A26FF9D-7A98-49F5-9AE9-814F839512DF}" type="presOf" srcId="{26EA74FE-94BB-40B1-8914-36B861FF7026}" destId="{91DD689D-753B-4F7A-8CFE-7F42EED13CC6}" srcOrd="0" destOrd="0" presId="urn:microsoft.com/office/officeart/2005/8/layout/vList2"/>
    <dgm:cxn modelId="{30274FA9-71F0-4E64-8522-5E39FF348A44}" type="presOf" srcId="{46DCFF2E-02B5-4610-A62C-BF830E59450A}" destId="{CF990A80-4D99-47B6-9E95-753C00EC5314}" srcOrd="0" destOrd="0" presId="urn:microsoft.com/office/officeart/2005/8/layout/vList2"/>
    <dgm:cxn modelId="{302107AD-C9D4-4AF8-AD3E-98334AFF17C2}" type="presOf" srcId="{3940341B-E27C-4BF8-995C-3788E7F6247D}" destId="{91DD689D-753B-4F7A-8CFE-7F42EED13CC6}" srcOrd="0" destOrd="2" presId="urn:microsoft.com/office/officeart/2005/8/layout/vList2"/>
    <dgm:cxn modelId="{BBBCA0CC-8F6B-4789-B0E0-0E739008E15B}" srcId="{46DCFF2E-02B5-4610-A62C-BF830E59450A}" destId="{26EA74FE-94BB-40B1-8914-36B861FF7026}" srcOrd="0" destOrd="0" parTransId="{CA680926-734F-46B3-808F-C4304445E762}" sibTransId="{507FF4E7-AD52-4CA6-9C27-6A79323401D9}"/>
    <dgm:cxn modelId="{3AB301E9-81FE-4540-A084-F55175817279}" srcId="{46DCFF2E-02B5-4610-A62C-BF830E59450A}" destId="{3940341B-E27C-4BF8-995C-3788E7F6247D}" srcOrd="2" destOrd="0" parTransId="{3EDDB372-0C6D-47D2-AD5D-CB4A864D7653}" sibTransId="{DE4A94EB-9DA8-4E14-B31E-57B4CE80E82E}"/>
    <dgm:cxn modelId="{4A63D68A-6CF1-4B94-ADE6-19EFC965F828}" type="presParOf" srcId="{68D56FC1-BA3A-48EC-BAF3-5C3A171E0C99}" destId="{CF990A80-4D99-47B6-9E95-753C00EC5314}" srcOrd="0" destOrd="0" presId="urn:microsoft.com/office/officeart/2005/8/layout/vList2"/>
    <dgm:cxn modelId="{12817CC4-FC9E-4AF1-992D-29C2FE0DC850}" type="presParOf" srcId="{68D56FC1-BA3A-48EC-BAF3-5C3A171E0C99}" destId="{91DD689D-753B-4F7A-8CFE-7F42EED13CC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1050AA6-7FD1-41E6-8D9E-17FD7EB0E26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C502482-FD9A-404C-B099-061AC4546DE1}">
      <dgm:prSet custT="1"/>
      <dgm:spPr/>
      <dgm:t>
        <a:bodyPr/>
        <a:lstStyle/>
        <a:p>
          <a:r>
            <a:rPr lang="pt-BR" sz="2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Indústria no governo JK</a:t>
          </a:r>
        </a:p>
      </dgm:t>
    </dgm:pt>
    <dgm:pt modelId="{6ECD7C88-0FB4-4940-A218-95DA33F222FE}" type="parTrans" cxnId="{CACC509F-349B-40FD-9EEE-E239D8B48C4E}">
      <dgm:prSet/>
      <dgm:spPr/>
      <dgm:t>
        <a:bodyPr/>
        <a:lstStyle/>
        <a:p>
          <a:endParaRPr lang="pt-BR"/>
        </a:p>
      </dgm:t>
    </dgm:pt>
    <dgm:pt modelId="{76AF9BE9-D21F-4127-A86D-6C940A67CD14}" type="sibTrans" cxnId="{CACC509F-349B-40FD-9EEE-E239D8B48C4E}">
      <dgm:prSet/>
      <dgm:spPr/>
      <dgm:t>
        <a:bodyPr/>
        <a:lstStyle/>
        <a:p>
          <a:endParaRPr lang="pt-BR"/>
        </a:p>
      </dgm:t>
    </dgm:pt>
    <dgm:pt modelId="{63F6B8AE-4D1F-41A2-8D19-F6DC6E26B57D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Desigualdade social e regional</a:t>
          </a:r>
        </a:p>
      </dgm:t>
    </dgm:pt>
    <dgm:pt modelId="{B8A01188-C398-4E37-BFE7-8BF70A613207}" type="parTrans" cxnId="{9F7ED386-01F2-4812-8039-B88CED987444}">
      <dgm:prSet/>
      <dgm:spPr/>
      <dgm:t>
        <a:bodyPr/>
        <a:lstStyle/>
        <a:p>
          <a:endParaRPr lang="pt-BR"/>
        </a:p>
      </dgm:t>
    </dgm:pt>
    <dgm:pt modelId="{A0153D29-E4BB-4A59-BD7F-723A683596EC}" type="sibTrans" cxnId="{9F7ED386-01F2-4812-8039-B88CED987444}">
      <dgm:prSet/>
      <dgm:spPr/>
      <dgm:t>
        <a:bodyPr/>
        <a:lstStyle/>
        <a:p>
          <a:endParaRPr lang="pt-BR"/>
        </a:p>
      </dgm:t>
    </dgm:pt>
    <dgm:pt modelId="{AE3D261A-AB0B-41D2-8EB3-C9AB6B8950EA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Otimismo e geração de empregos</a:t>
          </a:r>
        </a:p>
      </dgm:t>
    </dgm:pt>
    <dgm:pt modelId="{92703DED-537D-4701-9579-B67A88EE4D81}" type="parTrans" cxnId="{480F18C2-B42A-49F1-BD63-34FC94C669D2}">
      <dgm:prSet/>
      <dgm:spPr/>
      <dgm:t>
        <a:bodyPr/>
        <a:lstStyle/>
        <a:p>
          <a:endParaRPr lang="pt-BR"/>
        </a:p>
      </dgm:t>
    </dgm:pt>
    <dgm:pt modelId="{9B9DD790-EA4A-46BA-A720-1647331813CB}" type="sibTrans" cxnId="{480F18C2-B42A-49F1-BD63-34FC94C669D2}">
      <dgm:prSet/>
      <dgm:spPr/>
      <dgm:t>
        <a:bodyPr/>
        <a:lstStyle/>
        <a:p>
          <a:endParaRPr lang="pt-BR"/>
        </a:p>
      </dgm:t>
    </dgm:pt>
    <dgm:pt modelId="{1FB68EC1-33A4-439A-91FB-79EB73CC6337}">
      <dgm:prSet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Concentração na região Centro-Sul</a:t>
          </a:r>
        </a:p>
      </dgm:t>
    </dgm:pt>
    <dgm:pt modelId="{B36BF022-CD0D-4FDC-972E-A3DDB1AE32DB}" type="parTrans" cxnId="{52091A9D-707D-4C8B-9DB9-9B461815D427}">
      <dgm:prSet/>
      <dgm:spPr/>
      <dgm:t>
        <a:bodyPr/>
        <a:lstStyle/>
        <a:p>
          <a:endParaRPr lang="pt-BR"/>
        </a:p>
      </dgm:t>
    </dgm:pt>
    <dgm:pt modelId="{73FC6D55-9B6A-40A4-AD68-F8059783222A}" type="sibTrans" cxnId="{52091A9D-707D-4C8B-9DB9-9B461815D427}">
      <dgm:prSet/>
      <dgm:spPr/>
      <dgm:t>
        <a:bodyPr/>
        <a:lstStyle/>
        <a:p>
          <a:endParaRPr lang="pt-BR"/>
        </a:p>
      </dgm:t>
    </dgm:pt>
    <dgm:pt modelId="{5DE8CF09-8194-44FE-8F0F-03BD2685206E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Migração de outras regiões</a:t>
          </a:r>
        </a:p>
      </dgm:t>
    </dgm:pt>
    <dgm:pt modelId="{108A5828-2DDB-4174-95D5-79705505973C}" type="parTrans" cxnId="{C4AD3BBE-3BC7-4D7E-A312-CF06E494FDD1}">
      <dgm:prSet/>
      <dgm:spPr/>
      <dgm:t>
        <a:bodyPr/>
        <a:lstStyle/>
        <a:p>
          <a:endParaRPr lang="pt-BR"/>
        </a:p>
      </dgm:t>
    </dgm:pt>
    <dgm:pt modelId="{CCA40E5D-3710-41F8-AC53-BCEA44FEBF51}" type="sibTrans" cxnId="{C4AD3BBE-3BC7-4D7E-A312-CF06E494FDD1}">
      <dgm:prSet/>
      <dgm:spPr/>
      <dgm:t>
        <a:bodyPr/>
        <a:lstStyle/>
        <a:p>
          <a:endParaRPr lang="pt-BR"/>
        </a:p>
      </dgm:t>
    </dgm:pt>
    <dgm:pt modelId="{A033E26A-A379-458B-82DD-D4F7985332EE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Inflação</a:t>
          </a:r>
        </a:p>
      </dgm:t>
    </dgm:pt>
    <dgm:pt modelId="{D96B7538-A47C-45E1-85B3-6E54566997E9}" type="parTrans" cxnId="{68352330-CD49-4AEF-8069-51709A57369B}">
      <dgm:prSet/>
      <dgm:spPr/>
      <dgm:t>
        <a:bodyPr/>
        <a:lstStyle/>
        <a:p>
          <a:endParaRPr lang="pt-BR"/>
        </a:p>
      </dgm:t>
    </dgm:pt>
    <dgm:pt modelId="{0F5A1367-ACB9-44BC-829D-C33A973E65FD}" type="sibTrans" cxnId="{68352330-CD49-4AEF-8069-51709A57369B}">
      <dgm:prSet/>
      <dgm:spPr/>
      <dgm:t>
        <a:bodyPr/>
        <a:lstStyle/>
        <a:p>
          <a:endParaRPr lang="pt-BR"/>
        </a:p>
      </dgm:t>
    </dgm:pt>
    <dgm:pt modelId="{0788356B-4943-4071-8934-B1FC34E4FEDC}" type="pres">
      <dgm:prSet presAssocID="{61050AA6-7FD1-41E6-8D9E-17FD7EB0E26F}" presName="Name0" presStyleCnt="0">
        <dgm:presLayoutVars>
          <dgm:dir/>
          <dgm:animLvl val="lvl"/>
          <dgm:resizeHandles val="exact"/>
        </dgm:presLayoutVars>
      </dgm:prSet>
      <dgm:spPr/>
    </dgm:pt>
    <dgm:pt modelId="{BD89F561-6755-4067-9FB2-5FB1B8A0FDFF}" type="pres">
      <dgm:prSet presAssocID="{9C502482-FD9A-404C-B099-061AC4546DE1}" presName="linNode" presStyleCnt="0"/>
      <dgm:spPr/>
    </dgm:pt>
    <dgm:pt modelId="{F9FDD8BE-BCC7-4AD4-B6E3-86DC6A27A69D}" type="pres">
      <dgm:prSet presAssocID="{9C502482-FD9A-404C-B099-061AC4546DE1}" presName="parentText" presStyleLbl="node1" presStyleIdx="0" presStyleCnt="6" custScaleX="115540" custScaleY="2000000" custLinFactY="951108" custLinFactNeighborX="-67718" custLinFactNeighborY="1000000">
        <dgm:presLayoutVars>
          <dgm:chMax val="1"/>
          <dgm:bulletEnabled val="1"/>
        </dgm:presLayoutVars>
      </dgm:prSet>
      <dgm:spPr/>
    </dgm:pt>
    <dgm:pt modelId="{C25BA71A-2517-48B5-9E1E-9378A84F878A}" type="pres">
      <dgm:prSet presAssocID="{76AF9BE9-D21F-4127-A86D-6C940A67CD14}" presName="sp" presStyleCnt="0"/>
      <dgm:spPr/>
    </dgm:pt>
    <dgm:pt modelId="{2EC70419-455F-43A9-A2EF-915E3D2922EC}" type="pres">
      <dgm:prSet presAssocID="{63F6B8AE-4D1F-41A2-8D19-F6DC6E26B57D}" presName="linNode" presStyleCnt="0"/>
      <dgm:spPr/>
    </dgm:pt>
    <dgm:pt modelId="{78036BF0-8019-4432-8992-2BAC5C77FA56}" type="pres">
      <dgm:prSet presAssocID="{63F6B8AE-4D1F-41A2-8D19-F6DC6E26B57D}" presName="parentText" presStyleLbl="node1" presStyleIdx="1" presStyleCnt="6" custScaleX="91559" custScaleY="813214" custLinFactY="900000" custLinFactNeighborX="72723" custLinFactNeighborY="954927">
        <dgm:presLayoutVars>
          <dgm:chMax val="1"/>
          <dgm:bulletEnabled val="1"/>
        </dgm:presLayoutVars>
      </dgm:prSet>
      <dgm:spPr/>
    </dgm:pt>
    <dgm:pt modelId="{386BA9CF-EC89-4782-A01D-AC3E1B339351}" type="pres">
      <dgm:prSet presAssocID="{A0153D29-E4BB-4A59-BD7F-723A683596EC}" presName="sp" presStyleCnt="0"/>
      <dgm:spPr/>
    </dgm:pt>
    <dgm:pt modelId="{3C5E8211-B3E0-480F-ACBF-11FF4A764FFD}" type="pres">
      <dgm:prSet presAssocID="{AE3D261A-AB0B-41D2-8EB3-C9AB6B8950EA}" presName="linNode" presStyleCnt="0"/>
      <dgm:spPr/>
    </dgm:pt>
    <dgm:pt modelId="{1938FE4D-08EA-4851-9A52-1571D1BC8883}" type="pres">
      <dgm:prSet presAssocID="{AE3D261A-AB0B-41D2-8EB3-C9AB6B8950EA}" presName="parentText" presStyleLbl="node1" presStyleIdx="2" presStyleCnt="6" custScaleX="91076" custScaleY="825828" custLinFactY="-835166" custLinFactNeighborX="71942" custLinFactNeighborY="-900000">
        <dgm:presLayoutVars>
          <dgm:chMax val="1"/>
          <dgm:bulletEnabled val="1"/>
        </dgm:presLayoutVars>
      </dgm:prSet>
      <dgm:spPr/>
    </dgm:pt>
    <dgm:pt modelId="{69E92271-3C49-4B99-8202-9AF266E2E4FB}" type="pres">
      <dgm:prSet presAssocID="{9B9DD790-EA4A-46BA-A720-1647331813CB}" presName="sp" presStyleCnt="0"/>
      <dgm:spPr/>
    </dgm:pt>
    <dgm:pt modelId="{EE8B964D-2ED5-4669-A3D5-79D2D264ED03}" type="pres">
      <dgm:prSet presAssocID="{1FB68EC1-33A4-439A-91FB-79EB73CC6337}" presName="linNode" presStyleCnt="0"/>
      <dgm:spPr/>
    </dgm:pt>
    <dgm:pt modelId="{9E387BC8-B4DA-4D06-88AE-BFEC9AA59B6A}" type="pres">
      <dgm:prSet presAssocID="{1FB68EC1-33A4-439A-91FB-79EB73CC6337}" presName="parentText" presStyleLbl="node1" presStyleIdx="3" presStyleCnt="6" custScaleX="92522" custScaleY="700916" custLinFactY="-800000" custLinFactNeighborX="72590" custLinFactNeighborY="-836921">
        <dgm:presLayoutVars>
          <dgm:chMax val="1"/>
          <dgm:bulletEnabled val="1"/>
        </dgm:presLayoutVars>
      </dgm:prSet>
      <dgm:spPr/>
    </dgm:pt>
    <dgm:pt modelId="{9B89D37C-D40E-4E38-BB7C-F90EE3AB73A1}" type="pres">
      <dgm:prSet presAssocID="{73FC6D55-9B6A-40A4-AD68-F8059783222A}" presName="sp" presStyleCnt="0"/>
      <dgm:spPr/>
    </dgm:pt>
    <dgm:pt modelId="{B640461C-5D2D-41F6-9A24-0AC5E0DBA4BF}" type="pres">
      <dgm:prSet presAssocID="{5DE8CF09-8194-44FE-8F0F-03BD2685206E}" presName="linNode" presStyleCnt="0"/>
      <dgm:spPr/>
    </dgm:pt>
    <dgm:pt modelId="{BF54FA03-E232-4AD9-9DE4-A142C62D50A6}" type="pres">
      <dgm:prSet presAssocID="{5DE8CF09-8194-44FE-8F0F-03BD2685206E}" presName="parentText" presStyleLbl="node1" presStyleIdx="4" presStyleCnt="6" custScaleX="92714" custScaleY="913447" custLinFactY="-735666" custLinFactNeighborX="72349" custLinFactNeighborY="-800000">
        <dgm:presLayoutVars>
          <dgm:chMax val="1"/>
          <dgm:bulletEnabled val="1"/>
        </dgm:presLayoutVars>
      </dgm:prSet>
      <dgm:spPr/>
    </dgm:pt>
    <dgm:pt modelId="{71BE6F7F-D9C9-4627-928E-FD3755445431}" type="pres">
      <dgm:prSet presAssocID="{CCA40E5D-3710-41F8-AC53-BCEA44FEBF51}" presName="sp" presStyleCnt="0"/>
      <dgm:spPr/>
    </dgm:pt>
    <dgm:pt modelId="{0B0CAC30-895C-43D3-B390-914462C4BBE8}" type="pres">
      <dgm:prSet presAssocID="{A033E26A-A379-458B-82DD-D4F7985332EE}" presName="linNode" presStyleCnt="0"/>
      <dgm:spPr/>
    </dgm:pt>
    <dgm:pt modelId="{A665DEA9-921A-4AF8-B6C8-2FA1E37EA6B0}" type="pres">
      <dgm:prSet presAssocID="{A033E26A-A379-458B-82DD-D4F7985332EE}" presName="parentText" presStyleLbl="node1" presStyleIdx="5" presStyleCnt="6" custScaleX="92714" custScaleY="599821" custLinFactY="-200000" custLinFactNeighborX="73259" custLinFactNeighborY="-262547">
        <dgm:presLayoutVars>
          <dgm:chMax val="1"/>
          <dgm:bulletEnabled val="1"/>
        </dgm:presLayoutVars>
      </dgm:prSet>
      <dgm:spPr/>
    </dgm:pt>
  </dgm:ptLst>
  <dgm:cxnLst>
    <dgm:cxn modelId="{4A7C4125-840D-40EC-B4F6-2B4B9F14BC49}" type="presOf" srcId="{9C502482-FD9A-404C-B099-061AC4546DE1}" destId="{F9FDD8BE-BCC7-4AD4-B6E3-86DC6A27A69D}" srcOrd="0" destOrd="0" presId="urn:microsoft.com/office/officeart/2005/8/layout/vList5"/>
    <dgm:cxn modelId="{10793F28-8E5A-4DB5-A746-13DE035B14F8}" type="presOf" srcId="{AE3D261A-AB0B-41D2-8EB3-C9AB6B8950EA}" destId="{1938FE4D-08EA-4851-9A52-1571D1BC8883}" srcOrd="0" destOrd="0" presId="urn:microsoft.com/office/officeart/2005/8/layout/vList5"/>
    <dgm:cxn modelId="{68352330-CD49-4AEF-8069-51709A57369B}" srcId="{61050AA6-7FD1-41E6-8D9E-17FD7EB0E26F}" destId="{A033E26A-A379-458B-82DD-D4F7985332EE}" srcOrd="5" destOrd="0" parTransId="{D96B7538-A47C-45E1-85B3-6E54566997E9}" sibTransId="{0F5A1367-ACB9-44BC-829D-C33A973E65FD}"/>
    <dgm:cxn modelId="{D20F1E6B-081B-477D-ABCE-DD4DCD20F366}" type="presOf" srcId="{1FB68EC1-33A4-439A-91FB-79EB73CC6337}" destId="{9E387BC8-B4DA-4D06-88AE-BFEC9AA59B6A}" srcOrd="0" destOrd="0" presId="urn:microsoft.com/office/officeart/2005/8/layout/vList5"/>
    <dgm:cxn modelId="{4D5D2D79-3D58-405A-A10A-43644E634409}" type="presOf" srcId="{61050AA6-7FD1-41E6-8D9E-17FD7EB0E26F}" destId="{0788356B-4943-4071-8934-B1FC34E4FEDC}" srcOrd="0" destOrd="0" presId="urn:microsoft.com/office/officeart/2005/8/layout/vList5"/>
    <dgm:cxn modelId="{9F7ED386-01F2-4812-8039-B88CED987444}" srcId="{61050AA6-7FD1-41E6-8D9E-17FD7EB0E26F}" destId="{63F6B8AE-4D1F-41A2-8D19-F6DC6E26B57D}" srcOrd="1" destOrd="0" parTransId="{B8A01188-C398-4E37-BFE7-8BF70A613207}" sibTransId="{A0153D29-E4BB-4A59-BD7F-723A683596EC}"/>
    <dgm:cxn modelId="{F5D24492-96A5-4902-A2DD-A20E0F18FB9A}" type="presOf" srcId="{A033E26A-A379-458B-82DD-D4F7985332EE}" destId="{A665DEA9-921A-4AF8-B6C8-2FA1E37EA6B0}" srcOrd="0" destOrd="0" presId="urn:microsoft.com/office/officeart/2005/8/layout/vList5"/>
    <dgm:cxn modelId="{52091A9D-707D-4C8B-9DB9-9B461815D427}" srcId="{61050AA6-7FD1-41E6-8D9E-17FD7EB0E26F}" destId="{1FB68EC1-33A4-439A-91FB-79EB73CC6337}" srcOrd="3" destOrd="0" parTransId="{B36BF022-CD0D-4FDC-972E-A3DDB1AE32DB}" sibTransId="{73FC6D55-9B6A-40A4-AD68-F8059783222A}"/>
    <dgm:cxn modelId="{CACC509F-349B-40FD-9EEE-E239D8B48C4E}" srcId="{61050AA6-7FD1-41E6-8D9E-17FD7EB0E26F}" destId="{9C502482-FD9A-404C-B099-061AC4546DE1}" srcOrd="0" destOrd="0" parTransId="{6ECD7C88-0FB4-4940-A218-95DA33F222FE}" sibTransId="{76AF9BE9-D21F-4127-A86D-6C940A67CD14}"/>
    <dgm:cxn modelId="{845B03B5-6B69-48E4-B62F-CD587E0E867C}" type="presOf" srcId="{63F6B8AE-4D1F-41A2-8D19-F6DC6E26B57D}" destId="{78036BF0-8019-4432-8992-2BAC5C77FA56}" srcOrd="0" destOrd="0" presId="urn:microsoft.com/office/officeart/2005/8/layout/vList5"/>
    <dgm:cxn modelId="{C4AD3BBE-3BC7-4D7E-A312-CF06E494FDD1}" srcId="{61050AA6-7FD1-41E6-8D9E-17FD7EB0E26F}" destId="{5DE8CF09-8194-44FE-8F0F-03BD2685206E}" srcOrd="4" destOrd="0" parTransId="{108A5828-2DDB-4174-95D5-79705505973C}" sibTransId="{CCA40E5D-3710-41F8-AC53-BCEA44FEBF51}"/>
    <dgm:cxn modelId="{480F18C2-B42A-49F1-BD63-34FC94C669D2}" srcId="{61050AA6-7FD1-41E6-8D9E-17FD7EB0E26F}" destId="{AE3D261A-AB0B-41D2-8EB3-C9AB6B8950EA}" srcOrd="2" destOrd="0" parTransId="{92703DED-537D-4701-9579-B67A88EE4D81}" sibTransId="{9B9DD790-EA4A-46BA-A720-1647331813CB}"/>
    <dgm:cxn modelId="{786413F3-84D9-489F-888E-F9A6025AD606}" type="presOf" srcId="{5DE8CF09-8194-44FE-8F0F-03BD2685206E}" destId="{BF54FA03-E232-4AD9-9DE4-A142C62D50A6}" srcOrd="0" destOrd="0" presId="urn:microsoft.com/office/officeart/2005/8/layout/vList5"/>
    <dgm:cxn modelId="{D65FD1C5-C32F-4081-B66A-2BC930711073}" type="presParOf" srcId="{0788356B-4943-4071-8934-B1FC34E4FEDC}" destId="{BD89F561-6755-4067-9FB2-5FB1B8A0FDFF}" srcOrd="0" destOrd="0" presId="urn:microsoft.com/office/officeart/2005/8/layout/vList5"/>
    <dgm:cxn modelId="{4D286FCB-6673-4112-A06F-44999F46C057}" type="presParOf" srcId="{BD89F561-6755-4067-9FB2-5FB1B8A0FDFF}" destId="{F9FDD8BE-BCC7-4AD4-B6E3-86DC6A27A69D}" srcOrd="0" destOrd="0" presId="urn:microsoft.com/office/officeart/2005/8/layout/vList5"/>
    <dgm:cxn modelId="{7BDCEBF7-2659-4FA0-9E90-B3D2509E6C69}" type="presParOf" srcId="{0788356B-4943-4071-8934-B1FC34E4FEDC}" destId="{C25BA71A-2517-48B5-9E1E-9378A84F878A}" srcOrd="1" destOrd="0" presId="urn:microsoft.com/office/officeart/2005/8/layout/vList5"/>
    <dgm:cxn modelId="{945DC9F7-C76D-481D-AAEB-371413213CDB}" type="presParOf" srcId="{0788356B-4943-4071-8934-B1FC34E4FEDC}" destId="{2EC70419-455F-43A9-A2EF-915E3D2922EC}" srcOrd="2" destOrd="0" presId="urn:microsoft.com/office/officeart/2005/8/layout/vList5"/>
    <dgm:cxn modelId="{7CBEE22B-A921-4323-A046-0C7D43A0E316}" type="presParOf" srcId="{2EC70419-455F-43A9-A2EF-915E3D2922EC}" destId="{78036BF0-8019-4432-8992-2BAC5C77FA56}" srcOrd="0" destOrd="0" presId="urn:microsoft.com/office/officeart/2005/8/layout/vList5"/>
    <dgm:cxn modelId="{DDB3D316-FB61-4E07-B9B5-1ECC04FCE16F}" type="presParOf" srcId="{0788356B-4943-4071-8934-B1FC34E4FEDC}" destId="{386BA9CF-EC89-4782-A01D-AC3E1B339351}" srcOrd="3" destOrd="0" presId="urn:microsoft.com/office/officeart/2005/8/layout/vList5"/>
    <dgm:cxn modelId="{E8F0B0E4-679C-464B-A15A-F6B6C52DF4FB}" type="presParOf" srcId="{0788356B-4943-4071-8934-B1FC34E4FEDC}" destId="{3C5E8211-B3E0-480F-ACBF-11FF4A764FFD}" srcOrd="4" destOrd="0" presId="urn:microsoft.com/office/officeart/2005/8/layout/vList5"/>
    <dgm:cxn modelId="{57A1B64A-5191-4139-9FC6-91391BB88055}" type="presParOf" srcId="{3C5E8211-B3E0-480F-ACBF-11FF4A764FFD}" destId="{1938FE4D-08EA-4851-9A52-1571D1BC8883}" srcOrd="0" destOrd="0" presId="urn:microsoft.com/office/officeart/2005/8/layout/vList5"/>
    <dgm:cxn modelId="{F24AF230-E360-47AE-A0CD-0B05824C7E7C}" type="presParOf" srcId="{0788356B-4943-4071-8934-B1FC34E4FEDC}" destId="{69E92271-3C49-4B99-8202-9AF266E2E4FB}" srcOrd="5" destOrd="0" presId="urn:microsoft.com/office/officeart/2005/8/layout/vList5"/>
    <dgm:cxn modelId="{33E4BF02-AAE9-47EB-ADF2-154B4189D53F}" type="presParOf" srcId="{0788356B-4943-4071-8934-B1FC34E4FEDC}" destId="{EE8B964D-2ED5-4669-A3D5-79D2D264ED03}" srcOrd="6" destOrd="0" presId="urn:microsoft.com/office/officeart/2005/8/layout/vList5"/>
    <dgm:cxn modelId="{DD5373E9-4661-42A2-9856-7AB8522985FD}" type="presParOf" srcId="{EE8B964D-2ED5-4669-A3D5-79D2D264ED03}" destId="{9E387BC8-B4DA-4D06-88AE-BFEC9AA59B6A}" srcOrd="0" destOrd="0" presId="urn:microsoft.com/office/officeart/2005/8/layout/vList5"/>
    <dgm:cxn modelId="{F553269C-7103-45B4-9BAD-ED1EF8D609FC}" type="presParOf" srcId="{0788356B-4943-4071-8934-B1FC34E4FEDC}" destId="{9B89D37C-D40E-4E38-BB7C-F90EE3AB73A1}" srcOrd="7" destOrd="0" presId="urn:microsoft.com/office/officeart/2005/8/layout/vList5"/>
    <dgm:cxn modelId="{E7345455-28B3-4F2A-8AAA-4EA0C6D93261}" type="presParOf" srcId="{0788356B-4943-4071-8934-B1FC34E4FEDC}" destId="{B640461C-5D2D-41F6-9A24-0AC5E0DBA4BF}" srcOrd="8" destOrd="0" presId="urn:microsoft.com/office/officeart/2005/8/layout/vList5"/>
    <dgm:cxn modelId="{61FA6020-F46F-4CEF-8781-DDF9624289DB}" type="presParOf" srcId="{B640461C-5D2D-41F6-9A24-0AC5E0DBA4BF}" destId="{BF54FA03-E232-4AD9-9DE4-A142C62D50A6}" srcOrd="0" destOrd="0" presId="urn:microsoft.com/office/officeart/2005/8/layout/vList5"/>
    <dgm:cxn modelId="{35C7DE67-0D8C-4BEC-AC99-FB5AEA6B2A47}" type="presParOf" srcId="{0788356B-4943-4071-8934-B1FC34E4FEDC}" destId="{71BE6F7F-D9C9-4627-928E-FD3755445431}" srcOrd="9" destOrd="0" presId="urn:microsoft.com/office/officeart/2005/8/layout/vList5"/>
    <dgm:cxn modelId="{3D961B95-5C34-4ACD-B41B-F5CE3982EA9B}" type="presParOf" srcId="{0788356B-4943-4071-8934-B1FC34E4FEDC}" destId="{0B0CAC30-895C-43D3-B390-914462C4BBE8}" srcOrd="10" destOrd="0" presId="urn:microsoft.com/office/officeart/2005/8/layout/vList5"/>
    <dgm:cxn modelId="{058E4E57-29B7-43D5-8A6E-62F808219D3A}" type="presParOf" srcId="{0B0CAC30-895C-43D3-B390-914462C4BBE8}" destId="{A665DEA9-921A-4AF8-B6C8-2FA1E37EA6B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CE67DC-FB61-42FD-B9E2-46CE0ACAB44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07C2EA4-E786-4C4C-9976-E13A6B9A1B06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Restrição dos gastos do governo</a:t>
          </a:r>
        </a:p>
        <a:p>
          <a:r>
            <a:rPr lang="pt-BR" sz="2000" b="0" dirty="0">
              <a:latin typeface="Roboto" panose="02000000000000000000" pitchFamily="2" charset="0"/>
              <a:ea typeface="Roboto" panose="02000000000000000000" pitchFamily="2" charset="0"/>
            </a:rPr>
            <a:t>- Controle da inflação e renegociação da dívida externa;</a:t>
          </a:r>
        </a:p>
        <a:p>
          <a:r>
            <a:rPr lang="pt-BR" sz="2000" b="0" dirty="0">
              <a:latin typeface="Roboto" panose="02000000000000000000" pitchFamily="2" charset="0"/>
              <a:ea typeface="Roboto" panose="02000000000000000000" pitchFamily="2" charset="0"/>
            </a:rPr>
            <a:t>- Medida impopular.</a:t>
          </a:r>
        </a:p>
      </dgm:t>
    </dgm:pt>
    <dgm:pt modelId="{B4C933CD-BD2B-4289-9B46-4EF18BBD8BB0}" type="parTrans" cxnId="{0D545DAC-DFEC-4A4C-930C-7F492D440FD8}">
      <dgm:prSet/>
      <dgm:spPr/>
      <dgm:t>
        <a:bodyPr/>
        <a:lstStyle/>
        <a:p>
          <a:endParaRPr lang="pt-BR"/>
        </a:p>
      </dgm:t>
    </dgm:pt>
    <dgm:pt modelId="{D28B6241-F1FD-4D8C-B0D7-4F2D094C42CE}" type="sibTrans" cxnId="{0D545DAC-DFEC-4A4C-930C-7F492D440FD8}">
      <dgm:prSet/>
      <dgm:spPr/>
      <dgm:t>
        <a:bodyPr/>
        <a:lstStyle/>
        <a:p>
          <a:endParaRPr lang="pt-BR"/>
        </a:p>
      </dgm:t>
    </dgm:pt>
    <dgm:pt modelId="{6A5C8B91-86F9-42F1-A8E9-044D1D83041A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Política externa</a:t>
          </a:r>
        </a:p>
        <a:p>
          <a:pPr>
            <a:lnSpc>
              <a:spcPts val="2000"/>
            </a:lnSpc>
          </a:pP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O presidente negou-</a:t>
          </a:r>
        </a:p>
        <a:p>
          <a:pPr>
            <a:lnSpc>
              <a:spcPts val="2000"/>
            </a:lnSpc>
          </a:pP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-se a manter o alinhamento com os EUA e buscou relações mais estreitas com a China e a URSS, além de condecorar o líder cubano Che Guevara.</a:t>
          </a:r>
        </a:p>
      </dgm:t>
    </dgm:pt>
    <dgm:pt modelId="{86C2E3B5-4B63-4C86-9A08-F45D7F4BDEC5}" type="parTrans" cxnId="{164752E2-3A7E-42E3-9845-3A548CD4BDBE}">
      <dgm:prSet/>
      <dgm:spPr/>
      <dgm:t>
        <a:bodyPr/>
        <a:lstStyle/>
        <a:p>
          <a:endParaRPr lang="pt-BR"/>
        </a:p>
      </dgm:t>
    </dgm:pt>
    <dgm:pt modelId="{1283FDB1-9620-4ED3-B275-1960F6038717}" type="sibTrans" cxnId="{164752E2-3A7E-42E3-9845-3A548CD4BDBE}">
      <dgm:prSet/>
      <dgm:spPr/>
      <dgm:t>
        <a:bodyPr/>
        <a:lstStyle/>
        <a:p>
          <a:endParaRPr lang="pt-BR"/>
        </a:p>
      </dgm:t>
    </dgm:pt>
    <dgm:pt modelId="{32A27F47-1B0A-4907-87B2-307BD5F98D0F}">
      <dgm:prSet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Pressão política</a:t>
          </a:r>
        </a:p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Após o episódio com Che Guevara, Jânio Quadros passou a sofrer pressão política, especialmente do grupo ligado a Carlos Lacerda. Renunciou em agosto de 1961. </a:t>
          </a:r>
        </a:p>
      </dgm:t>
    </dgm:pt>
    <dgm:pt modelId="{C973EA97-7417-4CBD-A106-D59CDB4F52E1}" type="parTrans" cxnId="{D06363D9-9C01-4EDC-B949-6ECB71D52A47}">
      <dgm:prSet/>
      <dgm:spPr/>
      <dgm:t>
        <a:bodyPr/>
        <a:lstStyle/>
        <a:p>
          <a:endParaRPr lang="pt-BR"/>
        </a:p>
      </dgm:t>
    </dgm:pt>
    <dgm:pt modelId="{490B71A7-03B3-4E6C-829B-00D0ACD06540}" type="sibTrans" cxnId="{D06363D9-9C01-4EDC-B949-6ECB71D52A47}">
      <dgm:prSet/>
      <dgm:spPr/>
      <dgm:t>
        <a:bodyPr/>
        <a:lstStyle/>
        <a:p>
          <a:endParaRPr lang="pt-BR"/>
        </a:p>
      </dgm:t>
    </dgm:pt>
    <dgm:pt modelId="{D0CDCBCE-54D4-4903-B5B2-229A52830052}" type="pres">
      <dgm:prSet presAssocID="{2DCE67DC-FB61-42FD-B9E2-46CE0ACAB44C}" presName="Name0" presStyleCnt="0">
        <dgm:presLayoutVars>
          <dgm:dir/>
          <dgm:resizeHandles val="exact"/>
        </dgm:presLayoutVars>
      </dgm:prSet>
      <dgm:spPr/>
    </dgm:pt>
    <dgm:pt modelId="{0E0661FF-25DD-43E9-A7D9-D10591441F9F}" type="pres">
      <dgm:prSet presAssocID="{B07C2EA4-E786-4C4C-9976-E13A6B9A1B06}" presName="Name5" presStyleLbl="vennNode1" presStyleIdx="0" presStyleCnt="3" custScaleY="105553">
        <dgm:presLayoutVars>
          <dgm:bulletEnabled val="1"/>
        </dgm:presLayoutVars>
      </dgm:prSet>
      <dgm:spPr/>
    </dgm:pt>
    <dgm:pt modelId="{BDED669C-5B2C-4391-8FBA-DAB474823F7F}" type="pres">
      <dgm:prSet presAssocID="{D28B6241-F1FD-4D8C-B0D7-4F2D094C42CE}" presName="space" presStyleCnt="0"/>
      <dgm:spPr/>
    </dgm:pt>
    <dgm:pt modelId="{B3C57798-DA1C-4760-9127-D58B53D8D6C7}" type="pres">
      <dgm:prSet presAssocID="{6A5C8B91-86F9-42F1-A8E9-044D1D83041A}" presName="Name5" presStyleLbl="vennNode1" presStyleIdx="1" presStyleCnt="3" custScaleY="104943">
        <dgm:presLayoutVars>
          <dgm:bulletEnabled val="1"/>
        </dgm:presLayoutVars>
      </dgm:prSet>
      <dgm:spPr/>
    </dgm:pt>
    <dgm:pt modelId="{1EC2F4EF-4607-43B2-8781-F2DB80656B5C}" type="pres">
      <dgm:prSet presAssocID="{1283FDB1-9620-4ED3-B275-1960F6038717}" presName="space" presStyleCnt="0"/>
      <dgm:spPr/>
    </dgm:pt>
    <dgm:pt modelId="{591C93A9-3B7D-4CA9-BC2D-E4C4366B7588}" type="pres">
      <dgm:prSet presAssocID="{32A27F47-1B0A-4907-87B2-307BD5F98D0F}" presName="Name5" presStyleLbl="vennNode1" presStyleIdx="2" presStyleCnt="3" custScaleY="104333">
        <dgm:presLayoutVars>
          <dgm:bulletEnabled val="1"/>
        </dgm:presLayoutVars>
      </dgm:prSet>
      <dgm:spPr/>
    </dgm:pt>
  </dgm:ptLst>
  <dgm:cxnLst>
    <dgm:cxn modelId="{378E0416-AA00-40B2-8544-48AE45F5E302}" type="presOf" srcId="{32A27F47-1B0A-4907-87B2-307BD5F98D0F}" destId="{591C93A9-3B7D-4CA9-BC2D-E4C4366B7588}" srcOrd="0" destOrd="0" presId="urn:microsoft.com/office/officeart/2005/8/layout/venn3"/>
    <dgm:cxn modelId="{478AE916-8434-4653-B50D-C57CD6B0CE60}" type="presOf" srcId="{2DCE67DC-FB61-42FD-B9E2-46CE0ACAB44C}" destId="{D0CDCBCE-54D4-4903-B5B2-229A52830052}" srcOrd="0" destOrd="0" presId="urn:microsoft.com/office/officeart/2005/8/layout/venn3"/>
    <dgm:cxn modelId="{A120874E-0B09-42D4-8713-234B8D8DFEEA}" type="presOf" srcId="{6A5C8B91-86F9-42F1-A8E9-044D1D83041A}" destId="{B3C57798-DA1C-4760-9127-D58B53D8D6C7}" srcOrd="0" destOrd="0" presId="urn:microsoft.com/office/officeart/2005/8/layout/venn3"/>
    <dgm:cxn modelId="{7E2FB684-7056-4B4E-A31F-9F269CADCA35}" type="presOf" srcId="{B07C2EA4-E786-4C4C-9976-E13A6B9A1B06}" destId="{0E0661FF-25DD-43E9-A7D9-D10591441F9F}" srcOrd="0" destOrd="0" presId="urn:microsoft.com/office/officeart/2005/8/layout/venn3"/>
    <dgm:cxn modelId="{0D545DAC-DFEC-4A4C-930C-7F492D440FD8}" srcId="{2DCE67DC-FB61-42FD-B9E2-46CE0ACAB44C}" destId="{B07C2EA4-E786-4C4C-9976-E13A6B9A1B06}" srcOrd="0" destOrd="0" parTransId="{B4C933CD-BD2B-4289-9B46-4EF18BBD8BB0}" sibTransId="{D28B6241-F1FD-4D8C-B0D7-4F2D094C42CE}"/>
    <dgm:cxn modelId="{D06363D9-9C01-4EDC-B949-6ECB71D52A47}" srcId="{2DCE67DC-FB61-42FD-B9E2-46CE0ACAB44C}" destId="{32A27F47-1B0A-4907-87B2-307BD5F98D0F}" srcOrd="2" destOrd="0" parTransId="{C973EA97-7417-4CBD-A106-D59CDB4F52E1}" sibTransId="{490B71A7-03B3-4E6C-829B-00D0ACD06540}"/>
    <dgm:cxn modelId="{164752E2-3A7E-42E3-9845-3A548CD4BDBE}" srcId="{2DCE67DC-FB61-42FD-B9E2-46CE0ACAB44C}" destId="{6A5C8B91-86F9-42F1-A8E9-044D1D83041A}" srcOrd="1" destOrd="0" parTransId="{86C2E3B5-4B63-4C86-9A08-F45D7F4BDEC5}" sibTransId="{1283FDB1-9620-4ED3-B275-1960F6038717}"/>
    <dgm:cxn modelId="{473EC902-FC2A-468B-9F4F-AC9042993FFA}" type="presParOf" srcId="{D0CDCBCE-54D4-4903-B5B2-229A52830052}" destId="{0E0661FF-25DD-43E9-A7D9-D10591441F9F}" srcOrd="0" destOrd="0" presId="urn:microsoft.com/office/officeart/2005/8/layout/venn3"/>
    <dgm:cxn modelId="{7C999255-16DC-4787-9916-4E42C2C2293B}" type="presParOf" srcId="{D0CDCBCE-54D4-4903-B5B2-229A52830052}" destId="{BDED669C-5B2C-4391-8FBA-DAB474823F7F}" srcOrd="1" destOrd="0" presId="urn:microsoft.com/office/officeart/2005/8/layout/venn3"/>
    <dgm:cxn modelId="{0446C67C-6B01-40AC-9CC0-7EB85B0707BF}" type="presParOf" srcId="{D0CDCBCE-54D4-4903-B5B2-229A52830052}" destId="{B3C57798-DA1C-4760-9127-D58B53D8D6C7}" srcOrd="2" destOrd="0" presId="urn:microsoft.com/office/officeart/2005/8/layout/venn3"/>
    <dgm:cxn modelId="{2AFD8C4B-E0BD-4819-9643-A9E7DC3DFFED}" type="presParOf" srcId="{D0CDCBCE-54D4-4903-B5B2-229A52830052}" destId="{1EC2F4EF-4607-43B2-8781-F2DB80656B5C}" srcOrd="3" destOrd="0" presId="urn:microsoft.com/office/officeart/2005/8/layout/venn3"/>
    <dgm:cxn modelId="{0712B5B1-4BC3-4C2F-94B7-54A7FC0EA470}" type="presParOf" srcId="{D0CDCBCE-54D4-4903-B5B2-229A52830052}" destId="{591C93A9-3B7D-4CA9-BC2D-E4C4366B758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4BB974C-FD41-41EC-B9AB-BD78C939F84B}" type="doc">
      <dgm:prSet loTypeId="urn:microsoft.com/office/officeart/2005/8/layout/hierarchy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8EE5A32F-D930-4FE3-9A02-FAB550E597AF}">
      <dgm:prSet phldrT="[Texto]" custT="1"/>
      <dgm:spPr/>
      <dgm:t>
        <a:bodyPr/>
        <a:lstStyle/>
        <a:p>
          <a:r>
            <a:rPr lang="pt-BR" sz="3000" dirty="0">
              <a:latin typeface="Roboto" panose="02000000000000000000" pitchFamily="2" charset="0"/>
              <a:ea typeface="Roboto" panose="02000000000000000000" pitchFamily="2" charset="0"/>
            </a:rPr>
            <a:t>Oposição</a:t>
          </a:r>
        </a:p>
      </dgm:t>
    </dgm:pt>
    <dgm:pt modelId="{330E6AC0-2298-4CE8-8FEC-B2FD16504580}" type="parTrans" cxnId="{930D75A5-705C-4A2E-8A9A-EB0EEEA0ABE3}">
      <dgm:prSet/>
      <dgm:spPr/>
      <dgm:t>
        <a:bodyPr/>
        <a:lstStyle/>
        <a:p>
          <a:endParaRPr lang="pt-BR"/>
        </a:p>
      </dgm:t>
    </dgm:pt>
    <dgm:pt modelId="{51A57C66-0E88-4D91-9CD8-B3E1EF73A3CC}" type="sibTrans" cxnId="{930D75A5-705C-4A2E-8A9A-EB0EEEA0ABE3}">
      <dgm:prSet/>
      <dgm:spPr/>
      <dgm:t>
        <a:bodyPr/>
        <a:lstStyle/>
        <a:p>
          <a:endParaRPr lang="pt-BR"/>
        </a:p>
      </dgm:t>
    </dgm:pt>
    <dgm:pt modelId="{DC69F976-F09D-4FF8-8602-2ED24648CE4E}">
      <dgm:prSet phldrT="[Texto]" custT="1"/>
      <dgm:spPr/>
      <dgm:t>
        <a:bodyPr/>
        <a:lstStyle/>
        <a:p>
          <a:pPr algn="ctr"/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Comício pelas Reformas de Base </a:t>
          </a:r>
        </a:p>
      </dgm:t>
    </dgm:pt>
    <dgm:pt modelId="{1FE25E1E-0357-42A7-96DD-B0E9A36E56C8}" type="parTrans" cxnId="{2BDAC837-E9BB-4DB8-9521-E9A05B168915}">
      <dgm:prSet/>
      <dgm:spPr/>
      <dgm:t>
        <a:bodyPr/>
        <a:lstStyle/>
        <a:p>
          <a:endParaRPr lang="pt-BR"/>
        </a:p>
      </dgm:t>
    </dgm:pt>
    <dgm:pt modelId="{D811070B-EA65-47F0-BD5E-348A6D46F1E8}" type="sibTrans" cxnId="{2BDAC837-E9BB-4DB8-9521-E9A05B168915}">
      <dgm:prSet/>
      <dgm:spPr/>
      <dgm:t>
        <a:bodyPr/>
        <a:lstStyle/>
        <a:p>
          <a:endParaRPr lang="pt-BR"/>
        </a:p>
      </dgm:t>
    </dgm:pt>
    <dgm:pt modelId="{A0E20210-AF25-484F-B764-74C815D679C5}">
      <dgm:prSet phldrT="[Texto]" custT="1"/>
      <dgm:spPr/>
      <dgm:t>
        <a:bodyPr/>
        <a:lstStyle/>
        <a:p>
          <a:r>
            <a:rPr lang="pt-BR" sz="1600" dirty="0">
              <a:latin typeface="Roboto" panose="02000000000000000000"/>
            </a:rPr>
            <a:t>Goulart pressionado tanto por apoiadores quanto opositores das Reformas</a:t>
          </a:r>
        </a:p>
      </dgm:t>
    </dgm:pt>
    <dgm:pt modelId="{D26BA686-4FF9-44E8-A836-7CA3BE22A6F9}" type="parTrans" cxnId="{C37DB00C-83F2-4FEE-ACDC-C47CCA9C3643}">
      <dgm:prSet/>
      <dgm:spPr/>
      <dgm:t>
        <a:bodyPr/>
        <a:lstStyle/>
        <a:p>
          <a:endParaRPr lang="pt-BR"/>
        </a:p>
      </dgm:t>
    </dgm:pt>
    <dgm:pt modelId="{7E1B6D93-6F58-4FF9-A71A-C372DA169208}" type="sibTrans" cxnId="{C37DB00C-83F2-4FEE-ACDC-C47CCA9C3643}">
      <dgm:prSet/>
      <dgm:spPr/>
      <dgm:t>
        <a:bodyPr/>
        <a:lstStyle/>
        <a:p>
          <a:endParaRPr lang="pt-BR"/>
        </a:p>
      </dgm:t>
    </dgm:pt>
    <dgm:pt modelId="{1DF153B2-D83F-444B-ADB1-21BD30081FE6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Golpe civil-militar</a:t>
          </a:r>
          <a:endParaRPr lang="pt-BR" dirty="0"/>
        </a:p>
      </dgm:t>
    </dgm:pt>
    <dgm:pt modelId="{5648A47C-6499-439A-96C8-A6615869B93B}" type="parTrans" cxnId="{372019B1-1A89-423F-8B2D-19A58C71293C}">
      <dgm:prSet/>
      <dgm:spPr/>
      <dgm:t>
        <a:bodyPr/>
        <a:lstStyle/>
        <a:p>
          <a:endParaRPr lang="pt-BR"/>
        </a:p>
      </dgm:t>
    </dgm:pt>
    <dgm:pt modelId="{ACFE0F56-01C1-427C-8B91-6A5560A893B1}" type="sibTrans" cxnId="{372019B1-1A89-423F-8B2D-19A58C71293C}">
      <dgm:prSet/>
      <dgm:spPr/>
      <dgm:t>
        <a:bodyPr/>
        <a:lstStyle/>
        <a:p>
          <a:endParaRPr lang="pt-BR"/>
        </a:p>
      </dgm:t>
    </dgm:pt>
    <dgm:pt modelId="{8F9CDBCB-5127-47AC-BA30-13E1A55BBC20}">
      <dgm:prSet phldrT="[Texto]" custT="1"/>
      <dgm:spPr/>
      <dgm:t>
        <a:bodyPr/>
        <a:lstStyle/>
        <a:p>
          <a:r>
            <a:rPr lang="pt-BR" sz="1600" dirty="0">
              <a:latin typeface="Roboto" panose="02000000000000000000"/>
            </a:rPr>
            <a:t>Agrária, administrativa, bancária, tributária, eleitoral e educacional</a:t>
          </a:r>
        </a:p>
      </dgm:t>
    </dgm:pt>
    <dgm:pt modelId="{CEAD3F4A-A93D-4085-86AB-87406C76BCF5}" type="parTrans" cxnId="{FB31BF18-0C87-47AC-880A-11D73C6D3F80}">
      <dgm:prSet/>
      <dgm:spPr/>
      <dgm:t>
        <a:bodyPr/>
        <a:lstStyle/>
        <a:p>
          <a:endParaRPr lang="pt-BR"/>
        </a:p>
      </dgm:t>
    </dgm:pt>
    <dgm:pt modelId="{4264F1CD-06FD-4628-8431-2CAB06395292}" type="sibTrans" cxnId="{FB31BF18-0C87-47AC-880A-11D73C6D3F80}">
      <dgm:prSet/>
      <dgm:spPr/>
      <dgm:t>
        <a:bodyPr/>
        <a:lstStyle/>
        <a:p>
          <a:endParaRPr lang="pt-BR"/>
        </a:p>
      </dgm:t>
    </dgm:pt>
    <dgm:pt modelId="{321172C0-39A7-43CE-BDBB-9327618C113D}">
      <dgm:prSet phldrT="[Texto]" custT="1"/>
      <dgm:spPr/>
      <dgm:t>
        <a:bodyPr/>
        <a:lstStyle/>
        <a:p>
          <a:r>
            <a:rPr lang="pt-BR" sz="3000" b="0" dirty="0">
              <a:latin typeface="Roboto" panose="02000000000000000000" pitchFamily="2" charset="0"/>
              <a:ea typeface="Roboto" panose="02000000000000000000" pitchFamily="2" charset="0"/>
            </a:rPr>
            <a:t>Reformas de Base</a:t>
          </a:r>
          <a:endParaRPr lang="pt-BR" sz="3000" b="0" dirty="0"/>
        </a:p>
      </dgm:t>
    </dgm:pt>
    <dgm:pt modelId="{C336C282-CB1E-4B37-9C1E-F120AFC22360}" type="parTrans" cxnId="{3563A704-D58B-435C-AC70-0C7D225D9DEC}">
      <dgm:prSet/>
      <dgm:spPr/>
      <dgm:t>
        <a:bodyPr/>
        <a:lstStyle/>
        <a:p>
          <a:endParaRPr lang="pt-BR"/>
        </a:p>
      </dgm:t>
    </dgm:pt>
    <dgm:pt modelId="{9E2215E8-C3C2-42B9-9AB5-F32B647BAE41}" type="sibTrans" cxnId="{3563A704-D58B-435C-AC70-0C7D225D9DEC}">
      <dgm:prSet/>
      <dgm:spPr/>
      <dgm:t>
        <a:bodyPr/>
        <a:lstStyle/>
        <a:p>
          <a:endParaRPr lang="pt-BR"/>
        </a:p>
      </dgm:t>
    </dgm:pt>
    <dgm:pt modelId="{4374F1C8-B628-4996-979D-0CFBEB4E8E6A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UDN, empresários e militares e EUA contra a posse de Jango</a:t>
          </a:r>
        </a:p>
      </dgm:t>
    </dgm:pt>
    <dgm:pt modelId="{8BCD5304-69E0-419B-B5A2-1A92772F76F8}" type="parTrans" cxnId="{E0320A85-47D7-42DC-BC69-C6C98B38F79A}">
      <dgm:prSet/>
      <dgm:spPr/>
      <dgm:t>
        <a:bodyPr/>
        <a:lstStyle/>
        <a:p>
          <a:endParaRPr lang="pt-BR"/>
        </a:p>
      </dgm:t>
    </dgm:pt>
    <dgm:pt modelId="{3F81C606-7156-4C78-9739-605FC3F07883}" type="sibTrans" cxnId="{E0320A85-47D7-42DC-BC69-C6C98B38F79A}">
      <dgm:prSet/>
      <dgm:spPr/>
      <dgm:t>
        <a:bodyPr/>
        <a:lstStyle/>
        <a:p>
          <a:endParaRPr lang="pt-BR"/>
        </a:p>
      </dgm:t>
    </dgm:pt>
    <dgm:pt modelId="{B14FA52D-0746-4919-BFC6-463EDBBCDFC4}">
      <dgm:prSet phldrT="[Texto]" custT="1"/>
      <dgm:spPr/>
      <dgm:t>
        <a:bodyPr/>
        <a:lstStyle/>
        <a:p>
          <a:pPr algn="ctr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Líderes sindicais, movimentos estudantis e alguns governadores a favor da posse</a:t>
          </a:r>
        </a:p>
      </dgm:t>
    </dgm:pt>
    <dgm:pt modelId="{36C0B7E2-EA06-4658-ABB1-ED9B07BC9BD8}" type="parTrans" cxnId="{2C29D6EA-02DF-4FEB-A3F6-26B2F8C2C52B}">
      <dgm:prSet/>
      <dgm:spPr/>
      <dgm:t>
        <a:bodyPr/>
        <a:lstStyle/>
        <a:p>
          <a:endParaRPr lang="pt-BR"/>
        </a:p>
      </dgm:t>
    </dgm:pt>
    <dgm:pt modelId="{6FFB0FB7-2601-46D4-8E93-E6041BBFED89}" type="sibTrans" cxnId="{2C29D6EA-02DF-4FEB-A3F6-26B2F8C2C52B}">
      <dgm:prSet/>
      <dgm:spPr/>
      <dgm:t>
        <a:bodyPr/>
        <a:lstStyle/>
        <a:p>
          <a:endParaRPr lang="pt-BR"/>
        </a:p>
      </dgm:t>
    </dgm:pt>
    <dgm:pt modelId="{D1020543-AFD2-46F4-A6C1-3431559D417D}">
      <dgm:prSet phldrT="[Texto]" custT="1"/>
      <dgm:spPr/>
      <dgm:t>
        <a:bodyPr/>
        <a:lstStyle/>
        <a:p>
          <a:pPr algn="ctr"/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Solução: parlamentarismo proposto em plebiscito</a:t>
          </a:r>
        </a:p>
      </dgm:t>
    </dgm:pt>
    <dgm:pt modelId="{7807A577-0573-4649-877B-FEC38D516922}" type="parTrans" cxnId="{909E2D12-3681-4668-9944-98D6E4778574}">
      <dgm:prSet/>
      <dgm:spPr/>
      <dgm:t>
        <a:bodyPr/>
        <a:lstStyle/>
        <a:p>
          <a:endParaRPr lang="pt-BR"/>
        </a:p>
      </dgm:t>
    </dgm:pt>
    <dgm:pt modelId="{13AC3054-AA16-4846-9107-7F7BE69C855A}" type="sibTrans" cxnId="{909E2D12-3681-4668-9944-98D6E4778574}">
      <dgm:prSet/>
      <dgm:spPr/>
      <dgm:t>
        <a:bodyPr/>
        <a:lstStyle/>
        <a:p>
          <a:endParaRPr lang="pt-BR"/>
        </a:p>
      </dgm:t>
    </dgm:pt>
    <dgm:pt modelId="{5E2394AF-D9C9-4189-9B56-630B387350AA}">
      <dgm:prSet phldrT="[Texto]" custT="1"/>
      <dgm:spPr/>
      <dgm:t>
        <a:bodyPr/>
        <a:lstStyle/>
        <a:p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Contrários: empresários, alto clero, altos oficiais militares, grandes jornais e alguns institutos mantidos por empresários brasileiros e estadunidenses</a:t>
          </a:r>
        </a:p>
      </dgm:t>
    </dgm:pt>
    <dgm:pt modelId="{C3DEA07C-4EA8-4EF3-B8FA-0A17E12AC060}" type="parTrans" cxnId="{22EAC03D-1735-461A-BC36-8A1AB9AD7118}">
      <dgm:prSet/>
      <dgm:spPr/>
      <dgm:t>
        <a:bodyPr/>
        <a:lstStyle/>
        <a:p>
          <a:endParaRPr lang="pt-BR"/>
        </a:p>
      </dgm:t>
    </dgm:pt>
    <dgm:pt modelId="{613D7552-C9B1-4B11-AFAE-F6FE194EACAA}" type="sibTrans" cxnId="{22EAC03D-1735-461A-BC36-8A1AB9AD7118}">
      <dgm:prSet/>
      <dgm:spPr/>
      <dgm:t>
        <a:bodyPr/>
        <a:lstStyle/>
        <a:p>
          <a:endParaRPr lang="pt-BR"/>
        </a:p>
      </dgm:t>
    </dgm:pt>
    <dgm:pt modelId="{CED8144B-F932-4DBF-9B1A-15476D1C823A}">
      <dgm:prSet custT="1"/>
      <dgm:spPr/>
      <dgm:t>
        <a:bodyPr/>
        <a:lstStyle/>
        <a:p>
          <a:r>
            <a:rPr lang="pt-BR" sz="1600" dirty="0">
              <a:latin typeface="Roboto" panose="02000000000000000000" pitchFamily="2" charset="0"/>
              <a:ea typeface="Roboto" panose="02000000000000000000" pitchFamily="2" charset="0"/>
            </a:rPr>
            <a:t>80% da população votou a favor do presidencialismo</a:t>
          </a:r>
          <a:endParaRPr lang="pt-BR" sz="1600" dirty="0"/>
        </a:p>
      </dgm:t>
    </dgm:pt>
    <dgm:pt modelId="{8DC778CF-8936-4C76-80C0-019DE82C8165}" type="parTrans" cxnId="{F4698474-2004-42D6-A254-AD6669508E0A}">
      <dgm:prSet/>
      <dgm:spPr/>
      <dgm:t>
        <a:bodyPr/>
        <a:lstStyle/>
        <a:p>
          <a:endParaRPr lang="pt-BR"/>
        </a:p>
      </dgm:t>
    </dgm:pt>
    <dgm:pt modelId="{DDAC40AB-D8D3-48D8-840F-71DB515DB4B4}" type="sibTrans" cxnId="{F4698474-2004-42D6-A254-AD6669508E0A}">
      <dgm:prSet/>
      <dgm:spPr/>
      <dgm:t>
        <a:bodyPr/>
        <a:lstStyle/>
        <a:p>
          <a:endParaRPr lang="pt-BR"/>
        </a:p>
      </dgm:t>
    </dgm:pt>
    <dgm:pt modelId="{B0A58F63-A300-4212-AFA7-5404CE16C6B0}">
      <dgm:prSet custT="1"/>
      <dgm:spPr/>
      <dgm:t>
        <a:bodyPr/>
        <a:lstStyle/>
        <a:p>
          <a:r>
            <a:rPr lang="pt-BR" sz="1600" dirty="0">
              <a:latin typeface="Roboto" panose="02000000000000000000"/>
            </a:rPr>
            <a:t>Favoráveis: movimentos sociais organizados</a:t>
          </a:r>
        </a:p>
      </dgm:t>
    </dgm:pt>
    <dgm:pt modelId="{26EDDEA6-B2DE-4993-89BC-D9EA744BB102}" type="parTrans" cxnId="{D10C3193-2DA3-447B-A527-79C269C8D389}">
      <dgm:prSet/>
      <dgm:spPr/>
      <dgm:t>
        <a:bodyPr/>
        <a:lstStyle/>
        <a:p>
          <a:endParaRPr lang="pt-BR"/>
        </a:p>
      </dgm:t>
    </dgm:pt>
    <dgm:pt modelId="{6ED7C3BC-6F8E-4F93-BFE2-6CF4F1F1742A}" type="sibTrans" cxnId="{D10C3193-2DA3-447B-A527-79C269C8D389}">
      <dgm:prSet/>
      <dgm:spPr/>
      <dgm:t>
        <a:bodyPr/>
        <a:lstStyle/>
        <a:p>
          <a:endParaRPr lang="pt-BR"/>
        </a:p>
      </dgm:t>
    </dgm:pt>
    <dgm:pt modelId="{61F19202-5316-449A-A125-3FE5BBEDF462}">
      <dgm:prSet custT="1"/>
      <dgm:spPr/>
      <dgm:t>
        <a:bodyPr/>
        <a:lstStyle/>
        <a:p>
          <a:r>
            <a:rPr lang="pt-BR" sz="1600" dirty="0">
              <a:latin typeface="Roboto" panose="02000000000000000000"/>
            </a:rPr>
            <a:t>Marcha da Família com Deus pela Liberdade</a:t>
          </a:r>
        </a:p>
      </dgm:t>
    </dgm:pt>
    <dgm:pt modelId="{534FEFDD-0A17-434F-B3AF-B8AFD2B7954D}" type="parTrans" cxnId="{6CEA9CD6-09D9-4D1E-9D39-03EEF3791D94}">
      <dgm:prSet/>
      <dgm:spPr/>
      <dgm:t>
        <a:bodyPr/>
        <a:lstStyle/>
        <a:p>
          <a:endParaRPr lang="pt-BR"/>
        </a:p>
      </dgm:t>
    </dgm:pt>
    <dgm:pt modelId="{6C10D891-39BB-4FA2-A756-E209A2D9D18D}" type="sibTrans" cxnId="{6CEA9CD6-09D9-4D1E-9D39-03EEF3791D94}">
      <dgm:prSet/>
      <dgm:spPr/>
      <dgm:t>
        <a:bodyPr/>
        <a:lstStyle/>
        <a:p>
          <a:endParaRPr lang="pt-BR"/>
        </a:p>
      </dgm:t>
    </dgm:pt>
    <dgm:pt modelId="{3E9B4D06-CFD8-4285-8802-321E443E89A3}">
      <dgm:prSet custT="1"/>
      <dgm:spPr/>
      <dgm:t>
        <a:bodyPr/>
        <a:lstStyle/>
        <a:p>
          <a:r>
            <a:rPr lang="pt-BR" sz="1600" dirty="0">
              <a:latin typeface="Roboto" panose="02000000000000000000"/>
            </a:rPr>
            <a:t>31 de março de 1964: Tropas nas ruas e Congresso Nacional anunciou o cargo de presidente como vago; golpe civil-militar</a:t>
          </a:r>
        </a:p>
      </dgm:t>
    </dgm:pt>
    <dgm:pt modelId="{6CBC10AF-6942-41E1-A972-F1AD820F9DD4}" type="parTrans" cxnId="{646CF81C-38AC-4DC7-8FDF-B0BA5E730C83}">
      <dgm:prSet/>
      <dgm:spPr/>
      <dgm:t>
        <a:bodyPr/>
        <a:lstStyle/>
        <a:p>
          <a:endParaRPr lang="pt-BR"/>
        </a:p>
      </dgm:t>
    </dgm:pt>
    <dgm:pt modelId="{367AB2B8-7CF2-46BF-8CFD-D38D0956F4B0}" type="sibTrans" cxnId="{646CF81C-38AC-4DC7-8FDF-B0BA5E730C83}">
      <dgm:prSet/>
      <dgm:spPr/>
      <dgm:t>
        <a:bodyPr/>
        <a:lstStyle/>
        <a:p>
          <a:endParaRPr lang="pt-BR"/>
        </a:p>
      </dgm:t>
    </dgm:pt>
    <dgm:pt modelId="{9846E69C-BDC1-43E8-A3C2-9F24D9F18B66}" type="pres">
      <dgm:prSet presAssocID="{74BB974C-FD41-41EC-B9AB-BD78C939F8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8B65D8-509B-4E21-B3C0-0CAE917CA6AA}" type="pres">
      <dgm:prSet presAssocID="{8EE5A32F-D930-4FE3-9A02-FAB550E597AF}" presName="root" presStyleCnt="0"/>
      <dgm:spPr/>
    </dgm:pt>
    <dgm:pt modelId="{10136E80-9AF9-4E8A-913A-B0B73FC8121D}" type="pres">
      <dgm:prSet presAssocID="{8EE5A32F-D930-4FE3-9A02-FAB550E597AF}" presName="rootComposite" presStyleCnt="0"/>
      <dgm:spPr/>
    </dgm:pt>
    <dgm:pt modelId="{2B235E79-909E-4915-9011-9CE9449E2A03}" type="pres">
      <dgm:prSet presAssocID="{8EE5A32F-D930-4FE3-9A02-FAB550E597AF}" presName="rootText" presStyleLbl="node1" presStyleIdx="0" presStyleCnt="3" custScaleX="191873" custScaleY="74755" custLinFactNeighborX="-90164" custLinFactNeighborY="4962"/>
      <dgm:spPr/>
    </dgm:pt>
    <dgm:pt modelId="{F53DFC6C-6D02-47B7-8E59-57245BBC1A63}" type="pres">
      <dgm:prSet presAssocID="{8EE5A32F-D930-4FE3-9A02-FAB550E597AF}" presName="rootConnector" presStyleLbl="node1" presStyleIdx="0" presStyleCnt="3"/>
      <dgm:spPr/>
    </dgm:pt>
    <dgm:pt modelId="{95C479D7-C813-4B64-8915-901CE639AC1F}" type="pres">
      <dgm:prSet presAssocID="{8EE5A32F-D930-4FE3-9A02-FAB550E597AF}" presName="childShape" presStyleCnt="0"/>
      <dgm:spPr/>
    </dgm:pt>
    <dgm:pt modelId="{94DFD1C3-64A0-4365-895E-3651A22696A3}" type="pres">
      <dgm:prSet presAssocID="{8BCD5304-69E0-419B-B5A2-1A92772F76F8}" presName="Name13" presStyleLbl="parChTrans1D2" presStyleIdx="0" presStyleCnt="11"/>
      <dgm:spPr/>
    </dgm:pt>
    <dgm:pt modelId="{10B064CE-7DC2-48D9-814C-37D6E393EA1F}" type="pres">
      <dgm:prSet presAssocID="{4374F1C8-B628-4996-979D-0CFBEB4E8E6A}" presName="childText" presStyleLbl="bgAcc1" presStyleIdx="0" presStyleCnt="11" custScaleX="231916" custScaleY="114768" custLinFactNeighborX="-30326" custLinFactNeighborY="-6555">
        <dgm:presLayoutVars>
          <dgm:bulletEnabled val="1"/>
        </dgm:presLayoutVars>
      </dgm:prSet>
      <dgm:spPr/>
    </dgm:pt>
    <dgm:pt modelId="{E086E050-D034-4D3F-A75C-16A9996E786E}" type="pres">
      <dgm:prSet presAssocID="{36C0B7E2-EA06-4658-ABB1-ED9B07BC9BD8}" presName="Name13" presStyleLbl="parChTrans1D2" presStyleIdx="1" presStyleCnt="11"/>
      <dgm:spPr/>
    </dgm:pt>
    <dgm:pt modelId="{9574B88A-E198-426A-873B-10FF20C35D93}" type="pres">
      <dgm:prSet presAssocID="{B14FA52D-0746-4919-BFC6-463EDBBCDFC4}" presName="childText" presStyleLbl="bgAcc1" presStyleIdx="1" presStyleCnt="11" custScaleX="244511" custScaleY="163505" custLinFactNeighborX="-33783" custLinFactNeighborY="-13864">
        <dgm:presLayoutVars>
          <dgm:bulletEnabled val="1"/>
        </dgm:presLayoutVars>
      </dgm:prSet>
      <dgm:spPr/>
    </dgm:pt>
    <dgm:pt modelId="{ECAAB30E-1082-4B80-BB9B-2CD191CA7564}" type="pres">
      <dgm:prSet presAssocID="{7807A577-0573-4649-877B-FEC38D516922}" presName="Name13" presStyleLbl="parChTrans1D2" presStyleIdx="2" presStyleCnt="11"/>
      <dgm:spPr/>
    </dgm:pt>
    <dgm:pt modelId="{5D542CDE-DDDE-462D-A562-7A4DC69183C6}" type="pres">
      <dgm:prSet presAssocID="{D1020543-AFD2-46F4-A6C1-3431559D417D}" presName="childText" presStyleLbl="bgAcc1" presStyleIdx="2" presStyleCnt="11" custScaleX="235750" custScaleY="153667" custLinFactNeighborX="-34275" custLinFactNeighborY="-17606">
        <dgm:presLayoutVars>
          <dgm:bulletEnabled val="1"/>
        </dgm:presLayoutVars>
      </dgm:prSet>
      <dgm:spPr/>
    </dgm:pt>
    <dgm:pt modelId="{1E254824-534E-4ABF-BEFD-09905A5139DE}" type="pres">
      <dgm:prSet presAssocID="{8DC778CF-8936-4C76-80C0-019DE82C8165}" presName="Name13" presStyleLbl="parChTrans1D2" presStyleIdx="3" presStyleCnt="11"/>
      <dgm:spPr/>
    </dgm:pt>
    <dgm:pt modelId="{D1970836-6B3A-4AC1-90B6-5EFB3F4E6037}" type="pres">
      <dgm:prSet presAssocID="{CED8144B-F932-4DBF-9B1A-15476D1C823A}" presName="childText" presStyleLbl="bgAcc1" presStyleIdx="3" presStyleCnt="11" custScaleX="236027" custScaleY="113140" custLinFactNeighborX="-34607" custLinFactNeighborY="-15004">
        <dgm:presLayoutVars>
          <dgm:bulletEnabled val="1"/>
        </dgm:presLayoutVars>
      </dgm:prSet>
      <dgm:spPr/>
    </dgm:pt>
    <dgm:pt modelId="{53D73E9A-A821-4E89-94E4-32506B36243B}" type="pres">
      <dgm:prSet presAssocID="{321172C0-39A7-43CE-BDBB-9327618C113D}" presName="root" presStyleCnt="0"/>
      <dgm:spPr/>
    </dgm:pt>
    <dgm:pt modelId="{480A7C36-7376-42A1-929B-CC072DBA23F8}" type="pres">
      <dgm:prSet presAssocID="{321172C0-39A7-43CE-BDBB-9327618C113D}" presName="rootComposite" presStyleCnt="0"/>
      <dgm:spPr/>
    </dgm:pt>
    <dgm:pt modelId="{0D351FEA-0E59-423E-8C9F-3B9B77718292}" type="pres">
      <dgm:prSet presAssocID="{321172C0-39A7-43CE-BDBB-9327618C113D}" presName="rootText" presStyleLbl="node1" presStyleIdx="1" presStyleCnt="3" custScaleX="247474" custScaleY="74006" custLinFactNeighborX="-1876" custLinFactNeighborY="12015"/>
      <dgm:spPr/>
    </dgm:pt>
    <dgm:pt modelId="{5BB8AF32-F3E3-491C-96D2-9A7A8118369C}" type="pres">
      <dgm:prSet presAssocID="{321172C0-39A7-43CE-BDBB-9327618C113D}" presName="rootConnector" presStyleLbl="node1" presStyleIdx="1" presStyleCnt="3"/>
      <dgm:spPr/>
    </dgm:pt>
    <dgm:pt modelId="{06D0D9F5-C318-4E35-B126-7DB96DFEA729}" type="pres">
      <dgm:prSet presAssocID="{321172C0-39A7-43CE-BDBB-9327618C113D}" presName="childShape" presStyleCnt="0"/>
      <dgm:spPr/>
    </dgm:pt>
    <dgm:pt modelId="{890A1404-DCEC-4132-8D55-37F0FF8E697A}" type="pres">
      <dgm:prSet presAssocID="{CEAD3F4A-A93D-4085-86AB-87406C76BCF5}" presName="Name13" presStyleLbl="parChTrans1D2" presStyleIdx="4" presStyleCnt="11"/>
      <dgm:spPr/>
    </dgm:pt>
    <dgm:pt modelId="{4EE7A47D-3B6E-4473-8DE5-73CB33BE3491}" type="pres">
      <dgm:prSet presAssocID="{8F9CDBCB-5127-47AC-BA30-13E1A55BBC20}" presName="childText" presStyleLbl="bgAcc1" presStyleIdx="4" presStyleCnt="11" custScaleX="256969" custScaleY="122490" custLinFactNeighborX="-13193" custLinFactNeighborY="12876">
        <dgm:presLayoutVars>
          <dgm:bulletEnabled val="1"/>
        </dgm:presLayoutVars>
      </dgm:prSet>
      <dgm:spPr/>
    </dgm:pt>
    <dgm:pt modelId="{51304E11-B748-45BF-82A7-B9CE8E2C6287}" type="pres">
      <dgm:prSet presAssocID="{C3DEA07C-4EA8-4EF3-B8FA-0A17E12AC060}" presName="Name13" presStyleLbl="parChTrans1D2" presStyleIdx="5" presStyleCnt="11"/>
      <dgm:spPr/>
    </dgm:pt>
    <dgm:pt modelId="{E42436D1-9700-446F-A9A8-BECDDE442D95}" type="pres">
      <dgm:prSet presAssocID="{5E2394AF-D9C9-4189-9B56-630B387350AA}" presName="childText" presStyleLbl="bgAcc1" presStyleIdx="5" presStyleCnt="11" custScaleX="253387" custScaleY="299702" custLinFactNeighborX="-14323" custLinFactNeighborY="4193">
        <dgm:presLayoutVars>
          <dgm:bulletEnabled val="1"/>
        </dgm:presLayoutVars>
      </dgm:prSet>
      <dgm:spPr/>
    </dgm:pt>
    <dgm:pt modelId="{280FB9B0-8234-4689-AD20-E0BDF720BE90}" type="pres">
      <dgm:prSet presAssocID="{26EDDEA6-B2DE-4993-89BC-D9EA744BB102}" presName="Name13" presStyleLbl="parChTrans1D2" presStyleIdx="6" presStyleCnt="11"/>
      <dgm:spPr/>
    </dgm:pt>
    <dgm:pt modelId="{31A076D1-7549-4EE5-80F5-B7D7A475C148}" type="pres">
      <dgm:prSet presAssocID="{B0A58F63-A300-4212-AFA7-5404CE16C6B0}" presName="childText" presStyleLbl="bgAcc1" presStyleIdx="6" presStyleCnt="11" custScaleX="257140" custLinFactNeighborX="-16199" custLinFactNeighborY="4692">
        <dgm:presLayoutVars>
          <dgm:bulletEnabled val="1"/>
        </dgm:presLayoutVars>
      </dgm:prSet>
      <dgm:spPr/>
    </dgm:pt>
    <dgm:pt modelId="{25AFB48C-DC41-43E1-8BEE-B4E7C9B2B20A}" type="pres">
      <dgm:prSet presAssocID="{1DF153B2-D83F-444B-ADB1-21BD30081FE6}" presName="root" presStyleCnt="0"/>
      <dgm:spPr/>
    </dgm:pt>
    <dgm:pt modelId="{E8C59777-7907-4E3C-ADB4-9B7DB43D8B36}" type="pres">
      <dgm:prSet presAssocID="{1DF153B2-D83F-444B-ADB1-21BD30081FE6}" presName="rootComposite" presStyleCnt="0"/>
      <dgm:spPr/>
    </dgm:pt>
    <dgm:pt modelId="{06C07F3A-BB73-4C0A-B093-2CCAE6AA37B8}" type="pres">
      <dgm:prSet presAssocID="{1DF153B2-D83F-444B-ADB1-21BD30081FE6}" presName="rootText" presStyleLbl="node1" presStyleIdx="2" presStyleCnt="3" custScaleX="214154" custScaleY="73632" custLinFactNeighborX="7601" custLinFactNeighborY="8508"/>
      <dgm:spPr/>
    </dgm:pt>
    <dgm:pt modelId="{5411F860-919C-4DA0-A1D8-4990D05E78AB}" type="pres">
      <dgm:prSet presAssocID="{1DF153B2-D83F-444B-ADB1-21BD30081FE6}" presName="rootConnector" presStyleLbl="node1" presStyleIdx="2" presStyleCnt="3"/>
      <dgm:spPr/>
    </dgm:pt>
    <dgm:pt modelId="{8CE6786F-5A47-4780-A2F9-752B0E32B79B}" type="pres">
      <dgm:prSet presAssocID="{1DF153B2-D83F-444B-ADB1-21BD30081FE6}" presName="childShape" presStyleCnt="0"/>
      <dgm:spPr/>
    </dgm:pt>
    <dgm:pt modelId="{EBE5ACF2-6403-4A48-9626-55E1ECC1483E}" type="pres">
      <dgm:prSet presAssocID="{D26BA686-4FF9-44E8-A836-7CA3BE22A6F9}" presName="Name13" presStyleLbl="parChTrans1D2" presStyleIdx="7" presStyleCnt="11"/>
      <dgm:spPr/>
    </dgm:pt>
    <dgm:pt modelId="{BC8A36FF-1E79-4178-862B-C3FB508B9B33}" type="pres">
      <dgm:prSet presAssocID="{A0E20210-AF25-484F-B764-74C815D679C5}" presName="childText" presStyleLbl="bgAcc1" presStyleIdx="7" presStyleCnt="11" custScaleX="272047" custScaleY="124999" custLinFactNeighborX="1282" custLinFactNeighborY="-4987">
        <dgm:presLayoutVars>
          <dgm:bulletEnabled val="1"/>
        </dgm:presLayoutVars>
      </dgm:prSet>
      <dgm:spPr/>
    </dgm:pt>
    <dgm:pt modelId="{A4D17A25-7AE4-4A5C-8945-91B286764C80}" type="pres">
      <dgm:prSet presAssocID="{1FE25E1E-0357-42A7-96DD-B0E9A36E56C8}" presName="Name13" presStyleLbl="parChTrans1D2" presStyleIdx="8" presStyleCnt="11"/>
      <dgm:spPr/>
    </dgm:pt>
    <dgm:pt modelId="{99AF01B1-DAEC-4048-B065-7989DE67A053}" type="pres">
      <dgm:prSet presAssocID="{DC69F976-F09D-4FF8-8602-2ED24648CE4E}" presName="childText" presStyleLbl="bgAcc1" presStyleIdx="8" presStyleCnt="11" custScaleX="275433" custScaleY="91504" custLinFactNeighborX="456" custLinFactNeighborY="-3252">
        <dgm:presLayoutVars>
          <dgm:bulletEnabled val="1"/>
        </dgm:presLayoutVars>
      </dgm:prSet>
      <dgm:spPr/>
    </dgm:pt>
    <dgm:pt modelId="{A70DA55B-FAEF-46E7-83E6-1B33274EAA41}" type="pres">
      <dgm:prSet presAssocID="{534FEFDD-0A17-434F-B3AF-B8AFD2B7954D}" presName="Name13" presStyleLbl="parChTrans1D2" presStyleIdx="9" presStyleCnt="11"/>
      <dgm:spPr/>
    </dgm:pt>
    <dgm:pt modelId="{E09BDB6C-2637-4872-B14C-8109521F5679}" type="pres">
      <dgm:prSet presAssocID="{61F19202-5316-449A-A125-3FE5BBEDF462}" presName="childText" presStyleLbl="bgAcc1" presStyleIdx="9" presStyleCnt="11" custScaleX="276690" custLinFactNeighborX="1364" custLinFactNeighborY="-4512">
        <dgm:presLayoutVars>
          <dgm:bulletEnabled val="1"/>
        </dgm:presLayoutVars>
      </dgm:prSet>
      <dgm:spPr/>
    </dgm:pt>
    <dgm:pt modelId="{6BD8B14F-2B6F-4ACE-AC4A-0F2641241506}" type="pres">
      <dgm:prSet presAssocID="{6CBC10AF-6942-41E1-A972-F1AD820F9DD4}" presName="Name13" presStyleLbl="parChTrans1D2" presStyleIdx="10" presStyleCnt="11"/>
      <dgm:spPr/>
    </dgm:pt>
    <dgm:pt modelId="{CC1CF048-1591-40D8-AF92-D4F00B7E2441}" type="pres">
      <dgm:prSet presAssocID="{3E9B4D06-CFD8-4285-8802-321E443E89A3}" presName="childText" presStyleLbl="bgAcc1" presStyleIdx="10" presStyleCnt="11" custScaleX="280811" custScaleY="230242" custLinFactNeighborX="2343" custLinFactNeighborY="-15340">
        <dgm:presLayoutVars>
          <dgm:bulletEnabled val="1"/>
        </dgm:presLayoutVars>
      </dgm:prSet>
      <dgm:spPr/>
    </dgm:pt>
  </dgm:ptLst>
  <dgm:cxnLst>
    <dgm:cxn modelId="{3563A704-D58B-435C-AC70-0C7D225D9DEC}" srcId="{74BB974C-FD41-41EC-B9AB-BD78C939F84B}" destId="{321172C0-39A7-43CE-BDBB-9327618C113D}" srcOrd="1" destOrd="0" parTransId="{C336C282-CB1E-4B37-9C1E-F120AFC22360}" sibTransId="{9E2215E8-C3C2-42B9-9AB5-F32B647BAE41}"/>
    <dgm:cxn modelId="{C37DB00C-83F2-4FEE-ACDC-C47CCA9C3643}" srcId="{1DF153B2-D83F-444B-ADB1-21BD30081FE6}" destId="{A0E20210-AF25-484F-B764-74C815D679C5}" srcOrd="0" destOrd="0" parTransId="{D26BA686-4FF9-44E8-A836-7CA3BE22A6F9}" sibTransId="{7E1B6D93-6F58-4FF9-A71A-C372DA169208}"/>
    <dgm:cxn modelId="{2CC50A0D-9305-48F3-A7A3-1C9FF61CA7A8}" type="presOf" srcId="{B0A58F63-A300-4212-AFA7-5404CE16C6B0}" destId="{31A076D1-7549-4EE5-80F5-B7D7A475C148}" srcOrd="0" destOrd="0" presId="urn:microsoft.com/office/officeart/2005/8/layout/hierarchy3"/>
    <dgm:cxn modelId="{909E2D12-3681-4668-9944-98D6E4778574}" srcId="{8EE5A32F-D930-4FE3-9A02-FAB550E597AF}" destId="{D1020543-AFD2-46F4-A6C1-3431559D417D}" srcOrd="2" destOrd="0" parTransId="{7807A577-0573-4649-877B-FEC38D516922}" sibTransId="{13AC3054-AA16-4846-9107-7F7BE69C855A}"/>
    <dgm:cxn modelId="{FB31BF18-0C87-47AC-880A-11D73C6D3F80}" srcId="{321172C0-39A7-43CE-BDBB-9327618C113D}" destId="{8F9CDBCB-5127-47AC-BA30-13E1A55BBC20}" srcOrd="0" destOrd="0" parTransId="{CEAD3F4A-A93D-4085-86AB-87406C76BCF5}" sibTransId="{4264F1CD-06FD-4628-8431-2CAB06395292}"/>
    <dgm:cxn modelId="{B4EB861B-1A93-4139-A279-25E82E419802}" type="presOf" srcId="{DC69F976-F09D-4FF8-8602-2ED24648CE4E}" destId="{99AF01B1-DAEC-4048-B065-7989DE67A053}" srcOrd="0" destOrd="0" presId="urn:microsoft.com/office/officeart/2005/8/layout/hierarchy3"/>
    <dgm:cxn modelId="{646CF81C-38AC-4DC7-8FDF-B0BA5E730C83}" srcId="{1DF153B2-D83F-444B-ADB1-21BD30081FE6}" destId="{3E9B4D06-CFD8-4285-8802-321E443E89A3}" srcOrd="3" destOrd="0" parTransId="{6CBC10AF-6942-41E1-A972-F1AD820F9DD4}" sibTransId="{367AB2B8-7CF2-46BF-8CFD-D38D0956F4B0}"/>
    <dgm:cxn modelId="{B5A49322-C164-4278-B147-6A8BBC2AF421}" type="presOf" srcId="{8BCD5304-69E0-419B-B5A2-1A92772F76F8}" destId="{94DFD1C3-64A0-4365-895E-3651A22696A3}" srcOrd="0" destOrd="0" presId="urn:microsoft.com/office/officeart/2005/8/layout/hierarchy3"/>
    <dgm:cxn modelId="{70569E2A-73AE-471C-AED9-03E891D58F43}" type="presOf" srcId="{4374F1C8-B628-4996-979D-0CFBEB4E8E6A}" destId="{10B064CE-7DC2-48D9-814C-37D6E393EA1F}" srcOrd="0" destOrd="0" presId="urn:microsoft.com/office/officeart/2005/8/layout/hierarchy3"/>
    <dgm:cxn modelId="{7358B62B-4144-4AFD-A724-32A2CDD84261}" type="presOf" srcId="{74BB974C-FD41-41EC-B9AB-BD78C939F84B}" destId="{9846E69C-BDC1-43E8-A3C2-9F24D9F18B66}" srcOrd="0" destOrd="0" presId="urn:microsoft.com/office/officeart/2005/8/layout/hierarchy3"/>
    <dgm:cxn modelId="{34C76D33-9463-420F-9147-057AC9F1AE38}" type="presOf" srcId="{8F9CDBCB-5127-47AC-BA30-13E1A55BBC20}" destId="{4EE7A47D-3B6E-4473-8DE5-73CB33BE3491}" srcOrd="0" destOrd="0" presId="urn:microsoft.com/office/officeart/2005/8/layout/hierarchy3"/>
    <dgm:cxn modelId="{675B7D34-C671-4356-94F4-B7A8A03D695F}" type="presOf" srcId="{6CBC10AF-6942-41E1-A972-F1AD820F9DD4}" destId="{6BD8B14F-2B6F-4ACE-AC4A-0F2641241506}" srcOrd="0" destOrd="0" presId="urn:microsoft.com/office/officeart/2005/8/layout/hierarchy3"/>
    <dgm:cxn modelId="{2BDAC837-E9BB-4DB8-9521-E9A05B168915}" srcId="{1DF153B2-D83F-444B-ADB1-21BD30081FE6}" destId="{DC69F976-F09D-4FF8-8602-2ED24648CE4E}" srcOrd="1" destOrd="0" parTransId="{1FE25E1E-0357-42A7-96DD-B0E9A36E56C8}" sibTransId="{D811070B-EA65-47F0-BD5E-348A6D46F1E8}"/>
    <dgm:cxn modelId="{71097E38-2D34-4B7D-BD5E-36B53FBDA582}" type="presOf" srcId="{3E9B4D06-CFD8-4285-8802-321E443E89A3}" destId="{CC1CF048-1591-40D8-AF92-D4F00B7E2441}" srcOrd="0" destOrd="0" presId="urn:microsoft.com/office/officeart/2005/8/layout/hierarchy3"/>
    <dgm:cxn modelId="{1C408B3C-C1BF-4490-83AF-A2C895DBE62F}" type="presOf" srcId="{5E2394AF-D9C9-4189-9B56-630B387350AA}" destId="{E42436D1-9700-446F-A9A8-BECDDE442D95}" srcOrd="0" destOrd="0" presId="urn:microsoft.com/office/officeart/2005/8/layout/hierarchy3"/>
    <dgm:cxn modelId="{22EAC03D-1735-461A-BC36-8A1AB9AD7118}" srcId="{321172C0-39A7-43CE-BDBB-9327618C113D}" destId="{5E2394AF-D9C9-4189-9B56-630B387350AA}" srcOrd="1" destOrd="0" parTransId="{C3DEA07C-4EA8-4EF3-B8FA-0A17E12AC060}" sibTransId="{613D7552-C9B1-4B11-AFAE-F6FE194EACAA}"/>
    <dgm:cxn modelId="{94C23A40-FE15-486A-97B7-0A09A65C8D7D}" type="presOf" srcId="{321172C0-39A7-43CE-BDBB-9327618C113D}" destId="{0D351FEA-0E59-423E-8C9F-3B9B77718292}" srcOrd="0" destOrd="0" presId="urn:microsoft.com/office/officeart/2005/8/layout/hierarchy3"/>
    <dgm:cxn modelId="{9F3A8942-5C8C-4BE6-97BB-12D582604E9B}" type="presOf" srcId="{CEAD3F4A-A93D-4085-86AB-87406C76BCF5}" destId="{890A1404-DCEC-4132-8D55-37F0FF8E697A}" srcOrd="0" destOrd="0" presId="urn:microsoft.com/office/officeart/2005/8/layout/hierarchy3"/>
    <dgm:cxn modelId="{F7169046-BA57-4973-AD81-51A9FD3F45F8}" type="presOf" srcId="{321172C0-39A7-43CE-BDBB-9327618C113D}" destId="{5BB8AF32-F3E3-491C-96D2-9A7A8118369C}" srcOrd="1" destOrd="0" presId="urn:microsoft.com/office/officeart/2005/8/layout/hierarchy3"/>
    <dgm:cxn modelId="{8BC7D84D-6C95-43C5-8547-3477B1503EE4}" type="presOf" srcId="{36C0B7E2-EA06-4658-ABB1-ED9B07BC9BD8}" destId="{E086E050-D034-4D3F-A75C-16A9996E786E}" srcOrd="0" destOrd="0" presId="urn:microsoft.com/office/officeart/2005/8/layout/hierarchy3"/>
    <dgm:cxn modelId="{2D0DA971-7E70-4BB9-8073-F2B6A85A9217}" type="presOf" srcId="{1DF153B2-D83F-444B-ADB1-21BD30081FE6}" destId="{5411F860-919C-4DA0-A1D8-4990D05E78AB}" srcOrd="1" destOrd="0" presId="urn:microsoft.com/office/officeart/2005/8/layout/hierarchy3"/>
    <dgm:cxn modelId="{F4698474-2004-42D6-A254-AD6669508E0A}" srcId="{8EE5A32F-D930-4FE3-9A02-FAB550E597AF}" destId="{CED8144B-F932-4DBF-9B1A-15476D1C823A}" srcOrd="3" destOrd="0" parTransId="{8DC778CF-8936-4C76-80C0-019DE82C8165}" sibTransId="{DDAC40AB-D8D3-48D8-840F-71DB515DB4B4}"/>
    <dgm:cxn modelId="{D5C9FE56-6339-4B8F-9290-D6D81FF5F2F0}" type="presOf" srcId="{8DC778CF-8936-4C76-80C0-019DE82C8165}" destId="{1E254824-534E-4ABF-BEFD-09905A5139DE}" srcOrd="0" destOrd="0" presId="urn:microsoft.com/office/officeart/2005/8/layout/hierarchy3"/>
    <dgm:cxn modelId="{D1B47E58-2701-4CE4-B9A3-5BE373E02A79}" type="presOf" srcId="{D26BA686-4FF9-44E8-A836-7CA3BE22A6F9}" destId="{EBE5ACF2-6403-4A48-9626-55E1ECC1483E}" srcOrd="0" destOrd="0" presId="urn:microsoft.com/office/officeart/2005/8/layout/hierarchy3"/>
    <dgm:cxn modelId="{F930C17E-874D-45C6-ACB4-D0DDDCC5E3C6}" type="presOf" srcId="{B14FA52D-0746-4919-BFC6-463EDBBCDFC4}" destId="{9574B88A-E198-426A-873B-10FF20C35D93}" srcOrd="0" destOrd="0" presId="urn:microsoft.com/office/officeart/2005/8/layout/hierarchy3"/>
    <dgm:cxn modelId="{E0320A85-47D7-42DC-BC69-C6C98B38F79A}" srcId="{8EE5A32F-D930-4FE3-9A02-FAB550E597AF}" destId="{4374F1C8-B628-4996-979D-0CFBEB4E8E6A}" srcOrd="0" destOrd="0" parTransId="{8BCD5304-69E0-419B-B5A2-1A92772F76F8}" sibTransId="{3F81C606-7156-4C78-9739-605FC3F07883}"/>
    <dgm:cxn modelId="{7C4C8686-1A75-4333-8D23-53E1724302F5}" type="presOf" srcId="{7807A577-0573-4649-877B-FEC38D516922}" destId="{ECAAB30E-1082-4B80-BB9B-2CD191CA7564}" srcOrd="0" destOrd="0" presId="urn:microsoft.com/office/officeart/2005/8/layout/hierarchy3"/>
    <dgm:cxn modelId="{2E209D8F-E12D-4B76-A5EA-29EA831B5D0C}" type="presOf" srcId="{534FEFDD-0A17-434F-B3AF-B8AFD2B7954D}" destId="{A70DA55B-FAEF-46E7-83E6-1B33274EAA41}" srcOrd="0" destOrd="0" presId="urn:microsoft.com/office/officeart/2005/8/layout/hierarchy3"/>
    <dgm:cxn modelId="{D10C3193-2DA3-447B-A527-79C269C8D389}" srcId="{321172C0-39A7-43CE-BDBB-9327618C113D}" destId="{B0A58F63-A300-4212-AFA7-5404CE16C6B0}" srcOrd="2" destOrd="0" parTransId="{26EDDEA6-B2DE-4993-89BC-D9EA744BB102}" sibTransId="{6ED7C3BC-6F8E-4F93-BFE2-6CF4F1F1742A}"/>
    <dgm:cxn modelId="{96BE2698-62FE-4520-B471-B345D7122E99}" type="presOf" srcId="{61F19202-5316-449A-A125-3FE5BBEDF462}" destId="{E09BDB6C-2637-4872-B14C-8109521F5679}" srcOrd="0" destOrd="0" presId="urn:microsoft.com/office/officeart/2005/8/layout/hierarchy3"/>
    <dgm:cxn modelId="{930D75A5-705C-4A2E-8A9A-EB0EEEA0ABE3}" srcId="{74BB974C-FD41-41EC-B9AB-BD78C939F84B}" destId="{8EE5A32F-D930-4FE3-9A02-FAB550E597AF}" srcOrd="0" destOrd="0" parTransId="{330E6AC0-2298-4CE8-8FEC-B2FD16504580}" sibTransId="{51A57C66-0E88-4D91-9CD8-B3E1EF73A3CC}"/>
    <dgm:cxn modelId="{2C271BAB-DDEE-4010-B9D1-0D0EA5F4E075}" type="presOf" srcId="{1DF153B2-D83F-444B-ADB1-21BD30081FE6}" destId="{06C07F3A-BB73-4C0A-B093-2CCAE6AA37B8}" srcOrd="0" destOrd="0" presId="urn:microsoft.com/office/officeart/2005/8/layout/hierarchy3"/>
    <dgm:cxn modelId="{372019B1-1A89-423F-8B2D-19A58C71293C}" srcId="{74BB974C-FD41-41EC-B9AB-BD78C939F84B}" destId="{1DF153B2-D83F-444B-ADB1-21BD30081FE6}" srcOrd="2" destOrd="0" parTransId="{5648A47C-6499-439A-96C8-A6615869B93B}" sibTransId="{ACFE0F56-01C1-427C-8B91-6A5560A893B1}"/>
    <dgm:cxn modelId="{D70CB8B3-51A0-4D27-9A4E-054510DBD37C}" type="presOf" srcId="{D1020543-AFD2-46F4-A6C1-3431559D417D}" destId="{5D542CDE-DDDE-462D-A562-7A4DC69183C6}" srcOrd="0" destOrd="0" presId="urn:microsoft.com/office/officeart/2005/8/layout/hierarchy3"/>
    <dgm:cxn modelId="{DE6DD7BC-52E3-43D0-9733-54843C265E3F}" type="presOf" srcId="{26EDDEA6-B2DE-4993-89BC-D9EA744BB102}" destId="{280FB9B0-8234-4689-AD20-E0BDF720BE90}" srcOrd="0" destOrd="0" presId="urn:microsoft.com/office/officeart/2005/8/layout/hierarchy3"/>
    <dgm:cxn modelId="{7E3711CD-C867-43D2-9B42-F33BB3218B73}" type="presOf" srcId="{CED8144B-F932-4DBF-9B1A-15476D1C823A}" destId="{D1970836-6B3A-4AC1-90B6-5EFB3F4E6037}" srcOrd="0" destOrd="0" presId="urn:microsoft.com/office/officeart/2005/8/layout/hierarchy3"/>
    <dgm:cxn modelId="{6CEA9CD6-09D9-4D1E-9D39-03EEF3791D94}" srcId="{1DF153B2-D83F-444B-ADB1-21BD30081FE6}" destId="{61F19202-5316-449A-A125-3FE5BBEDF462}" srcOrd="2" destOrd="0" parTransId="{534FEFDD-0A17-434F-B3AF-B8AFD2B7954D}" sibTransId="{6C10D891-39BB-4FA2-A756-E209A2D9D18D}"/>
    <dgm:cxn modelId="{8B55B2D9-26B3-4AFB-9DD0-9E54722EF1E0}" type="presOf" srcId="{C3DEA07C-4EA8-4EF3-B8FA-0A17E12AC060}" destId="{51304E11-B748-45BF-82A7-B9CE8E2C6287}" srcOrd="0" destOrd="0" presId="urn:microsoft.com/office/officeart/2005/8/layout/hierarchy3"/>
    <dgm:cxn modelId="{39D17AE0-F2E2-499C-A186-FF63DBAD5111}" type="presOf" srcId="{8EE5A32F-D930-4FE3-9A02-FAB550E597AF}" destId="{2B235E79-909E-4915-9011-9CE9449E2A03}" srcOrd="0" destOrd="0" presId="urn:microsoft.com/office/officeart/2005/8/layout/hierarchy3"/>
    <dgm:cxn modelId="{F14CEFE8-5698-4591-9AEE-4BBF9B1E3AAD}" type="presOf" srcId="{A0E20210-AF25-484F-B764-74C815D679C5}" destId="{BC8A36FF-1E79-4178-862B-C3FB508B9B33}" srcOrd="0" destOrd="0" presId="urn:microsoft.com/office/officeart/2005/8/layout/hierarchy3"/>
    <dgm:cxn modelId="{67E7A1E9-CB2E-4F1F-BBF2-511860EDFF65}" type="presOf" srcId="{8EE5A32F-D930-4FE3-9A02-FAB550E597AF}" destId="{F53DFC6C-6D02-47B7-8E59-57245BBC1A63}" srcOrd="1" destOrd="0" presId="urn:microsoft.com/office/officeart/2005/8/layout/hierarchy3"/>
    <dgm:cxn modelId="{2C29D6EA-02DF-4FEB-A3F6-26B2F8C2C52B}" srcId="{8EE5A32F-D930-4FE3-9A02-FAB550E597AF}" destId="{B14FA52D-0746-4919-BFC6-463EDBBCDFC4}" srcOrd="1" destOrd="0" parTransId="{36C0B7E2-EA06-4658-ABB1-ED9B07BC9BD8}" sibTransId="{6FFB0FB7-2601-46D4-8E93-E6041BBFED89}"/>
    <dgm:cxn modelId="{36D3D7F1-B2EE-4297-A594-79B6EBE04A3A}" type="presOf" srcId="{1FE25E1E-0357-42A7-96DD-B0E9A36E56C8}" destId="{A4D17A25-7AE4-4A5C-8945-91B286764C80}" srcOrd="0" destOrd="0" presId="urn:microsoft.com/office/officeart/2005/8/layout/hierarchy3"/>
    <dgm:cxn modelId="{953950CF-D2E3-48EC-B5D5-CFE870E77F2F}" type="presParOf" srcId="{9846E69C-BDC1-43E8-A3C2-9F24D9F18B66}" destId="{938B65D8-509B-4E21-B3C0-0CAE917CA6AA}" srcOrd="0" destOrd="0" presId="urn:microsoft.com/office/officeart/2005/8/layout/hierarchy3"/>
    <dgm:cxn modelId="{EC887DA7-365C-4BF7-B7B3-52E7F181A611}" type="presParOf" srcId="{938B65D8-509B-4E21-B3C0-0CAE917CA6AA}" destId="{10136E80-9AF9-4E8A-913A-B0B73FC8121D}" srcOrd="0" destOrd="0" presId="urn:microsoft.com/office/officeart/2005/8/layout/hierarchy3"/>
    <dgm:cxn modelId="{AA8725A5-D91C-44C0-A241-F61AB8372E6F}" type="presParOf" srcId="{10136E80-9AF9-4E8A-913A-B0B73FC8121D}" destId="{2B235E79-909E-4915-9011-9CE9449E2A03}" srcOrd="0" destOrd="0" presId="urn:microsoft.com/office/officeart/2005/8/layout/hierarchy3"/>
    <dgm:cxn modelId="{67D858BF-653E-41E4-A967-558D6CEA3811}" type="presParOf" srcId="{10136E80-9AF9-4E8A-913A-B0B73FC8121D}" destId="{F53DFC6C-6D02-47B7-8E59-57245BBC1A63}" srcOrd="1" destOrd="0" presId="urn:microsoft.com/office/officeart/2005/8/layout/hierarchy3"/>
    <dgm:cxn modelId="{3012A9E1-C815-48BA-AFB7-0C191E667628}" type="presParOf" srcId="{938B65D8-509B-4E21-B3C0-0CAE917CA6AA}" destId="{95C479D7-C813-4B64-8915-901CE639AC1F}" srcOrd="1" destOrd="0" presId="urn:microsoft.com/office/officeart/2005/8/layout/hierarchy3"/>
    <dgm:cxn modelId="{C6B7A181-BB2E-4414-8087-510E35C30FC5}" type="presParOf" srcId="{95C479D7-C813-4B64-8915-901CE639AC1F}" destId="{94DFD1C3-64A0-4365-895E-3651A22696A3}" srcOrd="0" destOrd="0" presId="urn:microsoft.com/office/officeart/2005/8/layout/hierarchy3"/>
    <dgm:cxn modelId="{8B5679C4-186D-49C5-A651-17D320AE7C81}" type="presParOf" srcId="{95C479D7-C813-4B64-8915-901CE639AC1F}" destId="{10B064CE-7DC2-48D9-814C-37D6E393EA1F}" srcOrd="1" destOrd="0" presId="urn:microsoft.com/office/officeart/2005/8/layout/hierarchy3"/>
    <dgm:cxn modelId="{B2A2BE49-A299-4466-B75F-31EA5F95DB92}" type="presParOf" srcId="{95C479D7-C813-4B64-8915-901CE639AC1F}" destId="{E086E050-D034-4D3F-A75C-16A9996E786E}" srcOrd="2" destOrd="0" presId="urn:microsoft.com/office/officeart/2005/8/layout/hierarchy3"/>
    <dgm:cxn modelId="{E0781ADD-DEFA-4FF0-8852-8E122A6EB28B}" type="presParOf" srcId="{95C479D7-C813-4B64-8915-901CE639AC1F}" destId="{9574B88A-E198-426A-873B-10FF20C35D93}" srcOrd="3" destOrd="0" presId="urn:microsoft.com/office/officeart/2005/8/layout/hierarchy3"/>
    <dgm:cxn modelId="{DBA4379A-EF9F-4529-8EF8-0D63F7E0CE93}" type="presParOf" srcId="{95C479D7-C813-4B64-8915-901CE639AC1F}" destId="{ECAAB30E-1082-4B80-BB9B-2CD191CA7564}" srcOrd="4" destOrd="0" presId="urn:microsoft.com/office/officeart/2005/8/layout/hierarchy3"/>
    <dgm:cxn modelId="{82F89E8F-36B4-4FBE-B74F-F2184BA2E070}" type="presParOf" srcId="{95C479D7-C813-4B64-8915-901CE639AC1F}" destId="{5D542CDE-DDDE-462D-A562-7A4DC69183C6}" srcOrd="5" destOrd="0" presId="urn:microsoft.com/office/officeart/2005/8/layout/hierarchy3"/>
    <dgm:cxn modelId="{C70A64E5-F4D0-47E1-96A9-3FE7D4E3CEB7}" type="presParOf" srcId="{95C479D7-C813-4B64-8915-901CE639AC1F}" destId="{1E254824-534E-4ABF-BEFD-09905A5139DE}" srcOrd="6" destOrd="0" presId="urn:microsoft.com/office/officeart/2005/8/layout/hierarchy3"/>
    <dgm:cxn modelId="{8ECAA787-C4C0-4022-ABB1-12A7EB04262D}" type="presParOf" srcId="{95C479D7-C813-4B64-8915-901CE639AC1F}" destId="{D1970836-6B3A-4AC1-90B6-5EFB3F4E6037}" srcOrd="7" destOrd="0" presId="urn:microsoft.com/office/officeart/2005/8/layout/hierarchy3"/>
    <dgm:cxn modelId="{075BC1F1-944D-4C69-8EED-755A1D3B923B}" type="presParOf" srcId="{9846E69C-BDC1-43E8-A3C2-9F24D9F18B66}" destId="{53D73E9A-A821-4E89-94E4-32506B36243B}" srcOrd="1" destOrd="0" presId="urn:microsoft.com/office/officeart/2005/8/layout/hierarchy3"/>
    <dgm:cxn modelId="{A9F20E45-EC94-4AB2-9B21-455592D8EA7B}" type="presParOf" srcId="{53D73E9A-A821-4E89-94E4-32506B36243B}" destId="{480A7C36-7376-42A1-929B-CC072DBA23F8}" srcOrd="0" destOrd="0" presId="urn:microsoft.com/office/officeart/2005/8/layout/hierarchy3"/>
    <dgm:cxn modelId="{44B9A74A-4A6C-4671-8F27-506A36C97DC4}" type="presParOf" srcId="{480A7C36-7376-42A1-929B-CC072DBA23F8}" destId="{0D351FEA-0E59-423E-8C9F-3B9B77718292}" srcOrd="0" destOrd="0" presId="urn:microsoft.com/office/officeart/2005/8/layout/hierarchy3"/>
    <dgm:cxn modelId="{75ACACA0-E5A6-4E25-AB8F-35753524FE2C}" type="presParOf" srcId="{480A7C36-7376-42A1-929B-CC072DBA23F8}" destId="{5BB8AF32-F3E3-491C-96D2-9A7A8118369C}" srcOrd="1" destOrd="0" presId="urn:microsoft.com/office/officeart/2005/8/layout/hierarchy3"/>
    <dgm:cxn modelId="{ED852F3E-F84F-4ACE-921F-B27C0ED0A53C}" type="presParOf" srcId="{53D73E9A-A821-4E89-94E4-32506B36243B}" destId="{06D0D9F5-C318-4E35-B126-7DB96DFEA729}" srcOrd="1" destOrd="0" presId="urn:microsoft.com/office/officeart/2005/8/layout/hierarchy3"/>
    <dgm:cxn modelId="{03236A9D-392E-4662-949C-3DAA292B37EE}" type="presParOf" srcId="{06D0D9F5-C318-4E35-B126-7DB96DFEA729}" destId="{890A1404-DCEC-4132-8D55-37F0FF8E697A}" srcOrd="0" destOrd="0" presId="urn:microsoft.com/office/officeart/2005/8/layout/hierarchy3"/>
    <dgm:cxn modelId="{C10EB2CD-4FE4-4B2A-9CEB-C0D32E06D9AD}" type="presParOf" srcId="{06D0D9F5-C318-4E35-B126-7DB96DFEA729}" destId="{4EE7A47D-3B6E-4473-8DE5-73CB33BE3491}" srcOrd="1" destOrd="0" presId="urn:microsoft.com/office/officeart/2005/8/layout/hierarchy3"/>
    <dgm:cxn modelId="{40A344DF-F657-4A61-A1CE-D0C19DB987C0}" type="presParOf" srcId="{06D0D9F5-C318-4E35-B126-7DB96DFEA729}" destId="{51304E11-B748-45BF-82A7-B9CE8E2C6287}" srcOrd="2" destOrd="0" presId="urn:microsoft.com/office/officeart/2005/8/layout/hierarchy3"/>
    <dgm:cxn modelId="{DBA7BC33-1A87-4FDC-81AF-5F1EF8DA015F}" type="presParOf" srcId="{06D0D9F5-C318-4E35-B126-7DB96DFEA729}" destId="{E42436D1-9700-446F-A9A8-BECDDE442D95}" srcOrd="3" destOrd="0" presId="urn:microsoft.com/office/officeart/2005/8/layout/hierarchy3"/>
    <dgm:cxn modelId="{64BA37FE-DCB5-41FE-AD2B-836C51FF44C0}" type="presParOf" srcId="{06D0D9F5-C318-4E35-B126-7DB96DFEA729}" destId="{280FB9B0-8234-4689-AD20-E0BDF720BE90}" srcOrd="4" destOrd="0" presId="urn:microsoft.com/office/officeart/2005/8/layout/hierarchy3"/>
    <dgm:cxn modelId="{404EE8CD-C5E8-4E54-942B-99C957EE7F2C}" type="presParOf" srcId="{06D0D9F5-C318-4E35-B126-7DB96DFEA729}" destId="{31A076D1-7549-4EE5-80F5-B7D7A475C148}" srcOrd="5" destOrd="0" presId="urn:microsoft.com/office/officeart/2005/8/layout/hierarchy3"/>
    <dgm:cxn modelId="{CD662C65-0B31-4E70-AF3E-9EAA1ABA7621}" type="presParOf" srcId="{9846E69C-BDC1-43E8-A3C2-9F24D9F18B66}" destId="{25AFB48C-DC41-43E1-8BEE-B4E7C9B2B20A}" srcOrd="2" destOrd="0" presId="urn:microsoft.com/office/officeart/2005/8/layout/hierarchy3"/>
    <dgm:cxn modelId="{E5E3A953-0A0D-42ED-9243-EB79966D7103}" type="presParOf" srcId="{25AFB48C-DC41-43E1-8BEE-B4E7C9B2B20A}" destId="{E8C59777-7907-4E3C-ADB4-9B7DB43D8B36}" srcOrd="0" destOrd="0" presId="urn:microsoft.com/office/officeart/2005/8/layout/hierarchy3"/>
    <dgm:cxn modelId="{2F935116-A1BC-4835-ADAE-EA101735B04E}" type="presParOf" srcId="{E8C59777-7907-4E3C-ADB4-9B7DB43D8B36}" destId="{06C07F3A-BB73-4C0A-B093-2CCAE6AA37B8}" srcOrd="0" destOrd="0" presId="urn:microsoft.com/office/officeart/2005/8/layout/hierarchy3"/>
    <dgm:cxn modelId="{CBBA2A39-AB42-4F70-B7F8-C5AF9D029290}" type="presParOf" srcId="{E8C59777-7907-4E3C-ADB4-9B7DB43D8B36}" destId="{5411F860-919C-4DA0-A1D8-4990D05E78AB}" srcOrd="1" destOrd="0" presId="urn:microsoft.com/office/officeart/2005/8/layout/hierarchy3"/>
    <dgm:cxn modelId="{7D06B1AB-38BF-4382-9F26-4DDB00445EBB}" type="presParOf" srcId="{25AFB48C-DC41-43E1-8BEE-B4E7C9B2B20A}" destId="{8CE6786F-5A47-4780-A2F9-752B0E32B79B}" srcOrd="1" destOrd="0" presId="urn:microsoft.com/office/officeart/2005/8/layout/hierarchy3"/>
    <dgm:cxn modelId="{B95018E6-C568-4D09-88C6-DA6822271A7B}" type="presParOf" srcId="{8CE6786F-5A47-4780-A2F9-752B0E32B79B}" destId="{EBE5ACF2-6403-4A48-9626-55E1ECC1483E}" srcOrd="0" destOrd="0" presId="urn:microsoft.com/office/officeart/2005/8/layout/hierarchy3"/>
    <dgm:cxn modelId="{01E3E642-CB5E-42F3-AF19-52545CFEA3BF}" type="presParOf" srcId="{8CE6786F-5A47-4780-A2F9-752B0E32B79B}" destId="{BC8A36FF-1E79-4178-862B-C3FB508B9B33}" srcOrd="1" destOrd="0" presId="urn:microsoft.com/office/officeart/2005/8/layout/hierarchy3"/>
    <dgm:cxn modelId="{AF91DFC9-A9FA-458B-8167-B480A3ACA791}" type="presParOf" srcId="{8CE6786F-5A47-4780-A2F9-752B0E32B79B}" destId="{A4D17A25-7AE4-4A5C-8945-91B286764C80}" srcOrd="2" destOrd="0" presId="urn:microsoft.com/office/officeart/2005/8/layout/hierarchy3"/>
    <dgm:cxn modelId="{A3500DB4-B6F4-47A9-B550-5A55E3ECE296}" type="presParOf" srcId="{8CE6786F-5A47-4780-A2F9-752B0E32B79B}" destId="{99AF01B1-DAEC-4048-B065-7989DE67A053}" srcOrd="3" destOrd="0" presId="urn:microsoft.com/office/officeart/2005/8/layout/hierarchy3"/>
    <dgm:cxn modelId="{9A3047D4-491A-4D6D-B12F-BF6A7160E1BB}" type="presParOf" srcId="{8CE6786F-5A47-4780-A2F9-752B0E32B79B}" destId="{A70DA55B-FAEF-46E7-83E6-1B33274EAA41}" srcOrd="4" destOrd="0" presId="urn:microsoft.com/office/officeart/2005/8/layout/hierarchy3"/>
    <dgm:cxn modelId="{943D620E-8524-4E63-BF19-184AB41218C9}" type="presParOf" srcId="{8CE6786F-5A47-4780-A2F9-752B0E32B79B}" destId="{E09BDB6C-2637-4872-B14C-8109521F5679}" srcOrd="5" destOrd="0" presId="urn:microsoft.com/office/officeart/2005/8/layout/hierarchy3"/>
    <dgm:cxn modelId="{F9843CBB-507B-4AC5-AEC4-7BA67CF4C7A1}" type="presParOf" srcId="{8CE6786F-5A47-4780-A2F9-752B0E32B79B}" destId="{6BD8B14F-2B6F-4ACE-AC4A-0F2641241506}" srcOrd="6" destOrd="0" presId="urn:microsoft.com/office/officeart/2005/8/layout/hierarchy3"/>
    <dgm:cxn modelId="{35B8F0C0-7639-4A0F-8763-540856D4B815}" type="presParOf" srcId="{8CE6786F-5A47-4780-A2F9-752B0E32B79B}" destId="{CC1CF048-1591-40D8-AF92-D4F00B7E244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43B366E-0827-4F6E-B3D2-68E961B82047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F735F32C-B783-413C-95AF-48F5A6AF8892}">
      <dgm:prSet phldrT="[Texto]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/>
            <a:t>Regime Militar</a:t>
          </a:r>
        </a:p>
      </dgm:t>
    </dgm:pt>
    <dgm:pt modelId="{74E1F835-2BA2-48F3-94AD-5FF0911F86B8}" type="parTrans" cxnId="{C8A6E72A-B557-43FF-884F-761AA87C234E}">
      <dgm:prSet/>
      <dgm:spPr/>
      <dgm:t>
        <a:bodyPr/>
        <a:lstStyle/>
        <a:p>
          <a:endParaRPr lang="pt-BR"/>
        </a:p>
      </dgm:t>
    </dgm:pt>
    <dgm:pt modelId="{0CB1E70E-1852-4BAF-AE26-71BA29A742A3}" type="sibTrans" cxnId="{C8A6E72A-B557-43FF-884F-761AA87C234E}">
      <dgm:prSet/>
      <dgm:spPr/>
      <dgm:t>
        <a:bodyPr/>
        <a:lstStyle/>
        <a:p>
          <a:endParaRPr lang="pt-BR"/>
        </a:p>
      </dgm:t>
    </dgm:pt>
    <dgm:pt modelId="{EE1BEAE7-B887-4C5E-B8D5-83EE8AA8A8DA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Livrar o país do comunismo</a:t>
          </a:r>
        </a:p>
      </dgm:t>
    </dgm:pt>
    <dgm:pt modelId="{8ACA3E17-EB3C-4A63-8D5B-050016F60BD7}" type="parTrans" cxnId="{B44F2AE5-85DD-4E10-A2DD-37BD4E66DE36}">
      <dgm:prSet/>
      <dgm:spPr/>
      <dgm:t>
        <a:bodyPr/>
        <a:lstStyle/>
        <a:p>
          <a:endParaRPr lang="pt-BR"/>
        </a:p>
      </dgm:t>
    </dgm:pt>
    <dgm:pt modelId="{CC3448BA-9086-44A3-AF64-445F695AB53F}" type="sibTrans" cxnId="{B44F2AE5-85DD-4E10-A2DD-37BD4E66DE36}">
      <dgm:prSet/>
      <dgm:spPr/>
      <dgm:t>
        <a:bodyPr/>
        <a:lstStyle/>
        <a:p>
          <a:endParaRPr lang="pt-BR"/>
        </a:p>
      </dgm:t>
    </dgm:pt>
    <dgm:pt modelId="{CC4F6F2C-8375-4AB0-A79C-147F0898203A}">
      <dgm:prSet phldrT="[Texto]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/>
            <a:t>O Governo Castelo Branco (1964 – 1967)</a:t>
          </a:r>
          <a:endParaRPr lang="pt-BR" dirty="0"/>
        </a:p>
      </dgm:t>
    </dgm:pt>
    <dgm:pt modelId="{2F95CCF9-30FF-4205-AF4D-51BB3D717467}" type="parTrans" cxnId="{91696733-2228-4E22-B367-39A4A6717517}">
      <dgm:prSet/>
      <dgm:spPr/>
      <dgm:t>
        <a:bodyPr/>
        <a:lstStyle/>
        <a:p>
          <a:endParaRPr lang="pt-BR"/>
        </a:p>
      </dgm:t>
    </dgm:pt>
    <dgm:pt modelId="{1B202E70-ED2C-43DD-90D5-07E45FBDE1E6}" type="sibTrans" cxnId="{91696733-2228-4E22-B367-39A4A6717517}">
      <dgm:prSet/>
      <dgm:spPr/>
      <dgm:t>
        <a:bodyPr/>
        <a:lstStyle/>
        <a:p>
          <a:endParaRPr lang="pt-BR"/>
        </a:p>
      </dgm:t>
    </dgm:pt>
    <dgm:pt modelId="{6B235B48-0EF7-4DA6-97C8-A4B35232301B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Líderes sindicas presos</a:t>
          </a:r>
        </a:p>
      </dgm:t>
    </dgm:pt>
    <dgm:pt modelId="{C3D51364-86A8-4A80-ABB0-5DF09B434D81}" type="parTrans" cxnId="{A2C39E1D-5EA4-4D88-B98E-C2445265B868}">
      <dgm:prSet/>
      <dgm:spPr/>
      <dgm:t>
        <a:bodyPr/>
        <a:lstStyle/>
        <a:p>
          <a:endParaRPr lang="pt-BR"/>
        </a:p>
      </dgm:t>
    </dgm:pt>
    <dgm:pt modelId="{5CCCA557-4527-47B3-8152-43C66073D945}" type="sibTrans" cxnId="{A2C39E1D-5EA4-4D88-B98E-C2445265B868}">
      <dgm:prSet/>
      <dgm:spPr/>
      <dgm:t>
        <a:bodyPr/>
        <a:lstStyle/>
        <a:p>
          <a:endParaRPr lang="pt-BR"/>
        </a:p>
      </dgm:t>
    </dgm:pt>
    <dgm:pt modelId="{E72FAB3E-A79E-48B2-B821-FFBD9DC9E85A}">
      <dgm:prSet phldrT="[Texto]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/>
            <a:t>O Governo endurece</a:t>
          </a:r>
          <a:endParaRPr lang="pt-BR" dirty="0"/>
        </a:p>
      </dgm:t>
    </dgm:pt>
    <dgm:pt modelId="{BFDD0C0E-2840-4AC8-85FB-9A036323D670}" type="parTrans" cxnId="{CCE96468-739D-4714-A2FB-118E8D15BA3B}">
      <dgm:prSet/>
      <dgm:spPr/>
      <dgm:t>
        <a:bodyPr/>
        <a:lstStyle/>
        <a:p>
          <a:endParaRPr lang="pt-BR"/>
        </a:p>
      </dgm:t>
    </dgm:pt>
    <dgm:pt modelId="{3DB50072-7D5E-4147-8E78-B8FB9B8F28B1}" type="sibTrans" cxnId="{CCE96468-739D-4714-A2FB-118E8D15BA3B}">
      <dgm:prSet/>
      <dgm:spPr/>
      <dgm:t>
        <a:bodyPr/>
        <a:lstStyle/>
        <a:p>
          <a:endParaRPr lang="pt-BR"/>
        </a:p>
      </dgm:t>
    </dgm:pt>
    <dgm:pt modelId="{0267EDE8-7EA8-4B8C-8F41-AEF503DD50D3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Ato Institucional nº 2 (AI-2)</a:t>
          </a:r>
          <a:b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 </a:t>
          </a:r>
          <a:r>
            <a:rPr lang="pt-B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‐ </a:t>
          </a: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Extinguiu todos os partidos políticos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‐ Aliança Renovadora Nacional (ARENA)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‐ Movimento Democrático </a:t>
          </a:r>
          <a:r>
            <a:rPr lang="pt-BR" sz="1400" kern="1200" dirty="0"/>
            <a:t>Nacional (MDB)</a:t>
          </a: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5DEE2393-F63E-4893-8AF7-2429E00F9334}" type="parTrans" cxnId="{94BE22E0-1D9E-438B-8D0E-2BCA0BB1D8E7}">
      <dgm:prSet/>
      <dgm:spPr/>
      <dgm:t>
        <a:bodyPr/>
        <a:lstStyle/>
        <a:p>
          <a:endParaRPr lang="pt-BR"/>
        </a:p>
      </dgm:t>
    </dgm:pt>
    <dgm:pt modelId="{A9FC6117-9875-414B-85E0-E61863BA4B72}" type="sibTrans" cxnId="{94BE22E0-1D9E-438B-8D0E-2BCA0BB1D8E7}">
      <dgm:prSet/>
      <dgm:spPr/>
      <dgm:t>
        <a:bodyPr/>
        <a:lstStyle/>
        <a:p>
          <a:endParaRPr lang="pt-BR"/>
        </a:p>
      </dgm:t>
    </dgm:pt>
    <dgm:pt modelId="{74B96457-27E6-48C2-B5B6-DF9E295C020E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Restabelecer a hierarquia e a ordem</a:t>
          </a:r>
        </a:p>
      </dgm:t>
    </dgm:pt>
    <dgm:pt modelId="{3DDD3128-0C29-4B3A-82C1-E68CCF98B5ED}" type="parTrans" cxnId="{ECFFF3A9-016D-4F6F-895E-DA85554108BC}">
      <dgm:prSet/>
      <dgm:spPr/>
      <dgm:t>
        <a:bodyPr/>
        <a:lstStyle/>
        <a:p>
          <a:endParaRPr lang="pt-BR"/>
        </a:p>
      </dgm:t>
    </dgm:pt>
    <dgm:pt modelId="{458DDDFD-2A59-446B-8027-0F2BCA374DCA}" type="sibTrans" cxnId="{ECFFF3A9-016D-4F6F-895E-DA85554108BC}">
      <dgm:prSet/>
      <dgm:spPr/>
      <dgm:t>
        <a:bodyPr/>
        <a:lstStyle/>
        <a:p>
          <a:endParaRPr lang="pt-BR"/>
        </a:p>
      </dgm:t>
    </dgm:pt>
    <dgm:pt modelId="{7BA286EF-DDF1-44F3-A1BB-68209DC0AEB0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Deposição de João Goulart</a:t>
          </a:r>
        </a:p>
      </dgm:t>
    </dgm:pt>
    <dgm:pt modelId="{FBE7A1DA-7EFE-4DA0-AA7F-A68B677A73AC}" type="parTrans" cxnId="{2B3B161E-3981-41EB-85C2-7D636112BBD4}">
      <dgm:prSet/>
      <dgm:spPr/>
      <dgm:t>
        <a:bodyPr/>
        <a:lstStyle/>
        <a:p>
          <a:endParaRPr lang="pt-BR"/>
        </a:p>
      </dgm:t>
    </dgm:pt>
    <dgm:pt modelId="{41254B21-FCE5-4416-B9D5-D27425F629B2}" type="sibTrans" cxnId="{2B3B161E-3981-41EB-85C2-7D636112BBD4}">
      <dgm:prSet/>
      <dgm:spPr/>
      <dgm:t>
        <a:bodyPr/>
        <a:lstStyle/>
        <a:p>
          <a:endParaRPr lang="pt-BR"/>
        </a:p>
      </dgm:t>
    </dgm:pt>
    <dgm:pt modelId="{7433D569-D274-4280-9106-589366209690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Perseguição aos opositores</a:t>
          </a:r>
        </a:p>
      </dgm:t>
    </dgm:pt>
    <dgm:pt modelId="{8ED4BB29-091A-4FD2-B8A4-798B0CB30202}" type="parTrans" cxnId="{E38CD0FB-2648-4E16-880A-8C3A22A10028}">
      <dgm:prSet/>
      <dgm:spPr/>
      <dgm:t>
        <a:bodyPr/>
        <a:lstStyle/>
        <a:p>
          <a:endParaRPr lang="pt-BR"/>
        </a:p>
      </dgm:t>
    </dgm:pt>
    <dgm:pt modelId="{96F245FB-3C9A-4E69-8F1D-807BB346FE83}" type="sibTrans" cxnId="{E38CD0FB-2648-4E16-880A-8C3A22A10028}">
      <dgm:prSet/>
      <dgm:spPr/>
      <dgm:t>
        <a:bodyPr/>
        <a:lstStyle/>
        <a:p>
          <a:endParaRPr lang="pt-BR"/>
        </a:p>
      </dgm:t>
    </dgm:pt>
    <dgm:pt modelId="{63EB34C0-765E-4538-9AFE-0B6B819CE573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Ato Institucional nº 1 (AI-1) </a:t>
          </a:r>
          <a:b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  ‐ Suspensão de direitos políticos por dez anos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  ‐ Autorização para cassar mandatos 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 ‐ Eleições indiretas para presidente</a:t>
          </a:r>
        </a:p>
      </dgm:t>
    </dgm:pt>
    <dgm:pt modelId="{23F0D834-64AA-4647-9879-047462811517}" type="parTrans" cxnId="{AE8B5F4A-59B9-4071-BB01-63E524F96B58}">
      <dgm:prSet/>
      <dgm:spPr/>
      <dgm:t>
        <a:bodyPr/>
        <a:lstStyle/>
        <a:p>
          <a:endParaRPr lang="pt-BR"/>
        </a:p>
      </dgm:t>
    </dgm:pt>
    <dgm:pt modelId="{45896F3C-7320-48E9-8725-D29077EA406B}" type="sibTrans" cxnId="{AE8B5F4A-59B9-4071-BB01-63E524F96B58}">
      <dgm:prSet/>
      <dgm:spPr/>
      <dgm:t>
        <a:bodyPr/>
        <a:lstStyle/>
        <a:p>
          <a:endParaRPr lang="pt-BR"/>
        </a:p>
      </dgm:t>
    </dgm:pt>
    <dgm:pt modelId="{4926D1B3-4F74-434F-8FB2-DDEE024E0EAB}">
      <dgm:prSet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/>
            <a:t>A linha dura no poder</a:t>
          </a:r>
        </a:p>
      </dgm:t>
    </dgm:pt>
    <dgm:pt modelId="{DE0E0C02-37F2-4561-8F64-F9D06E7FE457}" type="parTrans" cxnId="{8C015F20-5557-4083-8C95-8F7CDCD2CAEE}">
      <dgm:prSet/>
      <dgm:spPr/>
      <dgm:t>
        <a:bodyPr/>
        <a:lstStyle/>
        <a:p>
          <a:endParaRPr lang="pt-BR"/>
        </a:p>
      </dgm:t>
    </dgm:pt>
    <dgm:pt modelId="{61E41AB2-C70F-473C-8674-824387DB3312}" type="sibTrans" cxnId="{8C015F20-5557-4083-8C95-8F7CDCD2CAEE}">
      <dgm:prSet/>
      <dgm:spPr/>
      <dgm:t>
        <a:bodyPr/>
        <a:lstStyle/>
        <a:p>
          <a:endParaRPr lang="pt-BR"/>
        </a:p>
      </dgm:t>
    </dgm:pt>
    <dgm:pt modelId="{FE662FAC-8252-4EBC-92E9-459151A603C6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Funcionário públicos demitidos</a:t>
          </a:r>
        </a:p>
      </dgm:t>
    </dgm:pt>
    <dgm:pt modelId="{4F581201-C49E-4788-8F08-75FF5E3DBD57}" type="parTrans" cxnId="{421F48C2-30A9-465E-8B40-3797F37818D5}">
      <dgm:prSet/>
      <dgm:spPr/>
      <dgm:t>
        <a:bodyPr/>
        <a:lstStyle/>
        <a:p>
          <a:endParaRPr lang="pt-BR"/>
        </a:p>
      </dgm:t>
    </dgm:pt>
    <dgm:pt modelId="{36503BAF-E5C6-4C49-8034-C7B3CBAD20C0}" type="sibTrans" cxnId="{421F48C2-30A9-465E-8B40-3797F37818D5}">
      <dgm:prSet/>
      <dgm:spPr/>
      <dgm:t>
        <a:bodyPr/>
        <a:lstStyle/>
        <a:p>
          <a:endParaRPr lang="pt-BR"/>
        </a:p>
      </dgm:t>
    </dgm:pt>
    <dgm:pt modelId="{E62406E6-8CE1-4D2F-91E9-E7590308E801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Políticos cassados</a:t>
          </a:r>
        </a:p>
      </dgm:t>
    </dgm:pt>
    <dgm:pt modelId="{B48DC352-C79F-41D5-B4A0-A1D962EA1B11}" type="parTrans" cxnId="{D2463B8A-7751-4862-BB3C-21282493D50D}">
      <dgm:prSet/>
      <dgm:spPr/>
      <dgm:t>
        <a:bodyPr/>
        <a:lstStyle/>
        <a:p>
          <a:endParaRPr lang="pt-BR"/>
        </a:p>
      </dgm:t>
    </dgm:pt>
    <dgm:pt modelId="{56C5413D-E124-4141-BF91-8EBB448DB31C}" type="sibTrans" cxnId="{D2463B8A-7751-4862-BB3C-21282493D50D}">
      <dgm:prSet/>
      <dgm:spPr/>
      <dgm:t>
        <a:bodyPr/>
        <a:lstStyle/>
        <a:p>
          <a:endParaRPr lang="pt-BR"/>
        </a:p>
      </dgm:t>
    </dgm:pt>
    <dgm:pt modelId="{0B297E45-A7C6-4A3B-9BB0-88E1E1B1C31E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Economia</a:t>
          </a:r>
          <a:b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‐ Cortou gastos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‐ Contraiu empréstimos dos Estados Unidos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‐ Comprimiu os salários dos trabalhadores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‐ Eliminou a estabilidade de emprego e criou o FGTS</a:t>
          </a:r>
        </a:p>
      </dgm:t>
    </dgm:pt>
    <dgm:pt modelId="{D5649AAF-ECC1-4BA5-980C-C41BE8045A77}" type="parTrans" cxnId="{DC5F48D6-4BFB-41AE-ACC0-7FA75EF7E66B}">
      <dgm:prSet/>
      <dgm:spPr/>
      <dgm:t>
        <a:bodyPr/>
        <a:lstStyle/>
        <a:p>
          <a:endParaRPr lang="pt-BR"/>
        </a:p>
      </dgm:t>
    </dgm:pt>
    <dgm:pt modelId="{FAD0D0C4-08CF-4D21-B590-E0BF40F3FE05}" type="sibTrans" cxnId="{DC5F48D6-4BFB-41AE-ACC0-7FA75EF7E66B}">
      <dgm:prSet/>
      <dgm:spPr/>
      <dgm:t>
        <a:bodyPr/>
        <a:lstStyle/>
        <a:p>
          <a:endParaRPr lang="pt-BR"/>
        </a:p>
      </dgm:t>
    </dgm:pt>
    <dgm:pt modelId="{420A9681-02AB-4218-826F-C6BEF111918E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Ato Institucional nº 3 (AI-3)</a:t>
          </a: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ED965968-3665-4592-B6E5-F45A9A59E01C}" type="parTrans" cxnId="{963DBB43-8826-4991-9260-871CF0EED334}">
      <dgm:prSet/>
      <dgm:spPr/>
      <dgm:t>
        <a:bodyPr/>
        <a:lstStyle/>
        <a:p>
          <a:endParaRPr lang="pt-BR"/>
        </a:p>
      </dgm:t>
    </dgm:pt>
    <dgm:pt modelId="{AC880622-0DFC-4F65-9A88-7B40AC7FE411}" type="sibTrans" cxnId="{963DBB43-8826-4991-9260-871CF0EED334}">
      <dgm:prSet/>
      <dgm:spPr/>
      <dgm:t>
        <a:bodyPr/>
        <a:lstStyle/>
        <a:p>
          <a:endParaRPr lang="pt-BR"/>
        </a:p>
      </dgm:t>
    </dgm:pt>
    <dgm:pt modelId="{009F2931-3E11-488B-B77F-1DC9C759076E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Ato Institucional nº 4 (AI-4)</a:t>
          </a: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5BFE3A3C-0D67-4B49-9236-3B9AF0A8526A}" type="parTrans" cxnId="{451491D1-6A48-4A5A-978B-1DD24EDAE736}">
      <dgm:prSet/>
      <dgm:spPr/>
      <dgm:t>
        <a:bodyPr/>
        <a:lstStyle/>
        <a:p>
          <a:endParaRPr lang="pt-BR"/>
        </a:p>
      </dgm:t>
    </dgm:pt>
    <dgm:pt modelId="{232BFF8E-C5B6-4DC1-8E3D-9BAFF035A7B4}" type="sibTrans" cxnId="{451491D1-6A48-4A5A-978B-1DD24EDAE736}">
      <dgm:prSet/>
      <dgm:spPr/>
      <dgm:t>
        <a:bodyPr/>
        <a:lstStyle/>
        <a:p>
          <a:endParaRPr lang="pt-BR"/>
        </a:p>
      </dgm:t>
    </dgm:pt>
    <dgm:pt modelId="{996157E2-3539-4CB8-B844-D37A98B517A9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Lei de Imprensa</a:t>
          </a: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D3817633-5E76-4795-9256-E775360E1D03}" type="parTrans" cxnId="{5024F909-3681-424C-8CA5-E1433756DB9E}">
      <dgm:prSet/>
      <dgm:spPr/>
      <dgm:t>
        <a:bodyPr/>
        <a:lstStyle/>
        <a:p>
          <a:endParaRPr lang="pt-BR"/>
        </a:p>
      </dgm:t>
    </dgm:pt>
    <dgm:pt modelId="{859CD5EC-033F-4859-AE67-9555AE0302B2}" type="sibTrans" cxnId="{5024F909-3681-424C-8CA5-E1433756DB9E}">
      <dgm:prSet/>
      <dgm:spPr/>
      <dgm:t>
        <a:bodyPr/>
        <a:lstStyle/>
        <a:p>
          <a:endParaRPr lang="pt-BR"/>
        </a:p>
      </dgm:t>
    </dgm:pt>
    <dgm:pt modelId="{A0B9833F-EBEB-4287-AF27-4A721B64A71C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Lei de Segurança Nacional</a:t>
          </a:r>
          <a:br>
            <a:rPr lang="pt-BR" sz="1400" kern="1200" dirty="0"/>
          </a:b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51F7650C-34B6-4361-98DE-1540990F4C71}" type="parTrans" cxnId="{4E7E0B36-1B90-4DD7-93C7-F70C545E4351}">
      <dgm:prSet/>
      <dgm:spPr/>
      <dgm:t>
        <a:bodyPr/>
        <a:lstStyle/>
        <a:p>
          <a:endParaRPr lang="pt-BR"/>
        </a:p>
      </dgm:t>
    </dgm:pt>
    <dgm:pt modelId="{7504318A-85ED-4FD3-9ECC-37E154ACFF11}" type="sibTrans" cxnId="{4E7E0B36-1B90-4DD7-93C7-F70C545E4351}">
      <dgm:prSet/>
      <dgm:spPr/>
      <dgm:t>
        <a:bodyPr/>
        <a:lstStyle/>
        <a:p>
          <a:endParaRPr lang="pt-BR"/>
        </a:p>
      </dgm:t>
    </dgm:pt>
    <dgm:pt modelId="{7B1305BF-A1D2-4375-8608-7E2AA0D583E7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Ascenção de Costa e Silva</a:t>
          </a:r>
        </a:p>
      </dgm:t>
    </dgm:pt>
    <dgm:pt modelId="{6BF2A9C9-2D80-4508-AC44-06E056B46A3D}" type="parTrans" cxnId="{0434D044-F243-404E-82F6-A4896F46704F}">
      <dgm:prSet/>
      <dgm:spPr/>
      <dgm:t>
        <a:bodyPr/>
        <a:lstStyle/>
        <a:p>
          <a:endParaRPr lang="pt-BR"/>
        </a:p>
      </dgm:t>
    </dgm:pt>
    <dgm:pt modelId="{FCF09A02-615F-4F2E-9073-0948AB6BCC20}" type="sibTrans" cxnId="{0434D044-F243-404E-82F6-A4896F46704F}">
      <dgm:prSet/>
      <dgm:spPr/>
      <dgm:t>
        <a:bodyPr/>
        <a:lstStyle/>
        <a:p>
          <a:endParaRPr lang="pt-BR"/>
        </a:p>
      </dgm:t>
    </dgm:pt>
    <dgm:pt modelId="{29B0F609-BFDE-44E8-9EE4-2430C28FC66E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Grupos de resistência democrática</a:t>
          </a:r>
          <a:endParaRPr lang="pt-BR" sz="1300" dirty="0"/>
        </a:p>
      </dgm:t>
    </dgm:pt>
    <dgm:pt modelId="{5ADE4C87-B66E-4837-B6AF-E54F566A8C83}" type="parTrans" cxnId="{79FE7B71-6DE8-40C8-81A3-B918B98E02ED}">
      <dgm:prSet/>
      <dgm:spPr/>
      <dgm:t>
        <a:bodyPr/>
        <a:lstStyle/>
        <a:p>
          <a:endParaRPr lang="pt-BR"/>
        </a:p>
      </dgm:t>
    </dgm:pt>
    <dgm:pt modelId="{3B10BB0E-F2CC-4766-8F16-B93E6F226C36}" type="sibTrans" cxnId="{79FE7B71-6DE8-40C8-81A3-B918B98E02ED}">
      <dgm:prSet/>
      <dgm:spPr/>
      <dgm:t>
        <a:bodyPr/>
        <a:lstStyle/>
        <a:p>
          <a:endParaRPr lang="pt-BR"/>
        </a:p>
      </dgm:t>
    </dgm:pt>
    <dgm:pt modelId="{9B94289C-D5E9-445A-BECA-0A00D2FF48D2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Passeata dos Cem Mil</a:t>
          </a:r>
        </a:p>
      </dgm:t>
    </dgm:pt>
    <dgm:pt modelId="{C4ACC18E-B119-483F-89B0-C179D2AF01C5}" type="parTrans" cxnId="{C5525EC4-6047-4AA6-8E19-E1C31D2C1B2C}">
      <dgm:prSet/>
      <dgm:spPr/>
      <dgm:t>
        <a:bodyPr/>
        <a:lstStyle/>
        <a:p>
          <a:endParaRPr lang="pt-BR"/>
        </a:p>
      </dgm:t>
    </dgm:pt>
    <dgm:pt modelId="{D7415B4B-CB0E-4DD5-A065-D2D71E3AAB41}" type="sibTrans" cxnId="{C5525EC4-6047-4AA6-8E19-E1C31D2C1B2C}">
      <dgm:prSet/>
      <dgm:spPr/>
      <dgm:t>
        <a:bodyPr/>
        <a:lstStyle/>
        <a:p>
          <a:endParaRPr lang="pt-BR"/>
        </a:p>
      </dgm:t>
    </dgm:pt>
    <dgm:pt modelId="{F244CE09-03E6-43CB-B5C4-9802B6E97971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Ato Institucional nº 5 (AI-5)</a:t>
          </a:r>
          <a:b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  <a:t>  </a:t>
          </a: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‐ Fechar o Congresso Nacional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 ‐ Fazer leis e ordenar a intervenção nos estados e municípios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 ‐ Cassar políticos eleitos pelo povo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  ‐ Decretar estado de sítio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  ‐ Suspender o direito de </a:t>
          </a:r>
          <a:r>
            <a:rPr lang="pt-BR" sz="1200" i="1" dirty="0">
              <a:latin typeface="Roboto" panose="02000000000000000000" pitchFamily="2" charset="0"/>
              <a:ea typeface="Roboto" panose="02000000000000000000" pitchFamily="2" charset="0"/>
            </a:rPr>
            <a:t>habeas corpus</a:t>
          </a: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br>
            <a:rPr lang="pt-BR" sz="13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400" dirty="0"/>
            <a:t> </a:t>
          </a:r>
          <a:br>
            <a:rPr lang="pt-BR" sz="1400" dirty="0">
              <a:latin typeface="Roboto" panose="02000000000000000000" pitchFamily="2" charset="0"/>
              <a:ea typeface="Roboto" panose="02000000000000000000" pitchFamily="2" charset="0"/>
            </a:rPr>
          </a:br>
          <a:br>
            <a:rPr lang="pt-BR" sz="2600" dirty="0"/>
          </a:br>
          <a:endParaRPr lang="pt-BR" sz="2600" dirty="0"/>
        </a:p>
      </dgm:t>
    </dgm:pt>
    <dgm:pt modelId="{B461385A-7C9A-47F3-B59E-A8CCEF74907B}" type="parTrans" cxnId="{3B928CE6-E61B-4F39-AEAD-9AEFF2BC2375}">
      <dgm:prSet/>
      <dgm:spPr/>
      <dgm:t>
        <a:bodyPr/>
        <a:lstStyle/>
        <a:p>
          <a:endParaRPr lang="pt-BR"/>
        </a:p>
      </dgm:t>
    </dgm:pt>
    <dgm:pt modelId="{D10CB95E-550D-49D4-9A05-AC6C8AA05311}" type="sibTrans" cxnId="{3B928CE6-E61B-4F39-AEAD-9AEFF2BC2375}">
      <dgm:prSet/>
      <dgm:spPr/>
      <dgm:t>
        <a:bodyPr/>
        <a:lstStyle/>
        <a:p>
          <a:endParaRPr lang="pt-BR"/>
        </a:p>
      </dgm:t>
    </dgm:pt>
    <dgm:pt modelId="{3ED374F0-1BD6-4646-A2AE-3E274D049824}" type="pres">
      <dgm:prSet presAssocID="{743B366E-0827-4F6E-B3D2-68E961B82047}" presName="Name0" presStyleCnt="0">
        <dgm:presLayoutVars>
          <dgm:dir/>
          <dgm:animLvl val="lvl"/>
          <dgm:resizeHandles val="exact"/>
        </dgm:presLayoutVars>
      </dgm:prSet>
      <dgm:spPr/>
    </dgm:pt>
    <dgm:pt modelId="{19CECC88-C841-475C-984F-2277B6680F04}" type="pres">
      <dgm:prSet presAssocID="{F735F32C-B783-413C-95AF-48F5A6AF8892}" presName="composite" presStyleCnt="0"/>
      <dgm:spPr/>
    </dgm:pt>
    <dgm:pt modelId="{DBE8FFBF-F1E9-4D3D-9C14-A6C7EDD89A48}" type="pres">
      <dgm:prSet presAssocID="{F735F32C-B783-413C-95AF-48F5A6AF8892}" presName="parTx" presStyleLbl="alignNode1" presStyleIdx="0" presStyleCnt="4" custLinFactNeighborX="-91" custLinFactNeighborY="-3464">
        <dgm:presLayoutVars>
          <dgm:chMax val="0"/>
          <dgm:chPref val="0"/>
          <dgm:bulletEnabled val="1"/>
        </dgm:presLayoutVars>
      </dgm:prSet>
      <dgm:spPr/>
    </dgm:pt>
    <dgm:pt modelId="{B248E0EA-E34F-42F1-BD98-B10C7E86122B}" type="pres">
      <dgm:prSet presAssocID="{F735F32C-B783-413C-95AF-48F5A6AF8892}" presName="desTx" presStyleLbl="alignAccFollowNode1" presStyleIdx="0" presStyleCnt="4" custScaleY="107936" custLinFactNeighborX="-166" custLinFactNeighborY="5411">
        <dgm:presLayoutVars>
          <dgm:bulletEnabled val="1"/>
        </dgm:presLayoutVars>
      </dgm:prSet>
      <dgm:spPr/>
    </dgm:pt>
    <dgm:pt modelId="{84A7DB9B-61CC-4998-B3C8-8CB7036189A3}" type="pres">
      <dgm:prSet presAssocID="{0CB1E70E-1852-4BAF-AE26-71BA29A742A3}" presName="space" presStyleCnt="0"/>
      <dgm:spPr/>
    </dgm:pt>
    <dgm:pt modelId="{8F3C43B2-6A5B-458C-9C0B-BC1D3A48B73A}" type="pres">
      <dgm:prSet presAssocID="{CC4F6F2C-8375-4AB0-A79C-147F0898203A}" presName="composite" presStyleCnt="0"/>
      <dgm:spPr/>
    </dgm:pt>
    <dgm:pt modelId="{5ECCCF9A-56EE-4B0F-B1EB-120DA96A731A}" type="pres">
      <dgm:prSet presAssocID="{CC4F6F2C-8375-4AB0-A79C-147F0898203A}" presName="parTx" presStyleLbl="alignNode1" presStyleIdx="1" presStyleCnt="4" custLinFactNeighborX="-2196" custLinFactNeighborY="-2683">
        <dgm:presLayoutVars>
          <dgm:chMax val="0"/>
          <dgm:chPref val="0"/>
          <dgm:bulletEnabled val="1"/>
        </dgm:presLayoutVars>
      </dgm:prSet>
      <dgm:spPr/>
    </dgm:pt>
    <dgm:pt modelId="{B019BE41-F733-4EA4-A5C5-4FDF7CFEEA17}" type="pres">
      <dgm:prSet presAssocID="{CC4F6F2C-8375-4AB0-A79C-147F0898203A}" presName="desTx" presStyleLbl="alignAccFollowNode1" presStyleIdx="1" presStyleCnt="4" custScaleX="101109" custScaleY="109575" custLinFactNeighborX="-1691" custLinFactNeighborY="5720">
        <dgm:presLayoutVars>
          <dgm:bulletEnabled val="1"/>
        </dgm:presLayoutVars>
      </dgm:prSet>
      <dgm:spPr/>
    </dgm:pt>
    <dgm:pt modelId="{FCDF3EAB-6237-4254-B104-C06E84EAD2F3}" type="pres">
      <dgm:prSet presAssocID="{1B202E70-ED2C-43DD-90D5-07E45FBDE1E6}" presName="space" presStyleCnt="0"/>
      <dgm:spPr/>
    </dgm:pt>
    <dgm:pt modelId="{88B0A6C7-E3FE-40A1-A22B-B3D468F49377}" type="pres">
      <dgm:prSet presAssocID="{E72FAB3E-A79E-48B2-B821-FFBD9DC9E85A}" presName="composite" presStyleCnt="0"/>
      <dgm:spPr/>
    </dgm:pt>
    <dgm:pt modelId="{56F2DA59-7167-44A5-B254-6A466B67F3F6}" type="pres">
      <dgm:prSet presAssocID="{E72FAB3E-A79E-48B2-B821-FFBD9DC9E85A}" presName="parTx" presStyleLbl="alignNode1" presStyleIdx="2" presStyleCnt="4" custLinFactNeighborX="344" custLinFactNeighborY="-4505">
        <dgm:presLayoutVars>
          <dgm:chMax val="0"/>
          <dgm:chPref val="0"/>
          <dgm:bulletEnabled val="1"/>
        </dgm:presLayoutVars>
      </dgm:prSet>
      <dgm:spPr/>
    </dgm:pt>
    <dgm:pt modelId="{EC9B0E24-4207-49EC-AFF4-C0F00FE09981}" type="pres">
      <dgm:prSet presAssocID="{E72FAB3E-A79E-48B2-B821-FFBD9DC9E85A}" presName="desTx" presStyleLbl="alignAccFollowNode1" presStyleIdx="2" presStyleCnt="4" custScaleX="100871" custScaleY="107842" custLinFactNeighborX="1364" custLinFactNeighborY="3830">
        <dgm:presLayoutVars>
          <dgm:bulletEnabled val="1"/>
        </dgm:presLayoutVars>
      </dgm:prSet>
      <dgm:spPr/>
    </dgm:pt>
    <dgm:pt modelId="{16E8FAFA-C5CF-4D89-A68C-5C1A59260F4E}" type="pres">
      <dgm:prSet presAssocID="{3DB50072-7D5E-4147-8E78-B8FB9B8F28B1}" presName="space" presStyleCnt="0"/>
      <dgm:spPr/>
    </dgm:pt>
    <dgm:pt modelId="{D0B0D3B9-9856-4031-B30F-FFAFFB9097A4}" type="pres">
      <dgm:prSet presAssocID="{4926D1B3-4F74-434F-8FB2-DDEE024E0EAB}" presName="composite" presStyleCnt="0"/>
      <dgm:spPr/>
    </dgm:pt>
    <dgm:pt modelId="{62763D33-2EC0-4714-AE0A-72269B766200}" type="pres">
      <dgm:prSet presAssocID="{4926D1B3-4F74-434F-8FB2-DDEE024E0EAB}" presName="parTx" presStyleLbl="alignNode1" presStyleIdx="3" presStyleCnt="4" custLinFactNeighborX="-1018" custLinFactNeighborY="-10658">
        <dgm:presLayoutVars>
          <dgm:chMax val="0"/>
          <dgm:chPref val="0"/>
          <dgm:bulletEnabled val="1"/>
        </dgm:presLayoutVars>
      </dgm:prSet>
      <dgm:spPr/>
    </dgm:pt>
    <dgm:pt modelId="{50C7EBBB-BC88-469C-9696-9F4A9112C207}" type="pres">
      <dgm:prSet presAssocID="{4926D1B3-4F74-434F-8FB2-DDEE024E0EAB}" presName="desTx" presStyleLbl="alignAccFollowNode1" presStyleIdx="3" presStyleCnt="4" custScaleY="104526" custLinFactNeighborX="1539" custLinFactNeighborY="3864">
        <dgm:presLayoutVars>
          <dgm:bulletEnabled val="1"/>
        </dgm:presLayoutVars>
      </dgm:prSet>
      <dgm:spPr/>
    </dgm:pt>
  </dgm:ptLst>
  <dgm:cxnLst>
    <dgm:cxn modelId="{5FB2B405-65E0-41B0-B452-695F452F2202}" type="presOf" srcId="{6B235B48-0EF7-4DA6-97C8-A4B35232301B}" destId="{B019BE41-F733-4EA4-A5C5-4FDF7CFEEA17}" srcOrd="0" destOrd="0" presId="urn:microsoft.com/office/officeart/2005/8/layout/hList1"/>
    <dgm:cxn modelId="{5024F909-3681-424C-8CA5-E1433756DB9E}" srcId="{E72FAB3E-A79E-48B2-B821-FFBD9DC9E85A}" destId="{996157E2-3539-4CB8-B844-D37A98B517A9}" srcOrd="3" destOrd="0" parTransId="{D3817633-5E76-4795-9256-E775360E1D03}" sibTransId="{859CD5EC-033F-4859-AE67-9555AE0302B2}"/>
    <dgm:cxn modelId="{B283310B-A9B9-43DC-ABD5-46ABB9A5B47A}" type="presOf" srcId="{F735F32C-B783-413C-95AF-48F5A6AF8892}" destId="{DBE8FFBF-F1E9-4D3D-9C14-A6C7EDD89A48}" srcOrd="0" destOrd="0" presId="urn:microsoft.com/office/officeart/2005/8/layout/hList1"/>
    <dgm:cxn modelId="{C7F7931B-03D6-4697-9DD5-77BD2A369A92}" type="presOf" srcId="{A0B9833F-EBEB-4287-AF27-4A721B64A71C}" destId="{EC9B0E24-4207-49EC-AFF4-C0F00FE09981}" srcOrd="0" destOrd="4" presId="urn:microsoft.com/office/officeart/2005/8/layout/hList1"/>
    <dgm:cxn modelId="{A2C39E1D-5EA4-4D88-B98E-C2445265B868}" srcId="{CC4F6F2C-8375-4AB0-A79C-147F0898203A}" destId="{6B235B48-0EF7-4DA6-97C8-A4B35232301B}" srcOrd="0" destOrd="0" parTransId="{C3D51364-86A8-4A80-ABB0-5DF09B434D81}" sibTransId="{5CCCA557-4527-47B3-8152-43C66073D945}"/>
    <dgm:cxn modelId="{2B3B161E-3981-41EB-85C2-7D636112BBD4}" srcId="{F735F32C-B783-413C-95AF-48F5A6AF8892}" destId="{7BA286EF-DDF1-44F3-A1BB-68209DC0AEB0}" srcOrd="2" destOrd="0" parTransId="{FBE7A1DA-7EFE-4DA0-AA7F-A68B677A73AC}" sibTransId="{41254B21-FCE5-4416-B9D5-D27425F629B2}"/>
    <dgm:cxn modelId="{8C015F20-5557-4083-8C95-8F7CDCD2CAEE}" srcId="{743B366E-0827-4F6E-B3D2-68E961B82047}" destId="{4926D1B3-4F74-434F-8FB2-DDEE024E0EAB}" srcOrd="3" destOrd="0" parTransId="{DE0E0C02-37F2-4561-8F64-F9D06E7FE457}" sibTransId="{61E41AB2-C70F-473C-8674-824387DB3312}"/>
    <dgm:cxn modelId="{6AA70422-BB19-4BB9-B4EE-91519A29871F}" type="presOf" srcId="{0267EDE8-7EA8-4B8C-8F41-AEF503DD50D3}" destId="{EC9B0E24-4207-49EC-AFF4-C0F00FE09981}" srcOrd="0" destOrd="0" presId="urn:microsoft.com/office/officeart/2005/8/layout/hList1"/>
    <dgm:cxn modelId="{C8A6E72A-B557-43FF-884F-761AA87C234E}" srcId="{743B366E-0827-4F6E-B3D2-68E961B82047}" destId="{F735F32C-B783-413C-95AF-48F5A6AF8892}" srcOrd="0" destOrd="0" parTransId="{74E1F835-2BA2-48F3-94AD-5FF0911F86B8}" sibTransId="{0CB1E70E-1852-4BAF-AE26-71BA29A742A3}"/>
    <dgm:cxn modelId="{91696733-2228-4E22-B367-39A4A6717517}" srcId="{743B366E-0827-4F6E-B3D2-68E961B82047}" destId="{CC4F6F2C-8375-4AB0-A79C-147F0898203A}" srcOrd="1" destOrd="0" parTransId="{2F95CCF9-30FF-4205-AF4D-51BB3D717467}" sibTransId="{1B202E70-ED2C-43DD-90D5-07E45FBDE1E6}"/>
    <dgm:cxn modelId="{4E7E0B36-1B90-4DD7-93C7-F70C545E4351}" srcId="{E72FAB3E-A79E-48B2-B821-FFBD9DC9E85A}" destId="{A0B9833F-EBEB-4287-AF27-4A721B64A71C}" srcOrd="4" destOrd="0" parTransId="{51F7650C-34B6-4361-98DE-1540990F4C71}" sibTransId="{7504318A-85ED-4FD3-9ECC-37E154ACFF11}"/>
    <dgm:cxn modelId="{AADE0C3C-7C59-4B54-B09F-1CFA5702E603}" type="presOf" srcId="{0B297E45-A7C6-4A3B-9BB0-88E1E1B1C31E}" destId="{B019BE41-F733-4EA4-A5C5-4FDF7CFEEA17}" srcOrd="0" destOrd="3" presId="urn:microsoft.com/office/officeart/2005/8/layout/hList1"/>
    <dgm:cxn modelId="{684FB161-C419-4ABE-AF9E-ABB2018F76FB}" type="presOf" srcId="{7B1305BF-A1D2-4375-8608-7E2AA0D583E7}" destId="{50C7EBBB-BC88-469C-9696-9F4A9112C207}" srcOrd="0" destOrd="0" presId="urn:microsoft.com/office/officeart/2005/8/layout/hList1"/>
    <dgm:cxn modelId="{963DBB43-8826-4991-9260-871CF0EED334}" srcId="{E72FAB3E-A79E-48B2-B821-FFBD9DC9E85A}" destId="{420A9681-02AB-4218-826F-C6BEF111918E}" srcOrd="1" destOrd="0" parTransId="{ED965968-3665-4592-B6E5-F45A9A59E01C}" sibTransId="{AC880622-0DFC-4F65-9A88-7B40AC7FE411}"/>
    <dgm:cxn modelId="{0434D044-F243-404E-82F6-A4896F46704F}" srcId="{4926D1B3-4F74-434F-8FB2-DDEE024E0EAB}" destId="{7B1305BF-A1D2-4375-8608-7E2AA0D583E7}" srcOrd="0" destOrd="0" parTransId="{6BF2A9C9-2D80-4508-AC44-06E056B46A3D}" sibTransId="{FCF09A02-615F-4F2E-9073-0948AB6BCC20}"/>
    <dgm:cxn modelId="{7209F565-3E3A-44A3-A0A0-BFDFD6BB64A4}" type="presOf" srcId="{9B94289C-D5E9-445A-BECA-0A00D2FF48D2}" destId="{50C7EBBB-BC88-469C-9696-9F4A9112C207}" srcOrd="0" destOrd="2" presId="urn:microsoft.com/office/officeart/2005/8/layout/hList1"/>
    <dgm:cxn modelId="{29416268-E9D4-44CD-8963-781D76EA5847}" type="presOf" srcId="{E72FAB3E-A79E-48B2-B821-FFBD9DC9E85A}" destId="{56F2DA59-7167-44A5-B254-6A466B67F3F6}" srcOrd="0" destOrd="0" presId="urn:microsoft.com/office/officeart/2005/8/layout/hList1"/>
    <dgm:cxn modelId="{CCE96468-739D-4714-A2FB-118E8D15BA3B}" srcId="{743B366E-0827-4F6E-B3D2-68E961B82047}" destId="{E72FAB3E-A79E-48B2-B821-FFBD9DC9E85A}" srcOrd="2" destOrd="0" parTransId="{BFDD0C0E-2840-4AC8-85FB-9A036323D670}" sibTransId="{3DB50072-7D5E-4147-8E78-B8FB9B8F28B1}"/>
    <dgm:cxn modelId="{D8075748-D676-4D37-B7A5-2D9274EA1C24}" type="presOf" srcId="{63EB34C0-765E-4538-9AFE-0B6B819CE573}" destId="{B248E0EA-E34F-42F1-BD98-B10C7E86122B}" srcOrd="0" destOrd="4" presId="urn:microsoft.com/office/officeart/2005/8/layout/hList1"/>
    <dgm:cxn modelId="{AE8B5F4A-59B9-4071-BB01-63E524F96B58}" srcId="{F735F32C-B783-413C-95AF-48F5A6AF8892}" destId="{63EB34C0-765E-4538-9AFE-0B6B819CE573}" srcOrd="4" destOrd="0" parTransId="{23F0D834-64AA-4647-9879-047462811517}" sibTransId="{45896F3C-7320-48E9-8725-D29077EA406B}"/>
    <dgm:cxn modelId="{6D4AC06A-8D03-4459-A23A-AF7266559B04}" type="presOf" srcId="{74B96457-27E6-48C2-B5B6-DF9E295C020E}" destId="{B248E0EA-E34F-42F1-BD98-B10C7E86122B}" srcOrd="0" destOrd="1" presId="urn:microsoft.com/office/officeart/2005/8/layout/hList1"/>
    <dgm:cxn modelId="{8D91BB6B-4F75-4079-A5E2-CF4F3CD8E4B8}" type="presOf" srcId="{F244CE09-03E6-43CB-B5C4-9802B6E97971}" destId="{50C7EBBB-BC88-469C-9696-9F4A9112C207}" srcOrd="0" destOrd="3" presId="urn:microsoft.com/office/officeart/2005/8/layout/hList1"/>
    <dgm:cxn modelId="{1E7AF06C-F167-496F-B48B-D96BD6BF3954}" type="presOf" srcId="{E62406E6-8CE1-4D2F-91E9-E7590308E801}" destId="{B019BE41-F733-4EA4-A5C5-4FDF7CFEEA17}" srcOrd="0" destOrd="2" presId="urn:microsoft.com/office/officeart/2005/8/layout/hList1"/>
    <dgm:cxn modelId="{D6D79B4D-EFC0-402C-A9C3-B8465AE63C0E}" type="presOf" srcId="{7BA286EF-DDF1-44F3-A1BB-68209DC0AEB0}" destId="{B248E0EA-E34F-42F1-BD98-B10C7E86122B}" srcOrd="0" destOrd="2" presId="urn:microsoft.com/office/officeart/2005/8/layout/hList1"/>
    <dgm:cxn modelId="{91013270-2E67-45B8-9E39-5B5965E6E3D0}" type="presOf" srcId="{996157E2-3539-4CB8-B844-D37A98B517A9}" destId="{EC9B0E24-4207-49EC-AFF4-C0F00FE09981}" srcOrd="0" destOrd="3" presId="urn:microsoft.com/office/officeart/2005/8/layout/hList1"/>
    <dgm:cxn modelId="{79FE7B71-6DE8-40C8-81A3-B918B98E02ED}" srcId="{4926D1B3-4F74-434F-8FB2-DDEE024E0EAB}" destId="{29B0F609-BFDE-44E8-9EE4-2430C28FC66E}" srcOrd="1" destOrd="0" parTransId="{5ADE4C87-B66E-4837-B6AF-E54F566A8C83}" sibTransId="{3B10BB0E-F2CC-4766-8F16-B93E6F226C36}"/>
    <dgm:cxn modelId="{2E3C0A52-3B7E-4006-B6FE-48FF5AC4B2F8}" type="presOf" srcId="{009F2931-3E11-488B-B77F-1DC9C759076E}" destId="{EC9B0E24-4207-49EC-AFF4-C0F00FE09981}" srcOrd="0" destOrd="2" presId="urn:microsoft.com/office/officeart/2005/8/layout/hList1"/>
    <dgm:cxn modelId="{D2463B8A-7751-4862-BB3C-21282493D50D}" srcId="{CC4F6F2C-8375-4AB0-A79C-147F0898203A}" destId="{E62406E6-8CE1-4D2F-91E9-E7590308E801}" srcOrd="2" destOrd="0" parTransId="{B48DC352-C79F-41D5-B4A0-A1D962EA1B11}" sibTransId="{56C5413D-E124-4141-BF91-8EBB448DB31C}"/>
    <dgm:cxn modelId="{6F5F5291-A437-41DD-91F8-047AD7728914}" type="presOf" srcId="{420A9681-02AB-4218-826F-C6BEF111918E}" destId="{EC9B0E24-4207-49EC-AFF4-C0F00FE09981}" srcOrd="0" destOrd="1" presId="urn:microsoft.com/office/officeart/2005/8/layout/hList1"/>
    <dgm:cxn modelId="{F7AC5A9C-67B6-494B-AA3F-3C3B65DE91CF}" type="presOf" srcId="{7433D569-D274-4280-9106-589366209690}" destId="{B248E0EA-E34F-42F1-BD98-B10C7E86122B}" srcOrd="0" destOrd="3" presId="urn:microsoft.com/office/officeart/2005/8/layout/hList1"/>
    <dgm:cxn modelId="{7C13FC9D-487A-4C3C-B015-5063533FB66A}" type="presOf" srcId="{CC4F6F2C-8375-4AB0-A79C-147F0898203A}" destId="{5ECCCF9A-56EE-4B0F-B1EB-120DA96A731A}" srcOrd="0" destOrd="0" presId="urn:microsoft.com/office/officeart/2005/8/layout/hList1"/>
    <dgm:cxn modelId="{0140C2A5-DCE1-431F-83FF-AF9BE069DA7C}" type="presOf" srcId="{743B366E-0827-4F6E-B3D2-68E961B82047}" destId="{3ED374F0-1BD6-4646-A2AE-3E274D049824}" srcOrd="0" destOrd="0" presId="urn:microsoft.com/office/officeart/2005/8/layout/hList1"/>
    <dgm:cxn modelId="{ECFFF3A9-016D-4F6F-895E-DA85554108BC}" srcId="{F735F32C-B783-413C-95AF-48F5A6AF8892}" destId="{74B96457-27E6-48C2-B5B6-DF9E295C020E}" srcOrd="1" destOrd="0" parTransId="{3DDD3128-0C29-4B3A-82C1-E68CCF98B5ED}" sibTransId="{458DDDFD-2A59-446B-8027-0F2BCA374DCA}"/>
    <dgm:cxn modelId="{2662C7AA-EF86-4B3F-A607-37D7A0F6E07D}" type="presOf" srcId="{FE662FAC-8252-4EBC-92E9-459151A603C6}" destId="{B019BE41-F733-4EA4-A5C5-4FDF7CFEEA17}" srcOrd="0" destOrd="1" presId="urn:microsoft.com/office/officeart/2005/8/layout/hList1"/>
    <dgm:cxn modelId="{421F48C2-30A9-465E-8B40-3797F37818D5}" srcId="{CC4F6F2C-8375-4AB0-A79C-147F0898203A}" destId="{FE662FAC-8252-4EBC-92E9-459151A603C6}" srcOrd="1" destOrd="0" parTransId="{4F581201-C49E-4788-8F08-75FF5E3DBD57}" sibTransId="{36503BAF-E5C6-4C49-8034-C7B3CBAD20C0}"/>
    <dgm:cxn modelId="{C5525EC4-6047-4AA6-8E19-E1C31D2C1B2C}" srcId="{4926D1B3-4F74-434F-8FB2-DDEE024E0EAB}" destId="{9B94289C-D5E9-445A-BECA-0A00D2FF48D2}" srcOrd="2" destOrd="0" parTransId="{C4ACC18E-B119-483F-89B0-C179D2AF01C5}" sibTransId="{D7415B4B-CB0E-4DD5-A065-D2D71E3AAB41}"/>
    <dgm:cxn modelId="{73D955C9-DC71-486F-B185-C2F1B76328AA}" type="presOf" srcId="{29B0F609-BFDE-44E8-9EE4-2430C28FC66E}" destId="{50C7EBBB-BC88-469C-9696-9F4A9112C207}" srcOrd="0" destOrd="1" presId="urn:microsoft.com/office/officeart/2005/8/layout/hList1"/>
    <dgm:cxn modelId="{451491D1-6A48-4A5A-978B-1DD24EDAE736}" srcId="{E72FAB3E-A79E-48B2-B821-FFBD9DC9E85A}" destId="{009F2931-3E11-488B-B77F-1DC9C759076E}" srcOrd="2" destOrd="0" parTransId="{5BFE3A3C-0D67-4B49-9236-3B9AF0A8526A}" sibTransId="{232BFF8E-C5B6-4DC1-8E3D-9BAFF035A7B4}"/>
    <dgm:cxn modelId="{DC5F48D6-4BFB-41AE-ACC0-7FA75EF7E66B}" srcId="{CC4F6F2C-8375-4AB0-A79C-147F0898203A}" destId="{0B297E45-A7C6-4A3B-9BB0-88E1E1B1C31E}" srcOrd="3" destOrd="0" parTransId="{D5649AAF-ECC1-4BA5-980C-C41BE8045A77}" sibTransId="{FAD0D0C4-08CF-4D21-B590-E0BF40F3FE05}"/>
    <dgm:cxn modelId="{94BE22E0-1D9E-438B-8D0E-2BCA0BB1D8E7}" srcId="{E72FAB3E-A79E-48B2-B821-FFBD9DC9E85A}" destId="{0267EDE8-7EA8-4B8C-8F41-AEF503DD50D3}" srcOrd="0" destOrd="0" parTransId="{5DEE2393-F63E-4893-8AF7-2429E00F9334}" sibTransId="{A9FC6117-9875-414B-85E0-E61863BA4B72}"/>
    <dgm:cxn modelId="{B44F2AE5-85DD-4E10-A2DD-37BD4E66DE36}" srcId="{F735F32C-B783-413C-95AF-48F5A6AF8892}" destId="{EE1BEAE7-B887-4C5E-B8D5-83EE8AA8A8DA}" srcOrd="0" destOrd="0" parTransId="{8ACA3E17-EB3C-4A63-8D5B-050016F60BD7}" sibTransId="{CC3448BA-9086-44A3-AF64-445F695AB53F}"/>
    <dgm:cxn modelId="{3B928CE6-E61B-4F39-AEAD-9AEFF2BC2375}" srcId="{4926D1B3-4F74-434F-8FB2-DDEE024E0EAB}" destId="{F244CE09-03E6-43CB-B5C4-9802B6E97971}" srcOrd="3" destOrd="0" parTransId="{B461385A-7C9A-47F3-B59E-A8CCEF74907B}" sibTransId="{D10CB95E-550D-49D4-9A05-AC6C8AA05311}"/>
    <dgm:cxn modelId="{308B84EF-54FB-4B5C-ABCD-331EC30C5799}" type="presOf" srcId="{EE1BEAE7-B887-4C5E-B8D5-83EE8AA8A8DA}" destId="{B248E0EA-E34F-42F1-BD98-B10C7E86122B}" srcOrd="0" destOrd="0" presId="urn:microsoft.com/office/officeart/2005/8/layout/hList1"/>
    <dgm:cxn modelId="{D518A1F1-EE16-487D-B907-25CA8076D0AF}" type="presOf" srcId="{4926D1B3-4F74-434F-8FB2-DDEE024E0EAB}" destId="{62763D33-2EC0-4714-AE0A-72269B766200}" srcOrd="0" destOrd="0" presId="urn:microsoft.com/office/officeart/2005/8/layout/hList1"/>
    <dgm:cxn modelId="{E38CD0FB-2648-4E16-880A-8C3A22A10028}" srcId="{F735F32C-B783-413C-95AF-48F5A6AF8892}" destId="{7433D569-D274-4280-9106-589366209690}" srcOrd="3" destOrd="0" parTransId="{8ED4BB29-091A-4FD2-B8A4-798B0CB30202}" sibTransId="{96F245FB-3C9A-4E69-8F1D-807BB346FE83}"/>
    <dgm:cxn modelId="{A3AAE7B0-CC3D-47D9-BD72-219E126A7866}" type="presParOf" srcId="{3ED374F0-1BD6-4646-A2AE-3E274D049824}" destId="{19CECC88-C841-475C-984F-2277B6680F04}" srcOrd="0" destOrd="0" presId="urn:microsoft.com/office/officeart/2005/8/layout/hList1"/>
    <dgm:cxn modelId="{18DE83DA-F83B-4D78-B405-AA1A8B380B9A}" type="presParOf" srcId="{19CECC88-C841-475C-984F-2277B6680F04}" destId="{DBE8FFBF-F1E9-4D3D-9C14-A6C7EDD89A48}" srcOrd="0" destOrd="0" presId="urn:microsoft.com/office/officeart/2005/8/layout/hList1"/>
    <dgm:cxn modelId="{5DB857D7-8231-4A68-AFDC-316756E37F21}" type="presParOf" srcId="{19CECC88-C841-475C-984F-2277B6680F04}" destId="{B248E0EA-E34F-42F1-BD98-B10C7E86122B}" srcOrd="1" destOrd="0" presId="urn:microsoft.com/office/officeart/2005/8/layout/hList1"/>
    <dgm:cxn modelId="{CD555A09-E648-47D0-886E-57EE03E4EAD3}" type="presParOf" srcId="{3ED374F0-1BD6-4646-A2AE-3E274D049824}" destId="{84A7DB9B-61CC-4998-B3C8-8CB7036189A3}" srcOrd="1" destOrd="0" presId="urn:microsoft.com/office/officeart/2005/8/layout/hList1"/>
    <dgm:cxn modelId="{0934E4EB-165B-44B2-B0E4-ED341F750601}" type="presParOf" srcId="{3ED374F0-1BD6-4646-A2AE-3E274D049824}" destId="{8F3C43B2-6A5B-458C-9C0B-BC1D3A48B73A}" srcOrd="2" destOrd="0" presId="urn:microsoft.com/office/officeart/2005/8/layout/hList1"/>
    <dgm:cxn modelId="{526C3AC6-4A10-44D7-9C4D-D9FB40D884C7}" type="presParOf" srcId="{8F3C43B2-6A5B-458C-9C0B-BC1D3A48B73A}" destId="{5ECCCF9A-56EE-4B0F-B1EB-120DA96A731A}" srcOrd="0" destOrd="0" presId="urn:microsoft.com/office/officeart/2005/8/layout/hList1"/>
    <dgm:cxn modelId="{6F6F72EE-B896-4815-AC22-6482C106AB43}" type="presParOf" srcId="{8F3C43B2-6A5B-458C-9C0B-BC1D3A48B73A}" destId="{B019BE41-F733-4EA4-A5C5-4FDF7CFEEA17}" srcOrd="1" destOrd="0" presId="urn:microsoft.com/office/officeart/2005/8/layout/hList1"/>
    <dgm:cxn modelId="{F4FC1882-A5DD-4E91-97CF-4FCBAAFC964D}" type="presParOf" srcId="{3ED374F0-1BD6-4646-A2AE-3E274D049824}" destId="{FCDF3EAB-6237-4254-B104-C06E84EAD2F3}" srcOrd="3" destOrd="0" presId="urn:microsoft.com/office/officeart/2005/8/layout/hList1"/>
    <dgm:cxn modelId="{B88CC14E-B3B9-4FDF-97F1-1FD9B41204D6}" type="presParOf" srcId="{3ED374F0-1BD6-4646-A2AE-3E274D049824}" destId="{88B0A6C7-E3FE-40A1-A22B-B3D468F49377}" srcOrd="4" destOrd="0" presId="urn:microsoft.com/office/officeart/2005/8/layout/hList1"/>
    <dgm:cxn modelId="{D2F937AB-D66F-4FB8-9394-5128CFB45533}" type="presParOf" srcId="{88B0A6C7-E3FE-40A1-A22B-B3D468F49377}" destId="{56F2DA59-7167-44A5-B254-6A466B67F3F6}" srcOrd="0" destOrd="0" presId="urn:microsoft.com/office/officeart/2005/8/layout/hList1"/>
    <dgm:cxn modelId="{3C628D48-F085-4F59-B0B7-E1EA639A758A}" type="presParOf" srcId="{88B0A6C7-E3FE-40A1-A22B-B3D468F49377}" destId="{EC9B0E24-4207-49EC-AFF4-C0F00FE09981}" srcOrd="1" destOrd="0" presId="urn:microsoft.com/office/officeart/2005/8/layout/hList1"/>
    <dgm:cxn modelId="{A63D0AB2-CDED-49E1-AD75-C64E3EC4BFA5}" type="presParOf" srcId="{3ED374F0-1BD6-4646-A2AE-3E274D049824}" destId="{16E8FAFA-C5CF-4D89-A68C-5C1A59260F4E}" srcOrd="5" destOrd="0" presId="urn:microsoft.com/office/officeart/2005/8/layout/hList1"/>
    <dgm:cxn modelId="{04D7C964-54E0-4AFA-BD5B-2E054F703BD1}" type="presParOf" srcId="{3ED374F0-1BD6-4646-A2AE-3E274D049824}" destId="{D0B0D3B9-9856-4031-B30F-FFAFFB9097A4}" srcOrd="6" destOrd="0" presId="urn:microsoft.com/office/officeart/2005/8/layout/hList1"/>
    <dgm:cxn modelId="{60735C59-F62D-469F-9BDE-DE26328B2364}" type="presParOf" srcId="{D0B0D3B9-9856-4031-B30F-FFAFFB9097A4}" destId="{62763D33-2EC0-4714-AE0A-72269B766200}" srcOrd="0" destOrd="0" presId="urn:microsoft.com/office/officeart/2005/8/layout/hList1"/>
    <dgm:cxn modelId="{630EC594-71F5-4BA2-8DAA-3E4238611AAA}" type="presParOf" srcId="{D0B0D3B9-9856-4031-B30F-FFAFFB9097A4}" destId="{50C7EBBB-BC88-469C-9696-9F4A9112C2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C70B2FE-4615-444D-A57A-30C243165895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A284691-CDC2-47EC-A1E9-D7743DAD9730}">
      <dgm:prSet custT="1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Governo Médici </a:t>
          </a:r>
        </a:p>
        <a:p>
          <a:pPr algn="ctr"/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(1969-1974)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8681E0F-6963-4BF4-861E-5B9E15055100}" type="parTrans" cxnId="{C4FFDAB1-D202-4256-863F-21C2771001B1}">
      <dgm:prSet/>
      <dgm:spPr/>
      <dgm:t>
        <a:bodyPr/>
        <a:lstStyle/>
        <a:p>
          <a:endParaRPr lang="pt-BR"/>
        </a:p>
      </dgm:t>
    </dgm:pt>
    <dgm:pt modelId="{A9F75FB4-D198-4AD5-9E97-18279C374E6E}" type="sibTrans" cxnId="{C4FFDAB1-D202-4256-863F-21C2771001B1}">
      <dgm:prSet/>
      <dgm:spPr/>
      <dgm:t>
        <a:bodyPr/>
        <a:lstStyle/>
        <a:p>
          <a:endParaRPr lang="pt-BR"/>
        </a:p>
      </dgm:t>
    </dgm:pt>
    <dgm:pt modelId="{03FA04FA-91D0-41A3-8739-D4AF45DC83BF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2BF7D3C-326F-4C71-BFC3-8B1B221AB693}" type="parTrans" cxnId="{BACD1153-755D-43B3-A9AF-6D338D62CCA9}">
      <dgm:prSet/>
      <dgm:spPr/>
      <dgm:t>
        <a:bodyPr/>
        <a:lstStyle/>
        <a:p>
          <a:endParaRPr lang="pt-BR"/>
        </a:p>
      </dgm:t>
    </dgm:pt>
    <dgm:pt modelId="{2F7E1759-6CBD-4E62-BB1B-2CF8943BB9DC}" type="sibTrans" cxnId="{BACD1153-755D-43B3-A9AF-6D338D62CCA9}">
      <dgm:prSet/>
      <dgm:spPr/>
      <dgm:t>
        <a:bodyPr/>
        <a:lstStyle/>
        <a:p>
          <a:endParaRPr lang="pt-BR"/>
        </a:p>
      </dgm:t>
    </dgm:pt>
    <dgm:pt modelId="{92684439-D1D6-4495-B077-D32A7C7B1F58}">
      <dgm:prSet custT="1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Governo Geisel </a:t>
          </a:r>
        </a:p>
        <a:p>
          <a:pPr algn="ctr"/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(1974-1979)</a:t>
          </a:r>
          <a:endParaRPr lang="pt-BR" sz="2000" baseline="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6BDBCE6-E092-4E5E-81BB-E4766CE7AE88}" type="parTrans" cxnId="{62B88B4B-F9B4-4453-B2D9-201C13640389}">
      <dgm:prSet/>
      <dgm:spPr/>
      <dgm:t>
        <a:bodyPr/>
        <a:lstStyle/>
        <a:p>
          <a:endParaRPr lang="pt-BR"/>
        </a:p>
      </dgm:t>
    </dgm:pt>
    <dgm:pt modelId="{4E57434D-8841-417F-9770-9D2B29946C2B}" type="sibTrans" cxnId="{62B88B4B-F9B4-4453-B2D9-201C13640389}">
      <dgm:prSet/>
      <dgm:spPr/>
      <dgm:t>
        <a:bodyPr/>
        <a:lstStyle/>
        <a:p>
          <a:endParaRPr lang="pt-BR"/>
        </a:p>
      </dgm:t>
    </dgm:pt>
    <dgm:pt modelId="{D94CFFBE-8654-4718-BCE0-425F86089556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Abertura lenta, gradativa e segura</a:t>
          </a:r>
        </a:p>
      </dgm:t>
    </dgm:pt>
    <dgm:pt modelId="{F528FBB8-5FDB-411D-9628-B5AF7C3E63C5}" type="parTrans" cxnId="{CF308B25-43CD-4F25-985F-A95C6972BF42}">
      <dgm:prSet/>
      <dgm:spPr/>
      <dgm:t>
        <a:bodyPr/>
        <a:lstStyle/>
        <a:p>
          <a:endParaRPr lang="pt-BR"/>
        </a:p>
      </dgm:t>
    </dgm:pt>
    <dgm:pt modelId="{0C6B4119-609B-46D8-A97E-E97F5E565E82}" type="sibTrans" cxnId="{CF308B25-43CD-4F25-985F-A95C6972BF42}">
      <dgm:prSet/>
      <dgm:spPr/>
      <dgm:t>
        <a:bodyPr/>
        <a:lstStyle/>
        <a:p>
          <a:endParaRPr lang="pt-BR"/>
        </a:p>
      </dgm:t>
    </dgm:pt>
    <dgm:pt modelId="{0DB33952-EFD1-42BA-9AB9-B553814CCDDC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O mais repressivo da história brasileira</a:t>
          </a:r>
          <a:endParaRPr lang="pt-BR" sz="2000" b="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D8F9806-D0E2-43A9-AD05-941682943A32}" type="parTrans" cxnId="{C5282DFF-8FBB-439A-9549-FE0ED5CAA8B9}">
      <dgm:prSet/>
      <dgm:spPr/>
      <dgm:t>
        <a:bodyPr/>
        <a:lstStyle/>
        <a:p>
          <a:endParaRPr lang="pt-BR"/>
        </a:p>
      </dgm:t>
    </dgm:pt>
    <dgm:pt modelId="{033D9FCA-BE3B-464D-A952-110D7D015FFF}" type="sibTrans" cxnId="{C5282DFF-8FBB-439A-9549-FE0ED5CAA8B9}">
      <dgm:prSet/>
      <dgm:spPr/>
      <dgm:t>
        <a:bodyPr/>
        <a:lstStyle/>
        <a:p>
          <a:endParaRPr lang="pt-BR"/>
        </a:p>
      </dgm:t>
    </dgm:pt>
    <dgm:pt modelId="{2AABBE21-D416-44C1-876E-5DE323F1BE22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Torturas sistemáticas e assassinatos</a:t>
          </a:r>
          <a:endParaRPr lang="pt-BR" sz="2000" b="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CF56F11-7893-4296-A42D-E22E36E9BB79}" type="parTrans" cxnId="{E5F2211E-4AB6-439A-BC59-92451D50F01C}">
      <dgm:prSet/>
      <dgm:spPr/>
      <dgm:t>
        <a:bodyPr/>
        <a:lstStyle/>
        <a:p>
          <a:endParaRPr lang="pt-BR"/>
        </a:p>
      </dgm:t>
    </dgm:pt>
    <dgm:pt modelId="{9A0FD74D-48D6-47B5-A87D-C2E2E37C7493}" type="sibTrans" cxnId="{E5F2211E-4AB6-439A-BC59-92451D50F01C}">
      <dgm:prSet/>
      <dgm:spPr/>
      <dgm:t>
        <a:bodyPr/>
        <a:lstStyle/>
        <a:p>
          <a:endParaRPr lang="pt-BR"/>
        </a:p>
      </dgm:t>
    </dgm:pt>
    <dgm:pt modelId="{D246DE3B-A115-4F0C-A409-D7B9E08C8319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Luta armada</a:t>
          </a:r>
          <a:endParaRPr lang="pt-BR" sz="2000" b="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FADDFA6-9DA2-4C3D-9DF2-45FDCED92502}" type="parTrans" cxnId="{40EDAA27-9CB4-4664-BB6E-2EA60AD8434F}">
      <dgm:prSet/>
      <dgm:spPr/>
      <dgm:t>
        <a:bodyPr/>
        <a:lstStyle/>
        <a:p>
          <a:endParaRPr lang="pt-BR"/>
        </a:p>
      </dgm:t>
    </dgm:pt>
    <dgm:pt modelId="{001BD2BE-35AF-4417-8269-850B28643DC4}" type="sibTrans" cxnId="{40EDAA27-9CB4-4664-BB6E-2EA60AD8434F}">
      <dgm:prSet/>
      <dgm:spPr/>
      <dgm:t>
        <a:bodyPr/>
        <a:lstStyle/>
        <a:p>
          <a:endParaRPr lang="pt-BR"/>
        </a:p>
      </dgm:t>
    </dgm:pt>
    <dgm:pt modelId="{78C170FD-A2B0-45FB-81DD-3E5E55836416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Propaganda de massa</a:t>
          </a:r>
          <a:endParaRPr lang="pt-BR" sz="2000" b="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47EF609-4D64-4850-866E-1920263F4059}" type="parTrans" cxnId="{185DAD19-8E04-4A18-9223-6305B6C9CAB3}">
      <dgm:prSet/>
      <dgm:spPr/>
      <dgm:t>
        <a:bodyPr/>
        <a:lstStyle/>
        <a:p>
          <a:endParaRPr lang="pt-BR"/>
        </a:p>
      </dgm:t>
    </dgm:pt>
    <dgm:pt modelId="{B73FFE7A-A1CC-4E66-AABC-71479BA03878}" type="sibTrans" cxnId="{185DAD19-8E04-4A18-9223-6305B6C9CAB3}">
      <dgm:prSet/>
      <dgm:spPr/>
      <dgm:t>
        <a:bodyPr/>
        <a:lstStyle/>
        <a:p>
          <a:endParaRPr lang="pt-BR"/>
        </a:p>
      </dgm:t>
    </dgm:pt>
    <dgm:pt modelId="{EA1DB036-CB7E-4F6D-B99A-9F5D47BB162D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“Milagre econômico”</a:t>
          </a:r>
          <a:endParaRPr lang="pt-BR" sz="2000" b="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938A04E-7826-4163-A7DF-23D7463CF750}" type="parTrans" cxnId="{A1160469-073E-4AFD-B523-491944D7AEEA}">
      <dgm:prSet/>
      <dgm:spPr/>
      <dgm:t>
        <a:bodyPr/>
        <a:lstStyle/>
        <a:p>
          <a:endParaRPr lang="pt-BR"/>
        </a:p>
      </dgm:t>
    </dgm:pt>
    <dgm:pt modelId="{E0F6866B-BD2C-4904-9A6D-0165980A4091}" type="sibTrans" cxnId="{A1160469-073E-4AFD-B523-491944D7AEEA}">
      <dgm:prSet/>
      <dgm:spPr/>
      <dgm:t>
        <a:bodyPr/>
        <a:lstStyle/>
        <a:p>
          <a:endParaRPr lang="pt-BR"/>
        </a:p>
      </dgm:t>
    </dgm:pt>
    <dgm:pt modelId="{4C7B38B0-3C6D-471F-8AAA-C8FA0DFF64C8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Assassinato de Vladimir Herzog</a:t>
          </a:r>
        </a:p>
      </dgm:t>
    </dgm:pt>
    <dgm:pt modelId="{744F9318-A665-46D8-93D5-1636D7DA0BE2}" type="parTrans" cxnId="{E1FDAE18-01D3-412B-B346-9C9CC1DDD53E}">
      <dgm:prSet/>
      <dgm:spPr/>
      <dgm:t>
        <a:bodyPr/>
        <a:lstStyle/>
        <a:p>
          <a:endParaRPr lang="pt-BR"/>
        </a:p>
      </dgm:t>
    </dgm:pt>
    <dgm:pt modelId="{E340AF67-93B7-4AED-B5E1-28C3D3183837}" type="sibTrans" cxnId="{E1FDAE18-01D3-412B-B346-9C9CC1DDD53E}">
      <dgm:prSet/>
      <dgm:spPr/>
      <dgm:t>
        <a:bodyPr/>
        <a:lstStyle/>
        <a:p>
          <a:endParaRPr lang="pt-BR"/>
        </a:p>
      </dgm:t>
    </dgm:pt>
    <dgm:pt modelId="{4EC77A50-F45B-43E4-A490-A0095BE424D6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Extinção do AI-5</a:t>
          </a:r>
        </a:p>
      </dgm:t>
    </dgm:pt>
    <dgm:pt modelId="{9CCAE3CA-C5AB-4FBD-986B-17E1F06A2F65}" type="parTrans" cxnId="{91F7BB60-E759-4334-AB2B-97EBE8629E99}">
      <dgm:prSet/>
      <dgm:spPr/>
      <dgm:t>
        <a:bodyPr/>
        <a:lstStyle/>
        <a:p>
          <a:endParaRPr lang="pt-BR"/>
        </a:p>
      </dgm:t>
    </dgm:pt>
    <dgm:pt modelId="{AE72036B-0178-481F-A558-2456E81439E1}" type="sibTrans" cxnId="{91F7BB60-E759-4334-AB2B-97EBE8629E99}">
      <dgm:prSet/>
      <dgm:spPr/>
      <dgm:t>
        <a:bodyPr/>
        <a:lstStyle/>
        <a:p>
          <a:endParaRPr lang="pt-BR"/>
        </a:p>
      </dgm:t>
    </dgm:pt>
    <dgm:pt modelId="{52CA8E9D-E32B-4FEF-B415-4F10EF30E31E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Lei de Anistia</a:t>
          </a:r>
        </a:p>
      </dgm:t>
    </dgm:pt>
    <dgm:pt modelId="{10225E02-F607-4E83-ABAC-9DDDCA023CFF}" type="parTrans" cxnId="{4683D5E8-C332-47E5-881F-E06CB33339D8}">
      <dgm:prSet/>
      <dgm:spPr/>
      <dgm:t>
        <a:bodyPr/>
        <a:lstStyle/>
        <a:p>
          <a:endParaRPr lang="pt-BR"/>
        </a:p>
      </dgm:t>
    </dgm:pt>
    <dgm:pt modelId="{706412DF-4BD8-40B0-BB93-03899E7086AA}" type="sibTrans" cxnId="{4683D5E8-C332-47E5-881F-E06CB33339D8}">
      <dgm:prSet/>
      <dgm:spPr/>
      <dgm:t>
        <a:bodyPr/>
        <a:lstStyle/>
        <a:p>
          <a:endParaRPr lang="pt-BR"/>
        </a:p>
      </dgm:t>
    </dgm:pt>
    <dgm:pt modelId="{724A21E5-D675-42F1-AB2D-418E8EEB7FD3}" type="pres">
      <dgm:prSet presAssocID="{8C70B2FE-4615-444D-A57A-30C243165895}" presName="Name0" presStyleCnt="0">
        <dgm:presLayoutVars>
          <dgm:dir/>
          <dgm:animLvl val="lvl"/>
          <dgm:resizeHandles val="exact"/>
        </dgm:presLayoutVars>
      </dgm:prSet>
      <dgm:spPr/>
    </dgm:pt>
    <dgm:pt modelId="{E253F5B3-886A-44D9-AFCF-A3A5412680E7}" type="pres">
      <dgm:prSet presAssocID="{6A284691-CDC2-47EC-A1E9-D7743DAD9730}" presName="composite" presStyleCnt="0"/>
      <dgm:spPr/>
    </dgm:pt>
    <dgm:pt modelId="{69BFE4AB-D956-438E-A693-DC3F605AAD9F}" type="pres">
      <dgm:prSet presAssocID="{6A284691-CDC2-47EC-A1E9-D7743DAD9730}" presName="parTx" presStyleLbl="alignNode1" presStyleIdx="0" presStyleCnt="2" custScaleY="100000" custLinFactNeighborX="598" custLinFactNeighborY="-14879">
        <dgm:presLayoutVars>
          <dgm:chMax val="0"/>
          <dgm:chPref val="0"/>
          <dgm:bulletEnabled val="1"/>
        </dgm:presLayoutVars>
      </dgm:prSet>
      <dgm:spPr/>
    </dgm:pt>
    <dgm:pt modelId="{77579026-91CB-47DF-A079-DF5E3BF4D5D2}" type="pres">
      <dgm:prSet presAssocID="{6A284691-CDC2-47EC-A1E9-D7743DAD9730}" presName="desTx" presStyleLbl="alignAccFollowNode1" presStyleIdx="0" presStyleCnt="2" custScaleY="100033" custLinFactNeighborX="598" custLinFactNeighborY="-793">
        <dgm:presLayoutVars>
          <dgm:bulletEnabled val="1"/>
        </dgm:presLayoutVars>
      </dgm:prSet>
      <dgm:spPr/>
    </dgm:pt>
    <dgm:pt modelId="{84CAB29F-86E9-439F-9B52-8C18827E172E}" type="pres">
      <dgm:prSet presAssocID="{A9F75FB4-D198-4AD5-9E97-18279C374E6E}" presName="space" presStyleCnt="0"/>
      <dgm:spPr/>
    </dgm:pt>
    <dgm:pt modelId="{D9CC095A-56D7-4CE5-9302-5115FC1BEB17}" type="pres">
      <dgm:prSet presAssocID="{92684439-D1D6-4495-B077-D32A7C7B1F58}" presName="composite" presStyleCnt="0"/>
      <dgm:spPr/>
    </dgm:pt>
    <dgm:pt modelId="{6C009E41-34B9-4F10-8839-A1503255ACEB}" type="pres">
      <dgm:prSet presAssocID="{92684439-D1D6-4495-B077-D32A7C7B1F58}" presName="parTx" presStyleLbl="alignNode1" presStyleIdx="1" presStyleCnt="2" custScaleY="100000" custLinFactNeighborX="1" custLinFactNeighborY="-14121">
        <dgm:presLayoutVars>
          <dgm:chMax val="0"/>
          <dgm:chPref val="0"/>
          <dgm:bulletEnabled val="1"/>
        </dgm:presLayoutVars>
      </dgm:prSet>
      <dgm:spPr/>
    </dgm:pt>
    <dgm:pt modelId="{E0994BAD-33BD-4DFF-ABBF-21F3C83CBEEF}" type="pres">
      <dgm:prSet presAssocID="{92684439-D1D6-4495-B077-D32A7C7B1F58}" presName="desTx" presStyleLbl="alignAccFollowNode1" presStyleIdx="1" presStyleCnt="2" custScaleY="100448" custLinFactNeighborX="1" custLinFactNeighborY="-447">
        <dgm:presLayoutVars>
          <dgm:bulletEnabled val="1"/>
        </dgm:presLayoutVars>
      </dgm:prSet>
      <dgm:spPr/>
    </dgm:pt>
  </dgm:ptLst>
  <dgm:cxnLst>
    <dgm:cxn modelId="{ACB02005-321C-4A73-BF00-E7E894C98DEF}" type="presOf" srcId="{4EC77A50-F45B-43E4-A490-A0095BE424D6}" destId="{E0994BAD-33BD-4DFF-ABBF-21F3C83CBEEF}" srcOrd="0" destOrd="2" presId="urn:microsoft.com/office/officeart/2005/8/layout/hList1"/>
    <dgm:cxn modelId="{E1FDAE18-01D3-412B-B346-9C9CC1DDD53E}" srcId="{92684439-D1D6-4495-B077-D32A7C7B1F58}" destId="{4C7B38B0-3C6D-471F-8AAA-C8FA0DFF64C8}" srcOrd="1" destOrd="0" parTransId="{744F9318-A665-46D8-93D5-1636D7DA0BE2}" sibTransId="{E340AF67-93B7-4AED-B5E1-28C3D3183837}"/>
    <dgm:cxn modelId="{185DAD19-8E04-4A18-9223-6305B6C9CAB3}" srcId="{6A284691-CDC2-47EC-A1E9-D7743DAD9730}" destId="{78C170FD-A2B0-45FB-81DD-3E5E55836416}" srcOrd="4" destOrd="0" parTransId="{B47EF609-4D64-4850-866E-1920263F4059}" sibTransId="{B73FFE7A-A1CC-4E66-AABC-71479BA03878}"/>
    <dgm:cxn modelId="{E5F2211E-4AB6-439A-BC59-92451D50F01C}" srcId="{6A284691-CDC2-47EC-A1E9-D7743DAD9730}" destId="{2AABBE21-D416-44C1-876E-5DE323F1BE22}" srcOrd="2" destOrd="0" parTransId="{BCF56F11-7893-4296-A42D-E22E36E9BB79}" sibTransId="{9A0FD74D-48D6-47B5-A87D-C2E2E37C7493}"/>
    <dgm:cxn modelId="{CF308B25-43CD-4F25-985F-A95C6972BF42}" srcId="{92684439-D1D6-4495-B077-D32A7C7B1F58}" destId="{D94CFFBE-8654-4718-BCE0-425F86089556}" srcOrd="0" destOrd="0" parTransId="{F528FBB8-5FDB-411D-9628-B5AF7C3E63C5}" sibTransId="{0C6B4119-609B-46D8-A97E-E97F5E565E82}"/>
    <dgm:cxn modelId="{40EDAA27-9CB4-4664-BB6E-2EA60AD8434F}" srcId="{6A284691-CDC2-47EC-A1E9-D7743DAD9730}" destId="{D246DE3B-A115-4F0C-A409-D7B9E08C8319}" srcOrd="3" destOrd="0" parTransId="{DFADDFA6-9DA2-4C3D-9DF2-45FDCED92502}" sibTransId="{001BD2BE-35AF-4417-8269-850B28643DC4}"/>
    <dgm:cxn modelId="{EC188629-AEF0-430A-A4D0-6AC176651CE3}" type="presOf" srcId="{D94CFFBE-8654-4718-BCE0-425F86089556}" destId="{E0994BAD-33BD-4DFF-ABBF-21F3C83CBEEF}" srcOrd="0" destOrd="0" presId="urn:microsoft.com/office/officeart/2005/8/layout/hList1"/>
    <dgm:cxn modelId="{BA71982A-B08E-47AF-9D34-329B14914D61}" type="presOf" srcId="{EA1DB036-CB7E-4F6D-B99A-9F5D47BB162D}" destId="{77579026-91CB-47DF-A079-DF5E3BF4D5D2}" srcOrd="0" destOrd="5" presId="urn:microsoft.com/office/officeart/2005/8/layout/hList1"/>
    <dgm:cxn modelId="{8ACAE12E-4BAD-4BB6-B1F9-4F46B7418D46}" type="presOf" srcId="{52CA8E9D-E32B-4FEF-B415-4F10EF30E31E}" destId="{E0994BAD-33BD-4DFF-ABBF-21F3C83CBEEF}" srcOrd="0" destOrd="3" presId="urn:microsoft.com/office/officeart/2005/8/layout/hList1"/>
    <dgm:cxn modelId="{275A6230-B4A2-4C6A-9F2D-95093948A5FC}" type="presOf" srcId="{6A284691-CDC2-47EC-A1E9-D7743DAD9730}" destId="{69BFE4AB-D956-438E-A693-DC3F605AAD9F}" srcOrd="0" destOrd="0" presId="urn:microsoft.com/office/officeart/2005/8/layout/hList1"/>
    <dgm:cxn modelId="{CA7D2236-EE8F-4725-BF39-62F90B395844}" type="presOf" srcId="{03FA04FA-91D0-41A3-8739-D4AF45DC83BF}" destId="{77579026-91CB-47DF-A079-DF5E3BF4D5D2}" srcOrd="0" destOrd="0" presId="urn:microsoft.com/office/officeart/2005/8/layout/hList1"/>
    <dgm:cxn modelId="{91F7BB60-E759-4334-AB2B-97EBE8629E99}" srcId="{92684439-D1D6-4495-B077-D32A7C7B1F58}" destId="{4EC77A50-F45B-43E4-A490-A0095BE424D6}" srcOrd="2" destOrd="0" parTransId="{9CCAE3CA-C5AB-4FBD-986B-17E1F06A2F65}" sibTransId="{AE72036B-0178-481F-A558-2456E81439E1}"/>
    <dgm:cxn modelId="{A1160469-073E-4AFD-B523-491944D7AEEA}" srcId="{6A284691-CDC2-47EC-A1E9-D7743DAD9730}" destId="{EA1DB036-CB7E-4F6D-B99A-9F5D47BB162D}" srcOrd="5" destOrd="0" parTransId="{A938A04E-7826-4163-A7DF-23D7463CF750}" sibTransId="{E0F6866B-BD2C-4904-9A6D-0165980A4091}"/>
    <dgm:cxn modelId="{62B88B4B-F9B4-4453-B2D9-201C13640389}" srcId="{8C70B2FE-4615-444D-A57A-30C243165895}" destId="{92684439-D1D6-4495-B077-D32A7C7B1F58}" srcOrd="1" destOrd="0" parTransId="{D6BDBCE6-E092-4E5E-81BB-E4766CE7AE88}" sibTransId="{4E57434D-8841-417F-9770-9D2B29946C2B}"/>
    <dgm:cxn modelId="{BACD1153-755D-43B3-A9AF-6D338D62CCA9}" srcId="{6A284691-CDC2-47EC-A1E9-D7743DAD9730}" destId="{03FA04FA-91D0-41A3-8739-D4AF45DC83BF}" srcOrd="0" destOrd="0" parTransId="{72BF7D3C-326F-4C71-BFC3-8B1B221AB693}" sibTransId="{2F7E1759-6CBD-4E62-BB1B-2CF8943BB9DC}"/>
    <dgm:cxn modelId="{0B22C7B0-8EB5-41C2-8A13-F799BDFF5C88}" type="presOf" srcId="{0DB33952-EFD1-42BA-9AB9-B553814CCDDC}" destId="{77579026-91CB-47DF-A079-DF5E3BF4D5D2}" srcOrd="0" destOrd="1" presId="urn:microsoft.com/office/officeart/2005/8/layout/hList1"/>
    <dgm:cxn modelId="{C4FFDAB1-D202-4256-863F-21C2771001B1}" srcId="{8C70B2FE-4615-444D-A57A-30C243165895}" destId="{6A284691-CDC2-47EC-A1E9-D7743DAD9730}" srcOrd="0" destOrd="0" parTransId="{48681E0F-6963-4BF4-861E-5B9E15055100}" sibTransId="{A9F75FB4-D198-4AD5-9E97-18279C374E6E}"/>
    <dgm:cxn modelId="{EBCA23B6-280F-42B2-BE64-502E209FE096}" type="presOf" srcId="{4C7B38B0-3C6D-471F-8AAA-C8FA0DFF64C8}" destId="{E0994BAD-33BD-4DFF-ABBF-21F3C83CBEEF}" srcOrd="0" destOrd="1" presId="urn:microsoft.com/office/officeart/2005/8/layout/hList1"/>
    <dgm:cxn modelId="{A72A59CC-56E7-4CAB-9E56-0CD50F78D8D1}" type="presOf" srcId="{78C170FD-A2B0-45FB-81DD-3E5E55836416}" destId="{77579026-91CB-47DF-A079-DF5E3BF4D5D2}" srcOrd="0" destOrd="4" presId="urn:microsoft.com/office/officeart/2005/8/layout/hList1"/>
    <dgm:cxn modelId="{01078BDC-9111-4228-A883-61FC0C9DA60B}" type="presOf" srcId="{8C70B2FE-4615-444D-A57A-30C243165895}" destId="{724A21E5-D675-42F1-AB2D-418E8EEB7FD3}" srcOrd="0" destOrd="0" presId="urn:microsoft.com/office/officeart/2005/8/layout/hList1"/>
    <dgm:cxn modelId="{09CBBEE8-615C-49D0-8CDE-E47FFF802CE7}" type="presOf" srcId="{92684439-D1D6-4495-B077-D32A7C7B1F58}" destId="{6C009E41-34B9-4F10-8839-A1503255ACEB}" srcOrd="0" destOrd="0" presId="urn:microsoft.com/office/officeart/2005/8/layout/hList1"/>
    <dgm:cxn modelId="{4683D5E8-C332-47E5-881F-E06CB33339D8}" srcId="{92684439-D1D6-4495-B077-D32A7C7B1F58}" destId="{52CA8E9D-E32B-4FEF-B415-4F10EF30E31E}" srcOrd="3" destOrd="0" parTransId="{10225E02-F607-4E83-ABAC-9DDDCA023CFF}" sibTransId="{706412DF-4BD8-40B0-BB93-03899E7086AA}"/>
    <dgm:cxn modelId="{78DF27F3-66E8-4EDF-AEB2-CD8FF4662652}" type="presOf" srcId="{D246DE3B-A115-4F0C-A409-D7B9E08C8319}" destId="{77579026-91CB-47DF-A079-DF5E3BF4D5D2}" srcOrd="0" destOrd="3" presId="urn:microsoft.com/office/officeart/2005/8/layout/hList1"/>
    <dgm:cxn modelId="{A0A456FB-24C9-49CD-8997-D0E48B5CE2B6}" type="presOf" srcId="{2AABBE21-D416-44C1-876E-5DE323F1BE22}" destId="{77579026-91CB-47DF-A079-DF5E3BF4D5D2}" srcOrd="0" destOrd="2" presId="urn:microsoft.com/office/officeart/2005/8/layout/hList1"/>
    <dgm:cxn modelId="{C5282DFF-8FBB-439A-9549-FE0ED5CAA8B9}" srcId="{6A284691-CDC2-47EC-A1E9-D7743DAD9730}" destId="{0DB33952-EFD1-42BA-9AB9-B553814CCDDC}" srcOrd="1" destOrd="0" parTransId="{DD8F9806-D0E2-43A9-AD05-941682943A32}" sibTransId="{033D9FCA-BE3B-464D-A952-110D7D015FFF}"/>
    <dgm:cxn modelId="{1F87C590-622C-4372-A9EB-516A726A2A8C}" type="presParOf" srcId="{724A21E5-D675-42F1-AB2D-418E8EEB7FD3}" destId="{E253F5B3-886A-44D9-AFCF-A3A5412680E7}" srcOrd="0" destOrd="0" presId="urn:microsoft.com/office/officeart/2005/8/layout/hList1"/>
    <dgm:cxn modelId="{80A8FBED-CFF6-4207-8933-FF815EC00F7D}" type="presParOf" srcId="{E253F5B3-886A-44D9-AFCF-A3A5412680E7}" destId="{69BFE4AB-D956-438E-A693-DC3F605AAD9F}" srcOrd="0" destOrd="0" presId="urn:microsoft.com/office/officeart/2005/8/layout/hList1"/>
    <dgm:cxn modelId="{6ADB89A8-2B34-422A-9E79-830EFFF655C1}" type="presParOf" srcId="{E253F5B3-886A-44D9-AFCF-A3A5412680E7}" destId="{77579026-91CB-47DF-A079-DF5E3BF4D5D2}" srcOrd="1" destOrd="0" presId="urn:microsoft.com/office/officeart/2005/8/layout/hList1"/>
    <dgm:cxn modelId="{A03285BD-761F-412B-B5B2-99E33A32B7DB}" type="presParOf" srcId="{724A21E5-D675-42F1-AB2D-418E8EEB7FD3}" destId="{84CAB29F-86E9-439F-9B52-8C18827E172E}" srcOrd="1" destOrd="0" presId="urn:microsoft.com/office/officeart/2005/8/layout/hList1"/>
    <dgm:cxn modelId="{E7D48717-92FF-4CC9-BFB6-DED18F678DBD}" type="presParOf" srcId="{724A21E5-D675-42F1-AB2D-418E8EEB7FD3}" destId="{D9CC095A-56D7-4CE5-9302-5115FC1BEB17}" srcOrd="2" destOrd="0" presId="urn:microsoft.com/office/officeart/2005/8/layout/hList1"/>
    <dgm:cxn modelId="{10884E19-ABF2-4EE1-BCEB-0E2F8599B9B5}" type="presParOf" srcId="{D9CC095A-56D7-4CE5-9302-5115FC1BEB17}" destId="{6C009E41-34B9-4F10-8839-A1503255ACEB}" srcOrd="0" destOrd="0" presId="urn:microsoft.com/office/officeart/2005/8/layout/hList1"/>
    <dgm:cxn modelId="{C157D45E-C96E-4D02-84E1-464C1E22D154}" type="presParOf" srcId="{D9CC095A-56D7-4CE5-9302-5115FC1BEB17}" destId="{E0994BAD-33BD-4DFF-ABBF-21F3C83CBE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DCE67DC-FB61-42FD-B9E2-46CE0ACAB44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07C2EA4-E786-4C4C-9976-E13A6B9A1B06}">
      <dgm:prSet custT="1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pt-BR" sz="23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Chile</a:t>
          </a:r>
        </a:p>
      </dgm:t>
    </dgm:pt>
    <dgm:pt modelId="{B4C933CD-BD2B-4289-9B46-4EF18BBD8BB0}" type="parTrans" cxnId="{0D545DAC-DFEC-4A4C-930C-7F492D440FD8}">
      <dgm:prSet/>
      <dgm:spPr/>
      <dgm:t>
        <a:bodyPr/>
        <a:lstStyle/>
        <a:p>
          <a:endParaRPr lang="pt-BR"/>
        </a:p>
      </dgm:t>
    </dgm:pt>
    <dgm:pt modelId="{D28B6241-F1FD-4D8C-B0D7-4F2D094C42CE}" type="sibTrans" cxnId="{0D545DAC-DFEC-4A4C-930C-7F492D440FD8}">
      <dgm:prSet/>
      <dgm:spPr/>
      <dgm:t>
        <a:bodyPr/>
        <a:lstStyle/>
        <a:p>
          <a:endParaRPr lang="pt-BR"/>
        </a:p>
      </dgm:t>
    </dgm:pt>
    <dgm:pt modelId="{6A5C8B91-86F9-42F1-A8E9-044D1D83041A}">
      <dgm:prSet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pt-BR" sz="1300" b="1" dirty="0">
              <a:latin typeface="Roboto" panose="02000000000000000000" pitchFamily="2" charset="0"/>
              <a:ea typeface="Roboto" panose="02000000000000000000" pitchFamily="2" charset="0"/>
            </a:rPr>
            <a:t>O governo de Salvador Allende</a:t>
          </a:r>
          <a:br>
            <a:rPr lang="pt-BR" sz="1800" dirty="0"/>
          </a:br>
          <a:endParaRPr lang="pt-BR" sz="1800" dirty="0"/>
        </a:p>
        <a:p>
          <a:pPr>
            <a:lnSpc>
              <a:spcPct val="90000"/>
            </a:lnSpc>
          </a:pP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Socialismo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Reforma agrária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Nacionalização de empresas privadas</a:t>
          </a:r>
          <a:b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dirty="0">
              <a:latin typeface="Roboto" panose="02000000000000000000" pitchFamily="2" charset="0"/>
              <a:ea typeface="Roboto" panose="02000000000000000000" pitchFamily="2" charset="0"/>
            </a:rPr>
            <a:t>Alfabetização em massa</a:t>
          </a:r>
        </a:p>
      </dgm:t>
    </dgm:pt>
    <dgm:pt modelId="{86C2E3B5-4B63-4C86-9A08-F45D7F4BDEC5}" type="parTrans" cxnId="{164752E2-3A7E-42E3-9845-3A548CD4BDBE}">
      <dgm:prSet/>
      <dgm:spPr/>
      <dgm:t>
        <a:bodyPr/>
        <a:lstStyle/>
        <a:p>
          <a:endParaRPr lang="pt-BR"/>
        </a:p>
      </dgm:t>
    </dgm:pt>
    <dgm:pt modelId="{1283FDB1-9620-4ED3-B275-1960F6038717}" type="sibTrans" cxnId="{164752E2-3A7E-42E3-9845-3A548CD4BDBE}">
      <dgm:prSet/>
      <dgm:spPr/>
      <dgm:t>
        <a:bodyPr/>
        <a:lstStyle/>
        <a:p>
          <a:endParaRPr lang="pt-BR"/>
        </a:p>
      </dgm:t>
    </dgm:pt>
    <dgm:pt modelId="{32A27F47-1B0A-4907-87B2-307BD5F98D0F}">
      <dgm:prSet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pt-BR" sz="13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 ditadura do General Pinochet</a:t>
          </a:r>
          <a:br>
            <a:rPr lang="pt-BR" sz="13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endParaRPr lang="pt-BR" sz="1300" b="1" kern="1200" dirty="0">
            <a:solidFill>
              <a:prstClr val="black"/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Terror de Estado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Neoliberalismo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1980: Constituição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outorgada</a:t>
          </a:r>
        </a:p>
      </dgm:t>
    </dgm:pt>
    <dgm:pt modelId="{C973EA97-7417-4CBD-A106-D59CDB4F52E1}" type="parTrans" cxnId="{D06363D9-9C01-4EDC-B949-6ECB71D52A47}">
      <dgm:prSet/>
      <dgm:spPr/>
      <dgm:t>
        <a:bodyPr/>
        <a:lstStyle/>
        <a:p>
          <a:endParaRPr lang="pt-BR"/>
        </a:p>
      </dgm:t>
    </dgm:pt>
    <dgm:pt modelId="{490B71A7-03B3-4E6C-829B-00D0ACD06540}" type="sibTrans" cxnId="{D06363D9-9C01-4EDC-B949-6ECB71D52A47}">
      <dgm:prSet/>
      <dgm:spPr/>
      <dgm:t>
        <a:bodyPr/>
        <a:lstStyle/>
        <a:p>
          <a:endParaRPr lang="pt-BR"/>
        </a:p>
      </dgm:t>
    </dgm:pt>
    <dgm:pt modelId="{597FF4E4-0B8D-4BD0-9006-4CB9BB046276}">
      <dgm:prSet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t-BR" sz="2300" b="1" dirty="0">
              <a:latin typeface="Roboto" panose="02000000000000000000" pitchFamily="2" charset="0"/>
              <a:ea typeface="Roboto" panose="02000000000000000000" pitchFamily="2" charset="0"/>
            </a:rPr>
            <a:t>Argentina</a:t>
          </a:r>
          <a:endParaRPr lang="pt-BR" sz="23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094D1C6-0988-46C0-B2EF-400DF698771A}" type="parTrans" cxnId="{C20362C5-1029-4A80-98CF-91EBE14646B8}">
      <dgm:prSet/>
      <dgm:spPr/>
      <dgm:t>
        <a:bodyPr/>
        <a:lstStyle/>
        <a:p>
          <a:endParaRPr lang="pt-BR"/>
        </a:p>
      </dgm:t>
    </dgm:pt>
    <dgm:pt modelId="{5B41F5AC-5E58-4707-94A7-9C3D4A63CB29}" type="sibTrans" cxnId="{C20362C5-1029-4A80-98CF-91EBE14646B8}">
      <dgm:prSet/>
      <dgm:spPr/>
      <dgm:t>
        <a:bodyPr/>
        <a:lstStyle/>
        <a:p>
          <a:endParaRPr lang="pt-BR"/>
        </a:p>
      </dgm:t>
    </dgm:pt>
    <dgm:pt modelId="{33A258EB-CFC0-4D07-B35D-BDA97C5A791F}">
      <dgm:prSet custT="1"/>
      <dgm:spPr>
        <a:solidFill>
          <a:schemeClr val="bg2">
            <a:lumMod val="90000"/>
            <a:alpha val="49804"/>
          </a:schemeClr>
        </a:solidFill>
      </dgm:spPr>
      <dgm:t>
        <a:bodyPr/>
        <a:lstStyle/>
        <a:p>
          <a:r>
            <a:rPr lang="pt-BR" sz="1300" b="1" kern="1200" dirty="0">
              <a:latin typeface="Roboto" panose="02000000000000000000" pitchFamily="2" charset="0"/>
              <a:ea typeface="Roboto" panose="02000000000000000000" pitchFamily="2" charset="0"/>
            </a:rPr>
            <a:t>Peronismo</a:t>
          </a:r>
          <a:b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</a:br>
          <a:b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Golpe de estado: Jorge Rafael Videla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Desindustrialização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Violência e repressão militar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Centro especializados em torturas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Mães da Praça de Maio</a:t>
          </a:r>
          <a:endParaRPr lang="pt-BR" sz="1200" kern="1200" dirty="0">
            <a:solidFill>
              <a:prstClr val="black"/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886EEBA7-579D-41AD-9492-A24C73697025}" type="parTrans" cxnId="{00F6EEC7-B80C-4022-8564-91868594547B}">
      <dgm:prSet/>
      <dgm:spPr/>
      <dgm:t>
        <a:bodyPr/>
        <a:lstStyle/>
        <a:p>
          <a:endParaRPr lang="pt-BR"/>
        </a:p>
      </dgm:t>
    </dgm:pt>
    <dgm:pt modelId="{DCAF10DE-F5AA-4D10-87E0-280A7EE59C5F}" type="sibTrans" cxnId="{00F6EEC7-B80C-4022-8564-91868594547B}">
      <dgm:prSet/>
      <dgm:spPr/>
      <dgm:t>
        <a:bodyPr/>
        <a:lstStyle/>
        <a:p>
          <a:endParaRPr lang="pt-BR"/>
        </a:p>
      </dgm:t>
    </dgm:pt>
    <dgm:pt modelId="{D0CDCBCE-54D4-4903-B5B2-229A52830052}" type="pres">
      <dgm:prSet presAssocID="{2DCE67DC-FB61-42FD-B9E2-46CE0ACAB44C}" presName="Name0" presStyleCnt="0">
        <dgm:presLayoutVars>
          <dgm:dir/>
          <dgm:resizeHandles val="exact"/>
        </dgm:presLayoutVars>
      </dgm:prSet>
      <dgm:spPr/>
    </dgm:pt>
    <dgm:pt modelId="{0E0661FF-25DD-43E9-A7D9-D10591441F9F}" type="pres">
      <dgm:prSet presAssocID="{B07C2EA4-E786-4C4C-9976-E13A6B9A1B06}" presName="Name5" presStyleLbl="vennNode1" presStyleIdx="0" presStyleCnt="5" custScaleY="105553" custLinFactNeighborX="16670" custLinFactNeighborY="-2122">
        <dgm:presLayoutVars>
          <dgm:bulletEnabled val="1"/>
        </dgm:presLayoutVars>
      </dgm:prSet>
      <dgm:spPr/>
    </dgm:pt>
    <dgm:pt modelId="{BDED669C-5B2C-4391-8FBA-DAB474823F7F}" type="pres">
      <dgm:prSet presAssocID="{D28B6241-F1FD-4D8C-B0D7-4F2D094C42CE}" presName="space" presStyleCnt="0"/>
      <dgm:spPr/>
    </dgm:pt>
    <dgm:pt modelId="{B3C57798-DA1C-4760-9127-D58B53D8D6C7}" type="pres">
      <dgm:prSet presAssocID="{6A5C8B91-86F9-42F1-A8E9-044D1D83041A}" presName="Name5" presStyleLbl="vennNode1" presStyleIdx="1" presStyleCnt="5" custScaleY="104943" custLinFactNeighborX="1505">
        <dgm:presLayoutVars>
          <dgm:bulletEnabled val="1"/>
        </dgm:presLayoutVars>
      </dgm:prSet>
      <dgm:spPr/>
    </dgm:pt>
    <dgm:pt modelId="{1EC2F4EF-4607-43B2-8781-F2DB80656B5C}" type="pres">
      <dgm:prSet presAssocID="{1283FDB1-9620-4ED3-B275-1960F6038717}" presName="space" presStyleCnt="0"/>
      <dgm:spPr/>
    </dgm:pt>
    <dgm:pt modelId="{591C93A9-3B7D-4CA9-BC2D-E4C4366B7588}" type="pres">
      <dgm:prSet presAssocID="{32A27F47-1B0A-4907-87B2-307BD5F98D0F}" presName="Name5" presStyleLbl="vennNode1" presStyleIdx="2" presStyleCnt="5" custScaleY="104333">
        <dgm:presLayoutVars>
          <dgm:bulletEnabled val="1"/>
        </dgm:presLayoutVars>
      </dgm:prSet>
      <dgm:spPr/>
    </dgm:pt>
    <dgm:pt modelId="{284921D1-B75B-4C05-A6E9-F1C25B5022B4}" type="pres">
      <dgm:prSet presAssocID="{490B71A7-03B3-4E6C-829B-00D0ACD06540}" presName="space" presStyleCnt="0"/>
      <dgm:spPr/>
    </dgm:pt>
    <dgm:pt modelId="{51A32309-34C9-44A8-9D37-C0CA2EBDFE1E}" type="pres">
      <dgm:prSet presAssocID="{597FF4E4-0B8D-4BD0-9006-4CB9BB046276}" presName="Name5" presStyleLbl="vennNode1" presStyleIdx="3" presStyleCnt="5" custScaleY="106773">
        <dgm:presLayoutVars>
          <dgm:bulletEnabled val="1"/>
        </dgm:presLayoutVars>
      </dgm:prSet>
      <dgm:spPr/>
    </dgm:pt>
    <dgm:pt modelId="{CAC102DA-2A2E-4C9C-8BEC-6481B442BE23}" type="pres">
      <dgm:prSet presAssocID="{5B41F5AC-5E58-4707-94A7-9C3D4A63CB29}" presName="space" presStyleCnt="0"/>
      <dgm:spPr/>
    </dgm:pt>
    <dgm:pt modelId="{2703FEAC-4B76-4BD2-8795-19C31040F262}" type="pres">
      <dgm:prSet presAssocID="{33A258EB-CFC0-4D07-B35D-BDA97C5A791F}" presName="Name5" presStyleLbl="vennNode1" presStyleIdx="4" presStyleCnt="5" custScaleY="106163">
        <dgm:presLayoutVars>
          <dgm:bulletEnabled val="1"/>
        </dgm:presLayoutVars>
      </dgm:prSet>
      <dgm:spPr/>
    </dgm:pt>
  </dgm:ptLst>
  <dgm:cxnLst>
    <dgm:cxn modelId="{D6207004-F902-41B8-A445-5AC61844215A}" type="presOf" srcId="{597FF4E4-0B8D-4BD0-9006-4CB9BB046276}" destId="{51A32309-34C9-44A8-9D37-C0CA2EBDFE1E}" srcOrd="0" destOrd="0" presId="urn:microsoft.com/office/officeart/2005/8/layout/venn3"/>
    <dgm:cxn modelId="{378E0416-AA00-40B2-8544-48AE45F5E302}" type="presOf" srcId="{32A27F47-1B0A-4907-87B2-307BD5F98D0F}" destId="{591C93A9-3B7D-4CA9-BC2D-E4C4366B7588}" srcOrd="0" destOrd="0" presId="urn:microsoft.com/office/officeart/2005/8/layout/venn3"/>
    <dgm:cxn modelId="{478AE916-8434-4653-B50D-C57CD6B0CE60}" type="presOf" srcId="{2DCE67DC-FB61-42FD-B9E2-46CE0ACAB44C}" destId="{D0CDCBCE-54D4-4903-B5B2-229A52830052}" srcOrd="0" destOrd="0" presId="urn:microsoft.com/office/officeart/2005/8/layout/venn3"/>
    <dgm:cxn modelId="{A120874E-0B09-42D4-8713-234B8D8DFEEA}" type="presOf" srcId="{6A5C8B91-86F9-42F1-A8E9-044D1D83041A}" destId="{B3C57798-DA1C-4760-9127-D58B53D8D6C7}" srcOrd="0" destOrd="0" presId="urn:microsoft.com/office/officeart/2005/8/layout/venn3"/>
    <dgm:cxn modelId="{7E2FB684-7056-4B4E-A31F-9F269CADCA35}" type="presOf" srcId="{B07C2EA4-E786-4C4C-9976-E13A6B9A1B06}" destId="{0E0661FF-25DD-43E9-A7D9-D10591441F9F}" srcOrd="0" destOrd="0" presId="urn:microsoft.com/office/officeart/2005/8/layout/venn3"/>
    <dgm:cxn modelId="{CBE0D395-7F87-47F6-9DEC-1F802BB20F6D}" type="presOf" srcId="{33A258EB-CFC0-4D07-B35D-BDA97C5A791F}" destId="{2703FEAC-4B76-4BD2-8795-19C31040F262}" srcOrd="0" destOrd="0" presId="urn:microsoft.com/office/officeart/2005/8/layout/venn3"/>
    <dgm:cxn modelId="{0D545DAC-DFEC-4A4C-930C-7F492D440FD8}" srcId="{2DCE67DC-FB61-42FD-B9E2-46CE0ACAB44C}" destId="{B07C2EA4-E786-4C4C-9976-E13A6B9A1B06}" srcOrd="0" destOrd="0" parTransId="{B4C933CD-BD2B-4289-9B46-4EF18BBD8BB0}" sibTransId="{D28B6241-F1FD-4D8C-B0D7-4F2D094C42CE}"/>
    <dgm:cxn modelId="{C20362C5-1029-4A80-98CF-91EBE14646B8}" srcId="{2DCE67DC-FB61-42FD-B9E2-46CE0ACAB44C}" destId="{597FF4E4-0B8D-4BD0-9006-4CB9BB046276}" srcOrd="3" destOrd="0" parTransId="{C094D1C6-0988-46C0-B2EF-400DF698771A}" sibTransId="{5B41F5AC-5E58-4707-94A7-9C3D4A63CB29}"/>
    <dgm:cxn modelId="{00F6EEC7-B80C-4022-8564-91868594547B}" srcId="{2DCE67DC-FB61-42FD-B9E2-46CE0ACAB44C}" destId="{33A258EB-CFC0-4D07-B35D-BDA97C5A791F}" srcOrd="4" destOrd="0" parTransId="{886EEBA7-579D-41AD-9492-A24C73697025}" sibTransId="{DCAF10DE-F5AA-4D10-87E0-280A7EE59C5F}"/>
    <dgm:cxn modelId="{D06363D9-9C01-4EDC-B949-6ECB71D52A47}" srcId="{2DCE67DC-FB61-42FD-B9E2-46CE0ACAB44C}" destId="{32A27F47-1B0A-4907-87B2-307BD5F98D0F}" srcOrd="2" destOrd="0" parTransId="{C973EA97-7417-4CBD-A106-D59CDB4F52E1}" sibTransId="{490B71A7-03B3-4E6C-829B-00D0ACD06540}"/>
    <dgm:cxn modelId="{164752E2-3A7E-42E3-9845-3A548CD4BDBE}" srcId="{2DCE67DC-FB61-42FD-B9E2-46CE0ACAB44C}" destId="{6A5C8B91-86F9-42F1-A8E9-044D1D83041A}" srcOrd="1" destOrd="0" parTransId="{86C2E3B5-4B63-4C86-9A08-F45D7F4BDEC5}" sibTransId="{1283FDB1-9620-4ED3-B275-1960F6038717}"/>
    <dgm:cxn modelId="{473EC902-FC2A-468B-9F4F-AC9042993FFA}" type="presParOf" srcId="{D0CDCBCE-54D4-4903-B5B2-229A52830052}" destId="{0E0661FF-25DD-43E9-A7D9-D10591441F9F}" srcOrd="0" destOrd="0" presId="urn:microsoft.com/office/officeart/2005/8/layout/venn3"/>
    <dgm:cxn modelId="{7C999255-16DC-4787-9916-4E42C2C2293B}" type="presParOf" srcId="{D0CDCBCE-54D4-4903-B5B2-229A52830052}" destId="{BDED669C-5B2C-4391-8FBA-DAB474823F7F}" srcOrd="1" destOrd="0" presId="urn:microsoft.com/office/officeart/2005/8/layout/venn3"/>
    <dgm:cxn modelId="{0446C67C-6B01-40AC-9CC0-7EB85B0707BF}" type="presParOf" srcId="{D0CDCBCE-54D4-4903-B5B2-229A52830052}" destId="{B3C57798-DA1C-4760-9127-D58B53D8D6C7}" srcOrd="2" destOrd="0" presId="urn:microsoft.com/office/officeart/2005/8/layout/venn3"/>
    <dgm:cxn modelId="{2AFD8C4B-E0BD-4819-9643-A9E7DC3DFFED}" type="presParOf" srcId="{D0CDCBCE-54D4-4903-B5B2-229A52830052}" destId="{1EC2F4EF-4607-43B2-8781-F2DB80656B5C}" srcOrd="3" destOrd="0" presId="urn:microsoft.com/office/officeart/2005/8/layout/venn3"/>
    <dgm:cxn modelId="{0712B5B1-4BC3-4C2F-94B7-54A7FC0EA470}" type="presParOf" srcId="{D0CDCBCE-54D4-4903-B5B2-229A52830052}" destId="{591C93A9-3B7D-4CA9-BC2D-E4C4366B7588}" srcOrd="4" destOrd="0" presId="urn:microsoft.com/office/officeart/2005/8/layout/venn3"/>
    <dgm:cxn modelId="{ED6D895B-C0E5-46C0-8642-CC136F6D90F7}" type="presParOf" srcId="{D0CDCBCE-54D4-4903-B5B2-229A52830052}" destId="{284921D1-B75B-4C05-A6E9-F1C25B5022B4}" srcOrd="5" destOrd="0" presId="urn:microsoft.com/office/officeart/2005/8/layout/venn3"/>
    <dgm:cxn modelId="{B722DE98-B3F7-4C18-A4BA-BA3FDEE60002}" type="presParOf" srcId="{D0CDCBCE-54D4-4903-B5B2-229A52830052}" destId="{51A32309-34C9-44A8-9D37-C0CA2EBDFE1E}" srcOrd="6" destOrd="0" presId="urn:microsoft.com/office/officeart/2005/8/layout/venn3"/>
    <dgm:cxn modelId="{A87E4D37-21BC-4BD8-A11F-8ABD8146C1BB}" type="presParOf" srcId="{D0CDCBCE-54D4-4903-B5B2-229A52830052}" destId="{CAC102DA-2A2E-4C9C-8BEC-6481B442BE23}" srcOrd="7" destOrd="0" presId="urn:microsoft.com/office/officeart/2005/8/layout/venn3"/>
    <dgm:cxn modelId="{986D7BFF-065D-43F2-9558-9639C62410FC}" type="presParOf" srcId="{D0CDCBCE-54D4-4903-B5B2-229A52830052}" destId="{2703FEAC-4B76-4BD2-8795-19C31040F26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5D2DC4-4F0A-4ADB-BE65-67222152E2E3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434C4326-E761-4671-A371-50C72E3F8A79}">
      <dgm:prSet phldrT="[Texto]"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Principais objetivos</a:t>
          </a:r>
        </a:p>
      </dgm:t>
    </dgm:pt>
    <dgm:pt modelId="{3C205AC9-EF60-4A29-B190-3D82048E016F}" type="parTrans" cxnId="{F450A23B-23FE-4EF8-9E0C-5B4F524E1E64}">
      <dgm:prSet/>
      <dgm:spPr/>
      <dgm:t>
        <a:bodyPr/>
        <a:lstStyle/>
        <a:p>
          <a:endParaRPr lang="pt-BR"/>
        </a:p>
      </dgm:t>
    </dgm:pt>
    <dgm:pt modelId="{D5CA1D9A-8AA8-4C7E-A197-362A258F6A9B}" type="sibTrans" cxnId="{F450A23B-23FE-4EF8-9E0C-5B4F524E1E64}">
      <dgm:prSet/>
      <dgm:spPr/>
      <dgm:t>
        <a:bodyPr/>
        <a:lstStyle/>
        <a:p>
          <a:endParaRPr lang="pt-BR"/>
        </a:p>
      </dgm:t>
    </dgm:pt>
    <dgm:pt modelId="{C880EE75-357E-4B59-A76C-6084BA30FEC0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Manutenção da paz e da segurança</a:t>
          </a:r>
        </a:p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Promoção de relações amistosas entre as nações</a:t>
          </a:r>
        </a:p>
      </dgm:t>
    </dgm:pt>
    <dgm:pt modelId="{0372F6ED-91BE-4B03-9570-CA2B6718007B}" type="parTrans" cxnId="{1D1D32EC-7AFC-41B5-B4C6-E369781B7F77}">
      <dgm:prSet/>
      <dgm:spPr/>
      <dgm:t>
        <a:bodyPr/>
        <a:lstStyle/>
        <a:p>
          <a:endParaRPr lang="pt-BR"/>
        </a:p>
      </dgm:t>
    </dgm:pt>
    <dgm:pt modelId="{0B553EE1-F76A-4E03-AD28-D459619C8471}" type="sibTrans" cxnId="{1D1D32EC-7AFC-41B5-B4C6-E369781B7F77}">
      <dgm:prSet/>
      <dgm:spPr/>
      <dgm:t>
        <a:bodyPr/>
        <a:lstStyle/>
        <a:p>
          <a:endParaRPr lang="pt-BR"/>
        </a:p>
      </dgm:t>
    </dgm:pt>
    <dgm:pt modelId="{DB4D2993-03D4-4373-8514-BF53D6BA314B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Cooperação internacional para resolução de problemas</a:t>
          </a:r>
        </a:p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Respeito aos direitos humanos</a:t>
          </a:r>
        </a:p>
      </dgm:t>
    </dgm:pt>
    <dgm:pt modelId="{3055CD19-5D43-4AC3-9E11-021D99BBA263}" type="parTrans" cxnId="{1BC62EB7-27A5-48F4-AC32-30A7B30CFD5B}">
      <dgm:prSet/>
      <dgm:spPr/>
      <dgm:t>
        <a:bodyPr/>
        <a:lstStyle/>
        <a:p>
          <a:endParaRPr lang="pt-BR"/>
        </a:p>
      </dgm:t>
    </dgm:pt>
    <dgm:pt modelId="{50C1269B-1068-466A-8E29-583D349AFC85}" type="sibTrans" cxnId="{1BC62EB7-27A5-48F4-AC32-30A7B30CFD5B}">
      <dgm:prSet/>
      <dgm:spPr/>
      <dgm:t>
        <a:bodyPr/>
        <a:lstStyle/>
        <a:p>
          <a:endParaRPr lang="pt-BR"/>
        </a:p>
      </dgm:t>
    </dgm:pt>
    <dgm:pt modelId="{A2570916-015E-491E-B7B0-FA466A8AE13C}" type="pres">
      <dgm:prSet presAssocID="{0E5D2DC4-4F0A-4ADB-BE65-67222152E2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79B755-8684-4E12-8E1D-24AD54D8C47D}" type="pres">
      <dgm:prSet presAssocID="{434C4326-E761-4671-A371-50C72E3F8A79}" presName="root" presStyleCnt="0"/>
      <dgm:spPr/>
    </dgm:pt>
    <dgm:pt modelId="{8114452F-260C-4B29-A1A3-1FBE81FB8214}" type="pres">
      <dgm:prSet presAssocID="{434C4326-E761-4671-A371-50C72E3F8A79}" presName="rootComposite" presStyleCnt="0"/>
      <dgm:spPr/>
    </dgm:pt>
    <dgm:pt modelId="{BFED4756-2B5C-447D-9AB3-A7C45E26B2C0}" type="pres">
      <dgm:prSet presAssocID="{434C4326-E761-4671-A371-50C72E3F8A79}" presName="rootText" presStyleLbl="node1" presStyleIdx="0" presStyleCnt="1"/>
      <dgm:spPr/>
    </dgm:pt>
    <dgm:pt modelId="{F0AE25EF-E97D-4D42-8E6F-F8F9652ACF67}" type="pres">
      <dgm:prSet presAssocID="{434C4326-E761-4671-A371-50C72E3F8A79}" presName="rootConnector" presStyleLbl="node1" presStyleIdx="0" presStyleCnt="1"/>
      <dgm:spPr/>
    </dgm:pt>
    <dgm:pt modelId="{EC627186-7DD3-493A-9F29-4807CC679E40}" type="pres">
      <dgm:prSet presAssocID="{434C4326-E761-4671-A371-50C72E3F8A79}" presName="childShape" presStyleCnt="0"/>
      <dgm:spPr/>
    </dgm:pt>
    <dgm:pt modelId="{22CAB887-6DDD-4E07-9234-A771831023F8}" type="pres">
      <dgm:prSet presAssocID="{0372F6ED-91BE-4B03-9570-CA2B6718007B}" presName="Name13" presStyleLbl="parChTrans1D2" presStyleIdx="0" presStyleCnt="2"/>
      <dgm:spPr/>
    </dgm:pt>
    <dgm:pt modelId="{9695DA1C-2687-43EA-A5B7-027AD1D356A0}" type="pres">
      <dgm:prSet presAssocID="{C880EE75-357E-4B59-A76C-6084BA30FEC0}" presName="childText" presStyleLbl="bgAcc1" presStyleIdx="0" presStyleCnt="2">
        <dgm:presLayoutVars>
          <dgm:bulletEnabled val="1"/>
        </dgm:presLayoutVars>
      </dgm:prSet>
      <dgm:spPr/>
    </dgm:pt>
    <dgm:pt modelId="{853B0B7B-BCA7-47F3-820B-7DEB97D675DF}" type="pres">
      <dgm:prSet presAssocID="{3055CD19-5D43-4AC3-9E11-021D99BBA263}" presName="Name13" presStyleLbl="parChTrans1D2" presStyleIdx="1" presStyleCnt="2"/>
      <dgm:spPr/>
    </dgm:pt>
    <dgm:pt modelId="{C658B20C-9185-4205-98E5-7903F1F7486F}" type="pres">
      <dgm:prSet presAssocID="{DB4D2993-03D4-4373-8514-BF53D6BA314B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12F35F34-4D93-41DD-AD26-12279CD3AEDA}" type="presOf" srcId="{0372F6ED-91BE-4B03-9570-CA2B6718007B}" destId="{22CAB887-6DDD-4E07-9234-A771831023F8}" srcOrd="0" destOrd="0" presId="urn:microsoft.com/office/officeart/2005/8/layout/hierarchy3"/>
    <dgm:cxn modelId="{F450A23B-23FE-4EF8-9E0C-5B4F524E1E64}" srcId="{0E5D2DC4-4F0A-4ADB-BE65-67222152E2E3}" destId="{434C4326-E761-4671-A371-50C72E3F8A79}" srcOrd="0" destOrd="0" parTransId="{3C205AC9-EF60-4A29-B190-3D82048E016F}" sibTransId="{D5CA1D9A-8AA8-4C7E-A197-362A258F6A9B}"/>
    <dgm:cxn modelId="{74F7F942-AF98-465C-9C2F-A5D1146A64A3}" type="presOf" srcId="{C880EE75-357E-4B59-A76C-6084BA30FEC0}" destId="{9695DA1C-2687-43EA-A5B7-027AD1D356A0}" srcOrd="0" destOrd="0" presId="urn:microsoft.com/office/officeart/2005/8/layout/hierarchy3"/>
    <dgm:cxn modelId="{224F0079-C3D7-4D6F-B969-E088F9DFA4D0}" type="presOf" srcId="{0E5D2DC4-4F0A-4ADB-BE65-67222152E2E3}" destId="{A2570916-015E-491E-B7B0-FA466A8AE13C}" srcOrd="0" destOrd="0" presId="urn:microsoft.com/office/officeart/2005/8/layout/hierarchy3"/>
    <dgm:cxn modelId="{47B29586-7C7F-4290-B603-F9ED74F580EF}" type="presOf" srcId="{3055CD19-5D43-4AC3-9E11-021D99BBA263}" destId="{853B0B7B-BCA7-47F3-820B-7DEB97D675DF}" srcOrd="0" destOrd="0" presId="urn:microsoft.com/office/officeart/2005/8/layout/hierarchy3"/>
    <dgm:cxn modelId="{B253D589-912A-482E-9D01-F4DA37F9E022}" type="presOf" srcId="{434C4326-E761-4671-A371-50C72E3F8A79}" destId="{BFED4756-2B5C-447D-9AB3-A7C45E26B2C0}" srcOrd="0" destOrd="0" presId="urn:microsoft.com/office/officeart/2005/8/layout/hierarchy3"/>
    <dgm:cxn modelId="{26568D8A-8E8C-4146-915D-E43C33AAB1CB}" type="presOf" srcId="{DB4D2993-03D4-4373-8514-BF53D6BA314B}" destId="{C658B20C-9185-4205-98E5-7903F1F7486F}" srcOrd="0" destOrd="0" presId="urn:microsoft.com/office/officeart/2005/8/layout/hierarchy3"/>
    <dgm:cxn modelId="{1BC62EB7-27A5-48F4-AC32-30A7B30CFD5B}" srcId="{434C4326-E761-4671-A371-50C72E3F8A79}" destId="{DB4D2993-03D4-4373-8514-BF53D6BA314B}" srcOrd="1" destOrd="0" parTransId="{3055CD19-5D43-4AC3-9E11-021D99BBA263}" sibTransId="{50C1269B-1068-466A-8E29-583D349AFC85}"/>
    <dgm:cxn modelId="{BE94F3E4-64C4-42FE-838C-E3797982751A}" type="presOf" srcId="{434C4326-E761-4671-A371-50C72E3F8A79}" destId="{F0AE25EF-E97D-4D42-8E6F-F8F9652ACF67}" srcOrd="1" destOrd="0" presId="urn:microsoft.com/office/officeart/2005/8/layout/hierarchy3"/>
    <dgm:cxn modelId="{1D1D32EC-7AFC-41B5-B4C6-E369781B7F77}" srcId="{434C4326-E761-4671-A371-50C72E3F8A79}" destId="{C880EE75-357E-4B59-A76C-6084BA30FEC0}" srcOrd="0" destOrd="0" parTransId="{0372F6ED-91BE-4B03-9570-CA2B6718007B}" sibTransId="{0B553EE1-F76A-4E03-AD28-D459619C8471}"/>
    <dgm:cxn modelId="{1BAF84B2-A968-4E45-B375-8C6BF416C5F0}" type="presParOf" srcId="{A2570916-015E-491E-B7B0-FA466A8AE13C}" destId="{2479B755-8684-4E12-8E1D-24AD54D8C47D}" srcOrd="0" destOrd="0" presId="urn:microsoft.com/office/officeart/2005/8/layout/hierarchy3"/>
    <dgm:cxn modelId="{DFD89D56-69FA-443A-A3CC-BA7E8224A8D5}" type="presParOf" srcId="{2479B755-8684-4E12-8E1D-24AD54D8C47D}" destId="{8114452F-260C-4B29-A1A3-1FBE81FB8214}" srcOrd="0" destOrd="0" presId="urn:microsoft.com/office/officeart/2005/8/layout/hierarchy3"/>
    <dgm:cxn modelId="{043F9BA0-1C75-4200-9030-532AAC9DF1E2}" type="presParOf" srcId="{8114452F-260C-4B29-A1A3-1FBE81FB8214}" destId="{BFED4756-2B5C-447D-9AB3-A7C45E26B2C0}" srcOrd="0" destOrd="0" presId="urn:microsoft.com/office/officeart/2005/8/layout/hierarchy3"/>
    <dgm:cxn modelId="{CE0F3A25-A09B-49E5-B137-A100EC78D3EE}" type="presParOf" srcId="{8114452F-260C-4B29-A1A3-1FBE81FB8214}" destId="{F0AE25EF-E97D-4D42-8E6F-F8F9652ACF67}" srcOrd="1" destOrd="0" presId="urn:microsoft.com/office/officeart/2005/8/layout/hierarchy3"/>
    <dgm:cxn modelId="{3D22B56F-E1D4-4773-A579-56A4B63BE318}" type="presParOf" srcId="{2479B755-8684-4E12-8E1D-24AD54D8C47D}" destId="{EC627186-7DD3-493A-9F29-4807CC679E40}" srcOrd="1" destOrd="0" presId="urn:microsoft.com/office/officeart/2005/8/layout/hierarchy3"/>
    <dgm:cxn modelId="{4D6D2807-80A5-44F5-AB31-068AB9173637}" type="presParOf" srcId="{EC627186-7DD3-493A-9F29-4807CC679E40}" destId="{22CAB887-6DDD-4E07-9234-A771831023F8}" srcOrd="0" destOrd="0" presId="urn:microsoft.com/office/officeart/2005/8/layout/hierarchy3"/>
    <dgm:cxn modelId="{BA69E7EA-F713-4816-89AC-97533CD22DB7}" type="presParOf" srcId="{EC627186-7DD3-493A-9F29-4807CC679E40}" destId="{9695DA1C-2687-43EA-A5B7-027AD1D356A0}" srcOrd="1" destOrd="0" presId="urn:microsoft.com/office/officeart/2005/8/layout/hierarchy3"/>
    <dgm:cxn modelId="{8BC7A31E-58E1-4978-BDE9-70CD5F77F06B}" type="presParOf" srcId="{EC627186-7DD3-493A-9F29-4807CC679E40}" destId="{853B0B7B-BCA7-47F3-820B-7DEB97D675DF}" srcOrd="2" destOrd="0" presId="urn:microsoft.com/office/officeart/2005/8/layout/hierarchy3"/>
    <dgm:cxn modelId="{6A0BBD81-3B0E-4EAE-A021-A0D63586FBF6}" type="presParOf" srcId="{EC627186-7DD3-493A-9F29-4807CC679E40}" destId="{C658B20C-9185-4205-98E5-7903F1F7486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C38DE6-EA5B-40A9-9D12-F40CCC2E036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4E717EC-C4CD-4AB7-84D0-7554146CA4C3}">
      <dgm:prSet phldrT="[Texto]"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Principais órgãos</a:t>
          </a:r>
        </a:p>
      </dgm:t>
    </dgm:pt>
    <dgm:pt modelId="{40B6A774-9EA2-4FC9-9089-4A3BC034C24B}" type="parTrans" cxnId="{ADFC3859-0B04-4233-9092-85266D4FC34E}">
      <dgm:prSet/>
      <dgm:spPr/>
      <dgm:t>
        <a:bodyPr/>
        <a:lstStyle/>
        <a:p>
          <a:endParaRPr lang="pt-BR"/>
        </a:p>
      </dgm:t>
    </dgm:pt>
    <dgm:pt modelId="{7A45B225-5957-4FC8-B19D-9F85093044D5}" type="sibTrans" cxnId="{ADFC3859-0B04-4233-9092-85266D4FC34E}">
      <dgm:prSet/>
      <dgm:spPr/>
      <dgm:t>
        <a:bodyPr/>
        <a:lstStyle/>
        <a:p>
          <a:endParaRPr lang="pt-BR"/>
        </a:p>
      </dgm:t>
    </dgm:pt>
    <dgm:pt modelId="{385FF21C-CA85-4B48-BD38-702AA8CD6818}">
      <dgm:prSet phldrT="[Texto]" custT="1"/>
      <dgm:spPr/>
      <dgm:t>
        <a:bodyPr/>
        <a:lstStyle/>
        <a:p>
          <a:r>
            <a:rPr lang="pt-BR" sz="1500" dirty="0">
              <a:latin typeface="Roboto" panose="02000000000000000000" pitchFamily="2" charset="0"/>
              <a:ea typeface="Roboto" panose="02000000000000000000" pitchFamily="2" charset="0"/>
            </a:rPr>
            <a:t>Conselho de Segurança</a:t>
          </a:r>
        </a:p>
      </dgm:t>
    </dgm:pt>
    <dgm:pt modelId="{396A7314-65F7-4FB1-B9CE-AC7D9C0C26EE}" type="parTrans" cxnId="{E623758E-BFC8-4618-8788-BFDB4A9CFB8E}">
      <dgm:prSet/>
      <dgm:spPr/>
      <dgm:t>
        <a:bodyPr/>
        <a:lstStyle/>
        <a:p>
          <a:endParaRPr lang="pt-BR"/>
        </a:p>
      </dgm:t>
    </dgm:pt>
    <dgm:pt modelId="{32ECDFE1-7823-4317-9888-708883864738}" type="sibTrans" cxnId="{E623758E-BFC8-4618-8788-BFDB4A9CFB8E}">
      <dgm:prSet/>
      <dgm:spPr/>
      <dgm:t>
        <a:bodyPr/>
        <a:lstStyle/>
        <a:p>
          <a:endParaRPr lang="pt-BR"/>
        </a:p>
      </dgm:t>
    </dgm:pt>
    <dgm:pt modelId="{CD577049-93AB-46BF-B824-9FB5478262E2}">
      <dgm:prSet phldrT="[Texto]" custT="1"/>
      <dgm:spPr/>
      <dgm:t>
        <a:bodyPr/>
        <a:lstStyle/>
        <a:p>
          <a:r>
            <a:rPr lang="pt-BR" sz="1500" dirty="0">
              <a:latin typeface="Roboto" panose="02000000000000000000" pitchFamily="2" charset="0"/>
              <a:ea typeface="Roboto" panose="02000000000000000000" pitchFamily="2" charset="0"/>
            </a:rPr>
            <a:t>Conselho Econômico e Social</a:t>
          </a:r>
        </a:p>
      </dgm:t>
    </dgm:pt>
    <dgm:pt modelId="{2E343547-33CB-40FF-BE8A-2671223ABB84}" type="parTrans" cxnId="{DFE6D5C5-7EFD-46FE-90C0-A891E7BE3E00}">
      <dgm:prSet/>
      <dgm:spPr/>
      <dgm:t>
        <a:bodyPr/>
        <a:lstStyle/>
        <a:p>
          <a:endParaRPr lang="pt-BR"/>
        </a:p>
      </dgm:t>
    </dgm:pt>
    <dgm:pt modelId="{FEBC1A32-8296-4120-9A17-F51ED53348A3}" type="sibTrans" cxnId="{DFE6D5C5-7EFD-46FE-90C0-A891E7BE3E00}">
      <dgm:prSet/>
      <dgm:spPr/>
      <dgm:t>
        <a:bodyPr/>
        <a:lstStyle/>
        <a:p>
          <a:endParaRPr lang="pt-BR"/>
        </a:p>
      </dgm:t>
    </dgm:pt>
    <dgm:pt modelId="{72E2A6D1-32D0-4B5B-AEB8-B7C633CE66D0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Assembleia Geral</a:t>
          </a:r>
        </a:p>
      </dgm:t>
    </dgm:pt>
    <dgm:pt modelId="{85E490F6-3957-4961-B51D-B78C8453435D}" type="parTrans" cxnId="{F141B4C4-5315-4E0B-959C-410F3F7394CE}">
      <dgm:prSet/>
      <dgm:spPr/>
      <dgm:t>
        <a:bodyPr/>
        <a:lstStyle/>
        <a:p>
          <a:endParaRPr lang="pt-BR"/>
        </a:p>
      </dgm:t>
    </dgm:pt>
    <dgm:pt modelId="{8F2DDB88-ECF0-4105-8CE4-EC3CEB2D3FA7}" type="sibTrans" cxnId="{F141B4C4-5315-4E0B-959C-410F3F7394CE}">
      <dgm:prSet/>
      <dgm:spPr/>
      <dgm:t>
        <a:bodyPr/>
        <a:lstStyle/>
        <a:p>
          <a:endParaRPr lang="pt-BR"/>
        </a:p>
      </dgm:t>
    </dgm:pt>
    <dgm:pt modelId="{09B9B127-A91C-497B-8D1B-9C5647C79849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Secretariado</a:t>
          </a:r>
        </a:p>
      </dgm:t>
    </dgm:pt>
    <dgm:pt modelId="{C706E3AF-8DE9-40D7-9E54-14FEE65FDD89}" type="parTrans" cxnId="{FAF442E3-D784-4853-A5F1-90496BAC0BC7}">
      <dgm:prSet/>
      <dgm:spPr/>
      <dgm:t>
        <a:bodyPr/>
        <a:lstStyle/>
        <a:p>
          <a:endParaRPr lang="pt-BR"/>
        </a:p>
      </dgm:t>
    </dgm:pt>
    <dgm:pt modelId="{A49AFC39-AC0A-4321-8CA9-2619CD43E732}" type="sibTrans" cxnId="{FAF442E3-D784-4853-A5F1-90496BAC0BC7}">
      <dgm:prSet/>
      <dgm:spPr/>
      <dgm:t>
        <a:bodyPr/>
        <a:lstStyle/>
        <a:p>
          <a:endParaRPr lang="pt-BR"/>
        </a:p>
      </dgm:t>
    </dgm:pt>
    <dgm:pt modelId="{3FE3EFB3-1717-4A51-8595-6456C37383C0}" type="pres">
      <dgm:prSet presAssocID="{31C38DE6-EA5B-40A9-9D12-F40CCC2E03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D0DA35-6335-4088-A87F-CB30F3EBBC49}" type="pres">
      <dgm:prSet presAssocID="{34E717EC-C4CD-4AB7-84D0-7554146CA4C3}" presName="root" presStyleCnt="0"/>
      <dgm:spPr/>
    </dgm:pt>
    <dgm:pt modelId="{03D6BC12-85F9-4BB5-AA6A-0CC3939E8A7D}" type="pres">
      <dgm:prSet presAssocID="{34E717EC-C4CD-4AB7-84D0-7554146CA4C3}" presName="rootComposite" presStyleCnt="0"/>
      <dgm:spPr/>
    </dgm:pt>
    <dgm:pt modelId="{424FC18D-4D9D-4A67-9DAF-D7D0757FC5FD}" type="pres">
      <dgm:prSet presAssocID="{34E717EC-C4CD-4AB7-84D0-7554146CA4C3}" presName="rootText" presStyleLbl="node1" presStyleIdx="0" presStyleCnt="1" custScaleX="173522" custLinFactNeighborX="850"/>
      <dgm:spPr/>
    </dgm:pt>
    <dgm:pt modelId="{5339615A-4B58-4232-A4B1-C6A45685F541}" type="pres">
      <dgm:prSet presAssocID="{34E717EC-C4CD-4AB7-84D0-7554146CA4C3}" presName="rootConnector" presStyleLbl="node1" presStyleIdx="0" presStyleCnt="1"/>
      <dgm:spPr/>
    </dgm:pt>
    <dgm:pt modelId="{D0AD52B1-A684-460D-8D10-E3C1D8AE175E}" type="pres">
      <dgm:prSet presAssocID="{34E717EC-C4CD-4AB7-84D0-7554146CA4C3}" presName="childShape" presStyleCnt="0"/>
      <dgm:spPr/>
    </dgm:pt>
    <dgm:pt modelId="{F02A7415-B237-4734-BD9A-933CCF6CA847}" type="pres">
      <dgm:prSet presAssocID="{396A7314-65F7-4FB1-B9CE-AC7D9C0C26EE}" presName="Name13" presStyleLbl="parChTrans1D2" presStyleIdx="0" presStyleCnt="4"/>
      <dgm:spPr/>
    </dgm:pt>
    <dgm:pt modelId="{7172CCD1-2A69-4471-921A-A0BF494D9BBE}" type="pres">
      <dgm:prSet presAssocID="{385FF21C-CA85-4B48-BD38-702AA8CD6818}" presName="childText" presStyleLbl="bgAcc1" presStyleIdx="0" presStyleCnt="4">
        <dgm:presLayoutVars>
          <dgm:bulletEnabled val="1"/>
        </dgm:presLayoutVars>
      </dgm:prSet>
      <dgm:spPr/>
    </dgm:pt>
    <dgm:pt modelId="{0BBFCD0D-F11E-4275-94A4-D3179D9D8C73}" type="pres">
      <dgm:prSet presAssocID="{85E490F6-3957-4961-B51D-B78C8453435D}" presName="Name13" presStyleLbl="parChTrans1D2" presStyleIdx="1" presStyleCnt="4"/>
      <dgm:spPr/>
    </dgm:pt>
    <dgm:pt modelId="{B8E8113D-EFD7-4364-BB67-9BBC8FD4BCB6}" type="pres">
      <dgm:prSet presAssocID="{72E2A6D1-32D0-4B5B-AEB8-B7C633CE66D0}" presName="childText" presStyleLbl="bgAcc1" presStyleIdx="1" presStyleCnt="4">
        <dgm:presLayoutVars>
          <dgm:bulletEnabled val="1"/>
        </dgm:presLayoutVars>
      </dgm:prSet>
      <dgm:spPr/>
    </dgm:pt>
    <dgm:pt modelId="{23F1D05A-E60A-42BA-B1D3-AC1C5AC174F5}" type="pres">
      <dgm:prSet presAssocID="{C706E3AF-8DE9-40D7-9E54-14FEE65FDD89}" presName="Name13" presStyleLbl="parChTrans1D2" presStyleIdx="2" presStyleCnt="4"/>
      <dgm:spPr/>
    </dgm:pt>
    <dgm:pt modelId="{A6977186-1DDF-427D-85BB-98D2FE26A23A}" type="pres">
      <dgm:prSet presAssocID="{09B9B127-A91C-497B-8D1B-9C5647C79849}" presName="childText" presStyleLbl="bgAcc1" presStyleIdx="2" presStyleCnt="4">
        <dgm:presLayoutVars>
          <dgm:bulletEnabled val="1"/>
        </dgm:presLayoutVars>
      </dgm:prSet>
      <dgm:spPr/>
    </dgm:pt>
    <dgm:pt modelId="{F32AF7E1-E4CF-418B-995B-A23B959E31D9}" type="pres">
      <dgm:prSet presAssocID="{2E343547-33CB-40FF-BE8A-2671223ABB84}" presName="Name13" presStyleLbl="parChTrans1D2" presStyleIdx="3" presStyleCnt="4"/>
      <dgm:spPr/>
    </dgm:pt>
    <dgm:pt modelId="{1487DFBC-76B7-470D-8FED-7077F075D304}" type="pres">
      <dgm:prSet presAssocID="{CD577049-93AB-46BF-B824-9FB5478262E2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E1F7940B-41FA-4AC9-886D-57FF1D23661C}" type="presOf" srcId="{396A7314-65F7-4FB1-B9CE-AC7D9C0C26EE}" destId="{F02A7415-B237-4734-BD9A-933CCF6CA847}" srcOrd="0" destOrd="0" presId="urn:microsoft.com/office/officeart/2005/8/layout/hierarchy3"/>
    <dgm:cxn modelId="{126CCF0F-7F0B-4ED8-BEB6-4D11CBA3D8F9}" type="presOf" srcId="{C706E3AF-8DE9-40D7-9E54-14FEE65FDD89}" destId="{23F1D05A-E60A-42BA-B1D3-AC1C5AC174F5}" srcOrd="0" destOrd="0" presId="urn:microsoft.com/office/officeart/2005/8/layout/hierarchy3"/>
    <dgm:cxn modelId="{E67A071C-26EA-42AC-9B79-4BAB10752FBE}" type="presOf" srcId="{09B9B127-A91C-497B-8D1B-9C5647C79849}" destId="{A6977186-1DDF-427D-85BB-98D2FE26A23A}" srcOrd="0" destOrd="0" presId="urn:microsoft.com/office/officeart/2005/8/layout/hierarchy3"/>
    <dgm:cxn modelId="{6D9D972A-E874-4942-A453-ED4A9C158FC6}" type="presOf" srcId="{31C38DE6-EA5B-40A9-9D12-F40CCC2E0366}" destId="{3FE3EFB3-1717-4A51-8595-6456C37383C0}" srcOrd="0" destOrd="0" presId="urn:microsoft.com/office/officeart/2005/8/layout/hierarchy3"/>
    <dgm:cxn modelId="{60F68064-E20B-448F-95A2-A77CF79B1BD5}" type="presOf" srcId="{72E2A6D1-32D0-4B5B-AEB8-B7C633CE66D0}" destId="{B8E8113D-EFD7-4364-BB67-9BBC8FD4BCB6}" srcOrd="0" destOrd="0" presId="urn:microsoft.com/office/officeart/2005/8/layout/hierarchy3"/>
    <dgm:cxn modelId="{72DF594A-52F0-4ED9-9F7E-52060611276B}" type="presOf" srcId="{34E717EC-C4CD-4AB7-84D0-7554146CA4C3}" destId="{5339615A-4B58-4232-A4B1-C6A45685F541}" srcOrd="1" destOrd="0" presId="urn:microsoft.com/office/officeart/2005/8/layout/hierarchy3"/>
    <dgm:cxn modelId="{ADFC3859-0B04-4233-9092-85266D4FC34E}" srcId="{31C38DE6-EA5B-40A9-9D12-F40CCC2E0366}" destId="{34E717EC-C4CD-4AB7-84D0-7554146CA4C3}" srcOrd="0" destOrd="0" parTransId="{40B6A774-9EA2-4FC9-9089-4A3BC034C24B}" sibTransId="{7A45B225-5957-4FC8-B19D-9F85093044D5}"/>
    <dgm:cxn modelId="{820F6B5A-8778-4442-A2FA-B2FD5A08923E}" type="presOf" srcId="{CD577049-93AB-46BF-B824-9FB5478262E2}" destId="{1487DFBC-76B7-470D-8FED-7077F075D304}" srcOrd="0" destOrd="0" presId="urn:microsoft.com/office/officeart/2005/8/layout/hierarchy3"/>
    <dgm:cxn modelId="{E623758E-BFC8-4618-8788-BFDB4A9CFB8E}" srcId="{34E717EC-C4CD-4AB7-84D0-7554146CA4C3}" destId="{385FF21C-CA85-4B48-BD38-702AA8CD6818}" srcOrd="0" destOrd="0" parTransId="{396A7314-65F7-4FB1-B9CE-AC7D9C0C26EE}" sibTransId="{32ECDFE1-7823-4317-9888-708883864738}"/>
    <dgm:cxn modelId="{3DAB5599-CA47-4DCA-A88D-30A088CC6310}" type="presOf" srcId="{34E717EC-C4CD-4AB7-84D0-7554146CA4C3}" destId="{424FC18D-4D9D-4A67-9DAF-D7D0757FC5FD}" srcOrd="0" destOrd="0" presId="urn:microsoft.com/office/officeart/2005/8/layout/hierarchy3"/>
    <dgm:cxn modelId="{150EE4A6-37B9-4932-A4BD-AB6FAD84B16F}" type="presOf" srcId="{85E490F6-3957-4961-B51D-B78C8453435D}" destId="{0BBFCD0D-F11E-4275-94A4-D3179D9D8C73}" srcOrd="0" destOrd="0" presId="urn:microsoft.com/office/officeart/2005/8/layout/hierarchy3"/>
    <dgm:cxn modelId="{F141B4C4-5315-4E0B-959C-410F3F7394CE}" srcId="{34E717EC-C4CD-4AB7-84D0-7554146CA4C3}" destId="{72E2A6D1-32D0-4B5B-AEB8-B7C633CE66D0}" srcOrd="1" destOrd="0" parTransId="{85E490F6-3957-4961-B51D-B78C8453435D}" sibTransId="{8F2DDB88-ECF0-4105-8CE4-EC3CEB2D3FA7}"/>
    <dgm:cxn modelId="{DFE6D5C5-7EFD-46FE-90C0-A891E7BE3E00}" srcId="{34E717EC-C4CD-4AB7-84D0-7554146CA4C3}" destId="{CD577049-93AB-46BF-B824-9FB5478262E2}" srcOrd="3" destOrd="0" parTransId="{2E343547-33CB-40FF-BE8A-2671223ABB84}" sibTransId="{FEBC1A32-8296-4120-9A17-F51ED53348A3}"/>
    <dgm:cxn modelId="{C32628CA-4911-4704-816D-0C8ED9CDE4AF}" type="presOf" srcId="{2E343547-33CB-40FF-BE8A-2671223ABB84}" destId="{F32AF7E1-E4CF-418B-995B-A23B959E31D9}" srcOrd="0" destOrd="0" presId="urn:microsoft.com/office/officeart/2005/8/layout/hierarchy3"/>
    <dgm:cxn modelId="{FAF442E3-D784-4853-A5F1-90496BAC0BC7}" srcId="{34E717EC-C4CD-4AB7-84D0-7554146CA4C3}" destId="{09B9B127-A91C-497B-8D1B-9C5647C79849}" srcOrd="2" destOrd="0" parTransId="{C706E3AF-8DE9-40D7-9E54-14FEE65FDD89}" sibTransId="{A49AFC39-AC0A-4321-8CA9-2619CD43E732}"/>
    <dgm:cxn modelId="{1FACD7FD-856C-4329-A1C4-C8F0D09CC36D}" type="presOf" srcId="{385FF21C-CA85-4B48-BD38-702AA8CD6818}" destId="{7172CCD1-2A69-4471-921A-A0BF494D9BBE}" srcOrd="0" destOrd="0" presId="urn:microsoft.com/office/officeart/2005/8/layout/hierarchy3"/>
    <dgm:cxn modelId="{CDACE91D-F56E-4D7C-A96C-75997823B4B2}" type="presParOf" srcId="{3FE3EFB3-1717-4A51-8595-6456C37383C0}" destId="{6ED0DA35-6335-4088-A87F-CB30F3EBBC49}" srcOrd="0" destOrd="0" presId="urn:microsoft.com/office/officeart/2005/8/layout/hierarchy3"/>
    <dgm:cxn modelId="{8FA06631-08BF-4590-BD61-EF6C5A057FD3}" type="presParOf" srcId="{6ED0DA35-6335-4088-A87F-CB30F3EBBC49}" destId="{03D6BC12-85F9-4BB5-AA6A-0CC3939E8A7D}" srcOrd="0" destOrd="0" presId="urn:microsoft.com/office/officeart/2005/8/layout/hierarchy3"/>
    <dgm:cxn modelId="{69335680-7281-40E1-808E-3394312BC7B6}" type="presParOf" srcId="{03D6BC12-85F9-4BB5-AA6A-0CC3939E8A7D}" destId="{424FC18D-4D9D-4A67-9DAF-D7D0757FC5FD}" srcOrd="0" destOrd="0" presId="urn:microsoft.com/office/officeart/2005/8/layout/hierarchy3"/>
    <dgm:cxn modelId="{EA605235-656F-4182-B4E1-EE252391667B}" type="presParOf" srcId="{03D6BC12-85F9-4BB5-AA6A-0CC3939E8A7D}" destId="{5339615A-4B58-4232-A4B1-C6A45685F541}" srcOrd="1" destOrd="0" presId="urn:microsoft.com/office/officeart/2005/8/layout/hierarchy3"/>
    <dgm:cxn modelId="{F69540C5-ECFB-4661-A557-0ADF4F277411}" type="presParOf" srcId="{6ED0DA35-6335-4088-A87F-CB30F3EBBC49}" destId="{D0AD52B1-A684-460D-8D10-E3C1D8AE175E}" srcOrd="1" destOrd="0" presId="urn:microsoft.com/office/officeart/2005/8/layout/hierarchy3"/>
    <dgm:cxn modelId="{A4C8C01D-5520-4E5C-A9C9-DFCD73F21A43}" type="presParOf" srcId="{D0AD52B1-A684-460D-8D10-E3C1D8AE175E}" destId="{F02A7415-B237-4734-BD9A-933CCF6CA847}" srcOrd="0" destOrd="0" presId="urn:microsoft.com/office/officeart/2005/8/layout/hierarchy3"/>
    <dgm:cxn modelId="{07DE7C31-5F98-4CE0-8CAD-4579CD075536}" type="presParOf" srcId="{D0AD52B1-A684-460D-8D10-E3C1D8AE175E}" destId="{7172CCD1-2A69-4471-921A-A0BF494D9BBE}" srcOrd="1" destOrd="0" presId="urn:microsoft.com/office/officeart/2005/8/layout/hierarchy3"/>
    <dgm:cxn modelId="{4F3610A1-B89D-4124-A06B-299C1925D7AA}" type="presParOf" srcId="{D0AD52B1-A684-460D-8D10-E3C1D8AE175E}" destId="{0BBFCD0D-F11E-4275-94A4-D3179D9D8C73}" srcOrd="2" destOrd="0" presId="urn:microsoft.com/office/officeart/2005/8/layout/hierarchy3"/>
    <dgm:cxn modelId="{7E81686B-7234-4F13-A7C9-CBFA779CF014}" type="presParOf" srcId="{D0AD52B1-A684-460D-8D10-E3C1D8AE175E}" destId="{B8E8113D-EFD7-4364-BB67-9BBC8FD4BCB6}" srcOrd="3" destOrd="0" presId="urn:microsoft.com/office/officeart/2005/8/layout/hierarchy3"/>
    <dgm:cxn modelId="{5D531209-1833-4DD8-8484-D380FBB23E2C}" type="presParOf" srcId="{D0AD52B1-A684-460D-8D10-E3C1D8AE175E}" destId="{23F1D05A-E60A-42BA-B1D3-AC1C5AC174F5}" srcOrd="4" destOrd="0" presId="urn:microsoft.com/office/officeart/2005/8/layout/hierarchy3"/>
    <dgm:cxn modelId="{8E7AE999-D29A-41E4-9033-68E6B9E47C4D}" type="presParOf" srcId="{D0AD52B1-A684-460D-8D10-E3C1D8AE175E}" destId="{A6977186-1DDF-427D-85BB-98D2FE26A23A}" srcOrd="5" destOrd="0" presId="urn:microsoft.com/office/officeart/2005/8/layout/hierarchy3"/>
    <dgm:cxn modelId="{008D99EA-346F-435D-94BE-238E8A57A08C}" type="presParOf" srcId="{D0AD52B1-A684-460D-8D10-E3C1D8AE175E}" destId="{F32AF7E1-E4CF-418B-995B-A23B959E31D9}" srcOrd="6" destOrd="0" presId="urn:microsoft.com/office/officeart/2005/8/layout/hierarchy3"/>
    <dgm:cxn modelId="{EFFE9F03-A607-4339-AB29-9A17CA10E6BB}" type="presParOf" srcId="{D0AD52B1-A684-460D-8D10-E3C1D8AE175E}" destId="{1487DFBC-76B7-470D-8FED-7077F075D30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77F104-5E60-430D-BE07-7C4184437AC5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C5F30EC-B35C-4238-A1E9-2A20AF88817C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Cruzada contra o comunismo</a:t>
          </a:r>
        </a:p>
      </dgm:t>
    </dgm:pt>
    <dgm:pt modelId="{EF788F04-7446-4853-8ADF-C057C5A6BBA5}" type="parTrans" cxnId="{37FDA62A-D27F-4214-B1B2-20BF183F4BE4}">
      <dgm:prSet/>
      <dgm:spPr/>
      <dgm:t>
        <a:bodyPr/>
        <a:lstStyle/>
        <a:p>
          <a:endParaRPr lang="pt-BR"/>
        </a:p>
      </dgm:t>
    </dgm:pt>
    <dgm:pt modelId="{F597D7A8-7335-4A7A-82C3-4250A0C3DDA3}" type="sibTrans" cxnId="{37FDA62A-D27F-4214-B1B2-20BF183F4BE4}">
      <dgm:prSet/>
      <dgm:spPr/>
      <dgm:t>
        <a:bodyPr/>
        <a:lstStyle/>
        <a:p>
          <a:endParaRPr lang="pt-BR"/>
        </a:p>
      </dgm:t>
    </dgm:pt>
    <dgm:pt modelId="{63B2ED6F-4AAD-4EF8-AD4E-004D7E976617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Doutrina Truman</a:t>
          </a:r>
        </a:p>
      </dgm:t>
    </dgm:pt>
    <dgm:pt modelId="{824B84B8-5D25-44A2-8D46-299E04D2AD93}" type="parTrans" cxnId="{E1B3FDB9-D89F-4F48-89D0-261D6AD25A20}">
      <dgm:prSet/>
      <dgm:spPr/>
      <dgm:t>
        <a:bodyPr/>
        <a:lstStyle/>
        <a:p>
          <a:endParaRPr lang="pt-BR"/>
        </a:p>
      </dgm:t>
    </dgm:pt>
    <dgm:pt modelId="{A86C800C-9C9E-4084-A5B8-767FC7F38E79}" type="sibTrans" cxnId="{E1B3FDB9-D89F-4F48-89D0-261D6AD25A20}">
      <dgm:prSet/>
      <dgm:spPr/>
      <dgm:t>
        <a:bodyPr/>
        <a:lstStyle/>
        <a:p>
          <a:endParaRPr lang="pt-BR"/>
        </a:p>
      </dgm:t>
    </dgm:pt>
    <dgm:pt modelId="{68CCA3CD-2868-4E0F-A8F8-2C78F2744E55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Capitalistas × Comunistas</a:t>
          </a:r>
        </a:p>
      </dgm:t>
    </dgm:pt>
    <dgm:pt modelId="{9D2B2E5D-87A8-432E-9754-3D1E8F5157E6}" type="parTrans" cxnId="{01BD8C08-0301-4083-AB5D-FD1AEF28168F}">
      <dgm:prSet/>
      <dgm:spPr/>
      <dgm:t>
        <a:bodyPr/>
        <a:lstStyle/>
        <a:p>
          <a:endParaRPr lang="pt-BR"/>
        </a:p>
      </dgm:t>
    </dgm:pt>
    <dgm:pt modelId="{1913E490-CE5A-40CC-B0A2-C9FA7B7C4F05}" type="sibTrans" cxnId="{01BD8C08-0301-4083-AB5D-FD1AEF28168F}">
      <dgm:prSet/>
      <dgm:spPr/>
      <dgm:t>
        <a:bodyPr/>
        <a:lstStyle/>
        <a:p>
          <a:endParaRPr lang="pt-BR"/>
        </a:p>
      </dgm:t>
    </dgm:pt>
    <dgm:pt modelId="{3BE5E2C3-DA46-4815-B8B6-8550BC3DA1B6}" type="pres">
      <dgm:prSet presAssocID="{1E77F104-5E60-430D-BE07-7C4184437AC5}" presName="Name0" presStyleCnt="0">
        <dgm:presLayoutVars>
          <dgm:dir/>
          <dgm:resizeHandles val="exact"/>
        </dgm:presLayoutVars>
      </dgm:prSet>
      <dgm:spPr/>
    </dgm:pt>
    <dgm:pt modelId="{9DCB4F98-0AE8-4358-B337-15030DB87F12}" type="pres">
      <dgm:prSet presAssocID="{1C5F30EC-B35C-4238-A1E9-2A20AF88817C}" presName="node" presStyleLbl="node1" presStyleIdx="0" presStyleCnt="3">
        <dgm:presLayoutVars>
          <dgm:bulletEnabled val="1"/>
        </dgm:presLayoutVars>
      </dgm:prSet>
      <dgm:spPr/>
    </dgm:pt>
    <dgm:pt modelId="{C0DE17F6-609C-40EB-BF24-83C58BC9A989}" type="pres">
      <dgm:prSet presAssocID="{F597D7A8-7335-4A7A-82C3-4250A0C3DDA3}" presName="sibTrans" presStyleCnt="0"/>
      <dgm:spPr/>
    </dgm:pt>
    <dgm:pt modelId="{099EDB51-96AD-496D-A13E-9BAA7FC26C08}" type="pres">
      <dgm:prSet presAssocID="{63B2ED6F-4AAD-4EF8-AD4E-004D7E976617}" presName="node" presStyleLbl="node1" presStyleIdx="1" presStyleCnt="3">
        <dgm:presLayoutVars>
          <dgm:bulletEnabled val="1"/>
        </dgm:presLayoutVars>
      </dgm:prSet>
      <dgm:spPr/>
    </dgm:pt>
    <dgm:pt modelId="{71542477-EAD1-48DA-97C4-0849FCF47020}" type="pres">
      <dgm:prSet presAssocID="{A86C800C-9C9E-4084-A5B8-767FC7F38E79}" presName="sibTrans" presStyleCnt="0"/>
      <dgm:spPr/>
    </dgm:pt>
    <dgm:pt modelId="{60ECF966-5366-42BC-93C1-657A0558A00A}" type="pres">
      <dgm:prSet presAssocID="{68CCA3CD-2868-4E0F-A8F8-2C78F2744E55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D8C08-0301-4083-AB5D-FD1AEF28168F}" srcId="{1E77F104-5E60-430D-BE07-7C4184437AC5}" destId="{68CCA3CD-2868-4E0F-A8F8-2C78F2744E55}" srcOrd="2" destOrd="0" parTransId="{9D2B2E5D-87A8-432E-9754-3D1E8F5157E6}" sibTransId="{1913E490-CE5A-40CC-B0A2-C9FA7B7C4F05}"/>
    <dgm:cxn modelId="{828E4514-1719-46C0-8701-3C02165D6DF4}" type="presOf" srcId="{68CCA3CD-2868-4E0F-A8F8-2C78F2744E55}" destId="{60ECF966-5366-42BC-93C1-657A0558A00A}" srcOrd="0" destOrd="0" presId="urn:microsoft.com/office/officeart/2005/8/layout/hList6"/>
    <dgm:cxn modelId="{37FDA62A-D27F-4214-B1B2-20BF183F4BE4}" srcId="{1E77F104-5E60-430D-BE07-7C4184437AC5}" destId="{1C5F30EC-B35C-4238-A1E9-2A20AF88817C}" srcOrd="0" destOrd="0" parTransId="{EF788F04-7446-4853-8ADF-C057C5A6BBA5}" sibTransId="{F597D7A8-7335-4A7A-82C3-4250A0C3DDA3}"/>
    <dgm:cxn modelId="{513CAB33-263E-4CB9-ADB5-B1E2364F34D4}" type="presOf" srcId="{1E77F104-5E60-430D-BE07-7C4184437AC5}" destId="{3BE5E2C3-DA46-4815-B8B6-8550BC3DA1B6}" srcOrd="0" destOrd="0" presId="urn:microsoft.com/office/officeart/2005/8/layout/hList6"/>
    <dgm:cxn modelId="{5BB0D1AE-99FF-499A-9167-F03FA0F6D97A}" type="presOf" srcId="{63B2ED6F-4AAD-4EF8-AD4E-004D7E976617}" destId="{099EDB51-96AD-496D-A13E-9BAA7FC26C08}" srcOrd="0" destOrd="0" presId="urn:microsoft.com/office/officeart/2005/8/layout/hList6"/>
    <dgm:cxn modelId="{E1B3FDB9-D89F-4F48-89D0-261D6AD25A20}" srcId="{1E77F104-5E60-430D-BE07-7C4184437AC5}" destId="{63B2ED6F-4AAD-4EF8-AD4E-004D7E976617}" srcOrd="1" destOrd="0" parTransId="{824B84B8-5D25-44A2-8D46-299E04D2AD93}" sibTransId="{A86C800C-9C9E-4084-A5B8-767FC7F38E79}"/>
    <dgm:cxn modelId="{AE7F29E7-2669-42B6-95AE-CEC0042964DD}" type="presOf" srcId="{1C5F30EC-B35C-4238-A1E9-2A20AF88817C}" destId="{9DCB4F98-0AE8-4358-B337-15030DB87F12}" srcOrd="0" destOrd="0" presId="urn:microsoft.com/office/officeart/2005/8/layout/hList6"/>
    <dgm:cxn modelId="{B243DD92-98D4-4CF0-9B16-321D20B57524}" type="presParOf" srcId="{3BE5E2C3-DA46-4815-B8B6-8550BC3DA1B6}" destId="{9DCB4F98-0AE8-4358-B337-15030DB87F12}" srcOrd="0" destOrd="0" presId="urn:microsoft.com/office/officeart/2005/8/layout/hList6"/>
    <dgm:cxn modelId="{E3A72EE8-0806-4AE9-9F6D-152215174514}" type="presParOf" srcId="{3BE5E2C3-DA46-4815-B8B6-8550BC3DA1B6}" destId="{C0DE17F6-609C-40EB-BF24-83C58BC9A989}" srcOrd="1" destOrd="0" presId="urn:microsoft.com/office/officeart/2005/8/layout/hList6"/>
    <dgm:cxn modelId="{5D3B6DC1-CC88-45C3-A9F3-82FFCEBAD6E6}" type="presParOf" srcId="{3BE5E2C3-DA46-4815-B8B6-8550BC3DA1B6}" destId="{099EDB51-96AD-496D-A13E-9BAA7FC26C08}" srcOrd="2" destOrd="0" presId="urn:microsoft.com/office/officeart/2005/8/layout/hList6"/>
    <dgm:cxn modelId="{4F841E29-7456-46CF-97C0-9C7E40682BF9}" type="presParOf" srcId="{3BE5E2C3-DA46-4815-B8B6-8550BC3DA1B6}" destId="{71542477-EAD1-48DA-97C4-0849FCF47020}" srcOrd="3" destOrd="0" presId="urn:microsoft.com/office/officeart/2005/8/layout/hList6"/>
    <dgm:cxn modelId="{E8660C59-EF6D-449F-AFE4-014EA99A72A1}" type="presParOf" srcId="{3BE5E2C3-DA46-4815-B8B6-8550BC3DA1B6}" destId="{60ECF966-5366-42BC-93C1-657A0558A00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E09C79-DF44-4928-A093-AD859F33BA50}" type="doc">
      <dgm:prSet loTypeId="urn:microsoft.com/office/officeart/2005/8/layout/pyramid2" loCatId="pyramid" qsTypeId="urn:microsoft.com/office/officeart/2005/8/quickstyle/simple3" qsCatId="simple" csTypeId="urn:microsoft.com/office/officeart/2005/8/colors/accent2_2" csCatId="accent2" phldr="1"/>
      <dgm:spPr/>
    </dgm:pt>
    <dgm:pt modelId="{9786A4E5-5215-4305-9F6D-6371A2634995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Ajuda econômica aos países capitalistas da Europa</a:t>
          </a:r>
        </a:p>
      </dgm:t>
    </dgm:pt>
    <dgm:pt modelId="{C5F5E887-EB73-438E-9DBA-01ADB6A38A6C}" type="parTrans" cxnId="{BBB8A5A1-A7F8-4AAA-9AEC-CC138D25BDA7}">
      <dgm:prSet/>
      <dgm:spPr/>
      <dgm:t>
        <a:bodyPr/>
        <a:lstStyle/>
        <a:p>
          <a:endParaRPr lang="pt-BR"/>
        </a:p>
      </dgm:t>
    </dgm:pt>
    <dgm:pt modelId="{C4582647-3FA0-479F-8868-B9BCCD85B058}" type="sibTrans" cxnId="{BBB8A5A1-A7F8-4AAA-9AEC-CC138D25BDA7}">
      <dgm:prSet/>
      <dgm:spPr/>
      <dgm:t>
        <a:bodyPr/>
        <a:lstStyle/>
        <a:p>
          <a:endParaRPr lang="pt-BR"/>
        </a:p>
      </dgm:t>
    </dgm:pt>
    <dgm:pt modelId="{52EA23E5-FF60-4F33-956B-843578BEF43E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Empréstimos a longo prazo e juros reduzidos</a:t>
          </a:r>
        </a:p>
      </dgm:t>
    </dgm:pt>
    <dgm:pt modelId="{9EC2CEB1-6101-4DA5-B35A-18F10C8890E7}" type="parTrans" cxnId="{4431BD2E-DC4E-4C51-9797-011A484A930F}">
      <dgm:prSet/>
      <dgm:spPr/>
      <dgm:t>
        <a:bodyPr/>
        <a:lstStyle/>
        <a:p>
          <a:endParaRPr lang="pt-BR"/>
        </a:p>
      </dgm:t>
    </dgm:pt>
    <dgm:pt modelId="{5048BE11-F98C-46BC-B739-3C5E2F41337E}" type="sibTrans" cxnId="{4431BD2E-DC4E-4C51-9797-011A484A930F}">
      <dgm:prSet/>
      <dgm:spPr/>
      <dgm:t>
        <a:bodyPr/>
        <a:lstStyle/>
        <a:p>
          <a:endParaRPr lang="pt-BR"/>
        </a:p>
      </dgm:t>
    </dgm:pt>
    <dgm:pt modelId="{3907B5CB-213C-4F8C-B142-A5AF10DA4947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Investimentos volumosos</a:t>
          </a:r>
        </a:p>
      </dgm:t>
    </dgm:pt>
    <dgm:pt modelId="{23DB99BD-E2CE-4570-A6C8-E95DE347E5D3}" type="parTrans" cxnId="{56B4793D-283A-4583-982A-00DA24682163}">
      <dgm:prSet/>
      <dgm:spPr/>
      <dgm:t>
        <a:bodyPr/>
        <a:lstStyle/>
        <a:p>
          <a:endParaRPr lang="pt-BR"/>
        </a:p>
      </dgm:t>
    </dgm:pt>
    <dgm:pt modelId="{AF580269-364A-416D-81C9-DF8853F070D9}" type="sibTrans" cxnId="{56B4793D-283A-4583-982A-00DA24682163}">
      <dgm:prSet/>
      <dgm:spPr/>
      <dgm:t>
        <a:bodyPr/>
        <a:lstStyle/>
        <a:p>
          <a:endParaRPr lang="pt-BR"/>
        </a:p>
      </dgm:t>
    </dgm:pt>
    <dgm:pt modelId="{FEC3B935-F7D1-4A5C-93E1-04939CC7C465}" type="pres">
      <dgm:prSet presAssocID="{88E09C79-DF44-4928-A093-AD859F33BA50}" presName="compositeShape" presStyleCnt="0">
        <dgm:presLayoutVars>
          <dgm:dir/>
          <dgm:resizeHandles/>
        </dgm:presLayoutVars>
      </dgm:prSet>
      <dgm:spPr/>
    </dgm:pt>
    <dgm:pt modelId="{5C8E5B84-3B49-4DBC-9E1E-F62ED0D87838}" type="pres">
      <dgm:prSet presAssocID="{88E09C79-DF44-4928-A093-AD859F33BA50}" presName="pyramid" presStyleLbl="node1" presStyleIdx="0" presStyleCnt="1"/>
      <dgm:spPr/>
    </dgm:pt>
    <dgm:pt modelId="{4BA8FCFC-8F9A-4F9F-AB7B-5480162D8EFA}" type="pres">
      <dgm:prSet presAssocID="{88E09C79-DF44-4928-A093-AD859F33BA50}" presName="theList" presStyleCnt="0"/>
      <dgm:spPr/>
    </dgm:pt>
    <dgm:pt modelId="{C4CDE1CE-C209-453A-AF93-F5DDBD9E38D3}" type="pres">
      <dgm:prSet presAssocID="{9786A4E5-5215-4305-9F6D-6371A2634995}" presName="aNode" presStyleLbl="fgAcc1" presStyleIdx="0" presStyleCnt="3" custLinFactY="-7561" custLinFactNeighborX="1240" custLinFactNeighborY="-100000">
        <dgm:presLayoutVars>
          <dgm:bulletEnabled val="1"/>
        </dgm:presLayoutVars>
      </dgm:prSet>
      <dgm:spPr/>
    </dgm:pt>
    <dgm:pt modelId="{4B60F72F-4A12-4893-AD62-A762CF63FEF4}" type="pres">
      <dgm:prSet presAssocID="{9786A4E5-5215-4305-9F6D-6371A2634995}" presName="aSpace" presStyleCnt="0"/>
      <dgm:spPr/>
    </dgm:pt>
    <dgm:pt modelId="{B56F63D8-6678-400C-9644-03AA40AF420C}" type="pres">
      <dgm:prSet presAssocID="{52EA23E5-FF60-4F33-956B-843578BEF43E}" presName="aNode" presStyleLbl="fgAcc1" presStyleIdx="1" presStyleCnt="3" custLinFactY="-11593" custLinFactNeighborX="2655" custLinFactNeighborY="-100000">
        <dgm:presLayoutVars>
          <dgm:bulletEnabled val="1"/>
        </dgm:presLayoutVars>
      </dgm:prSet>
      <dgm:spPr/>
    </dgm:pt>
    <dgm:pt modelId="{47BFC4DE-FB75-41D2-A48F-1179363296CD}" type="pres">
      <dgm:prSet presAssocID="{52EA23E5-FF60-4F33-956B-843578BEF43E}" presName="aSpace" presStyleCnt="0"/>
      <dgm:spPr/>
    </dgm:pt>
    <dgm:pt modelId="{983BDA37-660D-4F6B-9485-B41B1CD408B6}" type="pres">
      <dgm:prSet presAssocID="{3907B5CB-213C-4F8C-B142-A5AF10DA4947}" presName="aNode" presStyleLbl="fgAcc1" presStyleIdx="2" presStyleCnt="3" custLinFactY="-9240" custLinFactNeighborX="2655" custLinFactNeighborY="-100000">
        <dgm:presLayoutVars>
          <dgm:bulletEnabled val="1"/>
        </dgm:presLayoutVars>
      </dgm:prSet>
      <dgm:spPr/>
    </dgm:pt>
    <dgm:pt modelId="{89A763E1-D598-4899-BEC9-4CEC5267F61B}" type="pres">
      <dgm:prSet presAssocID="{3907B5CB-213C-4F8C-B142-A5AF10DA4947}" presName="aSpace" presStyleCnt="0"/>
      <dgm:spPr/>
    </dgm:pt>
  </dgm:ptLst>
  <dgm:cxnLst>
    <dgm:cxn modelId="{4431BD2E-DC4E-4C51-9797-011A484A930F}" srcId="{88E09C79-DF44-4928-A093-AD859F33BA50}" destId="{52EA23E5-FF60-4F33-956B-843578BEF43E}" srcOrd="1" destOrd="0" parTransId="{9EC2CEB1-6101-4DA5-B35A-18F10C8890E7}" sibTransId="{5048BE11-F98C-46BC-B739-3C5E2F41337E}"/>
    <dgm:cxn modelId="{56B4793D-283A-4583-982A-00DA24682163}" srcId="{88E09C79-DF44-4928-A093-AD859F33BA50}" destId="{3907B5CB-213C-4F8C-B142-A5AF10DA4947}" srcOrd="2" destOrd="0" parTransId="{23DB99BD-E2CE-4570-A6C8-E95DE347E5D3}" sibTransId="{AF580269-364A-416D-81C9-DF8853F070D9}"/>
    <dgm:cxn modelId="{33CFB443-7AD8-445B-B8D6-36E07E24C282}" type="presOf" srcId="{9786A4E5-5215-4305-9F6D-6371A2634995}" destId="{C4CDE1CE-C209-453A-AF93-F5DDBD9E38D3}" srcOrd="0" destOrd="0" presId="urn:microsoft.com/office/officeart/2005/8/layout/pyramid2"/>
    <dgm:cxn modelId="{EDE4ED47-0649-458D-8653-03C491B07D09}" type="presOf" srcId="{3907B5CB-213C-4F8C-B142-A5AF10DA4947}" destId="{983BDA37-660D-4F6B-9485-B41B1CD408B6}" srcOrd="0" destOrd="0" presId="urn:microsoft.com/office/officeart/2005/8/layout/pyramid2"/>
    <dgm:cxn modelId="{B3C5C582-0B46-41AE-A629-27BA60B553C8}" type="presOf" srcId="{88E09C79-DF44-4928-A093-AD859F33BA50}" destId="{FEC3B935-F7D1-4A5C-93E1-04939CC7C465}" srcOrd="0" destOrd="0" presId="urn:microsoft.com/office/officeart/2005/8/layout/pyramid2"/>
    <dgm:cxn modelId="{BBB8A5A1-A7F8-4AAA-9AEC-CC138D25BDA7}" srcId="{88E09C79-DF44-4928-A093-AD859F33BA50}" destId="{9786A4E5-5215-4305-9F6D-6371A2634995}" srcOrd="0" destOrd="0" parTransId="{C5F5E887-EB73-438E-9DBA-01ADB6A38A6C}" sibTransId="{C4582647-3FA0-479F-8868-B9BCCD85B058}"/>
    <dgm:cxn modelId="{D60264D2-2C8A-45A4-BCEC-6DA19028EFC6}" type="presOf" srcId="{52EA23E5-FF60-4F33-956B-843578BEF43E}" destId="{B56F63D8-6678-400C-9644-03AA40AF420C}" srcOrd="0" destOrd="0" presId="urn:microsoft.com/office/officeart/2005/8/layout/pyramid2"/>
    <dgm:cxn modelId="{00E1E825-7EF4-448E-88C7-3255D38AD8BA}" type="presParOf" srcId="{FEC3B935-F7D1-4A5C-93E1-04939CC7C465}" destId="{5C8E5B84-3B49-4DBC-9E1E-F62ED0D87838}" srcOrd="0" destOrd="0" presId="urn:microsoft.com/office/officeart/2005/8/layout/pyramid2"/>
    <dgm:cxn modelId="{91D83C51-2AF8-4BAD-804A-72589CA0965A}" type="presParOf" srcId="{FEC3B935-F7D1-4A5C-93E1-04939CC7C465}" destId="{4BA8FCFC-8F9A-4F9F-AB7B-5480162D8EFA}" srcOrd="1" destOrd="0" presId="urn:microsoft.com/office/officeart/2005/8/layout/pyramid2"/>
    <dgm:cxn modelId="{62BC6C35-BD23-4889-8879-4549E47B8D2B}" type="presParOf" srcId="{4BA8FCFC-8F9A-4F9F-AB7B-5480162D8EFA}" destId="{C4CDE1CE-C209-453A-AF93-F5DDBD9E38D3}" srcOrd="0" destOrd="0" presId="urn:microsoft.com/office/officeart/2005/8/layout/pyramid2"/>
    <dgm:cxn modelId="{E11CA67F-AFE6-4B15-9E52-CF6D15125EC4}" type="presParOf" srcId="{4BA8FCFC-8F9A-4F9F-AB7B-5480162D8EFA}" destId="{4B60F72F-4A12-4893-AD62-A762CF63FEF4}" srcOrd="1" destOrd="0" presId="urn:microsoft.com/office/officeart/2005/8/layout/pyramid2"/>
    <dgm:cxn modelId="{033F3B41-065A-47D2-B01D-4A12C163E752}" type="presParOf" srcId="{4BA8FCFC-8F9A-4F9F-AB7B-5480162D8EFA}" destId="{B56F63D8-6678-400C-9644-03AA40AF420C}" srcOrd="2" destOrd="0" presId="urn:microsoft.com/office/officeart/2005/8/layout/pyramid2"/>
    <dgm:cxn modelId="{D40D36B6-4A6A-4A5A-8B4E-691928533B64}" type="presParOf" srcId="{4BA8FCFC-8F9A-4F9F-AB7B-5480162D8EFA}" destId="{47BFC4DE-FB75-41D2-A48F-1179363296CD}" srcOrd="3" destOrd="0" presId="urn:microsoft.com/office/officeart/2005/8/layout/pyramid2"/>
    <dgm:cxn modelId="{AB2B8FF9-7F51-4887-BF5F-C2B5C0568B2B}" type="presParOf" srcId="{4BA8FCFC-8F9A-4F9F-AB7B-5480162D8EFA}" destId="{983BDA37-660D-4F6B-9485-B41B1CD408B6}" srcOrd="4" destOrd="0" presId="urn:microsoft.com/office/officeart/2005/8/layout/pyramid2"/>
    <dgm:cxn modelId="{213857BC-4C66-47C9-8E9D-C4EE63AB93CE}" type="presParOf" srcId="{4BA8FCFC-8F9A-4F9F-AB7B-5480162D8EFA}" destId="{89A763E1-D598-4899-BEC9-4CEC5267F6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986957-9502-4127-82DB-CBC648954DBB}" type="doc">
      <dgm:prSet loTypeId="urn:microsoft.com/office/officeart/2005/8/layout/pyramid2" loCatId="pyramid" qsTypeId="urn:microsoft.com/office/officeart/2005/8/quickstyle/simple3" qsCatId="simple" csTypeId="urn:microsoft.com/office/officeart/2005/8/colors/accent2_2" csCatId="accent2" phldr="1"/>
      <dgm:spPr/>
    </dgm:pt>
    <dgm:pt modelId="{4E421DE3-74E0-4604-999B-A48B86DE6842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Fortaleceu a liderança mundial dos Estados Unidos</a:t>
          </a:r>
        </a:p>
      </dgm:t>
    </dgm:pt>
    <dgm:pt modelId="{5E408DED-5E8E-4AD2-B169-B884EFF6F6E7}" type="parTrans" cxnId="{928DEB99-DDCB-4422-856B-C9F309E8728B}">
      <dgm:prSet/>
      <dgm:spPr/>
      <dgm:t>
        <a:bodyPr/>
        <a:lstStyle/>
        <a:p>
          <a:endParaRPr lang="pt-BR"/>
        </a:p>
      </dgm:t>
    </dgm:pt>
    <dgm:pt modelId="{FF755ECE-C5F7-42CC-8AD1-C5AAF28112BB}" type="sibTrans" cxnId="{928DEB99-DDCB-4422-856B-C9F309E8728B}">
      <dgm:prSet/>
      <dgm:spPr/>
      <dgm:t>
        <a:bodyPr/>
        <a:lstStyle/>
        <a:p>
          <a:endParaRPr lang="pt-BR"/>
        </a:p>
      </dgm:t>
    </dgm:pt>
    <dgm:pt modelId="{8DFF0DF2-0564-49A3-9FAB-9AADFFD101FE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Estimulou exportações estadunidenses para a Europa</a:t>
          </a:r>
        </a:p>
      </dgm:t>
    </dgm:pt>
    <dgm:pt modelId="{17C20DAF-82A8-4F2F-8095-F1BAEA820C70}" type="parTrans" cxnId="{F0220C3D-B794-4061-B356-68600A2617EE}">
      <dgm:prSet/>
      <dgm:spPr/>
      <dgm:t>
        <a:bodyPr/>
        <a:lstStyle/>
        <a:p>
          <a:endParaRPr lang="pt-BR"/>
        </a:p>
      </dgm:t>
    </dgm:pt>
    <dgm:pt modelId="{C77494C6-C39D-4CFD-AC9C-7AADED1EFB6E}" type="sibTrans" cxnId="{F0220C3D-B794-4061-B356-68600A2617EE}">
      <dgm:prSet/>
      <dgm:spPr/>
      <dgm:t>
        <a:bodyPr/>
        <a:lstStyle/>
        <a:p>
          <a:endParaRPr lang="pt-BR"/>
        </a:p>
      </dgm:t>
    </dgm:pt>
    <dgm:pt modelId="{3FA98561-948D-4430-93A5-A5FDC92B68F2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Diminuiu a força do comunismo no continente europeu</a:t>
          </a:r>
        </a:p>
      </dgm:t>
    </dgm:pt>
    <dgm:pt modelId="{17F4D03D-EC54-44DD-BB37-845B167008EC}" type="parTrans" cxnId="{EDD014B8-5517-4EFF-BA9B-9B69943CBF27}">
      <dgm:prSet/>
      <dgm:spPr/>
      <dgm:t>
        <a:bodyPr/>
        <a:lstStyle/>
        <a:p>
          <a:endParaRPr lang="pt-BR"/>
        </a:p>
      </dgm:t>
    </dgm:pt>
    <dgm:pt modelId="{7DEE004E-5600-4C6A-AC47-53E945645A4C}" type="sibTrans" cxnId="{EDD014B8-5517-4EFF-BA9B-9B69943CBF27}">
      <dgm:prSet/>
      <dgm:spPr/>
      <dgm:t>
        <a:bodyPr/>
        <a:lstStyle/>
        <a:p>
          <a:endParaRPr lang="pt-BR"/>
        </a:p>
      </dgm:t>
    </dgm:pt>
    <dgm:pt modelId="{F32047EC-88CC-40D8-85CB-3C48170E9200}" type="pres">
      <dgm:prSet presAssocID="{6E986957-9502-4127-82DB-CBC648954DBB}" presName="compositeShape" presStyleCnt="0">
        <dgm:presLayoutVars>
          <dgm:dir/>
          <dgm:resizeHandles/>
        </dgm:presLayoutVars>
      </dgm:prSet>
      <dgm:spPr/>
    </dgm:pt>
    <dgm:pt modelId="{D5205B43-9F43-4573-856B-59555E951143}" type="pres">
      <dgm:prSet presAssocID="{6E986957-9502-4127-82DB-CBC648954DBB}" presName="pyramid" presStyleLbl="node1" presStyleIdx="0" presStyleCnt="1"/>
      <dgm:spPr/>
    </dgm:pt>
    <dgm:pt modelId="{4CE678EB-C2FB-45BA-84CB-248D99D3BC59}" type="pres">
      <dgm:prSet presAssocID="{6E986957-9502-4127-82DB-CBC648954DBB}" presName="theList" presStyleCnt="0"/>
      <dgm:spPr/>
    </dgm:pt>
    <dgm:pt modelId="{1A9D4F0F-B83F-4480-ADC0-A9439203A1B0}" type="pres">
      <dgm:prSet presAssocID="{4E421DE3-74E0-4604-999B-A48B86DE6842}" presName="aNode" presStyleLbl="fgAcc1" presStyleIdx="0" presStyleCnt="3" custLinFactY="-12152" custLinFactNeighborX="3691" custLinFactNeighborY="-100000">
        <dgm:presLayoutVars>
          <dgm:bulletEnabled val="1"/>
        </dgm:presLayoutVars>
      </dgm:prSet>
      <dgm:spPr/>
    </dgm:pt>
    <dgm:pt modelId="{CD6FE62D-1F2E-4F46-BB13-2CC64D0DE81C}" type="pres">
      <dgm:prSet presAssocID="{4E421DE3-74E0-4604-999B-A48B86DE6842}" presName="aSpace" presStyleCnt="0"/>
      <dgm:spPr/>
    </dgm:pt>
    <dgm:pt modelId="{6E54C4CC-B991-4108-8319-C8060FB2BDA4}" type="pres">
      <dgm:prSet presAssocID="{8DFF0DF2-0564-49A3-9FAB-9AADFFD101FE}" presName="aNode" presStyleLbl="fgAcc1" presStyleIdx="1" presStyleCnt="3" custLinFactY="-11052" custLinFactNeighborX="3139" custLinFactNeighborY="-100000">
        <dgm:presLayoutVars>
          <dgm:bulletEnabled val="1"/>
        </dgm:presLayoutVars>
      </dgm:prSet>
      <dgm:spPr/>
    </dgm:pt>
    <dgm:pt modelId="{CA2EAF98-2C71-4284-96CC-CDD38454B0F4}" type="pres">
      <dgm:prSet presAssocID="{8DFF0DF2-0564-49A3-9FAB-9AADFFD101FE}" presName="aSpace" presStyleCnt="0"/>
      <dgm:spPr/>
    </dgm:pt>
    <dgm:pt modelId="{DB55464F-D3AE-4267-B986-1161AB10A0C5}" type="pres">
      <dgm:prSet presAssocID="{3FA98561-948D-4430-93A5-A5FDC92B68F2}" presName="aNode" presStyleLbl="fgAcc1" presStyleIdx="2" presStyleCnt="3" custLinFactY="-6262" custLinFactNeighborX="3691" custLinFactNeighborY="-100000">
        <dgm:presLayoutVars>
          <dgm:bulletEnabled val="1"/>
        </dgm:presLayoutVars>
      </dgm:prSet>
      <dgm:spPr/>
    </dgm:pt>
    <dgm:pt modelId="{F435EC75-D850-4ACB-9C46-81655DAF790F}" type="pres">
      <dgm:prSet presAssocID="{3FA98561-948D-4430-93A5-A5FDC92B68F2}" presName="aSpace" presStyleCnt="0"/>
      <dgm:spPr/>
    </dgm:pt>
  </dgm:ptLst>
  <dgm:cxnLst>
    <dgm:cxn modelId="{77D41C21-6FDC-4BD6-BE4B-FB7EB264A5FE}" type="presOf" srcId="{4E421DE3-74E0-4604-999B-A48B86DE6842}" destId="{1A9D4F0F-B83F-4480-ADC0-A9439203A1B0}" srcOrd="0" destOrd="0" presId="urn:microsoft.com/office/officeart/2005/8/layout/pyramid2"/>
    <dgm:cxn modelId="{F0220C3D-B794-4061-B356-68600A2617EE}" srcId="{6E986957-9502-4127-82DB-CBC648954DBB}" destId="{8DFF0DF2-0564-49A3-9FAB-9AADFFD101FE}" srcOrd="1" destOrd="0" parTransId="{17C20DAF-82A8-4F2F-8095-F1BAEA820C70}" sibTransId="{C77494C6-C39D-4CFD-AC9C-7AADED1EFB6E}"/>
    <dgm:cxn modelId="{928DEB99-DDCB-4422-856B-C9F309E8728B}" srcId="{6E986957-9502-4127-82DB-CBC648954DBB}" destId="{4E421DE3-74E0-4604-999B-A48B86DE6842}" srcOrd="0" destOrd="0" parTransId="{5E408DED-5E8E-4AD2-B169-B884EFF6F6E7}" sibTransId="{FF755ECE-C5F7-42CC-8AD1-C5AAF28112BB}"/>
    <dgm:cxn modelId="{2B14E4A1-DC55-4E2C-A154-C0B87678B829}" type="presOf" srcId="{8DFF0DF2-0564-49A3-9FAB-9AADFFD101FE}" destId="{6E54C4CC-B991-4108-8319-C8060FB2BDA4}" srcOrd="0" destOrd="0" presId="urn:microsoft.com/office/officeart/2005/8/layout/pyramid2"/>
    <dgm:cxn modelId="{B07F6FAA-A1F7-404C-8E85-4961CB498984}" type="presOf" srcId="{3FA98561-948D-4430-93A5-A5FDC92B68F2}" destId="{DB55464F-D3AE-4267-B986-1161AB10A0C5}" srcOrd="0" destOrd="0" presId="urn:microsoft.com/office/officeart/2005/8/layout/pyramid2"/>
    <dgm:cxn modelId="{EDD014B8-5517-4EFF-BA9B-9B69943CBF27}" srcId="{6E986957-9502-4127-82DB-CBC648954DBB}" destId="{3FA98561-948D-4430-93A5-A5FDC92B68F2}" srcOrd="2" destOrd="0" parTransId="{17F4D03D-EC54-44DD-BB37-845B167008EC}" sibTransId="{7DEE004E-5600-4C6A-AC47-53E945645A4C}"/>
    <dgm:cxn modelId="{824111E5-1B59-43BA-A9D8-1987DB0E268C}" type="presOf" srcId="{6E986957-9502-4127-82DB-CBC648954DBB}" destId="{F32047EC-88CC-40D8-85CB-3C48170E9200}" srcOrd="0" destOrd="0" presId="urn:microsoft.com/office/officeart/2005/8/layout/pyramid2"/>
    <dgm:cxn modelId="{4DB0F663-CCEA-45E4-856A-5E815E10A01F}" type="presParOf" srcId="{F32047EC-88CC-40D8-85CB-3C48170E9200}" destId="{D5205B43-9F43-4573-856B-59555E951143}" srcOrd="0" destOrd="0" presId="urn:microsoft.com/office/officeart/2005/8/layout/pyramid2"/>
    <dgm:cxn modelId="{ADBDFF47-A0E4-4656-8AAA-76197E373127}" type="presParOf" srcId="{F32047EC-88CC-40D8-85CB-3C48170E9200}" destId="{4CE678EB-C2FB-45BA-84CB-248D99D3BC59}" srcOrd="1" destOrd="0" presId="urn:microsoft.com/office/officeart/2005/8/layout/pyramid2"/>
    <dgm:cxn modelId="{840BCCFD-48ED-4C15-9B09-B982E8E09717}" type="presParOf" srcId="{4CE678EB-C2FB-45BA-84CB-248D99D3BC59}" destId="{1A9D4F0F-B83F-4480-ADC0-A9439203A1B0}" srcOrd="0" destOrd="0" presId="urn:microsoft.com/office/officeart/2005/8/layout/pyramid2"/>
    <dgm:cxn modelId="{0C0AA102-EE26-47E6-A673-0E8F9C70FFFB}" type="presParOf" srcId="{4CE678EB-C2FB-45BA-84CB-248D99D3BC59}" destId="{CD6FE62D-1F2E-4F46-BB13-2CC64D0DE81C}" srcOrd="1" destOrd="0" presId="urn:microsoft.com/office/officeart/2005/8/layout/pyramid2"/>
    <dgm:cxn modelId="{D38C5E0A-56AD-492D-9714-46F001530A2F}" type="presParOf" srcId="{4CE678EB-C2FB-45BA-84CB-248D99D3BC59}" destId="{6E54C4CC-B991-4108-8319-C8060FB2BDA4}" srcOrd="2" destOrd="0" presId="urn:microsoft.com/office/officeart/2005/8/layout/pyramid2"/>
    <dgm:cxn modelId="{CB7CA12C-0FDE-4509-BBA4-5DEB07D4E500}" type="presParOf" srcId="{4CE678EB-C2FB-45BA-84CB-248D99D3BC59}" destId="{CA2EAF98-2C71-4284-96CC-CDD38454B0F4}" srcOrd="3" destOrd="0" presId="urn:microsoft.com/office/officeart/2005/8/layout/pyramid2"/>
    <dgm:cxn modelId="{4AC16D00-0642-4106-B665-9340980AC88C}" type="presParOf" srcId="{4CE678EB-C2FB-45BA-84CB-248D99D3BC59}" destId="{DB55464F-D3AE-4267-B986-1161AB10A0C5}" srcOrd="4" destOrd="0" presId="urn:microsoft.com/office/officeart/2005/8/layout/pyramid2"/>
    <dgm:cxn modelId="{C477F2A4-C4B0-477D-9DBC-A7EBADDFED82}" type="presParOf" srcId="{4CE678EB-C2FB-45BA-84CB-248D99D3BC59}" destId="{F435EC75-D850-4ACB-9C46-81655DAF79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0AB3F5-01E1-4744-BC6F-D4AAE025ABB3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AD03C692-AB4A-41BA-B50B-660AEBA30C99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Alemanha Ocidental (capitalista) × Alemanha Oriental (comunista)</a:t>
          </a:r>
        </a:p>
      </dgm:t>
    </dgm:pt>
    <dgm:pt modelId="{307C12AF-7EDD-4DF3-9BC5-F1C546AFDD67}" type="parTrans" cxnId="{05A7A9B0-F872-45CB-B635-7A92154BDB04}">
      <dgm:prSet/>
      <dgm:spPr/>
      <dgm:t>
        <a:bodyPr/>
        <a:lstStyle/>
        <a:p>
          <a:endParaRPr lang="pt-BR"/>
        </a:p>
      </dgm:t>
    </dgm:pt>
    <dgm:pt modelId="{1B2B2C4D-E60F-465B-8933-3D8ED392EFC9}" type="sibTrans" cxnId="{05A7A9B0-F872-45CB-B635-7A92154BDB04}">
      <dgm:prSet/>
      <dgm:spPr/>
      <dgm:t>
        <a:bodyPr/>
        <a:lstStyle/>
        <a:p>
          <a:endParaRPr lang="pt-BR"/>
        </a:p>
      </dgm:t>
    </dgm:pt>
    <dgm:pt modelId="{009398F9-D309-459F-94A2-D402A2CA543E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Divisão da cidade de Berlim: Berlim Ocidental x Berlim Oriental</a:t>
          </a:r>
        </a:p>
      </dgm:t>
    </dgm:pt>
    <dgm:pt modelId="{B9DD8200-2990-4625-884A-520C4FC7CD49}" type="parTrans" cxnId="{9521C5F5-5A04-40FD-88DB-A4C34E690E06}">
      <dgm:prSet/>
      <dgm:spPr/>
      <dgm:t>
        <a:bodyPr/>
        <a:lstStyle/>
        <a:p>
          <a:endParaRPr lang="pt-BR"/>
        </a:p>
      </dgm:t>
    </dgm:pt>
    <dgm:pt modelId="{7D59F66E-AC25-4564-9F6D-D7FB6E411C58}" type="sibTrans" cxnId="{9521C5F5-5A04-40FD-88DB-A4C34E690E06}">
      <dgm:prSet/>
      <dgm:spPr/>
      <dgm:t>
        <a:bodyPr/>
        <a:lstStyle/>
        <a:p>
          <a:endParaRPr lang="pt-BR"/>
        </a:p>
      </dgm:t>
    </dgm:pt>
    <dgm:pt modelId="{75350E1D-AF72-48FF-9736-E4C11A5A3C0D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Bloqueio de Berlim</a:t>
          </a:r>
        </a:p>
      </dgm:t>
    </dgm:pt>
    <dgm:pt modelId="{39E8ABE6-623E-4D07-B257-7713D68F1916}" type="parTrans" cxnId="{54715EF5-B906-46A0-B264-F12027E43B2A}">
      <dgm:prSet/>
      <dgm:spPr/>
      <dgm:t>
        <a:bodyPr/>
        <a:lstStyle/>
        <a:p>
          <a:endParaRPr lang="pt-BR"/>
        </a:p>
      </dgm:t>
    </dgm:pt>
    <dgm:pt modelId="{4339316B-A4AF-4B7D-87EB-6B031DF13287}" type="sibTrans" cxnId="{54715EF5-B906-46A0-B264-F12027E43B2A}">
      <dgm:prSet/>
      <dgm:spPr/>
      <dgm:t>
        <a:bodyPr/>
        <a:lstStyle/>
        <a:p>
          <a:endParaRPr lang="pt-BR"/>
        </a:p>
      </dgm:t>
    </dgm:pt>
    <dgm:pt modelId="{A06B31B0-B2E6-409F-BE5F-02F8B38526D0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Comecon</a:t>
          </a:r>
        </a:p>
      </dgm:t>
    </dgm:pt>
    <dgm:pt modelId="{D6B866B1-7A1E-432E-93A0-6510B6A100A3}" type="parTrans" cxnId="{0C41C143-034C-47CA-8D38-0F6CB08B5F88}">
      <dgm:prSet/>
      <dgm:spPr/>
      <dgm:t>
        <a:bodyPr/>
        <a:lstStyle/>
        <a:p>
          <a:endParaRPr lang="pt-BR"/>
        </a:p>
      </dgm:t>
    </dgm:pt>
    <dgm:pt modelId="{B30C95CA-DF42-4DF1-9F0B-8F59F401BBDA}" type="sibTrans" cxnId="{0C41C143-034C-47CA-8D38-0F6CB08B5F88}">
      <dgm:prSet/>
      <dgm:spPr/>
      <dgm:t>
        <a:bodyPr/>
        <a:lstStyle/>
        <a:p>
          <a:endParaRPr lang="pt-BR"/>
        </a:p>
      </dgm:t>
    </dgm:pt>
    <dgm:pt modelId="{B063C863-9432-4FDD-A2E8-59A34EEA0227}" type="pres">
      <dgm:prSet presAssocID="{A80AB3F5-01E1-4744-BC6F-D4AAE025ABB3}" presName="diagram" presStyleCnt="0">
        <dgm:presLayoutVars>
          <dgm:dir/>
          <dgm:resizeHandles val="exact"/>
        </dgm:presLayoutVars>
      </dgm:prSet>
      <dgm:spPr/>
    </dgm:pt>
    <dgm:pt modelId="{A479461F-BEFF-4076-93E8-30F5851218E2}" type="pres">
      <dgm:prSet presAssocID="{AD03C692-AB4A-41BA-B50B-660AEBA30C99}" presName="node" presStyleLbl="node1" presStyleIdx="0" presStyleCnt="4">
        <dgm:presLayoutVars>
          <dgm:bulletEnabled val="1"/>
        </dgm:presLayoutVars>
      </dgm:prSet>
      <dgm:spPr/>
    </dgm:pt>
    <dgm:pt modelId="{931B92CD-272F-4964-98A9-D58A8A95329B}" type="pres">
      <dgm:prSet presAssocID="{1B2B2C4D-E60F-465B-8933-3D8ED392EFC9}" presName="sibTrans" presStyleCnt="0"/>
      <dgm:spPr/>
    </dgm:pt>
    <dgm:pt modelId="{4853F711-CDC8-48E0-B9E6-C0EA236D53EE}" type="pres">
      <dgm:prSet presAssocID="{009398F9-D309-459F-94A2-D402A2CA543E}" presName="node" presStyleLbl="node1" presStyleIdx="1" presStyleCnt="4">
        <dgm:presLayoutVars>
          <dgm:bulletEnabled val="1"/>
        </dgm:presLayoutVars>
      </dgm:prSet>
      <dgm:spPr/>
    </dgm:pt>
    <dgm:pt modelId="{3A7A1386-1E94-4786-9785-D17A4F8D6D78}" type="pres">
      <dgm:prSet presAssocID="{7D59F66E-AC25-4564-9F6D-D7FB6E411C58}" presName="sibTrans" presStyleCnt="0"/>
      <dgm:spPr/>
    </dgm:pt>
    <dgm:pt modelId="{A0DB1B2E-F9FE-432C-BD15-538FFF0A2AA3}" type="pres">
      <dgm:prSet presAssocID="{75350E1D-AF72-48FF-9736-E4C11A5A3C0D}" presName="node" presStyleLbl="node1" presStyleIdx="2" presStyleCnt="4">
        <dgm:presLayoutVars>
          <dgm:bulletEnabled val="1"/>
        </dgm:presLayoutVars>
      </dgm:prSet>
      <dgm:spPr/>
    </dgm:pt>
    <dgm:pt modelId="{8F7B89BA-6E00-4529-BD61-8A63ACD45B35}" type="pres">
      <dgm:prSet presAssocID="{4339316B-A4AF-4B7D-87EB-6B031DF13287}" presName="sibTrans" presStyleCnt="0"/>
      <dgm:spPr/>
    </dgm:pt>
    <dgm:pt modelId="{AD77B313-A8DB-4001-9CA5-B82562AB81BD}" type="pres">
      <dgm:prSet presAssocID="{A06B31B0-B2E6-409F-BE5F-02F8B38526D0}" presName="node" presStyleLbl="node1" presStyleIdx="3" presStyleCnt="4">
        <dgm:presLayoutVars>
          <dgm:bulletEnabled val="1"/>
        </dgm:presLayoutVars>
      </dgm:prSet>
      <dgm:spPr/>
    </dgm:pt>
  </dgm:ptLst>
  <dgm:cxnLst>
    <dgm:cxn modelId="{E2BE2002-510C-43AD-88F3-67F7A96BBAD0}" type="presOf" srcId="{75350E1D-AF72-48FF-9736-E4C11A5A3C0D}" destId="{A0DB1B2E-F9FE-432C-BD15-538FFF0A2AA3}" srcOrd="0" destOrd="0" presId="urn:microsoft.com/office/officeart/2005/8/layout/default"/>
    <dgm:cxn modelId="{48949107-DC50-4667-8C19-B1C610260653}" type="presOf" srcId="{A06B31B0-B2E6-409F-BE5F-02F8B38526D0}" destId="{AD77B313-A8DB-4001-9CA5-B82562AB81BD}" srcOrd="0" destOrd="0" presId="urn:microsoft.com/office/officeart/2005/8/layout/default"/>
    <dgm:cxn modelId="{0C41C143-034C-47CA-8D38-0F6CB08B5F88}" srcId="{A80AB3F5-01E1-4744-BC6F-D4AAE025ABB3}" destId="{A06B31B0-B2E6-409F-BE5F-02F8B38526D0}" srcOrd="3" destOrd="0" parTransId="{D6B866B1-7A1E-432E-93A0-6510B6A100A3}" sibTransId="{B30C95CA-DF42-4DF1-9F0B-8F59F401BBDA}"/>
    <dgm:cxn modelId="{B0BB2346-77B7-465E-A06C-6B7D4E957ECC}" type="presOf" srcId="{009398F9-D309-459F-94A2-D402A2CA543E}" destId="{4853F711-CDC8-48E0-B9E6-C0EA236D53EE}" srcOrd="0" destOrd="0" presId="urn:microsoft.com/office/officeart/2005/8/layout/default"/>
    <dgm:cxn modelId="{DE15FC59-CC74-4937-8B64-8471DDF94FA7}" type="presOf" srcId="{A80AB3F5-01E1-4744-BC6F-D4AAE025ABB3}" destId="{B063C863-9432-4FDD-A2E8-59A34EEA0227}" srcOrd="0" destOrd="0" presId="urn:microsoft.com/office/officeart/2005/8/layout/default"/>
    <dgm:cxn modelId="{EC69709F-2B41-43E0-AE50-E71C8189698A}" type="presOf" srcId="{AD03C692-AB4A-41BA-B50B-660AEBA30C99}" destId="{A479461F-BEFF-4076-93E8-30F5851218E2}" srcOrd="0" destOrd="0" presId="urn:microsoft.com/office/officeart/2005/8/layout/default"/>
    <dgm:cxn modelId="{05A7A9B0-F872-45CB-B635-7A92154BDB04}" srcId="{A80AB3F5-01E1-4744-BC6F-D4AAE025ABB3}" destId="{AD03C692-AB4A-41BA-B50B-660AEBA30C99}" srcOrd="0" destOrd="0" parTransId="{307C12AF-7EDD-4DF3-9BC5-F1C546AFDD67}" sibTransId="{1B2B2C4D-E60F-465B-8933-3D8ED392EFC9}"/>
    <dgm:cxn modelId="{54715EF5-B906-46A0-B264-F12027E43B2A}" srcId="{A80AB3F5-01E1-4744-BC6F-D4AAE025ABB3}" destId="{75350E1D-AF72-48FF-9736-E4C11A5A3C0D}" srcOrd="2" destOrd="0" parTransId="{39E8ABE6-623E-4D07-B257-7713D68F1916}" sibTransId="{4339316B-A4AF-4B7D-87EB-6B031DF13287}"/>
    <dgm:cxn modelId="{9521C5F5-5A04-40FD-88DB-A4C34E690E06}" srcId="{A80AB3F5-01E1-4744-BC6F-D4AAE025ABB3}" destId="{009398F9-D309-459F-94A2-D402A2CA543E}" srcOrd="1" destOrd="0" parTransId="{B9DD8200-2990-4625-884A-520C4FC7CD49}" sibTransId="{7D59F66E-AC25-4564-9F6D-D7FB6E411C58}"/>
    <dgm:cxn modelId="{BE8D68B9-0FCD-4C35-9E40-3D9CF47EF384}" type="presParOf" srcId="{B063C863-9432-4FDD-A2E8-59A34EEA0227}" destId="{A479461F-BEFF-4076-93E8-30F5851218E2}" srcOrd="0" destOrd="0" presId="urn:microsoft.com/office/officeart/2005/8/layout/default"/>
    <dgm:cxn modelId="{59B91482-AAFC-479B-8D40-5347FDC3CCEE}" type="presParOf" srcId="{B063C863-9432-4FDD-A2E8-59A34EEA0227}" destId="{931B92CD-272F-4964-98A9-D58A8A95329B}" srcOrd="1" destOrd="0" presId="urn:microsoft.com/office/officeart/2005/8/layout/default"/>
    <dgm:cxn modelId="{14298714-FDE2-4724-BF7C-7397C67FE862}" type="presParOf" srcId="{B063C863-9432-4FDD-A2E8-59A34EEA0227}" destId="{4853F711-CDC8-48E0-B9E6-C0EA236D53EE}" srcOrd="2" destOrd="0" presId="urn:microsoft.com/office/officeart/2005/8/layout/default"/>
    <dgm:cxn modelId="{FFD2CCA9-CCC6-439A-AF77-11FCF8D00F2A}" type="presParOf" srcId="{B063C863-9432-4FDD-A2E8-59A34EEA0227}" destId="{3A7A1386-1E94-4786-9785-D17A4F8D6D78}" srcOrd="3" destOrd="0" presId="urn:microsoft.com/office/officeart/2005/8/layout/default"/>
    <dgm:cxn modelId="{F6F2E1A3-AA48-48D5-B509-2E5ADA670A12}" type="presParOf" srcId="{B063C863-9432-4FDD-A2E8-59A34EEA0227}" destId="{A0DB1B2E-F9FE-432C-BD15-538FFF0A2AA3}" srcOrd="4" destOrd="0" presId="urn:microsoft.com/office/officeart/2005/8/layout/default"/>
    <dgm:cxn modelId="{9ABCA44B-A609-4ACC-AC0B-A070D32D705D}" type="presParOf" srcId="{B063C863-9432-4FDD-A2E8-59A34EEA0227}" destId="{8F7B89BA-6E00-4529-BD61-8A63ACD45B35}" srcOrd="5" destOrd="0" presId="urn:microsoft.com/office/officeart/2005/8/layout/default"/>
    <dgm:cxn modelId="{86A01D57-B1D0-4C61-ABC9-540659AF6578}" type="presParOf" srcId="{B063C863-9432-4FDD-A2E8-59A34EEA0227}" destId="{AD77B313-A8DB-4001-9CA5-B82562AB81B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E3E0E6-D8AF-44D2-925C-10C8F5E5FE02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B2CA4AF5-838C-4F93-B4E5-A8B4C326BB08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Bomba atômica</a:t>
          </a:r>
        </a:p>
      </dgm:t>
    </dgm:pt>
    <dgm:pt modelId="{49D6612D-47D7-45A4-97FB-163BB15BAB3B}" type="parTrans" cxnId="{53C3632E-0143-4346-8F95-3C25C9AF320D}">
      <dgm:prSet/>
      <dgm:spPr/>
      <dgm:t>
        <a:bodyPr/>
        <a:lstStyle/>
        <a:p>
          <a:endParaRPr lang="pt-BR"/>
        </a:p>
      </dgm:t>
    </dgm:pt>
    <dgm:pt modelId="{1EF2C5C5-C31E-4D48-850D-9337AB717B3C}" type="sibTrans" cxnId="{53C3632E-0143-4346-8F95-3C25C9AF320D}">
      <dgm:prSet/>
      <dgm:spPr/>
      <dgm:t>
        <a:bodyPr/>
        <a:lstStyle/>
        <a:p>
          <a:endParaRPr lang="pt-BR"/>
        </a:p>
      </dgm:t>
    </dgm:pt>
    <dgm:pt modelId="{EBF98B8A-4962-44F7-ACD1-2E16F2E48502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Bomba de hidrogênio</a:t>
          </a:r>
        </a:p>
      </dgm:t>
    </dgm:pt>
    <dgm:pt modelId="{C785971C-418C-4B20-8A87-90FF721AD541}" type="parTrans" cxnId="{F9725511-60E7-49B0-B8EF-C3232FC57039}">
      <dgm:prSet/>
      <dgm:spPr/>
      <dgm:t>
        <a:bodyPr/>
        <a:lstStyle/>
        <a:p>
          <a:endParaRPr lang="pt-BR"/>
        </a:p>
      </dgm:t>
    </dgm:pt>
    <dgm:pt modelId="{1E54DB05-5EE9-4C9D-979C-5D7AB3C1C122}" type="sibTrans" cxnId="{F9725511-60E7-49B0-B8EF-C3232FC57039}">
      <dgm:prSet/>
      <dgm:spPr/>
      <dgm:t>
        <a:bodyPr/>
        <a:lstStyle/>
        <a:p>
          <a:endParaRPr lang="pt-BR"/>
        </a:p>
      </dgm:t>
    </dgm:pt>
    <dgm:pt modelId="{2B5E01AA-0F96-4A8C-9D0C-936B4A7FCA20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Altos investimentos em armas nucleares</a:t>
          </a:r>
        </a:p>
      </dgm:t>
    </dgm:pt>
    <dgm:pt modelId="{C3093877-B772-45CA-B91E-791A04DB7A59}" type="parTrans" cxnId="{0AAC981A-F37B-4948-A7E0-5C4854F3EAAF}">
      <dgm:prSet/>
      <dgm:spPr/>
      <dgm:t>
        <a:bodyPr/>
        <a:lstStyle/>
        <a:p>
          <a:endParaRPr lang="pt-BR"/>
        </a:p>
      </dgm:t>
    </dgm:pt>
    <dgm:pt modelId="{A8FD73A5-8057-43E7-9F98-D0D9B245F539}" type="sibTrans" cxnId="{0AAC981A-F37B-4948-A7E0-5C4854F3EAAF}">
      <dgm:prSet/>
      <dgm:spPr/>
      <dgm:t>
        <a:bodyPr/>
        <a:lstStyle/>
        <a:p>
          <a:endParaRPr lang="pt-BR"/>
        </a:p>
      </dgm:t>
    </dgm:pt>
    <dgm:pt modelId="{5AE59D0B-4B1B-4868-B1AF-763680F931F2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Satélites artificiais (Sputnik 1 e Sputnik 2)</a:t>
          </a:r>
        </a:p>
      </dgm:t>
    </dgm:pt>
    <dgm:pt modelId="{98260BF3-0053-412A-8B88-42B501113EB4}" type="parTrans" cxnId="{80B9A83C-AF1A-45A5-800D-E3ED4005735A}">
      <dgm:prSet/>
      <dgm:spPr/>
      <dgm:t>
        <a:bodyPr/>
        <a:lstStyle/>
        <a:p>
          <a:endParaRPr lang="pt-BR"/>
        </a:p>
      </dgm:t>
    </dgm:pt>
    <dgm:pt modelId="{51572889-825C-4EE6-BBB6-72535798D2E3}" type="sibTrans" cxnId="{80B9A83C-AF1A-45A5-800D-E3ED4005735A}">
      <dgm:prSet/>
      <dgm:spPr/>
      <dgm:t>
        <a:bodyPr/>
        <a:lstStyle/>
        <a:p>
          <a:endParaRPr lang="pt-BR"/>
        </a:p>
      </dgm:t>
    </dgm:pt>
    <dgm:pt modelId="{44E8AF8B-99C1-44AF-9655-D3F05A70B140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Yuri Gagarin e Neil Armstrong</a:t>
          </a:r>
        </a:p>
      </dgm:t>
    </dgm:pt>
    <dgm:pt modelId="{37044766-A284-4888-A721-F979CC714977}" type="parTrans" cxnId="{B2C8139E-8CEB-4B2C-B8E8-0C8BC5913D0B}">
      <dgm:prSet/>
      <dgm:spPr/>
      <dgm:t>
        <a:bodyPr/>
        <a:lstStyle/>
        <a:p>
          <a:endParaRPr lang="pt-BR"/>
        </a:p>
      </dgm:t>
    </dgm:pt>
    <dgm:pt modelId="{345B3B0E-3722-42C7-A993-9482F7962CA3}" type="sibTrans" cxnId="{B2C8139E-8CEB-4B2C-B8E8-0C8BC5913D0B}">
      <dgm:prSet/>
      <dgm:spPr/>
      <dgm:t>
        <a:bodyPr/>
        <a:lstStyle/>
        <a:p>
          <a:endParaRPr lang="pt-BR"/>
        </a:p>
      </dgm:t>
    </dgm:pt>
    <dgm:pt modelId="{F5F4A42C-8082-4068-B60C-84B24152D792}" type="pres">
      <dgm:prSet presAssocID="{B6E3E0E6-D8AF-44D2-925C-10C8F5E5FE02}" presName="cycle" presStyleCnt="0">
        <dgm:presLayoutVars>
          <dgm:dir/>
          <dgm:resizeHandles val="exact"/>
        </dgm:presLayoutVars>
      </dgm:prSet>
      <dgm:spPr/>
    </dgm:pt>
    <dgm:pt modelId="{EC38B613-C539-4526-811A-BCE135B3AE21}" type="pres">
      <dgm:prSet presAssocID="{B2CA4AF5-838C-4F93-B4E5-A8B4C326BB08}" presName="node" presStyleLbl="node1" presStyleIdx="0" presStyleCnt="5">
        <dgm:presLayoutVars>
          <dgm:bulletEnabled val="1"/>
        </dgm:presLayoutVars>
      </dgm:prSet>
      <dgm:spPr/>
    </dgm:pt>
    <dgm:pt modelId="{0A3A721F-DFDF-49B1-A87C-F6B684BA08F0}" type="pres">
      <dgm:prSet presAssocID="{B2CA4AF5-838C-4F93-B4E5-A8B4C326BB08}" presName="spNode" presStyleCnt="0"/>
      <dgm:spPr/>
    </dgm:pt>
    <dgm:pt modelId="{4EFC4E17-81F3-447F-9409-CF471325239E}" type="pres">
      <dgm:prSet presAssocID="{1EF2C5C5-C31E-4D48-850D-9337AB717B3C}" presName="sibTrans" presStyleLbl="sibTrans1D1" presStyleIdx="0" presStyleCnt="5"/>
      <dgm:spPr/>
    </dgm:pt>
    <dgm:pt modelId="{04C430E3-3FE1-4745-B14A-1E4E339CB7C6}" type="pres">
      <dgm:prSet presAssocID="{EBF98B8A-4962-44F7-ACD1-2E16F2E48502}" presName="node" presStyleLbl="node1" presStyleIdx="1" presStyleCnt="5">
        <dgm:presLayoutVars>
          <dgm:bulletEnabled val="1"/>
        </dgm:presLayoutVars>
      </dgm:prSet>
      <dgm:spPr/>
    </dgm:pt>
    <dgm:pt modelId="{A42AD9EF-76FC-4BD4-A9E0-7EDC4443747E}" type="pres">
      <dgm:prSet presAssocID="{EBF98B8A-4962-44F7-ACD1-2E16F2E48502}" presName="spNode" presStyleCnt="0"/>
      <dgm:spPr/>
    </dgm:pt>
    <dgm:pt modelId="{14AEEFBF-AC01-431E-ACE7-E22971251520}" type="pres">
      <dgm:prSet presAssocID="{1E54DB05-5EE9-4C9D-979C-5D7AB3C1C122}" presName="sibTrans" presStyleLbl="sibTrans1D1" presStyleIdx="1" presStyleCnt="5"/>
      <dgm:spPr/>
    </dgm:pt>
    <dgm:pt modelId="{50BCD508-2E4A-42AD-AC54-637A3BF2BEB6}" type="pres">
      <dgm:prSet presAssocID="{2B5E01AA-0F96-4A8C-9D0C-936B4A7FCA20}" presName="node" presStyleLbl="node1" presStyleIdx="2" presStyleCnt="5">
        <dgm:presLayoutVars>
          <dgm:bulletEnabled val="1"/>
        </dgm:presLayoutVars>
      </dgm:prSet>
      <dgm:spPr/>
    </dgm:pt>
    <dgm:pt modelId="{27C1B565-6E4E-42B6-AECE-269AD1CEB8B9}" type="pres">
      <dgm:prSet presAssocID="{2B5E01AA-0F96-4A8C-9D0C-936B4A7FCA20}" presName="spNode" presStyleCnt="0"/>
      <dgm:spPr/>
    </dgm:pt>
    <dgm:pt modelId="{70608D9D-3EFD-44D9-9D19-E5D7D5A04CEC}" type="pres">
      <dgm:prSet presAssocID="{A8FD73A5-8057-43E7-9F98-D0D9B245F539}" presName="sibTrans" presStyleLbl="sibTrans1D1" presStyleIdx="2" presStyleCnt="5"/>
      <dgm:spPr/>
    </dgm:pt>
    <dgm:pt modelId="{33C1B6B1-9B6E-41CD-9C01-1D0B8AE40191}" type="pres">
      <dgm:prSet presAssocID="{5AE59D0B-4B1B-4868-B1AF-763680F931F2}" presName="node" presStyleLbl="node1" presStyleIdx="3" presStyleCnt="5">
        <dgm:presLayoutVars>
          <dgm:bulletEnabled val="1"/>
        </dgm:presLayoutVars>
      </dgm:prSet>
      <dgm:spPr/>
    </dgm:pt>
    <dgm:pt modelId="{5AFD6BC7-791C-4A36-A3F2-A1D24EC9E41E}" type="pres">
      <dgm:prSet presAssocID="{5AE59D0B-4B1B-4868-B1AF-763680F931F2}" presName="spNode" presStyleCnt="0"/>
      <dgm:spPr/>
    </dgm:pt>
    <dgm:pt modelId="{379C7DE8-1A92-45F6-B3FA-823867FF1446}" type="pres">
      <dgm:prSet presAssocID="{51572889-825C-4EE6-BBB6-72535798D2E3}" presName="sibTrans" presStyleLbl="sibTrans1D1" presStyleIdx="3" presStyleCnt="5"/>
      <dgm:spPr/>
    </dgm:pt>
    <dgm:pt modelId="{94C7C3E6-1A1F-477F-ACBB-D0BCE5E2AE10}" type="pres">
      <dgm:prSet presAssocID="{44E8AF8B-99C1-44AF-9655-D3F05A70B140}" presName="node" presStyleLbl="node1" presStyleIdx="4" presStyleCnt="5">
        <dgm:presLayoutVars>
          <dgm:bulletEnabled val="1"/>
        </dgm:presLayoutVars>
      </dgm:prSet>
      <dgm:spPr/>
    </dgm:pt>
    <dgm:pt modelId="{D3E4E9BD-0DCE-4495-969B-0B7A84F52688}" type="pres">
      <dgm:prSet presAssocID="{44E8AF8B-99C1-44AF-9655-D3F05A70B140}" presName="spNode" presStyleCnt="0"/>
      <dgm:spPr/>
    </dgm:pt>
    <dgm:pt modelId="{4DA55A4C-2F27-4B31-8669-457E32EE5306}" type="pres">
      <dgm:prSet presAssocID="{345B3B0E-3722-42C7-A993-9482F7962CA3}" presName="sibTrans" presStyleLbl="sibTrans1D1" presStyleIdx="4" presStyleCnt="5"/>
      <dgm:spPr/>
    </dgm:pt>
  </dgm:ptLst>
  <dgm:cxnLst>
    <dgm:cxn modelId="{9386EB02-ABB4-4A04-A802-389A0EBAF47D}" type="presOf" srcId="{A8FD73A5-8057-43E7-9F98-D0D9B245F539}" destId="{70608D9D-3EFD-44D9-9D19-E5D7D5A04CEC}" srcOrd="0" destOrd="0" presId="urn:microsoft.com/office/officeart/2005/8/layout/cycle6"/>
    <dgm:cxn modelId="{EA9D0A0F-A359-4A64-98F8-7B99E34EC4F3}" type="presOf" srcId="{1E54DB05-5EE9-4C9D-979C-5D7AB3C1C122}" destId="{14AEEFBF-AC01-431E-ACE7-E22971251520}" srcOrd="0" destOrd="0" presId="urn:microsoft.com/office/officeart/2005/8/layout/cycle6"/>
    <dgm:cxn modelId="{F9725511-60E7-49B0-B8EF-C3232FC57039}" srcId="{B6E3E0E6-D8AF-44D2-925C-10C8F5E5FE02}" destId="{EBF98B8A-4962-44F7-ACD1-2E16F2E48502}" srcOrd="1" destOrd="0" parTransId="{C785971C-418C-4B20-8A87-90FF721AD541}" sibTransId="{1E54DB05-5EE9-4C9D-979C-5D7AB3C1C122}"/>
    <dgm:cxn modelId="{48887D14-2EEF-4449-B699-57F18D1A968F}" type="presOf" srcId="{345B3B0E-3722-42C7-A993-9482F7962CA3}" destId="{4DA55A4C-2F27-4B31-8669-457E32EE5306}" srcOrd="0" destOrd="0" presId="urn:microsoft.com/office/officeart/2005/8/layout/cycle6"/>
    <dgm:cxn modelId="{96360815-4CF6-4FE7-9356-2C9FC9387B0D}" type="presOf" srcId="{B2CA4AF5-838C-4F93-B4E5-A8B4C326BB08}" destId="{EC38B613-C539-4526-811A-BCE135B3AE21}" srcOrd="0" destOrd="0" presId="urn:microsoft.com/office/officeart/2005/8/layout/cycle6"/>
    <dgm:cxn modelId="{0AAC981A-F37B-4948-A7E0-5C4854F3EAAF}" srcId="{B6E3E0E6-D8AF-44D2-925C-10C8F5E5FE02}" destId="{2B5E01AA-0F96-4A8C-9D0C-936B4A7FCA20}" srcOrd="2" destOrd="0" parTransId="{C3093877-B772-45CA-B91E-791A04DB7A59}" sibTransId="{A8FD73A5-8057-43E7-9F98-D0D9B245F539}"/>
    <dgm:cxn modelId="{90A3291B-D9D4-4A68-B381-2120A339BC27}" type="presOf" srcId="{5AE59D0B-4B1B-4868-B1AF-763680F931F2}" destId="{33C1B6B1-9B6E-41CD-9C01-1D0B8AE40191}" srcOrd="0" destOrd="0" presId="urn:microsoft.com/office/officeart/2005/8/layout/cycle6"/>
    <dgm:cxn modelId="{ABE6D81C-BDC2-4FC3-8CC3-2960F8A45D9C}" type="presOf" srcId="{1EF2C5C5-C31E-4D48-850D-9337AB717B3C}" destId="{4EFC4E17-81F3-447F-9409-CF471325239E}" srcOrd="0" destOrd="0" presId="urn:microsoft.com/office/officeart/2005/8/layout/cycle6"/>
    <dgm:cxn modelId="{53C3632E-0143-4346-8F95-3C25C9AF320D}" srcId="{B6E3E0E6-D8AF-44D2-925C-10C8F5E5FE02}" destId="{B2CA4AF5-838C-4F93-B4E5-A8B4C326BB08}" srcOrd="0" destOrd="0" parTransId="{49D6612D-47D7-45A4-97FB-163BB15BAB3B}" sibTransId="{1EF2C5C5-C31E-4D48-850D-9337AB717B3C}"/>
    <dgm:cxn modelId="{80B9A83C-AF1A-45A5-800D-E3ED4005735A}" srcId="{B6E3E0E6-D8AF-44D2-925C-10C8F5E5FE02}" destId="{5AE59D0B-4B1B-4868-B1AF-763680F931F2}" srcOrd="3" destOrd="0" parTransId="{98260BF3-0053-412A-8B88-42B501113EB4}" sibTransId="{51572889-825C-4EE6-BBB6-72535798D2E3}"/>
    <dgm:cxn modelId="{1FA31749-3D2C-4D73-8F0D-2F4B126411BA}" type="presOf" srcId="{B6E3E0E6-D8AF-44D2-925C-10C8F5E5FE02}" destId="{F5F4A42C-8082-4068-B60C-84B24152D792}" srcOrd="0" destOrd="0" presId="urn:microsoft.com/office/officeart/2005/8/layout/cycle6"/>
    <dgm:cxn modelId="{F9B5EF51-D48B-49E6-88EA-BA1D4B5F1798}" type="presOf" srcId="{51572889-825C-4EE6-BBB6-72535798D2E3}" destId="{379C7DE8-1A92-45F6-B3FA-823867FF1446}" srcOrd="0" destOrd="0" presId="urn:microsoft.com/office/officeart/2005/8/layout/cycle6"/>
    <dgm:cxn modelId="{71FA818E-DE24-4DD7-95D7-90F195386678}" type="presOf" srcId="{44E8AF8B-99C1-44AF-9655-D3F05A70B140}" destId="{94C7C3E6-1A1F-477F-ACBB-D0BCE5E2AE10}" srcOrd="0" destOrd="0" presId="urn:microsoft.com/office/officeart/2005/8/layout/cycle6"/>
    <dgm:cxn modelId="{B2C8139E-8CEB-4B2C-B8E8-0C8BC5913D0B}" srcId="{B6E3E0E6-D8AF-44D2-925C-10C8F5E5FE02}" destId="{44E8AF8B-99C1-44AF-9655-D3F05A70B140}" srcOrd="4" destOrd="0" parTransId="{37044766-A284-4888-A721-F979CC714977}" sibTransId="{345B3B0E-3722-42C7-A993-9482F7962CA3}"/>
    <dgm:cxn modelId="{854077D1-FE7A-457B-B4DF-0A8BB973769B}" type="presOf" srcId="{2B5E01AA-0F96-4A8C-9D0C-936B4A7FCA20}" destId="{50BCD508-2E4A-42AD-AC54-637A3BF2BEB6}" srcOrd="0" destOrd="0" presId="urn:microsoft.com/office/officeart/2005/8/layout/cycle6"/>
    <dgm:cxn modelId="{B24F15DC-4E0D-4549-A339-B9EF4EFC102E}" type="presOf" srcId="{EBF98B8A-4962-44F7-ACD1-2E16F2E48502}" destId="{04C430E3-3FE1-4745-B14A-1E4E339CB7C6}" srcOrd="0" destOrd="0" presId="urn:microsoft.com/office/officeart/2005/8/layout/cycle6"/>
    <dgm:cxn modelId="{DD265B14-E423-45FF-B2B8-1E20A80BC603}" type="presParOf" srcId="{F5F4A42C-8082-4068-B60C-84B24152D792}" destId="{EC38B613-C539-4526-811A-BCE135B3AE21}" srcOrd="0" destOrd="0" presId="urn:microsoft.com/office/officeart/2005/8/layout/cycle6"/>
    <dgm:cxn modelId="{CD901C1D-7F49-4ECD-BAC0-316F86D71FD1}" type="presParOf" srcId="{F5F4A42C-8082-4068-B60C-84B24152D792}" destId="{0A3A721F-DFDF-49B1-A87C-F6B684BA08F0}" srcOrd="1" destOrd="0" presId="urn:microsoft.com/office/officeart/2005/8/layout/cycle6"/>
    <dgm:cxn modelId="{A409CB04-9E79-43E6-A05F-2EC1D4C97605}" type="presParOf" srcId="{F5F4A42C-8082-4068-B60C-84B24152D792}" destId="{4EFC4E17-81F3-447F-9409-CF471325239E}" srcOrd="2" destOrd="0" presId="urn:microsoft.com/office/officeart/2005/8/layout/cycle6"/>
    <dgm:cxn modelId="{9F0CADCD-098B-4D73-A06C-36B949CC7C45}" type="presParOf" srcId="{F5F4A42C-8082-4068-B60C-84B24152D792}" destId="{04C430E3-3FE1-4745-B14A-1E4E339CB7C6}" srcOrd="3" destOrd="0" presId="urn:microsoft.com/office/officeart/2005/8/layout/cycle6"/>
    <dgm:cxn modelId="{E5B964BA-6B52-4AE4-A3EF-3A200B85A150}" type="presParOf" srcId="{F5F4A42C-8082-4068-B60C-84B24152D792}" destId="{A42AD9EF-76FC-4BD4-A9E0-7EDC4443747E}" srcOrd="4" destOrd="0" presId="urn:microsoft.com/office/officeart/2005/8/layout/cycle6"/>
    <dgm:cxn modelId="{93C397B7-80BF-4EC5-93DA-B8F618174229}" type="presParOf" srcId="{F5F4A42C-8082-4068-B60C-84B24152D792}" destId="{14AEEFBF-AC01-431E-ACE7-E22971251520}" srcOrd="5" destOrd="0" presId="urn:microsoft.com/office/officeart/2005/8/layout/cycle6"/>
    <dgm:cxn modelId="{D709258F-4BB2-475A-810B-DF33416F6CA1}" type="presParOf" srcId="{F5F4A42C-8082-4068-B60C-84B24152D792}" destId="{50BCD508-2E4A-42AD-AC54-637A3BF2BEB6}" srcOrd="6" destOrd="0" presId="urn:microsoft.com/office/officeart/2005/8/layout/cycle6"/>
    <dgm:cxn modelId="{FF95132D-4C13-4147-AC91-F2F1C869C89F}" type="presParOf" srcId="{F5F4A42C-8082-4068-B60C-84B24152D792}" destId="{27C1B565-6E4E-42B6-AECE-269AD1CEB8B9}" srcOrd="7" destOrd="0" presId="urn:microsoft.com/office/officeart/2005/8/layout/cycle6"/>
    <dgm:cxn modelId="{7E0F0468-13A6-4517-A729-ED8D8F4F4E6D}" type="presParOf" srcId="{F5F4A42C-8082-4068-B60C-84B24152D792}" destId="{70608D9D-3EFD-44D9-9D19-E5D7D5A04CEC}" srcOrd="8" destOrd="0" presId="urn:microsoft.com/office/officeart/2005/8/layout/cycle6"/>
    <dgm:cxn modelId="{84B96182-E427-4B64-A539-2CF0560D16C3}" type="presParOf" srcId="{F5F4A42C-8082-4068-B60C-84B24152D792}" destId="{33C1B6B1-9B6E-41CD-9C01-1D0B8AE40191}" srcOrd="9" destOrd="0" presId="urn:microsoft.com/office/officeart/2005/8/layout/cycle6"/>
    <dgm:cxn modelId="{65785049-5BDF-4BCB-8B40-21237FAB207C}" type="presParOf" srcId="{F5F4A42C-8082-4068-B60C-84B24152D792}" destId="{5AFD6BC7-791C-4A36-A3F2-A1D24EC9E41E}" srcOrd="10" destOrd="0" presId="urn:microsoft.com/office/officeart/2005/8/layout/cycle6"/>
    <dgm:cxn modelId="{AA01028B-271B-4016-A192-AA50949F4183}" type="presParOf" srcId="{F5F4A42C-8082-4068-B60C-84B24152D792}" destId="{379C7DE8-1A92-45F6-B3FA-823867FF1446}" srcOrd="11" destOrd="0" presId="urn:microsoft.com/office/officeart/2005/8/layout/cycle6"/>
    <dgm:cxn modelId="{F45BD0B9-957E-4ADD-9B0D-C9513CABC422}" type="presParOf" srcId="{F5F4A42C-8082-4068-B60C-84B24152D792}" destId="{94C7C3E6-1A1F-477F-ACBB-D0BCE5E2AE10}" srcOrd="12" destOrd="0" presId="urn:microsoft.com/office/officeart/2005/8/layout/cycle6"/>
    <dgm:cxn modelId="{ABDD8104-838F-4BBE-9D0C-B33761C5113E}" type="presParOf" srcId="{F5F4A42C-8082-4068-B60C-84B24152D792}" destId="{D3E4E9BD-0DCE-4495-969B-0B7A84F52688}" srcOrd="13" destOrd="0" presId="urn:microsoft.com/office/officeart/2005/8/layout/cycle6"/>
    <dgm:cxn modelId="{ECD1A11A-719A-497D-A54A-6ED48C3C612C}" type="presParOf" srcId="{F5F4A42C-8082-4068-B60C-84B24152D792}" destId="{4DA55A4C-2F27-4B31-8669-457E32EE530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3D327-D09D-4123-AB13-3E477DAF56B7}">
      <dsp:nvSpPr>
        <dsp:cNvPr id="0" name=""/>
        <dsp:cNvSpPr/>
      </dsp:nvSpPr>
      <dsp:spPr>
        <a:xfrm>
          <a:off x="4045375" y="119282"/>
          <a:ext cx="2527398" cy="2527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Conflito permanente entre EUA e URSS</a:t>
          </a:r>
        </a:p>
      </dsp:txBody>
      <dsp:txXfrm>
        <a:off x="4382361" y="561577"/>
        <a:ext cx="1853425" cy="1137329"/>
      </dsp:txXfrm>
    </dsp:sp>
    <dsp:sp modelId="{D86704A8-9BF1-4295-99D1-59D1DCB29592}">
      <dsp:nvSpPr>
        <dsp:cNvPr id="0" name=""/>
        <dsp:cNvSpPr/>
      </dsp:nvSpPr>
      <dsp:spPr>
        <a:xfrm>
          <a:off x="4829294" y="1693157"/>
          <a:ext cx="2783499" cy="2538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Os dois lados: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Evitavam o conflito direto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Usavam a propaganda, a espionagem e a violência</a:t>
          </a: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sp:txBody>
      <dsp:txXfrm>
        <a:off x="5680581" y="2349039"/>
        <a:ext cx="1670099" cy="1396394"/>
      </dsp:txXfrm>
    </dsp:sp>
    <dsp:sp modelId="{9A24B5D2-28D3-4713-9D91-384C478997F7}">
      <dsp:nvSpPr>
        <dsp:cNvPr id="0" name=""/>
        <dsp:cNvSpPr/>
      </dsp:nvSpPr>
      <dsp:spPr>
        <a:xfrm>
          <a:off x="2615743" y="1762066"/>
          <a:ext cx="2988598" cy="2527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Final da 2º Guerra Mundial (1945) até o desmembramento da União Soviética (1991)</a:t>
          </a:r>
        </a:p>
      </dsp:txBody>
      <dsp:txXfrm>
        <a:off x="2897170" y="2414977"/>
        <a:ext cx="1793159" cy="13900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354AC-8883-4387-A0E5-398F4ED2A1D9}">
      <dsp:nvSpPr>
        <dsp:cNvPr id="0" name=""/>
        <dsp:cNvSpPr/>
      </dsp:nvSpPr>
      <dsp:spPr>
        <a:xfrm>
          <a:off x="0" y="2784"/>
          <a:ext cx="92959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6CC20-41CE-49FC-A80E-1770082A84A1}">
      <dsp:nvSpPr>
        <dsp:cNvPr id="0" name=""/>
        <dsp:cNvSpPr/>
      </dsp:nvSpPr>
      <dsp:spPr>
        <a:xfrm>
          <a:off x="0" y="2784"/>
          <a:ext cx="2121559" cy="5696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Dominação e resistência</a:t>
          </a:r>
        </a:p>
      </dsp:txBody>
      <dsp:txXfrm>
        <a:off x="0" y="2784"/>
        <a:ext cx="2121559" cy="5696536"/>
      </dsp:txXfrm>
    </dsp:sp>
    <dsp:sp modelId="{83F206FF-DFF5-44A5-BBBC-7E07F5E9CAA5}">
      <dsp:nvSpPr>
        <dsp:cNvPr id="0" name=""/>
        <dsp:cNvSpPr/>
      </dsp:nvSpPr>
      <dsp:spPr>
        <a:xfrm>
          <a:off x="2492571" y="254115"/>
          <a:ext cx="6508081" cy="752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Notáveis e mandarins (elite que apoiava a dominação estrangeira)</a:t>
          </a:r>
        </a:p>
      </dsp:txBody>
      <dsp:txXfrm>
        <a:off x="2492571" y="254115"/>
        <a:ext cx="6508081" cy="752056"/>
      </dsp:txXfrm>
    </dsp:sp>
    <dsp:sp modelId="{F5768AAB-5BB1-4FA2-A4A5-DF441900039F}">
      <dsp:nvSpPr>
        <dsp:cNvPr id="0" name=""/>
        <dsp:cNvSpPr/>
      </dsp:nvSpPr>
      <dsp:spPr>
        <a:xfrm>
          <a:off x="2121559" y="1039667"/>
          <a:ext cx="7168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A3211-AA23-430C-BFDE-56F78FE3FD0E}">
      <dsp:nvSpPr>
        <dsp:cNvPr id="0" name=""/>
        <dsp:cNvSpPr/>
      </dsp:nvSpPr>
      <dsp:spPr>
        <a:xfrm>
          <a:off x="2448892" y="1331102"/>
          <a:ext cx="6305161" cy="162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Camponeses: maioria da população, pagavam impostos e sustentavam a Corte, as elites e os estrangeiros </a:t>
          </a:r>
        </a:p>
      </dsp:txBody>
      <dsp:txXfrm>
        <a:off x="2448892" y="1331102"/>
        <a:ext cx="6305161" cy="1623512"/>
      </dsp:txXfrm>
    </dsp:sp>
    <dsp:sp modelId="{CC371651-BE03-4A49-AE8A-8DC717382B45}">
      <dsp:nvSpPr>
        <dsp:cNvPr id="0" name=""/>
        <dsp:cNvSpPr/>
      </dsp:nvSpPr>
      <dsp:spPr>
        <a:xfrm>
          <a:off x="2121559" y="2948007"/>
          <a:ext cx="7168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F5125-DA4A-4D70-81E7-1921935B27D3}">
      <dsp:nvSpPr>
        <dsp:cNvPr id="0" name=""/>
        <dsp:cNvSpPr/>
      </dsp:nvSpPr>
      <dsp:spPr>
        <a:xfrm>
          <a:off x="2465703" y="3211016"/>
          <a:ext cx="6182213" cy="1443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Revolta dos </a:t>
          </a:r>
          <a:r>
            <a:rPr lang="pt-BR" sz="25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Boxers</a:t>
          </a:r>
        </a:p>
      </dsp:txBody>
      <dsp:txXfrm>
        <a:off x="2465703" y="3211016"/>
        <a:ext cx="6182213" cy="1443103"/>
      </dsp:txXfrm>
    </dsp:sp>
    <dsp:sp modelId="{4C05FF8D-4A93-45B5-A9BE-AA89604B9FCA}">
      <dsp:nvSpPr>
        <dsp:cNvPr id="0" name=""/>
        <dsp:cNvSpPr/>
      </dsp:nvSpPr>
      <dsp:spPr>
        <a:xfrm>
          <a:off x="2121559" y="4675937"/>
          <a:ext cx="7168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25AE7-4741-4BF7-9543-5A4A7CD970E0}">
      <dsp:nvSpPr>
        <dsp:cNvPr id="0" name=""/>
        <dsp:cNvSpPr/>
      </dsp:nvSpPr>
      <dsp:spPr>
        <a:xfrm>
          <a:off x="0" y="-312469"/>
          <a:ext cx="11104202" cy="6166563"/>
        </a:xfrm>
        <a:prstGeom prst="leftRightRibbon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11B12F-49DA-495F-AE0E-06058899D957}">
      <dsp:nvSpPr>
        <dsp:cNvPr id="0" name=""/>
        <dsp:cNvSpPr/>
      </dsp:nvSpPr>
      <dsp:spPr>
        <a:xfrm>
          <a:off x="1332504" y="1465686"/>
          <a:ext cx="3664386" cy="189958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2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2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Partido Nacional do Povo (</a:t>
          </a:r>
          <a:r>
            <a:rPr lang="pt-BR" sz="2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Kuomintang</a:t>
          </a: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    • Nacionalistas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   • Textos críticos ao império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   • Atos de rebeldia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2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332504" y="1465686"/>
        <a:ext cx="3664386" cy="1899582"/>
      </dsp:txXfrm>
    </dsp:sp>
    <dsp:sp modelId="{EA97CF48-E8A2-4BF2-AB21-762468AC6268}">
      <dsp:nvSpPr>
        <dsp:cNvPr id="0" name=""/>
        <dsp:cNvSpPr/>
      </dsp:nvSpPr>
      <dsp:spPr>
        <a:xfrm>
          <a:off x="5552101" y="2037934"/>
          <a:ext cx="4330638" cy="217642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Fim do império e instauração da República (1911)</a:t>
          </a:r>
        </a:p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• Partido Comunista Chinês</a:t>
          </a:r>
        </a:p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• Desigualdade e insatisfação social</a:t>
          </a:r>
          <a:endParaRPr lang="pt-BR" sz="25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5552101" y="2037934"/>
        <a:ext cx="4330638" cy="21764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7B012-D3F7-4279-BA60-2B16A9F0AF72}">
      <dsp:nvSpPr>
        <dsp:cNvPr id="0" name=""/>
        <dsp:cNvSpPr/>
      </dsp:nvSpPr>
      <dsp:spPr>
        <a:xfrm>
          <a:off x="2877404" y="0"/>
          <a:ext cx="4760472" cy="2746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Japão ataca a China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Nacionalistas e comunistas contra o Japão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Fim da guerra com o Japão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Exército Popular de Libertação (EPL)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República Popular da China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China Nacionalista </a:t>
          </a:r>
        </a:p>
      </dsp:txBody>
      <dsp:txXfrm>
        <a:off x="2877404" y="343328"/>
        <a:ext cx="3730489" cy="2059966"/>
      </dsp:txXfrm>
    </dsp:sp>
    <dsp:sp modelId="{9F96F32E-B3AE-48A1-97B6-885C273820E0}">
      <dsp:nvSpPr>
        <dsp:cNvPr id="0" name=""/>
        <dsp:cNvSpPr/>
      </dsp:nvSpPr>
      <dsp:spPr>
        <a:xfrm>
          <a:off x="253717" y="704"/>
          <a:ext cx="2666213" cy="274662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A guerra contra o Japão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83871" y="130858"/>
        <a:ext cx="2405905" cy="2486314"/>
      </dsp:txXfrm>
    </dsp:sp>
    <dsp:sp modelId="{A1B82BE5-82C0-45D5-9413-C88DC5491DD9}">
      <dsp:nvSpPr>
        <dsp:cNvPr id="0" name=""/>
        <dsp:cNvSpPr/>
      </dsp:nvSpPr>
      <dsp:spPr>
        <a:xfrm>
          <a:off x="2992972" y="3021989"/>
          <a:ext cx="4760472" cy="2746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Estatização de grandes empresas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Distribuição de terras aos camponeses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Industrialização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Direitos iguais entre mulheres e homens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Grande Salto para a Frente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Desenvolvimento da China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Comunas Populares</a:t>
          </a:r>
        </a:p>
        <a:p>
          <a:pPr marL="342900" lvl="3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Fome, desemprego, morte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Tensões e rompimento com a URSS</a:t>
          </a:r>
        </a:p>
      </dsp:txBody>
      <dsp:txXfrm>
        <a:off x="2992972" y="3365317"/>
        <a:ext cx="3730489" cy="2059966"/>
      </dsp:txXfrm>
    </dsp:sp>
    <dsp:sp modelId="{EBD67C71-A52D-4FBE-8F8E-77EB17D8D296}">
      <dsp:nvSpPr>
        <dsp:cNvPr id="0" name=""/>
        <dsp:cNvSpPr/>
      </dsp:nvSpPr>
      <dsp:spPr>
        <a:xfrm>
          <a:off x="180675" y="3021989"/>
          <a:ext cx="2812296" cy="2746622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O governo de Mao Tsé-tung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4754" y="3156068"/>
        <a:ext cx="2544138" cy="24784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CF2A3-64EF-4F44-B406-9604B8C030E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081CC-30B3-4E70-AF41-928296768A45}">
      <dsp:nvSpPr>
        <dsp:cNvPr id="0" name=""/>
        <dsp:cNvSpPr/>
      </dsp:nvSpPr>
      <dsp:spPr>
        <a:xfrm>
          <a:off x="826888" y="168639"/>
          <a:ext cx="7301111" cy="108373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Roboto" panose="02000000000000000000" pitchFamily="2" charset="0"/>
              <a:ea typeface="Roboto" panose="02000000000000000000" pitchFamily="2" charset="0"/>
            </a:rPr>
            <a:t>Reforma agrária com distribuição de terras</a:t>
          </a:r>
        </a:p>
      </dsp:txBody>
      <dsp:txXfrm>
        <a:off x="826888" y="168639"/>
        <a:ext cx="7301111" cy="1083733"/>
      </dsp:txXfrm>
    </dsp:sp>
    <dsp:sp modelId="{8F7F96A9-A749-42E8-9150-B83E7785E7C7}">
      <dsp:nvSpPr>
        <dsp:cNvPr id="0" name=""/>
        <dsp:cNvSpPr/>
      </dsp:nvSpPr>
      <dsp:spPr>
        <a:xfrm>
          <a:off x="0" y="98484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E417A-89B6-44AA-9DAD-9FB8E5079ABA}">
      <dsp:nvSpPr>
        <dsp:cNvPr id="0" name=""/>
        <dsp:cNvSpPr/>
      </dsp:nvSpPr>
      <dsp:spPr>
        <a:xfrm>
          <a:off x="1220714" y="1635624"/>
          <a:ext cx="6907174" cy="1083733"/>
        </a:xfrm>
        <a:prstGeom prst="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Roboto" panose="02000000000000000000" pitchFamily="2" charset="0"/>
              <a:ea typeface="Roboto" panose="02000000000000000000" pitchFamily="2" charset="0"/>
            </a:rPr>
            <a:t>Redução no valor dos aluguéis residenciais, dos medicamentos e nas tarifas telefônicas e de eletricidade</a:t>
          </a:r>
        </a:p>
      </dsp:txBody>
      <dsp:txXfrm>
        <a:off x="1220714" y="1635624"/>
        <a:ext cx="6907174" cy="1083733"/>
      </dsp:txXfrm>
    </dsp:sp>
    <dsp:sp modelId="{9759ECC2-896A-45CC-A333-DFC0B04BB8A7}">
      <dsp:nvSpPr>
        <dsp:cNvPr id="0" name=""/>
        <dsp:cNvSpPr/>
      </dsp:nvSpPr>
      <dsp:spPr>
        <a:xfrm>
          <a:off x="359745" y="1537479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F531C-FA9A-45D9-B30F-4574F9E142D9}">
      <dsp:nvSpPr>
        <dsp:cNvPr id="0" name=""/>
        <dsp:cNvSpPr/>
      </dsp:nvSpPr>
      <dsp:spPr>
        <a:xfrm>
          <a:off x="826888" y="3074605"/>
          <a:ext cx="7301111" cy="1083733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Roboto" panose="02000000000000000000" pitchFamily="2" charset="0"/>
              <a:ea typeface="Roboto" panose="02000000000000000000" pitchFamily="2" charset="0"/>
            </a:rPr>
            <a:t>Nacionalização de bancos e empresas</a:t>
          </a:r>
        </a:p>
      </dsp:txBody>
      <dsp:txXfrm>
        <a:off x="826888" y="3074605"/>
        <a:ext cx="7301111" cy="1083733"/>
      </dsp:txXfrm>
    </dsp:sp>
    <dsp:sp modelId="{AC8A1855-949A-4917-9E42-91BA67DA9F79}">
      <dsp:nvSpPr>
        <dsp:cNvPr id="0" name=""/>
        <dsp:cNvSpPr/>
      </dsp:nvSpPr>
      <dsp:spPr>
        <a:xfrm>
          <a:off x="210461" y="2967126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6AC6-425A-4561-B19C-20F265036EDB}">
      <dsp:nvSpPr>
        <dsp:cNvPr id="0" name=""/>
        <dsp:cNvSpPr/>
      </dsp:nvSpPr>
      <dsp:spPr>
        <a:xfrm>
          <a:off x="0" y="2299"/>
          <a:ext cx="1127539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4919C-19C3-4424-9BB6-5E60014B4851}">
      <dsp:nvSpPr>
        <dsp:cNvPr id="0" name=""/>
        <dsp:cNvSpPr/>
      </dsp:nvSpPr>
      <dsp:spPr>
        <a:xfrm>
          <a:off x="0" y="2299"/>
          <a:ext cx="4346162" cy="470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b="1" kern="1200" dirty="0"/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Razões das independências: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0" y="2299"/>
        <a:ext cx="4346162" cy="4704290"/>
      </dsp:txXfrm>
    </dsp:sp>
    <dsp:sp modelId="{8DA2B6AD-2679-44E2-9DF0-07FFE8E2A813}">
      <dsp:nvSpPr>
        <dsp:cNvPr id="0" name=""/>
        <dsp:cNvSpPr/>
      </dsp:nvSpPr>
      <dsp:spPr>
        <a:xfrm>
          <a:off x="4466899" y="97051"/>
          <a:ext cx="2716543" cy="53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4466899" y="97051"/>
        <a:ext cx="2716543" cy="533188"/>
      </dsp:txXfrm>
    </dsp:sp>
    <dsp:sp modelId="{370648B8-87D7-4B42-B72C-2BA19B527F74}">
      <dsp:nvSpPr>
        <dsp:cNvPr id="0" name=""/>
        <dsp:cNvSpPr/>
      </dsp:nvSpPr>
      <dsp:spPr>
        <a:xfrm>
          <a:off x="4346162" y="630239"/>
          <a:ext cx="6439307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60A5CA9-F76A-4F8A-871C-995EA793EC41}">
      <dsp:nvSpPr>
        <dsp:cNvPr id="0" name=""/>
        <dsp:cNvSpPr/>
      </dsp:nvSpPr>
      <dsp:spPr>
        <a:xfrm>
          <a:off x="4466899" y="724991"/>
          <a:ext cx="6794043" cy="189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Luta dos próprios africanos e dos asiáticos pela independência de seus países</a:t>
          </a:r>
          <a:b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</a:br>
          <a:b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Enfraquecimento das potências colonialistas europeias após a Segunda Guerra Mundial</a:t>
          </a:r>
          <a:br>
            <a:rPr lang="pt-BR" sz="2800" kern="1200" dirty="0"/>
          </a:b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466899" y="724991"/>
        <a:ext cx="6794043" cy="1895038"/>
      </dsp:txXfrm>
    </dsp:sp>
    <dsp:sp modelId="{C93DFD2E-74D8-4EDD-B391-256B3841BD45}">
      <dsp:nvSpPr>
        <dsp:cNvPr id="0" name=""/>
        <dsp:cNvSpPr/>
      </dsp:nvSpPr>
      <dsp:spPr>
        <a:xfrm>
          <a:off x="4346162" y="2620030"/>
          <a:ext cx="6439307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B85CF65-35AC-410E-9C2D-8D3A57A9547E}">
      <dsp:nvSpPr>
        <dsp:cNvPr id="0" name=""/>
        <dsp:cNvSpPr/>
      </dsp:nvSpPr>
      <dsp:spPr>
        <a:xfrm>
          <a:off x="4466899" y="2714782"/>
          <a:ext cx="6318570" cy="189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A força de movimentos como o </a:t>
          </a:r>
          <a:r>
            <a:rPr lang="pt-BR" sz="2400" kern="1200" dirty="0" err="1">
              <a:latin typeface="Roboto" panose="02000000000000000000" pitchFamily="2" charset="0"/>
              <a:ea typeface="Roboto" panose="02000000000000000000" pitchFamily="2" charset="0"/>
            </a:rPr>
            <a:t>pan</a:t>
          </a: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-</a:t>
          </a:r>
        </a:p>
        <a:p>
          <a:pPr marL="0" lvl="0" indent="0" algn="l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-africanismo e a negritude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466899" y="2714782"/>
        <a:ext cx="6318570" cy="1895038"/>
      </dsp:txXfrm>
    </dsp:sp>
    <dsp:sp modelId="{9C1F7086-0C26-46CD-9692-3062070452D8}">
      <dsp:nvSpPr>
        <dsp:cNvPr id="0" name=""/>
        <dsp:cNvSpPr/>
      </dsp:nvSpPr>
      <dsp:spPr>
        <a:xfrm>
          <a:off x="4346162" y="4609821"/>
          <a:ext cx="6439307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384B-8853-413F-92E1-7DB37A4C5E03}">
      <dsp:nvSpPr>
        <dsp:cNvPr id="0" name=""/>
        <dsp:cNvSpPr/>
      </dsp:nvSpPr>
      <dsp:spPr>
        <a:xfrm>
          <a:off x="3664311" y="664"/>
          <a:ext cx="5496467" cy="25925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Movimento político-ideológico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Transformar a situação de todos os africanos e seus descendentes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Libertar os negros da pobreza e da opressão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Raça como fator capaz de unir e conferir identidade aos diversos povos negros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Marcus Garvey: “África para os africanos”</a:t>
          </a:r>
        </a:p>
      </dsp:txBody>
      <dsp:txXfrm>
        <a:off x="3664311" y="324737"/>
        <a:ext cx="4524247" cy="1944441"/>
      </dsp:txXfrm>
    </dsp:sp>
    <dsp:sp modelId="{E77B9D50-E05D-49EC-BAA2-695FFD593F52}">
      <dsp:nvSpPr>
        <dsp:cNvPr id="0" name=""/>
        <dsp:cNvSpPr/>
      </dsp:nvSpPr>
      <dsp:spPr>
        <a:xfrm>
          <a:off x="0" y="664"/>
          <a:ext cx="3664311" cy="259258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ts val="5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Pan-</a:t>
          </a:r>
        </a:p>
        <a:p>
          <a:pPr marL="0" lvl="0" indent="0" algn="ctr" defTabSz="1866900">
            <a:lnSpc>
              <a:spcPts val="5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-africanismo</a:t>
          </a:r>
          <a:endParaRPr lang="pt-BR" sz="42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26560" y="127224"/>
        <a:ext cx="3411191" cy="2339467"/>
      </dsp:txXfrm>
    </dsp:sp>
    <dsp:sp modelId="{C07200B6-0C1D-40D5-A1AC-B740AB166F01}">
      <dsp:nvSpPr>
        <dsp:cNvPr id="0" name=""/>
        <dsp:cNvSpPr/>
      </dsp:nvSpPr>
      <dsp:spPr>
        <a:xfrm>
          <a:off x="3664311" y="2852511"/>
          <a:ext cx="5496467" cy="25925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Movimento político-literário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Léopold Senghor e Aimé Césaire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Valorização das culturas negras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Africanos e seus descendentes tinham um patrimônio cultural comum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Busca por uma vida melhor e independente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Revista </a:t>
          </a:r>
          <a:r>
            <a:rPr lang="pt-BR" sz="17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Présence Africaine</a:t>
          </a:r>
          <a:endParaRPr lang="pt-BR" sz="17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664311" y="3176584"/>
        <a:ext cx="4524247" cy="1944441"/>
      </dsp:txXfrm>
    </dsp:sp>
    <dsp:sp modelId="{8C3080C7-B0E2-4B08-8B09-D3195CA8AA3E}">
      <dsp:nvSpPr>
        <dsp:cNvPr id="0" name=""/>
        <dsp:cNvSpPr/>
      </dsp:nvSpPr>
      <dsp:spPr>
        <a:xfrm>
          <a:off x="0" y="2852511"/>
          <a:ext cx="3664311" cy="2592587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 dirty="0">
              <a:latin typeface="Roboto" panose="02000000000000000000" pitchFamily="2" charset="0"/>
              <a:ea typeface="Roboto" panose="02000000000000000000" pitchFamily="2" charset="0"/>
            </a:rPr>
            <a:t>Negritude</a:t>
          </a:r>
          <a:endParaRPr lang="pt-BR" sz="4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26560" y="2979071"/>
        <a:ext cx="3411191" cy="23394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CAAD9-F29C-45E3-9F20-6C47F4A73725}">
      <dsp:nvSpPr>
        <dsp:cNvPr id="0" name=""/>
        <dsp:cNvSpPr/>
      </dsp:nvSpPr>
      <dsp:spPr>
        <a:xfrm>
          <a:off x="9670623" y="357954"/>
          <a:ext cx="299727" cy="5347935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0E5F1-9126-486D-A7A6-BBE1BA21AF0C}">
      <dsp:nvSpPr>
        <dsp:cNvPr id="0" name=""/>
        <dsp:cNvSpPr/>
      </dsp:nvSpPr>
      <dsp:spPr>
        <a:xfrm>
          <a:off x="153786" y="416512"/>
          <a:ext cx="6098045" cy="5398917"/>
        </a:xfrm>
        <a:prstGeom prst="frame">
          <a:avLst>
            <a:gd name="adj1" fmla="val 5450"/>
          </a:avLst>
        </a:prstGeom>
        <a:solidFill>
          <a:schemeClr val="accent4">
            <a:lumMod val="40000"/>
            <a:lumOff val="60000"/>
            <a:alpha val="4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FE14D-620F-4D8C-9C96-510825B0C507}">
      <dsp:nvSpPr>
        <dsp:cNvPr id="0" name=""/>
        <dsp:cNvSpPr/>
      </dsp:nvSpPr>
      <dsp:spPr>
        <a:xfrm>
          <a:off x="903209" y="956751"/>
          <a:ext cx="4519294" cy="37834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4E8A4-FE75-45A7-A916-7AAADC3F5116}">
      <dsp:nvSpPr>
        <dsp:cNvPr id="0" name=""/>
        <dsp:cNvSpPr/>
      </dsp:nvSpPr>
      <dsp:spPr>
        <a:xfrm>
          <a:off x="309379" y="4429504"/>
          <a:ext cx="5776877" cy="52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6680" rIns="2844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09379" y="4429504"/>
        <a:ext cx="5776877" cy="528986"/>
      </dsp:txXfrm>
    </dsp:sp>
    <dsp:sp modelId="{C5AE6033-CCAA-4D2B-8B54-8274EAED579B}">
      <dsp:nvSpPr>
        <dsp:cNvPr id="0" name=""/>
        <dsp:cNvSpPr/>
      </dsp:nvSpPr>
      <dsp:spPr>
        <a:xfrm>
          <a:off x="6581996" y="746558"/>
          <a:ext cx="2863145" cy="445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Joia mais preciosa da Coroa Britânica (grandes lucros)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Mohandas Gandhi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Resistência pacífica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Desobediência civil e não violência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União entre hindus e muçulmanos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República da Índia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República do Paquistão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Paquistão Oriental: Bangladesh</a:t>
          </a:r>
        </a:p>
      </dsp:txBody>
      <dsp:txXfrm>
        <a:off x="6581996" y="746558"/>
        <a:ext cx="2863145" cy="44564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8FFBF-F1E9-4D3D-9C14-A6C7EDD89A48}">
      <dsp:nvSpPr>
        <dsp:cNvPr id="0" name=""/>
        <dsp:cNvSpPr/>
      </dsp:nvSpPr>
      <dsp:spPr>
        <a:xfrm>
          <a:off x="0" y="296600"/>
          <a:ext cx="2873561" cy="720379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Roboto" panose="02000000000000000000" pitchFamily="2" charset="0"/>
              <a:ea typeface="Roboto" panose="02000000000000000000" pitchFamily="2" charset="0"/>
            </a:rPr>
            <a:t>Congo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0" y="296600"/>
        <a:ext cx="2873561" cy="720379"/>
      </dsp:txXfrm>
    </dsp:sp>
    <dsp:sp modelId="{B248E0EA-E34F-42F1-BD98-B10C7E86122B}">
      <dsp:nvSpPr>
        <dsp:cNvPr id="0" name=""/>
        <dsp:cNvSpPr/>
      </dsp:nvSpPr>
      <dsp:spPr>
        <a:xfrm>
          <a:off x="2947" y="1016980"/>
          <a:ext cx="2873561" cy="3513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Administração Belga: autoritária e racista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Explorado por companhias internacionais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Falta de liberdade de expressão, de representação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Abako: associação do baixo congo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Movimento Nacional Congolês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Greves e manifestações de rua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Independência em 1960</a:t>
          </a:r>
        </a:p>
      </dsp:txBody>
      <dsp:txXfrm>
        <a:off x="2947" y="1016980"/>
        <a:ext cx="2873561" cy="3513600"/>
      </dsp:txXfrm>
    </dsp:sp>
    <dsp:sp modelId="{5ECCCF9A-56EE-4B0F-B1EB-120DA96A731A}">
      <dsp:nvSpPr>
        <dsp:cNvPr id="0" name=""/>
        <dsp:cNvSpPr/>
      </dsp:nvSpPr>
      <dsp:spPr>
        <a:xfrm>
          <a:off x="3278807" y="296600"/>
          <a:ext cx="2873561" cy="7203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Angola, Moçambique e Guiné-Bissau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78807" y="296600"/>
        <a:ext cx="2873561" cy="720379"/>
      </dsp:txXfrm>
    </dsp:sp>
    <dsp:sp modelId="{B019BE41-F733-4EA4-A5C5-4FDF7CFEEA17}">
      <dsp:nvSpPr>
        <dsp:cNvPr id="0" name=""/>
        <dsp:cNvSpPr/>
      </dsp:nvSpPr>
      <dsp:spPr>
        <a:xfrm>
          <a:off x="3276996" y="978330"/>
          <a:ext cx="2873561" cy="3513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Países dominados por Portugal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Intensa exploração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Trabalho em troca de roupas e comida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Centro de Estudos Africanos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MPLA: Movimento Popular para Libertação de Angola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Frelimo: Frente para a Libertação de Moçambique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PAIGC: Partido Africano para a Independência da Guiné e de Cabo Verde</a:t>
          </a:r>
        </a:p>
      </dsp:txBody>
      <dsp:txXfrm>
        <a:off x="3276996" y="978330"/>
        <a:ext cx="2873561" cy="3513600"/>
      </dsp:txXfrm>
    </dsp:sp>
    <dsp:sp modelId="{56F2DA59-7167-44A5-B254-6A466B67F3F6}">
      <dsp:nvSpPr>
        <dsp:cNvPr id="0" name=""/>
        <dsp:cNvSpPr/>
      </dsp:nvSpPr>
      <dsp:spPr>
        <a:xfrm>
          <a:off x="6554667" y="296600"/>
          <a:ext cx="2873561" cy="72037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A Revolução dos Cravos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554667" y="296600"/>
        <a:ext cx="2873561" cy="720379"/>
      </dsp:txXfrm>
    </dsp:sp>
    <dsp:sp modelId="{EC9B0E24-4207-49EC-AFF4-C0F00FE09981}">
      <dsp:nvSpPr>
        <dsp:cNvPr id="0" name=""/>
        <dsp:cNvSpPr/>
      </dsp:nvSpPr>
      <dsp:spPr>
        <a:xfrm>
          <a:off x="6554667" y="1016980"/>
          <a:ext cx="2873561" cy="3513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Altos gastos com a guerra na África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Morte de milhares de jovens soldados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Descontentamento popular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Revolução dos Cravos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Jovens oficiais das Forças Armadas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Amplo apoio popular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Fim da ditadura salazarista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Reconhecimento das independências africanas</a:t>
          </a:r>
        </a:p>
      </dsp:txBody>
      <dsp:txXfrm>
        <a:off x="6554667" y="1016980"/>
        <a:ext cx="2873561" cy="35136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E4AB-D956-438E-A693-DC3F605AAD9F}">
      <dsp:nvSpPr>
        <dsp:cNvPr id="0" name=""/>
        <dsp:cNvSpPr/>
      </dsp:nvSpPr>
      <dsp:spPr>
        <a:xfrm>
          <a:off x="51" y="16411"/>
          <a:ext cx="4913783" cy="103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Projeto nacionalista</a:t>
          </a:r>
        </a:p>
      </dsp:txBody>
      <dsp:txXfrm>
        <a:off x="51" y="16411"/>
        <a:ext cx="4913783" cy="1036800"/>
      </dsp:txXfrm>
    </dsp:sp>
    <dsp:sp modelId="{77579026-91CB-47DF-A079-DF5E3BF4D5D2}">
      <dsp:nvSpPr>
        <dsp:cNvPr id="0" name=""/>
        <dsp:cNvSpPr/>
      </dsp:nvSpPr>
      <dsp:spPr>
        <a:xfrm>
          <a:off x="51" y="1053211"/>
          <a:ext cx="4913783" cy="286577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b="1" kern="1200" dirty="0">
              <a:latin typeface="Roboto" panose="02000000000000000000" pitchFamily="2" charset="0"/>
              <a:ea typeface="Roboto" panose="02000000000000000000" pitchFamily="2" charset="0"/>
            </a:rPr>
            <a:t>Líder</a:t>
          </a: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: Getúlio Vargas;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Grande intervenção do Estado na economia;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Movimentação de capital estrangeiro no Brasil controlada pelo Estado;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Posição de independência em relação aos EUA.</a:t>
          </a:r>
        </a:p>
      </dsp:txBody>
      <dsp:txXfrm>
        <a:off x="51" y="1053211"/>
        <a:ext cx="4913783" cy="2865779"/>
      </dsp:txXfrm>
    </dsp:sp>
    <dsp:sp modelId="{6C009E41-34B9-4F10-8839-A1503255ACEB}">
      <dsp:nvSpPr>
        <dsp:cNvPr id="0" name=""/>
        <dsp:cNvSpPr/>
      </dsp:nvSpPr>
      <dsp:spPr>
        <a:xfrm>
          <a:off x="5601816" y="51413"/>
          <a:ext cx="4913783" cy="103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Projeto liberal</a:t>
          </a:r>
        </a:p>
      </dsp:txBody>
      <dsp:txXfrm>
        <a:off x="5601816" y="51413"/>
        <a:ext cx="4913783" cy="1036800"/>
      </dsp:txXfrm>
    </dsp:sp>
    <dsp:sp modelId="{E0994BAD-33BD-4DFF-ABBF-21F3C83CBEEF}">
      <dsp:nvSpPr>
        <dsp:cNvPr id="0" name=""/>
        <dsp:cNvSpPr/>
      </dsp:nvSpPr>
      <dsp:spPr>
        <a:xfrm>
          <a:off x="5601764" y="1053211"/>
          <a:ext cx="4913783" cy="286577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b="1" kern="1200" dirty="0">
              <a:latin typeface="Roboto" panose="02000000000000000000" pitchFamily="2" charset="0"/>
              <a:ea typeface="Roboto" panose="02000000000000000000" pitchFamily="2" charset="0"/>
            </a:rPr>
            <a:t>Líder</a:t>
          </a: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: </a:t>
          </a:r>
          <a:r>
            <a:rPr lang="pt-BR" sz="2200" b="0" kern="1200" dirty="0">
              <a:latin typeface="Roboto" panose="02000000000000000000" pitchFamily="2" charset="0"/>
              <a:ea typeface="Roboto" panose="02000000000000000000" pitchFamily="2" charset="0"/>
            </a:rPr>
            <a:t>Carlos</a:t>
          </a: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 Lacerda (UDN);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Interferência mínima do Estado na economia;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Livre movimentação do capital estrangeiro no país, sem regulação estatal;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Alinhamento total aos EUA, incluindo combate ao comunismo.</a:t>
          </a:r>
        </a:p>
      </dsp:txBody>
      <dsp:txXfrm>
        <a:off x="5601764" y="1053211"/>
        <a:ext cx="4913783" cy="28657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A293-251C-4FEA-A1F7-D0A6B1C8CA5F}">
      <dsp:nvSpPr>
        <dsp:cNvPr id="0" name=""/>
        <dsp:cNvSpPr/>
      </dsp:nvSpPr>
      <dsp:spPr>
        <a:xfrm>
          <a:off x="3626677" y="0"/>
          <a:ext cx="3357917" cy="61491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Constituição (1946)</a:t>
          </a:r>
          <a:endParaRPr lang="pt-BR" sz="2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656695" y="30018"/>
        <a:ext cx="3297881" cy="554878"/>
      </dsp:txXfrm>
    </dsp:sp>
    <dsp:sp modelId="{79A0A9A9-1AE1-41ED-8730-480C7847AD58}">
      <dsp:nvSpPr>
        <dsp:cNvPr id="0" name=""/>
        <dsp:cNvSpPr/>
      </dsp:nvSpPr>
      <dsp:spPr>
        <a:xfrm rot="8246257">
          <a:off x="3742519" y="1093351"/>
          <a:ext cx="14146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672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02E64-43CB-4C99-ACAC-DA1AF2653855}">
      <dsp:nvSpPr>
        <dsp:cNvPr id="0" name=""/>
        <dsp:cNvSpPr/>
      </dsp:nvSpPr>
      <dsp:spPr>
        <a:xfrm>
          <a:off x="2153692" y="1571788"/>
          <a:ext cx="1987006" cy="143568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Amplas liberdades de pensamento, expressão e associação</a:t>
          </a:r>
        </a:p>
      </dsp:txBody>
      <dsp:txXfrm>
        <a:off x="2223776" y="1641872"/>
        <a:ext cx="1846838" cy="1295518"/>
      </dsp:txXfrm>
    </dsp:sp>
    <dsp:sp modelId="{F348D180-2906-423F-A785-FE03CA1A8ACA}">
      <dsp:nvSpPr>
        <dsp:cNvPr id="0" name=""/>
        <dsp:cNvSpPr/>
      </dsp:nvSpPr>
      <dsp:spPr>
        <a:xfrm rot="685675">
          <a:off x="6811723" y="763894"/>
          <a:ext cx="1503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1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64F35-B882-40DB-B0B3-B60B5518D51F}">
      <dsp:nvSpPr>
        <dsp:cNvPr id="0" name=""/>
        <dsp:cNvSpPr/>
      </dsp:nvSpPr>
      <dsp:spPr>
        <a:xfrm>
          <a:off x="8300635" y="497736"/>
          <a:ext cx="1801263" cy="11943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Grande autonomia a cada um dos três poderes</a:t>
          </a:r>
        </a:p>
      </dsp:txBody>
      <dsp:txXfrm>
        <a:off x="8358940" y="556041"/>
        <a:ext cx="1684653" cy="1077775"/>
      </dsp:txXfrm>
    </dsp:sp>
    <dsp:sp modelId="{FC014FB4-7A81-457D-A4AF-0716B0BA3503}">
      <dsp:nvSpPr>
        <dsp:cNvPr id="0" name=""/>
        <dsp:cNvSpPr/>
      </dsp:nvSpPr>
      <dsp:spPr>
        <a:xfrm rot="5330778">
          <a:off x="5154861" y="775074"/>
          <a:ext cx="320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38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8D10F-5B4C-489A-A097-E88545E4525A}">
      <dsp:nvSpPr>
        <dsp:cNvPr id="0" name=""/>
        <dsp:cNvSpPr/>
      </dsp:nvSpPr>
      <dsp:spPr>
        <a:xfrm>
          <a:off x="4360126" y="935235"/>
          <a:ext cx="1955145" cy="19286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/>
            </a:rPr>
            <a:t>Direito ao voto garantido para ambos os sexos (exceto analfabetos)</a:t>
          </a:r>
        </a:p>
      </dsp:txBody>
      <dsp:txXfrm>
        <a:off x="4454276" y="1029385"/>
        <a:ext cx="1766845" cy="1740378"/>
      </dsp:txXfrm>
    </dsp:sp>
    <dsp:sp modelId="{99A14668-3048-4C56-8CB2-DA8128A11121}">
      <dsp:nvSpPr>
        <dsp:cNvPr id="0" name=""/>
        <dsp:cNvSpPr/>
      </dsp:nvSpPr>
      <dsp:spPr>
        <a:xfrm rot="10249534">
          <a:off x="3027335" y="626708"/>
          <a:ext cx="603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320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DA77-0196-465A-8562-5F34F2DD35D3}">
      <dsp:nvSpPr>
        <dsp:cNvPr id="0" name=""/>
        <dsp:cNvSpPr/>
      </dsp:nvSpPr>
      <dsp:spPr>
        <a:xfrm>
          <a:off x="204264" y="288451"/>
          <a:ext cx="2826928" cy="12292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Definição do Brasil como uma República federativa presidencialista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64271" y="348458"/>
        <a:ext cx="2706914" cy="1109243"/>
      </dsp:txXfrm>
    </dsp:sp>
    <dsp:sp modelId="{AF56352B-AFEB-417C-93B1-FA2388889B1C}">
      <dsp:nvSpPr>
        <dsp:cNvPr id="0" name=""/>
        <dsp:cNvSpPr/>
      </dsp:nvSpPr>
      <dsp:spPr>
        <a:xfrm rot="2680665">
          <a:off x="5374022" y="1205170"/>
          <a:ext cx="16789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896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70281-1B47-4DA5-9948-AFFA97FD2102}">
      <dsp:nvSpPr>
        <dsp:cNvPr id="0" name=""/>
        <dsp:cNvSpPr/>
      </dsp:nvSpPr>
      <dsp:spPr>
        <a:xfrm>
          <a:off x="6500646" y="1795426"/>
          <a:ext cx="1888353" cy="125457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/>
            </a:rPr>
            <a:t>Direito à greve (exceto serviços “essenciais”)</a:t>
          </a:r>
        </a:p>
      </dsp:txBody>
      <dsp:txXfrm>
        <a:off x="6561889" y="1856669"/>
        <a:ext cx="1765867" cy="1132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DABB4-1FCC-40D9-930D-32029E719808}">
      <dsp:nvSpPr>
        <dsp:cNvPr id="0" name=""/>
        <dsp:cNvSpPr/>
      </dsp:nvSpPr>
      <dsp:spPr>
        <a:xfrm>
          <a:off x="1935" y="38066"/>
          <a:ext cx="9572404" cy="103546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Churchill (Inglaterra), Roosevelt (Estados Unidos) e Stalin (URSS) reuniram-se para discutir os rumos do mundo:</a:t>
          </a:r>
        </a:p>
      </dsp:txBody>
      <dsp:txXfrm>
        <a:off x="32263" y="68394"/>
        <a:ext cx="9511748" cy="974810"/>
      </dsp:txXfrm>
    </dsp:sp>
    <dsp:sp modelId="{628E9016-C82C-428E-A25C-6851FA190FD4}">
      <dsp:nvSpPr>
        <dsp:cNvPr id="0" name=""/>
        <dsp:cNvSpPr/>
      </dsp:nvSpPr>
      <dsp:spPr>
        <a:xfrm rot="5400000">
          <a:off x="4555374" y="1104568"/>
          <a:ext cx="465525" cy="558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>
            <a:solidFill>
              <a:schemeClr val="tx1"/>
            </a:solidFill>
          </a:endParaRPr>
        </a:p>
      </dsp:txBody>
      <dsp:txXfrm rot="-5400000">
        <a:off x="4620548" y="1151121"/>
        <a:ext cx="335179" cy="325868"/>
      </dsp:txXfrm>
    </dsp:sp>
    <dsp:sp modelId="{6D6ADCF9-86FC-4215-A838-23C27C98D6ED}">
      <dsp:nvSpPr>
        <dsp:cNvPr id="0" name=""/>
        <dsp:cNvSpPr/>
      </dsp:nvSpPr>
      <dsp:spPr>
        <a:xfrm>
          <a:off x="1237577" y="1694234"/>
          <a:ext cx="7101119" cy="14928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Os países ocidentais cederam uma parte da Polônia para a URSS e permitiram o aumento da influência soviética nos países do Leste Europeu libertados do domínio nazista.</a:t>
          </a:r>
        </a:p>
      </dsp:txBody>
      <dsp:txXfrm>
        <a:off x="1281300" y="1737957"/>
        <a:ext cx="7013673" cy="1405365"/>
      </dsp:txXfrm>
    </dsp:sp>
    <dsp:sp modelId="{8D4211CD-F0D0-4947-B1F5-00635C750169}">
      <dsp:nvSpPr>
        <dsp:cNvPr id="0" name=""/>
        <dsp:cNvSpPr/>
      </dsp:nvSpPr>
      <dsp:spPr>
        <a:xfrm rot="5400000">
          <a:off x="4567187" y="3202329"/>
          <a:ext cx="441899" cy="558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>
            <a:solidFill>
              <a:schemeClr val="tx1"/>
            </a:solidFill>
          </a:endParaRPr>
        </a:p>
      </dsp:txBody>
      <dsp:txXfrm rot="-5400000">
        <a:off x="4620547" y="3260695"/>
        <a:ext cx="335179" cy="309329"/>
      </dsp:txXfrm>
    </dsp:sp>
    <dsp:sp modelId="{831C5474-2F69-4368-9193-8C0C763E1AE2}">
      <dsp:nvSpPr>
        <dsp:cNvPr id="0" name=""/>
        <dsp:cNvSpPr/>
      </dsp:nvSpPr>
      <dsp:spPr>
        <a:xfrm>
          <a:off x="1141344" y="3776245"/>
          <a:ext cx="7293586" cy="122351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Essas medidas foram tomadas sem que os países afetados fossem ouvidos.</a:t>
          </a:r>
          <a:endParaRPr lang="pt-BR" sz="2600" kern="1200" dirty="0">
            <a:solidFill>
              <a:prstClr val="black"/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1177179" y="3812080"/>
        <a:ext cx="7221916" cy="11518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113C3-7EF9-4984-96A1-75E57E833617}">
      <dsp:nvSpPr>
        <dsp:cNvPr id="0" name=""/>
        <dsp:cNvSpPr/>
      </dsp:nvSpPr>
      <dsp:spPr>
        <a:xfrm>
          <a:off x="1366" y="0"/>
          <a:ext cx="3192043" cy="6620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Roboto" panose="02000000000000000000" pitchFamily="2" charset="0"/>
              <a:ea typeface="Roboto" panose="02000000000000000000" pitchFamily="2" charset="0"/>
            </a:rPr>
            <a:t>Nacionalismo</a:t>
          </a:r>
        </a:p>
      </dsp:txBody>
      <dsp:txXfrm>
        <a:off x="20758" y="19392"/>
        <a:ext cx="3153259" cy="623313"/>
      </dsp:txXfrm>
    </dsp:sp>
    <dsp:sp modelId="{9416B744-3A4C-4164-8926-97A3210C0CD2}">
      <dsp:nvSpPr>
        <dsp:cNvPr id="0" name=""/>
        <dsp:cNvSpPr/>
      </dsp:nvSpPr>
      <dsp:spPr>
        <a:xfrm>
          <a:off x="320571" y="662097"/>
          <a:ext cx="325664" cy="688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658"/>
              </a:lnTo>
              <a:lnTo>
                <a:pt x="325664" y="6886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D534-74BF-4977-B519-BBB91DC8B4E7}">
      <dsp:nvSpPr>
        <dsp:cNvPr id="0" name=""/>
        <dsp:cNvSpPr/>
      </dsp:nvSpPr>
      <dsp:spPr>
        <a:xfrm>
          <a:off x="646236" y="906164"/>
          <a:ext cx="2461360" cy="889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Exploração e refino do petróleo no Brasil</a:t>
          </a:r>
        </a:p>
      </dsp:txBody>
      <dsp:txXfrm>
        <a:off x="672279" y="932207"/>
        <a:ext cx="2409274" cy="837095"/>
      </dsp:txXfrm>
    </dsp:sp>
    <dsp:sp modelId="{F5E97F4C-10AC-4F74-8F25-46A7EC729DDF}">
      <dsp:nvSpPr>
        <dsp:cNvPr id="0" name=""/>
        <dsp:cNvSpPr/>
      </dsp:nvSpPr>
      <dsp:spPr>
        <a:xfrm>
          <a:off x="320571" y="662097"/>
          <a:ext cx="309608" cy="2840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841"/>
              </a:lnTo>
              <a:lnTo>
                <a:pt x="309608" y="28408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302C3-ADE4-45DD-B2FD-FCFA577E3C3E}">
      <dsp:nvSpPr>
        <dsp:cNvPr id="0" name=""/>
        <dsp:cNvSpPr/>
      </dsp:nvSpPr>
      <dsp:spPr>
        <a:xfrm>
          <a:off x="630179" y="3091157"/>
          <a:ext cx="2496383" cy="823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/>
            </a:rPr>
            <a:t>Criação da Petrobras</a:t>
          </a:r>
        </a:p>
      </dsp:txBody>
      <dsp:txXfrm>
        <a:off x="654300" y="3115278"/>
        <a:ext cx="2448141" cy="775320"/>
      </dsp:txXfrm>
    </dsp:sp>
    <dsp:sp modelId="{7FE3A0FF-155A-4B3B-8B4F-FCE568312044}">
      <dsp:nvSpPr>
        <dsp:cNvPr id="0" name=""/>
        <dsp:cNvSpPr/>
      </dsp:nvSpPr>
      <dsp:spPr>
        <a:xfrm>
          <a:off x="320571" y="662097"/>
          <a:ext cx="302342" cy="179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577"/>
              </a:lnTo>
              <a:lnTo>
                <a:pt x="302342" y="17945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CA21E-8B89-4F92-84EA-5F283958424E}">
      <dsp:nvSpPr>
        <dsp:cNvPr id="0" name=""/>
        <dsp:cNvSpPr/>
      </dsp:nvSpPr>
      <dsp:spPr>
        <a:xfrm>
          <a:off x="622913" y="1951037"/>
          <a:ext cx="2459973" cy="1011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Campanha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“O petróleo é nosso”</a:t>
          </a:r>
        </a:p>
      </dsp:txBody>
      <dsp:txXfrm>
        <a:off x="652532" y="1980656"/>
        <a:ext cx="2400735" cy="952037"/>
      </dsp:txXfrm>
    </dsp:sp>
    <dsp:sp modelId="{EA9B035B-68D7-469E-A200-C4F88F4B5392}">
      <dsp:nvSpPr>
        <dsp:cNvPr id="0" name=""/>
        <dsp:cNvSpPr/>
      </dsp:nvSpPr>
      <dsp:spPr>
        <a:xfrm>
          <a:off x="3688353" y="0"/>
          <a:ext cx="3092058" cy="6309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Trabalhismo</a:t>
          </a:r>
        </a:p>
      </dsp:txBody>
      <dsp:txXfrm>
        <a:off x="3706833" y="18480"/>
        <a:ext cx="3055098" cy="594006"/>
      </dsp:txXfrm>
    </dsp:sp>
    <dsp:sp modelId="{E091B837-68E5-4FBF-8CCA-9F701F3AAE46}">
      <dsp:nvSpPr>
        <dsp:cNvPr id="0" name=""/>
        <dsp:cNvSpPr/>
      </dsp:nvSpPr>
      <dsp:spPr>
        <a:xfrm>
          <a:off x="3997559" y="630966"/>
          <a:ext cx="287231" cy="636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04"/>
              </a:lnTo>
              <a:lnTo>
                <a:pt x="287231" y="6365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38F6B-1349-4C65-9C62-0594A85799ED}">
      <dsp:nvSpPr>
        <dsp:cNvPr id="0" name=""/>
        <dsp:cNvSpPr/>
      </dsp:nvSpPr>
      <dsp:spPr>
        <a:xfrm>
          <a:off x="4284790" y="964251"/>
          <a:ext cx="2672239" cy="606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Greves por aumento de salário </a:t>
          </a:r>
        </a:p>
      </dsp:txBody>
      <dsp:txXfrm>
        <a:off x="4302552" y="982013"/>
        <a:ext cx="2636715" cy="570916"/>
      </dsp:txXfrm>
    </dsp:sp>
    <dsp:sp modelId="{8408D7AC-FB93-4725-A650-E6E0B341A672}">
      <dsp:nvSpPr>
        <dsp:cNvPr id="0" name=""/>
        <dsp:cNvSpPr/>
      </dsp:nvSpPr>
      <dsp:spPr>
        <a:xfrm>
          <a:off x="3997559" y="630966"/>
          <a:ext cx="291840" cy="156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232"/>
              </a:lnTo>
              <a:lnTo>
                <a:pt x="291840" y="15692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4456A-1A74-4568-96DA-73AD10913F15}">
      <dsp:nvSpPr>
        <dsp:cNvPr id="0" name=""/>
        <dsp:cNvSpPr/>
      </dsp:nvSpPr>
      <dsp:spPr>
        <a:xfrm>
          <a:off x="4289400" y="1855715"/>
          <a:ext cx="2663039" cy="688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Ministro do Trabalho: João Goulart</a:t>
          </a:r>
        </a:p>
      </dsp:txBody>
      <dsp:txXfrm>
        <a:off x="4309579" y="1875894"/>
        <a:ext cx="2622681" cy="648609"/>
      </dsp:txXfrm>
    </dsp:sp>
    <dsp:sp modelId="{686E38C8-0404-41B0-ADF5-ED1313E1E5C3}">
      <dsp:nvSpPr>
        <dsp:cNvPr id="0" name=""/>
        <dsp:cNvSpPr/>
      </dsp:nvSpPr>
      <dsp:spPr>
        <a:xfrm>
          <a:off x="3997559" y="630966"/>
          <a:ext cx="264025" cy="2496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6296"/>
              </a:lnTo>
              <a:lnTo>
                <a:pt x="264025" y="24962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99449-0076-4927-98DB-7D4BC61C2644}">
      <dsp:nvSpPr>
        <dsp:cNvPr id="0" name=""/>
        <dsp:cNvSpPr/>
      </dsp:nvSpPr>
      <dsp:spPr>
        <a:xfrm>
          <a:off x="4261585" y="2800017"/>
          <a:ext cx="2716228" cy="654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Aumento de 100% do salário mínimo</a:t>
          </a:r>
        </a:p>
      </dsp:txBody>
      <dsp:txXfrm>
        <a:off x="4280754" y="2819186"/>
        <a:ext cx="2677890" cy="616153"/>
      </dsp:txXfrm>
    </dsp:sp>
    <dsp:sp modelId="{03ECF597-C2D9-426B-9268-655CBB4E62B0}">
      <dsp:nvSpPr>
        <dsp:cNvPr id="0" name=""/>
        <dsp:cNvSpPr/>
      </dsp:nvSpPr>
      <dsp:spPr>
        <a:xfrm>
          <a:off x="7336006" y="0"/>
          <a:ext cx="3582949" cy="700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 morte de Vargas (1954)</a:t>
          </a:r>
        </a:p>
      </dsp:txBody>
      <dsp:txXfrm>
        <a:off x="7356519" y="20513"/>
        <a:ext cx="3541923" cy="659356"/>
      </dsp:txXfrm>
    </dsp:sp>
    <dsp:sp modelId="{28C844B2-D93C-48E5-A9CA-D8C02C5D3DAC}">
      <dsp:nvSpPr>
        <dsp:cNvPr id="0" name=""/>
        <dsp:cNvSpPr/>
      </dsp:nvSpPr>
      <dsp:spPr>
        <a:xfrm>
          <a:off x="7694301" y="700382"/>
          <a:ext cx="307025" cy="518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18"/>
              </a:lnTo>
              <a:lnTo>
                <a:pt x="307025" y="5188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1B2A-8F4D-4294-A668-4C4B312318A9}">
      <dsp:nvSpPr>
        <dsp:cNvPr id="0" name=""/>
        <dsp:cNvSpPr/>
      </dsp:nvSpPr>
      <dsp:spPr>
        <a:xfrm>
          <a:off x="8001326" y="935855"/>
          <a:ext cx="2891752" cy="566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Atentado a Carlos Lacerda</a:t>
          </a:r>
        </a:p>
      </dsp:txBody>
      <dsp:txXfrm>
        <a:off x="8017924" y="952453"/>
        <a:ext cx="2858556" cy="533494"/>
      </dsp:txXfrm>
    </dsp:sp>
    <dsp:sp modelId="{736847BA-17AC-42CA-9C02-0EBC5C8EEF25}">
      <dsp:nvSpPr>
        <dsp:cNvPr id="0" name=""/>
        <dsp:cNvSpPr/>
      </dsp:nvSpPr>
      <dsp:spPr>
        <a:xfrm>
          <a:off x="7694301" y="700382"/>
          <a:ext cx="319429" cy="1388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259"/>
              </a:lnTo>
              <a:lnTo>
                <a:pt x="319429" y="13882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B5EF-71CA-49DA-9337-9F026DC1D313}">
      <dsp:nvSpPr>
        <dsp:cNvPr id="0" name=""/>
        <dsp:cNvSpPr/>
      </dsp:nvSpPr>
      <dsp:spPr>
        <a:xfrm>
          <a:off x="8013730" y="1785775"/>
          <a:ext cx="2895229" cy="605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Pressão política – “mar de lama”</a:t>
          </a:r>
        </a:p>
      </dsp:txBody>
      <dsp:txXfrm>
        <a:off x="8031471" y="1803516"/>
        <a:ext cx="2859747" cy="570250"/>
      </dsp:txXfrm>
    </dsp:sp>
    <dsp:sp modelId="{2589D36C-7AE7-4DB2-9FE7-7B6B6256597B}">
      <dsp:nvSpPr>
        <dsp:cNvPr id="0" name=""/>
        <dsp:cNvSpPr/>
      </dsp:nvSpPr>
      <dsp:spPr>
        <a:xfrm>
          <a:off x="7694301" y="700382"/>
          <a:ext cx="284699" cy="2323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654"/>
              </a:lnTo>
              <a:lnTo>
                <a:pt x="284699" y="23236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271F9-D861-4FDC-ADFD-D7B040B6A91E}">
      <dsp:nvSpPr>
        <dsp:cNvPr id="0" name=""/>
        <dsp:cNvSpPr/>
      </dsp:nvSpPr>
      <dsp:spPr>
        <a:xfrm>
          <a:off x="7979000" y="2713839"/>
          <a:ext cx="2885540" cy="620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Aeronáutica lançou manifesto por renúncia</a:t>
          </a:r>
        </a:p>
      </dsp:txBody>
      <dsp:txXfrm>
        <a:off x="7997171" y="2732010"/>
        <a:ext cx="2849198" cy="584052"/>
      </dsp:txXfrm>
    </dsp:sp>
    <dsp:sp modelId="{25FAB776-83C9-4B4B-A7EE-6CAB2BA364D4}">
      <dsp:nvSpPr>
        <dsp:cNvPr id="0" name=""/>
        <dsp:cNvSpPr/>
      </dsp:nvSpPr>
      <dsp:spPr>
        <a:xfrm>
          <a:off x="7694301" y="700382"/>
          <a:ext cx="285148" cy="3256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6089"/>
              </a:lnTo>
              <a:lnTo>
                <a:pt x="285148" y="32560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C2421-1FAB-43CA-85CD-F29F6A7E7C9D}">
      <dsp:nvSpPr>
        <dsp:cNvPr id="0" name=""/>
        <dsp:cNvSpPr/>
      </dsp:nvSpPr>
      <dsp:spPr>
        <a:xfrm>
          <a:off x="7979449" y="3648093"/>
          <a:ext cx="2877336" cy="616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Suicídio e carta-</a:t>
          </a: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-testamento</a:t>
          </a:r>
        </a:p>
      </dsp:txBody>
      <dsp:txXfrm>
        <a:off x="7997513" y="3666157"/>
        <a:ext cx="2841208" cy="5806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61FF-25DD-43E9-A7D9-D10591441F9F}">
      <dsp:nvSpPr>
        <dsp:cNvPr id="0" name=""/>
        <dsp:cNvSpPr/>
      </dsp:nvSpPr>
      <dsp:spPr>
        <a:xfrm>
          <a:off x="296201" y="23516"/>
          <a:ext cx="2215189" cy="23381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09" tIns="22860" rIns="12190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Energia</a:t>
          </a: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620608" y="365937"/>
        <a:ext cx="1566375" cy="1653356"/>
      </dsp:txXfrm>
    </dsp:sp>
    <dsp:sp modelId="{B3C57798-DA1C-4760-9127-D58B53D8D6C7}">
      <dsp:nvSpPr>
        <dsp:cNvPr id="0" name=""/>
        <dsp:cNvSpPr/>
      </dsp:nvSpPr>
      <dsp:spPr>
        <a:xfrm>
          <a:off x="2094714" y="21478"/>
          <a:ext cx="2215189" cy="2324686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09" tIns="22860" rIns="12190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Transporte</a:t>
          </a:r>
          <a:endParaRPr lang="pt-BR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419121" y="361920"/>
        <a:ext cx="1566375" cy="1643802"/>
      </dsp:txXfrm>
    </dsp:sp>
    <dsp:sp modelId="{591C93A9-3B7D-4CA9-BC2D-E4C4366B7588}">
      <dsp:nvSpPr>
        <dsp:cNvPr id="0" name=""/>
        <dsp:cNvSpPr/>
      </dsp:nvSpPr>
      <dsp:spPr>
        <a:xfrm>
          <a:off x="3866865" y="28235"/>
          <a:ext cx="2215189" cy="2311173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09" tIns="22860" rIns="12190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Indústria</a:t>
          </a:r>
        </a:p>
      </dsp:txBody>
      <dsp:txXfrm>
        <a:off x="4191272" y="366698"/>
        <a:ext cx="1566375" cy="1634247"/>
      </dsp:txXfrm>
    </dsp:sp>
    <dsp:sp modelId="{51A32309-34C9-44A8-9D37-C0CA2EBDFE1E}">
      <dsp:nvSpPr>
        <dsp:cNvPr id="0" name=""/>
        <dsp:cNvSpPr/>
      </dsp:nvSpPr>
      <dsp:spPr>
        <a:xfrm>
          <a:off x="5639016" y="1210"/>
          <a:ext cx="2215189" cy="2365223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09" tIns="22860" rIns="12190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Alimentação</a:t>
          </a:r>
          <a:endParaRPr lang="pt-BR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963423" y="347589"/>
        <a:ext cx="1566375" cy="1672465"/>
      </dsp:txXfrm>
    </dsp:sp>
    <dsp:sp modelId="{2703FEAC-4B76-4BD2-8795-19C31040F262}">
      <dsp:nvSpPr>
        <dsp:cNvPr id="0" name=""/>
        <dsp:cNvSpPr/>
      </dsp:nvSpPr>
      <dsp:spPr>
        <a:xfrm>
          <a:off x="7411168" y="7966"/>
          <a:ext cx="2215189" cy="2351711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09" tIns="22860" rIns="12190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Educação</a:t>
          </a:r>
          <a:endParaRPr lang="pt-BR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7735575" y="352366"/>
        <a:ext cx="1566375" cy="16629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0A80-4D99-47B6-9E95-753C00EC5314}">
      <dsp:nvSpPr>
        <dsp:cNvPr id="0" name=""/>
        <dsp:cNvSpPr/>
      </dsp:nvSpPr>
      <dsp:spPr>
        <a:xfrm>
          <a:off x="0" y="122473"/>
          <a:ext cx="11225689" cy="7656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latin typeface="Roboto" panose="02000000000000000000" pitchFamily="2" charset="0"/>
              <a:ea typeface="Roboto" panose="02000000000000000000" pitchFamily="2" charset="0"/>
            </a:rPr>
            <a:t>Brasília, indústria e desigualdades regionais</a:t>
          </a:r>
        </a:p>
      </dsp:txBody>
      <dsp:txXfrm>
        <a:off x="37375" y="159848"/>
        <a:ext cx="11150939" cy="690889"/>
      </dsp:txXfrm>
    </dsp:sp>
    <dsp:sp modelId="{91DD689D-753B-4F7A-8CFE-7F42EED13CC6}">
      <dsp:nvSpPr>
        <dsp:cNvPr id="0" name=""/>
        <dsp:cNvSpPr/>
      </dsp:nvSpPr>
      <dsp:spPr>
        <a:xfrm>
          <a:off x="0" y="866478"/>
          <a:ext cx="11225689" cy="154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41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Mudança da capital do país para a cidade de Brasília;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Grande projeto arquitetônico que levou 3 anos para ser executado;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Chamada de </a:t>
          </a:r>
          <a:r>
            <a:rPr lang="pt-BR" sz="2800" b="1" kern="1200" dirty="0" err="1">
              <a:latin typeface="Roboto" panose="02000000000000000000" pitchFamily="2" charset="0"/>
              <a:ea typeface="Roboto" panose="02000000000000000000" pitchFamily="2" charset="0"/>
            </a:rPr>
            <a:t>metassíntese</a:t>
          </a:r>
          <a:r>
            <a:rPr lang="pt-BR" sz="2800" b="0" kern="12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0" y="866478"/>
        <a:ext cx="11225689" cy="15490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DD8BE-BCC7-4AD4-B6E3-86DC6A27A69D}">
      <dsp:nvSpPr>
        <dsp:cNvPr id="0" name=""/>
        <dsp:cNvSpPr/>
      </dsp:nvSpPr>
      <dsp:spPr>
        <a:xfrm>
          <a:off x="502637" y="1238401"/>
          <a:ext cx="4290182" cy="12679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Indústria no governo JK</a:t>
          </a:r>
        </a:p>
      </dsp:txBody>
      <dsp:txXfrm>
        <a:off x="564531" y="1300295"/>
        <a:ext cx="4166394" cy="1144113"/>
      </dsp:txXfrm>
    </dsp:sp>
    <dsp:sp modelId="{78036BF0-8019-4432-8992-2BAC5C77FA56}">
      <dsp:nvSpPr>
        <dsp:cNvPr id="0" name=""/>
        <dsp:cNvSpPr/>
      </dsp:nvSpPr>
      <dsp:spPr>
        <a:xfrm>
          <a:off x="5717432" y="2448498"/>
          <a:ext cx="3399729" cy="515537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Desigualdade social e regional</a:t>
          </a:r>
        </a:p>
      </dsp:txBody>
      <dsp:txXfrm>
        <a:off x="5742598" y="2473664"/>
        <a:ext cx="3349397" cy="465205"/>
      </dsp:txXfrm>
    </dsp:sp>
    <dsp:sp modelId="{1938FE4D-08EA-4851-9A52-1571D1BC8883}">
      <dsp:nvSpPr>
        <dsp:cNvPr id="0" name=""/>
        <dsp:cNvSpPr/>
      </dsp:nvSpPr>
      <dsp:spPr>
        <a:xfrm>
          <a:off x="5688433" y="691264"/>
          <a:ext cx="3381795" cy="523534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Otimismo e geração de empregos</a:t>
          </a:r>
        </a:p>
      </dsp:txBody>
      <dsp:txXfrm>
        <a:off x="5713990" y="716821"/>
        <a:ext cx="3330681" cy="472420"/>
      </dsp:txXfrm>
    </dsp:sp>
    <dsp:sp modelId="{9E387BC8-B4DA-4D06-88AE-BFEC9AA59B6A}">
      <dsp:nvSpPr>
        <dsp:cNvPr id="0" name=""/>
        <dsp:cNvSpPr/>
      </dsp:nvSpPr>
      <dsp:spPr>
        <a:xfrm>
          <a:off x="5712494" y="1280250"/>
          <a:ext cx="3435487" cy="444346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Concentração na região Centro-Sul</a:t>
          </a:r>
        </a:p>
      </dsp:txBody>
      <dsp:txXfrm>
        <a:off x="5734185" y="1301941"/>
        <a:ext cx="3392105" cy="400964"/>
      </dsp:txXfrm>
    </dsp:sp>
    <dsp:sp modelId="{BF54FA03-E232-4AD9-9DE4-A142C62D50A6}">
      <dsp:nvSpPr>
        <dsp:cNvPr id="0" name=""/>
        <dsp:cNvSpPr/>
      </dsp:nvSpPr>
      <dsp:spPr>
        <a:xfrm>
          <a:off x="5703545" y="1791957"/>
          <a:ext cx="3442616" cy="57908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Migração de outras regiões</a:t>
          </a:r>
        </a:p>
      </dsp:txBody>
      <dsp:txXfrm>
        <a:off x="5731813" y="1820225"/>
        <a:ext cx="3386080" cy="522544"/>
      </dsp:txXfrm>
    </dsp:sp>
    <dsp:sp modelId="{A665DEA9-921A-4AF8-B6C8-2FA1E37EA6B0}">
      <dsp:nvSpPr>
        <dsp:cNvPr id="0" name=""/>
        <dsp:cNvSpPr/>
      </dsp:nvSpPr>
      <dsp:spPr>
        <a:xfrm>
          <a:off x="5737335" y="3054511"/>
          <a:ext cx="3442616" cy="3802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Inflação</a:t>
          </a:r>
        </a:p>
      </dsp:txBody>
      <dsp:txXfrm>
        <a:off x="5755898" y="3073074"/>
        <a:ext cx="3405490" cy="34313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61FF-25DD-43E9-A7D9-D10591441F9F}">
      <dsp:nvSpPr>
        <dsp:cNvPr id="0" name=""/>
        <dsp:cNvSpPr/>
      </dsp:nvSpPr>
      <dsp:spPr>
        <a:xfrm>
          <a:off x="652498" y="1115"/>
          <a:ext cx="4058578" cy="42839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3357" tIns="25400" rIns="22335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Restrição dos gastos do governo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Roboto" panose="02000000000000000000" pitchFamily="2" charset="0"/>
              <a:ea typeface="Roboto" panose="02000000000000000000" pitchFamily="2" charset="0"/>
            </a:rPr>
            <a:t>- Controle da inflação e renegociação da dívida externa;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Roboto" panose="02000000000000000000" pitchFamily="2" charset="0"/>
              <a:ea typeface="Roboto" panose="02000000000000000000" pitchFamily="2" charset="0"/>
            </a:rPr>
            <a:t>- Medida impopular.</a:t>
          </a:r>
        </a:p>
      </dsp:txBody>
      <dsp:txXfrm>
        <a:off x="1246863" y="628485"/>
        <a:ext cx="2869848" cy="3029210"/>
      </dsp:txXfrm>
    </dsp:sp>
    <dsp:sp modelId="{B3C57798-DA1C-4760-9127-D58B53D8D6C7}">
      <dsp:nvSpPr>
        <dsp:cNvPr id="0" name=""/>
        <dsp:cNvSpPr/>
      </dsp:nvSpPr>
      <dsp:spPr>
        <a:xfrm>
          <a:off x="3899361" y="13493"/>
          <a:ext cx="4058578" cy="4259193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3357" tIns="25400" rIns="22335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Política externa</a:t>
          </a:r>
        </a:p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O presidente negou-</a:t>
          </a:r>
        </a:p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-se a manter o alinhamento com os EUA e buscou relações mais estreitas com a China e a URSS, além de condecorar o líder cubano Che Guevara.</a:t>
          </a:r>
        </a:p>
      </dsp:txBody>
      <dsp:txXfrm>
        <a:off x="4493726" y="637237"/>
        <a:ext cx="2869848" cy="3011705"/>
      </dsp:txXfrm>
    </dsp:sp>
    <dsp:sp modelId="{591C93A9-3B7D-4CA9-BC2D-E4C4366B7588}">
      <dsp:nvSpPr>
        <dsp:cNvPr id="0" name=""/>
        <dsp:cNvSpPr/>
      </dsp:nvSpPr>
      <dsp:spPr>
        <a:xfrm>
          <a:off x="7146223" y="25872"/>
          <a:ext cx="4058578" cy="4234436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3357" tIns="25400" rIns="22335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Pressão política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Após o episódio com Che Guevara, Jânio Quadros passou a sofrer pressão política, especialmente do grupo ligado a Carlos Lacerda. Renunciou em agosto de 1961. </a:t>
          </a:r>
        </a:p>
      </dsp:txBody>
      <dsp:txXfrm>
        <a:off x="7740588" y="645991"/>
        <a:ext cx="2869848" cy="29941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5E79-909E-4915-9011-9CE9449E2A03}">
      <dsp:nvSpPr>
        <dsp:cNvPr id="0" name=""/>
        <dsp:cNvSpPr/>
      </dsp:nvSpPr>
      <dsp:spPr>
        <a:xfrm>
          <a:off x="0" y="35314"/>
          <a:ext cx="2623366" cy="51104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Roboto" panose="02000000000000000000" pitchFamily="2" charset="0"/>
              <a:ea typeface="Roboto" panose="02000000000000000000" pitchFamily="2" charset="0"/>
            </a:rPr>
            <a:t>Oposição</a:t>
          </a:r>
        </a:p>
      </dsp:txBody>
      <dsp:txXfrm>
        <a:off x="14968" y="50282"/>
        <a:ext cx="2593430" cy="481104"/>
      </dsp:txXfrm>
    </dsp:sp>
    <dsp:sp modelId="{94DFD1C3-64A0-4365-895E-3651A22696A3}">
      <dsp:nvSpPr>
        <dsp:cNvPr id="0" name=""/>
        <dsp:cNvSpPr/>
      </dsp:nvSpPr>
      <dsp:spPr>
        <a:xfrm>
          <a:off x="262336" y="546355"/>
          <a:ext cx="471320" cy="484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61"/>
              </a:lnTo>
              <a:lnTo>
                <a:pt x="471320" y="4844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064CE-7DC2-48D9-814C-37D6E393EA1F}">
      <dsp:nvSpPr>
        <dsp:cNvPr id="0" name=""/>
        <dsp:cNvSpPr/>
      </dsp:nvSpPr>
      <dsp:spPr>
        <a:xfrm>
          <a:off x="733657" y="638527"/>
          <a:ext cx="2536680" cy="784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UDN, empresários e militares e EUA contra a posse de Jango</a:t>
          </a:r>
        </a:p>
      </dsp:txBody>
      <dsp:txXfrm>
        <a:off x="756636" y="661506"/>
        <a:ext cx="2490722" cy="738619"/>
      </dsp:txXfrm>
    </dsp:sp>
    <dsp:sp modelId="{E086E050-D034-4D3F-A75C-16A9996E786E}">
      <dsp:nvSpPr>
        <dsp:cNvPr id="0" name=""/>
        <dsp:cNvSpPr/>
      </dsp:nvSpPr>
      <dsp:spPr>
        <a:xfrm>
          <a:off x="262336" y="546355"/>
          <a:ext cx="433508" cy="155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566"/>
              </a:lnTo>
              <a:lnTo>
                <a:pt x="433508" y="155656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4B88A-E198-426A-873B-10FF20C35D93}">
      <dsp:nvSpPr>
        <dsp:cNvPr id="0" name=""/>
        <dsp:cNvSpPr/>
      </dsp:nvSpPr>
      <dsp:spPr>
        <a:xfrm>
          <a:off x="695844" y="1544044"/>
          <a:ext cx="2674444" cy="1117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01089"/>
              <a:satOff val="1574"/>
              <a:lumOff val="78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Líderes sindicais, movimentos estudantis e alguns governadores a favor da posse</a:t>
          </a:r>
        </a:p>
      </dsp:txBody>
      <dsp:txXfrm>
        <a:off x="728582" y="1576782"/>
        <a:ext cx="2608968" cy="1052277"/>
      </dsp:txXfrm>
    </dsp:sp>
    <dsp:sp modelId="{ECAAB30E-1082-4B80-BB9B-2CD191CA7564}">
      <dsp:nvSpPr>
        <dsp:cNvPr id="0" name=""/>
        <dsp:cNvSpPr/>
      </dsp:nvSpPr>
      <dsp:spPr>
        <a:xfrm>
          <a:off x="262336" y="546355"/>
          <a:ext cx="428126" cy="278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017"/>
              </a:lnTo>
              <a:lnTo>
                <a:pt x="428126" y="278601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42CDE-DDDE-462D-A562-7A4DC69183C6}">
      <dsp:nvSpPr>
        <dsp:cNvPr id="0" name=""/>
        <dsp:cNvSpPr/>
      </dsp:nvSpPr>
      <dsp:spPr>
        <a:xfrm>
          <a:off x="690463" y="2807122"/>
          <a:ext cx="2578616" cy="105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02179"/>
              <a:satOff val="3148"/>
              <a:lumOff val="15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Solução: parlamentarismo proposto em plebiscito</a:t>
          </a:r>
        </a:p>
      </dsp:txBody>
      <dsp:txXfrm>
        <a:off x="721231" y="2837890"/>
        <a:ext cx="2517080" cy="988963"/>
      </dsp:txXfrm>
    </dsp:sp>
    <dsp:sp modelId="{1E254824-534E-4ABF-BEFD-09905A5139DE}">
      <dsp:nvSpPr>
        <dsp:cNvPr id="0" name=""/>
        <dsp:cNvSpPr/>
      </dsp:nvSpPr>
      <dsp:spPr>
        <a:xfrm>
          <a:off x="262336" y="546355"/>
          <a:ext cx="424495" cy="388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6683"/>
              </a:lnTo>
              <a:lnTo>
                <a:pt x="424495" y="388668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70836-6B3A-4AC1-90B6-5EFB3F4E6037}">
      <dsp:nvSpPr>
        <dsp:cNvPr id="0" name=""/>
        <dsp:cNvSpPr/>
      </dsp:nvSpPr>
      <dsp:spPr>
        <a:xfrm>
          <a:off x="686832" y="4046314"/>
          <a:ext cx="2581646" cy="773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03268"/>
              <a:satOff val="4723"/>
              <a:lumOff val="235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80% da população votou a favor do presidencialismo</a:t>
          </a:r>
          <a:endParaRPr lang="pt-BR" sz="1600" kern="1200" dirty="0"/>
        </a:p>
      </dsp:txBody>
      <dsp:txXfrm>
        <a:off x="709486" y="4068968"/>
        <a:ext cx="2536338" cy="728140"/>
      </dsp:txXfrm>
    </dsp:sp>
    <dsp:sp modelId="{0D351FEA-0E59-423E-8C9F-3B9B77718292}">
      <dsp:nvSpPr>
        <dsp:cNvPr id="0" name=""/>
        <dsp:cNvSpPr/>
      </dsp:nvSpPr>
      <dsp:spPr>
        <a:xfrm>
          <a:off x="3480215" y="83530"/>
          <a:ext cx="3383566" cy="50592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>
              <a:latin typeface="Roboto" panose="02000000000000000000" pitchFamily="2" charset="0"/>
              <a:ea typeface="Roboto" panose="02000000000000000000" pitchFamily="2" charset="0"/>
            </a:rPr>
            <a:t>Reformas de Base</a:t>
          </a:r>
          <a:endParaRPr lang="pt-BR" sz="3000" b="0" kern="1200" dirty="0"/>
        </a:p>
      </dsp:txBody>
      <dsp:txXfrm>
        <a:off x="3495033" y="98348"/>
        <a:ext cx="3353930" cy="476284"/>
      </dsp:txXfrm>
    </dsp:sp>
    <dsp:sp modelId="{890A1404-DCEC-4132-8D55-37F0FF8E697A}">
      <dsp:nvSpPr>
        <dsp:cNvPr id="0" name=""/>
        <dsp:cNvSpPr/>
      </dsp:nvSpPr>
      <dsp:spPr>
        <a:xfrm>
          <a:off x="3818571" y="589450"/>
          <a:ext cx="219701" cy="595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474"/>
              </a:lnTo>
              <a:lnTo>
                <a:pt x="219701" y="59547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A47D-3B6E-4473-8DE5-73CB33BE3491}">
      <dsp:nvSpPr>
        <dsp:cNvPr id="0" name=""/>
        <dsp:cNvSpPr/>
      </dsp:nvSpPr>
      <dsp:spPr>
        <a:xfrm>
          <a:off x="4038273" y="766241"/>
          <a:ext cx="2810708" cy="837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04357"/>
              <a:satOff val="6297"/>
              <a:lumOff val="313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/>
            </a:rPr>
            <a:t>Agrária, administrativa, bancária, tributária, eleitoral e educacional</a:t>
          </a:r>
        </a:p>
      </dsp:txBody>
      <dsp:txXfrm>
        <a:off x="4062799" y="790767"/>
        <a:ext cx="2761656" cy="788314"/>
      </dsp:txXfrm>
    </dsp:sp>
    <dsp:sp modelId="{51304E11-B748-45BF-82A7-B9CE8E2C6287}">
      <dsp:nvSpPr>
        <dsp:cNvPr id="0" name=""/>
        <dsp:cNvSpPr/>
      </dsp:nvSpPr>
      <dsp:spPr>
        <a:xfrm>
          <a:off x="3818571" y="589450"/>
          <a:ext cx="207342" cy="2150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116"/>
              </a:lnTo>
              <a:lnTo>
                <a:pt x="207342" y="215011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436D1-9700-446F-A9A8-BECDDE442D95}">
      <dsp:nvSpPr>
        <dsp:cNvPr id="0" name=""/>
        <dsp:cNvSpPr/>
      </dsp:nvSpPr>
      <dsp:spPr>
        <a:xfrm>
          <a:off x="4025913" y="1715154"/>
          <a:ext cx="2771529" cy="2048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05446"/>
              <a:satOff val="7871"/>
              <a:lumOff val="392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Contrários: empresários, alto clero, altos oficiais militares, grandes jornais e alguns institutos mantidos por empresários brasileiros e estadunidenses</a:t>
          </a:r>
        </a:p>
      </dsp:txBody>
      <dsp:txXfrm>
        <a:off x="4085921" y="1775162"/>
        <a:ext cx="2651513" cy="1928808"/>
      </dsp:txXfrm>
    </dsp:sp>
    <dsp:sp modelId="{280FB9B0-8234-4689-AD20-E0BDF720BE90}">
      <dsp:nvSpPr>
        <dsp:cNvPr id="0" name=""/>
        <dsp:cNvSpPr/>
      </dsp:nvSpPr>
      <dsp:spPr>
        <a:xfrm>
          <a:off x="3818571" y="589450"/>
          <a:ext cx="186822" cy="3690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655"/>
              </a:lnTo>
              <a:lnTo>
                <a:pt x="186822" y="369065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076D1-7549-4EE5-80F5-B7D7A475C148}">
      <dsp:nvSpPr>
        <dsp:cNvPr id="0" name=""/>
        <dsp:cNvSpPr/>
      </dsp:nvSpPr>
      <dsp:spPr>
        <a:xfrm>
          <a:off x="4005394" y="3938295"/>
          <a:ext cx="2812579" cy="683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05446"/>
              <a:satOff val="7871"/>
              <a:lumOff val="392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/>
            </a:rPr>
            <a:t>Favoráveis: movimentos sociais organizados</a:t>
          </a:r>
        </a:p>
      </dsp:txBody>
      <dsp:txXfrm>
        <a:off x="4025417" y="3958318"/>
        <a:ext cx="2772533" cy="643574"/>
      </dsp:txXfrm>
    </dsp:sp>
    <dsp:sp modelId="{06C07F3A-BB73-4C0A-B093-2CCAE6AA37B8}">
      <dsp:nvSpPr>
        <dsp:cNvPr id="0" name=""/>
        <dsp:cNvSpPr/>
      </dsp:nvSpPr>
      <dsp:spPr>
        <a:xfrm>
          <a:off x="7335165" y="59555"/>
          <a:ext cx="2928001" cy="50336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Golpe civil-militar</a:t>
          </a:r>
          <a:endParaRPr lang="pt-BR" sz="2800" kern="1200" dirty="0"/>
        </a:p>
      </dsp:txBody>
      <dsp:txXfrm>
        <a:off x="7349908" y="74298"/>
        <a:ext cx="2898515" cy="473877"/>
      </dsp:txXfrm>
    </dsp:sp>
    <dsp:sp modelId="{EBE5ACF2-6403-4A48-9626-55E1ECC1483E}">
      <dsp:nvSpPr>
        <dsp:cNvPr id="0" name=""/>
        <dsp:cNvSpPr/>
      </dsp:nvSpPr>
      <dsp:spPr>
        <a:xfrm>
          <a:off x="7627965" y="562919"/>
          <a:ext cx="202898" cy="505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909"/>
              </a:lnTo>
              <a:lnTo>
                <a:pt x="202898" y="50590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A36FF-1E79-4178-862B-C3FB508B9B33}">
      <dsp:nvSpPr>
        <dsp:cNvPr id="0" name=""/>
        <dsp:cNvSpPr/>
      </dsp:nvSpPr>
      <dsp:spPr>
        <a:xfrm>
          <a:off x="7830863" y="641569"/>
          <a:ext cx="2975630" cy="854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04357"/>
              <a:satOff val="6297"/>
              <a:lumOff val="313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/>
            </a:rPr>
            <a:t>Goulart pressionado tanto por apoiadores quanto opositores das Reformas</a:t>
          </a:r>
        </a:p>
      </dsp:txBody>
      <dsp:txXfrm>
        <a:off x="7855891" y="666597"/>
        <a:ext cx="2925574" cy="804462"/>
      </dsp:txXfrm>
    </dsp:sp>
    <dsp:sp modelId="{A4D17A25-7AE4-4A5C-8945-91B286764C80}">
      <dsp:nvSpPr>
        <dsp:cNvPr id="0" name=""/>
        <dsp:cNvSpPr/>
      </dsp:nvSpPr>
      <dsp:spPr>
        <a:xfrm>
          <a:off x="7627965" y="562919"/>
          <a:ext cx="193863" cy="142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705"/>
              </a:lnTo>
              <a:lnTo>
                <a:pt x="193863" y="142870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F01B1-DAEC-4048-B065-7989DE67A053}">
      <dsp:nvSpPr>
        <dsp:cNvPr id="0" name=""/>
        <dsp:cNvSpPr/>
      </dsp:nvSpPr>
      <dsp:spPr>
        <a:xfrm>
          <a:off x="7821829" y="1678854"/>
          <a:ext cx="3012666" cy="625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03268"/>
              <a:satOff val="4723"/>
              <a:lumOff val="235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Comício pelas Reformas de Base </a:t>
          </a:r>
        </a:p>
      </dsp:txBody>
      <dsp:txXfrm>
        <a:off x="7840150" y="1697175"/>
        <a:ext cx="2976024" cy="588898"/>
      </dsp:txXfrm>
    </dsp:sp>
    <dsp:sp modelId="{A70DA55B-FAEF-46E7-83E6-1B33274EAA41}">
      <dsp:nvSpPr>
        <dsp:cNvPr id="0" name=""/>
        <dsp:cNvSpPr/>
      </dsp:nvSpPr>
      <dsp:spPr>
        <a:xfrm>
          <a:off x="7627965" y="562919"/>
          <a:ext cx="203795" cy="2245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577"/>
              </a:lnTo>
              <a:lnTo>
                <a:pt x="203795" y="224557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BDB6C-2637-4872-B14C-8109521F5679}">
      <dsp:nvSpPr>
        <dsp:cNvPr id="0" name=""/>
        <dsp:cNvSpPr/>
      </dsp:nvSpPr>
      <dsp:spPr>
        <a:xfrm>
          <a:off x="7831760" y="2466686"/>
          <a:ext cx="3026415" cy="683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02179"/>
              <a:satOff val="3148"/>
              <a:lumOff val="15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/>
            </a:rPr>
            <a:t>Marcha da Família com Deus pela Liberdade</a:t>
          </a:r>
        </a:p>
      </dsp:txBody>
      <dsp:txXfrm>
        <a:off x="7851783" y="2486709"/>
        <a:ext cx="2986369" cy="643574"/>
      </dsp:txXfrm>
    </dsp:sp>
    <dsp:sp modelId="{6BD8B14F-2B6F-4ACE-AC4A-0F2641241506}">
      <dsp:nvSpPr>
        <dsp:cNvPr id="0" name=""/>
        <dsp:cNvSpPr/>
      </dsp:nvSpPr>
      <dsp:spPr>
        <a:xfrm>
          <a:off x="7627965" y="562919"/>
          <a:ext cx="214503" cy="3471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261"/>
              </a:lnTo>
              <a:lnTo>
                <a:pt x="214503" y="34712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CF048-1591-40D8-AF92-D4F00B7E2441}">
      <dsp:nvSpPr>
        <dsp:cNvPr id="0" name=""/>
        <dsp:cNvSpPr/>
      </dsp:nvSpPr>
      <dsp:spPr>
        <a:xfrm>
          <a:off x="7842469" y="3247189"/>
          <a:ext cx="3071490" cy="1573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01089"/>
              <a:satOff val="1574"/>
              <a:lumOff val="78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/>
            </a:rPr>
            <a:t>31 de março de 1964: Tropas nas ruas e Congresso Nacional anunciou o cargo de presidente como vago; golpe civil-militar</a:t>
          </a:r>
        </a:p>
      </dsp:txBody>
      <dsp:txXfrm>
        <a:off x="7888569" y="3293289"/>
        <a:ext cx="2979290" cy="14817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8FFBF-F1E9-4D3D-9C14-A6C7EDD89A48}">
      <dsp:nvSpPr>
        <dsp:cNvPr id="0" name=""/>
        <dsp:cNvSpPr/>
      </dsp:nvSpPr>
      <dsp:spPr>
        <a:xfrm>
          <a:off x="1176" y="177698"/>
          <a:ext cx="2624795" cy="72409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Regime Militar</a:t>
          </a:r>
        </a:p>
      </dsp:txBody>
      <dsp:txXfrm>
        <a:off x="1176" y="177698"/>
        <a:ext cx="2624795" cy="724099"/>
      </dsp:txXfrm>
    </dsp:sp>
    <dsp:sp modelId="{B248E0EA-E34F-42F1-BD98-B10C7E86122B}">
      <dsp:nvSpPr>
        <dsp:cNvPr id="0" name=""/>
        <dsp:cNvSpPr/>
      </dsp:nvSpPr>
      <dsp:spPr>
        <a:xfrm>
          <a:off x="0" y="976384"/>
          <a:ext cx="2624795" cy="41693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Livrar o país do comunismo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Restabelecer a hierarquia e a ordem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Deposição de João Goulart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Perseguição aos opositores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Ato Institucional nº 1 (AI-1) </a:t>
          </a:r>
          <a:b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 ‐ Suspensão de direitos políticos por dez anos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 ‐ Autorização para cassar mandatos 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‐ Eleições indiretas para presidente</a:t>
          </a:r>
        </a:p>
      </dsp:txBody>
      <dsp:txXfrm>
        <a:off x="0" y="976384"/>
        <a:ext cx="2624795" cy="4169376"/>
      </dsp:txXfrm>
    </dsp:sp>
    <dsp:sp modelId="{5ECCCF9A-56EE-4B0F-B1EB-120DA96A731A}">
      <dsp:nvSpPr>
        <dsp:cNvPr id="0" name=""/>
        <dsp:cNvSpPr/>
      </dsp:nvSpPr>
      <dsp:spPr>
        <a:xfrm>
          <a:off x="2952745" y="167525"/>
          <a:ext cx="2624795" cy="72409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O Governo Castelo Branco (1964 – 1967)</a:t>
          </a:r>
          <a:endParaRPr lang="pt-BR" sz="2000" kern="1200" dirty="0"/>
        </a:p>
      </dsp:txBody>
      <dsp:txXfrm>
        <a:off x="2952745" y="167525"/>
        <a:ext cx="2624795" cy="724099"/>
      </dsp:txXfrm>
    </dsp:sp>
    <dsp:sp modelId="{B019BE41-F733-4EA4-A5C5-4FDF7CFEEA17}">
      <dsp:nvSpPr>
        <dsp:cNvPr id="0" name=""/>
        <dsp:cNvSpPr/>
      </dsp:nvSpPr>
      <dsp:spPr>
        <a:xfrm>
          <a:off x="2951446" y="913072"/>
          <a:ext cx="2653904" cy="4232688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Líderes sindicas presos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Funcionário públicos demitidos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Políticos cassados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Economia</a:t>
          </a:r>
          <a:b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‐ Cortou gastos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‐ Contraiu empréstimos dos Estados Unidos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‐ Comprimiu os salários dos trabalhadores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‐ Eliminou a estabilidade de emprego e criou o FGTS</a:t>
          </a:r>
        </a:p>
      </dsp:txBody>
      <dsp:txXfrm>
        <a:off x="2951446" y="913072"/>
        <a:ext cx="2653904" cy="4232688"/>
      </dsp:txXfrm>
    </dsp:sp>
    <dsp:sp modelId="{56F2DA59-7167-44A5-B254-6A466B67F3F6}">
      <dsp:nvSpPr>
        <dsp:cNvPr id="0" name=""/>
        <dsp:cNvSpPr/>
      </dsp:nvSpPr>
      <dsp:spPr>
        <a:xfrm>
          <a:off x="6037667" y="171068"/>
          <a:ext cx="2624795" cy="72409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O Governo endurece</a:t>
          </a:r>
          <a:endParaRPr lang="pt-BR" sz="2000" kern="1200" dirty="0"/>
        </a:p>
      </dsp:txBody>
      <dsp:txXfrm>
        <a:off x="6037667" y="171068"/>
        <a:ext cx="2624795" cy="724099"/>
      </dsp:txXfrm>
    </dsp:sp>
    <dsp:sp modelId="{EC9B0E24-4207-49EC-AFF4-C0F00FE09981}">
      <dsp:nvSpPr>
        <dsp:cNvPr id="0" name=""/>
        <dsp:cNvSpPr/>
      </dsp:nvSpPr>
      <dsp:spPr>
        <a:xfrm>
          <a:off x="6053009" y="924272"/>
          <a:ext cx="2647657" cy="416574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Ato Institucional nº 2 (AI-2)</a:t>
          </a:r>
          <a:b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 </a:t>
          </a:r>
          <a:r>
            <a:rPr lang="pt-B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‐ </a:t>
          </a: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Extinguiu todos os partidos políticos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‐ Aliança Renovadora Nacional (ARENA)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‐ Movimento Democrático </a:t>
          </a:r>
          <a:r>
            <a:rPr lang="pt-BR" sz="1400" kern="1200" dirty="0"/>
            <a:t>Nacional (MDB)</a:t>
          </a: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Ato Institucional nº 3 (AI-3)</a:t>
          </a: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Ato Institucional nº 4 (AI-4)</a:t>
          </a: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Lei de Imprensa</a:t>
          </a: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  <a:t>Lei de Segurança Nacional</a:t>
          </a:r>
          <a:br>
            <a:rPr lang="pt-BR" sz="1400" kern="1200" dirty="0"/>
          </a:br>
          <a:endParaRPr lang="pt-BR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6053009" y="924272"/>
        <a:ext cx="2647657" cy="4165745"/>
      </dsp:txXfrm>
    </dsp:sp>
    <dsp:sp modelId="{62763D33-2EC0-4714-AE0A-72269B766200}">
      <dsp:nvSpPr>
        <dsp:cNvPr id="0" name=""/>
        <dsp:cNvSpPr/>
      </dsp:nvSpPr>
      <dsp:spPr>
        <a:xfrm>
          <a:off x="9005616" y="158536"/>
          <a:ext cx="2624795" cy="72409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linha dura no poder</a:t>
          </a:r>
        </a:p>
      </dsp:txBody>
      <dsp:txXfrm>
        <a:off x="9005616" y="158536"/>
        <a:ext cx="2624795" cy="724099"/>
      </dsp:txXfrm>
    </dsp:sp>
    <dsp:sp modelId="{50C7EBBB-BC88-469C-9696-9F4A9112C207}">
      <dsp:nvSpPr>
        <dsp:cNvPr id="0" name=""/>
        <dsp:cNvSpPr/>
      </dsp:nvSpPr>
      <dsp:spPr>
        <a:xfrm>
          <a:off x="9035901" y="1021654"/>
          <a:ext cx="2624795" cy="4037654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Ascenção de Costa e Silva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Grupos de resistência democrática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Passeata dos Cem Mil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Ato Institucional nº 5 (AI-5)</a:t>
          </a:r>
          <a:b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  </a:t>
          </a: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‐ Fechar o Congresso Nacional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‐ Fazer leis e ordenar a intervenção nos estados e municípios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‐ Cassar políticos eleitos pelo povo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 ‐ Decretar estado de sítio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  ‐ Suspender o direito de </a:t>
          </a:r>
          <a:r>
            <a:rPr lang="pt-BR" sz="1200" i="1" kern="1200" dirty="0">
              <a:latin typeface="Roboto" panose="02000000000000000000" pitchFamily="2" charset="0"/>
              <a:ea typeface="Roboto" panose="02000000000000000000" pitchFamily="2" charset="0"/>
            </a:rPr>
            <a:t>habeas corpus</a:t>
          </a: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b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400" kern="1200" dirty="0"/>
            <a:t> </a:t>
          </a:r>
          <a:br>
            <a:rPr lang="pt-BR" sz="1400" kern="1200" dirty="0">
              <a:latin typeface="Roboto" panose="02000000000000000000" pitchFamily="2" charset="0"/>
              <a:ea typeface="Roboto" panose="02000000000000000000" pitchFamily="2" charset="0"/>
            </a:rPr>
          </a:br>
          <a:br>
            <a:rPr lang="pt-BR" sz="2600" kern="1200" dirty="0"/>
          </a:br>
          <a:endParaRPr lang="pt-BR" sz="2600" kern="1200" dirty="0"/>
        </a:p>
      </dsp:txBody>
      <dsp:txXfrm>
        <a:off x="9035901" y="1021654"/>
        <a:ext cx="2624795" cy="403765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E4AB-D956-438E-A693-DC3F605AAD9F}">
      <dsp:nvSpPr>
        <dsp:cNvPr id="0" name=""/>
        <dsp:cNvSpPr/>
      </dsp:nvSpPr>
      <dsp:spPr>
        <a:xfrm>
          <a:off x="21626" y="430649"/>
          <a:ext cx="3610081" cy="144403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Governo Médici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(1969-1974)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626" y="430649"/>
        <a:ext cx="3610081" cy="1444032"/>
      </dsp:txXfrm>
    </dsp:sp>
    <dsp:sp modelId="{77579026-91CB-47DF-A079-DF5E3BF4D5D2}">
      <dsp:nvSpPr>
        <dsp:cNvPr id="0" name=""/>
        <dsp:cNvSpPr/>
      </dsp:nvSpPr>
      <dsp:spPr>
        <a:xfrm>
          <a:off x="21626" y="2066422"/>
          <a:ext cx="3610081" cy="2856684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O mais repressivo da história brasileira</a:t>
          </a:r>
          <a:endParaRPr lang="pt-BR" sz="2000" b="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Torturas sistemáticas e assassinatos</a:t>
          </a:r>
          <a:endParaRPr lang="pt-BR" sz="2000" b="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Luta armada</a:t>
          </a:r>
          <a:endParaRPr lang="pt-BR" sz="2000" b="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Propaganda de massa</a:t>
          </a:r>
          <a:endParaRPr lang="pt-BR" sz="2000" b="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“Milagre econômico”</a:t>
          </a:r>
          <a:endParaRPr lang="pt-BR" sz="2000" b="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626" y="2066422"/>
        <a:ext cx="3610081" cy="2856684"/>
      </dsp:txXfrm>
    </dsp:sp>
    <dsp:sp modelId="{6C009E41-34B9-4F10-8839-A1503255ACEB}">
      <dsp:nvSpPr>
        <dsp:cNvPr id="0" name=""/>
        <dsp:cNvSpPr/>
      </dsp:nvSpPr>
      <dsp:spPr>
        <a:xfrm>
          <a:off x="4115566" y="432695"/>
          <a:ext cx="3610081" cy="144403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Governo Geisel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(1974-1979)</a:t>
          </a:r>
          <a:endParaRPr lang="pt-BR" sz="2000" kern="1200" baseline="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115566" y="432695"/>
        <a:ext cx="3610081" cy="1444032"/>
      </dsp:txXfrm>
    </dsp:sp>
    <dsp:sp modelId="{E0994BAD-33BD-4DFF-ABBF-21F3C83CBEEF}">
      <dsp:nvSpPr>
        <dsp:cNvPr id="0" name=""/>
        <dsp:cNvSpPr/>
      </dsp:nvSpPr>
      <dsp:spPr>
        <a:xfrm>
          <a:off x="4115566" y="2061398"/>
          <a:ext cx="3610081" cy="288043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Abertura lenta, gradativa e segura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Assassinato de Vladimir Herzog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Extinção do AI-5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Lei de Anistia</a:t>
          </a:r>
        </a:p>
      </dsp:txBody>
      <dsp:txXfrm>
        <a:off x="4115566" y="2061398"/>
        <a:ext cx="3610081" cy="288043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61FF-25DD-43E9-A7D9-D10591441F9F}">
      <dsp:nvSpPr>
        <dsp:cNvPr id="0" name=""/>
        <dsp:cNvSpPr/>
      </dsp:nvSpPr>
      <dsp:spPr>
        <a:xfrm>
          <a:off x="93699" y="393177"/>
          <a:ext cx="2767857" cy="2921556"/>
        </a:xfrm>
        <a:prstGeom prst="ellipse">
          <a:avLst/>
        </a:prstGeom>
        <a:solidFill>
          <a:schemeClr val="accent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324" tIns="29210" rIns="152324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Chile</a:t>
          </a:r>
        </a:p>
      </dsp:txBody>
      <dsp:txXfrm>
        <a:off x="499042" y="821029"/>
        <a:ext cx="1957171" cy="2065852"/>
      </dsp:txXfrm>
    </dsp:sp>
    <dsp:sp modelId="{B3C57798-DA1C-4760-9127-D58B53D8D6C7}">
      <dsp:nvSpPr>
        <dsp:cNvPr id="0" name=""/>
        <dsp:cNvSpPr/>
      </dsp:nvSpPr>
      <dsp:spPr>
        <a:xfrm>
          <a:off x="2224036" y="460353"/>
          <a:ext cx="2767857" cy="2904672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324" tIns="16510" rIns="152324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Roboto" panose="02000000000000000000" pitchFamily="2" charset="0"/>
              <a:ea typeface="Roboto" panose="02000000000000000000" pitchFamily="2" charset="0"/>
            </a:rPr>
            <a:t>O governo de Salvador Allende</a:t>
          </a:r>
          <a:br>
            <a:rPr lang="pt-BR" sz="1800" kern="1200" dirty="0"/>
          </a:br>
          <a:endParaRPr lang="pt-BR" sz="18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Socialismo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Reforma agrária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Nacionalização de empresas privadas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Alfabetização em massa</a:t>
          </a:r>
        </a:p>
      </dsp:txBody>
      <dsp:txXfrm>
        <a:off x="2629379" y="885732"/>
        <a:ext cx="1957171" cy="2053914"/>
      </dsp:txXfrm>
    </dsp:sp>
    <dsp:sp modelId="{591C93A9-3B7D-4CA9-BC2D-E4C4366B7588}">
      <dsp:nvSpPr>
        <dsp:cNvPr id="0" name=""/>
        <dsp:cNvSpPr/>
      </dsp:nvSpPr>
      <dsp:spPr>
        <a:xfrm>
          <a:off x="4429991" y="468795"/>
          <a:ext cx="2767857" cy="2887788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324" tIns="16510" rIns="152324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 ditadura do General Pinochet</a:t>
          </a:r>
          <a:br>
            <a:rPr lang="pt-BR" sz="1300" b="1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endParaRPr lang="pt-BR" sz="1300" b="1" kern="1200" dirty="0">
            <a:solidFill>
              <a:prstClr val="black"/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Terror de Estado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Neoliberalismo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1980: Constituição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outorgada</a:t>
          </a:r>
        </a:p>
      </dsp:txBody>
      <dsp:txXfrm>
        <a:off x="4835334" y="891702"/>
        <a:ext cx="1957171" cy="2041974"/>
      </dsp:txXfrm>
    </dsp:sp>
    <dsp:sp modelId="{51A32309-34C9-44A8-9D37-C0CA2EBDFE1E}">
      <dsp:nvSpPr>
        <dsp:cNvPr id="0" name=""/>
        <dsp:cNvSpPr/>
      </dsp:nvSpPr>
      <dsp:spPr>
        <a:xfrm>
          <a:off x="6644277" y="435027"/>
          <a:ext cx="2767857" cy="2955324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324" tIns="29210" rIns="152324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Roboto" panose="02000000000000000000" pitchFamily="2" charset="0"/>
              <a:ea typeface="Roboto" panose="02000000000000000000" pitchFamily="2" charset="0"/>
            </a:rPr>
            <a:t>Argentina</a:t>
          </a:r>
          <a:endParaRPr lang="pt-BR" sz="23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7049620" y="867824"/>
        <a:ext cx="1957171" cy="2089730"/>
      </dsp:txXfrm>
    </dsp:sp>
    <dsp:sp modelId="{2703FEAC-4B76-4BD2-8795-19C31040F262}">
      <dsp:nvSpPr>
        <dsp:cNvPr id="0" name=""/>
        <dsp:cNvSpPr/>
      </dsp:nvSpPr>
      <dsp:spPr>
        <a:xfrm>
          <a:off x="8858563" y="443469"/>
          <a:ext cx="2767857" cy="2938440"/>
        </a:xfrm>
        <a:prstGeom prst="ellipse">
          <a:avLst/>
        </a:prstGeom>
        <a:solidFill>
          <a:schemeClr val="bg2">
            <a:lumMod val="90000"/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324" tIns="16510" rIns="152324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Roboto" panose="02000000000000000000" pitchFamily="2" charset="0"/>
              <a:ea typeface="Roboto" panose="02000000000000000000" pitchFamily="2" charset="0"/>
            </a:rPr>
            <a:t>Peronismo</a:t>
          </a:r>
          <a:b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</a:br>
          <a:b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Golpe de estado: Jorge Rafael Videla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Desindustrialização</a:t>
          </a:r>
          <a:br>
            <a:rPr lang="pt-BR" sz="1200" kern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Violência e repressão militar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Centro especializados em torturas</a:t>
          </a:r>
          <a:b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1200" kern="1200" dirty="0">
              <a:latin typeface="Roboto" panose="02000000000000000000" pitchFamily="2" charset="0"/>
              <a:ea typeface="Roboto" panose="02000000000000000000" pitchFamily="2" charset="0"/>
            </a:rPr>
            <a:t>Mães da Praça de Maio</a:t>
          </a:r>
          <a:endParaRPr lang="pt-BR" sz="1200" kern="1200" dirty="0">
            <a:solidFill>
              <a:prstClr val="black"/>
            </a:solidFill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9263906" y="873794"/>
        <a:ext cx="1957171" cy="2077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4756-2B5C-447D-9AB3-A7C45E26B2C0}">
      <dsp:nvSpPr>
        <dsp:cNvPr id="0" name=""/>
        <dsp:cNvSpPr/>
      </dsp:nvSpPr>
      <dsp:spPr>
        <a:xfrm>
          <a:off x="564554" y="2133"/>
          <a:ext cx="2484040" cy="1242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Principais objetivos</a:t>
          </a:r>
        </a:p>
      </dsp:txBody>
      <dsp:txXfrm>
        <a:off x="600932" y="38511"/>
        <a:ext cx="2411284" cy="1169264"/>
      </dsp:txXfrm>
    </dsp:sp>
    <dsp:sp modelId="{22CAB887-6DDD-4E07-9234-A771831023F8}">
      <dsp:nvSpPr>
        <dsp:cNvPr id="0" name=""/>
        <dsp:cNvSpPr/>
      </dsp:nvSpPr>
      <dsp:spPr>
        <a:xfrm>
          <a:off x="812958" y="1244153"/>
          <a:ext cx="248404" cy="93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515"/>
              </a:lnTo>
              <a:lnTo>
                <a:pt x="248404" y="93151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5DA1C-2687-43EA-A5B7-027AD1D356A0}">
      <dsp:nvSpPr>
        <dsp:cNvPr id="0" name=""/>
        <dsp:cNvSpPr/>
      </dsp:nvSpPr>
      <dsp:spPr>
        <a:xfrm>
          <a:off x="1061362" y="1554658"/>
          <a:ext cx="1987232" cy="12420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Manutenção da paz e da segurança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Promoção de relações amistosas entre as nações</a:t>
          </a:r>
        </a:p>
      </dsp:txBody>
      <dsp:txXfrm>
        <a:off x="1097740" y="1591036"/>
        <a:ext cx="1914476" cy="1169264"/>
      </dsp:txXfrm>
    </dsp:sp>
    <dsp:sp modelId="{853B0B7B-BCA7-47F3-820B-7DEB97D675DF}">
      <dsp:nvSpPr>
        <dsp:cNvPr id="0" name=""/>
        <dsp:cNvSpPr/>
      </dsp:nvSpPr>
      <dsp:spPr>
        <a:xfrm>
          <a:off x="812958" y="1244153"/>
          <a:ext cx="248404" cy="248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040"/>
              </a:lnTo>
              <a:lnTo>
                <a:pt x="248404" y="248404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8B20C-9185-4205-98E5-7903F1F7486F}">
      <dsp:nvSpPr>
        <dsp:cNvPr id="0" name=""/>
        <dsp:cNvSpPr/>
      </dsp:nvSpPr>
      <dsp:spPr>
        <a:xfrm>
          <a:off x="1061362" y="3107184"/>
          <a:ext cx="1987232" cy="12420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Cooperação internacional para resolução de problemas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anose="02000000000000000000" pitchFamily="2" charset="0"/>
              <a:ea typeface="Roboto" panose="02000000000000000000" pitchFamily="2" charset="0"/>
            </a:rPr>
            <a:t>Respeito aos direitos humanos</a:t>
          </a:r>
        </a:p>
      </dsp:txBody>
      <dsp:txXfrm>
        <a:off x="1097740" y="3143562"/>
        <a:ext cx="1914476" cy="1169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FC18D-4D9D-4A67-9DAF-D7D0757FC5FD}">
      <dsp:nvSpPr>
        <dsp:cNvPr id="0" name=""/>
        <dsp:cNvSpPr/>
      </dsp:nvSpPr>
      <dsp:spPr>
        <a:xfrm>
          <a:off x="2241909" y="1787"/>
          <a:ext cx="3015912" cy="869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Principais órgãos</a:t>
          </a:r>
        </a:p>
      </dsp:txBody>
      <dsp:txXfrm>
        <a:off x="2267362" y="27240"/>
        <a:ext cx="2965006" cy="818122"/>
      </dsp:txXfrm>
    </dsp:sp>
    <dsp:sp modelId="{F02A7415-B237-4734-BD9A-933CCF6CA847}">
      <dsp:nvSpPr>
        <dsp:cNvPr id="0" name=""/>
        <dsp:cNvSpPr/>
      </dsp:nvSpPr>
      <dsp:spPr>
        <a:xfrm>
          <a:off x="2543500" y="870816"/>
          <a:ext cx="286817" cy="651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771"/>
              </a:lnTo>
              <a:lnTo>
                <a:pt x="286817" y="65177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2CCD1-2A69-4471-921A-A0BF494D9BBE}">
      <dsp:nvSpPr>
        <dsp:cNvPr id="0" name=""/>
        <dsp:cNvSpPr/>
      </dsp:nvSpPr>
      <dsp:spPr>
        <a:xfrm>
          <a:off x="2830318" y="1088073"/>
          <a:ext cx="1390446" cy="8690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anose="02000000000000000000" pitchFamily="2" charset="0"/>
              <a:ea typeface="Roboto" panose="02000000000000000000" pitchFamily="2" charset="0"/>
            </a:rPr>
            <a:t>Conselho de Segurança</a:t>
          </a:r>
        </a:p>
      </dsp:txBody>
      <dsp:txXfrm>
        <a:off x="2855771" y="1113526"/>
        <a:ext cx="1339540" cy="818122"/>
      </dsp:txXfrm>
    </dsp:sp>
    <dsp:sp modelId="{0BBFCD0D-F11E-4275-94A4-D3179D9D8C73}">
      <dsp:nvSpPr>
        <dsp:cNvPr id="0" name=""/>
        <dsp:cNvSpPr/>
      </dsp:nvSpPr>
      <dsp:spPr>
        <a:xfrm>
          <a:off x="2543500" y="870816"/>
          <a:ext cx="286817" cy="173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057"/>
              </a:lnTo>
              <a:lnTo>
                <a:pt x="286817" y="17380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8113D-EFD7-4364-BB67-9BBC8FD4BCB6}">
      <dsp:nvSpPr>
        <dsp:cNvPr id="0" name=""/>
        <dsp:cNvSpPr/>
      </dsp:nvSpPr>
      <dsp:spPr>
        <a:xfrm>
          <a:off x="2830318" y="2174359"/>
          <a:ext cx="1390446" cy="8690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Assembleia Geral</a:t>
          </a:r>
        </a:p>
      </dsp:txBody>
      <dsp:txXfrm>
        <a:off x="2855771" y="2199812"/>
        <a:ext cx="1339540" cy="818122"/>
      </dsp:txXfrm>
    </dsp:sp>
    <dsp:sp modelId="{23F1D05A-E60A-42BA-B1D3-AC1C5AC174F5}">
      <dsp:nvSpPr>
        <dsp:cNvPr id="0" name=""/>
        <dsp:cNvSpPr/>
      </dsp:nvSpPr>
      <dsp:spPr>
        <a:xfrm>
          <a:off x="2543500" y="870816"/>
          <a:ext cx="286817" cy="2824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344"/>
              </a:lnTo>
              <a:lnTo>
                <a:pt x="286817" y="28243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77186-1DDF-427D-85BB-98D2FE26A23A}">
      <dsp:nvSpPr>
        <dsp:cNvPr id="0" name=""/>
        <dsp:cNvSpPr/>
      </dsp:nvSpPr>
      <dsp:spPr>
        <a:xfrm>
          <a:off x="2830318" y="3260645"/>
          <a:ext cx="1390446" cy="8690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anose="02000000000000000000" pitchFamily="2" charset="0"/>
              <a:ea typeface="Roboto" panose="02000000000000000000" pitchFamily="2" charset="0"/>
            </a:rPr>
            <a:t>Secretariado</a:t>
          </a:r>
        </a:p>
      </dsp:txBody>
      <dsp:txXfrm>
        <a:off x="2855771" y="3286098"/>
        <a:ext cx="1339540" cy="818122"/>
      </dsp:txXfrm>
    </dsp:sp>
    <dsp:sp modelId="{F32AF7E1-E4CF-418B-995B-A23B959E31D9}">
      <dsp:nvSpPr>
        <dsp:cNvPr id="0" name=""/>
        <dsp:cNvSpPr/>
      </dsp:nvSpPr>
      <dsp:spPr>
        <a:xfrm>
          <a:off x="2543500" y="870816"/>
          <a:ext cx="286817" cy="3910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0630"/>
              </a:lnTo>
              <a:lnTo>
                <a:pt x="286817" y="391063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DFBC-76B7-470D-8FED-7077F075D304}">
      <dsp:nvSpPr>
        <dsp:cNvPr id="0" name=""/>
        <dsp:cNvSpPr/>
      </dsp:nvSpPr>
      <dsp:spPr>
        <a:xfrm>
          <a:off x="2830318" y="4346931"/>
          <a:ext cx="1390446" cy="8690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anose="02000000000000000000" pitchFamily="2" charset="0"/>
              <a:ea typeface="Roboto" panose="02000000000000000000" pitchFamily="2" charset="0"/>
            </a:rPr>
            <a:t>Conselho Econômico e Social</a:t>
          </a:r>
        </a:p>
      </dsp:txBody>
      <dsp:txXfrm>
        <a:off x="2855771" y="4372384"/>
        <a:ext cx="1339540" cy="818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B4F98-0AE8-4358-B337-15030DB87F12}">
      <dsp:nvSpPr>
        <dsp:cNvPr id="0" name=""/>
        <dsp:cNvSpPr/>
      </dsp:nvSpPr>
      <dsp:spPr>
        <a:xfrm rot="16200000">
          <a:off x="-1352760" y="1353393"/>
          <a:ext cx="4351337" cy="1644550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79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Cruzada contra o comunismo</a:t>
          </a:r>
        </a:p>
      </dsp:txBody>
      <dsp:txXfrm rot="5400000">
        <a:off x="633" y="870267"/>
        <a:ext cx="1644550" cy="2610803"/>
      </dsp:txXfrm>
    </dsp:sp>
    <dsp:sp modelId="{099EDB51-96AD-496D-A13E-9BAA7FC26C08}">
      <dsp:nvSpPr>
        <dsp:cNvPr id="0" name=""/>
        <dsp:cNvSpPr/>
      </dsp:nvSpPr>
      <dsp:spPr>
        <a:xfrm rot="16200000">
          <a:off x="415131" y="1353393"/>
          <a:ext cx="4351337" cy="1644550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79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Doutrina Truman</a:t>
          </a:r>
        </a:p>
      </dsp:txBody>
      <dsp:txXfrm rot="5400000">
        <a:off x="1768524" y="870267"/>
        <a:ext cx="1644550" cy="2610803"/>
      </dsp:txXfrm>
    </dsp:sp>
    <dsp:sp modelId="{60ECF966-5366-42BC-93C1-657A0558A00A}">
      <dsp:nvSpPr>
        <dsp:cNvPr id="0" name=""/>
        <dsp:cNvSpPr/>
      </dsp:nvSpPr>
      <dsp:spPr>
        <a:xfrm rot="16200000">
          <a:off x="2183023" y="1353393"/>
          <a:ext cx="4351337" cy="1644550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79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Capitalistas × Comunistas</a:t>
          </a:r>
        </a:p>
      </dsp:txBody>
      <dsp:txXfrm rot="5400000">
        <a:off x="3536416" y="870267"/>
        <a:ext cx="1644550" cy="2610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E5B84-3B49-4DBC-9E1E-F62ED0D87838}">
      <dsp:nvSpPr>
        <dsp:cNvPr id="0" name=""/>
        <dsp:cNvSpPr/>
      </dsp:nvSpPr>
      <dsp:spPr>
        <a:xfrm>
          <a:off x="88780" y="0"/>
          <a:ext cx="4351338" cy="4351338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CDE1CE-C209-453A-AF93-F5DDBD9E38D3}">
      <dsp:nvSpPr>
        <dsp:cNvPr id="0" name=""/>
        <dsp:cNvSpPr/>
      </dsp:nvSpPr>
      <dsp:spPr>
        <a:xfrm>
          <a:off x="2299521" y="230833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Ajuda econômica aos países capitalistas da Europa</a:t>
          </a:r>
        </a:p>
      </dsp:txBody>
      <dsp:txXfrm>
        <a:off x="2349804" y="281116"/>
        <a:ext cx="2727803" cy="929477"/>
      </dsp:txXfrm>
    </dsp:sp>
    <dsp:sp modelId="{B56F63D8-6678-400C-9644-03AA40AF420C}">
      <dsp:nvSpPr>
        <dsp:cNvPr id="0" name=""/>
        <dsp:cNvSpPr/>
      </dsp:nvSpPr>
      <dsp:spPr>
        <a:xfrm>
          <a:off x="2339542" y="1348101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Empréstimos a longo prazo e juros reduzidos</a:t>
          </a:r>
        </a:p>
      </dsp:txBody>
      <dsp:txXfrm>
        <a:off x="2389825" y="1398384"/>
        <a:ext cx="2727803" cy="929477"/>
      </dsp:txXfrm>
    </dsp:sp>
    <dsp:sp modelId="{983BDA37-660D-4F6B-9485-B41B1CD408B6}">
      <dsp:nvSpPr>
        <dsp:cNvPr id="0" name=""/>
        <dsp:cNvSpPr/>
      </dsp:nvSpPr>
      <dsp:spPr>
        <a:xfrm>
          <a:off x="2339542" y="2531136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Investimentos volumosos</a:t>
          </a:r>
        </a:p>
      </dsp:txBody>
      <dsp:txXfrm>
        <a:off x="2389825" y="2581419"/>
        <a:ext cx="2727803" cy="929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05B43-9F43-4573-856B-59555E951143}">
      <dsp:nvSpPr>
        <dsp:cNvPr id="0" name=""/>
        <dsp:cNvSpPr/>
      </dsp:nvSpPr>
      <dsp:spPr>
        <a:xfrm>
          <a:off x="88780" y="0"/>
          <a:ext cx="4351338" cy="4351338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9D4F0F-B83F-4480-ADC0-A9439203A1B0}">
      <dsp:nvSpPr>
        <dsp:cNvPr id="0" name=""/>
        <dsp:cNvSpPr/>
      </dsp:nvSpPr>
      <dsp:spPr>
        <a:xfrm>
          <a:off x="2353230" y="183544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Fortaleceu a liderança mundial dos Estados Unidos</a:t>
          </a:r>
        </a:p>
      </dsp:txBody>
      <dsp:txXfrm>
        <a:off x="2403513" y="233827"/>
        <a:ext cx="2727803" cy="929477"/>
      </dsp:txXfrm>
    </dsp:sp>
    <dsp:sp modelId="{6E54C4CC-B991-4108-8319-C8060FB2BDA4}">
      <dsp:nvSpPr>
        <dsp:cNvPr id="0" name=""/>
        <dsp:cNvSpPr/>
      </dsp:nvSpPr>
      <dsp:spPr>
        <a:xfrm>
          <a:off x="2353230" y="1353673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Estimulou exportações estadunidenses para a Europa</a:t>
          </a:r>
        </a:p>
      </dsp:txBody>
      <dsp:txXfrm>
        <a:off x="2403513" y="1403956"/>
        <a:ext cx="2727803" cy="929477"/>
      </dsp:txXfrm>
    </dsp:sp>
    <dsp:sp modelId="{DB55464F-D3AE-4267-B986-1161AB10A0C5}">
      <dsp:nvSpPr>
        <dsp:cNvPr id="0" name=""/>
        <dsp:cNvSpPr/>
      </dsp:nvSpPr>
      <dsp:spPr>
        <a:xfrm>
          <a:off x="2353230" y="2561811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anose="02000000000000000000" pitchFamily="2" charset="0"/>
              <a:ea typeface="Roboto" panose="02000000000000000000" pitchFamily="2" charset="0"/>
            </a:rPr>
            <a:t>Diminuiu a força do comunismo no continente europeu</a:t>
          </a:r>
        </a:p>
      </dsp:txBody>
      <dsp:txXfrm>
        <a:off x="2403513" y="2612094"/>
        <a:ext cx="2727803" cy="929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9461F-BEFF-4076-93E8-30F5851218E2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latin typeface="Roboto" panose="02000000000000000000" pitchFamily="2" charset="0"/>
              <a:ea typeface="Roboto" panose="02000000000000000000" pitchFamily="2" charset="0"/>
            </a:rPr>
            <a:t>Alemanha Ocidental (capitalista) × Alemanha Oriental (comunista)</a:t>
          </a:r>
        </a:p>
      </dsp:txBody>
      <dsp:txXfrm>
        <a:off x="992" y="194138"/>
        <a:ext cx="3869531" cy="2321718"/>
      </dsp:txXfrm>
    </dsp:sp>
    <dsp:sp modelId="{4853F711-CDC8-48E0-B9E6-C0EA236D53EE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latin typeface="Roboto" panose="02000000000000000000" pitchFamily="2" charset="0"/>
              <a:ea typeface="Roboto" panose="02000000000000000000" pitchFamily="2" charset="0"/>
            </a:rPr>
            <a:t>Divisão da cidade de Berlim: Berlim Ocidental x Berlim Oriental</a:t>
          </a:r>
        </a:p>
      </dsp:txBody>
      <dsp:txXfrm>
        <a:off x="4257476" y="194138"/>
        <a:ext cx="3869531" cy="2321718"/>
      </dsp:txXfrm>
    </dsp:sp>
    <dsp:sp modelId="{A0DB1B2E-F9FE-432C-BD15-538FFF0A2AA3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latin typeface="Roboto" panose="02000000000000000000" pitchFamily="2" charset="0"/>
              <a:ea typeface="Roboto" panose="02000000000000000000" pitchFamily="2" charset="0"/>
            </a:rPr>
            <a:t>Bloqueio de Berlim</a:t>
          </a:r>
        </a:p>
      </dsp:txBody>
      <dsp:txXfrm>
        <a:off x="992" y="2902810"/>
        <a:ext cx="3869531" cy="2321718"/>
      </dsp:txXfrm>
    </dsp:sp>
    <dsp:sp modelId="{AD77B313-A8DB-4001-9CA5-B82562AB81BD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latin typeface="Roboto" panose="02000000000000000000" pitchFamily="2" charset="0"/>
              <a:ea typeface="Roboto" panose="02000000000000000000" pitchFamily="2" charset="0"/>
            </a:rPr>
            <a:t>Comecon</a:t>
          </a:r>
        </a:p>
      </dsp:txBody>
      <dsp:txXfrm>
        <a:off x="4257476" y="2902810"/>
        <a:ext cx="3869531" cy="23217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8B613-C539-4526-811A-BCE135B3AE21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Bomba atômica</a:t>
          </a:r>
        </a:p>
      </dsp:txBody>
      <dsp:txXfrm>
        <a:off x="3230487" y="59640"/>
        <a:ext cx="1667024" cy="1044029"/>
      </dsp:txXfrm>
    </dsp:sp>
    <dsp:sp modelId="{4EFC4E17-81F3-447F-9409-CF471325239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430E3-3FE1-4745-B14A-1E4E339CB7C6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Bomba de hidrogênio</a:t>
          </a:r>
        </a:p>
      </dsp:txBody>
      <dsp:txXfrm>
        <a:off x="5427548" y="1655898"/>
        <a:ext cx="1667024" cy="1044029"/>
      </dsp:txXfrm>
    </dsp:sp>
    <dsp:sp modelId="{14AEEFBF-AC01-431E-ACE7-E2297125152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2">
              <a:shade val="90000"/>
              <a:hueOff val="-120363"/>
              <a:satOff val="604"/>
              <a:lumOff val="60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CD508-2E4A-42AD-AC54-637A3BF2BEB6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Altos investimentos em armas nucleares</a:t>
          </a:r>
        </a:p>
      </dsp:txBody>
      <dsp:txXfrm>
        <a:off x="4588345" y="4238698"/>
        <a:ext cx="1667024" cy="1044029"/>
      </dsp:txXfrm>
    </dsp:sp>
    <dsp:sp modelId="{70608D9D-3EFD-44D9-9D19-E5D7D5A04CE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2">
              <a:shade val="90000"/>
              <a:hueOff val="-240726"/>
              <a:satOff val="1208"/>
              <a:lumOff val="121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1B6B1-9B6E-41CD-9C01-1D0B8AE40191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Satélites artificiais (Sputnik 1 e Sputnik 2)</a:t>
          </a:r>
        </a:p>
      </dsp:txBody>
      <dsp:txXfrm>
        <a:off x="1872629" y="4238698"/>
        <a:ext cx="1667024" cy="1044029"/>
      </dsp:txXfrm>
    </dsp:sp>
    <dsp:sp modelId="{379C7DE8-1A92-45F6-B3FA-823867FF1446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2">
              <a:shade val="90000"/>
              <a:hueOff val="-361089"/>
              <a:satOff val="1812"/>
              <a:lumOff val="181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7C3E6-1A1F-477F-ACBB-D0BCE5E2AE10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anose="02000000000000000000" pitchFamily="2" charset="0"/>
              <a:ea typeface="Roboto" panose="02000000000000000000" pitchFamily="2" charset="0"/>
            </a:rPr>
            <a:t>Yuri Gagarin e Neil Armstrong</a:t>
          </a:r>
        </a:p>
      </dsp:txBody>
      <dsp:txXfrm>
        <a:off x="1033427" y="1655898"/>
        <a:ext cx="1667024" cy="1044029"/>
      </dsp:txXfrm>
    </dsp:sp>
    <dsp:sp modelId="{4DA55A4C-2F27-4B31-8669-457E32EE5306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2">
              <a:shade val="90000"/>
              <a:hueOff val="-481452"/>
              <a:satOff val="2416"/>
              <a:lumOff val="242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40F3-DD36-914B-8E21-08432DF3E424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325F0-834F-1A48-B8A3-8E7306193F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9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8C96-D114-4B46-BBCD-3F241F062F52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F0E8-CEE0-554F-A91D-E43FB92698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7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B7B5-7B21-D24E-8BCF-B46389416AF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EF69-2B4D-F444-A28E-358650568CC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ABF3-A4F9-F24C-8D4F-91B1105EB4D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BE2A-7461-9D4B-A354-32B6AA2B611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595-0F0E-5349-853C-2D92D50F029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98DC-F59E-FE4D-BE6B-302ED08AA3B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751E-119C-054C-9B95-1B66CE1613CC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58D-DD83-8E47-99C7-EB6DDEA69CD5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BC99-A965-A54A-B0CA-F1900F96BC0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804B-BD05-BE44-9FAC-171F19A5BA6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DD9C-6119-C24C-AD07-857D83B0722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35DF-6198-0C40-8CF6-68D374D9E315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2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06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3261" y="793605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Corrida armamentista e espacial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39088304"/>
              </p:ext>
            </p:extLst>
          </p:nvPr>
        </p:nvGraphicFramePr>
        <p:xfrm>
          <a:off x="1903540" y="13168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D6F99AE1-EAF0-748C-3F01-07B67CA4750F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63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72423" y="1429232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China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385294" y="2659311"/>
            <a:ext cx="5619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Considerada matriz cultural do Extremo Oriente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Dinastia Qing (1641-1911)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Território influenciado por potências como Inglaterra, França, Alemanha, Japão e Estados Unidos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28" y="2253483"/>
            <a:ext cx="5619352" cy="446609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84999" y="659791"/>
            <a:ext cx="9640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Revoluções socialistas: China e Cuba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D4DBA80A-DD88-F932-7B8E-B7CBC11FA29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1503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14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83119270"/>
              </p:ext>
            </p:extLst>
          </p:nvPr>
        </p:nvGraphicFramePr>
        <p:xfrm>
          <a:off x="864066" y="687284"/>
          <a:ext cx="9295933" cy="570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3277889" y="5092129"/>
            <a:ext cx="6586849" cy="1544320"/>
            <a:chOff x="1541151" y="1257239"/>
            <a:chExt cx="6586849" cy="1544320"/>
          </a:xfrm>
        </p:grpSpPr>
        <p:sp>
          <p:nvSpPr>
            <p:cNvPr id="6" name="Retângulo 5"/>
            <p:cNvSpPr/>
            <p:nvPr/>
          </p:nvSpPr>
          <p:spPr>
            <a:xfrm>
              <a:off x="1747520" y="1257239"/>
              <a:ext cx="6380480" cy="15443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1541151" y="1575647"/>
              <a:ext cx="5636222" cy="769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dirty="0">
                  <a:latin typeface="Roboto" panose="02000000000000000000" pitchFamily="2" charset="0"/>
                  <a:ea typeface="Roboto" panose="02000000000000000000" pitchFamily="2" charset="0"/>
                </a:rPr>
                <a:t>Subordinação ao Ocidente</a:t>
              </a:r>
              <a:endParaRPr lang="pt-BR" sz="250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DDD65854-8812-CDB4-3E27-40EC9AEEF867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-239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43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37918" y="704549"/>
            <a:ext cx="634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Proclamação da República na China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FAB1A5DE-1F01-4E04-AF52-1B7540676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616206"/>
              </p:ext>
            </p:extLst>
          </p:nvPr>
        </p:nvGraphicFramePr>
        <p:xfrm>
          <a:off x="446567" y="1227769"/>
          <a:ext cx="11104202" cy="554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82EA8E72-BDC0-134C-50FF-18C23B8AC8CC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3959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03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73153910"/>
              </p:ext>
            </p:extLst>
          </p:nvPr>
        </p:nvGraphicFramePr>
        <p:xfrm>
          <a:off x="1746774" y="906311"/>
          <a:ext cx="7934121" cy="576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E049E15-B560-FE63-A3D5-E9AF483C449B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2924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56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095" y="740151"/>
            <a:ext cx="324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Revolução Cubana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9115" y="2938576"/>
            <a:ext cx="506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Influência do imperialismo norte-americano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Concentração da riqueza em mãos de poucas famílias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População vivendo de forma precária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Ditaduras corruptas e violentas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Golpe de Fulgencio Batista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Fidel Castro, Che Guevara e Camilo Cienfuegos: revolução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67" y="713498"/>
            <a:ext cx="6452946" cy="57319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039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4BBEFE96-4B5E-A89F-6B30-D07BFFF992F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91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88851864"/>
              </p:ext>
            </p:extLst>
          </p:nvPr>
        </p:nvGraphicFramePr>
        <p:xfrm>
          <a:off x="2032000" y="8995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32469" y="543964"/>
            <a:ext cx="364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Fidel Castro no poder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8889" y="5416550"/>
            <a:ext cx="7301111" cy="1083733"/>
            <a:chOff x="826888" y="3074605"/>
            <a:chExt cx="7301111" cy="108373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tângulo 8"/>
            <p:cNvSpPr/>
            <p:nvPr/>
          </p:nvSpPr>
          <p:spPr>
            <a:xfrm>
              <a:off x="826888" y="3074605"/>
              <a:ext cx="7301111" cy="1083733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0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826888" y="3074605"/>
              <a:ext cx="7301111" cy="1083733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58420" rIns="58420" bIns="58420" numCol="1" spcCol="1270" anchor="ctr" anchorCtr="0">
              <a:noAutofit/>
            </a:bodyPr>
            <a:lstStyle/>
            <a:p>
              <a:pPr lvl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latin typeface="Roboto" panose="02000000000000000000" pitchFamily="2" charset="0"/>
                  <a:ea typeface="Roboto" panose="02000000000000000000" pitchFamily="2" charset="0"/>
                </a:rPr>
                <a:t>Crise dos Mísseis</a:t>
              </a:r>
              <a:endParaRPr lang="pt-BR" sz="230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1" name="Elipse 10"/>
          <p:cNvSpPr/>
          <p:nvPr/>
        </p:nvSpPr>
        <p:spPr>
          <a:xfrm>
            <a:off x="1768112" y="5281084"/>
            <a:ext cx="1354666" cy="1354666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CC93CFB0-61AB-A6A1-9193-60DB5A37983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2064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8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7831" y="500545"/>
            <a:ext cx="9144000" cy="1536947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Nacionalismos africano e asiático</a:t>
            </a:r>
          </a:p>
        </p:txBody>
      </p:sp>
      <p:graphicFrame>
        <p:nvGraphicFramePr>
          <p:cNvPr id="8" name="Espaço Reservado para Conteúdo 5">
            <a:extLst>
              <a:ext uri="{FF2B5EF4-FFF2-40B4-BE49-F238E27FC236}">
                <a16:creationId xmlns:a16="http://schemas.microsoft.com/office/drawing/2014/main" id="{BF616D25-D98A-478B-ACFE-B33F016EFC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828066"/>
              </p:ext>
            </p:extLst>
          </p:nvPr>
        </p:nvGraphicFramePr>
        <p:xfrm>
          <a:off x="352338" y="1941148"/>
          <a:ext cx="11275395" cy="470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52006" y="6467474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33D180F9-04F3-344E-F2A4-17CEFA5495E6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576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81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8105404"/>
              </p:ext>
            </p:extLst>
          </p:nvPr>
        </p:nvGraphicFramePr>
        <p:xfrm>
          <a:off x="1937857" y="1156372"/>
          <a:ext cx="9160779" cy="544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413CBCA-8B8B-4761-A536-803024087D97}"/>
              </a:ext>
            </a:extLst>
          </p:cNvPr>
          <p:cNvSpPr txBox="1"/>
          <p:nvPr/>
        </p:nvSpPr>
        <p:spPr>
          <a:xfrm>
            <a:off x="268449" y="63315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África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36E16296-1221-98CB-D23D-A94DA1E79131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1621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58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60468545"/>
              </p:ext>
            </p:extLst>
          </p:nvPr>
        </p:nvGraphicFramePr>
        <p:xfrm>
          <a:off x="654340" y="719666"/>
          <a:ext cx="10117123" cy="594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F3A18675-636D-46DA-BA3B-28455921B209}"/>
              </a:ext>
            </a:extLst>
          </p:cNvPr>
          <p:cNvGrpSpPr/>
          <p:nvPr/>
        </p:nvGrpSpPr>
        <p:grpSpPr>
          <a:xfrm>
            <a:off x="164078" y="626224"/>
            <a:ext cx="4651322" cy="424567"/>
            <a:chOff x="282336" y="4134767"/>
            <a:chExt cx="4651322" cy="42456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E02640B-A142-4CFB-BD8B-67D6DD592254}"/>
                </a:ext>
              </a:extLst>
            </p:cNvPr>
            <p:cNvSpPr/>
            <p:nvPr/>
          </p:nvSpPr>
          <p:spPr>
            <a:xfrm>
              <a:off x="297103" y="4134767"/>
              <a:ext cx="4636555" cy="4245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19A8D27-294F-44F5-8EB1-250B122C0ECB}"/>
                </a:ext>
              </a:extLst>
            </p:cNvPr>
            <p:cNvSpPr txBox="1"/>
            <p:nvPr/>
          </p:nvSpPr>
          <p:spPr>
            <a:xfrm>
              <a:off x="282336" y="4134767"/>
              <a:ext cx="4636555" cy="424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106680" rIns="2844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Índia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1523999" y="5512911"/>
            <a:ext cx="461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A SOMBRA dos ditadores: 1925-1950. São Paulo: Time-Life: Abril, 1993. p. 108. (História em revista).</a:t>
            </a:r>
          </a:p>
        </p:txBody>
      </p:sp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2457BE5E-4A45-A0C9-6F7E-05C8F075E45F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6113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66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3 O Mundo na Guerra Fria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7042" y="2567427"/>
            <a:ext cx="9144000" cy="2585528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A Guerra Fria</a:t>
            </a:r>
          </a:p>
          <a:p>
            <a:pPr algn="l"/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• Revoluções socialistas: China e Cuba</a:t>
            </a:r>
          </a:p>
          <a:p>
            <a:pPr algn="l"/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• Nacionalismos africano e asiático</a:t>
            </a:r>
          </a:p>
          <a:p>
            <a:pPr algn="l"/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• Brasil: uma experiência democrática (1945 a 1964)</a:t>
            </a:r>
          </a:p>
          <a:p>
            <a:pPr algn="l"/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• Ditaduras na América Latina</a:t>
            </a:r>
          </a:p>
          <a:p>
            <a:pPr algn="l"/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BD7765D2-8FF9-0938-611C-26E6EB2C3905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706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82391059"/>
              </p:ext>
            </p:extLst>
          </p:nvPr>
        </p:nvGraphicFramePr>
        <p:xfrm>
          <a:off x="1382233" y="1754371"/>
          <a:ext cx="9431176" cy="482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76262698-39C7-A74F-2EDD-79501156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229"/>
            <a:ext cx="10515600" cy="1057459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África:</a:t>
            </a:r>
            <a:br>
              <a:rPr lang="pt-BR" dirty="0"/>
            </a:b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Em 1945 o número de países de países africanos independentes era muito reduzido. Nos 30 anos seguintes, a maior parte da África tinha conquistado sua independência.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0C4F7EDF-0733-B551-23CF-30A90D980D0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757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18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1415" y="56130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África do Sul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53A288-9D4A-4CB8-BF46-031AF14DB20F}"/>
              </a:ext>
            </a:extLst>
          </p:cNvPr>
          <p:cNvSpPr/>
          <p:nvPr/>
        </p:nvSpPr>
        <p:spPr>
          <a:xfrm>
            <a:off x="332083" y="1568434"/>
            <a:ext cx="6572172" cy="472825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244DB92-0938-4D04-BBC0-C4B9FCCF7877}"/>
              </a:ext>
            </a:extLst>
          </p:cNvPr>
          <p:cNvSpPr/>
          <p:nvPr/>
        </p:nvSpPr>
        <p:spPr>
          <a:xfrm>
            <a:off x="7126163" y="1837190"/>
            <a:ext cx="4970762" cy="4327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Descendentes de europeus (minoria da população)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Leis segregacionistas (1911)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pt-BR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Apartheid</a:t>
            </a:r>
            <a:endPara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Congresso Nacional Africano (CNA)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Nelson Mandela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Massacre de Soweto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1990: fim do </a:t>
            </a:r>
            <a:r>
              <a:rPr lang="pt-BR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apartheid</a:t>
            </a:r>
            <a:endPara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1994: Eleição de Nelson Mandela</a:t>
            </a:r>
          </a:p>
          <a:p>
            <a:pPr algn="ctr"/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21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48DA12F2-D135-3D29-0801-3530569C1285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30104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94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0" y="647992"/>
            <a:ext cx="11202099" cy="104307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Brasil: uma experiência democrática</a:t>
            </a:r>
            <a:b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(1945 a 1964)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16305-3C8C-43A5-8675-71BF3C33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669358"/>
            <a:ext cx="11526473" cy="5167086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No período de 1945 a 1964, o Brasil viveu uma experiência democrática, marcada pela disputa entre dois projetos políticos: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8524BDF9-2568-4708-89B1-0DE521202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120952"/>
              </p:ext>
            </p:extLst>
          </p:nvPr>
        </p:nvGraphicFramePr>
        <p:xfrm>
          <a:off x="933275" y="2672803"/>
          <a:ext cx="10515600" cy="393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319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8F9CB94D-F0B6-DDAB-4D5F-44FE4253524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28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3C022D-AEB2-4697-AE28-3759137B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7" y="1345285"/>
            <a:ext cx="11442583" cy="1610186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Eurico Gaspar Dutra foi eleito presidente em 1945.</a:t>
            </a:r>
          </a:p>
          <a:p>
            <a:pPr algn="just"/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Seu mandato (1946-1950) foi simultâneo ao início da Guerra Fria. Dutra alinhou-se aos EUA.</a:t>
            </a:r>
          </a:p>
          <a:p>
            <a:pPr algn="just"/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Ainda em seu governo, houve a votação e aprovação de uma nova </a:t>
            </a:r>
            <a:r>
              <a:rPr lang="pt-BR" sz="2300" b="1" dirty="0">
                <a:latin typeface="Roboto" panose="02000000000000000000" pitchFamily="2" charset="0"/>
                <a:ea typeface="Roboto" panose="02000000000000000000" pitchFamily="2" charset="0"/>
              </a:rPr>
              <a:t>Constituição</a:t>
            </a:r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 para o Brasil: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9E57943-A691-4E9E-8FDF-454387846296}"/>
              </a:ext>
            </a:extLst>
          </p:cNvPr>
          <p:cNvSpPr txBox="1">
            <a:spLocks/>
          </p:cNvSpPr>
          <p:nvPr/>
        </p:nvSpPr>
        <p:spPr>
          <a:xfrm>
            <a:off x="233135" y="510688"/>
            <a:ext cx="10515600" cy="746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Governo Dutra</a:t>
            </a:r>
          </a:p>
        </p:txBody>
      </p:sp>
      <p:graphicFrame>
        <p:nvGraphicFramePr>
          <p:cNvPr id="10" name="Espaço Reservado para Conteúdo 3">
            <a:extLst>
              <a:ext uri="{FF2B5EF4-FFF2-40B4-BE49-F238E27FC236}">
                <a16:creationId xmlns:a16="http://schemas.microsoft.com/office/drawing/2014/main" id="{45C2A941-C4C2-46F3-8A3E-3223EDAF2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334132"/>
              </p:ext>
            </p:extLst>
          </p:nvPr>
        </p:nvGraphicFramePr>
        <p:xfrm>
          <a:off x="987153" y="3121402"/>
          <a:ext cx="10515600" cy="333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23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B840C23-C961-8638-823D-047E04EB913F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7664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56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14CE88-203D-4FC8-B8E8-B16B76AA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35" y="1277849"/>
            <a:ext cx="11719420" cy="763601"/>
          </a:xfrm>
        </p:spPr>
        <p:txBody>
          <a:bodyPr>
            <a:normAutofit/>
          </a:bodyPr>
          <a:lstStyle/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O candidato Getúlio Vargas foi eleito, dando início ao seu segundo mandato como presidente no Brasil:</a:t>
            </a: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b="1" dirty="0"/>
          </a:p>
        </p:txBody>
      </p:sp>
      <p:graphicFrame>
        <p:nvGraphicFramePr>
          <p:cNvPr id="7" name="Espaço Reservado para Conteúdo 31">
            <a:extLst>
              <a:ext uri="{FF2B5EF4-FFF2-40B4-BE49-F238E27FC236}">
                <a16:creationId xmlns:a16="http://schemas.microsoft.com/office/drawing/2014/main" id="{42143E4A-BB2C-45DB-9595-29E34544F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734526"/>
              </p:ext>
            </p:extLst>
          </p:nvPr>
        </p:nvGraphicFramePr>
        <p:xfrm>
          <a:off x="391925" y="2041450"/>
          <a:ext cx="11124501" cy="4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6">
            <a:extLst>
              <a:ext uri="{FF2B5EF4-FFF2-40B4-BE49-F238E27FC236}">
                <a16:creationId xmlns:a16="http://schemas.microsoft.com/office/drawing/2014/main" id="{19E57943-A691-4E9E-8FDF-454387846296}"/>
              </a:ext>
            </a:extLst>
          </p:cNvPr>
          <p:cNvSpPr txBox="1">
            <a:spLocks/>
          </p:cNvSpPr>
          <p:nvPr/>
        </p:nvSpPr>
        <p:spPr>
          <a:xfrm>
            <a:off x="233135" y="554992"/>
            <a:ext cx="10515600" cy="746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As eleições de 1950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24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069FF6CD-D141-B452-DD04-4B44DDC03854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7298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14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18D9E-7CAD-4FE1-9308-83D3614E5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1183572"/>
            <a:ext cx="10515600" cy="3586643"/>
          </a:xfrm>
        </p:spPr>
        <p:txBody>
          <a:bodyPr>
            <a:normAutofit/>
          </a:bodyPr>
          <a:lstStyle/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Em 1955, Juscelino Kubitschek de Oliveira foi eleito presidente e João Goulart, vice-presidente;</a:t>
            </a:r>
          </a:p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União Democrática Nacional (UDN) questionava o resultado das eleições e organizou golpe de Estado;</a:t>
            </a:r>
          </a:p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As tentativas golpistas foram frustradas pelo general Lott, que assegurou a posse de JK com a segurança de soldados.</a:t>
            </a:r>
          </a:p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O governo de Kubitschek foi marcado por uma política econômica chamada de </a:t>
            </a:r>
            <a:r>
              <a:rPr lang="pt-BR" sz="2300" b="1" dirty="0">
                <a:latin typeface="Roboto" panose="02000000000000000000" pitchFamily="2" charset="0"/>
                <a:ea typeface="Roboto" panose="02000000000000000000" pitchFamily="2" charset="0"/>
              </a:rPr>
              <a:t>desenvolvimentismo</a:t>
            </a:r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, conduzida por um </a:t>
            </a:r>
            <a:r>
              <a:rPr lang="pt-BR" sz="2300" b="1" dirty="0">
                <a:latin typeface="Roboto" panose="02000000000000000000" pitchFamily="2" charset="0"/>
                <a:ea typeface="Roboto" panose="02000000000000000000" pitchFamily="2" charset="0"/>
              </a:rPr>
              <a:t>Plano de Metas</a:t>
            </a:r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, para cinco grandes frentes de atuação:</a:t>
            </a:r>
            <a:endParaRPr lang="pt-BR" sz="2300" dirty="0"/>
          </a:p>
          <a:p>
            <a:endParaRPr lang="pt-BR" dirty="0"/>
          </a:p>
        </p:txBody>
      </p:sp>
      <p:sp>
        <p:nvSpPr>
          <p:cNvPr id="4" name="Título 6">
            <a:extLst>
              <a:ext uri="{FF2B5EF4-FFF2-40B4-BE49-F238E27FC236}">
                <a16:creationId xmlns:a16="http://schemas.microsoft.com/office/drawing/2014/main" id="{19E57943-A691-4E9E-8FDF-454387846296}"/>
              </a:ext>
            </a:extLst>
          </p:cNvPr>
          <p:cNvSpPr txBox="1">
            <a:spLocks/>
          </p:cNvSpPr>
          <p:nvPr/>
        </p:nvSpPr>
        <p:spPr>
          <a:xfrm>
            <a:off x="243768" y="505441"/>
            <a:ext cx="10515600" cy="746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Lott garante a posse de JK</a:t>
            </a:r>
          </a:p>
        </p:txBody>
      </p:sp>
      <p:graphicFrame>
        <p:nvGraphicFramePr>
          <p:cNvPr id="8" name="Espaço Reservado para Conteúdo 6">
            <a:extLst>
              <a:ext uri="{FF2B5EF4-FFF2-40B4-BE49-F238E27FC236}">
                <a16:creationId xmlns:a16="http://schemas.microsoft.com/office/drawing/2014/main" id="{0A98836A-94E6-4111-80DA-7DAD228C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841066"/>
              </p:ext>
            </p:extLst>
          </p:nvPr>
        </p:nvGraphicFramePr>
        <p:xfrm>
          <a:off x="1047112" y="4424204"/>
          <a:ext cx="9948920" cy="236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C5001605-ECB8-C597-0B95-7FA1CE555709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2068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24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ACC1C14-9A48-4806-B8C7-C971007D5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991365"/>
              </p:ext>
            </p:extLst>
          </p:nvPr>
        </p:nvGraphicFramePr>
        <p:xfrm>
          <a:off x="712380" y="561974"/>
          <a:ext cx="11225689" cy="615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10">
            <a:extLst>
              <a:ext uri="{FF2B5EF4-FFF2-40B4-BE49-F238E27FC236}">
                <a16:creationId xmlns:a16="http://schemas.microsoft.com/office/drawing/2014/main" id="{099657C4-8023-4846-970F-306BEF57D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934104"/>
              </p:ext>
            </p:extLst>
          </p:nvPr>
        </p:nvGraphicFramePr>
        <p:xfrm>
          <a:off x="712380" y="3253564"/>
          <a:ext cx="10324409" cy="372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C3AEF32-0C51-4B8B-A718-C0EC4CC96E83}"/>
              </a:ext>
            </a:extLst>
          </p:cNvPr>
          <p:cNvSpPr/>
          <p:nvPr/>
        </p:nvSpPr>
        <p:spPr>
          <a:xfrm>
            <a:off x="5986421" y="4115568"/>
            <a:ext cx="318782" cy="2936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44C76EBD-6D37-EFF2-560B-FAB80FB54E5A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1940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917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65C83-64CC-482B-9A15-27846EB1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32" y="786362"/>
            <a:ext cx="10515600" cy="5371099"/>
          </a:xfrm>
        </p:spPr>
        <p:txBody>
          <a:bodyPr/>
          <a:lstStyle/>
          <a:p>
            <a:pPr marL="0" indent="0">
              <a:buNone/>
            </a:pPr>
            <a:endParaRPr lang="pt-BR" sz="1050" dirty="0"/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Empossado como presidente em 1961 e tendo o adversário político João Goulart como vice, Jânio Quadros teve um mandato breve e polêmico:</a:t>
            </a: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Espaço Reservado para Conteúdo 6">
            <a:extLst>
              <a:ext uri="{FF2B5EF4-FFF2-40B4-BE49-F238E27FC236}">
                <a16:creationId xmlns:a16="http://schemas.microsoft.com/office/drawing/2014/main" id="{0A98836A-94E6-4111-80DA-7DAD228C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883303"/>
              </p:ext>
            </p:extLst>
          </p:nvPr>
        </p:nvGraphicFramePr>
        <p:xfrm>
          <a:off x="212651" y="2444772"/>
          <a:ext cx="11857301" cy="428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6">
            <a:extLst>
              <a:ext uri="{FF2B5EF4-FFF2-40B4-BE49-F238E27FC236}">
                <a16:creationId xmlns:a16="http://schemas.microsoft.com/office/drawing/2014/main" id="{19E57943-A691-4E9E-8FDF-45438784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04" y="475474"/>
            <a:ext cx="10515600" cy="746494"/>
          </a:xfrm>
        </p:spPr>
        <p:txBody>
          <a:bodyPr/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Governo Jânio Quadros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27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DE237F7C-A538-425F-FCAE-B3B72734CAAF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5498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665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8B0B9-41C7-471C-AF03-9307614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0" y="1132594"/>
            <a:ext cx="11752390" cy="570452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Após a renúncia de Jânio Quadros, o vice-presidente eleito, João Goulart, assumiu o governo do país.</a:t>
            </a:r>
            <a:endParaRPr lang="pt-BR" sz="2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ED163CD-EA41-4B48-9F74-E7B7DDED8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126591"/>
              </p:ext>
            </p:extLst>
          </p:nvPr>
        </p:nvGraphicFramePr>
        <p:xfrm>
          <a:off x="303059" y="1876902"/>
          <a:ext cx="11429020" cy="492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6">
            <a:extLst>
              <a:ext uri="{FF2B5EF4-FFF2-40B4-BE49-F238E27FC236}">
                <a16:creationId xmlns:a16="http://schemas.microsoft.com/office/drawing/2014/main" id="{19E57943-A691-4E9E-8FDF-454387846296}"/>
              </a:ext>
            </a:extLst>
          </p:cNvPr>
          <p:cNvSpPr txBox="1">
            <a:spLocks/>
          </p:cNvSpPr>
          <p:nvPr/>
        </p:nvSpPr>
        <p:spPr>
          <a:xfrm>
            <a:off x="303059" y="485198"/>
            <a:ext cx="10515600" cy="746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</a:rPr>
              <a:t>Governo João Goulart e o golpe civil-militar de 1964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7059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28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0BD73BE1-8F14-2427-2944-DA07603E1CB4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741" y="23017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445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C96DDCF-2DEC-4A95-85C3-3293996FF127}"/>
              </a:ext>
            </a:extLst>
          </p:cNvPr>
          <p:cNvSpPr/>
          <p:nvPr/>
        </p:nvSpPr>
        <p:spPr>
          <a:xfrm>
            <a:off x="2184147" y="547241"/>
            <a:ext cx="8693403" cy="74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Ditaduras na América Latina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F9B726D-68F1-4E94-9931-3626ABDDFF51}"/>
              </a:ext>
            </a:extLst>
          </p:cNvPr>
          <p:cNvSpPr/>
          <p:nvPr/>
        </p:nvSpPr>
        <p:spPr>
          <a:xfrm>
            <a:off x="220910" y="1184338"/>
            <a:ext cx="6920917" cy="52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Brasil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B1D3AC2-BD69-4437-A296-248274BFE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017137"/>
              </p:ext>
            </p:extLst>
          </p:nvPr>
        </p:nvGraphicFramePr>
        <p:xfrm>
          <a:off x="310393" y="1675292"/>
          <a:ext cx="11660697" cy="514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05950" y="6521450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z="900" smtClean="0"/>
              <a:t>29</a:t>
            </a:fld>
            <a:endParaRPr lang="pt-BR" sz="900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26934F47-DF68-9B2D-5E06-493C97E04B79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0777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93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DD8E0-1AE6-52CB-E196-37F962E2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</a:rPr>
              <a:t>A Guerra Fria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AC1AFDD9-4236-71BB-4EE3-06D3B0C6B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782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711FCD-8FAD-DF07-E16F-5C6A8865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79447663-8B37-9BD8-34B5-D86AAC2A29A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58764C4B-2A66-8877-F9D4-90335B88D3A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9368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144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6318801-0349-41EC-B3B0-36C760FF527B}"/>
              </a:ext>
            </a:extLst>
          </p:cNvPr>
          <p:cNvSpPr/>
          <p:nvPr/>
        </p:nvSpPr>
        <p:spPr>
          <a:xfrm>
            <a:off x="284175" y="871764"/>
            <a:ext cx="3162650" cy="52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Brasil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39F2F0E-94FC-4DA3-BC32-636EFB8E3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919459"/>
              </p:ext>
            </p:extLst>
          </p:nvPr>
        </p:nvGraphicFramePr>
        <p:xfrm>
          <a:off x="1745522" y="1266739"/>
          <a:ext cx="7725650" cy="559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30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43FFF12B-0DB3-2B13-E3A1-A570026B1598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275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15ED86E-9CF4-4CC4-A71F-54ED96FE3BB6}"/>
              </a:ext>
            </a:extLst>
          </p:cNvPr>
          <p:cNvSpPr/>
          <p:nvPr/>
        </p:nvSpPr>
        <p:spPr>
          <a:xfrm>
            <a:off x="151001" y="872456"/>
            <a:ext cx="7600427" cy="52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Chile e Argentina</a:t>
            </a:r>
          </a:p>
        </p:txBody>
      </p:sp>
      <p:graphicFrame>
        <p:nvGraphicFramePr>
          <p:cNvPr id="3" name="Espaço Reservado para Conteúdo 6">
            <a:extLst>
              <a:ext uri="{FF2B5EF4-FFF2-40B4-BE49-F238E27FC236}">
                <a16:creationId xmlns:a16="http://schemas.microsoft.com/office/drawing/2014/main" id="{C5EB8FC6-DC88-4591-9AB1-62BDA48CD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947238"/>
              </p:ext>
            </p:extLst>
          </p:nvPr>
        </p:nvGraphicFramePr>
        <p:xfrm>
          <a:off x="343249" y="1853967"/>
          <a:ext cx="11627841" cy="382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31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4CFFF0E3-240D-9EFF-717D-A6D9DEED4856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12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0103" y="707314"/>
            <a:ext cx="35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Conferência de Yalta</a:t>
            </a:r>
          </a:p>
        </p:txBody>
      </p:sp>
      <p:graphicFrame>
        <p:nvGraphicFramePr>
          <p:cNvPr id="4" name="Espaço Reservado para Conteúdo 6">
            <a:extLst>
              <a:ext uri="{FF2B5EF4-FFF2-40B4-BE49-F238E27FC236}">
                <a16:creationId xmlns:a16="http://schemas.microsoft.com/office/drawing/2014/main" id="{754B8E46-3722-4AB4-AD28-4BC3F0A1F8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860423"/>
              </p:ext>
            </p:extLst>
          </p:nvPr>
        </p:nvGraphicFramePr>
        <p:xfrm>
          <a:off x="1777525" y="1375873"/>
          <a:ext cx="9576275" cy="499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9A1612FE-B622-0867-CB58-BAA32C49175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-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64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476" y="656969"/>
            <a:ext cx="4555921" cy="721249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Conferência de Potsdam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6060" y="1690688"/>
            <a:ext cx="5366509" cy="4080938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29432" y="1727882"/>
            <a:ext cx="5662568" cy="3322853"/>
          </a:xfrm>
        </p:spPr>
        <p:txBody>
          <a:bodyPr/>
          <a:lstStyle/>
          <a:p>
            <a:pPr marL="0" lvl="0" indent="0">
              <a:buNone/>
            </a:pP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Aliados reuniram-se novamente e tomaram uma série de medidas: </a:t>
            </a:r>
          </a:p>
          <a:p>
            <a:pPr lvl="1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destruição de todos os símbolos, livros e monumentos nazistas (desnazificação); </a:t>
            </a:r>
          </a:p>
          <a:p>
            <a:pPr lvl="1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criação do Tribunal de Nuremberg; </a:t>
            </a:r>
          </a:p>
          <a:p>
            <a:pPr lvl="1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divisão da Alemanha (e da capital Berlim) em quatro setores de ocupação.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569" y="5339936"/>
            <a:ext cx="1047834" cy="837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221505" y="4755372"/>
            <a:ext cx="191971" cy="101900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7;p15">
            <a:extLst>
              <a:ext uri="{FF2B5EF4-FFF2-40B4-BE49-F238E27FC236}">
                <a16:creationId xmlns:a16="http://schemas.microsoft.com/office/drawing/2014/main" id="{BC26B948-E1B2-3EDF-ACBD-33EA3D5531A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9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4" y="560431"/>
            <a:ext cx="6091106" cy="60799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Organização das Nações Unidas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7957374"/>
              </p:ext>
            </p:extLst>
          </p:nvPr>
        </p:nvGraphicFramePr>
        <p:xfrm>
          <a:off x="421105" y="1460083"/>
          <a:ext cx="3613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2024799"/>
              </p:ext>
            </p:extLst>
          </p:nvPr>
        </p:nvGraphicFramePr>
        <p:xfrm>
          <a:off x="3883616" y="1460083"/>
          <a:ext cx="7470184" cy="521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6D5B8275-A321-8927-92E3-8488D070DB71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-1544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64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3733"/>
            <a:ext cx="10515600" cy="1325563"/>
          </a:xfrm>
        </p:spPr>
        <p:txBody>
          <a:bodyPr/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Um mundo bipolarizado</a:t>
            </a:r>
            <a:br>
              <a:rPr lang="pt-BR" b="1" dirty="0"/>
            </a:br>
            <a:endParaRPr lang="pt-BR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3224231"/>
              </p:ext>
            </p:extLst>
          </p:nvPr>
        </p:nvGraphicFramePr>
        <p:xfrm>
          <a:off x="4828300" y="169068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3265716" y="2001546"/>
            <a:ext cx="1437721" cy="4040479"/>
            <a:chOff x="634" y="-1"/>
            <a:chExt cx="1644550" cy="4351337"/>
          </a:xfrm>
          <a:solidFill>
            <a:schemeClr val="accent2">
              <a:lumMod val="50000"/>
            </a:schemeClr>
          </a:solidFill>
        </p:grpSpPr>
        <p:sp>
          <p:nvSpPr>
            <p:cNvPr id="10" name="Fluxograma: Operação manual 9"/>
            <p:cNvSpPr/>
            <p:nvPr/>
          </p:nvSpPr>
          <p:spPr>
            <a:xfrm rot="16200000">
              <a:off x="-1352760" y="1353393"/>
              <a:ext cx="4351337" cy="1644550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uxograma: Operação manual 4"/>
            <p:cNvSpPr/>
            <p:nvPr/>
          </p:nvSpPr>
          <p:spPr>
            <a:xfrm>
              <a:off x="86015" y="870266"/>
              <a:ext cx="1559166" cy="26108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0" tIns="0" rIns="165695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>
                  <a:latin typeface="Roboto" panose="02000000000000000000" pitchFamily="2" charset="0"/>
                  <a:ea typeface="Roboto" panose="02000000000000000000" pitchFamily="2" charset="0"/>
                </a:rPr>
                <a:t>Winston Churchill: “cortina de ferro</a:t>
              </a:r>
              <a:r>
                <a:rPr lang="pt-BR" sz="20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”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37B2FA64-BFB4-4F83-F996-35674920CE0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785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5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961" y="639546"/>
            <a:ext cx="10489734" cy="851312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Plano Marshall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4329023"/>
              </p:ext>
            </p:extLst>
          </p:nvPr>
        </p:nvGraphicFramePr>
        <p:xfrm>
          <a:off x="141535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0046469"/>
              </p:ext>
            </p:extLst>
          </p:nvPr>
        </p:nvGraphicFramePr>
        <p:xfrm>
          <a:off x="6764694" y="1822446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2491340" y="5475329"/>
            <a:ext cx="2828369" cy="1030043"/>
            <a:chOff x="2264449" y="437470"/>
            <a:chExt cx="2828369" cy="1030043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2264449" y="437470"/>
              <a:ext cx="2828369" cy="1030043"/>
            </a:xfrm>
            <a:prstGeom prst="round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2314732" y="487753"/>
              <a:ext cx="2727803" cy="929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>
                  <a:latin typeface="Roboto" panose="02000000000000000000" pitchFamily="2" charset="0"/>
                  <a:ea typeface="Roboto" panose="02000000000000000000" pitchFamily="2" charset="0"/>
                </a:rPr>
                <a:t>Concessão de tecnologia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141535" y="1594792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Programa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9069717" y="5525612"/>
            <a:ext cx="2828369" cy="1030043"/>
            <a:chOff x="2264449" y="437470"/>
            <a:chExt cx="2828369" cy="1030043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2264449" y="437470"/>
              <a:ext cx="2828369" cy="1030043"/>
            </a:xfrm>
            <a:prstGeom prst="round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2314732" y="487753"/>
              <a:ext cx="2727803" cy="929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Possibilitou rápida recuperação econômica de países como Inglaterra, Alemanha Oriental e França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6764694" y="1594791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Resultados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55565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6EC1FBC1-40C1-7479-B707-3830A70E192F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95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0174" y="306916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O Muro de Berlim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35110067"/>
              </p:ext>
            </p:extLst>
          </p:nvPr>
        </p:nvGraphicFramePr>
        <p:xfrm>
          <a:off x="1612122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373C80F7-391F-74DC-A362-FCF4598EF58C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25928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84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9831</TotalTime>
  <Words>2110</Words>
  <Application>Microsoft Office PowerPoint</Application>
  <PresentationFormat>Widescreen</PresentationFormat>
  <Paragraphs>340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Tema do Office</vt:lpstr>
      <vt:lpstr>Apresentação do PowerPoint</vt:lpstr>
      <vt:lpstr>Unidade 3 O Mundo na Guerra Fria</vt:lpstr>
      <vt:lpstr>A Guerra Fria</vt:lpstr>
      <vt:lpstr>Apresentação do PowerPoint</vt:lpstr>
      <vt:lpstr>Conferência de Potsdam</vt:lpstr>
      <vt:lpstr>Organização das Nações Unidas</vt:lpstr>
      <vt:lpstr>Um mundo bipolarizado </vt:lpstr>
      <vt:lpstr>Plano Marshall</vt:lpstr>
      <vt:lpstr>O Muro de Berlim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Nacionalismos africano e asiático</vt:lpstr>
      <vt:lpstr>Apresentação do PowerPoint</vt:lpstr>
      <vt:lpstr>Apresentação do PowerPoint</vt:lpstr>
      <vt:lpstr>África: Em 1945 o número de países de países africanos independentes era muito reduzido. Nos 30 anos seguintes, a maior parte da África tinha conquistado sua independência.</vt:lpstr>
      <vt:lpstr>Apresentação do PowerPoint</vt:lpstr>
      <vt:lpstr>Brasil: uma experiência democrática (1945 a 1964)</vt:lpstr>
      <vt:lpstr>Apresentação do PowerPoint</vt:lpstr>
      <vt:lpstr>Apresentação do PowerPoint</vt:lpstr>
      <vt:lpstr>Apresentação do PowerPoint</vt:lpstr>
      <vt:lpstr>Apresentação do PowerPoint</vt:lpstr>
      <vt:lpstr>Governo Jânio Quadros</vt:lpstr>
      <vt:lpstr>Após a renúncia de Jânio Quadros, o vice-presidente eleito, João Goulart, assumiu o governo do país.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402</cp:revision>
  <dcterms:created xsi:type="dcterms:W3CDTF">2019-03-07T13:02:19Z</dcterms:created>
  <dcterms:modified xsi:type="dcterms:W3CDTF">2023-06-02T19:54:54Z</dcterms:modified>
</cp:coreProperties>
</file>