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45" r:id="rId2"/>
    <p:sldId id="393" r:id="rId3"/>
    <p:sldId id="394" r:id="rId4"/>
    <p:sldId id="395" r:id="rId5"/>
    <p:sldId id="346" r:id="rId6"/>
    <p:sldId id="396" r:id="rId7"/>
    <p:sldId id="397" r:id="rId8"/>
    <p:sldId id="384" r:id="rId9"/>
    <p:sldId id="385" r:id="rId10"/>
    <p:sldId id="387" r:id="rId11"/>
    <p:sldId id="388" r:id="rId12"/>
    <p:sldId id="389" r:id="rId13"/>
    <p:sldId id="390" r:id="rId14"/>
    <p:sldId id="391" r:id="rId15"/>
    <p:sldId id="450" r:id="rId16"/>
    <p:sldId id="399" r:id="rId17"/>
    <p:sldId id="352" r:id="rId18"/>
    <p:sldId id="401" r:id="rId19"/>
    <p:sldId id="400" r:id="rId20"/>
    <p:sldId id="402" r:id="rId21"/>
    <p:sldId id="403" r:id="rId22"/>
    <p:sldId id="404" r:id="rId23"/>
    <p:sldId id="405" r:id="rId24"/>
    <p:sldId id="406" r:id="rId25"/>
    <p:sldId id="360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98" clrIdx="0"/>
  <p:cmAuthor id="2" name="Lilian Semenichin Nogueira" initials="LSN" lastIdx="63" clrIdx="1"/>
  <p:cmAuthor id="3" name="Marcia Takeuchi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C0C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F6C35-C293-4233-82B3-F0748F337735}" v="37" dt="2023-05-22T12:03:57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AE960-7531-4CB0-8AF5-15A3E0B632D5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654D73A3-C83E-4A35-9AEF-066F99215B2A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Formação de blocos militares rivais</a:t>
          </a:r>
          <a:endParaRPr lang="pt-BR" sz="1800" b="0" dirty="0">
            <a:solidFill>
              <a:schemeClr val="tx1"/>
            </a:solidFill>
          </a:endParaRPr>
        </a:p>
      </dgm:t>
    </dgm:pt>
    <dgm:pt modelId="{4319E8DE-F824-4AD6-BEF4-12A75F2FB9FC}" type="parTrans" cxnId="{EE72389B-C21F-4CA9-A238-98CCE1D823A0}">
      <dgm:prSet/>
      <dgm:spPr/>
      <dgm:t>
        <a:bodyPr/>
        <a:lstStyle/>
        <a:p>
          <a:endParaRPr lang="pt-BR"/>
        </a:p>
      </dgm:t>
    </dgm:pt>
    <dgm:pt modelId="{4FCF3A6E-9D64-45F1-898A-A7E72F204E62}" type="sibTrans" cxnId="{EE72389B-C21F-4CA9-A238-98CCE1D823A0}">
      <dgm:prSet/>
      <dgm:spPr/>
      <dgm:t>
        <a:bodyPr/>
        <a:lstStyle/>
        <a:p>
          <a:endParaRPr lang="pt-BR"/>
        </a:p>
      </dgm:t>
    </dgm:pt>
    <dgm:pt modelId="{CB0543F5-FED0-4D67-BDF3-3DDE005CDBC2}">
      <dgm:prSet phldrT="[Texto]" custT="1"/>
      <dgm:spPr/>
      <dgm:t>
        <a:bodyPr/>
        <a:lstStyle/>
        <a:p>
          <a:r>
            <a:rPr lang="pt-BR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Rivalidades imperialistas</a:t>
          </a:r>
          <a:endParaRPr lang="pt-BR" sz="2400" dirty="0">
            <a:solidFill>
              <a:schemeClr val="bg1"/>
            </a:solidFill>
          </a:endParaRPr>
        </a:p>
      </dgm:t>
    </dgm:pt>
    <dgm:pt modelId="{FE117881-4362-4C45-BAF2-0492ED7E74B1}" type="parTrans" cxnId="{E3942846-C20A-4319-9A7A-3953B39ACC86}">
      <dgm:prSet/>
      <dgm:spPr/>
      <dgm:t>
        <a:bodyPr/>
        <a:lstStyle/>
        <a:p>
          <a:endParaRPr lang="pt-BR"/>
        </a:p>
      </dgm:t>
    </dgm:pt>
    <dgm:pt modelId="{BDEF2F9F-10D7-4094-9E8B-CFAB76B96DE0}" type="sibTrans" cxnId="{E3942846-C20A-4319-9A7A-3953B39ACC86}">
      <dgm:prSet/>
      <dgm:spPr/>
      <dgm:t>
        <a:bodyPr/>
        <a:lstStyle/>
        <a:p>
          <a:endParaRPr lang="pt-BR"/>
        </a:p>
      </dgm:t>
    </dgm:pt>
    <dgm:pt modelId="{83A6325C-5BB4-4DA8-8F18-1CB425E00BE2}" type="pres">
      <dgm:prSet presAssocID="{D87AE960-7531-4CB0-8AF5-15A3E0B632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6B4C96-2532-4684-9D13-93FDBB01A842}" type="pres">
      <dgm:prSet presAssocID="{654D73A3-C83E-4A35-9AEF-066F99215B2A}" presName="hierRoot1" presStyleCnt="0">
        <dgm:presLayoutVars>
          <dgm:hierBranch val="init"/>
        </dgm:presLayoutVars>
      </dgm:prSet>
      <dgm:spPr/>
    </dgm:pt>
    <dgm:pt modelId="{EE0538E2-BA18-4CDE-8767-2336F8C19074}" type="pres">
      <dgm:prSet presAssocID="{654D73A3-C83E-4A35-9AEF-066F99215B2A}" presName="rootComposite1" presStyleCnt="0"/>
      <dgm:spPr/>
    </dgm:pt>
    <dgm:pt modelId="{562A39AA-E8DE-4185-B7F5-3F84746D4776}" type="pres">
      <dgm:prSet presAssocID="{654D73A3-C83E-4A35-9AEF-066F99215B2A}" presName="rootText1" presStyleLbl="node0" presStyleIdx="0" presStyleCnt="2" custScaleX="310414" custScaleY="96886" custLinFactX="59312" custLinFactNeighborX="100000" custLinFactNeighborY="-43467">
        <dgm:presLayoutVars>
          <dgm:chPref val="3"/>
        </dgm:presLayoutVars>
      </dgm:prSet>
      <dgm:spPr>
        <a:prstGeom prst="roundRect">
          <a:avLst/>
        </a:prstGeom>
      </dgm:spPr>
    </dgm:pt>
    <dgm:pt modelId="{09FE56EA-B0C5-4BA1-B3ED-ABB8DB19EADA}" type="pres">
      <dgm:prSet presAssocID="{654D73A3-C83E-4A35-9AEF-066F99215B2A}" presName="rootConnector1" presStyleLbl="node1" presStyleIdx="0" presStyleCnt="0"/>
      <dgm:spPr/>
    </dgm:pt>
    <dgm:pt modelId="{1FAF8D91-F9F0-4F3A-9343-953DB10B566D}" type="pres">
      <dgm:prSet presAssocID="{654D73A3-C83E-4A35-9AEF-066F99215B2A}" presName="hierChild2" presStyleCnt="0"/>
      <dgm:spPr/>
    </dgm:pt>
    <dgm:pt modelId="{7FECD8C3-AFF7-4855-B21B-6A7FFD4D9969}" type="pres">
      <dgm:prSet presAssocID="{654D73A3-C83E-4A35-9AEF-066F99215B2A}" presName="hierChild3" presStyleCnt="0"/>
      <dgm:spPr/>
    </dgm:pt>
    <dgm:pt modelId="{3C0CC705-B8D1-44A7-ABF4-98C94F85FD8A}" type="pres">
      <dgm:prSet presAssocID="{CB0543F5-FED0-4D67-BDF3-3DDE005CDBC2}" presName="hierRoot1" presStyleCnt="0">
        <dgm:presLayoutVars>
          <dgm:hierBranch val="init"/>
        </dgm:presLayoutVars>
      </dgm:prSet>
      <dgm:spPr/>
    </dgm:pt>
    <dgm:pt modelId="{023FA274-81CE-426F-B0C3-4CE13D84492E}" type="pres">
      <dgm:prSet presAssocID="{CB0543F5-FED0-4D67-BDF3-3DDE005CDBC2}" presName="rootComposite1" presStyleCnt="0"/>
      <dgm:spPr/>
    </dgm:pt>
    <dgm:pt modelId="{0F56D219-5812-44FC-ACCC-D3218DA45E6A}" type="pres">
      <dgm:prSet presAssocID="{CB0543F5-FED0-4D67-BDF3-3DDE005CDBC2}" presName="rootText1" presStyleLbl="node0" presStyleIdx="1" presStyleCnt="2" custScaleX="297624" custScaleY="105008" custLinFactX="-65707" custLinFactY="-100000" custLinFactNeighborX="-100000" custLinFactNeighborY="-116022">
        <dgm:presLayoutVars>
          <dgm:chPref val="3"/>
        </dgm:presLayoutVars>
      </dgm:prSet>
      <dgm:spPr>
        <a:prstGeom prst="roundRect">
          <a:avLst/>
        </a:prstGeom>
      </dgm:spPr>
    </dgm:pt>
    <dgm:pt modelId="{481A0BDB-43AC-48ED-9DB3-3A3D38DC2FDE}" type="pres">
      <dgm:prSet presAssocID="{CB0543F5-FED0-4D67-BDF3-3DDE005CDBC2}" presName="rootConnector1" presStyleLbl="node1" presStyleIdx="0" presStyleCnt="0"/>
      <dgm:spPr/>
    </dgm:pt>
    <dgm:pt modelId="{80D343CE-1CE4-445D-BAD8-11A262856D5A}" type="pres">
      <dgm:prSet presAssocID="{CB0543F5-FED0-4D67-BDF3-3DDE005CDBC2}" presName="hierChild2" presStyleCnt="0"/>
      <dgm:spPr/>
    </dgm:pt>
    <dgm:pt modelId="{23BDCC5A-B344-47D4-AFD6-2E0C59E6DC96}" type="pres">
      <dgm:prSet presAssocID="{CB0543F5-FED0-4D67-BDF3-3DDE005CDBC2}" presName="hierChild3" presStyleCnt="0"/>
      <dgm:spPr/>
    </dgm:pt>
  </dgm:ptLst>
  <dgm:cxnLst>
    <dgm:cxn modelId="{5EB5C91D-878D-425B-8DB1-98C6AF494CB5}" type="presOf" srcId="{D87AE960-7531-4CB0-8AF5-15A3E0B632D5}" destId="{83A6325C-5BB4-4DA8-8F18-1CB425E00BE2}" srcOrd="0" destOrd="0" presId="urn:microsoft.com/office/officeart/2005/8/layout/orgChart1"/>
    <dgm:cxn modelId="{CDA7E721-1DB9-46FB-A115-5DA6F6272E1E}" type="presOf" srcId="{654D73A3-C83E-4A35-9AEF-066F99215B2A}" destId="{09FE56EA-B0C5-4BA1-B3ED-ABB8DB19EADA}" srcOrd="1" destOrd="0" presId="urn:microsoft.com/office/officeart/2005/8/layout/orgChart1"/>
    <dgm:cxn modelId="{5511C036-1B86-484C-98A0-CF840AA5949D}" type="presOf" srcId="{CB0543F5-FED0-4D67-BDF3-3DDE005CDBC2}" destId="{0F56D219-5812-44FC-ACCC-D3218DA45E6A}" srcOrd="0" destOrd="0" presId="urn:microsoft.com/office/officeart/2005/8/layout/orgChart1"/>
    <dgm:cxn modelId="{A57FA65C-A82C-45E6-9D0C-FC6837E221A5}" type="presOf" srcId="{654D73A3-C83E-4A35-9AEF-066F99215B2A}" destId="{562A39AA-E8DE-4185-B7F5-3F84746D4776}" srcOrd="0" destOrd="0" presId="urn:microsoft.com/office/officeart/2005/8/layout/orgChart1"/>
    <dgm:cxn modelId="{E3942846-C20A-4319-9A7A-3953B39ACC86}" srcId="{D87AE960-7531-4CB0-8AF5-15A3E0B632D5}" destId="{CB0543F5-FED0-4D67-BDF3-3DDE005CDBC2}" srcOrd="1" destOrd="0" parTransId="{FE117881-4362-4C45-BAF2-0492ED7E74B1}" sibTransId="{BDEF2F9F-10D7-4094-9E8B-CFAB76B96DE0}"/>
    <dgm:cxn modelId="{5BE4E754-76F0-4390-8FC5-CD06AE8D3898}" type="presOf" srcId="{CB0543F5-FED0-4D67-BDF3-3DDE005CDBC2}" destId="{481A0BDB-43AC-48ED-9DB3-3A3D38DC2FDE}" srcOrd="1" destOrd="0" presId="urn:microsoft.com/office/officeart/2005/8/layout/orgChart1"/>
    <dgm:cxn modelId="{EE72389B-C21F-4CA9-A238-98CCE1D823A0}" srcId="{D87AE960-7531-4CB0-8AF5-15A3E0B632D5}" destId="{654D73A3-C83E-4A35-9AEF-066F99215B2A}" srcOrd="0" destOrd="0" parTransId="{4319E8DE-F824-4AD6-BEF4-12A75F2FB9FC}" sibTransId="{4FCF3A6E-9D64-45F1-898A-A7E72F204E62}"/>
    <dgm:cxn modelId="{D1B4FB1F-6DAA-4987-8B73-812EC638221B}" type="presParOf" srcId="{83A6325C-5BB4-4DA8-8F18-1CB425E00BE2}" destId="{BA6B4C96-2532-4684-9D13-93FDBB01A842}" srcOrd="0" destOrd="0" presId="urn:microsoft.com/office/officeart/2005/8/layout/orgChart1"/>
    <dgm:cxn modelId="{BC737319-635C-483F-A08C-A3AC39612E91}" type="presParOf" srcId="{BA6B4C96-2532-4684-9D13-93FDBB01A842}" destId="{EE0538E2-BA18-4CDE-8767-2336F8C19074}" srcOrd="0" destOrd="0" presId="urn:microsoft.com/office/officeart/2005/8/layout/orgChart1"/>
    <dgm:cxn modelId="{1E6642B9-91A4-45F3-BE1E-6E7C95887C76}" type="presParOf" srcId="{EE0538E2-BA18-4CDE-8767-2336F8C19074}" destId="{562A39AA-E8DE-4185-B7F5-3F84746D4776}" srcOrd="0" destOrd="0" presId="urn:microsoft.com/office/officeart/2005/8/layout/orgChart1"/>
    <dgm:cxn modelId="{8C113E9C-1E01-405D-B87B-55A3B280313B}" type="presParOf" srcId="{EE0538E2-BA18-4CDE-8767-2336F8C19074}" destId="{09FE56EA-B0C5-4BA1-B3ED-ABB8DB19EADA}" srcOrd="1" destOrd="0" presId="urn:microsoft.com/office/officeart/2005/8/layout/orgChart1"/>
    <dgm:cxn modelId="{AEE16EF2-43EE-4312-B754-6191AFFDAC8E}" type="presParOf" srcId="{BA6B4C96-2532-4684-9D13-93FDBB01A842}" destId="{1FAF8D91-F9F0-4F3A-9343-953DB10B566D}" srcOrd="1" destOrd="0" presId="urn:microsoft.com/office/officeart/2005/8/layout/orgChart1"/>
    <dgm:cxn modelId="{78B1465C-C7EB-482D-B6CD-A3F4622FE890}" type="presParOf" srcId="{BA6B4C96-2532-4684-9D13-93FDBB01A842}" destId="{7FECD8C3-AFF7-4855-B21B-6A7FFD4D9969}" srcOrd="2" destOrd="0" presId="urn:microsoft.com/office/officeart/2005/8/layout/orgChart1"/>
    <dgm:cxn modelId="{D3C3E1F1-5681-43F5-A4C5-A82676BC3656}" type="presParOf" srcId="{83A6325C-5BB4-4DA8-8F18-1CB425E00BE2}" destId="{3C0CC705-B8D1-44A7-ABF4-98C94F85FD8A}" srcOrd="1" destOrd="0" presId="urn:microsoft.com/office/officeart/2005/8/layout/orgChart1"/>
    <dgm:cxn modelId="{2DE092F3-9975-4606-BB51-A3FCD3AF7F6E}" type="presParOf" srcId="{3C0CC705-B8D1-44A7-ABF4-98C94F85FD8A}" destId="{023FA274-81CE-426F-B0C3-4CE13D84492E}" srcOrd="0" destOrd="0" presId="urn:microsoft.com/office/officeart/2005/8/layout/orgChart1"/>
    <dgm:cxn modelId="{7D9A02F6-BD13-4709-8269-ACC1E91E09A3}" type="presParOf" srcId="{023FA274-81CE-426F-B0C3-4CE13D84492E}" destId="{0F56D219-5812-44FC-ACCC-D3218DA45E6A}" srcOrd="0" destOrd="0" presId="urn:microsoft.com/office/officeart/2005/8/layout/orgChart1"/>
    <dgm:cxn modelId="{CA80C65F-D5B2-4426-8593-17B35AA95233}" type="presParOf" srcId="{023FA274-81CE-426F-B0C3-4CE13D84492E}" destId="{481A0BDB-43AC-48ED-9DB3-3A3D38DC2FDE}" srcOrd="1" destOrd="0" presId="urn:microsoft.com/office/officeart/2005/8/layout/orgChart1"/>
    <dgm:cxn modelId="{C80927EE-2077-4379-8D97-0CA7F2782F59}" type="presParOf" srcId="{3C0CC705-B8D1-44A7-ABF4-98C94F85FD8A}" destId="{80D343CE-1CE4-445D-BAD8-11A262856D5A}" srcOrd="1" destOrd="0" presId="urn:microsoft.com/office/officeart/2005/8/layout/orgChart1"/>
    <dgm:cxn modelId="{44984ECF-CEAB-4DE9-91D2-76C7A6E1F664}" type="presParOf" srcId="{3C0CC705-B8D1-44A7-ABF4-98C94F85FD8A}" destId="{23BDCC5A-B344-47D4-AFD6-2E0C59E6DC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CF2134-7FAC-48B1-976B-904E611E842C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5A0029B6-FA4D-4B26-8ACB-B77A48E7BABB}">
      <dgm:prSet phldrT="[Texto]" custT="1"/>
      <dgm:spPr/>
      <dgm:t>
        <a:bodyPr/>
        <a:lstStyle/>
        <a:p>
          <a:r>
            <a:rPr lang="pt-BR" sz="2800" b="1" dirty="0">
              <a:latin typeface="Roboto" panose="02000000000000000000" pitchFamily="2" charset="0"/>
              <a:ea typeface="Roboto" panose="02000000000000000000" pitchFamily="2" charset="0"/>
            </a:rPr>
            <a:t>Grande Depressão</a:t>
          </a:r>
        </a:p>
      </dgm:t>
    </dgm:pt>
    <dgm:pt modelId="{FB05206A-3918-467B-BB37-A9F999800202}" type="parTrans" cxnId="{2A7F5CB5-1348-44B8-905C-CAA1453D6AB5}">
      <dgm:prSet/>
      <dgm:spPr/>
      <dgm:t>
        <a:bodyPr/>
        <a:lstStyle/>
        <a:p>
          <a:endParaRPr lang="pt-BR"/>
        </a:p>
      </dgm:t>
    </dgm:pt>
    <dgm:pt modelId="{E513BCA0-AF01-4C05-8EF8-F1A6C0A47643}" type="sibTrans" cxnId="{2A7F5CB5-1348-44B8-905C-CAA1453D6AB5}">
      <dgm:prSet/>
      <dgm:spPr/>
      <dgm:t>
        <a:bodyPr/>
        <a:lstStyle/>
        <a:p>
          <a:endParaRPr lang="pt-BR"/>
        </a:p>
      </dgm:t>
    </dgm:pt>
    <dgm:pt modelId="{313B1604-F95E-416E-BB2C-72C784F0CF7B}">
      <dgm:prSet phldrT="[Texto]" custT="1"/>
      <dgm:spPr/>
      <dgm:t>
        <a:bodyPr/>
        <a:lstStyle/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Quebra da Bolsa de Valores  de Nova York</a:t>
          </a:r>
        </a:p>
      </dgm:t>
    </dgm:pt>
    <dgm:pt modelId="{ED586672-F5A5-4366-8C3A-AC779BA3EAB9}" type="parTrans" cxnId="{3A2AA233-B4AD-427A-B299-63DE15ABC7FC}">
      <dgm:prSet/>
      <dgm:spPr/>
      <dgm:t>
        <a:bodyPr/>
        <a:lstStyle/>
        <a:p>
          <a:endParaRPr lang="pt-BR"/>
        </a:p>
      </dgm:t>
    </dgm:pt>
    <dgm:pt modelId="{2FEAB763-F5D8-4550-A017-9890CAD94FD2}" type="sibTrans" cxnId="{3A2AA233-B4AD-427A-B299-63DE15ABC7FC}">
      <dgm:prSet/>
      <dgm:spPr/>
      <dgm:t>
        <a:bodyPr/>
        <a:lstStyle/>
        <a:p>
          <a:endParaRPr lang="pt-BR"/>
        </a:p>
      </dgm:t>
    </dgm:pt>
    <dgm:pt modelId="{0AFBC5E1-E6B6-496C-BFBF-9E0D38058862}">
      <dgm:prSet phldrT="[Texto]" custT="1"/>
      <dgm:spPr/>
      <dgm:t>
        <a:bodyPr/>
        <a:lstStyle/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Concentração de riquezas</a:t>
          </a:r>
        </a:p>
      </dgm:t>
    </dgm:pt>
    <dgm:pt modelId="{10A9196E-5E5F-4B32-A63A-7B5F2248F5D2}" type="parTrans" cxnId="{6B746A6A-61D3-4ED4-ACE8-CD069D6A9E30}">
      <dgm:prSet/>
      <dgm:spPr/>
      <dgm:t>
        <a:bodyPr/>
        <a:lstStyle/>
        <a:p>
          <a:endParaRPr lang="pt-BR"/>
        </a:p>
      </dgm:t>
    </dgm:pt>
    <dgm:pt modelId="{16B876A0-6637-4C72-AF35-9C1F1919C007}" type="sibTrans" cxnId="{6B746A6A-61D3-4ED4-ACE8-CD069D6A9E30}">
      <dgm:prSet/>
      <dgm:spPr/>
      <dgm:t>
        <a:bodyPr/>
        <a:lstStyle/>
        <a:p>
          <a:endParaRPr lang="pt-BR"/>
        </a:p>
      </dgm:t>
    </dgm:pt>
    <dgm:pt modelId="{612AFF43-5523-467C-B51E-E10686B7CBF9}">
      <dgm:prSet phldrT="[Texto]"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Superprodução agrícola</a:t>
          </a:r>
        </a:p>
      </dgm:t>
    </dgm:pt>
    <dgm:pt modelId="{292F023B-F50E-4CFD-9E79-BA2E06018485}" type="parTrans" cxnId="{E641859A-0FFA-41FC-A207-83D91EBF5AE9}">
      <dgm:prSet/>
      <dgm:spPr/>
      <dgm:t>
        <a:bodyPr/>
        <a:lstStyle/>
        <a:p>
          <a:endParaRPr lang="pt-BR"/>
        </a:p>
      </dgm:t>
    </dgm:pt>
    <dgm:pt modelId="{9D937907-15C6-4AD8-8A68-3BA76A4D38A1}" type="sibTrans" cxnId="{E641859A-0FFA-41FC-A207-83D91EBF5AE9}">
      <dgm:prSet/>
      <dgm:spPr/>
      <dgm:t>
        <a:bodyPr/>
        <a:lstStyle/>
        <a:p>
          <a:endParaRPr lang="pt-BR"/>
        </a:p>
      </dgm:t>
    </dgm:pt>
    <dgm:pt modelId="{F776F892-5726-427B-BADB-A71A4360CCE6}">
      <dgm:prSet custT="1"/>
      <dgm:spPr/>
      <dgm:t>
        <a:bodyPr/>
        <a:lstStyle/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Concorrência europeia</a:t>
          </a:r>
        </a:p>
      </dgm:t>
    </dgm:pt>
    <dgm:pt modelId="{9261D9E3-76EF-4251-B3E0-F2CB0E8840D5}" type="parTrans" cxnId="{2D6DA1D5-FB61-4E9F-8F7A-D24725409695}">
      <dgm:prSet/>
      <dgm:spPr/>
      <dgm:t>
        <a:bodyPr/>
        <a:lstStyle/>
        <a:p>
          <a:endParaRPr lang="pt-BR"/>
        </a:p>
      </dgm:t>
    </dgm:pt>
    <dgm:pt modelId="{6345A4E3-8808-4C16-A640-F99330E3922B}" type="sibTrans" cxnId="{2D6DA1D5-FB61-4E9F-8F7A-D24725409695}">
      <dgm:prSet/>
      <dgm:spPr/>
      <dgm:t>
        <a:bodyPr/>
        <a:lstStyle/>
        <a:p>
          <a:endParaRPr lang="pt-BR"/>
        </a:p>
      </dgm:t>
    </dgm:pt>
    <dgm:pt modelId="{9075D227-78E9-4D42-B042-B3FC81AE0779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Baixos salários</a:t>
          </a:r>
        </a:p>
      </dgm:t>
    </dgm:pt>
    <dgm:pt modelId="{BA661EFE-3557-4755-B4A9-C463FF793785}" type="parTrans" cxnId="{6185FB1E-D9EE-4E5A-A8AA-E02FA821650B}">
      <dgm:prSet/>
      <dgm:spPr/>
      <dgm:t>
        <a:bodyPr/>
        <a:lstStyle/>
        <a:p>
          <a:endParaRPr lang="pt-BR"/>
        </a:p>
      </dgm:t>
    </dgm:pt>
    <dgm:pt modelId="{A1019CFE-9E49-48D4-A8FD-1895D36395D9}" type="sibTrans" cxnId="{6185FB1E-D9EE-4E5A-A8AA-E02FA821650B}">
      <dgm:prSet/>
      <dgm:spPr/>
      <dgm:t>
        <a:bodyPr/>
        <a:lstStyle/>
        <a:p>
          <a:endParaRPr lang="pt-BR"/>
        </a:p>
      </dgm:t>
    </dgm:pt>
    <dgm:pt modelId="{5F699896-3D14-48F5-BEE6-16EA9846ADDC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Endividamento dos produtores rurais</a:t>
          </a:r>
        </a:p>
      </dgm:t>
    </dgm:pt>
    <dgm:pt modelId="{296C1E76-CA9E-48BF-854D-147755B4D174}" type="parTrans" cxnId="{1A011B70-977B-47EA-AC84-D00D4A75FE19}">
      <dgm:prSet/>
      <dgm:spPr/>
      <dgm:t>
        <a:bodyPr/>
        <a:lstStyle/>
        <a:p>
          <a:endParaRPr lang="pt-BR"/>
        </a:p>
      </dgm:t>
    </dgm:pt>
    <dgm:pt modelId="{E81EDDDD-BFB7-4A5D-8B86-50B01E95324B}" type="sibTrans" cxnId="{1A011B70-977B-47EA-AC84-D00D4A75FE19}">
      <dgm:prSet/>
      <dgm:spPr/>
      <dgm:t>
        <a:bodyPr/>
        <a:lstStyle/>
        <a:p>
          <a:endParaRPr lang="pt-BR"/>
        </a:p>
      </dgm:t>
    </dgm:pt>
    <dgm:pt modelId="{35A080A8-34E6-4F82-A061-85A7CE252346}" type="pres">
      <dgm:prSet presAssocID="{79CF2134-7FAC-48B1-976B-904E611E842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784661-28A7-4D0A-BDAD-6FD7CCD22312}" type="pres">
      <dgm:prSet presAssocID="{5A0029B6-FA4D-4B26-8ACB-B77A48E7BABB}" presName="centerShape" presStyleLbl="node0" presStyleIdx="0" presStyleCnt="1" custScaleX="117887" custScaleY="113542"/>
      <dgm:spPr/>
    </dgm:pt>
    <dgm:pt modelId="{DE6DAD40-7717-4CCC-9DA2-7490B411E899}" type="pres">
      <dgm:prSet presAssocID="{ED586672-F5A5-4366-8C3A-AC779BA3EAB9}" presName="parTrans" presStyleLbl="bgSibTrans2D1" presStyleIdx="0" presStyleCnt="6"/>
      <dgm:spPr/>
    </dgm:pt>
    <dgm:pt modelId="{20106E08-D61D-40A9-8484-F76EFBB2D66A}" type="pres">
      <dgm:prSet presAssocID="{313B1604-F95E-416E-BB2C-72C784F0CF7B}" presName="node" presStyleLbl="node1" presStyleIdx="0" presStyleCnt="6" custScaleY="105083" custRadScaleRad="100067" custRadScaleInc="-587">
        <dgm:presLayoutVars>
          <dgm:bulletEnabled val="1"/>
        </dgm:presLayoutVars>
      </dgm:prSet>
      <dgm:spPr/>
    </dgm:pt>
    <dgm:pt modelId="{B218D50F-D306-4ECB-85D3-89CBF78220CE}" type="pres">
      <dgm:prSet presAssocID="{10A9196E-5E5F-4B32-A63A-7B5F2248F5D2}" presName="parTrans" presStyleLbl="bgSibTrans2D1" presStyleIdx="1" presStyleCnt="6"/>
      <dgm:spPr/>
    </dgm:pt>
    <dgm:pt modelId="{22C58F2E-488E-4CFC-A5B5-8B5016462B99}" type="pres">
      <dgm:prSet presAssocID="{0AFBC5E1-E6B6-496C-BFBF-9E0D38058862}" presName="node" presStyleLbl="node1" presStyleIdx="1" presStyleCnt="6" custScaleY="69528">
        <dgm:presLayoutVars>
          <dgm:bulletEnabled val="1"/>
        </dgm:presLayoutVars>
      </dgm:prSet>
      <dgm:spPr/>
    </dgm:pt>
    <dgm:pt modelId="{F2E55BEE-A497-4FC1-B63E-E6E4EA0DD5B9}" type="pres">
      <dgm:prSet presAssocID="{BA661EFE-3557-4755-B4A9-C463FF793785}" presName="parTrans" presStyleLbl="bgSibTrans2D1" presStyleIdx="2" presStyleCnt="6"/>
      <dgm:spPr/>
    </dgm:pt>
    <dgm:pt modelId="{69890912-C85F-4DEC-A688-040D977410E2}" type="pres">
      <dgm:prSet presAssocID="{9075D227-78E9-4D42-B042-B3FC81AE0779}" presName="node" presStyleLbl="node1" presStyleIdx="2" presStyleCnt="6" custScaleY="72298">
        <dgm:presLayoutVars>
          <dgm:bulletEnabled val="1"/>
        </dgm:presLayoutVars>
      </dgm:prSet>
      <dgm:spPr/>
    </dgm:pt>
    <dgm:pt modelId="{0E10A56D-EBC6-4312-8EBC-4C5675F1095C}" type="pres">
      <dgm:prSet presAssocID="{292F023B-F50E-4CFD-9E79-BA2E06018485}" presName="parTrans" presStyleLbl="bgSibTrans2D1" presStyleIdx="3" presStyleCnt="6"/>
      <dgm:spPr/>
    </dgm:pt>
    <dgm:pt modelId="{65C1FEB4-4677-4377-AD82-93579B82BAEC}" type="pres">
      <dgm:prSet presAssocID="{612AFF43-5523-467C-B51E-E10686B7CBF9}" presName="node" presStyleLbl="node1" presStyleIdx="3" presStyleCnt="6" custScaleX="105830" custScaleY="69666">
        <dgm:presLayoutVars>
          <dgm:bulletEnabled val="1"/>
        </dgm:presLayoutVars>
      </dgm:prSet>
      <dgm:spPr/>
    </dgm:pt>
    <dgm:pt modelId="{426979FE-4D6A-4E08-81B7-4724D9E2C942}" type="pres">
      <dgm:prSet presAssocID="{296C1E76-CA9E-48BF-854D-147755B4D174}" presName="parTrans" presStyleLbl="bgSibTrans2D1" presStyleIdx="4" presStyleCnt="6"/>
      <dgm:spPr/>
    </dgm:pt>
    <dgm:pt modelId="{E0844374-9DB4-4E77-9BDF-87D1D0146FC3}" type="pres">
      <dgm:prSet presAssocID="{5F699896-3D14-48F5-BEE6-16EA9846ADDC}" presName="node" presStyleLbl="node1" presStyleIdx="4" presStyleCnt="6" custScaleX="110875" custScaleY="75831">
        <dgm:presLayoutVars>
          <dgm:bulletEnabled val="1"/>
        </dgm:presLayoutVars>
      </dgm:prSet>
      <dgm:spPr/>
    </dgm:pt>
    <dgm:pt modelId="{C0881042-14BC-4934-9130-7CEA9E9E1DED}" type="pres">
      <dgm:prSet presAssocID="{9261D9E3-76EF-4251-B3E0-F2CB0E8840D5}" presName="parTrans" presStyleLbl="bgSibTrans2D1" presStyleIdx="5" presStyleCnt="6"/>
      <dgm:spPr/>
    </dgm:pt>
    <dgm:pt modelId="{D67371AB-36B8-4D16-9C75-381E7DDF8601}" type="pres">
      <dgm:prSet presAssocID="{F776F892-5726-427B-BADB-A71A4360CCE6}" presName="node" presStyleLbl="node1" presStyleIdx="5" presStyleCnt="6" custScaleY="74975">
        <dgm:presLayoutVars>
          <dgm:bulletEnabled val="1"/>
        </dgm:presLayoutVars>
      </dgm:prSet>
      <dgm:spPr/>
    </dgm:pt>
  </dgm:ptLst>
  <dgm:cxnLst>
    <dgm:cxn modelId="{23ED6D13-6270-43B5-9F8B-86E76617AB33}" type="presOf" srcId="{F776F892-5726-427B-BADB-A71A4360CCE6}" destId="{D67371AB-36B8-4D16-9C75-381E7DDF8601}" srcOrd="0" destOrd="0" presId="urn:microsoft.com/office/officeart/2005/8/layout/radial4"/>
    <dgm:cxn modelId="{61210A17-FEDA-4154-95E4-498287F7955A}" type="presOf" srcId="{9261D9E3-76EF-4251-B3E0-F2CB0E8840D5}" destId="{C0881042-14BC-4934-9130-7CEA9E9E1DED}" srcOrd="0" destOrd="0" presId="urn:microsoft.com/office/officeart/2005/8/layout/radial4"/>
    <dgm:cxn modelId="{6185FB1E-D9EE-4E5A-A8AA-E02FA821650B}" srcId="{5A0029B6-FA4D-4B26-8ACB-B77A48E7BABB}" destId="{9075D227-78E9-4D42-B042-B3FC81AE0779}" srcOrd="2" destOrd="0" parTransId="{BA661EFE-3557-4755-B4A9-C463FF793785}" sibTransId="{A1019CFE-9E49-48D4-A8FD-1895D36395D9}"/>
    <dgm:cxn modelId="{05E7482A-8498-413D-B6D3-C979DAEC8C8C}" type="presOf" srcId="{BA661EFE-3557-4755-B4A9-C463FF793785}" destId="{F2E55BEE-A497-4FC1-B63E-E6E4EA0DD5B9}" srcOrd="0" destOrd="0" presId="urn:microsoft.com/office/officeart/2005/8/layout/radial4"/>
    <dgm:cxn modelId="{BA99122D-8FF0-4BBE-89AF-7BF54E0B189E}" type="presOf" srcId="{ED586672-F5A5-4366-8C3A-AC779BA3EAB9}" destId="{DE6DAD40-7717-4CCC-9DA2-7490B411E899}" srcOrd="0" destOrd="0" presId="urn:microsoft.com/office/officeart/2005/8/layout/radial4"/>
    <dgm:cxn modelId="{3A2AA233-B4AD-427A-B299-63DE15ABC7FC}" srcId="{5A0029B6-FA4D-4B26-8ACB-B77A48E7BABB}" destId="{313B1604-F95E-416E-BB2C-72C784F0CF7B}" srcOrd="0" destOrd="0" parTransId="{ED586672-F5A5-4366-8C3A-AC779BA3EAB9}" sibTransId="{2FEAB763-F5D8-4550-A017-9890CAD94FD2}"/>
    <dgm:cxn modelId="{813D1438-F0BB-42C0-9FC0-DA497E4F5C05}" type="presOf" srcId="{296C1E76-CA9E-48BF-854D-147755B4D174}" destId="{426979FE-4D6A-4E08-81B7-4724D9E2C942}" srcOrd="0" destOrd="0" presId="urn:microsoft.com/office/officeart/2005/8/layout/radial4"/>
    <dgm:cxn modelId="{03929663-E90B-4ABF-9F11-980D4FC070EA}" type="presOf" srcId="{0AFBC5E1-E6B6-496C-BFBF-9E0D38058862}" destId="{22C58F2E-488E-4CFC-A5B5-8B5016462B99}" srcOrd="0" destOrd="0" presId="urn:microsoft.com/office/officeart/2005/8/layout/radial4"/>
    <dgm:cxn modelId="{8E8D9465-9359-4655-B316-91FE37B971F2}" type="presOf" srcId="{5F699896-3D14-48F5-BEE6-16EA9846ADDC}" destId="{E0844374-9DB4-4E77-9BDF-87D1D0146FC3}" srcOrd="0" destOrd="0" presId="urn:microsoft.com/office/officeart/2005/8/layout/radial4"/>
    <dgm:cxn modelId="{6B746A6A-61D3-4ED4-ACE8-CD069D6A9E30}" srcId="{5A0029B6-FA4D-4B26-8ACB-B77A48E7BABB}" destId="{0AFBC5E1-E6B6-496C-BFBF-9E0D38058862}" srcOrd="1" destOrd="0" parTransId="{10A9196E-5E5F-4B32-A63A-7B5F2248F5D2}" sibTransId="{16B876A0-6637-4C72-AF35-9C1F1919C007}"/>
    <dgm:cxn modelId="{1A011B70-977B-47EA-AC84-D00D4A75FE19}" srcId="{5A0029B6-FA4D-4B26-8ACB-B77A48E7BABB}" destId="{5F699896-3D14-48F5-BEE6-16EA9846ADDC}" srcOrd="4" destOrd="0" parTransId="{296C1E76-CA9E-48BF-854D-147755B4D174}" sibTransId="{E81EDDDD-BFB7-4A5D-8B86-50B01E95324B}"/>
    <dgm:cxn modelId="{79D08476-0A9C-4913-9CC8-89708D755BED}" type="presOf" srcId="{612AFF43-5523-467C-B51E-E10686B7CBF9}" destId="{65C1FEB4-4677-4377-AD82-93579B82BAEC}" srcOrd="0" destOrd="0" presId="urn:microsoft.com/office/officeart/2005/8/layout/radial4"/>
    <dgm:cxn modelId="{C2CC7B8A-E246-48BB-B851-52084B8ECEA1}" type="presOf" srcId="{10A9196E-5E5F-4B32-A63A-7B5F2248F5D2}" destId="{B218D50F-D306-4ECB-85D3-89CBF78220CE}" srcOrd="0" destOrd="0" presId="urn:microsoft.com/office/officeart/2005/8/layout/radial4"/>
    <dgm:cxn modelId="{E7391B96-5B70-41F1-BC79-0820B2A4BB61}" type="presOf" srcId="{292F023B-F50E-4CFD-9E79-BA2E06018485}" destId="{0E10A56D-EBC6-4312-8EBC-4C5675F1095C}" srcOrd="0" destOrd="0" presId="urn:microsoft.com/office/officeart/2005/8/layout/radial4"/>
    <dgm:cxn modelId="{E641859A-0FFA-41FC-A207-83D91EBF5AE9}" srcId="{5A0029B6-FA4D-4B26-8ACB-B77A48E7BABB}" destId="{612AFF43-5523-467C-B51E-E10686B7CBF9}" srcOrd="3" destOrd="0" parTransId="{292F023B-F50E-4CFD-9E79-BA2E06018485}" sibTransId="{9D937907-15C6-4AD8-8A68-3BA76A4D38A1}"/>
    <dgm:cxn modelId="{2A7F5CB5-1348-44B8-905C-CAA1453D6AB5}" srcId="{79CF2134-7FAC-48B1-976B-904E611E842C}" destId="{5A0029B6-FA4D-4B26-8ACB-B77A48E7BABB}" srcOrd="0" destOrd="0" parTransId="{FB05206A-3918-467B-BB37-A9F999800202}" sibTransId="{E513BCA0-AF01-4C05-8EF8-F1A6C0A47643}"/>
    <dgm:cxn modelId="{65F343BF-FFB4-4E72-B9CB-E6F9F5BB78B2}" type="presOf" srcId="{313B1604-F95E-416E-BB2C-72C784F0CF7B}" destId="{20106E08-D61D-40A9-8484-F76EFBB2D66A}" srcOrd="0" destOrd="0" presId="urn:microsoft.com/office/officeart/2005/8/layout/radial4"/>
    <dgm:cxn modelId="{220F25C3-2741-42A9-9804-DEBCE44946EE}" type="presOf" srcId="{5A0029B6-FA4D-4B26-8ACB-B77A48E7BABB}" destId="{39784661-28A7-4D0A-BDAD-6FD7CCD22312}" srcOrd="0" destOrd="0" presId="urn:microsoft.com/office/officeart/2005/8/layout/radial4"/>
    <dgm:cxn modelId="{531E1ED1-4DB9-45A9-AEF2-E4F0D3624448}" type="presOf" srcId="{9075D227-78E9-4D42-B042-B3FC81AE0779}" destId="{69890912-C85F-4DEC-A688-040D977410E2}" srcOrd="0" destOrd="0" presId="urn:microsoft.com/office/officeart/2005/8/layout/radial4"/>
    <dgm:cxn modelId="{2D6DA1D5-FB61-4E9F-8F7A-D24725409695}" srcId="{5A0029B6-FA4D-4B26-8ACB-B77A48E7BABB}" destId="{F776F892-5726-427B-BADB-A71A4360CCE6}" srcOrd="5" destOrd="0" parTransId="{9261D9E3-76EF-4251-B3E0-F2CB0E8840D5}" sibTransId="{6345A4E3-8808-4C16-A640-F99330E3922B}"/>
    <dgm:cxn modelId="{F6582AF1-A491-4ECB-9B3E-78B3D906E014}" type="presOf" srcId="{79CF2134-7FAC-48B1-976B-904E611E842C}" destId="{35A080A8-34E6-4F82-A061-85A7CE252346}" srcOrd="0" destOrd="0" presId="urn:microsoft.com/office/officeart/2005/8/layout/radial4"/>
    <dgm:cxn modelId="{69F1AB70-0D6B-482C-BCA9-30EAFE10C021}" type="presParOf" srcId="{35A080A8-34E6-4F82-A061-85A7CE252346}" destId="{39784661-28A7-4D0A-BDAD-6FD7CCD22312}" srcOrd="0" destOrd="0" presId="urn:microsoft.com/office/officeart/2005/8/layout/radial4"/>
    <dgm:cxn modelId="{A5FAAE8B-CD7E-4A23-8D01-15494CA2611E}" type="presParOf" srcId="{35A080A8-34E6-4F82-A061-85A7CE252346}" destId="{DE6DAD40-7717-4CCC-9DA2-7490B411E899}" srcOrd="1" destOrd="0" presId="urn:microsoft.com/office/officeart/2005/8/layout/radial4"/>
    <dgm:cxn modelId="{FF75C7B3-6238-4C44-9E0A-36F45E75EDCA}" type="presParOf" srcId="{35A080A8-34E6-4F82-A061-85A7CE252346}" destId="{20106E08-D61D-40A9-8484-F76EFBB2D66A}" srcOrd="2" destOrd="0" presId="urn:microsoft.com/office/officeart/2005/8/layout/radial4"/>
    <dgm:cxn modelId="{04AB5D08-1A34-41DF-9404-8C802C51F807}" type="presParOf" srcId="{35A080A8-34E6-4F82-A061-85A7CE252346}" destId="{B218D50F-D306-4ECB-85D3-89CBF78220CE}" srcOrd="3" destOrd="0" presId="urn:microsoft.com/office/officeart/2005/8/layout/radial4"/>
    <dgm:cxn modelId="{18E927DB-E777-4956-B25D-A6F7F6F064A4}" type="presParOf" srcId="{35A080A8-34E6-4F82-A061-85A7CE252346}" destId="{22C58F2E-488E-4CFC-A5B5-8B5016462B99}" srcOrd="4" destOrd="0" presId="urn:microsoft.com/office/officeart/2005/8/layout/radial4"/>
    <dgm:cxn modelId="{E13C335A-F230-4D8A-9A05-C5C36AC50153}" type="presParOf" srcId="{35A080A8-34E6-4F82-A061-85A7CE252346}" destId="{F2E55BEE-A497-4FC1-B63E-E6E4EA0DD5B9}" srcOrd="5" destOrd="0" presId="urn:microsoft.com/office/officeart/2005/8/layout/radial4"/>
    <dgm:cxn modelId="{8A61F374-F8CC-4304-87BC-36C82E69EEBC}" type="presParOf" srcId="{35A080A8-34E6-4F82-A061-85A7CE252346}" destId="{69890912-C85F-4DEC-A688-040D977410E2}" srcOrd="6" destOrd="0" presId="urn:microsoft.com/office/officeart/2005/8/layout/radial4"/>
    <dgm:cxn modelId="{6B43F7F7-6563-4BE9-A876-378AB1C6D220}" type="presParOf" srcId="{35A080A8-34E6-4F82-A061-85A7CE252346}" destId="{0E10A56D-EBC6-4312-8EBC-4C5675F1095C}" srcOrd="7" destOrd="0" presId="urn:microsoft.com/office/officeart/2005/8/layout/radial4"/>
    <dgm:cxn modelId="{6C9E6469-A405-46B0-9025-10BE1F6D2676}" type="presParOf" srcId="{35A080A8-34E6-4F82-A061-85A7CE252346}" destId="{65C1FEB4-4677-4377-AD82-93579B82BAEC}" srcOrd="8" destOrd="0" presId="urn:microsoft.com/office/officeart/2005/8/layout/radial4"/>
    <dgm:cxn modelId="{249A62FA-8D2C-4F9E-9855-B2F9CA24AA56}" type="presParOf" srcId="{35A080A8-34E6-4F82-A061-85A7CE252346}" destId="{426979FE-4D6A-4E08-81B7-4724D9E2C942}" srcOrd="9" destOrd="0" presId="urn:microsoft.com/office/officeart/2005/8/layout/radial4"/>
    <dgm:cxn modelId="{E05C4A84-ADB3-4CE7-BBCD-BE77356C96FD}" type="presParOf" srcId="{35A080A8-34E6-4F82-A061-85A7CE252346}" destId="{E0844374-9DB4-4E77-9BDF-87D1D0146FC3}" srcOrd="10" destOrd="0" presId="urn:microsoft.com/office/officeart/2005/8/layout/radial4"/>
    <dgm:cxn modelId="{6850F3D3-773D-44E8-8EEC-2B17A42B01E4}" type="presParOf" srcId="{35A080A8-34E6-4F82-A061-85A7CE252346}" destId="{C0881042-14BC-4934-9130-7CEA9E9E1DED}" srcOrd="11" destOrd="0" presId="urn:microsoft.com/office/officeart/2005/8/layout/radial4"/>
    <dgm:cxn modelId="{1D746DE6-9E87-4417-A387-AEA25BC0F2EF}" type="presParOf" srcId="{35A080A8-34E6-4F82-A061-85A7CE252346}" destId="{D67371AB-36B8-4D16-9C75-381E7DDF860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674D4F-F6EA-4D92-8A5C-69ACB6CB840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CCD06EE-ACD5-43B8-837F-B49D1DE5C70D}">
      <dgm:prSet custT="1"/>
      <dgm:spPr/>
      <dgm:t>
        <a:bodyPr/>
        <a:lstStyle/>
        <a:p>
          <a:r>
            <a:rPr lang="pt-BR" sz="25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Fascismo</a:t>
          </a:r>
        </a:p>
        <a:p>
          <a:r>
            <a:rPr lang="pt-BR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(Itália)</a:t>
          </a:r>
        </a:p>
      </dgm:t>
    </dgm:pt>
    <dgm:pt modelId="{CF07E204-8E6E-4E28-A0B7-7E576A8A3D34}" type="parTrans" cxnId="{49DE6316-C962-4DE3-A649-EF66386D5EF7}">
      <dgm:prSet/>
      <dgm:spPr/>
      <dgm:t>
        <a:bodyPr/>
        <a:lstStyle/>
        <a:p>
          <a:endParaRPr lang="pt-BR"/>
        </a:p>
      </dgm:t>
    </dgm:pt>
    <dgm:pt modelId="{749C2CA4-CAAC-4F4E-9437-533CD050A7E8}" type="sibTrans" cxnId="{49DE6316-C962-4DE3-A649-EF66386D5EF7}">
      <dgm:prSet/>
      <dgm:spPr/>
      <dgm:t>
        <a:bodyPr/>
        <a:lstStyle/>
        <a:p>
          <a:endParaRPr lang="pt-BR"/>
        </a:p>
      </dgm:t>
    </dgm:pt>
    <dgm:pt modelId="{0A0A6D24-EC05-4D29-BAB0-A1C9BB31A22B}">
      <dgm:prSet custT="1"/>
      <dgm:spPr/>
      <dgm:t>
        <a:bodyPr/>
        <a:lstStyle/>
        <a:p>
          <a:pPr algn="l"/>
          <a:r>
            <a:rPr lang="pt-BR" sz="17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Antecedentes</a:t>
          </a:r>
          <a:r>
            <a:rPr lang="pt-BR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Fim da Primeira Guerra Mundial e desemprego.</a:t>
          </a:r>
        </a:p>
      </dgm:t>
    </dgm:pt>
    <dgm:pt modelId="{72F00A55-4791-4BD5-B54F-6DB93EDD17DC}" type="parTrans" cxnId="{C6ED62D1-E109-4B9F-8179-C2A7F28E9CCD}">
      <dgm:prSet/>
      <dgm:spPr/>
      <dgm:t>
        <a:bodyPr/>
        <a:lstStyle/>
        <a:p>
          <a:endParaRPr lang="pt-BR"/>
        </a:p>
      </dgm:t>
    </dgm:pt>
    <dgm:pt modelId="{7C6BB2ED-E986-4037-BEA1-120015AF93D0}" type="sibTrans" cxnId="{C6ED62D1-E109-4B9F-8179-C2A7F28E9CCD}">
      <dgm:prSet/>
      <dgm:spPr/>
      <dgm:t>
        <a:bodyPr/>
        <a:lstStyle/>
        <a:p>
          <a:endParaRPr lang="pt-BR"/>
        </a:p>
      </dgm:t>
    </dgm:pt>
    <dgm:pt modelId="{1D519A60-7FBA-4E20-AE1C-3ACCAD24FCCC}">
      <dgm:prSet custT="1"/>
      <dgm:spPr/>
      <dgm:t>
        <a:bodyPr/>
        <a:lstStyle/>
        <a:p>
          <a:pPr algn="l"/>
          <a:r>
            <a:rPr lang="pt-BR" sz="17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Recursos</a:t>
          </a: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 polícia secreta; perseguição aos opositores; fechamento dos demais partidos; censura e propaganda.</a:t>
          </a:r>
          <a:b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Houve ainda o </a:t>
          </a:r>
          <a:r>
            <a:rPr lang="pt-BR" sz="1700" u="sng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Tratado de Latrão</a:t>
          </a: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, que determinou a concessão do território do Vaticano à Igreja Católica, conquistando seu apoio ao regime. </a:t>
          </a:r>
        </a:p>
      </dgm:t>
    </dgm:pt>
    <dgm:pt modelId="{9E6D6F98-73EE-40EE-A1BC-AA13ADEDA816}" type="parTrans" cxnId="{59DF028A-92E1-41F2-B264-29138422A87B}">
      <dgm:prSet/>
      <dgm:spPr/>
      <dgm:t>
        <a:bodyPr/>
        <a:lstStyle/>
        <a:p>
          <a:endParaRPr lang="pt-BR"/>
        </a:p>
      </dgm:t>
    </dgm:pt>
    <dgm:pt modelId="{DDD55BF5-9B8E-46DE-9D25-67E312555E8B}" type="sibTrans" cxnId="{59DF028A-92E1-41F2-B264-29138422A87B}">
      <dgm:prSet/>
      <dgm:spPr/>
      <dgm:t>
        <a:bodyPr/>
        <a:lstStyle/>
        <a:p>
          <a:endParaRPr lang="pt-BR"/>
        </a:p>
      </dgm:t>
    </dgm:pt>
    <dgm:pt modelId="{46BCBC6E-EA6B-4A24-A515-EE952F630DA5}">
      <dgm:prSet custT="1"/>
      <dgm:spPr/>
      <dgm:t>
        <a:bodyPr/>
        <a:lstStyle/>
        <a:p>
          <a:pPr algn="l"/>
          <a:r>
            <a:rPr lang="pt-BR" sz="17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Líder</a:t>
          </a: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 Benito Mussolini.</a:t>
          </a:r>
        </a:p>
      </dgm:t>
    </dgm:pt>
    <dgm:pt modelId="{FA0AAA95-ABFE-4F60-9925-20ED6FE5A1F3}" type="parTrans" cxnId="{8C175A2E-5F17-4CAA-AA86-49094E71848C}">
      <dgm:prSet/>
      <dgm:spPr/>
      <dgm:t>
        <a:bodyPr/>
        <a:lstStyle/>
        <a:p>
          <a:endParaRPr lang="pt-BR"/>
        </a:p>
      </dgm:t>
    </dgm:pt>
    <dgm:pt modelId="{855E5AAB-A208-4B49-9A6F-9D862FFBEF61}" type="sibTrans" cxnId="{8C175A2E-5F17-4CAA-AA86-49094E71848C}">
      <dgm:prSet/>
      <dgm:spPr/>
      <dgm:t>
        <a:bodyPr/>
        <a:lstStyle/>
        <a:p>
          <a:endParaRPr lang="pt-BR"/>
        </a:p>
      </dgm:t>
    </dgm:pt>
    <dgm:pt modelId="{AB84B6EE-9133-4D0B-B434-B173FB23926D}">
      <dgm:prSet custT="1"/>
      <dgm:spPr/>
      <dgm:t>
        <a:bodyPr/>
        <a:lstStyle/>
        <a:p>
          <a:r>
            <a:rPr lang="pt-BR" sz="25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Nazismo</a:t>
          </a:r>
        </a:p>
        <a:p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(Alemanha)</a:t>
          </a:r>
        </a:p>
      </dgm:t>
    </dgm:pt>
    <dgm:pt modelId="{037E9134-FEB8-41ED-96A6-23B0BF3424FA}" type="parTrans" cxnId="{319B3F39-6CF5-44EE-8E5D-64E3E7D3A053}">
      <dgm:prSet/>
      <dgm:spPr/>
      <dgm:t>
        <a:bodyPr/>
        <a:lstStyle/>
        <a:p>
          <a:endParaRPr lang="pt-BR"/>
        </a:p>
      </dgm:t>
    </dgm:pt>
    <dgm:pt modelId="{B97DE120-091A-4C56-8CE3-6074839DBF0E}" type="sibTrans" cxnId="{319B3F39-6CF5-44EE-8E5D-64E3E7D3A053}">
      <dgm:prSet/>
      <dgm:spPr/>
      <dgm:t>
        <a:bodyPr/>
        <a:lstStyle/>
        <a:p>
          <a:endParaRPr lang="pt-BR"/>
        </a:p>
      </dgm:t>
    </dgm:pt>
    <dgm:pt modelId="{4B8659FC-7F4D-4378-A1C6-91B6545BF9BE}">
      <dgm:prSet custT="1"/>
      <dgm:spPr/>
      <dgm:t>
        <a:bodyPr/>
        <a:lstStyle/>
        <a:p>
          <a:pPr algn="l"/>
          <a:r>
            <a:rPr lang="pt-BR" sz="17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Antecedentes</a:t>
          </a:r>
          <a:r>
            <a:rPr lang="pt-BR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Tratado de Versalhes e reflexos econômicos da Grande Depressão.</a:t>
          </a:r>
        </a:p>
      </dgm:t>
    </dgm:pt>
    <dgm:pt modelId="{56D3094F-C9E9-4F81-A6EC-485CD794D9F9}" type="parTrans" cxnId="{3D84F4EC-4E31-4B03-9A47-F5A06F259F79}">
      <dgm:prSet/>
      <dgm:spPr/>
      <dgm:t>
        <a:bodyPr/>
        <a:lstStyle/>
        <a:p>
          <a:endParaRPr lang="pt-BR"/>
        </a:p>
      </dgm:t>
    </dgm:pt>
    <dgm:pt modelId="{ACEEE014-CEEC-4FA7-BB58-84C02218E679}" type="sibTrans" cxnId="{3D84F4EC-4E31-4B03-9A47-F5A06F259F79}">
      <dgm:prSet/>
      <dgm:spPr/>
      <dgm:t>
        <a:bodyPr/>
        <a:lstStyle/>
        <a:p>
          <a:endParaRPr lang="pt-BR"/>
        </a:p>
      </dgm:t>
    </dgm:pt>
    <dgm:pt modelId="{01A83C51-AFC8-41C1-9A2B-484CE6C0241C}">
      <dgm:prSet custT="1"/>
      <dgm:spPr/>
      <dgm:t>
        <a:bodyPr/>
        <a:lstStyle/>
        <a:p>
          <a:pPr algn="l"/>
          <a:r>
            <a:rPr lang="pt-BR" sz="16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Recursos</a:t>
          </a:r>
          <a:r>
            <a:rPr lang="pt-BR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 polícia secreta; perseguição aos judeus, comunistas e opositores; fechamento de sindicatos, jornais e demais partidos políticos; censura e propaganda.</a:t>
          </a:r>
        </a:p>
      </dgm:t>
    </dgm:pt>
    <dgm:pt modelId="{43D6E696-30C2-4DF5-94C2-D3008642C5B7}" type="parTrans" cxnId="{06DA56B4-6DCE-4BF3-A097-A5E45411CFC3}">
      <dgm:prSet/>
      <dgm:spPr/>
      <dgm:t>
        <a:bodyPr/>
        <a:lstStyle/>
        <a:p>
          <a:endParaRPr lang="pt-BR"/>
        </a:p>
      </dgm:t>
    </dgm:pt>
    <dgm:pt modelId="{2A1BB104-58E6-4CA8-BE1C-97F8D93DE101}" type="sibTrans" cxnId="{06DA56B4-6DCE-4BF3-A097-A5E45411CFC3}">
      <dgm:prSet/>
      <dgm:spPr/>
      <dgm:t>
        <a:bodyPr/>
        <a:lstStyle/>
        <a:p>
          <a:endParaRPr lang="pt-BR"/>
        </a:p>
      </dgm:t>
    </dgm:pt>
    <dgm:pt modelId="{DAECFFC5-5F41-444B-9932-CF60ED37A5DE}">
      <dgm:prSet custT="1"/>
      <dgm:spPr/>
      <dgm:t>
        <a:bodyPr/>
        <a:lstStyle/>
        <a:p>
          <a:pPr algn="l"/>
          <a:r>
            <a:rPr lang="pt-BR" sz="17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Líder</a:t>
          </a:r>
          <a:r>
            <a:rPr lang="pt-BR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Adolf Hitler.</a:t>
          </a:r>
        </a:p>
      </dgm:t>
    </dgm:pt>
    <dgm:pt modelId="{1EA2F979-547B-468E-8ABC-3B4BDAFB54B9}" type="parTrans" cxnId="{EF0A2DA6-B068-4F69-97CA-D111361BE257}">
      <dgm:prSet/>
      <dgm:spPr/>
      <dgm:t>
        <a:bodyPr/>
        <a:lstStyle/>
        <a:p>
          <a:endParaRPr lang="pt-BR"/>
        </a:p>
      </dgm:t>
    </dgm:pt>
    <dgm:pt modelId="{53F4479A-512A-4E58-B42F-D94C391058F6}" type="sibTrans" cxnId="{EF0A2DA6-B068-4F69-97CA-D111361BE257}">
      <dgm:prSet/>
      <dgm:spPr/>
      <dgm:t>
        <a:bodyPr/>
        <a:lstStyle/>
        <a:p>
          <a:endParaRPr lang="pt-BR"/>
        </a:p>
      </dgm:t>
    </dgm:pt>
    <dgm:pt modelId="{708517B6-4685-454B-A0B9-00F0F6888974}" type="pres">
      <dgm:prSet presAssocID="{60674D4F-F6EA-4D92-8A5C-69ACB6CB84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2BF85E-E062-4ED2-AAF6-B9E014127D6B}" type="pres">
      <dgm:prSet presAssocID="{FCCD06EE-ACD5-43B8-837F-B49D1DE5C70D}" presName="root1" presStyleCnt="0"/>
      <dgm:spPr/>
    </dgm:pt>
    <dgm:pt modelId="{96E56A5D-AA50-4844-A3C2-39427899AF51}" type="pres">
      <dgm:prSet presAssocID="{FCCD06EE-ACD5-43B8-837F-B49D1DE5C70D}" presName="LevelOneTextNode" presStyleLbl="node0" presStyleIdx="0" presStyleCnt="2" custScaleX="103037" custScaleY="98700" custLinFactNeighborX="9634" custLinFactNeighborY="-4784">
        <dgm:presLayoutVars>
          <dgm:chPref val="3"/>
        </dgm:presLayoutVars>
      </dgm:prSet>
      <dgm:spPr/>
    </dgm:pt>
    <dgm:pt modelId="{991F0634-C91D-4144-B0B7-4C25022D5F78}" type="pres">
      <dgm:prSet presAssocID="{FCCD06EE-ACD5-43B8-837F-B49D1DE5C70D}" presName="level2hierChild" presStyleCnt="0"/>
      <dgm:spPr/>
    </dgm:pt>
    <dgm:pt modelId="{BDEF1CC7-327B-4921-BF62-7A10AA00D33D}" type="pres">
      <dgm:prSet presAssocID="{72F00A55-4791-4BD5-B54F-6DB93EDD17DC}" presName="conn2-1" presStyleLbl="parChTrans1D2" presStyleIdx="0" presStyleCnt="6"/>
      <dgm:spPr/>
    </dgm:pt>
    <dgm:pt modelId="{C5578FAB-8C97-4C75-9762-6AB772E4988F}" type="pres">
      <dgm:prSet presAssocID="{72F00A55-4791-4BD5-B54F-6DB93EDD17DC}" presName="connTx" presStyleLbl="parChTrans1D2" presStyleIdx="0" presStyleCnt="6"/>
      <dgm:spPr/>
    </dgm:pt>
    <dgm:pt modelId="{32C875FC-DA18-4CA0-B171-FCA62E12FC7C}" type="pres">
      <dgm:prSet presAssocID="{0A0A6D24-EC05-4D29-BAB0-A1C9BB31A22B}" presName="root2" presStyleCnt="0"/>
      <dgm:spPr/>
    </dgm:pt>
    <dgm:pt modelId="{0E5AB095-4E39-47CE-A3C8-3DA3C8BFE5F8}" type="pres">
      <dgm:prSet presAssocID="{0A0A6D24-EC05-4D29-BAB0-A1C9BB31A22B}" presName="LevelTwoTextNode" presStyleLbl="node2" presStyleIdx="0" presStyleCnt="6" custScaleX="220625" custScaleY="44198" custLinFactNeighborX="1320" custLinFactNeighborY="9622">
        <dgm:presLayoutVars>
          <dgm:chPref val="3"/>
        </dgm:presLayoutVars>
      </dgm:prSet>
      <dgm:spPr/>
    </dgm:pt>
    <dgm:pt modelId="{DAE9F947-ECFF-4B4E-A5ED-39645AC14797}" type="pres">
      <dgm:prSet presAssocID="{0A0A6D24-EC05-4D29-BAB0-A1C9BB31A22B}" presName="level3hierChild" presStyleCnt="0"/>
      <dgm:spPr/>
    </dgm:pt>
    <dgm:pt modelId="{212E93CD-ABF6-4CBD-944F-998AB2A9C89D}" type="pres">
      <dgm:prSet presAssocID="{9E6D6F98-73EE-40EE-A1BC-AA13ADEDA816}" presName="conn2-1" presStyleLbl="parChTrans1D2" presStyleIdx="1" presStyleCnt="6"/>
      <dgm:spPr/>
    </dgm:pt>
    <dgm:pt modelId="{E0031D65-9063-4C81-8261-BDFFF182DFC0}" type="pres">
      <dgm:prSet presAssocID="{9E6D6F98-73EE-40EE-A1BC-AA13ADEDA816}" presName="connTx" presStyleLbl="parChTrans1D2" presStyleIdx="1" presStyleCnt="6"/>
      <dgm:spPr/>
    </dgm:pt>
    <dgm:pt modelId="{63DC2954-3488-4599-82D9-992DF6D52E15}" type="pres">
      <dgm:prSet presAssocID="{1D519A60-7FBA-4E20-AE1C-3ACCAD24FCCC}" presName="root2" presStyleCnt="0"/>
      <dgm:spPr/>
    </dgm:pt>
    <dgm:pt modelId="{868DD6DD-B4E5-406C-946D-3680B33144A3}" type="pres">
      <dgm:prSet presAssocID="{1D519A60-7FBA-4E20-AE1C-3ACCAD24FCCC}" presName="LevelTwoTextNode" presStyleLbl="node2" presStyleIdx="1" presStyleCnt="6" custFlipHor="1" custScaleX="221358" custScaleY="118167" custLinFactNeighborX="1249" custLinFactNeighborY="-3026">
        <dgm:presLayoutVars>
          <dgm:chPref val="3"/>
        </dgm:presLayoutVars>
      </dgm:prSet>
      <dgm:spPr/>
    </dgm:pt>
    <dgm:pt modelId="{6D49A5FD-4810-426B-BB5B-E15E6A6EE8CE}" type="pres">
      <dgm:prSet presAssocID="{1D519A60-7FBA-4E20-AE1C-3ACCAD24FCCC}" presName="level3hierChild" presStyleCnt="0"/>
      <dgm:spPr/>
    </dgm:pt>
    <dgm:pt modelId="{1AA94102-0C0C-4587-8AC7-661A3750F64D}" type="pres">
      <dgm:prSet presAssocID="{FA0AAA95-ABFE-4F60-9925-20ED6FE5A1F3}" presName="conn2-1" presStyleLbl="parChTrans1D2" presStyleIdx="2" presStyleCnt="6"/>
      <dgm:spPr/>
    </dgm:pt>
    <dgm:pt modelId="{BE36CC3A-199C-432B-B882-960BA9B46713}" type="pres">
      <dgm:prSet presAssocID="{FA0AAA95-ABFE-4F60-9925-20ED6FE5A1F3}" presName="connTx" presStyleLbl="parChTrans1D2" presStyleIdx="2" presStyleCnt="6"/>
      <dgm:spPr/>
    </dgm:pt>
    <dgm:pt modelId="{9715AD94-C217-4818-8747-DDDDBBAB161B}" type="pres">
      <dgm:prSet presAssocID="{46BCBC6E-EA6B-4A24-A515-EE952F630DA5}" presName="root2" presStyleCnt="0"/>
      <dgm:spPr/>
    </dgm:pt>
    <dgm:pt modelId="{A0B28CA1-C7AE-4268-A9BF-4468C365D103}" type="pres">
      <dgm:prSet presAssocID="{46BCBC6E-EA6B-4A24-A515-EE952F630DA5}" presName="LevelTwoTextNode" presStyleLbl="node2" presStyleIdx="2" presStyleCnt="6" custScaleX="219087" custScaleY="31135" custLinFactNeighborX="2426" custLinFactNeighborY="-13813">
        <dgm:presLayoutVars>
          <dgm:chPref val="3"/>
        </dgm:presLayoutVars>
      </dgm:prSet>
      <dgm:spPr/>
    </dgm:pt>
    <dgm:pt modelId="{FAB8B14F-A941-47B1-A25D-5FCA011C2AAA}" type="pres">
      <dgm:prSet presAssocID="{46BCBC6E-EA6B-4A24-A515-EE952F630DA5}" presName="level3hierChild" presStyleCnt="0"/>
      <dgm:spPr/>
    </dgm:pt>
    <dgm:pt modelId="{80DF681E-9BE4-4B61-9A82-8ED8E070BB47}" type="pres">
      <dgm:prSet presAssocID="{AB84B6EE-9133-4D0B-B434-B173FB23926D}" presName="root1" presStyleCnt="0"/>
      <dgm:spPr/>
    </dgm:pt>
    <dgm:pt modelId="{D0C71740-3779-451A-B744-BED7D7FD8D42}" type="pres">
      <dgm:prSet presAssocID="{AB84B6EE-9133-4D0B-B434-B173FB23926D}" presName="LevelOneTextNode" presStyleLbl="node0" presStyleIdx="1" presStyleCnt="2" custFlipHor="1" custScaleX="100750" custScaleY="102033" custLinFactNeighborX="10707" custLinFactNeighborY="230">
        <dgm:presLayoutVars>
          <dgm:chPref val="3"/>
        </dgm:presLayoutVars>
      </dgm:prSet>
      <dgm:spPr/>
    </dgm:pt>
    <dgm:pt modelId="{D7449A62-9385-4439-BBFF-E46FB2C7E81F}" type="pres">
      <dgm:prSet presAssocID="{AB84B6EE-9133-4D0B-B434-B173FB23926D}" presName="level2hierChild" presStyleCnt="0"/>
      <dgm:spPr/>
    </dgm:pt>
    <dgm:pt modelId="{B79015A6-2C09-4163-94FD-0E64468D3DAD}" type="pres">
      <dgm:prSet presAssocID="{56D3094F-C9E9-4F81-A6EC-485CD794D9F9}" presName="conn2-1" presStyleLbl="parChTrans1D2" presStyleIdx="3" presStyleCnt="6"/>
      <dgm:spPr/>
    </dgm:pt>
    <dgm:pt modelId="{3D130F54-FDBA-4B70-AC18-749829E37ACA}" type="pres">
      <dgm:prSet presAssocID="{56D3094F-C9E9-4F81-A6EC-485CD794D9F9}" presName="connTx" presStyleLbl="parChTrans1D2" presStyleIdx="3" presStyleCnt="6"/>
      <dgm:spPr/>
    </dgm:pt>
    <dgm:pt modelId="{2BFAC1AB-CAE0-4BA9-966C-336FB0209E51}" type="pres">
      <dgm:prSet presAssocID="{4B8659FC-7F4D-4378-A1C6-91B6545BF9BE}" presName="root2" presStyleCnt="0"/>
      <dgm:spPr/>
    </dgm:pt>
    <dgm:pt modelId="{85682742-ACC6-4380-9A6D-54F7EE94EB71}" type="pres">
      <dgm:prSet presAssocID="{4B8659FC-7F4D-4378-A1C6-91B6545BF9BE}" presName="LevelTwoTextNode" presStyleLbl="node2" presStyleIdx="3" presStyleCnt="6" custScaleX="219093" custScaleY="49173" custLinFactNeighborX="4136" custLinFactNeighborY="17043">
        <dgm:presLayoutVars>
          <dgm:chPref val="3"/>
        </dgm:presLayoutVars>
      </dgm:prSet>
      <dgm:spPr/>
    </dgm:pt>
    <dgm:pt modelId="{84E816B2-0505-4393-BD58-CEA037906831}" type="pres">
      <dgm:prSet presAssocID="{4B8659FC-7F4D-4378-A1C6-91B6545BF9BE}" presName="level3hierChild" presStyleCnt="0"/>
      <dgm:spPr/>
    </dgm:pt>
    <dgm:pt modelId="{0C30AF0C-FFB6-4E8A-B350-05ABB6F70644}" type="pres">
      <dgm:prSet presAssocID="{43D6E696-30C2-4DF5-94C2-D3008642C5B7}" presName="conn2-1" presStyleLbl="parChTrans1D2" presStyleIdx="4" presStyleCnt="6"/>
      <dgm:spPr/>
    </dgm:pt>
    <dgm:pt modelId="{7516FF71-E39A-417E-87B7-58D5045EBFD5}" type="pres">
      <dgm:prSet presAssocID="{43D6E696-30C2-4DF5-94C2-D3008642C5B7}" presName="connTx" presStyleLbl="parChTrans1D2" presStyleIdx="4" presStyleCnt="6"/>
      <dgm:spPr/>
    </dgm:pt>
    <dgm:pt modelId="{73389FD1-52C5-45A4-B6EB-EE9C504D7D7F}" type="pres">
      <dgm:prSet presAssocID="{01A83C51-AFC8-41C1-9A2B-484CE6C0241C}" presName="root2" presStyleCnt="0"/>
      <dgm:spPr/>
    </dgm:pt>
    <dgm:pt modelId="{692C3B90-CED5-4B3D-BDFB-0C2422A3DC6C}" type="pres">
      <dgm:prSet presAssocID="{01A83C51-AFC8-41C1-9A2B-484CE6C0241C}" presName="LevelTwoTextNode" presStyleLbl="node2" presStyleIdx="4" presStyleCnt="6" custScaleX="218483" custScaleY="62247" custLinFactNeighborX="4919" custLinFactNeighborY="5261">
        <dgm:presLayoutVars>
          <dgm:chPref val="3"/>
        </dgm:presLayoutVars>
      </dgm:prSet>
      <dgm:spPr/>
    </dgm:pt>
    <dgm:pt modelId="{7854EA5C-021B-49A0-A35A-BDD72AF08BDF}" type="pres">
      <dgm:prSet presAssocID="{01A83C51-AFC8-41C1-9A2B-484CE6C0241C}" presName="level3hierChild" presStyleCnt="0"/>
      <dgm:spPr/>
    </dgm:pt>
    <dgm:pt modelId="{8048AF22-19D7-49C6-9561-523E2DDAEB14}" type="pres">
      <dgm:prSet presAssocID="{1EA2F979-547B-468E-8ABC-3B4BDAFB54B9}" presName="conn2-1" presStyleLbl="parChTrans1D2" presStyleIdx="5" presStyleCnt="6"/>
      <dgm:spPr/>
    </dgm:pt>
    <dgm:pt modelId="{4E0B9F2A-BE6E-481C-AAA3-4E268962667E}" type="pres">
      <dgm:prSet presAssocID="{1EA2F979-547B-468E-8ABC-3B4BDAFB54B9}" presName="connTx" presStyleLbl="parChTrans1D2" presStyleIdx="5" presStyleCnt="6"/>
      <dgm:spPr/>
    </dgm:pt>
    <dgm:pt modelId="{562E5DDD-942C-4B07-87EC-61957B96692A}" type="pres">
      <dgm:prSet presAssocID="{DAECFFC5-5F41-444B-9932-CF60ED37A5DE}" presName="root2" presStyleCnt="0"/>
      <dgm:spPr/>
    </dgm:pt>
    <dgm:pt modelId="{581690F0-D6CA-4ECC-9ADA-338E076A2B9B}" type="pres">
      <dgm:prSet presAssocID="{DAECFFC5-5F41-444B-9932-CF60ED37A5DE}" presName="LevelTwoTextNode" presStyleLbl="node2" presStyleIdx="5" presStyleCnt="6" custScaleX="218391" custScaleY="30183" custLinFactNeighborX="5382" custLinFactNeighborY="-6384">
        <dgm:presLayoutVars>
          <dgm:chPref val="3"/>
        </dgm:presLayoutVars>
      </dgm:prSet>
      <dgm:spPr/>
    </dgm:pt>
    <dgm:pt modelId="{40322AD8-2C4C-4CD9-9C3F-4235A9D469A1}" type="pres">
      <dgm:prSet presAssocID="{DAECFFC5-5F41-444B-9932-CF60ED37A5DE}" presName="level3hierChild" presStyleCnt="0"/>
      <dgm:spPr/>
    </dgm:pt>
  </dgm:ptLst>
  <dgm:cxnLst>
    <dgm:cxn modelId="{49DE6316-C962-4DE3-A649-EF66386D5EF7}" srcId="{60674D4F-F6EA-4D92-8A5C-69ACB6CB8403}" destId="{FCCD06EE-ACD5-43B8-837F-B49D1DE5C70D}" srcOrd="0" destOrd="0" parTransId="{CF07E204-8E6E-4E28-A0B7-7E576A8A3D34}" sibTransId="{749C2CA4-CAAC-4F4E-9437-533CD050A7E8}"/>
    <dgm:cxn modelId="{C635B724-FBF9-45C4-A2C5-6748676F9B45}" type="presOf" srcId="{FA0AAA95-ABFE-4F60-9925-20ED6FE5A1F3}" destId="{1AA94102-0C0C-4587-8AC7-661A3750F64D}" srcOrd="0" destOrd="0" presId="urn:microsoft.com/office/officeart/2005/8/layout/hierarchy2"/>
    <dgm:cxn modelId="{9CCB8025-A4B4-4FC4-92DE-BA1EB6DB0D1D}" type="presOf" srcId="{43D6E696-30C2-4DF5-94C2-D3008642C5B7}" destId="{7516FF71-E39A-417E-87B7-58D5045EBFD5}" srcOrd="1" destOrd="0" presId="urn:microsoft.com/office/officeart/2005/8/layout/hierarchy2"/>
    <dgm:cxn modelId="{8C175A2E-5F17-4CAA-AA86-49094E71848C}" srcId="{FCCD06EE-ACD5-43B8-837F-B49D1DE5C70D}" destId="{46BCBC6E-EA6B-4A24-A515-EE952F630DA5}" srcOrd="2" destOrd="0" parTransId="{FA0AAA95-ABFE-4F60-9925-20ED6FE5A1F3}" sibTransId="{855E5AAB-A208-4B49-9A6F-9D862FFBEF61}"/>
    <dgm:cxn modelId="{A0A02A38-FEB5-473A-9B5D-C9166C843C34}" type="presOf" srcId="{1D519A60-7FBA-4E20-AE1C-3ACCAD24FCCC}" destId="{868DD6DD-B4E5-406C-946D-3680B33144A3}" srcOrd="0" destOrd="0" presId="urn:microsoft.com/office/officeart/2005/8/layout/hierarchy2"/>
    <dgm:cxn modelId="{319B3F39-6CF5-44EE-8E5D-64E3E7D3A053}" srcId="{60674D4F-F6EA-4D92-8A5C-69ACB6CB8403}" destId="{AB84B6EE-9133-4D0B-B434-B173FB23926D}" srcOrd="1" destOrd="0" parTransId="{037E9134-FEB8-41ED-96A6-23B0BF3424FA}" sibTransId="{B97DE120-091A-4C56-8CE3-6074839DBF0E}"/>
    <dgm:cxn modelId="{784A2F3B-E4A4-405B-9BE9-7DA883C37FD4}" type="presOf" srcId="{9E6D6F98-73EE-40EE-A1BC-AA13ADEDA816}" destId="{212E93CD-ABF6-4CBD-944F-998AB2A9C89D}" srcOrd="0" destOrd="0" presId="urn:microsoft.com/office/officeart/2005/8/layout/hierarchy2"/>
    <dgm:cxn modelId="{C491166A-BFAA-48D5-AACF-C23D34C76122}" type="presOf" srcId="{60674D4F-F6EA-4D92-8A5C-69ACB6CB8403}" destId="{708517B6-4685-454B-A0B9-00F0F6888974}" srcOrd="0" destOrd="0" presId="urn:microsoft.com/office/officeart/2005/8/layout/hierarchy2"/>
    <dgm:cxn modelId="{466AB74E-49B3-4AA2-B164-6168A01C464F}" type="presOf" srcId="{DAECFFC5-5F41-444B-9932-CF60ED37A5DE}" destId="{581690F0-D6CA-4ECC-9ADA-338E076A2B9B}" srcOrd="0" destOrd="0" presId="urn:microsoft.com/office/officeart/2005/8/layout/hierarchy2"/>
    <dgm:cxn modelId="{9E3EBE54-A5BB-41FB-BCDF-13E40CD05185}" type="presOf" srcId="{0A0A6D24-EC05-4D29-BAB0-A1C9BB31A22B}" destId="{0E5AB095-4E39-47CE-A3C8-3DA3C8BFE5F8}" srcOrd="0" destOrd="0" presId="urn:microsoft.com/office/officeart/2005/8/layout/hierarchy2"/>
    <dgm:cxn modelId="{6E61C674-DEE5-4F7B-92BD-16AF948932F6}" type="presOf" srcId="{01A83C51-AFC8-41C1-9A2B-484CE6C0241C}" destId="{692C3B90-CED5-4B3D-BDFB-0C2422A3DC6C}" srcOrd="0" destOrd="0" presId="urn:microsoft.com/office/officeart/2005/8/layout/hierarchy2"/>
    <dgm:cxn modelId="{986E4C7D-8175-4546-A3C4-3AD69E222575}" type="presOf" srcId="{56D3094F-C9E9-4F81-A6EC-485CD794D9F9}" destId="{B79015A6-2C09-4163-94FD-0E64468D3DAD}" srcOrd="0" destOrd="0" presId="urn:microsoft.com/office/officeart/2005/8/layout/hierarchy2"/>
    <dgm:cxn modelId="{59DF028A-92E1-41F2-B264-29138422A87B}" srcId="{FCCD06EE-ACD5-43B8-837F-B49D1DE5C70D}" destId="{1D519A60-7FBA-4E20-AE1C-3ACCAD24FCCC}" srcOrd="1" destOrd="0" parTransId="{9E6D6F98-73EE-40EE-A1BC-AA13ADEDA816}" sibTransId="{DDD55BF5-9B8E-46DE-9D25-67E312555E8B}"/>
    <dgm:cxn modelId="{E812208B-42B8-40FD-8236-BD845A2C9D02}" type="presOf" srcId="{FCCD06EE-ACD5-43B8-837F-B49D1DE5C70D}" destId="{96E56A5D-AA50-4844-A3C2-39427899AF51}" srcOrd="0" destOrd="0" presId="urn:microsoft.com/office/officeart/2005/8/layout/hierarchy2"/>
    <dgm:cxn modelId="{8E9DED9D-D8F5-4FFF-AF89-C35DB7F24833}" type="presOf" srcId="{AB84B6EE-9133-4D0B-B434-B173FB23926D}" destId="{D0C71740-3779-451A-B744-BED7D7FD8D42}" srcOrd="0" destOrd="0" presId="urn:microsoft.com/office/officeart/2005/8/layout/hierarchy2"/>
    <dgm:cxn modelId="{160402A1-B228-4344-8601-6D465C8F24D5}" type="presOf" srcId="{72F00A55-4791-4BD5-B54F-6DB93EDD17DC}" destId="{BDEF1CC7-327B-4921-BF62-7A10AA00D33D}" srcOrd="0" destOrd="0" presId="urn:microsoft.com/office/officeart/2005/8/layout/hierarchy2"/>
    <dgm:cxn modelId="{EF0A2DA6-B068-4F69-97CA-D111361BE257}" srcId="{AB84B6EE-9133-4D0B-B434-B173FB23926D}" destId="{DAECFFC5-5F41-444B-9932-CF60ED37A5DE}" srcOrd="2" destOrd="0" parTransId="{1EA2F979-547B-468E-8ABC-3B4BDAFB54B9}" sibTransId="{53F4479A-512A-4E58-B42F-D94C391058F6}"/>
    <dgm:cxn modelId="{DE98ECA9-9C2D-496D-AFD4-915610ED18CC}" type="presOf" srcId="{56D3094F-C9E9-4F81-A6EC-485CD794D9F9}" destId="{3D130F54-FDBA-4B70-AC18-749829E37ACA}" srcOrd="1" destOrd="0" presId="urn:microsoft.com/office/officeart/2005/8/layout/hierarchy2"/>
    <dgm:cxn modelId="{75E68AAA-789D-4432-B0D9-48F7C9CAF366}" type="presOf" srcId="{9E6D6F98-73EE-40EE-A1BC-AA13ADEDA816}" destId="{E0031D65-9063-4C81-8261-BDFFF182DFC0}" srcOrd="1" destOrd="0" presId="urn:microsoft.com/office/officeart/2005/8/layout/hierarchy2"/>
    <dgm:cxn modelId="{06DA56B4-6DCE-4BF3-A097-A5E45411CFC3}" srcId="{AB84B6EE-9133-4D0B-B434-B173FB23926D}" destId="{01A83C51-AFC8-41C1-9A2B-484CE6C0241C}" srcOrd="1" destOrd="0" parTransId="{43D6E696-30C2-4DF5-94C2-D3008642C5B7}" sibTransId="{2A1BB104-58E6-4CA8-BE1C-97F8D93DE101}"/>
    <dgm:cxn modelId="{72AE56BA-6524-4661-AC1A-3BB3002B2DE2}" type="presOf" srcId="{FA0AAA95-ABFE-4F60-9925-20ED6FE5A1F3}" destId="{BE36CC3A-199C-432B-B882-960BA9B46713}" srcOrd="1" destOrd="0" presId="urn:microsoft.com/office/officeart/2005/8/layout/hierarchy2"/>
    <dgm:cxn modelId="{C6ED62D1-E109-4B9F-8179-C2A7F28E9CCD}" srcId="{FCCD06EE-ACD5-43B8-837F-B49D1DE5C70D}" destId="{0A0A6D24-EC05-4D29-BAB0-A1C9BB31A22B}" srcOrd="0" destOrd="0" parTransId="{72F00A55-4791-4BD5-B54F-6DB93EDD17DC}" sibTransId="{7C6BB2ED-E986-4037-BEA1-120015AF93D0}"/>
    <dgm:cxn modelId="{313F50D6-B066-4BE3-9919-30B7AB8323F7}" type="presOf" srcId="{43D6E696-30C2-4DF5-94C2-D3008642C5B7}" destId="{0C30AF0C-FFB6-4E8A-B350-05ABB6F70644}" srcOrd="0" destOrd="0" presId="urn:microsoft.com/office/officeart/2005/8/layout/hierarchy2"/>
    <dgm:cxn modelId="{37A0D6E3-3B5A-4787-867E-DBEDABEE3A0B}" type="presOf" srcId="{46BCBC6E-EA6B-4A24-A515-EE952F630DA5}" destId="{A0B28CA1-C7AE-4268-A9BF-4468C365D103}" srcOrd="0" destOrd="0" presId="urn:microsoft.com/office/officeart/2005/8/layout/hierarchy2"/>
    <dgm:cxn modelId="{A7825DE5-20AA-46D7-B0CB-C15F634A1317}" type="presOf" srcId="{1EA2F979-547B-468E-8ABC-3B4BDAFB54B9}" destId="{4E0B9F2A-BE6E-481C-AAA3-4E268962667E}" srcOrd="1" destOrd="0" presId="urn:microsoft.com/office/officeart/2005/8/layout/hierarchy2"/>
    <dgm:cxn modelId="{3D84F4EC-4E31-4B03-9A47-F5A06F259F79}" srcId="{AB84B6EE-9133-4D0B-B434-B173FB23926D}" destId="{4B8659FC-7F4D-4378-A1C6-91B6545BF9BE}" srcOrd="0" destOrd="0" parTransId="{56D3094F-C9E9-4F81-A6EC-485CD794D9F9}" sibTransId="{ACEEE014-CEEC-4FA7-BB58-84C02218E679}"/>
    <dgm:cxn modelId="{F8A614F3-4B0D-4CC7-B01D-587EA7F8A694}" type="presOf" srcId="{72F00A55-4791-4BD5-B54F-6DB93EDD17DC}" destId="{C5578FAB-8C97-4C75-9762-6AB772E4988F}" srcOrd="1" destOrd="0" presId="urn:microsoft.com/office/officeart/2005/8/layout/hierarchy2"/>
    <dgm:cxn modelId="{1ADF56F8-D890-44D0-B7AE-4EB96072E894}" type="presOf" srcId="{4B8659FC-7F4D-4378-A1C6-91B6545BF9BE}" destId="{85682742-ACC6-4380-9A6D-54F7EE94EB71}" srcOrd="0" destOrd="0" presId="urn:microsoft.com/office/officeart/2005/8/layout/hierarchy2"/>
    <dgm:cxn modelId="{588D2AF9-E605-48D9-B199-93C9D0B3E216}" type="presOf" srcId="{1EA2F979-547B-468E-8ABC-3B4BDAFB54B9}" destId="{8048AF22-19D7-49C6-9561-523E2DDAEB14}" srcOrd="0" destOrd="0" presId="urn:microsoft.com/office/officeart/2005/8/layout/hierarchy2"/>
    <dgm:cxn modelId="{27D4BAEC-74F3-4924-9FE4-3B6B67E3097E}" type="presParOf" srcId="{708517B6-4685-454B-A0B9-00F0F6888974}" destId="{412BF85E-E062-4ED2-AAF6-B9E014127D6B}" srcOrd="0" destOrd="0" presId="urn:microsoft.com/office/officeart/2005/8/layout/hierarchy2"/>
    <dgm:cxn modelId="{9B9505EE-D1EB-45E8-BC43-C017EC9260E0}" type="presParOf" srcId="{412BF85E-E062-4ED2-AAF6-B9E014127D6B}" destId="{96E56A5D-AA50-4844-A3C2-39427899AF51}" srcOrd="0" destOrd="0" presId="urn:microsoft.com/office/officeart/2005/8/layout/hierarchy2"/>
    <dgm:cxn modelId="{D66F4918-86F9-4DD7-8768-7069D41CA125}" type="presParOf" srcId="{412BF85E-E062-4ED2-AAF6-B9E014127D6B}" destId="{991F0634-C91D-4144-B0B7-4C25022D5F78}" srcOrd="1" destOrd="0" presId="urn:microsoft.com/office/officeart/2005/8/layout/hierarchy2"/>
    <dgm:cxn modelId="{36EC10DA-8A4A-4633-8D9B-D61234EA7183}" type="presParOf" srcId="{991F0634-C91D-4144-B0B7-4C25022D5F78}" destId="{BDEF1CC7-327B-4921-BF62-7A10AA00D33D}" srcOrd="0" destOrd="0" presId="urn:microsoft.com/office/officeart/2005/8/layout/hierarchy2"/>
    <dgm:cxn modelId="{36002CD7-2A8C-44A0-B8EF-B7346E8830AF}" type="presParOf" srcId="{BDEF1CC7-327B-4921-BF62-7A10AA00D33D}" destId="{C5578FAB-8C97-4C75-9762-6AB772E4988F}" srcOrd="0" destOrd="0" presId="urn:microsoft.com/office/officeart/2005/8/layout/hierarchy2"/>
    <dgm:cxn modelId="{0B561C46-ED42-41C1-99A3-4FDAB6DE742A}" type="presParOf" srcId="{991F0634-C91D-4144-B0B7-4C25022D5F78}" destId="{32C875FC-DA18-4CA0-B171-FCA62E12FC7C}" srcOrd="1" destOrd="0" presId="urn:microsoft.com/office/officeart/2005/8/layout/hierarchy2"/>
    <dgm:cxn modelId="{590865BE-AB65-430F-803F-84388B3C62D5}" type="presParOf" srcId="{32C875FC-DA18-4CA0-B171-FCA62E12FC7C}" destId="{0E5AB095-4E39-47CE-A3C8-3DA3C8BFE5F8}" srcOrd="0" destOrd="0" presId="urn:microsoft.com/office/officeart/2005/8/layout/hierarchy2"/>
    <dgm:cxn modelId="{6534F94A-7A5D-4C98-8708-58D7BED27A1D}" type="presParOf" srcId="{32C875FC-DA18-4CA0-B171-FCA62E12FC7C}" destId="{DAE9F947-ECFF-4B4E-A5ED-39645AC14797}" srcOrd="1" destOrd="0" presId="urn:microsoft.com/office/officeart/2005/8/layout/hierarchy2"/>
    <dgm:cxn modelId="{58DA34EA-6B7A-40AE-923B-8892E94D40AA}" type="presParOf" srcId="{991F0634-C91D-4144-B0B7-4C25022D5F78}" destId="{212E93CD-ABF6-4CBD-944F-998AB2A9C89D}" srcOrd="2" destOrd="0" presId="urn:microsoft.com/office/officeart/2005/8/layout/hierarchy2"/>
    <dgm:cxn modelId="{46609D6D-13CE-4A49-A233-6FD3D7F6360D}" type="presParOf" srcId="{212E93CD-ABF6-4CBD-944F-998AB2A9C89D}" destId="{E0031D65-9063-4C81-8261-BDFFF182DFC0}" srcOrd="0" destOrd="0" presId="urn:microsoft.com/office/officeart/2005/8/layout/hierarchy2"/>
    <dgm:cxn modelId="{36D9C1E0-82F5-4B0D-850B-D1AC6D32EF58}" type="presParOf" srcId="{991F0634-C91D-4144-B0B7-4C25022D5F78}" destId="{63DC2954-3488-4599-82D9-992DF6D52E15}" srcOrd="3" destOrd="0" presId="urn:microsoft.com/office/officeart/2005/8/layout/hierarchy2"/>
    <dgm:cxn modelId="{07C38A5F-5271-46BC-9B5F-A776EC487EDD}" type="presParOf" srcId="{63DC2954-3488-4599-82D9-992DF6D52E15}" destId="{868DD6DD-B4E5-406C-946D-3680B33144A3}" srcOrd="0" destOrd="0" presId="urn:microsoft.com/office/officeart/2005/8/layout/hierarchy2"/>
    <dgm:cxn modelId="{1AD6135E-3659-4A15-A50C-BA5208D3F7B8}" type="presParOf" srcId="{63DC2954-3488-4599-82D9-992DF6D52E15}" destId="{6D49A5FD-4810-426B-BB5B-E15E6A6EE8CE}" srcOrd="1" destOrd="0" presId="urn:microsoft.com/office/officeart/2005/8/layout/hierarchy2"/>
    <dgm:cxn modelId="{9E919F59-AE8F-48CD-BA66-9AFCB38235EF}" type="presParOf" srcId="{991F0634-C91D-4144-B0B7-4C25022D5F78}" destId="{1AA94102-0C0C-4587-8AC7-661A3750F64D}" srcOrd="4" destOrd="0" presId="urn:microsoft.com/office/officeart/2005/8/layout/hierarchy2"/>
    <dgm:cxn modelId="{20BF4DCE-1030-48A7-96B7-3BE1498E7685}" type="presParOf" srcId="{1AA94102-0C0C-4587-8AC7-661A3750F64D}" destId="{BE36CC3A-199C-432B-B882-960BA9B46713}" srcOrd="0" destOrd="0" presId="urn:microsoft.com/office/officeart/2005/8/layout/hierarchy2"/>
    <dgm:cxn modelId="{137588F8-4CEB-4928-9BF7-83BB2E5E4ED6}" type="presParOf" srcId="{991F0634-C91D-4144-B0B7-4C25022D5F78}" destId="{9715AD94-C217-4818-8747-DDDDBBAB161B}" srcOrd="5" destOrd="0" presId="urn:microsoft.com/office/officeart/2005/8/layout/hierarchy2"/>
    <dgm:cxn modelId="{F6592F0A-1D6F-40B1-B5F0-FAD051A4F2A5}" type="presParOf" srcId="{9715AD94-C217-4818-8747-DDDDBBAB161B}" destId="{A0B28CA1-C7AE-4268-A9BF-4468C365D103}" srcOrd="0" destOrd="0" presId="urn:microsoft.com/office/officeart/2005/8/layout/hierarchy2"/>
    <dgm:cxn modelId="{2A337574-1A73-4897-8A07-4F29B58FAB7A}" type="presParOf" srcId="{9715AD94-C217-4818-8747-DDDDBBAB161B}" destId="{FAB8B14F-A941-47B1-A25D-5FCA011C2AAA}" srcOrd="1" destOrd="0" presId="urn:microsoft.com/office/officeart/2005/8/layout/hierarchy2"/>
    <dgm:cxn modelId="{B5853DD9-1E93-4BCF-A322-F46793805CE1}" type="presParOf" srcId="{708517B6-4685-454B-A0B9-00F0F6888974}" destId="{80DF681E-9BE4-4B61-9A82-8ED8E070BB47}" srcOrd="1" destOrd="0" presId="urn:microsoft.com/office/officeart/2005/8/layout/hierarchy2"/>
    <dgm:cxn modelId="{DF7C08D2-6BAB-4FA9-A8E4-B2750329C418}" type="presParOf" srcId="{80DF681E-9BE4-4B61-9A82-8ED8E070BB47}" destId="{D0C71740-3779-451A-B744-BED7D7FD8D42}" srcOrd="0" destOrd="0" presId="urn:microsoft.com/office/officeart/2005/8/layout/hierarchy2"/>
    <dgm:cxn modelId="{A7ED2620-AF14-40F8-B0B9-38D27F35B26D}" type="presParOf" srcId="{80DF681E-9BE4-4B61-9A82-8ED8E070BB47}" destId="{D7449A62-9385-4439-BBFF-E46FB2C7E81F}" srcOrd="1" destOrd="0" presId="urn:microsoft.com/office/officeart/2005/8/layout/hierarchy2"/>
    <dgm:cxn modelId="{A4BD7A01-DF46-4665-8272-C4662A6CC002}" type="presParOf" srcId="{D7449A62-9385-4439-BBFF-E46FB2C7E81F}" destId="{B79015A6-2C09-4163-94FD-0E64468D3DAD}" srcOrd="0" destOrd="0" presId="urn:microsoft.com/office/officeart/2005/8/layout/hierarchy2"/>
    <dgm:cxn modelId="{443A4824-FEB5-4667-8AB5-DCAAAEEBAAF4}" type="presParOf" srcId="{B79015A6-2C09-4163-94FD-0E64468D3DAD}" destId="{3D130F54-FDBA-4B70-AC18-749829E37ACA}" srcOrd="0" destOrd="0" presId="urn:microsoft.com/office/officeart/2005/8/layout/hierarchy2"/>
    <dgm:cxn modelId="{E3789D2B-8199-4697-BD29-A906A4665C7D}" type="presParOf" srcId="{D7449A62-9385-4439-BBFF-E46FB2C7E81F}" destId="{2BFAC1AB-CAE0-4BA9-966C-336FB0209E51}" srcOrd="1" destOrd="0" presId="urn:microsoft.com/office/officeart/2005/8/layout/hierarchy2"/>
    <dgm:cxn modelId="{D177DC6A-1E0E-4501-BC3A-A7D5801CE0B6}" type="presParOf" srcId="{2BFAC1AB-CAE0-4BA9-966C-336FB0209E51}" destId="{85682742-ACC6-4380-9A6D-54F7EE94EB71}" srcOrd="0" destOrd="0" presId="urn:microsoft.com/office/officeart/2005/8/layout/hierarchy2"/>
    <dgm:cxn modelId="{98259585-A824-40D6-9450-BE328AD8FC79}" type="presParOf" srcId="{2BFAC1AB-CAE0-4BA9-966C-336FB0209E51}" destId="{84E816B2-0505-4393-BD58-CEA037906831}" srcOrd="1" destOrd="0" presId="urn:microsoft.com/office/officeart/2005/8/layout/hierarchy2"/>
    <dgm:cxn modelId="{84004602-6014-430F-A7A4-8D13DBE1F0B8}" type="presParOf" srcId="{D7449A62-9385-4439-BBFF-E46FB2C7E81F}" destId="{0C30AF0C-FFB6-4E8A-B350-05ABB6F70644}" srcOrd="2" destOrd="0" presId="urn:microsoft.com/office/officeart/2005/8/layout/hierarchy2"/>
    <dgm:cxn modelId="{23412BCA-1048-47E2-8B67-9E618699D3ED}" type="presParOf" srcId="{0C30AF0C-FFB6-4E8A-B350-05ABB6F70644}" destId="{7516FF71-E39A-417E-87B7-58D5045EBFD5}" srcOrd="0" destOrd="0" presId="urn:microsoft.com/office/officeart/2005/8/layout/hierarchy2"/>
    <dgm:cxn modelId="{02F49B4D-1723-4021-A43A-2FF75C674644}" type="presParOf" srcId="{D7449A62-9385-4439-BBFF-E46FB2C7E81F}" destId="{73389FD1-52C5-45A4-B6EB-EE9C504D7D7F}" srcOrd="3" destOrd="0" presId="urn:microsoft.com/office/officeart/2005/8/layout/hierarchy2"/>
    <dgm:cxn modelId="{D96FFFA8-AAE3-4146-979E-C1AA8196F732}" type="presParOf" srcId="{73389FD1-52C5-45A4-B6EB-EE9C504D7D7F}" destId="{692C3B90-CED5-4B3D-BDFB-0C2422A3DC6C}" srcOrd="0" destOrd="0" presId="urn:microsoft.com/office/officeart/2005/8/layout/hierarchy2"/>
    <dgm:cxn modelId="{54EBEAA1-5E1A-45B9-B206-31C4A863DD00}" type="presParOf" srcId="{73389FD1-52C5-45A4-B6EB-EE9C504D7D7F}" destId="{7854EA5C-021B-49A0-A35A-BDD72AF08BDF}" srcOrd="1" destOrd="0" presId="urn:microsoft.com/office/officeart/2005/8/layout/hierarchy2"/>
    <dgm:cxn modelId="{FF8C178F-298B-41F6-B90A-49D3D43822A2}" type="presParOf" srcId="{D7449A62-9385-4439-BBFF-E46FB2C7E81F}" destId="{8048AF22-19D7-49C6-9561-523E2DDAEB14}" srcOrd="4" destOrd="0" presId="urn:microsoft.com/office/officeart/2005/8/layout/hierarchy2"/>
    <dgm:cxn modelId="{7ACB4B03-CE70-400D-BEAB-E7EA4573F0A9}" type="presParOf" srcId="{8048AF22-19D7-49C6-9561-523E2DDAEB14}" destId="{4E0B9F2A-BE6E-481C-AAA3-4E268962667E}" srcOrd="0" destOrd="0" presId="urn:microsoft.com/office/officeart/2005/8/layout/hierarchy2"/>
    <dgm:cxn modelId="{36EB84C1-FC44-4081-82B8-059860E8FC8B}" type="presParOf" srcId="{D7449A62-9385-4439-BBFF-E46FB2C7E81F}" destId="{562E5DDD-942C-4B07-87EC-61957B96692A}" srcOrd="5" destOrd="0" presId="urn:microsoft.com/office/officeart/2005/8/layout/hierarchy2"/>
    <dgm:cxn modelId="{D0546709-0CD8-47D1-84DC-C365BA14D42A}" type="presParOf" srcId="{562E5DDD-942C-4B07-87EC-61957B96692A}" destId="{581690F0-D6CA-4ECC-9ADA-338E076A2B9B}" srcOrd="0" destOrd="0" presId="urn:microsoft.com/office/officeart/2005/8/layout/hierarchy2"/>
    <dgm:cxn modelId="{3925952C-9CC3-4693-9B0C-825A95EA9740}" type="presParOf" srcId="{562E5DDD-942C-4B07-87EC-61957B96692A}" destId="{40322AD8-2C4C-4CD9-9C3F-4235A9D469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915830-D870-4BA0-948E-58047EE6956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B86D29B-90E7-4D9E-B5AB-6B5DA77A18C9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O indivíduo deve sempre se submeter aos interesses da coletividade.</a:t>
          </a:r>
        </a:p>
      </dgm:t>
    </dgm:pt>
    <dgm:pt modelId="{B8A11F52-DDE1-456E-B1C4-768BFB02ACBE}" type="parTrans" cxnId="{F24BC7AE-83FF-4982-A266-73F911A3372C}">
      <dgm:prSet/>
      <dgm:spPr/>
      <dgm:t>
        <a:bodyPr/>
        <a:lstStyle/>
        <a:p>
          <a:endParaRPr lang="pt-BR" sz="2800"/>
        </a:p>
      </dgm:t>
    </dgm:pt>
    <dgm:pt modelId="{A7A90433-CB8B-453E-8889-AC5EB182A6E5}" type="sibTrans" cxnId="{F24BC7AE-83FF-4982-A266-73F911A3372C}">
      <dgm:prSet/>
      <dgm:spPr/>
      <dgm:t>
        <a:bodyPr/>
        <a:lstStyle/>
        <a:p>
          <a:endParaRPr lang="pt-BR" sz="2800"/>
        </a:p>
      </dgm:t>
    </dgm:pt>
    <dgm:pt modelId="{49C835D3-7379-4C52-B163-5A5E74939DE6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Qualquer ação é legítima contra um inimigo, mesmo que ultrapasse limites morais, jurídicos ou religiosos, incluindo o uso da violência.</a:t>
          </a:r>
        </a:p>
      </dgm:t>
    </dgm:pt>
    <dgm:pt modelId="{26B57C2E-59FA-4CC1-85D7-9ED40C842F5D}" type="parTrans" cxnId="{6929F3F6-42B6-4349-BFBB-330E824195D7}">
      <dgm:prSet/>
      <dgm:spPr/>
      <dgm:t>
        <a:bodyPr/>
        <a:lstStyle/>
        <a:p>
          <a:endParaRPr lang="pt-BR" sz="2800"/>
        </a:p>
      </dgm:t>
    </dgm:pt>
    <dgm:pt modelId="{8BCCA8FC-4411-4945-AF24-7F4F1E9D428E}" type="sibTrans" cxnId="{6929F3F6-42B6-4349-BFBB-330E824195D7}">
      <dgm:prSet/>
      <dgm:spPr/>
      <dgm:t>
        <a:bodyPr/>
        <a:lstStyle/>
        <a:p>
          <a:endParaRPr lang="pt-BR" sz="2800"/>
        </a:p>
      </dgm:t>
    </dgm:pt>
    <dgm:pt modelId="{4757F9E2-8169-41B3-BABA-CBC077C213DE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Rejeição à democracia, ao socialismo e ao liberalismo.</a:t>
          </a:r>
          <a:endParaRPr lang="pt-BR" sz="2800" dirty="0"/>
        </a:p>
      </dgm:t>
    </dgm:pt>
    <dgm:pt modelId="{926CB4A1-C9BE-4292-9E75-3F60C0ECFC87}" type="parTrans" cxnId="{634F7891-09D1-48C0-A136-29E071E380E5}">
      <dgm:prSet/>
      <dgm:spPr/>
      <dgm:t>
        <a:bodyPr/>
        <a:lstStyle/>
        <a:p>
          <a:endParaRPr lang="pt-BR" sz="2800"/>
        </a:p>
      </dgm:t>
    </dgm:pt>
    <dgm:pt modelId="{513644ED-1D51-4D45-81F9-C135D8168610}" type="sibTrans" cxnId="{634F7891-09D1-48C0-A136-29E071E380E5}">
      <dgm:prSet/>
      <dgm:spPr/>
      <dgm:t>
        <a:bodyPr/>
        <a:lstStyle/>
        <a:p>
          <a:endParaRPr lang="pt-BR" sz="2800"/>
        </a:p>
      </dgm:t>
    </dgm:pt>
    <dgm:pt modelId="{A588E7F4-73CE-4F2E-932E-B76295AFB4DF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Líderes políticos sempre do sexo masculino, que fazem discursos mobilizadores e têm apoio incondicional dos seus seguidores.</a:t>
          </a:r>
        </a:p>
      </dgm:t>
    </dgm:pt>
    <dgm:pt modelId="{047A5603-F42A-4170-86E9-433889365A52}" type="parTrans" cxnId="{0E8EA059-6472-4B46-90E6-F515F3E8C22B}">
      <dgm:prSet/>
      <dgm:spPr/>
      <dgm:t>
        <a:bodyPr/>
        <a:lstStyle/>
        <a:p>
          <a:endParaRPr lang="pt-BR" sz="2800"/>
        </a:p>
      </dgm:t>
    </dgm:pt>
    <dgm:pt modelId="{F8872479-E784-4933-B90B-6BECD3ADFCAC}" type="sibTrans" cxnId="{0E8EA059-6472-4B46-90E6-F515F3E8C22B}">
      <dgm:prSet/>
      <dgm:spPr/>
      <dgm:t>
        <a:bodyPr/>
        <a:lstStyle/>
        <a:p>
          <a:endParaRPr lang="pt-BR" sz="2800"/>
        </a:p>
      </dgm:t>
    </dgm:pt>
    <dgm:pt modelId="{E1888314-7548-475F-9836-D28527792FD2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Outros povos podem ser dominados, mesmo que vá contra leis humanas ou divinas.</a:t>
          </a:r>
        </a:p>
      </dgm:t>
    </dgm:pt>
    <dgm:pt modelId="{F07FA6C6-580A-4284-99BF-5C8D5FEA9EE8}" type="parTrans" cxnId="{C60315FC-87AB-4CCB-ADAA-1E579C5D1458}">
      <dgm:prSet/>
      <dgm:spPr/>
      <dgm:t>
        <a:bodyPr/>
        <a:lstStyle/>
        <a:p>
          <a:endParaRPr lang="pt-BR"/>
        </a:p>
      </dgm:t>
    </dgm:pt>
    <dgm:pt modelId="{E3B221BF-C8CB-4DB9-BE09-D54CFEC3A6B1}" type="sibTrans" cxnId="{C60315FC-87AB-4CCB-ADAA-1E579C5D1458}">
      <dgm:prSet/>
      <dgm:spPr/>
      <dgm:t>
        <a:bodyPr/>
        <a:lstStyle/>
        <a:p>
          <a:endParaRPr lang="pt-BR"/>
        </a:p>
      </dgm:t>
    </dgm:pt>
    <dgm:pt modelId="{04977056-97DC-4B6F-A275-237E4DF482B4}" type="pres">
      <dgm:prSet presAssocID="{72915830-D870-4BA0-948E-58047EE69569}" presName="Name0" presStyleCnt="0">
        <dgm:presLayoutVars>
          <dgm:chMax val="7"/>
          <dgm:chPref val="7"/>
          <dgm:dir/>
        </dgm:presLayoutVars>
      </dgm:prSet>
      <dgm:spPr/>
    </dgm:pt>
    <dgm:pt modelId="{8FC1A0E7-6A94-4501-B315-B7E86DE046C9}" type="pres">
      <dgm:prSet presAssocID="{72915830-D870-4BA0-948E-58047EE69569}" presName="Name1" presStyleCnt="0"/>
      <dgm:spPr/>
    </dgm:pt>
    <dgm:pt modelId="{2500AC7C-FC56-4E2B-9A56-4262E7ACE63C}" type="pres">
      <dgm:prSet presAssocID="{72915830-D870-4BA0-948E-58047EE69569}" presName="cycle" presStyleCnt="0"/>
      <dgm:spPr/>
    </dgm:pt>
    <dgm:pt modelId="{CD752F4C-7728-46A7-82AD-5F04536BB461}" type="pres">
      <dgm:prSet presAssocID="{72915830-D870-4BA0-948E-58047EE69569}" presName="srcNode" presStyleLbl="node1" presStyleIdx="0" presStyleCnt="5"/>
      <dgm:spPr/>
    </dgm:pt>
    <dgm:pt modelId="{039C9257-65FD-463C-91E0-447B87E4102B}" type="pres">
      <dgm:prSet presAssocID="{72915830-D870-4BA0-948E-58047EE69569}" presName="conn" presStyleLbl="parChTrans1D2" presStyleIdx="0" presStyleCnt="1"/>
      <dgm:spPr/>
    </dgm:pt>
    <dgm:pt modelId="{9601A618-3992-48F2-B4A5-A4D5332EB20B}" type="pres">
      <dgm:prSet presAssocID="{72915830-D870-4BA0-948E-58047EE69569}" presName="extraNode" presStyleLbl="node1" presStyleIdx="0" presStyleCnt="5"/>
      <dgm:spPr/>
    </dgm:pt>
    <dgm:pt modelId="{D6825C2C-7D4B-43CF-9FCC-87EBD3D6FA1C}" type="pres">
      <dgm:prSet presAssocID="{72915830-D870-4BA0-948E-58047EE69569}" presName="dstNode" presStyleLbl="node1" presStyleIdx="0" presStyleCnt="5"/>
      <dgm:spPr/>
    </dgm:pt>
    <dgm:pt modelId="{E9E47847-C927-4C6A-9A47-D5694312804C}" type="pres">
      <dgm:prSet presAssocID="{CB86D29B-90E7-4D9E-B5AB-6B5DA77A18C9}" presName="text_1" presStyleLbl="node1" presStyleIdx="0" presStyleCnt="5">
        <dgm:presLayoutVars>
          <dgm:bulletEnabled val="1"/>
        </dgm:presLayoutVars>
      </dgm:prSet>
      <dgm:spPr/>
    </dgm:pt>
    <dgm:pt modelId="{734CCC2B-8430-4027-B300-622A2BA7B957}" type="pres">
      <dgm:prSet presAssocID="{CB86D29B-90E7-4D9E-B5AB-6B5DA77A18C9}" presName="accent_1" presStyleCnt="0"/>
      <dgm:spPr/>
    </dgm:pt>
    <dgm:pt modelId="{D4F2FE24-FD24-461C-8CBB-C700DCFFE80D}" type="pres">
      <dgm:prSet presAssocID="{CB86D29B-90E7-4D9E-B5AB-6B5DA77A18C9}" presName="accentRepeatNode" presStyleLbl="solidFgAcc1" presStyleIdx="0" presStyleCnt="5"/>
      <dgm:spPr/>
    </dgm:pt>
    <dgm:pt modelId="{5FE7E6FF-D37B-4F47-BA80-EDE2BB1BF667}" type="pres">
      <dgm:prSet presAssocID="{49C835D3-7379-4C52-B163-5A5E74939DE6}" presName="text_2" presStyleLbl="node1" presStyleIdx="1" presStyleCnt="5" custScaleY="115996">
        <dgm:presLayoutVars>
          <dgm:bulletEnabled val="1"/>
        </dgm:presLayoutVars>
      </dgm:prSet>
      <dgm:spPr/>
    </dgm:pt>
    <dgm:pt modelId="{FCB86F42-5A74-47B7-BAE2-4EAE81688760}" type="pres">
      <dgm:prSet presAssocID="{49C835D3-7379-4C52-B163-5A5E74939DE6}" presName="accent_2" presStyleCnt="0"/>
      <dgm:spPr/>
    </dgm:pt>
    <dgm:pt modelId="{9B4C7A37-8854-480E-9960-1F3E1049A61B}" type="pres">
      <dgm:prSet presAssocID="{49C835D3-7379-4C52-B163-5A5E74939DE6}" presName="accentRepeatNode" presStyleLbl="solidFgAcc1" presStyleIdx="1" presStyleCnt="5"/>
      <dgm:spPr/>
    </dgm:pt>
    <dgm:pt modelId="{2F4E41C4-91F4-499A-A6B5-727F2CEE64CC}" type="pres">
      <dgm:prSet presAssocID="{4757F9E2-8169-41B3-BABA-CBC077C213DE}" presName="text_3" presStyleLbl="node1" presStyleIdx="2" presStyleCnt="5">
        <dgm:presLayoutVars>
          <dgm:bulletEnabled val="1"/>
        </dgm:presLayoutVars>
      </dgm:prSet>
      <dgm:spPr/>
    </dgm:pt>
    <dgm:pt modelId="{C7898DC9-E37A-4039-9A29-20AD12F45384}" type="pres">
      <dgm:prSet presAssocID="{4757F9E2-8169-41B3-BABA-CBC077C213DE}" presName="accent_3" presStyleCnt="0"/>
      <dgm:spPr/>
    </dgm:pt>
    <dgm:pt modelId="{FE60079D-1CAE-497A-9F87-5512A82F4B2F}" type="pres">
      <dgm:prSet presAssocID="{4757F9E2-8169-41B3-BABA-CBC077C213DE}" presName="accentRepeatNode" presStyleLbl="solidFgAcc1" presStyleIdx="2" presStyleCnt="5"/>
      <dgm:spPr/>
    </dgm:pt>
    <dgm:pt modelId="{6EF1B05F-4D36-4B55-929D-7FFC7FEEDC23}" type="pres">
      <dgm:prSet presAssocID="{A588E7F4-73CE-4F2E-932E-B76295AFB4DF}" presName="text_4" presStyleLbl="node1" presStyleIdx="3" presStyleCnt="5">
        <dgm:presLayoutVars>
          <dgm:bulletEnabled val="1"/>
        </dgm:presLayoutVars>
      </dgm:prSet>
      <dgm:spPr/>
    </dgm:pt>
    <dgm:pt modelId="{8FE31775-22A0-4920-ACE8-4BAED3EA2389}" type="pres">
      <dgm:prSet presAssocID="{A588E7F4-73CE-4F2E-932E-B76295AFB4DF}" presName="accent_4" presStyleCnt="0"/>
      <dgm:spPr/>
    </dgm:pt>
    <dgm:pt modelId="{F303A497-525E-4E02-9F39-DE3D6402BFD8}" type="pres">
      <dgm:prSet presAssocID="{A588E7F4-73CE-4F2E-932E-B76295AFB4DF}" presName="accentRepeatNode" presStyleLbl="solidFgAcc1" presStyleIdx="3" presStyleCnt="5"/>
      <dgm:spPr/>
    </dgm:pt>
    <dgm:pt modelId="{12899DBC-EA6B-4CB9-93AE-A42679D8410C}" type="pres">
      <dgm:prSet presAssocID="{E1888314-7548-475F-9836-D28527792FD2}" presName="text_5" presStyleLbl="node1" presStyleIdx="4" presStyleCnt="5">
        <dgm:presLayoutVars>
          <dgm:bulletEnabled val="1"/>
        </dgm:presLayoutVars>
      </dgm:prSet>
      <dgm:spPr/>
    </dgm:pt>
    <dgm:pt modelId="{7FB30DFB-C2DE-4F5B-9515-844F59E33DBC}" type="pres">
      <dgm:prSet presAssocID="{E1888314-7548-475F-9836-D28527792FD2}" presName="accent_5" presStyleCnt="0"/>
      <dgm:spPr/>
    </dgm:pt>
    <dgm:pt modelId="{A5C751EE-DD68-49A0-BD17-6416C2BB1872}" type="pres">
      <dgm:prSet presAssocID="{E1888314-7548-475F-9836-D28527792FD2}" presName="accentRepeatNode" presStyleLbl="solidFgAcc1" presStyleIdx="4" presStyleCnt="5"/>
      <dgm:spPr/>
    </dgm:pt>
  </dgm:ptLst>
  <dgm:cxnLst>
    <dgm:cxn modelId="{3D96C305-2ACE-41F7-8D9D-07BB7142AD0F}" type="presOf" srcId="{E1888314-7548-475F-9836-D28527792FD2}" destId="{12899DBC-EA6B-4CB9-93AE-A42679D8410C}" srcOrd="0" destOrd="0" presId="urn:microsoft.com/office/officeart/2008/layout/VerticalCurvedList"/>
    <dgm:cxn modelId="{1D91B818-BCF5-4718-9AEE-59480D3EF683}" type="presOf" srcId="{72915830-D870-4BA0-948E-58047EE69569}" destId="{04977056-97DC-4B6F-A275-237E4DF482B4}" srcOrd="0" destOrd="0" presId="urn:microsoft.com/office/officeart/2008/layout/VerticalCurvedList"/>
    <dgm:cxn modelId="{922FDB6D-E6B0-45CF-AA17-FB45E5E6E4F1}" type="presOf" srcId="{CB86D29B-90E7-4D9E-B5AB-6B5DA77A18C9}" destId="{E9E47847-C927-4C6A-9A47-D5694312804C}" srcOrd="0" destOrd="0" presId="urn:microsoft.com/office/officeart/2008/layout/VerticalCurvedList"/>
    <dgm:cxn modelId="{0E8EA059-6472-4B46-90E6-F515F3E8C22B}" srcId="{72915830-D870-4BA0-948E-58047EE69569}" destId="{A588E7F4-73CE-4F2E-932E-B76295AFB4DF}" srcOrd="3" destOrd="0" parTransId="{047A5603-F42A-4170-86E9-433889365A52}" sibTransId="{F8872479-E784-4933-B90B-6BECD3ADFCAC}"/>
    <dgm:cxn modelId="{E5AAD45A-074C-406A-B1C6-D6B48D9276AD}" type="presOf" srcId="{49C835D3-7379-4C52-B163-5A5E74939DE6}" destId="{5FE7E6FF-D37B-4F47-BA80-EDE2BB1BF667}" srcOrd="0" destOrd="0" presId="urn:microsoft.com/office/officeart/2008/layout/VerticalCurvedList"/>
    <dgm:cxn modelId="{634F7891-09D1-48C0-A136-29E071E380E5}" srcId="{72915830-D870-4BA0-948E-58047EE69569}" destId="{4757F9E2-8169-41B3-BABA-CBC077C213DE}" srcOrd="2" destOrd="0" parTransId="{926CB4A1-C9BE-4292-9E75-3F60C0ECFC87}" sibTransId="{513644ED-1D51-4D45-81F9-C135D8168610}"/>
    <dgm:cxn modelId="{6075B9AE-98F0-4C55-BD51-DA8270971F8D}" type="presOf" srcId="{4757F9E2-8169-41B3-BABA-CBC077C213DE}" destId="{2F4E41C4-91F4-499A-A6B5-727F2CEE64CC}" srcOrd="0" destOrd="0" presId="urn:microsoft.com/office/officeart/2008/layout/VerticalCurvedList"/>
    <dgm:cxn modelId="{F24BC7AE-83FF-4982-A266-73F911A3372C}" srcId="{72915830-D870-4BA0-948E-58047EE69569}" destId="{CB86D29B-90E7-4D9E-B5AB-6B5DA77A18C9}" srcOrd="0" destOrd="0" parTransId="{B8A11F52-DDE1-456E-B1C4-768BFB02ACBE}" sibTransId="{A7A90433-CB8B-453E-8889-AC5EB182A6E5}"/>
    <dgm:cxn modelId="{84B464CE-0789-4318-852A-D5AE1213688F}" type="presOf" srcId="{A7A90433-CB8B-453E-8889-AC5EB182A6E5}" destId="{039C9257-65FD-463C-91E0-447B87E4102B}" srcOrd="0" destOrd="0" presId="urn:microsoft.com/office/officeart/2008/layout/VerticalCurvedList"/>
    <dgm:cxn modelId="{66B7FDF5-CBDB-4360-8BC5-756E3DE30BCB}" type="presOf" srcId="{A588E7F4-73CE-4F2E-932E-B76295AFB4DF}" destId="{6EF1B05F-4D36-4B55-929D-7FFC7FEEDC23}" srcOrd="0" destOrd="0" presId="urn:microsoft.com/office/officeart/2008/layout/VerticalCurvedList"/>
    <dgm:cxn modelId="{6929F3F6-42B6-4349-BFBB-330E824195D7}" srcId="{72915830-D870-4BA0-948E-58047EE69569}" destId="{49C835D3-7379-4C52-B163-5A5E74939DE6}" srcOrd="1" destOrd="0" parTransId="{26B57C2E-59FA-4CC1-85D7-9ED40C842F5D}" sibTransId="{8BCCA8FC-4411-4945-AF24-7F4F1E9D428E}"/>
    <dgm:cxn modelId="{C60315FC-87AB-4CCB-ADAA-1E579C5D1458}" srcId="{72915830-D870-4BA0-948E-58047EE69569}" destId="{E1888314-7548-475F-9836-D28527792FD2}" srcOrd="4" destOrd="0" parTransId="{F07FA6C6-580A-4284-99BF-5C8D5FEA9EE8}" sibTransId="{E3B221BF-C8CB-4DB9-BE09-D54CFEC3A6B1}"/>
    <dgm:cxn modelId="{2C8823EC-FDCA-4045-8F8A-5DC45BC52043}" type="presParOf" srcId="{04977056-97DC-4B6F-A275-237E4DF482B4}" destId="{8FC1A0E7-6A94-4501-B315-B7E86DE046C9}" srcOrd="0" destOrd="0" presId="urn:microsoft.com/office/officeart/2008/layout/VerticalCurvedList"/>
    <dgm:cxn modelId="{E79CF51B-3D58-4BC2-AC6F-B23A93AB2ED4}" type="presParOf" srcId="{8FC1A0E7-6A94-4501-B315-B7E86DE046C9}" destId="{2500AC7C-FC56-4E2B-9A56-4262E7ACE63C}" srcOrd="0" destOrd="0" presId="urn:microsoft.com/office/officeart/2008/layout/VerticalCurvedList"/>
    <dgm:cxn modelId="{944488A7-6D46-4736-8C73-32A6ADB8882D}" type="presParOf" srcId="{2500AC7C-FC56-4E2B-9A56-4262E7ACE63C}" destId="{CD752F4C-7728-46A7-82AD-5F04536BB461}" srcOrd="0" destOrd="0" presId="urn:microsoft.com/office/officeart/2008/layout/VerticalCurvedList"/>
    <dgm:cxn modelId="{F361D8CB-0819-418B-91EC-4B7528A03515}" type="presParOf" srcId="{2500AC7C-FC56-4E2B-9A56-4262E7ACE63C}" destId="{039C9257-65FD-463C-91E0-447B87E4102B}" srcOrd="1" destOrd="0" presId="urn:microsoft.com/office/officeart/2008/layout/VerticalCurvedList"/>
    <dgm:cxn modelId="{320BCB4B-F5A7-497D-907B-900883E75E4F}" type="presParOf" srcId="{2500AC7C-FC56-4E2B-9A56-4262E7ACE63C}" destId="{9601A618-3992-48F2-B4A5-A4D5332EB20B}" srcOrd="2" destOrd="0" presId="urn:microsoft.com/office/officeart/2008/layout/VerticalCurvedList"/>
    <dgm:cxn modelId="{D071A268-6706-4811-B5F9-84524FA8CB8E}" type="presParOf" srcId="{2500AC7C-FC56-4E2B-9A56-4262E7ACE63C}" destId="{D6825C2C-7D4B-43CF-9FCC-87EBD3D6FA1C}" srcOrd="3" destOrd="0" presId="urn:microsoft.com/office/officeart/2008/layout/VerticalCurvedList"/>
    <dgm:cxn modelId="{3CD35C4C-1337-43C9-8F1B-6130CA95040D}" type="presParOf" srcId="{8FC1A0E7-6A94-4501-B315-B7E86DE046C9}" destId="{E9E47847-C927-4C6A-9A47-D5694312804C}" srcOrd="1" destOrd="0" presId="urn:microsoft.com/office/officeart/2008/layout/VerticalCurvedList"/>
    <dgm:cxn modelId="{3ADCE3C9-8AEE-4787-9DEA-D9556D9FAC4F}" type="presParOf" srcId="{8FC1A0E7-6A94-4501-B315-B7E86DE046C9}" destId="{734CCC2B-8430-4027-B300-622A2BA7B957}" srcOrd="2" destOrd="0" presId="urn:microsoft.com/office/officeart/2008/layout/VerticalCurvedList"/>
    <dgm:cxn modelId="{243E024E-4F11-4DB6-83AE-D6FECE09F61C}" type="presParOf" srcId="{734CCC2B-8430-4027-B300-622A2BA7B957}" destId="{D4F2FE24-FD24-461C-8CBB-C700DCFFE80D}" srcOrd="0" destOrd="0" presId="urn:microsoft.com/office/officeart/2008/layout/VerticalCurvedList"/>
    <dgm:cxn modelId="{6E478BF8-4B6A-4473-AF78-7109A212819A}" type="presParOf" srcId="{8FC1A0E7-6A94-4501-B315-B7E86DE046C9}" destId="{5FE7E6FF-D37B-4F47-BA80-EDE2BB1BF667}" srcOrd="3" destOrd="0" presId="urn:microsoft.com/office/officeart/2008/layout/VerticalCurvedList"/>
    <dgm:cxn modelId="{2A3E38D4-FACB-4BE3-866C-76F699EE4FF3}" type="presParOf" srcId="{8FC1A0E7-6A94-4501-B315-B7E86DE046C9}" destId="{FCB86F42-5A74-47B7-BAE2-4EAE81688760}" srcOrd="4" destOrd="0" presId="urn:microsoft.com/office/officeart/2008/layout/VerticalCurvedList"/>
    <dgm:cxn modelId="{A7D309D8-27E9-483E-8D57-3D603B03C6BC}" type="presParOf" srcId="{FCB86F42-5A74-47B7-BAE2-4EAE81688760}" destId="{9B4C7A37-8854-480E-9960-1F3E1049A61B}" srcOrd="0" destOrd="0" presId="urn:microsoft.com/office/officeart/2008/layout/VerticalCurvedList"/>
    <dgm:cxn modelId="{4869D42F-A824-4243-9289-A56D11D88FB7}" type="presParOf" srcId="{8FC1A0E7-6A94-4501-B315-B7E86DE046C9}" destId="{2F4E41C4-91F4-499A-A6B5-727F2CEE64CC}" srcOrd="5" destOrd="0" presId="urn:microsoft.com/office/officeart/2008/layout/VerticalCurvedList"/>
    <dgm:cxn modelId="{9A5A4BBC-BE65-4626-8501-69FBC7DE45B4}" type="presParOf" srcId="{8FC1A0E7-6A94-4501-B315-B7E86DE046C9}" destId="{C7898DC9-E37A-4039-9A29-20AD12F45384}" srcOrd="6" destOrd="0" presId="urn:microsoft.com/office/officeart/2008/layout/VerticalCurvedList"/>
    <dgm:cxn modelId="{B32F978C-AB78-492E-90DC-E03376E67A88}" type="presParOf" srcId="{C7898DC9-E37A-4039-9A29-20AD12F45384}" destId="{FE60079D-1CAE-497A-9F87-5512A82F4B2F}" srcOrd="0" destOrd="0" presId="urn:microsoft.com/office/officeart/2008/layout/VerticalCurvedList"/>
    <dgm:cxn modelId="{0855D341-9992-4D11-A434-891E337EE78A}" type="presParOf" srcId="{8FC1A0E7-6A94-4501-B315-B7E86DE046C9}" destId="{6EF1B05F-4D36-4B55-929D-7FFC7FEEDC23}" srcOrd="7" destOrd="0" presId="urn:microsoft.com/office/officeart/2008/layout/VerticalCurvedList"/>
    <dgm:cxn modelId="{9E0268A7-D0A4-41E7-8539-B07A675A20F0}" type="presParOf" srcId="{8FC1A0E7-6A94-4501-B315-B7E86DE046C9}" destId="{8FE31775-22A0-4920-ACE8-4BAED3EA2389}" srcOrd="8" destOrd="0" presId="urn:microsoft.com/office/officeart/2008/layout/VerticalCurvedList"/>
    <dgm:cxn modelId="{F586E6F6-384C-439B-ACB0-65860840A534}" type="presParOf" srcId="{8FE31775-22A0-4920-ACE8-4BAED3EA2389}" destId="{F303A497-525E-4E02-9F39-DE3D6402BFD8}" srcOrd="0" destOrd="0" presId="urn:microsoft.com/office/officeart/2008/layout/VerticalCurvedList"/>
    <dgm:cxn modelId="{7BC49E1E-E2F3-4045-93A2-4295C8284E5E}" type="presParOf" srcId="{8FC1A0E7-6A94-4501-B315-B7E86DE046C9}" destId="{12899DBC-EA6B-4CB9-93AE-A42679D8410C}" srcOrd="9" destOrd="0" presId="urn:microsoft.com/office/officeart/2008/layout/VerticalCurvedList"/>
    <dgm:cxn modelId="{46A6BBFD-09EE-4E26-A28F-2B42FC867E24}" type="presParOf" srcId="{8FC1A0E7-6A94-4501-B315-B7E86DE046C9}" destId="{7FB30DFB-C2DE-4F5B-9515-844F59E33DBC}" srcOrd="10" destOrd="0" presId="urn:microsoft.com/office/officeart/2008/layout/VerticalCurvedList"/>
    <dgm:cxn modelId="{DE2DA5FF-2C70-4F34-B3A7-26E8C6634BE8}" type="presParOf" srcId="{7FB30DFB-C2DE-4F5B-9515-844F59E33DBC}" destId="{A5C751EE-DD68-49A0-BD17-6416C2BB18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06F8DE-282A-4FE9-9304-ADBDCD46543D}" type="doc">
      <dgm:prSet loTypeId="urn:microsoft.com/office/officeart/2008/layout/RadialCluster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E6A63828-7578-4328-8809-CC8D20C6090F}">
      <dgm:prSet custT="1"/>
      <dgm:spPr/>
      <dgm:t>
        <a:bodyPr/>
        <a:lstStyle/>
        <a:p>
          <a:r>
            <a:rPr lang="pt-BR" sz="3000" b="1" dirty="0">
              <a:solidFill>
                <a:schemeClr val="tx1"/>
              </a:solidFill>
              <a:latin typeface="Roboto" panose="02000000000000000000"/>
            </a:rPr>
            <a:t>Consequências do fim da Primeira Guerra Mundial</a:t>
          </a:r>
        </a:p>
      </dgm:t>
    </dgm:pt>
    <dgm:pt modelId="{E09B24BB-FB77-4753-AA0F-ADBEA25F52FE}" type="parTrans" cxnId="{96428853-5DB3-4E39-9B4F-125484B81D94}">
      <dgm:prSet/>
      <dgm:spPr/>
      <dgm:t>
        <a:bodyPr/>
        <a:lstStyle/>
        <a:p>
          <a:endParaRPr lang="pt-BR"/>
        </a:p>
      </dgm:t>
    </dgm:pt>
    <dgm:pt modelId="{766BAE9D-F07E-4850-B13B-52009CA398B0}" type="sibTrans" cxnId="{96428853-5DB3-4E39-9B4F-125484B81D94}">
      <dgm:prSet/>
      <dgm:spPr/>
      <dgm:t>
        <a:bodyPr/>
        <a:lstStyle/>
        <a:p>
          <a:endParaRPr lang="pt-BR"/>
        </a:p>
      </dgm:t>
    </dgm:pt>
    <dgm:pt modelId="{DCA9186B-14FE-4A26-90AA-45CA5FB3A0EC}">
      <dgm:prSet custT="1"/>
      <dgm:spPr/>
      <dgm:t>
        <a:bodyPr/>
        <a:lstStyle/>
        <a:p>
          <a:pPr algn="ctr"/>
          <a:r>
            <a:rPr lang="pt-BR" sz="1900" b="1" dirty="0">
              <a:solidFill>
                <a:schemeClr val="tx1"/>
              </a:solidFill>
              <a:latin typeface="Roboto" panose="02000000000000000000"/>
            </a:rPr>
            <a:t>Itália</a:t>
          </a:r>
          <a:r>
            <a:rPr lang="pt-BR" sz="1900" dirty="0">
              <a:solidFill>
                <a:schemeClr val="tx1"/>
              </a:solidFill>
              <a:latin typeface="Roboto" panose="02000000000000000000"/>
            </a:rPr>
            <a:t>:</a:t>
          </a:r>
        </a:p>
        <a:p>
          <a:pPr algn="l"/>
          <a:r>
            <a:rPr lang="pt-BR" sz="1700" dirty="0">
              <a:solidFill>
                <a:schemeClr val="tx1"/>
              </a:solidFill>
              <a:latin typeface="Roboto" panose="02000000000000000000"/>
            </a:rPr>
            <a:t>- Insatisfação com os resultados do conflito;</a:t>
          </a:r>
          <a:br>
            <a:rPr lang="pt-BR" sz="1700" dirty="0">
              <a:solidFill>
                <a:schemeClr val="tx1"/>
              </a:solidFill>
              <a:latin typeface="Roboto" panose="02000000000000000000"/>
            </a:rPr>
          </a:br>
          <a:r>
            <a:rPr lang="pt-BR" sz="1700" dirty="0">
              <a:solidFill>
                <a:schemeClr val="tx1"/>
              </a:solidFill>
              <a:latin typeface="Roboto" panose="02000000000000000000"/>
            </a:rPr>
            <a:t>- Postura expansionista;</a:t>
          </a:r>
          <a:br>
            <a:rPr lang="pt-BR" sz="1700" dirty="0">
              <a:solidFill>
                <a:schemeClr val="tx1"/>
              </a:solidFill>
              <a:latin typeface="Roboto" panose="02000000000000000000"/>
            </a:rPr>
          </a:br>
          <a:r>
            <a:rPr lang="pt-BR" sz="1700" dirty="0">
              <a:solidFill>
                <a:schemeClr val="tx1"/>
              </a:solidFill>
              <a:latin typeface="Roboto" panose="02000000000000000000"/>
            </a:rPr>
            <a:t>- Conquista da Etiópia.</a:t>
          </a:r>
        </a:p>
      </dgm:t>
    </dgm:pt>
    <dgm:pt modelId="{5A05ADB8-8F83-4B52-B94A-E375E4ACA344}" type="parTrans" cxnId="{6FCA5BC9-D268-4BA5-8BBE-04ABC7E71B6C}">
      <dgm:prSet/>
      <dgm:spPr/>
      <dgm:t>
        <a:bodyPr/>
        <a:lstStyle/>
        <a:p>
          <a:endParaRPr lang="pt-BR"/>
        </a:p>
      </dgm:t>
    </dgm:pt>
    <dgm:pt modelId="{2E7561A8-7EBE-4CA3-BCCC-5C607550742D}" type="sibTrans" cxnId="{6FCA5BC9-D268-4BA5-8BBE-04ABC7E71B6C}">
      <dgm:prSet/>
      <dgm:spPr/>
      <dgm:t>
        <a:bodyPr/>
        <a:lstStyle/>
        <a:p>
          <a:endParaRPr lang="pt-BR"/>
        </a:p>
      </dgm:t>
    </dgm:pt>
    <dgm:pt modelId="{85AAFD14-4D10-4DFD-8471-C7F07DC70BD3}">
      <dgm:prSet custT="1"/>
      <dgm:spPr/>
      <dgm:t>
        <a:bodyPr/>
        <a:lstStyle/>
        <a:p>
          <a:pPr algn="ctr"/>
          <a:r>
            <a:rPr lang="pt-BR" sz="1900" b="1" dirty="0">
              <a:solidFill>
                <a:schemeClr val="tx1"/>
              </a:solidFill>
              <a:latin typeface="Roboto" panose="02000000000000000000"/>
            </a:rPr>
            <a:t>Japão</a:t>
          </a:r>
          <a:r>
            <a:rPr lang="pt-BR" sz="1900" dirty="0">
              <a:solidFill>
                <a:schemeClr val="tx1"/>
              </a:solidFill>
              <a:latin typeface="Roboto" panose="02000000000000000000"/>
            </a:rPr>
            <a:t>: </a:t>
          </a:r>
        </a:p>
        <a:p>
          <a:pPr algn="l"/>
          <a:r>
            <a:rPr lang="pt-BR" sz="1700" dirty="0">
              <a:solidFill>
                <a:schemeClr val="tx1"/>
              </a:solidFill>
              <a:latin typeface="Roboto" panose="02000000000000000000"/>
            </a:rPr>
            <a:t>- Intensa industrialização;   </a:t>
          </a:r>
          <a:br>
            <a:rPr lang="pt-BR" sz="1700" dirty="0">
              <a:solidFill>
                <a:schemeClr val="tx1"/>
              </a:solidFill>
              <a:latin typeface="Roboto" panose="02000000000000000000"/>
            </a:rPr>
          </a:br>
          <a:r>
            <a:rPr lang="pt-BR" sz="1700" dirty="0">
              <a:solidFill>
                <a:schemeClr val="tx1"/>
              </a:solidFill>
              <a:latin typeface="Roboto" panose="02000000000000000000"/>
            </a:rPr>
            <a:t>- Postura imperialista;</a:t>
          </a:r>
          <a:br>
            <a:rPr lang="pt-BR" sz="1700" dirty="0">
              <a:solidFill>
                <a:schemeClr val="tx1"/>
              </a:solidFill>
              <a:latin typeface="Roboto" panose="02000000000000000000"/>
            </a:rPr>
          </a:br>
          <a:r>
            <a:rPr lang="pt-BR" sz="1700" dirty="0">
              <a:solidFill>
                <a:schemeClr val="tx1"/>
              </a:solidFill>
              <a:latin typeface="Roboto" panose="02000000000000000000"/>
            </a:rPr>
            <a:t>- Invasão de parte da China.</a:t>
          </a:r>
        </a:p>
      </dgm:t>
    </dgm:pt>
    <dgm:pt modelId="{722C0ED7-A71E-4097-A59F-28CCF446AAE3}" type="parTrans" cxnId="{0FFB4B3B-BAE7-4FB2-BDC6-A7C389BEEF5A}">
      <dgm:prSet/>
      <dgm:spPr/>
      <dgm:t>
        <a:bodyPr/>
        <a:lstStyle/>
        <a:p>
          <a:endParaRPr lang="pt-BR"/>
        </a:p>
      </dgm:t>
    </dgm:pt>
    <dgm:pt modelId="{DF6FA17E-AEBC-4AE7-8CC8-8C78B289E3B3}" type="sibTrans" cxnId="{0FFB4B3B-BAE7-4FB2-BDC6-A7C389BEEF5A}">
      <dgm:prSet/>
      <dgm:spPr/>
      <dgm:t>
        <a:bodyPr/>
        <a:lstStyle/>
        <a:p>
          <a:endParaRPr lang="pt-BR"/>
        </a:p>
      </dgm:t>
    </dgm:pt>
    <dgm:pt modelId="{A8D86654-EA17-4FE2-B4EB-9234CFE1F6A8}">
      <dgm:prSet custScaleX="226866" custScaleY="81874" custLinFactNeighborX="-70430" custLinFactNeighborY="-40518"/>
      <dgm:spPr/>
      <dgm:t>
        <a:bodyPr/>
        <a:lstStyle/>
        <a:p>
          <a:endParaRPr lang="pt-BR"/>
        </a:p>
      </dgm:t>
    </dgm:pt>
    <dgm:pt modelId="{B2D528F5-A443-4029-8CB8-C18B870E1C80}" type="parTrans" cxnId="{D73E8F87-63D3-47E7-BFED-D60D5C246B2E}">
      <dgm:prSet/>
      <dgm:spPr/>
      <dgm:t>
        <a:bodyPr/>
        <a:lstStyle/>
        <a:p>
          <a:endParaRPr lang="pt-BR"/>
        </a:p>
      </dgm:t>
    </dgm:pt>
    <dgm:pt modelId="{B7151D4C-CDFD-4406-8A90-8695EE1DDD47}" type="sibTrans" cxnId="{D73E8F87-63D3-47E7-BFED-D60D5C246B2E}">
      <dgm:prSet/>
      <dgm:spPr/>
      <dgm:t>
        <a:bodyPr/>
        <a:lstStyle/>
        <a:p>
          <a:endParaRPr lang="pt-BR"/>
        </a:p>
      </dgm:t>
    </dgm:pt>
    <dgm:pt modelId="{FF1855EF-3AB7-4210-A353-29E08AF93F6F}">
      <dgm:prSet custT="1"/>
      <dgm:spPr/>
      <dgm:t>
        <a:bodyPr/>
        <a:lstStyle/>
        <a:p>
          <a:pPr algn="ctr"/>
          <a:r>
            <a:rPr lang="pt-BR" sz="1900" b="1" dirty="0">
              <a:solidFill>
                <a:schemeClr val="tx1"/>
              </a:solidFill>
              <a:latin typeface="Roboto" panose="02000000000000000000"/>
            </a:rPr>
            <a:t>Alemanha</a:t>
          </a:r>
          <a:r>
            <a:rPr lang="pt-BR" sz="1900" dirty="0">
              <a:solidFill>
                <a:schemeClr val="tx1"/>
              </a:solidFill>
              <a:latin typeface="Roboto" panose="02000000000000000000"/>
            </a:rPr>
            <a:t>:</a:t>
          </a:r>
        </a:p>
        <a:p>
          <a:pPr algn="l"/>
          <a:r>
            <a:rPr lang="pt-BR" sz="1700" dirty="0">
              <a:solidFill>
                <a:schemeClr val="tx1"/>
              </a:solidFill>
              <a:latin typeface="Roboto" panose="02000000000000000000"/>
            </a:rPr>
            <a:t>- Volta da militarização;  </a:t>
          </a:r>
        </a:p>
        <a:p>
          <a:pPr algn="l"/>
          <a:r>
            <a:rPr lang="pt-BR" sz="1700" dirty="0">
              <a:solidFill>
                <a:schemeClr val="tx1"/>
              </a:solidFill>
              <a:latin typeface="Roboto" panose="02000000000000000000"/>
            </a:rPr>
            <a:t>- Ocupação de territórios estrangeiros;</a:t>
          </a:r>
        </a:p>
        <a:p>
          <a:pPr algn="l"/>
          <a:r>
            <a:rPr lang="pt-BR" sz="1600" i="0" dirty="0">
              <a:solidFill>
                <a:schemeClr val="tx1"/>
              </a:solidFill>
              <a:latin typeface="Roboto" panose="02000000000000000000"/>
            </a:rPr>
            <a:t>- As duas políticas contrariavam as determinações do Tratado de Versalhes.</a:t>
          </a:r>
          <a:endParaRPr lang="pt-BR" sz="1400" i="0" dirty="0">
            <a:solidFill>
              <a:schemeClr val="tx1"/>
            </a:solidFill>
            <a:latin typeface="Roboto" panose="02000000000000000000"/>
          </a:endParaRPr>
        </a:p>
      </dgm:t>
    </dgm:pt>
    <dgm:pt modelId="{9FAB8073-080F-43AF-8049-20959048D198}" type="parTrans" cxnId="{227DECDC-5F21-4626-B217-4DEDACCBF9FC}">
      <dgm:prSet/>
      <dgm:spPr/>
      <dgm:t>
        <a:bodyPr/>
        <a:lstStyle/>
        <a:p>
          <a:endParaRPr lang="pt-BR"/>
        </a:p>
      </dgm:t>
    </dgm:pt>
    <dgm:pt modelId="{0CB0141A-0A3C-448C-86DB-9BBDF80DE4C8}" type="sibTrans" cxnId="{227DECDC-5F21-4626-B217-4DEDACCBF9FC}">
      <dgm:prSet/>
      <dgm:spPr/>
      <dgm:t>
        <a:bodyPr/>
        <a:lstStyle/>
        <a:p>
          <a:endParaRPr lang="pt-BR"/>
        </a:p>
      </dgm:t>
    </dgm:pt>
    <dgm:pt modelId="{EB352D4D-F5E2-4FFE-B836-98A92329C715}" type="pres">
      <dgm:prSet presAssocID="{5306F8DE-282A-4FE9-9304-ADBDCD4654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3E7AB0D-7484-4BCF-962D-1D6BF44C8CCE}" type="pres">
      <dgm:prSet presAssocID="{E6A63828-7578-4328-8809-CC8D20C6090F}" presName="singleCycle" presStyleCnt="0"/>
      <dgm:spPr/>
    </dgm:pt>
    <dgm:pt modelId="{348363F3-1BDC-4677-98A6-D54772B73269}" type="pres">
      <dgm:prSet presAssocID="{E6A63828-7578-4328-8809-CC8D20C6090F}" presName="singleCenter" presStyleLbl="node1" presStyleIdx="0" presStyleCnt="4" custScaleX="659631" custScaleY="67377" custLinFactNeighborX="125" custLinFactNeighborY="-50637">
        <dgm:presLayoutVars>
          <dgm:chMax val="7"/>
          <dgm:chPref val="7"/>
        </dgm:presLayoutVars>
      </dgm:prSet>
      <dgm:spPr/>
    </dgm:pt>
    <dgm:pt modelId="{658508AE-CDBB-490D-8652-052EC8B5DA7B}" type="pres">
      <dgm:prSet presAssocID="{5A05ADB8-8F83-4B52-B94A-E375E4ACA344}" presName="Name56" presStyleLbl="parChTrans1D2" presStyleIdx="0" presStyleCnt="3"/>
      <dgm:spPr/>
    </dgm:pt>
    <dgm:pt modelId="{6872E094-7673-46B0-9897-53D247680F88}" type="pres">
      <dgm:prSet presAssocID="{DCA9186B-14FE-4A26-90AA-45CA5FB3A0EC}" presName="text0" presStyleLbl="node1" presStyleIdx="1" presStyleCnt="4" custScaleX="335139" custScaleY="163426" custRadScaleRad="12693" custRadScaleInc="4332">
        <dgm:presLayoutVars>
          <dgm:bulletEnabled val="1"/>
        </dgm:presLayoutVars>
      </dgm:prSet>
      <dgm:spPr/>
    </dgm:pt>
    <dgm:pt modelId="{FE270927-436B-42BA-BC1F-5B7A3170488F}" type="pres">
      <dgm:prSet presAssocID="{722C0ED7-A71E-4097-A59F-28CCF446AAE3}" presName="Name56" presStyleLbl="parChTrans1D2" presStyleIdx="1" presStyleCnt="3"/>
      <dgm:spPr/>
    </dgm:pt>
    <dgm:pt modelId="{482E9DE9-0DF7-4AE4-B8DC-D5CB2CF76FEB}" type="pres">
      <dgm:prSet presAssocID="{85AAFD14-4D10-4DFD-8471-C7F07DC70BD3}" presName="text0" presStyleLbl="node1" presStyleIdx="2" presStyleCnt="4" custScaleX="296612" custScaleY="171963" custRadScaleRad="190933" custRadScaleInc="258136">
        <dgm:presLayoutVars>
          <dgm:bulletEnabled val="1"/>
        </dgm:presLayoutVars>
      </dgm:prSet>
      <dgm:spPr/>
    </dgm:pt>
    <dgm:pt modelId="{63C5F6FD-BCF6-4353-8D9E-F7EE66C44FAE}" type="pres">
      <dgm:prSet presAssocID="{9FAB8073-080F-43AF-8049-20959048D198}" presName="Name56" presStyleLbl="parChTrans1D2" presStyleIdx="2" presStyleCnt="3"/>
      <dgm:spPr/>
    </dgm:pt>
    <dgm:pt modelId="{48133D1F-D6E6-4995-9F1F-468967A7554E}" type="pres">
      <dgm:prSet presAssocID="{FF1855EF-3AB7-4210-A353-29E08AF93F6F}" presName="text0" presStyleLbl="node1" presStyleIdx="3" presStyleCnt="4" custScaleX="371612" custScaleY="246124" custRadScaleRad="174672" custRadScaleInc="-259508">
        <dgm:presLayoutVars>
          <dgm:bulletEnabled val="1"/>
        </dgm:presLayoutVars>
      </dgm:prSet>
      <dgm:spPr/>
    </dgm:pt>
  </dgm:ptLst>
  <dgm:cxnLst>
    <dgm:cxn modelId="{0FFB4B3B-BAE7-4FB2-BDC6-A7C389BEEF5A}" srcId="{E6A63828-7578-4328-8809-CC8D20C6090F}" destId="{85AAFD14-4D10-4DFD-8471-C7F07DC70BD3}" srcOrd="1" destOrd="0" parTransId="{722C0ED7-A71E-4097-A59F-28CCF446AAE3}" sibTransId="{DF6FA17E-AEBC-4AE7-8CC8-8C78B289E3B3}"/>
    <dgm:cxn modelId="{82D4F43B-E914-4157-A119-1C9DC7B30C78}" type="presOf" srcId="{DCA9186B-14FE-4A26-90AA-45CA5FB3A0EC}" destId="{6872E094-7673-46B0-9897-53D247680F88}" srcOrd="0" destOrd="0" presId="urn:microsoft.com/office/officeart/2008/layout/RadialCluster"/>
    <dgm:cxn modelId="{692D5F5E-4029-4765-8F05-AD2B52942EAB}" type="presOf" srcId="{5306F8DE-282A-4FE9-9304-ADBDCD46543D}" destId="{EB352D4D-F5E2-4FFE-B836-98A92329C715}" srcOrd="0" destOrd="0" presId="urn:microsoft.com/office/officeart/2008/layout/RadialCluster"/>
    <dgm:cxn modelId="{96428853-5DB3-4E39-9B4F-125484B81D94}" srcId="{5306F8DE-282A-4FE9-9304-ADBDCD46543D}" destId="{E6A63828-7578-4328-8809-CC8D20C6090F}" srcOrd="0" destOrd="0" parTransId="{E09B24BB-FB77-4753-AA0F-ADBEA25F52FE}" sibTransId="{766BAE9D-F07E-4850-B13B-52009CA398B0}"/>
    <dgm:cxn modelId="{5422BB85-61E7-414D-9006-EB9B426E819D}" type="presOf" srcId="{9FAB8073-080F-43AF-8049-20959048D198}" destId="{63C5F6FD-BCF6-4353-8D9E-F7EE66C44FAE}" srcOrd="0" destOrd="0" presId="urn:microsoft.com/office/officeart/2008/layout/RadialCluster"/>
    <dgm:cxn modelId="{D73E8F87-63D3-47E7-BFED-D60D5C246B2E}" srcId="{5306F8DE-282A-4FE9-9304-ADBDCD46543D}" destId="{A8D86654-EA17-4FE2-B4EB-9234CFE1F6A8}" srcOrd="1" destOrd="0" parTransId="{B2D528F5-A443-4029-8CB8-C18B870E1C80}" sibTransId="{B7151D4C-CDFD-4406-8A90-8695EE1DDD47}"/>
    <dgm:cxn modelId="{5254A695-47BC-4245-8AFF-A048B94CF761}" type="presOf" srcId="{722C0ED7-A71E-4097-A59F-28CCF446AAE3}" destId="{FE270927-436B-42BA-BC1F-5B7A3170488F}" srcOrd="0" destOrd="0" presId="urn:microsoft.com/office/officeart/2008/layout/RadialCluster"/>
    <dgm:cxn modelId="{E5DDBCAD-8EB2-4DE2-B5BE-BB5D7A87F204}" type="presOf" srcId="{E6A63828-7578-4328-8809-CC8D20C6090F}" destId="{348363F3-1BDC-4677-98A6-D54772B73269}" srcOrd="0" destOrd="0" presId="urn:microsoft.com/office/officeart/2008/layout/RadialCluster"/>
    <dgm:cxn modelId="{EC4708B3-6F21-4F63-A89E-2F5AFB22CE13}" type="presOf" srcId="{FF1855EF-3AB7-4210-A353-29E08AF93F6F}" destId="{48133D1F-D6E6-4995-9F1F-468967A7554E}" srcOrd="0" destOrd="0" presId="urn:microsoft.com/office/officeart/2008/layout/RadialCluster"/>
    <dgm:cxn modelId="{3E02DFC8-D692-4DD0-9BBB-241B0383F9FA}" type="presOf" srcId="{5A05ADB8-8F83-4B52-B94A-E375E4ACA344}" destId="{658508AE-CDBB-490D-8652-052EC8B5DA7B}" srcOrd="0" destOrd="0" presId="urn:microsoft.com/office/officeart/2008/layout/RadialCluster"/>
    <dgm:cxn modelId="{6FCA5BC9-D268-4BA5-8BBE-04ABC7E71B6C}" srcId="{E6A63828-7578-4328-8809-CC8D20C6090F}" destId="{DCA9186B-14FE-4A26-90AA-45CA5FB3A0EC}" srcOrd="0" destOrd="0" parTransId="{5A05ADB8-8F83-4B52-B94A-E375E4ACA344}" sibTransId="{2E7561A8-7EBE-4CA3-BCCC-5C607550742D}"/>
    <dgm:cxn modelId="{45FB79D5-064D-41FA-9AF6-D358460B5BA0}" type="presOf" srcId="{85AAFD14-4D10-4DFD-8471-C7F07DC70BD3}" destId="{482E9DE9-0DF7-4AE4-B8DC-D5CB2CF76FEB}" srcOrd="0" destOrd="0" presId="urn:microsoft.com/office/officeart/2008/layout/RadialCluster"/>
    <dgm:cxn modelId="{227DECDC-5F21-4626-B217-4DEDACCBF9FC}" srcId="{E6A63828-7578-4328-8809-CC8D20C6090F}" destId="{FF1855EF-3AB7-4210-A353-29E08AF93F6F}" srcOrd="2" destOrd="0" parTransId="{9FAB8073-080F-43AF-8049-20959048D198}" sibTransId="{0CB0141A-0A3C-448C-86DB-9BBDF80DE4C8}"/>
    <dgm:cxn modelId="{1A7C6FCE-2A38-4DE3-8087-21B0171A4CCD}" type="presParOf" srcId="{EB352D4D-F5E2-4FFE-B836-98A92329C715}" destId="{83E7AB0D-7484-4BCF-962D-1D6BF44C8CCE}" srcOrd="0" destOrd="0" presId="urn:microsoft.com/office/officeart/2008/layout/RadialCluster"/>
    <dgm:cxn modelId="{7C8B6F53-4A52-4FB8-B8ED-E8E2F553D4EA}" type="presParOf" srcId="{83E7AB0D-7484-4BCF-962D-1D6BF44C8CCE}" destId="{348363F3-1BDC-4677-98A6-D54772B73269}" srcOrd="0" destOrd="0" presId="urn:microsoft.com/office/officeart/2008/layout/RadialCluster"/>
    <dgm:cxn modelId="{63AA9479-CA96-4D62-8A20-42B3DD8CA441}" type="presParOf" srcId="{83E7AB0D-7484-4BCF-962D-1D6BF44C8CCE}" destId="{658508AE-CDBB-490D-8652-052EC8B5DA7B}" srcOrd="1" destOrd="0" presId="urn:microsoft.com/office/officeart/2008/layout/RadialCluster"/>
    <dgm:cxn modelId="{EFFF0F46-D0B0-4E66-86DD-57B925C0FD42}" type="presParOf" srcId="{83E7AB0D-7484-4BCF-962D-1D6BF44C8CCE}" destId="{6872E094-7673-46B0-9897-53D247680F88}" srcOrd="2" destOrd="0" presId="urn:microsoft.com/office/officeart/2008/layout/RadialCluster"/>
    <dgm:cxn modelId="{F63AC56D-C636-46B4-A7EE-015A12C7A6B9}" type="presParOf" srcId="{83E7AB0D-7484-4BCF-962D-1D6BF44C8CCE}" destId="{FE270927-436B-42BA-BC1F-5B7A3170488F}" srcOrd="3" destOrd="0" presId="urn:microsoft.com/office/officeart/2008/layout/RadialCluster"/>
    <dgm:cxn modelId="{8466A9B7-C82C-4B3F-A4E9-0F201351A818}" type="presParOf" srcId="{83E7AB0D-7484-4BCF-962D-1D6BF44C8CCE}" destId="{482E9DE9-0DF7-4AE4-B8DC-D5CB2CF76FEB}" srcOrd="4" destOrd="0" presId="urn:microsoft.com/office/officeart/2008/layout/RadialCluster"/>
    <dgm:cxn modelId="{394AEEE5-400F-4EC4-9397-EBE96E19B2C1}" type="presParOf" srcId="{83E7AB0D-7484-4BCF-962D-1D6BF44C8CCE}" destId="{63C5F6FD-BCF6-4353-8D9E-F7EE66C44FAE}" srcOrd="5" destOrd="0" presId="urn:microsoft.com/office/officeart/2008/layout/RadialCluster"/>
    <dgm:cxn modelId="{528EDCC2-204B-4388-BE2A-D33AD4CFBED1}" type="presParOf" srcId="{83E7AB0D-7484-4BCF-962D-1D6BF44C8CCE}" destId="{48133D1F-D6E6-4995-9F1F-468967A7554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BB61268-7112-4DD0-A74A-BFE690DC5FDB}" type="doc">
      <dgm:prSet loTypeId="urn:microsoft.com/office/officeart/2008/layout/RadialCluster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EC68D0D0-EF70-468E-98B2-07FE926E1D96}">
      <dgm:prSet phldrT="[Texto]" custT="1"/>
      <dgm:spPr/>
      <dgm:t>
        <a:bodyPr/>
        <a:lstStyle/>
        <a:p>
          <a:r>
            <a:rPr lang="pt-BR" sz="2200" dirty="0">
              <a:solidFill>
                <a:schemeClr val="tx1"/>
              </a:solidFill>
              <a:latin typeface="Roboto" panose="02000000000000000000"/>
            </a:rPr>
            <a:t>Incapacidade da Liga das Nações em manter a paz na Europa; formação do </a:t>
          </a:r>
          <a:r>
            <a:rPr lang="pt-BR" sz="2200" b="1" dirty="0">
              <a:solidFill>
                <a:schemeClr val="tx1"/>
              </a:solidFill>
              <a:latin typeface="Roboto" panose="02000000000000000000"/>
            </a:rPr>
            <a:t>Eixo Roma-Berlim-Tóquio</a:t>
          </a:r>
          <a:r>
            <a:rPr lang="pt-BR" sz="2200" b="0" dirty="0">
              <a:solidFill>
                <a:schemeClr val="tx1"/>
              </a:solidFill>
              <a:latin typeface="Roboto" panose="02000000000000000000"/>
            </a:rPr>
            <a:t>.</a:t>
          </a:r>
        </a:p>
      </dgm:t>
    </dgm:pt>
    <dgm:pt modelId="{4D3BCE98-E367-4CDD-95EC-0AC41C762405}" type="sibTrans" cxnId="{31F2A9B7-D7E4-43CE-9D7B-5E6F4AD33D34}">
      <dgm:prSet/>
      <dgm:spPr/>
      <dgm:t>
        <a:bodyPr/>
        <a:lstStyle/>
        <a:p>
          <a:endParaRPr lang="pt-BR"/>
        </a:p>
      </dgm:t>
    </dgm:pt>
    <dgm:pt modelId="{29E47E0E-FF4A-4CFB-B8B2-1E205B5B0E6C}" type="parTrans" cxnId="{31F2A9B7-D7E4-43CE-9D7B-5E6F4AD33D34}">
      <dgm:prSet/>
      <dgm:spPr/>
      <dgm:t>
        <a:bodyPr/>
        <a:lstStyle/>
        <a:p>
          <a:endParaRPr lang="pt-BR"/>
        </a:p>
      </dgm:t>
    </dgm:pt>
    <dgm:pt modelId="{8BA046A4-5D83-4D60-A2DD-415CCDE2084C}" type="pres">
      <dgm:prSet presAssocID="{DBB61268-7112-4DD0-A74A-BFE690DC5FD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BD5C909-ECBA-4842-B166-FDFD2CDEEAB3}" type="pres">
      <dgm:prSet presAssocID="{EC68D0D0-EF70-468E-98B2-07FE926E1D96}" presName="singleCycle" presStyleCnt="0"/>
      <dgm:spPr/>
    </dgm:pt>
    <dgm:pt modelId="{C1982ABD-6712-4D4E-B617-FA9F5F204F2A}" type="pres">
      <dgm:prSet presAssocID="{EC68D0D0-EF70-468E-98B2-07FE926E1D96}" presName="singleCenter" presStyleLbl="node1" presStyleIdx="0" presStyleCnt="1" custScaleX="439055" custLinFactNeighborX="1002" custLinFactNeighborY="300">
        <dgm:presLayoutVars>
          <dgm:chMax val="7"/>
          <dgm:chPref val="7"/>
        </dgm:presLayoutVars>
      </dgm:prSet>
      <dgm:spPr/>
    </dgm:pt>
  </dgm:ptLst>
  <dgm:cxnLst>
    <dgm:cxn modelId="{31F2A9B7-D7E4-43CE-9D7B-5E6F4AD33D34}" srcId="{DBB61268-7112-4DD0-A74A-BFE690DC5FDB}" destId="{EC68D0D0-EF70-468E-98B2-07FE926E1D96}" srcOrd="0" destOrd="0" parTransId="{29E47E0E-FF4A-4CFB-B8B2-1E205B5B0E6C}" sibTransId="{4D3BCE98-E367-4CDD-95EC-0AC41C762405}"/>
    <dgm:cxn modelId="{50E1C1B8-4633-4066-A1CA-B91E3638D6F2}" type="presOf" srcId="{EC68D0D0-EF70-468E-98B2-07FE926E1D96}" destId="{C1982ABD-6712-4D4E-B617-FA9F5F204F2A}" srcOrd="0" destOrd="0" presId="urn:microsoft.com/office/officeart/2008/layout/RadialCluster"/>
    <dgm:cxn modelId="{B9B91CF9-8917-473C-BE03-630B6E8F959A}" type="presOf" srcId="{DBB61268-7112-4DD0-A74A-BFE690DC5FDB}" destId="{8BA046A4-5D83-4D60-A2DD-415CCDE2084C}" srcOrd="0" destOrd="0" presId="urn:microsoft.com/office/officeart/2008/layout/RadialCluster"/>
    <dgm:cxn modelId="{376D11A8-1E67-43D9-9C85-E8E30A273AA9}" type="presParOf" srcId="{8BA046A4-5D83-4D60-A2DD-415CCDE2084C}" destId="{3BD5C909-ECBA-4842-B166-FDFD2CDEEAB3}" srcOrd="0" destOrd="0" presId="urn:microsoft.com/office/officeart/2008/layout/RadialCluster"/>
    <dgm:cxn modelId="{24A3EA1D-9D98-484E-A1BA-6A7B5BEDDF69}" type="presParOf" srcId="{3BD5C909-ECBA-4842-B166-FDFD2CDEEAB3}" destId="{C1982ABD-6712-4D4E-B617-FA9F5F204F2A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CE67DC-FB61-42FD-B9E2-46CE0ACAB44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07C2EA4-E786-4C4C-9976-E13A6B9A1B06}">
      <dgm:prSet custT="1"/>
      <dgm:spPr/>
      <dgm:t>
        <a:bodyPr/>
        <a:lstStyle/>
        <a:p>
          <a:r>
            <a:rPr lang="pt-BR" sz="2200" b="1" dirty="0">
              <a:effectLst/>
              <a:latin typeface="Roboto" panose="02000000000000000000" pitchFamily="2" charset="0"/>
              <a:ea typeface="Roboto" panose="02000000000000000000" pitchFamily="2" charset="0"/>
            </a:rPr>
            <a:t>Março de 1938 </a:t>
          </a:r>
        </a:p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Alemanha, Inglaterra e França reuniram seus líderes na </a:t>
          </a:r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Conferência de Munique</a:t>
          </a:r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. A região dos Sudetos, na Tchecoslováquia, foi cedida para ocupação alemã como </a:t>
          </a:r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política de apaziguamento</a:t>
          </a:r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gm:t>
    </dgm:pt>
    <dgm:pt modelId="{B4C933CD-BD2B-4289-9B46-4EF18BBD8BB0}" type="parTrans" cxnId="{0D545DAC-DFEC-4A4C-930C-7F492D440FD8}">
      <dgm:prSet/>
      <dgm:spPr/>
      <dgm:t>
        <a:bodyPr/>
        <a:lstStyle/>
        <a:p>
          <a:endParaRPr lang="pt-BR"/>
        </a:p>
      </dgm:t>
    </dgm:pt>
    <dgm:pt modelId="{D28B6241-F1FD-4D8C-B0D7-4F2D094C42CE}" type="sibTrans" cxnId="{0D545DAC-DFEC-4A4C-930C-7F492D440FD8}">
      <dgm:prSet/>
      <dgm:spPr/>
      <dgm:t>
        <a:bodyPr/>
        <a:lstStyle/>
        <a:p>
          <a:endParaRPr lang="pt-BR"/>
        </a:p>
      </dgm:t>
    </dgm:pt>
    <dgm:pt modelId="{6A5C8B91-86F9-42F1-A8E9-044D1D83041A}">
      <dgm:prSet custT="1"/>
      <dgm:spPr/>
      <dgm:t>
        <a:bodyPr/>
        <a:lstStyle/>
        <a:p>
          <a:r>
            <a:rPr lang="pt-BR" sz="2200" b="1" dirty="0">
              <a:latin typeface="Roboto" panose="02000000000000000000" pitchFamily="2" charset="0"/>
              <a:ea typeface="Roboto" panose="02000000000000000000" pitchFamily="2" charset="0"/>
            </a:rPr>
            <a:t>1939</a:t>
          </a:r>
        </a:p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A Tchecoslováquia foi totalmente ocupada pela Alemanha, desrespeitando o acordo de Munique.</a:t>
          </a:r>
        </a:p>
      </dgm:t>
    </dgm:pt>
    <dgm:pt modelId="{86C2E3B5-4B63-4C86-9A08-F45D7F4BDEC5}" type="parTrans" cxnId="{164752E2-3A7E-42E3-9845-3A548CD4BDBE}">
      <dgm:prSet/>
      <dgm:spPr/>
      <dgm:t>
        <a:bodyPr/>
        <a:lstStyle/>
        <a:p>
          <a:endParaRPr lang="pt-BR"/>
        </a:p>
      </dgm:t>
    </dgm:pt>
    <dgm:pt modelId="{1283FDB1-9620-4ED3-B275-1960F6038717}" type="sibTrans" cxnId="{164752E2-3A7E-42E3-9845-3A548CD4BDBE}">
      <dgm:prSet/>
      <dgm:spPr/>
      <dgm:t>
        <a:bodyPr/>
        <a:lstStyle/>
        <a:p>
          <a:endParaRPr lang="pt-BR"/>
        </a:p>
      </dgm:t>
    </dgm:pt>
    <dgm:pt modelId="{32A27F47-1B0A-4907-87B2-307BD5F98D0F}">
      <dgm:prSet custT="1"/>
      <dgm:spPr/>
      <dgm:t>
        <a:bodyPr/>
        <a:lstStyle/>
        <a:p>
          <a:r>
            <a:rPr lang="pt-BR" sz="2200" b="1" dirty="0">
              <a:latin typeface="Roboto" panose="02000000000000000000" pitchFamily="2" charset="0"/>
              <a:ea typeface="Roboto" panose="02000000000000000000" pitchFamily="2" charset="0"/>
            </a:rPr>
            <a:t>1939</a:t>
          </a:r>
        </a:p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Hitler, líder alemão, assinou com Stálin, líder soviético, um </a:t>
          </a:r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pacto de não agressão</a:t>
          </a:r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 e secretamente acertaram a ocupação e divisão</a:t>
          </a:r>
          <a:r>
            <a:rPr lang="pt-BR" sz="1800" b="0" dirty="0">
              <a:latin typeface="Roboto" panose="02000000000000000000" pitchFamily="2" charset="0"/>
              <a:ea typeface="Roboto" panose="02000000000000000000" pitchFamily="2" charset="0"/>
            </a:rPr>
            <a:t> da Polônia.</a:t>
          </a:r>
        </a:p>
      </dgm:t>
    </dgm:pt>
    <dgm:pt modelId="{C973EA97-7417-4CBD-A106-D59CDB4F52E1}" type="parTrans" cxnId="{D06363D9-9C01-4EDC-B949-6ECB71D52A47}">
      <dgm:prSet/>
      <dgm:spPr/>
      <dgm:t>
        <a:bodyPr/>
        <a:lstStyle/>
        <a:p>
          <a:endParaRPr lang="pt-BR"/>
        </a:p>
      </dgm:t>
    </dgm:pt>
    <dgm:pt modelId="{490B71A7-03B3-4E6C-829B-00D0ACD06540}" type="sibTrans" cxnId="{D06363D9-9C01-4EDC-B949-6ECB71D52A47}">
      <dgm:prSet/>
      <dgm:spPr/>
      <dgm:t>
        <a:bodyPr/>
        <a:lstStyle/>
        <a:p>
          <a:endParaRPr lang="pt-BR"/>
        </a:p>
      </dgm:t>
    </dgm:pt>
    <dgm:pt modelId="{597FF4E4-0B8D-4BD0-9006-4CB9BB046276}">
      <dgm:prSet custT="1"/>
      <dgm:spPr/>
      <dgm:t>
        <a:bodyPr/>
        <a:lstStyle/>
        <a:p>
          <a:r>
            <a:rPr lang="pt-BR" sz="2200" b="1" dirty="0">
              <a:latin typeface="Roboto" panose="02000000000000000000" pitchFamily="2" charset="0"/>
              <a:ea typeface="Roboto" panose="02000000000000000000" pitchFamily="2" charset="0"/>
            </a:rPr>
            <a:t>Setembro de 1939</a:t>
          </a:r>
        </a:p>
        <a:p>
          <a:r>
            <a:rPr lang="pt-BR" sz="1800" b="0" dirty="0">
              <a:latin typeface="Roboto" panose="02000000000000000000" pitchFamily="2" charset="0"/>
              <a:ea typeface="Roboto" panose="02000000000000000000" pitchFamily="2" charset="0"/>
            </a:rPr>
            <a:t>Alemães ocuparam o oeste da Polônia e os soviéticos ficaram com o leste. A Inglaterra reagiu às invasões declarando oficialmente guerra à Alemanha.</a:t>
          </a:r>
        </a:p>
      </dgm:t>
    </dgm:pt>
    <dgm:pt modelId="{C094D1C6-0988-46C0-B2EF-400DF698771A}" type="parTrans" cxnId="{C20362C5-1029-4A80-98CF-91EBE14646B8}">
      <dgm:prSet/>
      <dgm:spPr/>
      <dgm:t>
        <a:bodyPr/>
        <a:lstStyle/>
        <a:p>
          <a:endParaRPr lang="pt-BR"/>
        </a:p>
      </dgm:t>
    </dgm:pt>
    <dgm:pt modelId="{5B41F5AC-5E58-4707-94A7-9C3D4A63CB29}" type="sibTrans" cxnId="{C20362C5-1029-4A80-98CF-91EBE14646B8}">
      <dgm:prSet/>
      <dgm:spPr/>
      <dgm:t>
        <a:bodyPr/>
        <a:lstStyle/>
        <a:p>
          <a:endParaRPr lang="pt-BR"/>
        </a:p>
      </dgm:t>
    </dgm:pt>
    <dgm:pt modelId="{D0CDCBCE-54D4-4903-B5B2-229A52830052}" type="pres">
      <dgm:prSet presAssocID="{2DCE67DC-FB61-42FD-B9E2-46CE0ACAB44C}" presName="Name0" presStyleCnt="0">
        <dgm:presLayoutVars>
          <dgm:dir/>
          <dgm:resizeHandles val="exact"/>
        </dgm:presLayoutVars>
      </dgm:prSet>
      <dgm:spPr/>
    </dgm:pt>
    <dgm:pt modelId="{0E0661FF-25DD-43E9-A7D9-D10591441F9F}" type="pres">
      <dgm:prSet presAssocID="{B07C2EA4-E786-4C4C-9976-E13A6B9A1B06}" presName="Name5" presStyleLbl="vennNode1" presStyleIdx="0" presStyleCnt="4" custScaleX="110929" custScaleY="108622">
        <dgm:presLayoutVars>
          <dgm:bulletEnabled val="1"/>
        </dgm:presLayoutVars>
      </dgm:prSet>
      <dgm:spPr/>
    </dgm:pt>
    <dgm:pt modelId="{BDED669C-5B2C-4391-8FBA-DAB474823F7F}" type="pres">
      <dgm:prSet presAssocID="{D28B6241-F1FD-4D8C-B0D7-4F2D094C42CE}" presName="space" presStyleCnt="0"/>
      <dgm:spPr/>
    </dgm:pt>
    <dgm:pt modelId="{B3C57798-DA1C-4760-9127-D58B53D8D6C7}" type="pres">
      <dgm:prSet presAssocID="{6A5C8B91-86F9-42F1-A8E9-044D1D83041A}" presName="Name5" presStyleLbl="vennNode1" presStyleIdx="1" presStyleCnt="4" custScaleY="104943">
        <dgm:presLayoutVars>
          <dgm:bulletEnabled val="1"/>
        </dgm:presLayoutVars>
      </dgm:prSet>
      <dgm:spPr/>
    </dgm:pt>
    <dgm:pt modelId="{1EC2F4EF-4607-43B2-8781-F2DB80656B5C}" type="pres">
      <dgm:prSet presAssocID="{1283FDB1-9620-4ED3-B275-1960F6038717}" presName="space" presStyleCnt="0"/>
      <dgm:spPr/>
    </dgm:pt>
    <dgm:pt modelId="{591C93A9-3B7D-4CA9-BC2D-E4C4366B7588}" type="pres">
      <dgm:prSet presAssocID="{32A27F47-1B0A-4907-87B2-307BD5F98D0F}" presName="Name5" presStyleLbl="vennNode1" presStyleIdx="2" presStyleCnt="4" custScaleY="104333" custLinFactNeighborX="1555" custLinFactNeighborY="609">
        <dgm:presLayoutVars>
          <dgm:bulletEnabled val="1"/>
        </dgm:presLayoutVars>
      </dgm:prSet>
      <dgm:spPr/>
    </dgm:pt>
    <dgm:pt modelId="{284921D1-B75B-4C05-A6E9-F1C25B5022B4}" type="pres">
      <dgm:prSet presAssocID="{490B71A7-03B3-4E6C-829B-00D0ACD06540}" presName="space" presStyleCnt="0"/>
      <dgm:spPr/>
    </dgm:pt>
    <dgm:pt modelId="{51A32309-34C9-44A8-9D37-C0CA2EBDFE1E}" type="pres">
      <dgm:prSet presAssocID="{597FF4E4-0B8D-4BD0-9006-4CB9BB046276}" presName="Name5" presStyleLbl="vennNode1" presStyleIdx="3" presStyleCnt="4" custScaleY="106773">
        <dgm:presLayoutVars>
          <dgm:bulletEnabled val="1"/>
        </dgm:presLayoutVars>
      </dgm:prSet>
      <dgm:spPr/>
    </dgm:pt>
  </dgm:ptLst>
  <dgm:cxnLst>
    <dgm:cxn modelId="{3FD9942D-AC61-42B1-AEAA-D58E731882CF}" type="presOf" srcId="{2DCE67DC-FB61-42FD-B9E2-46CE0ACAB44C}" destId="{D0CDCBCE-54D4-4903-B5B2-229A52830052}" srcOrd="0" destOrd="0" presId="urn:microsoft.com/office/officeart/2005/8/layout/venn3"/>
    <dgm:cxn modelId="{5BFCEF47-0F1A-4A9C-99A5-24A3B27B6A87}" type="presOf" srcId="{B07C2EA4-E786-4C4C-9976-E13A6B9A1B06}" destId="{0E0661FF-25DD-43E9-A7D9-D10591441F9F}" srcOrd="0" destOrd="0" presId="urn:microsoft.com/office/officeart/2005/8/layout/venn3"/>
    <dgm:cxn modelId="{833E588B-D222-4805-88E9-8E9A93AF5968}" type="presOf" srcId="{6A5C8B91-86F9-42F1-A8E9-044D1D83041A}" destId="{B3C57798-DA1C-4760-9127-D58B53D8D6C7}" srcOrd="0" destOrd="0" presId="urn:microsoft.com/office/officeart/2005/8/layout/venn3"/>
    <dgm:cxn modelId="{8E8801A6-23CE-4E22-BFA0-9971E69E4DA7}" type="presOf" srcId="{32A27F47-1B0A-4907-87B2-307BD5F98D0F}" destId="{591C93A9-3B7D-4CA9-BC2D-E4C4366B7588}" srcOrd="0" destOrd="0" presId="urn:microsoft.com/office/officeart/2005/8/layout/venn3"/>
    <dgm:cxn modelId="{0D545DAC-DFEC-4A4C-930C-7F492D440FD8}" srcId="{2DCE67DC-FB61-42FD-B9E2-46CE0ACAB44C}" destId="{B07C2EA4-E786-4C4C-9976-E13A6B9A1B06}" srcOrd="0" destOrd="0" parTransId="{B4C933CD-BD2B-4289-9B46-4EF18BBD8BB0}" sibTransId="{D28B6241-F1FD-4D8C-B0D7-4F2D094C42CE}"/>
    <dgm:cxn modelId="{C20362C5-1029-4A80-98CF-91EBE14646B8}" srcId="{2DCE67DC-FB61-42FD-B9E2-46CE0ACAB44C}" destId="{597FF4E4-0B8D-4BD0-9006-4CB9BB046276}" srcOrd="3" destOrd="0" parTransId="{C094D1C6-0988-46C0-B2EF-400DF698771A}" sibTransId="{5B41F5AC-5E58-4707-94A7-9C3D4A63CB29}"/>
    <dgm:cxn modelId="{D06363D9-9C01-4EDC-B949-6ECB71D52A47}" srcId="{2DCE67DC-FB61-42FD-B9E2-46CE0ACAB44C}" destId="{32A27F47-1B0A-4907-87B2-307BD5F98D0F}" srcOrd="2" destOrd="0" parTransId="{C973EA97-7417-4CBD-A106-D59CDB4F52E1}" sibTransId="{490B71A7-03B3-4E6C-829B-00D0ACD06540}"/>
    <dgm:cxn modelId="{7E3373DF-9424-4970-880F-349A16D104DA}" type="presOf" srcId="{597FF4E4-0B8D-4BD0-9006-4CB9BB046276}" destId="{51A32309-34C9-44A8-9D37-C0CA2EBDFE1E}" srcOrd="0" destOrd="0" presId="urn:microsoft.com/office/officeart/2005/8/layout/venn3"/>
    <dgm:cxn modelId="{164752E2-3A7E-42E3-9845-3A548CD4BDBE}" srcId="{2DCE67DC-FB61-42FD-B9E2-46CE0ACAB44C}" destId="{6A5C8B91-86F9-42F1-A8E9-044D1D83041A}" srcOrd="1" destOrd="0" parTransId="{86C2E3B5-4B63-4C86-9A08-F45D7F4BDEC5}" sibTransId="{1283FDB1-9620-4ED3-B275-1960F6038717}"/>
    <dgm:cxn modelId="{159F1EDD-BF1C-4301-A22C-7AB6930ACCA9}" type="presParOf" srcId="{D0CDCBCE-54D4-4903-B5B2-229A52830052}" destId="{0E0661FF-25DD-43E9-A7D9-D10591441F9F}" srcOrd="0" destOrd="0" presId="urn:microsoft.com/office/officeart/2005/8/layout/venn3"/>
    <dgm:cxn modelId="{F67ED19B-9DA1-4886-8EC2-D8848C1F4A60}" type="presParOf" srcId="{D0CDCBCE-54D4-4903-B5B2-229A52830052}" destId="{BDED669C-5B2C-4391-8FBA-DAB474823F7F}" srcOrd="1" destOrd="0" presId="urn:microsoft.com/office/officeart/2005/8/layout/venn3"/>
    <dgm:cxn modelId="{B9A1BDC6-D379-4FAE-BC9E-3F5D91717225}" type="presParOf" srcId="{D0CDCBCE-54D4-4903-B5B2-229A52830052}" destId="{B3C57798-DA1C-4760-9127-D58B53D8D6C7}" srcOrd="2" destOrd="0" presId="urn:microsoft.com/office/officeart/2005/8/layout/venn3"/>
    <dgm:cxn modelId="{E46CED60-9E35-4924-931A-E0C059C34B5A}" type="presParOf" srcId="{D0CDCBCE-54D4-4903-B5B2-229A52830052}" destId="{1EC2F4EF-4607-43B2-8781-F2DB80656B5C}" srcOrd="3" destOrd="0" presId="urn:microsoft.com/office/officeart/2005/8/layout/venn3"/>
    <dgm:cxn modelId="{D3995090-2FC1-43A4-81B8-4576F6F0995F}" type="presParOf" srcId="{D0CDCBCE-54D4-4903-B5B2-229A52830052}" destId="{591C93A9-3B7D-4CA9-BC2D-E4C4366B7588}" srcOrd="4" destOrd="0" presId="urn:microsoft.com/office/officeart/2005/8/layout/venn3"/>
    <dgm:cxn modelId="{AEC68ECD-2F37-4BB5-A603-42A97CFD95FE}" type="presParOf" srcId="{D0CDCBCE-54D4-4903-B5B2-229A52830052}" destId="{284921D1-B75B-4C05-A6E9-F1C25B5022B4}" srcOrd="5" destOrd="0" presId="urn:microsoft.com/office/officeart/2005/8/layout/venn3"/>
    <dgm:cxn modelId="{E6D42AA6-236D-4140-9CA6-D266B548D40A}" type="presParOf" srcId="{D0CDCBCE-54D4-4903-B5B2-229A52830052}" destId="{51A32309-34C9-44A8-9D37-C0CA2EBDFE1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2B588E-FADB-4890-93CC-358CE2F48008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845C2D5-383A-4F14-8AEA-441EE8C36598}">
      <dgm:prSet custT="1"/>
      <dgm:spPr/>
      <dgm:t>
        <a:bodyPr/>
        <a:lstStyle/>
        <a:p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Ofensiva nazista (1940)</a:t>
          </a:r>
        </a:p>
      </dgm:t>
    </dgm:pt>
    <dgm:pt modelId="{B3AF6214-34C2-4434-8D4D-370FB8B82A7E}" type="parTrans" cxnId="{63A38E56-564D-419B-AA2F-A0D7159B7194}">
      <dgm:prSet/>
      <dgm:spPr/>
      <dgm:t>
        <a:bodyPr/>
        <a:lstStyle/>
        <a:p>
          <a:endParaRPr lang="pt-BR"/>
        </a:p>
      </dgm:t>
    </dgm:pt>
    <dgm:pt modelId="{EAF0556B-8127-4B7D-8977-4CC7A7C09D41}" type="sibTrans" cxnId="{63A38E56-564D-419B-AA2F-A0D7159B7194}">
      <dgm:prSet/>
      <dgm:spPr/>
      <dgm:t>
        <a:bodyPr/>
        <a:lstStyle/>
        <a:p>
          <a:endParaRPr lang="pt-BR"/>
        </a:p>
      </dgm:t>
    </dgm:pt>
    <dgm:pt modelId="{F149EA0D-C253-4650-8EC6-DB8D1C6864D7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pt-BR" sz="1700" b="1" dirty="0">
              <a:latin typeface="Roboto" panose="02000000000000000000" pitchFamily="2" charset="0"/>
              <a:ea typeface="Roboto" panose="02000000000000000000" pitchFamily="2" charset="0"/>
            </a:rPr>
            <a:t>Guerra-</a:t>
          </a:r>
        </a:p>
        <a:p>
          <a:pPr>
            <a:lnSpc>
              <a:spcPct val="90000"/>
            </a:lnSpc>
          </a:pPr>
          <a:r>
            <a:rPr lang="pt-BR" sz="1700" b="1" dirty="0">
              <a:latin typeface="Roboto" panose="02000000000000000000" pitchFamily="2" charset="0"/>
              <a:ea typeface="Roboto" panose="02000000000000000000" pitchFamily="2" charset="0"/>
            </a:rPr>
            <a:t>-relâmpago</a:t>
          </a:r>
          <a:r>
            <a:rPr lang="pt-BR" sz="1700" dirty="0">
              <a:latin typeface="Roboto" panose="02000000000000000000" pitchFamily="2" charset="0"/>
              <a:ea typeface="Roboto" panose="02000000000000000000" pitchFamily="2" charset="0"/>
            </a:rPr>
            <a:t>: invasão de cinco países em cinco dias</a:t>
          </a:r>
        </a:p>
      </dgm:t>
    </dgm:pt>
    <dgm:pt modelId="{56C5F12D-D844-42C2-ABF5-A981F520CF20}" type="parTrans" cxnId="{C4C3BB22-4029-4AA4-94A1-927361DEAA7C}">
      <dgm:prSet/>
      <dgm:spPr/>
      <dgm:t>
        <a:bodyPr/>
        <a:lstStyle/>
        <a:p>
          <a:endParaRPr lang="pt-BR"/>
        </a:p>
      </dgm:t>
    </dgm:pt>
    <dgm:pt modelId="{69DF5A35-D2CA-4228-AF0D-9DE861A4A484}" type="sibTrans" cxnId="{C4C3BB22-4029-4AA4-94A1-927361DEAA7C}">
      <dgm:prSet/>
      <dgm:spPr/>
      <dgm:t>
        <a:bodyPr/>
        <a:lstStyle/>
        <a:p>
          <a:endParaRPr lang="pt-BR"/>
        </a:p>
      </dgm:t>
    </dgm:pt>
    <dgm:pt modelId="{D53B4444-134C-4D5C-810B-750D5FF6DE4D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Resistência inglesa (1940)</a:t>
          </a:r>
        </a:p>
      </dgm:t>
    </dgm:pt>
    <dgm:pt modelId="{F25E17B2-BE21-4811-B324-7A294E376A1D}" type="parTrans" cxnId="{B9E50F8C-2700-451C-9F51-B0F1611B16DD}">
      <dgm:prSet/>
      <dgm:spPr/>
      <dgm:t>
        <a:bodyPr/>
        <a:lstStyle/>
        <a:p>
          <a:endParaRPr lang="pt-BR"/>
        </a:p>
      </dgm:t>
    </dgm:pt>
    <dgm:pt modelId="{02C33FB1-1820-4C0F-834B-3096B6E598E2}" type="sibTrans" cxnId="{B9E50F8C-2700-451C-9F51-B0F1611B16DD}">
      <dgm:prSet/>
      <dgm:spPr/>
      <dgm:t>
        <a:bodyPr/>
        <a:lstStyle/>
        <a:p>
          <a:endParaRPr lang="pt-BR"/>
        </a:p>
      </dgm:t>
    </dgm:pt>
    <dgm:pt modelId="{A0168A74-9938-415C-A3B6-417A027B7D56}">
      <dgm:prSet custT="1"/>
      <dgm:spPr/>
      <dgm:t>
        <a:bodyPr/>
        <a:lstStyle/>
        <a:p>
          <a:r>
            <a:rPr lang="pt-BR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Batalha entre as forças aéreas inglesas e alemãs em Londres</a:t>
          </a:r>
        </a:p>
      </dgm:t>
    </dgm:pt>
    <dgm:pt modelId="{D25745F9-E0BB-4C8A-AAD1-A763F8EDC27A}" type="parTrans" cxnId="{9C2727C5-D6EE-46C0-AFA3-81820DBC7850}">
      <dgm:prSet/>
      <dgm:spPr/>
      <dgm:t>
        <a:bodyPr/>
        <a:lstStyle/>
        <a:p>
          <a:endParaRPr lang="pt-BR"/>
        </a:p>
      </dgm:t>
    </dgm:pt>
    <dgm:pt modelId="{DBD4DB1C-A253-4C74-918D-8546C8BB03E7}" type="sibTrans" cxnId="{9C2727C5-D6EE-46C0-AFA3-81820DBC7850}">
      <dgm:prSet/>
      <dgm:spPr/>
      <dgm:t>
        <a:bodyPr/>
        <a:lstStyle/>
        <a:p>
          <a:endParaRPr lang="pt-BR"/>
        </a:p>
      </dgm:t>
    </dgm:pt>
    <dgm:pt modelId="{BC4358EB-F8DF-4BEC-881E-5BC8941416A5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Resistência soviética (1941-1943)</a:t>
          </a:r>
        </a:p>
      </dgm:t>
    </dgm:pt>
    <dgm:pt modelId="{E12BAFA7-AC56-4551-AE48-79618180D701}" type="parTrans" cxnId="{0A4151AC-21FA-4578-BFDE-4EE6082D8A30}">
      <dgm:prSet/>
      <dgm:spPr/>
      <dgm:t>
        <a:bodyPr/>
        <a:lstStyle/>
        <a:p>
          <a:endParaRPr lang="pt-BR"/>
        </a:p>
      </dgm:t>
    </dgm:pt>
    <dgm:pt modelId="{0B6C69F2-C5E4-411A-9342-BEA7F3659FA4}" type="sibTrans" cxnId="{0A4151AC-21FA-4578-BFDE-4EE6082D8A30}">
      <dgm:prSet/>
      <dgm:spPr/>
      <dgm:t>
        <a:bodyPr/>
        <a:lstStyle/>
        <a:p>
          <a:endParaRPr lang="pt-BR"/>
        </a:p>
      </dgm:t>
    </dgm:pt>
    <dgm:pt modelId="{6661EC5F-BDE9-49A6-92D6-6BAACF9AD559}">
      <dgm:prSet custT="1"/>
      <dgm:spPr/>
      <dgm:t>
        <a:bodyPr/>
        <a:lstStyle/>
        <a:p>
          <a:r>
            <a:rPr lang="pt-BR" sz="1700" dirty="0">
              <a:latin typeface="Roboto" panose="02000000000000000000" pitchFamily="2" charset="0"/>
              <a:ea typeface="Roboto" panose="02000000000000000000" pitchFamily="2" charset="0"/>
            </a:rPr>
            <a:t>Alemanha quebrou o pacto de não agressão</a:t>
          </a:r>
        </a:p>
      </dgm:t>
    </dgm:pt>
    <dgm:pt modelId="{30AE0A41-DA07-4DE5-B0D6-B6CC30831698}" type="parTrans" cxnId="{2F5EB983-BDC1-4D79-BF08-5BC03A23038D}">
      <dgm:prSet/>
      <dgm:spPr/>
      <dgm:t>
        <a:bodyPr/>
        <a:lstStyle/>
        <a:p>
          <a:endParaRPr lang="pt-BR"/>
        </a:p>
      </dgm:t>
    </dgm:pt>
    <dgm:pt modelId="{051C0D1F-EBFC-4E23-B6A5-889941B745F8}" type="sibTrans" cxnId="{2F5EB983-BDC1-4D79-BF08-5BC03A23038D}">
      <dgm:prSet/>
      <dgm:spPr/>
      <dgm:t>
        <a:bodyPr/>
        <a:lstStyle/>
        <a:p>
          <a:endParaRPr lang="pt-BR"/>
        </a:p>
      </dgm:t>
    </dgm:pt>
    <dgm:pt modelId="{7BCE1962-0FC6-4A56-AD00-F32B15CF228B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Roboto" panose="02000000000000000000" pitchFamily="2" charset="0"/>
              <a:ea typeface="Roboto" panose="02000000000000000000" pitchFamily="2" charset="0"/>
            </a:rPr>
            <a:t>Invasão</a:t>
          </a: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 da Dinamarca, Noruega, Holanda, Bélgica e França</a:t>
          </a:r>
          <a:endParaRPr lang="pt-BR" sz="17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42B7EE68-DB97-44B0-96B5-052491C488ED}" type="parTrans" cxnId="{FE1C0B64-4723-44B6-949B-DCA43329654B}">
      <dgm:prSet/>
      <dgm:spPr/>
      <dgm:t>
        <a:bodyPr/>
        <a:lstStyle/>
        <a:p>
          <a:endParaRPr lang="pt-BR"/>
        </a:p>
      </dgm:t>
    </dgm:pt>
    <dgm:pt modelId="{F2A0946A-49FD-4B55-BE03-BAF72A965C0C}" type="sibTrans" cxnId="{FE1C0B64-4723-44B6-949B-DCA43329654B}">
      <dgm:prSet/>
      <dgm:spPr/>
      <dgm:t>
        <a:bodyPr/>
        <a:lstStyle/>
        <a:p>
          <a:endParaRPr lang="pt-BR"/>
        </a:p>
      </dgm:t>
    </dgm:pt>
    <dgm:pt modelId="{9B8DCB43-8DE9-4773-BF1E-DE5F66CE71E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Os ingleses detiveram os nazistas</a:t>
          </a:r>
        </a:p>
      </dgm:t>
    </dgm:pt>
    <dgm:pt modelId="{68FF7498-35C7-4AAF-9573-F724419E2FE5}" type="sibTrans" cxnId="{66227996-0E29-4AD4-A46F-C4D786695725}">
      <dgm:prSet/>
      <dgm:spPr/>
      <dgm:t>
        <a:bodyPr/>
        <a:lstStyle/>
        <a:p>
          <a:endParaRPr lang="pt-BR"/>
        </a:p>
      </dgm:t>
    </dgm:pt>
    <dgm:pt modelId="{A40C230A-E71F-45E0-8BFD-D76E1F632F2F}" type="parTrans" cxnId="{66227996-0E29-4AD4-A46F-C4D786695725}">
      <dgm:prSet/>
      <dgm:spPr/>
      <dgm:t>
        <a:bodyPr/>
        <a:lstStyle/>
        <a:p>
          <a:endParaRPr lang="pt-BR"/>
        </a:p>
      </dgm:t>
    </dgm:pt>
    <dgm:pt modelId="{7D49EAA0-C1AB-4EF1-AA5B-EB6738D5FB1E}">
      <dgm:prSet custT="1"/>
      <dgm:spPr/>
      <dgm:t>
        <a:bodyPr/>
        <a:lstStyle/>
        <a:p>
          <a:r>
            <a:rPr lang="pt-BR" sz="1700" b="1" dirty="0">
              <a:latin typeface="Roboto" panose="02000000000000000000" pitchFamily="2" charset="0"/>
              <a:ea typeface="Roboto" panose="02000000000000000000" pitchFamily="2" charset="0"/>
            </a:rPr>
            <a:t>Soviéticos</a:t>
          </a:r>
          <a:r>
            <a:rPr lang="pt-BR" sz="1700" dirty="0">
              <a:latin typeface="Roboto" panose="02000000000000000000" pitchFamily="2" charset="0"/>
              <a:ea typeface="Roboto" panose="02000000000000000000" pitchFamily="2" charset="0"/>
            </a:rPr>
            <a:t>: tática da terra arrasada</a:t>
          </a:r>
        </a:p>
      </dgm:t>
    </dgm:pt>
    <dgm:pt modelId="{40934D5F-774A-440C-B89A-648090C44EA6}" type="parTrans" cxnId="{2250AC20-D665-41B1-A735-582721ADDBD5}">
      <dgm:prSet/>
      <dgm:spPr/>
      <dgm:t>
        <a:bodyPr/>
        <a:lstStyle/>
        <a:p>
          <a:endParaRPr lang="pt-BR"/>
        </a:p>
      </dgm:t>
    </dgm:pt>
    <dgm:pt modelId="{15BF2718-08D5-472F-AF37-5FA688AA5AB5}" type="sibTrans" cxnId="{2250AC20-D665-41B1-A735-582721ADDBD5}">
      <dgm:prSet/>
      <dgm:spPr/>
      <dgm:t>
        <a:bodyPr/>
        <a:lstStyle/>
        <a:p>
          <a:endParaRPr lang="pt-BR"/>
        </a:p>
      </dgm:t>
    </dgm:pt>
    <dgm:pt modelId="{904C4796-33C7-4F1C-9AA2-B9B64239BAC7}">
      <dgm:prSet custT="1"/>
      <dgm:spPr/>
      <dgm:t>
        <a:bodyPr/>
        <a:lstStyle/>
        <a:p>
          <a:r>
            <a:rPr lang="pt-BR" sz="1700" b="1" dirty="0">
              <a:latin typeface="Roboto" panose="02000000000000000000" pitchFamily="2" charset="0"/>
              <a:ea typeface="Roboto" panose="02000000000000000000" pitchFamily="2" charset="0"/>
            </a:rPr>
            <a:t>Batalha de Stalingrado</a:t>
          </a:r>
          <a:r>
            <a:rPr lang="pt-BR" sz="1700" dirty="0">
              <a:latin typeface="Roboto" panose="02000000000000000000" pitchFamily="2" charset="0"/>
              <a:ea typeface="Roboto" panose="02000000000000000000" pitchFamily="2" charset="0"/>
            </a:rPr>
            <a:t>: vitória dos soviéticos e recuo nazista</a:t>
          </a:r>
        </a:p>
      </dgm:t>
    </dgm:pt>
    <dgm:pt modelId="{804EB995-EE2E-4D8A-8034-9D0C06FF1ED6}" type="parTrans" cxnId="{3E75F33D-B84D-40E9-A1A4-E131DABB439A}">
      <dgm:prSet/>
      <dgm:spPr/>
      <dgm:t>
        <a:bodyPr/>
        <a:lstStyle/>
        <a:p>
          <a:endParaRPr lang="pt-BR"/>
        </a:p>
      </dgm:t>
    </dgm:pt>
    <dgm:pt modelId="{57E1CB14-886A-4482-BB79-501545E54BC8}" type="sibTrans" cxnId="{3E75F33D-B84D-40E9-A1A4-E131DABB439A}">
      <dgm:prSet/>
      <dgm:spPr/>
      <dgm:t>
        <a:bodyPr/>
        <a:lstStyle/>
        <a:p>
          <a:endParaRPr lang="pt-BR"/>
        </a:p>
      </dgm:t>
    </dgm:pt>
    <dgm:pt modelId="{F31F602C-B0E4-442A-9444-5491922D590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800" b="1" dirty="0">
              <a:latin typeface="Roboto" panose="02000000000000000000"/>
            </a:rPr>
            <a:t>Guerra no Oriente e participação do Brasil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800" b="1" dirty="0">
              <a:latin typeface="Roboto" panose="02000000000000000000"/>
            </a:rPr>
            <a:t>(1941-1942)</a:t>
          </a:r>
        </a:p>
      </dgm:t>
    </dgm:pt>
    <dgm:pt modelId="{24B915CC-128A-409F-AE4B-B6CC02802EF3}" type="parTrans" cxnId="{46DF14FC-02BF-4B95-8F6D-2065B26167CD}">
      <dgm:prSet/>
      <dgm:spPr/>
      <dgm:t>
        <a:bodyPr/>
        <a:lstStyle/>
        <a:p>
          <a:endParaRPr lang="pt-BR"/>
        </a:p>
      </dgm:t>
    </dgm:pt>
    <dgm:pt modelId="{5073FE03-EF12-4D84-8E14-DF178F8981E2}" type="sibTrans" cxnId="{46DF14FC-02BF-4B95-8F6D-2065B26167CD}">
      <dgm:prSet/>
      <dgm:spPr/>
      <dgm:t>
        <a:bodyPr/>
        <a:lstStyle/>
        <a:p>
          <a:endParaRPr lang="pt-BR"/>
        </a:p>
      </dgm:t>
    </dgm:pt>
    <dgm:pt modelId="{0382E82D-563E-4D51-84C8-9C86CB06C2A3}">
      <dgm:prSet custT="1"/>
      <dgm:spPr/>
      <dgm:t>
        <a:bodyPr/>
        <a:lstStyle/>
        <a:p>
          <a:r>
            <a:rPr lang="pt-BR" sz="1700" dirty="0">
              <a:latin typeface="Roboto" panose="02000000000000000000"/>
            </a:rPr>
            <a:t>Estados Unidos (Aliados) e Japão (Eixo) em guerra</a:t>
          </a:r>
        </a:p>
      </dgm:t>
    </dgm:pt>
    <dgm:pt modelId="{7C4ABE5F-3422-4965-8A14-884600329DD0}" type="parTrans" cxnId="{59EFF8C5-2498-494D-987F-7312F29DC156}">
      <dgm:prSet/>
      <dgm:spPr/>
      <dgm:t>
        <a:bodyPr/>
        <a:lstStyle/>
        <a:p>
          <a:endParaRPr lang="pt-BR"/>
        </a:p>
      </dgm:t>
    </dgm:pt>
    <dgm:pt modelId="{CDB50DE9-C58D-47C3-A550-7AEFE93C47DA}" type="sibTrans" cxnId="{59EFF8C5-2498-494D-987F-7312F29DC156}">
      <dgm:prSet/>
      <dgm:spPr/>
      <dgm:t>
        <a:bodyPr/>
        <a:lstStyle/>
        <a:p>
          <a:endParaRPr lang="pt-BR"/>
        </a:p>
      </dgm:t>
    </dgm:pt>
    <dgm:pt modelId="{1F5B7AD8-A162-4806-9314-E5FC68E9A14D}">
      <dgm:prSet custT="1"/>
      <dgm:spPr/>
      <dgm:t>
        <a:bodyPr/>
        <a:lstStyle/>
        <a:p>
          <a:r>
            <a:rPr lang="pt-BR" sz="1700" dirty="0">
              <a:latin typeface="Roboto" panose="02000000000000000000"/>
            </a:rPr>
            <a:t>Ataque a Pearl Harbor (1941)</a:t>
          </a:r>
        </a:p>
      </dgm:t>
    </dgm:pt>
    <dgm:pt modelId="{CC5BA22A-054F-418B-94CE-3E25875DF069}" type="parTrans" cxnId="{3D01640C-9C31-439A-B0D9-C64EBF46D6FA}">
      <dgm:prSet/>
      <dgm:spPr/>
      <dgm:t>
        <a:bodyPr/>
        <a:lstStyle/>
        <a:p>
          <a:endParaRPr lang="pt-BR"/>
        </a:p>
      </dgm:t>
    </dgm:pt>
    <dgm:pt modelId="{D35115D6-5D68-4F98-BC4B-D27FD63C6479}" type="sibTrans" cxnId="{3D01640C-9C31-439A-B0D9-C64EBF46D6FA}">
      <dgm:prSet/>
      <dgm:spPr/>
      <dgm:t>
        <a:bodyPr/>
        <a:lstStyle/>
        <a:p>
          <a:endParaRPr lang="pt-BR"/>
        </a:p>
      </dgm:t>
    </dgm:pt>
    <dgm:pt modelId="{D3005057-4AE1-41EA-8771-B18FBB098E26}">
      <dgm:prSet custT="1"/>
      <dgm:spPr/>
      <dgm:t>
        <a:bodyPr/>
        <a:lstStyle/>
        <a:p>
          <a:r>
            <a:rPr lang="pt-BR" sz="1700" dirty="0">
              <a:latin typeface="Roboto" panose="02000000000000000000"/>
            </a:rPr>
            <a:t>Brasil definiu apoio aos Estados Unidos e declarou guerra ao Eixo (1942)</a:t>
          </a:r>
        </a:p>
      </dgm:t>
    </dgm:pt>
    <dgm:pt modelId="{CFF11B86-E7B6-4E06-99BD-D53958EE2A32}" type="parTrans" cxnId="{C9C6779B-F6BA-48CB-8308-3F835AC9B5BD}">
      <dgm:prSet/>
      <dgm:spPr/>
      <dgm:t>
        <a:bodyPr/>
        <a:lstStyle/>
        <a:p>
          <a:endParaRPr lang="pt-BR"/>
        </a:p>
      </dgm:t>
    </dgm:pt>
    <dgm:pt modelId="{CC669F6F-4D41-49A0-AB7F-3A6771EBF302}" type="sibTrans" cxnId="{C9C6779B-F6BA-48CB-8308-3F835AC9B5BD}">
      <dgm:prSet/>
      <dgm:spPr/>
      <dgm:t>
        <a:bodyPr/>
        <a:lstStyle/>
        <a:p>
          <a:endParaRPr lang="pt-BR"/>
        </a:p>
      </dgm:t>
    </dgm:pt>
    <dgm:pt modelId="{7DF703F4-FB58-416F-8324-456579D766AB}" type="pres">
      <dgm:prSet presAssocID="{172B588E-FADB-4890-93CC-358CE2F480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17E129-AD5D-469D-BF1D-E7073CA8F29B}" type="pres">
      <dgm:prSet presAssocID="{E845C2D5-383A-4F14-8AEA-441EE8C36598}" presName="root" presStyleCnt="0"/>
      <dgm:spPr/>
    </dgm:pt>
    <dgm:pt modelId="{890DC4CF-97E9-4B46-A183-D14D480431C3}" type="pres">
      <dgm:prSet presAssocID="{E845C2D5-383A-4F14-8AEA-441EE8C36598}" presName="rootComposite" presStyleCnt="0"/>
      <dgm:spPr/>
    </dgm:pt>
    <dgm:pt modelId="{158113C3-7EF9-4984-96A1-75E57E833617}" type="pres">
      <dgm:prSet presAssocID="{E845C2D5-383A-4F14-8AEA-441EE8C36598}" presName="rootText" presStyleLbl="node1" presStyleIdx="0" presStyleCnt="4" custScaleX="137308" custScaleY="75862" custLinFactNeighborX="1294" custLinFactNeighborY="-10855"/>
      <dgm:spPr/>
    </dgm:pt>
    <dgm:pt modelId="{F94A06D1-660E-475E-B102-3E5D24400780}" type="pres">
      <dgm:prSet presAssocID="{E845C2D5-383A-4F14-8AEA-441EE8C36598}" presName="rootConnector" presStyleLbl="node1" presStyleIdx="0" presStyleCnt="4"/>
      <dgm:spPr/>
    </dgm:pt>
    <dgm:pt modelId="{B1ECB1B6-1845-434D-A3D4-B5DD7FDB39B4}" type="pres">
      <dgm:prSet presAssocID="{E845C2D5-383A-4F14-8AEA-441EE8C36598}" presName="childShape" presStyleCnt="0"/>
      <dgm:spPr/>
    </dgm:pt>
    <dgm:pt modelId="{9416B744-3A4C-4164-8926-97A3210C0CD2}" type="pres">
      <dgm:prSet presAssocID="{56C5F12D-D844-42C2-ABF5-A981F520CF20}" presName="Name13" presStyleLbl="parChTrans1D2" presStyleIdx="0" presStyleCnt="10"/>
      <dgm:spPr/>
    </dgm:pt>
    <dgm:pt modelId="{3164D534-74BF-4977-B519-BBB91DC8B4E7}" type="pres">
      <dgm:prSet presAssocID="{F149EA0D-C253-4650-8EC6-DB8D1C6864D7}" presName="childText" presStyleLbl="bgAcc1" presStyleIdx="0" presStyleCnt="10" custScaleX="123818" custScaleY="152756" custLinFactNeighborX="-4865" custLinFactNeighborY="-9041">
        <dgm:presLayoutVars>
          <dgm:bulletEnabled val="1"/>
        </dgm:presLayoutVars>
      </dgm:prSet>
      <dgm:spPr/>
    </dgm:pt>
    <dgm:pt modelId="{7FE3A0FF-155A-4B3B-8B4F-FCE568312044}" type="pres">
      <dgm:prSet presAssocID="{42B7EE68-DB97-44B0-96B5-052491C488ED}" presName="Name13" presStyleLbl="parChTrans1D2" presStyleIdx="1" presStyleCnt="10"/>
      <dgm:spPr/>
    </dgm:pt>
    <dgm:pt modelId="{89DCA21E-8B89-4F92-84EA-5F283958424E}" type="pres">
      <dgm:prSet presAssocID="{7BCE1962-0FC6-4A56-AD00-F32B15CF228B}" presName="childText" presStyleLbl="bgAcc1" presStyleIdx="1" presStyleCnt="10" custScaleX="123892" custScaleY="191896" custLinFactNeighborX="-1873" custLinFactNeighborY="-11718">
        <dgm:presLayoutVars>
          <dgm:bulletEnabled val="1"/>
        </dgm:presLayoutVars>
      </dgm:prSet>
      <dgm:spPr/>
    </dgm:pt>
    <dgm:pt modelId="{BC5536CA-21D5-4772-BFA7-567454A11158}" type="pres">
      <dgm:prSet presAssocID="{D53B4444-134C-4D5C-810B-750D5FF6DE4D}" presName="root" presStyleCnt="0"/>
      <dgm:spPr/>
    </dgm:pt>
    <dgm:pt modelId="{113FC97A-6D03-456E-8535-A10D84C46AA4}" type="pres">
      <dgm:prSet presAssocID="{D53B4444-134C-4D5C-810B-750D5FF6DE4D}" presName="rootComposite" presStyleCnt="0"/>
      <dgm:spPr/>
    </dgm:pt>
    <dgm:pt modelId="{EA9B035B-68D7-469E-A200-C4F88F4B5392}" type="pres">
      <dgm:prSet presAssocID="{D53B4444-134C-4D5C-810B-750D5FF6DE4D}" presName="rootText" presStyleLbl="node1" presStyleIdx="1" presStyleCnt="4" custScaleX="144908" custScaleY="75007" custLinFactNeighborX="-4768" custLinFactNeighborY="-11813"/>
      <dgm:spPr/>
    </dgm:pt>
    <dgm:pt modelId="{012D1B41-61A2-407F-B1DE-FC2907BCD4DA}" type="pres">
      <dgm:prSet presAssocID="{D53B4444-134C-4D5C-810B-750D5FF6DE4D}" presName="rootConnector" presStyleLbl="node1" presStyleIdx="1" presStyleCnt="4"/>
      <dgm:spPr/>
    </dgm:pt>
    <dgm:pt modelId="{88704A15-8337-46B0-A0C6-F5B1DE429866}" type="pres">
      <dgm:prSet presAssocID="{D53B4444-134C-4D5C-810B-750D5FF6DE4D}" presName="childShape" presStyleCnt="0"/>
      <dgm:spPr/>
    </dgm:pt>
    <dgm:pt modelId="{E091B837-68E5-4FBF-8CCA-9F701F3AAE46}" type="pres">
      <dgm:prSet presAssocID="{D25745F9-E0BB-4C8A-AAD1-A763F8EDC27A}" presName="Name13" presStyleLbl="parChTrans1D2" presStyleIdx="2" presStyleCnt="10"/>
      <dgm:spPr/>
    </dgm:pt>
    <dgm:pt modelId="{A3C38F6B-1349-4C65-9C62-0594A85799ED}" type="pres">
      <dgm:prSet presAssocID="{A0168A74-9938-415C-A3B6-417A027B7D56}" presName="childText" presStyleLbl="bgAcc1" presStyleIdx="2" presStyleCnt="10" custScaleX="106973" custScaleY="174485" custLinFactNeighborX="8581" custLinFactNeighborY="-15062">
        <dgm:presLayoutVars>
          <dgm:bulletEnabled val="1"/>
        </dgm:presLayoutVars>
      </dgm:prSet>
      <dgm:spPr/>
    </dgm:pt>
    <dgm:pt modelId="{8408D7AC-FB93-4725-A650-E6E0B341A672}" type="pres">
      <dgm:prSet presAssocID="{A40C230A-E71F-45E0-8BFD-D76E1F632F2F}" presName="Name13" presStyleLbl="parChTrans1D2" presStyleIdx="3" presStyleCnt="10"/>
      <dgm:spPr/>
    </dgm:pt>
    <dgm:pt modelId="{5AF4456A-1A74-4568-96DA-73AD10913F15}" type="pres">
      <dgm:prSet presAssocID="{9B8DCB43-8DE9-4773-BF1E-DE5F66CE71E5}" presName="childText" presStyleLbl="bgAcc1" presStyleIdx="3" presStyleCnt="10" custScaleX="105965" custScaleY="102279" custLinFactNeighborX="9965" custLinFactNeighborY="-9158">
        <dgm:presLayoutVars>
          <dgm:bulletEnabled val="1"/>
        </dgm:presLayoutVars>
      </dgm:prSet>
      <dgm:spPr/>
    </dgm:pt>
    <dgm:pt modelId="{3F746386-0F9C-4B3F-A94A-53D853F7BFE5}" type="pres">
      <dgm:prSet presAssocID="{BC4358EB-F8DF-4BEC-881E-5BC8941416A5}" presName="root" presStyleCnt="0"/>
      <dgm:spPr/>
    </dgm:pt>
    <dgm:pt modelId="{2C93AA05-F522-4DBD-913B-FFFA56557304}" type="pres">
      <dgm:prSet presAssocID="{BC4358EB-F8DF-4BEC-881E-5BC8941416A5}" presName="rootComposite" presStyleCnt="0"/>
      <dgm:spPr/>
    </dgm:pt>
    <dgm:pt modelId="{03ECF597-C2D9-426B-9268-655CBB4E62B0}" type="pres">
      <dgm:prSet presAssocID="{BC4358EB-F8DF-4BEC-881E-5BC8941416A5}" presName="rootText" presStyleLbl="node1" presStyleIdx="2" presStyleCnt="4" custScaleX="141924" custScaleY="70866" custLinFactNeighborX="-12177" custLinFactNeighborY="-8551"/>
      <dgm:spPr/>
    </dgm:pt>
    <dgm:pt modelId="{96D8F10D-EFF1-4184-8224-B42BDC18E905}" type="pres">
      <dgm:prSet presAssocID="{BC4358EB-F8DF-4BEC-881E-5BC8941416A5}" presName="rootConnector" presStyleLbl="node1" presStyleIdx="2" presStyleCnt="4"/>
      <dgm:spPr/>
    </dgm:pt>
    <dgm:pt modelId="{8131808B-0E62-4AAA-80E5-4C41789925C0}" type="pres">
      <dgm:prSet presAssocID="{BC4358EB-F8DF-4BEC-881E-5BC8941416A5}" presName="childShape" presStyleCnt="0"/>
      <dgm:spPr/>
    </dgm:pt>
    <dgm:pt modelId="{28C844B2-D93C-48E5-A9CA-D8C02C5D3DAC}" type="pres">
      <dgm:prSet presAssocID="{30AE0A41-DA07-4DE5-B0D6-B6CC30831698}" presName="Name13" presStyleLbl="parChTrans1D2" presStyleIdx="4" presStyleCnt="10"/>
      <dgm:spPr/>
    </dgm:pt>
    <dgm:pt modelId="{B0B41B2A-8F4D-4294-A668-4C4B312318A9}" type="pres">
      <dgm:prSet presAssocID="{6661EC5F-BDE9-49A6-92D6-6BAACF9AD559}" presName="childText" presStyleLbl="bgAcc1" presStyleIdx="4" presStyleCnt="10" custScaleX="113650" custScaleY="115962" custLinFactNeighborX="-20223" custLinFactNeighborY="-16241">
        <dgm:presLayoutVars>
          <dgm:bulletEnabled val="1"/>
        </dgm:presLayoutVars>
      </dgm:prSet>
      <dgm:spPr/>
    </dgm:pt>
    <dgm:pt modelId="{736847BA-17AC-42CA-9C02-0EBC5C8EEF25}" type="pres">
      <dgm:prSet presAssocID="{40934D5F-774A-440C-B89A-648090C44EA6}" presName="Name13" presStyleLbl="parChTrans1D2" presStyleIdx="5" presStyleCnt="10"/>
      <dgm:spPr/>
    </dgm:pt>
    <dgm:pt modelId="{4973B5EF-71CA-49DA-9337-9F026DC1D313}" type="pres">
      <dgm:prSet presAssocID="{7D49EAA0-C1AB-4EF1-AA5B-EB6738D5FB1E}" presName="childText" presStyleLbl="bgAcc1" presStyleIdx="5" presStyleCnt="10" custScaleX="114833" custScaleY="117661" custLinFactNeighborX="-18687" custLinFactNeighborY="-25982">
        <dgm:presLayoutVars>
          <dgm:bulletEnabled val="1"/>
        </dgm:presLayoutVars>
      </dgm:prSet>
      <dgm:spPr/>
    </dgm:pt>
    <dgm:pt modelId="{2589D36C-7AE7-4DB2-9FE7-7B6B6256597B}" type="pres">
      <dgm:prSet presAssocID="{804EB995-EE2E-4D8A-8034-9D0C06FF1ED6}" presName="Name13" presStyleLbl="parChTrans1D2" presStyleIdx="6" presStyleCnt="10"/>
      <dgm:spPr/>
    </dgm:pt>
    <dgm:pt modelId="{1DF271F9-D861-4FDC-ADFD-D7B040B6A91E}" type="pres">
      <dgm:prSet presAssocID="{904C4796-33C7-4F1C-9AA2-B9B64239BAC7}" presName="childText" presStyleLbl="bgAcc1" presStyleIdx="6" presStyleCnt="10" custScaleX="118152" custScaleY="159317" custLinFactNeighborX="-20516" custLinFactNeighborY="-30059">
        <dgm:presLayoutVars>
          <dgm:bulletEnabled val="1"/>
        </dgm:presLayoutVars>
      </dgm:prSet>
      <dgm:spPr/>
    </dgm:pt>
    <dgm:pt modelId="{F318E3C8-BFE5-4844-BEEB-A08B4EC4DD61}" type="pres">
      <dgm:prSet presAssocID="{F31F602C-B0E4-442A-9444-5491922D590B}" presName="root" presStyleCnt="0"/>
      <dgm:spPr/>
    </dgm:pt>
    <dgm:pt modelId="{60D8D123-45AF-49A2-8A9D-B9C14870984C}" type="pres">
      <dgm:prSet presAssocID="{F31F602C-B0E4-442A-9444-5491922D590B}" presName="rootComposite" presStyleCnt="0"/>
      <dgm:spPr/>
    </dgm:pt>
    <dgm:pt modelId="{8D33D21D-CD51-479B-8BF6-6F2EC68465D5}" type="pres">
      <dgm:prSet presAssocID="{F31F602C-B0E4-442A-9444-5491922D590B}" presName="rootText" presStyleLbl="node1" presStyleIdx="3" presStyleCnt="4" custScaleX="133017" custScaleY="129759" custLinFactNeighborX="-9243" custLinFactNeighborY="-7629"/>
      <dgm:spPr/>
    </dgm:pt>
    <dgm:pt modelId="{6156E4B6-73BC-42FA-BC9E-C8B19353C71A}" type="pres">
      <dgm:prSet presAssocID="{F31F602C-B0E4-442A-9444-5491922D590B}" presName="rootConnector" presStyleLbl="node1" presStyleIdx="3" presStyleCnt="4"/>
      <dgm:spPr/>
    </dgm:pt>
    <dgm:pt modelId="{D627B03A-A260-4F16-ADF1-65CEBF75C0BB}" type="pres">
      <dgm:prSet presAssocID="{F31F602C-B0E4-442A-9444-5491922D590B}" presName="childShape" presStyleCnt="0"/>
      <dgm:spPr/>
    </dgm:pt>
    <dgm:pt modelId="{32D900B0-1731-49AC-BC92-8C3F1C9EACF7}" type="pres">
      <dgm:prSet presAssocID="{7C4ABE5F-3422-4965-8A14-884600329DD0}" presName="Name13" presStyleLbl="parChTrans1D2" presStyleIdx="7" presStyleCnt="10"/>
      <dgm:spPr/>
    </dgm:pt>
    <dgm:pt modelId="{FB7344BC-2391-4576-8897-D5A51FFEB27E}" type="pres">
      <dgm:prSet presAssocID="{0382E82D-563E-4D51-84C8-9C86CB06C2A3}" presName="childText" presStyleLbl="bgAcc1" presStyleIdx="7" presStyleCnt="10" custScaleX="142894" custScaleY="107006" custLinFactNeighborX="-22536" custLinFactNeighborY="-19789">
        <dgm:presLayoutVars>
          <dgm:bulletEnabled val="1"/>
        </dgm:presLayoutVars>
      </dgm:prSet>
      <dgm:spPr/>
    </dgm:pt>
    <dgm:pt modelId="{EB7F91CF-750F-475F-AB03-57703048D82B}" type="pres">
      <dgm:prSet presAssocID="{CC5BA22A-054F-418B-94CE-3E25875DF069}" presName="Name13" presStyleLbl="parChTrans1D2" presStyleIdx="8" presStyleCnt="10"/>
      <dgm:spPr/>
    </dgm:pt>
    <dgm:pt modelId="{1EC2B131-209F-4BDB-A557-32E4ACC7B94E}" type="pres">
      <dgm:prSet presAssocID="{1F5B7AD8-A162-4806-9314-E5FC68E9A14D}" presName="childText" presStyleLbl="bgAcc1" presStyleIdx="8" presStyleCnt="10" custScaleX="139167" custScaleY="88663" custLinFactNeighborX="-19315" custLinFactNeighborY="-20856">
        <dgm:presLayoutVars>
          <dgm:bulletEnabled val="1"/>
        </dgm:presLayoutVars>
      </dgm:prSet>
      <dgm:spPr/>
    </dgm:pt>
    <dgm:pt modelId="{645BBFA6-329D-43ED-9E14-0D217A207C24}" type="pres">
      <dgm:prSet presAssocID="{CFF11B86-E7B6-4E06-99BD-D53958EE2A32}" presName="Name13" presStyleLbl="parChTrans1D2" presStyleIdx="9" presStyleCnt="10"/>
      <dgm:spPr/>
    </dgm:pt>
    <dgm:pt modelId="{91F277ED-BCA6-4A5F-BA51-14875A0313B3}" type="pres">
      <dgm:prSet presAssocID="{D3005057-4AE1-41EA-8771-B18FBB098E26}" presName="childText" presStyleLbl="bgAcc1" presStyleIdx="9" presStyleCnt="10" custScaleX="141740" custScaleY="173492" custLinFactNeighborX="-19921" custLinFactNeighborY="-32610">
        <dgm:presLayoutVars>
          <dgm:bulletEnabled val="1"/>
        </dgm:presLayoutVars>
      </dgm:prSet>
      <dgm:spPr/>
    </dgm:pt>
  </dgm:ptLst>
  <dgm:cxnLst>
    <dgm:cxn modelId="{3D01640C-9C31-439A-B0D9-C64EBF46D6FA}" srcId="{F31F602C-B0E4-442A-9444-5491922D590B}" destId="{1F5B7AD8-A162-4806-9314-E5FC68E9A14D}" srcOrd="1" destOrd="0" parTransId="{CC5BA22A-054F-418B-94CE-3E25875DF069}" sibTransId="{D35115D6-5D68-4F98-BC4B-D27FD63C6479}"/>
    <dgm:cxn modelId="{C4230513-DC2D-48FD-B138-129A70215FBA}" type="presOf" srcId="{172B588E-FADB-4890-93CC-358CE2F48008}" destId="{7DF703F4-FB58-416F-8324-456579D766AB}" srcOrd="0" destOrd="0" presId="urn:microsoft.com/office/officeart/2005/8/layout/hierarchy3"/>
    <dgm:cxn modelId="{AA54781F-BFDC-4CD5-AF9C-52A36670499A}" type="presOf" srcId="{CC5BA22A-054F-418B-94CE-3E25875DF069}" destId="{EB7F91CF-750F-475F-AB03-57703048D82B}" srcOrd="0" destOrd="0" presId="urn:microsoft.com/office/officeart/2005/8/layout/hierarchy3"/>
    <dgm:cxn modelId="{2250AC20-D665-41B1-A735-582721ADDBD5}" srcId="{BC4358EB-F8DF-4BEC-881E-5BC8941416A5}" destId="{7D49EAA0-C1AB-4EF1-AA5B-EB6738D5FB1E}" srcOrd="1" destOrd="0" parTransId="{40934D5F-774A-440C-B89A-648090C44EA6}" sibTransId="{15BF2718-08D5-472F-AF37-5FA688AA5AB5}"/>
    <dgm:cxn modelId="{C4C3BB22-4029-4AA4-94A1-927361DEAA7C}" srcId="{E845C2D5-383A-4F14-8AEA-441EE8C36598}" destId="{F149EA0D-C253-4650-8EC6-DB8D1C6864D7}" srcOrd="0" destOrd="0" parTransId="{56C5F12D-D844-42C2-ABF5-A981F520CF20}" sibTransId="{69DF5A35-D2CA-4228-AF0D-9DE861A4A484}"/>
    <dgm:cxn modelId="{A7BC9A29-9B4C-4760-91C4-7554ECFD88F0}" type="presOf" srcId="{7D49EAA0-C1AB-4EF1-AA5B-EB6738D5FB1E}" destId="{4973B5EF-71CA-49DA-9337-9F026DC1D313}" srcOrd="0" destOrd="0" presId="urn:microsoft.com/office/officeart/2005/8/layout/hierarchy3"/>
    <dgm:cxn modelId="{8A33BC2B-58C9-401B-A291-370C4F305A1F}" type="presOf" srcId="{A0168A74-9938-415C-A3B6-417A027B7D56}" destId="{A3C38F6B-1349-4C65-9C62-0594A85799ED}" srcOrd="0" destOrd="0" presId="urn:microsoft.com/office/officeart/2005/8/layout/hierarchy3"/>
    <dgm:cxn modelId="{D8C12630-4039-4AE6-BE0E-40303DCEDC0F}" type="presOf" srcId="{BC4358EB-F8DF-4BEC-881E-5BC8941416A5}" destId="{03ECF597-C2D9-426B-9268-655CBB4E62B0}" srcOrd="0" destOrd="0" presId="urn:microsoft.com/office/officeart/2005/8/layout/hierarchy3"/>
    <dgm:cxn modelId="{81D2C630-E847-484A-A3DC-106474A7D3F0}" type="presOf" srcId="{30AE0A41-DA07-4DE5-B0D6-B6CC30831698}" destId="{28C844B2-D93C-48E5-A9CA-D8C02C5D3DAC}" srcOrd="0" destOrd="0" presId="urn:microsoft.com/office/officeart/2005/8/layout/hierarchy3"/>
    <dgm:cxn modelId="{C3C13837-5560-4A58-912B-A8280A74D835}" type="presOf" srcId="{7C4ABE5F-3422-4965-8A14-884600329DD0}" destId="{32D900B0-1731-49AC-BC92-8C3F1C9EACF7}" srcOrd="0" destOrd="0" presId="urn:microsoft.com/office/officeart/2005/8/layout/hierarchy3"/>
    <dgm:cxn modelId="{3E75F33D-B84D-40E9-A1A4-E131DABB439A}" srcId="{BC4358EB-F8DF-4BEC-881E-5BC8941416A5}" destId="{904C4796-33C7-4F1C-9AA2-B9B64239BAC7}" srcOrd="2" destOrd="0" parTransId="{804EB995-EE2E-4D8A-8034-9D0C06FF1ED6}" sibTransId="{57E1CB14-886A-4482-BB79-501545E54BC8}"/>
    <dgm:cxn modelId="{A5FE5161-CE11-4D4C-8FA6-DEA69E451EAF}" type="presOf" srcId="{42B7EE68-DB97-44B0-96B5-052491C488ED}" destId="{7FE3A0FF-155A-4B3B-8B4F-FCE568312044}" srcOrd="0" destOrd="0" presId="urn:microsoft.com/office/officeart/2005/8/layout/hierarchy3"/>
    <dgm:cxn modelId="{FE1C0B64-4723-44B6-949B-DCA43329654B}" srcId="{E845C2D5-383A-4F14-8AEA-441EE8C36598}" destId="{7BCE1962-0FC6-4A56-AD00-F32B15CF228B}" srcOrd="1" destOrd="0" parTransId="{42B7EE68-DB97-44B0-96B5-052491C488ED}" sibTransId="{F2A0946A-49FD-4B55-BE03-BAF72A965C0C}"/>
    <dgm:cxn modelId="{4FAA4F4D-F816-4DBB-8B74-8338B79ECB41}" type="presOf" srcId="{F149EA0D-C253-4650-8EC6-DB8D1C6864D7}" destId="{3164D534-74BF-4977-B519-BBB91DC8B4E7}" srcOrd="0" destOrd="0" presId="urn:microsoft.com/office/officeart/2005/8/layout/hierarchy3"/>
    <dgm:cxn modelId="{E12CE354-8E32-4EB7-AD5C-FE74230B1474}" type="presOf" srcId="{E845C2D5-383A-4F14-8AEA-441EE8C36598}" destId="{F94A06D1-660E-475E-B102-3E5D24400780}" srcOrd="1" destOrd="0" presId="urn:microsoft.com/office/officeart/2005/8/layout/hierarchy3"/>
    <dgm:cxn modelId="{63A38E56-564D-419B-AA2F-A0D7159B7194}" srcId="{172B588E-FADB-4890-93CC-358CE2F48008}" destId="{E845C2D5-383A-4F14-8AEA-441EE8C36598}" srcOrd="0" destOrd="0" parTransId="{B3AF6214-34C2-4434-8D4D-370FB8B82A7E}" sibTransId="{EAF0556B-8127-4B7D-8977-4CC7A7C09D41}"/>
    <dgm:cxn modelId="{2F6A6377-8F26-4C8B-B799-5AABF302029A}" type="presOf" srcId="{6661EC5F-BDE9-49A6-92D6-6BAACF9AD559}" destId="{B0B41B2A-8F4D-4294-A668-4C4B312318A9}" srcOrd="0" destOrd="0" presId="urn:microsoft.com/office/officeart/2005/8/layout/hierarchy3"/>
    <dgm:cxn modelId="{AD9F5977-C3B4-42D9-938B-90DC33E80CBD}" type="presOf" srcId="{D3005057-4AE1-41EA-8771-B18FBB098E26}" destId="{91F277ED-BCA6-4A5F-BA51-14875A0313B3}" srcOrd="0" destOrd="0" presId="urn:microsoft.com/office/officeart/2005/8/layout/hierarchy3"/>
    <dgm:cxn modelId="{2F5EB983-BDC1-4D79-BF08-5BC03A23038D}" srcId="{BC4358EB-F8DF-4BEC-881E-5BC8941416A5}" destId="{6661EC5F-BDE9-49A6-92D6-6BAACF9AD559}" srcOrd="0" destOrd="0" parTransId="{30AE0A41-DA07-4DE5-B0D6-B6CC30831698}" sibTransId="{051C0D1F-EBFC-4E23-B6A5-889941B745F8}"/>
    <dgm:cxn modelId="{1047E985-C5CE-417D-9218-680225248458}" type="presOf" srcId="{A40C230A-E71F-45E0-8BFD-D76E1F632F2F}" destId="{8408D7AC-FB93-4725-A650-E6E0B341A672}" srcOrd="0" destOrd="0" presId="urn:microsoft.com/office/officeart/2005/8/layout/hierarchy3"/>
    <dgm:cxn modelId="{94F8E289-6C2D-498A-8130-87856082530B}" type="presOf" srcId="{804EB995-EE2E-4D8A-8034-9D0C06FF1ED6}" destId="{2589D36C-7AE7-4DB2-9FE7-7B6B6256597B}" srcOrd="0" destOrd="0" presId="urn:microsoft.com/office/officeart/2005/8/layout/hierarchy3"/>
    <dgm:cxn modelId="{5F289F8A-1928-4965-B0D1-13A40B2F42B6}" type="presOf" srcId="{D53B4444-134C-4D5C-810B-750D5FF6DE4D}" destId="{EA9B035B-68D7-469E-A200-C4F88F4B5392}" srcOrd="0" destOrd="0" presId="urn:microsoft.com/office/officeart/2005/8/layout/hierarchy3"/>
    <dgm:cxn modelId="{B9E50F8C-2700-451C-9F51-B0F1611B16DD}" srcId="{172B588E-FADB-4890-93CC-358CE2F48008}" destId="{D53B4444-134C-4D5C-810B-750D5FF6DE4D}" srcOrd="1" destOrd="0" parTransId="{F25E17B2-BE21-4811-B324-7A294E376A1D}" sibTransId="{02C33FB1-1820-4C0F-834B-3096B6E598E2}"/>
    <dgm:cxn modelId="{29EF3890-90B2-4222-B34E-B6F2FE82F1D6}" type="presOf" srcId="{F31F602C-B0E4-442A-9444-5491922D590B}" destId="{8D33D21D-CD51-479B-8BF6-6F2EC68465D5}" srcOrd="0" destOrd="0" presId="urn:microsoft.com/office/officeart/2005/8/layout/hierarchy3"/>
    <dgm:cxn modelId="{66227996-0E29-4AD4-A46F-C4D786695725}" srcId="{D53B4444-134C-4D5C-810B-750D5FF6DE4D}" destId="{9B8DCB43-8DE9-4773-BF1E-DE5F66CE71E5}" srcOrd="1" destOrd="0" parTransId="{A40C230A-E71F-45E0-8BFD-D76E1F632F2F}" sibTransId="{68FF7498-35C7-4AAF-9573-F724419E2FE5}"/>
    <dgm:cxn modelId="{CA6BAF9A-2B57-4ACA-B346-5A5711454AB4}" type="presOf" srcId="{56C5F12D-D844-42C2-ABF5-A981F520CF20}" destId="{9416B744-3A4C-4164-8926-97A3210C0CD2}" srcOrd="0" destOrd="0" presId="urn:microsoft.com/office/officeart/2005/8/layout/hierarchy3"/>
    <dgm:cxn modelId="{C9C6779B-F6BA-48CB-8308-3F835AC9B5BD}" srcId="{F31F602C-B0E4-442A-9444-5491922D590B}" destId="{D3005057-4AE1-41EA-8771-B18FBB098E26}" srcOrd="2" destOrd="0" parTransId="{CFF11B86-E7B6-4E06-99BD-D53958EE2A32}" sibTransId="{CC669F6F-4D41-49A0-AB7F-3A6771EBF302}"/>
    <dgm:cxn modelId="{1D636EA0-A6E0-4567-A412-B927A5157A45}" type="presOf" srcId="{CFF11B86-E7B6-4E06-99BD-D53958EE2A32}" destId="{645BBFA6-329D-43ED-9E14-0D217A207C24}" srcOrd="0" destOrd="0" presId="urn:microsoft.com/office/officeart/2005/8/layout/hierarchy3"/>
    <dgm:cxn modelId="{0A4151AC-21FA-4578-BFDE-4EE6082D8A30}" srcId="{172B588E-FADB-4890-93CC-358CE2F48008}" destId="{BC4358EB-F8DF-4BEC-881E-5BC8941416A5}" srcOrd="2" destOrd="0" parTransId="{E12BAFA7-AC56-4551-AE48-79618180D701}" sibTransId="{0B6C69F2-C5E4-411A-9342-BEA7F3659FA4}"/>
    <dgm:cxn modelId="{FCAFF7B4-4349-462A-A283-C0E8FC654BE1}" type="presOf" srcId="{7BCE1962-0FC6-4A56-AD00-F32B15CF228B}" destId="{89DCA21E-8B89-4F92-84EA-5F283958424E}" srcOrd="0" destOrd="0" presId="urn:microsoft.com/office/officeart/2005/8/layout/hierarchy3"/>
    <dgm:cxn modelId="{17C073C4-7BB6-4DA7-9AC3-7BF14382F580}" type="presOf" srcId="{1F5B7AD8-A162-4806-9314-E5FC68E9A14D}" destId="{1EC2B131-209F-4BDB-A557-32E4ACC7B94E}" srcOrd="0" destOrd="0" presId="urn:microsoft.com/office/officeart/2005/8/layout/hierarchy3"/>
    <dgm:cxn modelId="{9C2727C5-D6EE-46C0-AFA3-81820DBC7850}" srcId="{D53B4444-134C-4D5C-810B-750D5FF6DE4D}" destId="{A0168A74-9938-415C-A3B6-417A027B7D56}" srcOrd="0" destOrd="0" parTransId="{D25745F9-E0BB-4C8A-AAD1-A763F8EDC27A}" sibTransId="{DBD4DB1C-A253-4C74-918D-8546C8BB03E7}"/>
    <dgm:cxn modelId="{59EFF8C5-2498-494D-987F-7312F29DC156}" srcId="{F31F602C-B0E4-442A-9444-5491922D590B}" destId="{0382E82D-563E-4D51-84C8-9C86CB06C2A3}" srcOrd="0" destOrd="0" parTransId="{7C4ABE5F-3422-4965-8A14-884600329DD0}" sibTransId="{CDB50DE9-C58D-47C3-A550-7AEFE93C47DA}"/>
    <dgm:cxn modelId="{A0952BC9-61AF-4E53-BD3D-C22D3A24756E}" type="presOf" srcId="{904C4796-33C7-4F1C-9AA2-B9B64239BAC7}" destId="{1DF271F9-D861-4FDC-ADFD-D7B040B6A91E}" srcOrd="0" destOrd="0" presId="urn:microsoft.com/office/officeart/2005/8/layout/hierarchy3"/>
    <dgm:cxn modelId="{05BAD7CC-7516-4047-B44C-FC0B67B79954}" type="presOf" srcId="{D53B4444-134C-4D5C-810B-750D5FF6DE4D}" destId="{012D1B41-61A2-407F-B1DE-FC2907BCD4DA}" srcOrd="1" destOrd="0" presId="urn:microsoft.com/office/officeart/2005/8/layout/hierarchy3"/>
    <dgm:cxn modelId="{71975BE6-CD22-46C6-88D6-97DD7B7F6774}" type="presOf" srcId="{9B8DCB43-8DE9-4773-BF1E-DE5F66CE71E5}" destId="{5AF4456A-1A74-4568-96DA-73AD10913F15}" srcOrd="0" destOrd="0" presId="urn:microsoft.com/office/officeart/2005/8/layout/hierarchy3"/>
    <dgm:cxn modelId="{002B56E9-201D-4B1A-89F5-5EA01BD010EC}" type="presOf" srcId="{0382E82D-563E-4D51-84C8-9C86CB06C2A3}" destId="{FB7344BC-2391-4576-8897-D5A51FFEB27E}" srcOrd="0" destOrd="0" presId="urn:microsoft.com/office/officeart/2005/8/layout/hierarchy3"/>
    <dgm:cxn modelId="{C48BBCEE-3BE7-489D-AA33-726F92230D5D}" type="presOf" srcId="{40934D5F-774A-440C-B89A-648090C44EA6}" destId="{736847BA-17AC-42CA-9C02-0EBC5C8EEF25}" srcOrd="0" destOrd="0" presId="urn:microsoft.com/office/officeart/2005/8/layout/hierarchy3"/>
    <dgm:cxn modelId="{C4FCFEF0-E689-4CF8-8BA0-C65D82A71C56}" type="presOf" srcId="{F31F602C-B0E4-442A-9444-5491922D590B}" destId="{6156E4B6-73BC-42FA-BC9E-C8B19353C71A}" srcOrd="1" destOrd="0" presId="urn:microsoft.com/office/officeart/2005/8/layout/hierarchy3"/>
    <dgm:cxn modelId="{BFF897F4-D69F-4BBB-BBD3-B860FDA1FC94}" type="presOf" srcId="{E845C2D5-383A-4F14-8AEA-441EE8C36598}" destId="{158113C3-7EF9-4984-96A1-75E57E833617}" srcOrd="0" destOrd="0" presId="urn:microsoft.com/office/officeart/2005/8/layout/hierarchy3"/>
    <dgm:cxn modelId="{5995A0F6-1464-41C4-B7AE-904FEF395549}" type="presOf" srcId="{BC4358EB-F8DF-4BEC-881E-5BC8941416A5}" destId="{96D8F10D-EFF1-4184-8224-B42BDC18E905}" srcOrd="1" destOrd="0" presId="urn:microsoft.com/office/officeart/2005/8/layout/hierarchy3"/>
    <dgm:cxn modelId="{46DF14FC-02BF-4B95-8F6D-2065B26167CD}" srcId="{172B588E-FADB-4890-93CC-358CE2F48008}" destId="{F31F602C-B0E4-442A-9444-5491922D590B}" srcOrd="3" destOrd="0" parTransId="{24B915CC-128A-409F-AE4B-B6CC02802EF3}" sibTransId="{5073FE03-EF12-4D84-8E14-DF178F8981E2}"/>
    <dgm:cxn modelId="{6427A3FD-07EF-4934-8A03-3CFF05ABED86}" type="presOf" srcId="{D25745F9-E0BB-4C8A-AAD1-A763F8EDC27A}" destId="{E091B837-68E5-4FBF-8CCA-9F701F3AAE46}" srcOrd="0" destOrd="0" presId="urn:microsoft.com/office/officeart/2005/8/layout/hierarchy3"/>
    <dgm:cxn modelId="{FB02DA64-BC8B-4DAC-AF96-FE499106BAB7}" type="presParOf" srcId="{7DF703F4-FB58-416F-8324-456579D766AB}" destId="{2B17E129-AD5D-469D-BF1D-E7073CA8F29B}" srcOrd="0" destOrd="0" presId="urn:microsoft.com/office/officeart/2005/8/layout/hierarchy3"/>
    <dgm:cxn modelId="{E400F081-7B93-44D7-96A2-D4454E090C23}" type="presParOf" srcId="{2B17E129-AD5D-469D-BF1D-E7073CA8F29B}" destId="{890DC4CF-97E9-4B46-A183-D14D480431C3}" srcOrd="0" destOrd="0" presId="urn:microsoft.com/office/officeart/2005/8/layout/hierarchy3"/>
    <dgm:cxn modelId="{EF9A5452-042B-4F1B-9439-25F3EF15454F}" type="presParOf" srcId="{890DC4CF-97E9-4B46-A183-D14D480431C3}" destId="{158113C3-7EF9-4984-96A1-75E57E833617}" srcOrd="0" destOrd="0" presId="urn:microsoft.com/office/officeart/2005/8/layout/hierarchy3"/>
    <dgm:cxn modelId="{0FEC2693-5831-4AF6-94F2-6F97786221D2}" type="presParOf" srcId="{890DC4CF-97E9-4B46-A183-D14D480431C3}" destId="{F94A06D1-660E-475E-B102-3E5D24400780}" srcOrd="1" destOrd="0" presId="urn:microsoft.com/office/officeart/2005/8/layout/hierarchy3"/>
    <dgm:cxn modelId="{3A72ED98-DB1D-480E-BAE2-4A9A11179C09}" type="presParOf" srcId="{2B17E129-AD5D-469D-BF1D-E7073CA8F29B}" destId="{B1ECB1B6-1845-434D-A3D4-B5DD7FDB39B4}" srcOrd="1" destOrd="0" presId="urn:microsoft.com/office/officeart/2005/8/layout/hierarchy3"/>
    <dgm:cxn modelId="{ED5BCF75-2421-42AA-B593-16F621792682}" type="presParOf" srcId="{B1ECB1B6-1845-434D-A3D4-B5DD7FDB39B4}" destId="{9416B744-3A4C-4164-8926-97A3210C0CD2}" srcOrd="0" destOrd="0" presId="urn:microsoft.com/office/officeart/2005/8/layout/hierarchy3"/>
    <dgm:cxn modelId="{CDEDEF64-4B5F-4D65-A748-0BD1D06D0318}" type="presParOf" srcId="{B1ECB1B6-1845-434D-A3D4-B5DD7FDB39B4}" destId="{3164D534-74BF-4977-B519-BBB91DC8B4E7}" srcOrd="1" destOrd="0" presId="urn:microsoft.com/office/officeart/2005/8/layout/hierarchy3"/>
    <dgm:cxn modelId="{CE589240-6313-4B60-B81D-FF3C3CF24D8C}" type="presParOf" srcId="{B1ECB1B6-1845-434D-A3D4-B5DD7FDB39B4}" destId="{7FE3A0FF-155A-4B3B-8B4F-FCE568312044}" srcOrd="2" destOrd="0" presId="urn:microsoft.com/office/officeart/2005/8/layout/hierarchy3"/>
    <dgm:cxn modelId="{C625D3F5-BBA6-4C96-9C20-8878232AC43B}" type="presParOf" srcId="{B1ECB1B6-1845-434D-A3D4-B5DD7FDB39B4}" destId="{89DCA21E-8B89-4F92-84EA-5F283958424E}" srcOrd="3" destOrd="0" presId="urn:microsoft.com/office/officeart/2005/8/layout/hierarchy3"/>
    <dgm:cxn modelId="{A8C1E22A-4F73-4932-B166-ACF5EA4931F7}" type="presParOf" srcId="{7DF703F4-FB58-416F-8324-456579D766AB}" destId="{BC5536CA-21D5-4772-BFA7-567454A11158}" srcOrd="1" destOrd="0" presId="urn:microsoft.com/office/officeart/2005/8/layout/hierarchy3"/>
    <dgm:cxn modelId="{F5323008-4730-4B0A-9947-86EAA0FB6DDE}" type="presParOf" srcId="{BC5536CA-21D5-4772-BFA7-567454A11158}" destId="{113FC97A-6D03-456E-8535-A10D84C46AA4}" srcOrd="0" destOrd="0" presId="urn:microsoft.com/office/officeart/2005/8/layout/hierarchy3"/>
    <dgm:cxn modelId="{1BD43A16-A74F-4CA6-8C34-6B9E40CCAEA8}" type="presParOf" srcId="{113FC97A-6D03-456E-8535-A10D84C46AA4}" destId="{EA9B035B-68D7-469E-A200-C4F88F4B5392}" srcOrd="0" destOrd="0" presId="urn:microsoft.com/office/officeart/2005/8/layout/hierarchy3"/>
    <dgm:cxn modelId="{3FBBE031-5497-4798-B6F0-38FC53BF7F1A}" type="presParOf" srcId="{113FC97A-6D03-456E-8535-A10D84C46AA4}" destId="{012D1B41-61A2-407F-B1DE-FC2907BCD4DA}" srcOrd="1" destOrd="0" presId="urn:microsoft.com/office/officeart/2005/8/layout/hierarchy3"/>
    <dgm:cxn modelId="{B84C33BB-3E0F-4501-B813-23F90C49D2FA}" type="presParOf" srcId="{BC5536CA-21D5-4772-BFA7-567454A11158}" destId="{88704A15-8337-46B0-A0C6-F5B1DE429866}" srcOrd="1" destOrd="0" presId="urn:microsoft.com/office/officeart/2005/8/layout/hierarchy3"/>
    <dgm:cxn modelId="{466825B8-B656-4E8E-A951-BE2F13AB1D5C}" type="presParOf" srcId="{88704A15-8337-46B0-A0C6-F5B1DE429866}" destId="{E091B837-68E5-4FBF-8CCA-9F701F3AAE46}" srcOrd="0" destOrd="0" presId="urn:microsoft.com/office/officeart/2005/8/layout/hierarchy3"/>
    <dgm:cxn modelId="{AAD7266D-620E-4D41-844B-5C37AF34E9F3}" type="presParOf" srcId="{88704A15-8337-46B0-A0C6-F5B1DE429866}" destId="{A3C38F6B-1349-4C65-9C62-0594A85799ED}" srcOrd="1" destOrd="0" presId="urn:microsoft.com/office/officeart/2005/8/layout/hierarchy3"/>
    <dgm:cxn modelId="{B9AA1C9B-52EA-4502-A427-58902BA4A20C}" type="presParOf" srcId="{88704A15-8337-46B0-A0C6-F5B1DE429866}" destId="{8408D7AC-FB93-4725-A650-E6E0B341A672}" srcOrd="2" destOrd="0" presId="urn:microsoft.com/office/officeart/2005/8/layout/hierarchy3"/>
    <dgm:cxn modelId="{4C60DC21-EF25-4D00-B14C-BF306A9DF590}" type="presParOf" srcId="{88704A15-8337-46B0-A0C6-F5B1DE429866}" destId="{5AF4456A-1A74-4568-96DA-73AD10913F15}" srcOrd="3" destOrd="0" presId="urn:microsoft.com/office/officeart/2005/8/layout/hierarchy3"/>
    <dgm:cxn modelId="{5E3CB248-DB6F-43A2-9F7E-E82276FBA810}" type="presParOf" srcId="{7DF703F4-FB58-416F-8324-456579D766AB}" destId="{3F746386-0F9C-4B3F-A94A-53D853F7BFE5}" srcOrd="2" destOrd="0" presId="urn:microsoft.com/office/officeart/2005/8/layout/hierarchy3"/>
    <dgm:cxn modelId="{341BB242-FA2B-49DD-B615-95B7B1C5C46B}" type="presParOf" srcId="{3F746386-0F9C-4B3F-A94A-53D853F7BFE5}" destId="{2C93AA05-F522-4DBD-913B-FFFA56557304}" srcOrd="0" destOrd="0" presId="urn:microsoft.com/office/officeart/2005/8/layout/hierarchy3"/>
    <dgm:cxn modelId="{D7AA17A2-1E0F-46FE-B555-7E7E2AB286A4}" type="presParOf" srcId="{2C93AA05-F522-4DBD-913B-FFFA56557304}" destId="{03ECF597-C2D9-426B-9268-655CBB4E62B0}" srcOrd="0" destOrd="0" presId="urn:microsoft.com/office/officeart/2005/8/layout/hierarchy3"/>
    <dgm:cxn modelId="{FCD0D410-D765-4CDE-9903-07707659BA7B}" type="presParOf" srcId="{2C93AA05-F522-4DBD-913B-FFFA56557304}" destId="{96D8F10D-EFF1-4184-8224-B42BDC18E905}" srcOrd="1" destOrd="0" presId="urn:microsoft.com/office/officeart/2005/8/layout/hierarchy3"/>
    <dgm:cxn modelId="{BB801AFE-FDA9-4D20-AB4C-A63F7024CD4C}" type="presParOf" srcId="{3F746386-0F9C-4B3F-A94A-53D853F7BFE5}" destId="{8131808B-0E62-4AAA-80E5-4C41789925C0}" srcOrd="1" destOrd="0" presId="urn:microsoft.com/office/officeart/2005/8/layout/hierarchy3"/>
    <dgm:cxn modelId="{FEF0000A-82D1-4463-A1D3-1900E2ADD7AA}" type="presParOf" srcId="{8131808B-0E62-4AAA-80E5-4C41789925C0}" destId="{28C844B2-D93C-48E5-A9CA-D8C02C5D3DAC}" srcOrd="0" destOrd="0" presId="urn:microsoft.com/office/officeart/2005/8/layout/hierarchy3"/>
    <dgm:cxn modelId="{B8BC3FB6-7B25-4AAB-ACDC-C0606BF3151C}" type="presParOf" srcId="{8131808B-0E62-4AAA-80E5-4C41789925C0}" destId="{B0B41B2A-8F4D-4294-A668-4C4B312318A9}" srcOrd="1" destOrd="0" presId="urn:microsoft.com/office/officeart/2005/8/layout/hierarchy3"/>
    <dgm:cxn modelId="{8AD8E75C-F78F-4F45-A0AB-C06648DEF424}" type="presParOf" srcId="{8131808B-0E62-4AAA-80E5-4C41789925C0}" destId="{736847BA-17AC-42CA-9C02-0EBC5C8EEF25}" srcOrd="2" destOrd="0" presId="urn:microsoft.com/office/officeart/2005/8/layout/hierarchy3"/>
    <dgm:cxn modelId="{E5078EFC-73AD-4DE4-BFD8-16924384329F}" type="presParOf" srcId="{8131808B-0E62-4AAA-80E5-4C41789925C0}" destId="{4973B5EF-71CA-49DA-9337-9F026DC1D313}" srcOrd="3" destOrd="0" presId="urn:microsoft.com/office/officeart/2005/8/layout/hierarchy3"/>
    <dgm:cxn modelId="{08A1146D-F256-4B92-AC06-4A229395BCFA}" type="presParOf" srcId="{8131808B-0E62-4AAA-80E5-4C41789925C0}" destId="{2589D36C-7AE7-4DB2-9FE7-7B6B6256597B}" srcOrd="4" destOrd="0" presId="urn:microsoft.com/office/officeart/2005/8/layout/hierarchy3"/>
    <dgm:cxn modelId="{D30B5CE2-D47C-4B00-9432-DCC4E53545B8}" type="presParOf" srcId="{8131808B-0E62-4AAA-80E5-4C41789925C0}" destId="{1DF271F9-D861-4FDC-ADFD-D7B040B6A91E}" srcOrd="5" destOrd="0" presId="urn:microsoft.com/office/officeart/2005/8/layout/hierarchy3"/>
    <dgm:cxn modelId="{9245D4CA-0004-4798-8FBC-FA437A8138BB}" type="presParOf" srcId="{7DF703F4-FB58-416F-8324-456579D766AB}" destId="{F318E3C8-BFE5-4844-BEEB-A08B4EC4DD61}" srcOrd="3" destOrd="0" presId="urn:microsoft.com/office/officeart/2005/8/layout/hierarchy3"/>
    <dgm:cxn modelId="{361784B4-2F8E-4D16-AB64-F7CEFD60FFCD}" type="presParOf" srcId="{F318E3C8-BFE5-4844-BEEB-A08B4EC4DD61}" destId="{60D8D123-45AF-49A2-8A9D-B9C14870984C}" srcOrd="0" destOrd="0" presId="urn:microsoft.com/office/officeart/2005/8/layout/hierarchy3"/>
    <dgm:cxn modelId="{85367C2E-26A7-478D-8F99-682193223CF7}" type="presParOf" srcId="{60D8D123-45AF-49A2-8A9D-B9C14870984C}" destId="{8D33D21D-CD51-479B-8BF6-6F2EC68465D5}" srcOrd="0" destOrd="0" presId="urn:microsoft.com/office/officeart/2005/8/layout/hierarchy3"/>
    <dgm:cxn modelId="{1A1442F1-546E-47FB-806C-E1F95027917E}" type="presParOf" srcId="{60D8D123-45AF-49A2-8A9D-B9C14870984C}" destId="{6156E4B6-73BC-42FA-BC9E-C8B19353C71A}" srcOrd="1" destOrd="0" presId="urn:microsoft.com/office/officeart/2005/8/layout/hierarchy3"/>
    <dgm:cxn modelId="{B697E271-A35B-4643-A482-4BA6D6DA6603}" type="presParOf" srcId="{F318E3C8-BFE5-4844-BEEB-A08B4EC4DD61}" destId="{D627B03A-A260-4F16-ADF1-65CEBF75C0BB}" srcOrd="1" destOrd="0" presId="urn:microsoft.com/office/officeart/2005/8/layout/hierarchy3"/>
    <dgm:cxn modelId="{3A06EC1A-B8A6-4D96-BA59-CE959D44E336}" type="presParOf" srcId="{D627B03A-A260-4F16-ADF1-65CEBF75C0BB}" destId="{32D900B0-1731-49AC-BC92-8C3F1C9EACF7}" srcOrd="0" destOrd="0" presId="urn:microsoft.com/office/officeart/2005/8/layout/hierarchy3"/>
    <dgm:cxn modelId="{435447FA-F0BB-429D-9342-614B60BC661B}" type="presParOf" srcId="{D627B03A-A260-4F16-ADF1-65CEBF75C0BB}" destId="{FB7344BC-2391-4576-8897-D5A51FFEB27E}" srcOrd="1" destOrd="0" presId="urn:microsoft.com/office/officeart/2005/8/layout/hierarchy3"/>
    <dgm:cxn modelId="{15A31D11-DC62-4E34-89C0-CAF2F31FE6D9}" type="presParOf" srcId="{D627B03A-A260-4F16-ADF1-65CEBF75C0BB}" destId="{EB7F91CF-750F-475F-AB03-57703048D82B}" srcOrd="2" destOrd="0" presId="urn:microsoft.com/office/officeart/2005/8/layout/hierarchy3"/>
    <dgm:cxn modelId="{62818BF8-0F73-4708-A11F-0849B8FDD04E}" type="presParOf" srcId="{D627B03A-A260-4F16-ADF1-65CEBF75C0BB}" destId="{1EC2B131-209F-4BDB-A557-32E4ACC7B94E}" srcOrd="3" destOrd="0" presId="urn:microsoft.com/office/officeart/2005/8/layout/hierarchy3"/>
    <dgm:cxn modelId="{24A9295E-DB3B-43E2-92E2-4B5BBBB98C40}" type="presParOf" srcId="{D627B03A-A260-4F16-ADF1-65CEBF75C0BB}" destId="{645BBFA6-329D-43ED-9E14-0D217A207C24}" srcOrd="4" destOrd="0" presId="urn:microsoft.com/office/officeart/2005/8/layout/hierarchy3"/>
    <dgm:cxn modelId="{C789D7D8-AFA9-4670-8A94-15D9954CA54A}" type="presParOf" srcId="{D627B03A-A260-4F16-ADF1-65CEBF75C0BB}" destId="{91F277ED-BCA6-4A5F-BA51-14875A0313B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6B1720-9D52-448D-A504-E03CF48DDCAA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FB216141-FC5E-4993-B8E4-FBF553C8DB7A}">
      <dgm:prSet custT="1"/>
      <dgm:spPr/>
      <dgm:t>
        <a:bodyPr/>
        <a:lstStyle/>
        <a:p>
          <a:pPr algn="l"/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 partir de 1943, o exército soviético iniciou marcha rumo a Berlim</a:t>
          </a:r>
          <a:r>
            <a:rPr lang="pt-BR" sz="2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gm:t>
    </dgm:pt>
    <dgm:pt modelId="{B5DE65E8-8441-499E-8C69-8ABF41B2FF10}" type="parTrans" cxnId="{7FE4225B-1930-4594-B81F-241DDE64F546}">
      <dgm:prSet/>
      <dgm:spPr/>
      <dgm:t>
        <a:bodyPr/>
        <a:lstStyle/>
        <a:p>
          <a:endParaRPr lang="pt-BR"/>
        </a:p>
      </dgm:t>
    </dgm:pt>
    <dgm:pt modelId="{5704CE20-D70C-46F7-8111-40C0D47780BB}" type="sibTrans" cxnId="{7FE4225B-1930-4594-B81F-241DDE64F546}">
      <dgm:prSet/>
      <dgm:spPr/>
      <dgm:t>
        <a:bodyPr/>
        <a:lstStyle/>
        <a:p>
          <a:endParaRPr lang="pt-BR"/>
        </a:p>
      </dgm:t>
    </dgm:pt>
    <dgm:pt modelId="{28E74A52-3CBE-4062-B797-0440668F26C6}">
      <dgm:prSet custT="1"/>
      <dgm:spPr/>
      <dgm:t>
        <a:bodyPr/>
        <a:lstStyle/>
        <a:p>
          <a:pPr algn="l"/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Os Estados Unidos derrotaram o Japão em 1942, o que lhes permitiu iniciar o contra-ataque no restante da Ásia e no norte da África.</a:t>
          </a:r>
        </a:p>
      </dgm:t>
    </dgm:pt>
    <dgm:pt modelId="{6904AB1B-E110-4F3B-88BC-51296F3818D1}" type="parTrans" cxnId="{DE7D28FE-891D-4AAB-8EFF-9A4493FCF0AF}">
      <dgm:prSet/>
      <dgm:spPr/>
      <dgm:t>
        <a:bodyPr/>
        <a:lstStyle/>
        <a:p>
          <a:endParaRPr lang="pt-BR"/>
        </a:p>
      </dgm:t>
    </dgm:pt>
    <dgm:pt modelId="{5CB46727-B302-4FA2-A3FF-74E10A19F4BF}" type="sibTrans" cxnId="{DE7D28FE-891D-4AAB-8EFF-9A4493FCF0AF}">
      <dgm:prSet/>
      <dgm:spPr/>
      <dgm:t>
        <a:bodyPr/>
        <a:lstStyle/>
        <a:p>
          <a:endParaRPr lang="pt-BR"/>
        </a:p>
      </dgm:t>
    </dgm:pt>
    <dgm:pt modelId="{A6FBD246-899C-4916-94E8-8EB35B98F311}">
      <dgm:prSet custT="1"/>
      <dgm:spPr/>
      <dgm:t>
        <a:bodyPr/>
        <a:lstStyle/>
        <a:p>
          <a:pPr algn="l"/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Do norte da África, parte dos Aliados chegaram até a Itália, e em 1945 capturaram Mussolini.</a:t>
          </a:r>
        </a:p>
      </dgm:t>
    </dgm:pt>
    <dgm:pt modelId="{169F739A-B8F7-4966-8BDF-89E903E73096}" type="parTrans" cxnId="{97EFFF28-F7CE-4B80-921F-1BE883DFFAFC}">
      <dgm:prSet/>
      <dgm:spPr/>
      <dgm:t>
        <a:bodyPr/>
        <a:lstStyle/>
        <a:p>
          <a:endParaRPr lang="pt-BR"/>
        </a:p>
      </dgm:t>
    </dgm:pt>
    <dgm:pt modelId="{FF2A2349-1E01-4671-A31E-33A719F4B4A4}" type="sibTrans" cxnId="{97EFFF28-F7CE-4B80-921F-1BE883DFFAFC}">
      <dgm:prSet/>
      <dgm:spPr/>
      <dgm:t>
        <a:bodyPr/>
        <a:lstStyle/>
        <a:p>
          <a:endParaRPr lang="pt-BR"/>
        </a:p>
      </dgm:t>
    </dgm:pt>
    <dgm:pt modelId="{DB5B21ED-713B-40E8-89AA-C417A149C144}">
      <dgm:prSet custT="1"/>
      <dgm:spPr/>
      <dgm:t>
        <a:bodyPr/>
        <a:lstStyle/>
        <a:p>
          <a:r>
            <a:rPr lang="pt-BR" sz="2000" dirty="0">
              <a:latin typeface="Roboto" panose="02000000000000000000"/>
            </a:rPr>
            <a:t>Em 1944, os Aliados ingleses e americanos </a:t>
          </a:r>
          <a:r>
            <a:rPr lang="pt-BR" sz="2000" spc="-90" baseline="0" dirty="0">
              <a:latin typeface="Roboto" panose="02000000000000000000"/>
            </a:rPr>
            <a:t>desembarcaram</a:t>
          </a:r>
          <a:r>
            <a:rPr lang="pt-BR" sz="2000" dirty="0">
              <a:latin typeface="Roboto" panose="02000000000000000000"/>
            </a:rPr>
            <a:t> na Normandia (nordeste da França) e tomaram Paris dos nazistas.</a:t>
          </a:r>
        </a:p>
      </dgm:t>
    </dgm:pt>
    <dgm:pt modelId="{32AE68ED-509D-4B1F-8FE1-0CE1F9C7BDD8}" type="parTrans" cxnId="{4D37D37A-C75F-4B60-B119-5D215BE3DA4E}">
      <dgm:prSet/>
      <dgm:spPr/>
      <dgm:t>
        <a:bodyPr/>
        <a:lstStyle/>
        <a:p>
          <a:endParaRPr lang="pt-BR"/>
        </a:p>
      </dgm:t>
    </dgm:pt>
    <dgm:pt modelId="{37E96003-2CCB-4DEE-BBAB-5E4DC9A219C2}" type="sibTrans" cxnId="{4D37D37A-C75F-4B60-B119-5D215BE3DA4E}">
      <dgm:prSet/>
      <dgm:spPr/>
      <dgm:t>
        <a:bodyPr/>
        <a:lstStyle/>
        <a:p>
          <a:endParaRPr lang="pt-BR"/>
        </a:p>
      </dgm:t>
    </dgm:pt>
    <dgm:pt modelId="{C4204DD6-2647-41A1-B0A7-78F105465687}">
      <dgm:prSet custT="1"/>
      <dgm:spPr/>
      <dgm:t>
        <a:bodyPr/>
        <a:lstStyle/>
        <a:p>
          <a:r>
            <a:rPr lang="pt-BR" sz="2000" dirty="0">
              <a:latin typeface="Roboto" panose="02000000000000000000"/>
            </a:rPr>
            <a:t>Berlim estava cercada tanto por soviéticos quanto pelo grupo anglo-americano dos Aliados. Em 1945, a Alemanha assinou sua rendição e o conflito foi encerrado na Europa.</a:t>
          </a:r>
        </a:p>
      </dgm:t>
    </dgm:pt>
    <dgm:pt modelId="{08D33B2A-33B0-4710-9A21-37690EF56D5B}" type="parTrans" cxnId="{ECDC4A4A-77AA-40B9-96AC-4C7F261974A3}">
      <dgm:prSet/>
      <dgm:spPr/>
      <dgm:t>
        <a:bodyPr/>
        <a:lstStyle/>
        <a:p>
          <a:endParaRPr lang="pt-BR"/>
        </a:p>
      </dgm:t>
    </dgm:pt>
    <dgm:pt modelId="{386440B7-1548-404E-BF80-DC8FAC9FE7AA}" type="sibTrans" cxnId="{ECDC4A4A-77AA-40B9-96AC-4C7F261974A3}">
      <dgm:prSet/>
      <dgm:spPr/>
      <dgm:t>
        <a:bodyPr/>
        <a:lstStyle/>
        <a:p>
          <a:endParaRPr lang="pt-BR"/>
        </a:p>
      </dgm:t>
    </dgm:pt>
    <dgm:pt modelId="{3BE4F78A-A6F4-40D0-B3A4-2C467E1E546B}" type="pres">
      <dgm:prSet presAssocID="{8E6B1720-9D52-448D-A504-E03CF48DDCAA}" presName="rootnode" presStyleCnt="0">
        <dgm:presLayoutVars>
          <dgm:chMax/>
          <dgm:chPref/>
          <dgm:dir/>
          <dgm:animLvl val="lvl"/>
        </dgm:presLayoutVars>
      </dgm:prSet>
      <dgm:spPr/>
    </dgm:pt>
    <dgm:pt modelId="{BD574825-76B6-4732-8E8A-76990F3D113E}" type="pres">
      <dgm:prSet presAssocID="{FB216141-FC5E-4993-B8E4-FBF553C8DB7A}" presName="composite" presStyleCnt="0"/>
      <dgm:spPr/>
    </dgm:pt>
    <dgm:pt modelId="{7964D681-08FC-41FE-8255-E5ECC9E5B6BE}" type="pres">
      <dgm:prSet presAssocID="{FB216141-FC5E-4993-B8E4-FBF553C8DB7A}" presName="LShape" presStyleLbl="alignNode1" presStyleIdx="0" presStyleCnt="9"/>
      <dgm:spPr/>
    </dgm:pt>
    <dgm:pt modelId="{7276E91B-1DBB-499D-947D-52C6A844A0DE}" type="pres">
      <dgm:prSet presAssocID="{FB216141-FC5E-4993-B8E4-FBF553C8DB7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13D2004-9020-430E-B91B-E1A4A10D5EE0}" type="pres">
      <dgm:prSet presAssocID="{FB216141-FC5E-4993-B8E4-FBF553C8DB7A}" presName="Triangle" presStyleLbl="alignNode1" presStyleIdx="1" presStyleCnt="9"/>
      <dgm:spPr/>
    </dgm:pt>
    <dgm:pt modelId="{4DF31FFF-C579-484D-9CF9-FD03AF4C30AC}" type="pres">
      <dgm:prSet presAssocID="{5704CE20-D70C-46F7-8111-40C0D47780BB}" presName="sibTrans" presStyleCnt="0"/>
      <dgm:spPr/>
    </dgm:pt>
    <dgm:pt modelId="{45834ECF-574A-41EF-BAD1-7AA27CFABEFF}" type="pres">
      <dgm:prSet presAssocID="{5704CE20-D70C-46F7-8111-40C0D47780BB}" presName="space" presStyleCnt="0"/>
      <dgm:spPr/>
    </dgm:pt>
    <dgm:pt modelId="{92C09EBC-82CA-4A8F-A2D1-7D9D55CBA1C5}" type="pres">
      <dgm:prSet presAssocID="{28E74A52-3CBE-4062-B797-0440668F26C6}" presName="composite" presStyleCnt="0"/>
      <dgm:spPr/>
    </dgm:pt>
    <dgm:pt modelId="{704AA94C-0FBB-41D0-AEB4-D4B0CE0880E2}" type="pres">
      <dgm:prSet presAssocID="{28E74A52-3CBE-4062-B797-0440668F26C6}" presName="LShape" presStyleLbl="alignNode1" presStyleIdx="2" presStyleCnt="9"/>
      <dgm:spPr/>
    </dgm:pt>
    <dgm:pt modelId="{1193052A-CBA3-49AF-976E-37900E03419A}" type="pres">
      <dgm:prSet presAssocID="{28E74A52-3CBE-4062-B797-0440668F26C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E472E29E-8841-405E-A186-B2BFFFDE6DF7}" type="pres">
      <dgm:prSet presAssocID="{28E74A52-3CBE-4062-B797-0440668F26C6}" presName="Triangle" presStyleLbl="alignNode1" presStyleIdx="3" presStyleCnt="9"/>
      <dgm:spPr/>
    </dgm:pt>
    <dgm:pt modelId="{FAC7454E-8649-431F-A5C2-1382BA94C554}" type="pres">
      <dgm:prSet presAssocID="{5CB46727-B302-4FA2-A3FF-74E10A19F4BF}" presName="sibTrans" presStyleCnt="0"/>
      <dgm:spPr/>
    </dgm:pt>
    <dgm:pt modelId="{2A64FB79-E1ED-4DEB-8D09-A179EDB49FF1}" type="pres">
      <dgm:prSet presAssocID="{5CB46727-B302-4FA2-A3FF-74E10A19F4BF}" presName="space" presStyleCnt="0"/>
      <dgm:spPr/>
    </dgm:pt>
    <dgm:pt modelId="{09C2AF2F-0319-4774-A9B5-ECD2D202A38C}" type="pres">
      <dgm:prSet presAssocID="{A6FBD246-899C-4916-94E8-8EB35B98F311}" presName="composite" presStyleCnt="0"/>
      <dgm:spPr/>
    </dgm:pt>
    <dgm:pt modelId="{07ADA8A5-93FE-4C08-B7C5-20236178482F}" type="pres">
      <dgm:prSet presAssocID="{A6FBD246-899C-4916-94E8-8EB35B98F311}" presName="LShape" presStyleLbl="alignNode1" presStyleIdx="4" presStyleCnt="9"/>
      <dgm:spPr/>
    </dgm:pt>
    <dgm:pt modelId="{6EFC9250-2BAB-4716-8BDC-1A68380F8FA4}" type="pres">
      <dgm:prSet presAssocID="{A6FBD246-899C-4916-94E8-8EB35B98F31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D708275-31A7-4049-AE09-D10DC4CF8B16}" type="pres">
      <dgm:prSet presAssocID="{A6FBD246-899C-4916-94E8-8EB35B98F311}" presName="Triangle" presStyleLbl="alignNode1" presStyleIdx="5" presStyleCnt="9"/>
      <dgm:spPr/>
    </dgm:pt>
    <dgm:pt modelId="{43FFE7DE-9E1C-4A2F-B88D-1F2D828E8D4B}" type="pres">
      <dgm:prSet presAssocID="{FF2A2349-1E01-4671-A31E-33A719F4B4A4}" presName="sibTrans" presStyleCnt="0"/>
      <dgm:spPr/>
    </dgm:pt>
    <dgm:pt modelId="{838C26A0-1B37-4A15-8C13-AF724AF0D423}" type="pres">
      <dgm:prSet presAssocID="{FF2A2349-1E01-4671-A31E-33A719F4B4A4}" presName="space" presStyleCnt="0"/>
      <dgm:spPr/>
    </dgm:pt>
    <dgm:pt modelId="{9C053878-B997-474B-A090-BD16A2A3C940}" type="pres">
      <dgm:prSet presAssocID="{DB5B21ED-713B-40E8-89AA-C417A149C144}" presName="composite" presStyleCnt="0"/>
      <dgm:spPr/>
    </dgm:pt>
    <dgm:pt modelId="{E9AF8240-50C1-4D6F-BCEE-42879869D7DF}" type="pres">
      <dgm:prSet presAssocID="{DB5B21ED-713B-40E8-89AA-C417A149C144}" presName="LShape" presStyleLbl="alignNode1" presStyleIdx="6" presStyleCnt="9"/>
      <dgm:spPr/>
    </dgm:pt>
    <dgm:pt modelId="{4F6C7A76-E563-4133-8DB1-92242FD1745C}" type="pres">
      <dgm:prSet presAssocID="{DB5B21ED-713B-40E8-89AA-C417A149C14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E7E91F9-39E1-42E9-963B-7A23D8BD6806}" type="pres">
      <dgm:prSet presAssocID="{DB5B21ED-713B-40E8-89AA-C417A149C144}" presName="Triangle" presStyleLbl="alignNode1" presStyleIdx="7" presStyleCnt="9"/>
      <dgm:spPr/>
    </dgm:pt>
    <dgm:pt modelId="{E2C4883D-195C-40BF-92E8-402BC6A6D57B}" type="pres">
      <dgm:prSet presAssocID="{37E96003-2CCB-4DEE-BBAB-5E4DC9A219C2}" presName="sibTrans" presStyleCnt="0"/>
      <dgm:spPr/>
    </dgm:pt>
    <dgm:pt modelId="{E63A3668-7412-4DA5-BE38-7866EF94BEA7}" type="pres">
      <dgm:prSet presAssocID="{37E96003-2CCB-4DEE-BBAB-5E4DC9A219C2}" presName="space" presStyleCnt="0"/>
      <dgm:spPr/>
    </dgm:pt>
    <dgm:pt modelId="{1F8EE601-F37F-4F01-AEA6-709087EF405A}" type="pres">
      <dgm:prSet presAssocID="{C4204DD6-2647-41A1-B0A7-78F105465687}" presName="composite" presStyleCnt="0"/>
      <dgm:spPr/>
    </dgm:pt>
    <dgm:pt modelId="{EE1217CC-4DD8-4980-AD7B-5EB3E72E3717}" type="pres">
      <dgm:prSet presAssocID="{C4204DD6-2647-41A1-B0A7-78F105465687}" presName="LShape" presStyleLbl="alignNode1" presStyleIdx="8" presStyleCnt="9"/>
      <dgm:spPr/>
    </dgm:pt>
    <dgm:pt modelId="{C9E9B39C-7A40-4356-910B-D6D4CE4A3467}" type="pres">
      <dgm:prSet presAssocID="{C4204DD6-2647-41A1-B0A7-78F10546568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F627A10-3974-4CDA-A2B0-19CCA46F3263}" type="presOf" srcId="{FB216141-FC5E-4993-B8E4-FBF553C8DB7A}" destId="{7276E91B-1DBB-499D-947D-52C6A844A0DE}" srcOrd="0" destOrd="0" presId="urn:microsoft.com/office/officeart/2009/3/layout/StepUpProcess"/>
    <dgm:cxn modelId="{97EFFF28-F7CE-4B80-921F-1BE883DFFAFC}" srcId="{8E6B1720-9D52-448D-A504-E03CF48DDCAA}" destId="{A6FBD246-899C-4916-94E8-8EB35B98F311}" srcOrd="2" destOrd="0" parTransId="{169F739A-B8F7-4966-8BDF-89E903E73096}" sibTransId="{FF2A2349-1E01-4671-A31E-33A719F4B4A4}"/>
    <dgm:cxn modelId="{63D36633-82B7-431C-87C1-30FA5905CB3C}" type="presOf" srcId="{28E74A52-3CBE-4062-B797-0440668F26C6}" destId="{1193052A-CBA3-49AF-976E-37900E03419A}" srcOrd="0" destOrd="0" presId="urn:microsoft.com/office/officeart/2009/3/layout/StepUpProcess"/>
    <dgm:cxn modelId="{7FE4225B-1930-4594-B81F-241DDE64F546}" srcId="{8E6B1720-9D52-448D-A504-E03CF48DDCAA}" destId="{FB216141-FC5E-4993-B8E4-FBF553C8DB7A}" srcOrd="0" destOrd="0" parTransId="{B5DE65E8-8441-499E-8C69-8ABF41B2FF10}" sibTransId="{5704CE20-D70C-46F7-8111-40C0D47780BB}"/>
    <dgm:cxn modelId="{1D10636A-1636-495C-947A-8C9D5BAA6698}" type="presOf" srcId="{DB5B21ED-713B-40E8-89AA-C417A149C144}" destId="{4F6C7A76-E563-4133-8DB1-92242FD1745C}" srcOrd="0" destOrd="0" presId="urn:microsoft.com/office/officeart/2009/3/layout/StepUpProcess"/>
    <dgm:cxn modelId="{ECDC4A4A-77AA-40B9-96AC-4C7F261974A3}" srcId="{8E6B1720-9D52-448D-A504-E03CF48DDCAA}" destId="{C4204DD6-2647-41A1-B0A7-78F105465687}" srcOrd="4" destOrd="0" parTransId="{08D33B2A-33B0-4710-9A21-37690EF56D5B}" sibTransId="{386440B7-1548-404E-BF80-DC8FAC9FE7AA}"/>
    <dgm:cxn modelId="{95695F6F-B71E-42D6-B593-F544B8B34241}" type="presOf" srcId="{C4204DD6-2647-41A1-B0A7-78F105465687}" destId="{C9E9B39C-7A40-4356-910B-D6D4CE4A3467}" srcOrd="0" destOrd="0" presId="urn:microsoft.com/office/officeart/2009/3/layout/StepUpProcess"/>
    <dgm:cxn modelId="{4D37D37A-C75F-4B60-B119-5D215BE3DA4E}" srcId="{8E6B1720-9D52-448D-A504-E03CF48DDCAA}" destId="{DB5B21ED-713B-40E8-89AA-C417A149C144}" srcOrd="3" destOrd="0" parTransId="{32AE68ED-509D-4B1F-8FE1-0CE1F9C7BDD8}" sibTransId="{37E96003-2CCB-4DEE-BBAB-5E4DC9A219C2}"/>
    <dgm:cxn modelId="{33176EEC-7A29-43B8-85C0-8E55D2608060}" type="presOf" srcId="{A6FBD246-899C-4916-94E8-8EB35B98F311}" destId="{6EFC9250-2BAB-4716-8BDC-1A68380F8FA4}" srcOrd="0" destOrd="0" presId="urn:microsoft.com/office/officeart/2009/3/layout/StepUpProcess"/>
    <dgm:cxn modelId="{B7EC1EED-C684-4229-AC7C-7138EA59F095}" type="presOf" srcId="{8E6B1720-9D52-448D-A504-E03CF48DDCAA}" destId="{3BE4F78A-A6F4-40D0-B3A4-2C467E1E546B}" srcOrd="0" destOrd="0" presId="urn:microsoft.com/office/officeart/2009/3/layout/StepUpProcess"/>
    <dgm:cxn modelId="{DE7D28FE-891D-4AAB-8EFF-9A4493FCF0AF}" srcId="{8E6B1720-9D52-448D-A504-E03CF48DDCAA}" destId="{28E74A52-3CBE-4062-B797-0440668F26C6}" srcOrd="1" destOrd="0" parTransId="{6904AB1B-E110-4F3B-88BC-51296F3818D1}" sibTransId="{5CB46727-B302-4FA2-A3FF-74E10A19F4BF}"/>
    <dgm:cxn modelId="{F98AD732-A2FE-48AE-BF0A-9180907B3DBA}" type="presParOf" srcId="{3BE4F78A-A6F4-40D0-B3A4-2C467E1E546B}" destId="{BD574825-76B6-4732-8E8A-76990F3D113E}" srcOrd="0" destOrd="0" presId="urn:microsoft.com/office/officeart/2009/3/layout/StepUpProcess"/>
    <dgm:cxn modelId="{718BEDE3-F8AC-48E2-9735-82E57938AE59}" type="presParOf" srcId="{BD574825-76B6-4732-8E8A-76990F3D113E}" destId="{7964D681-08FC-41FE-8255-E5ECC9E5B6BE}" srcOrd="0" destOrd="0" presId="urn:microsoft.com/office/officeart/2009/3/layout/StepUpProcess"/>
    <dgm:cxn modelId="{E2C279F0-3320-476E-8FE4-D44A8F21D51B}" type="presParOf" srcId="{BD574825-76B6-4732-8E8A-76990F3D113E}" destId="{7276E91B-1DBB-499D-947D-52C6A844A0DE}" srcOrd="1" destOrd="0" presId="urn:microsoft.com/office/officeart/2009/3/layout/StepUpProcess"/>
    <dgm:cxn modelId="{4A61EF17-32B5-43CC-BB00-91BBF71B948D}" type="presParOf" srcId="{BD574825-76B6-4732-8E8A-76990F3D113E}" destId="{613D2004-9020-430E-B91B-E1A4A10D5EE0}" srcOrd="2" destOrd="0" presId="urn:microsoft.com/office/officeart/2009/3/layout/StepUpProcess"/>
    <dgm:cxn modelId="{1266ED3E-6FE3-4751-AD20-30628AF991C8}" type="presParOf" srcId="{3BE4F78A-A6F4-40D0-B3A4-2C467E1E546B}" destId="{4DF31FFF-C579-484D-9CF9-FD03AF4C30AC}" srcOrd="1" destOrd="0" presId="urn:microsoft.com/office/officeart/2009/3/layout/StepUpProcess"/>
    <dgm:cxn modelId="{49E9D1CA-5C90-481B-B4E4-B4AFBC4A39E1}" type="presParOf" srcId="{4DF31FFF-C579-484D-9CF9-FD03AF4C30AC}" destId="{45834ECF-574A-41EF-BAD1-7AA27CFABEFF}" srcOrd="0" destOrd="0" presId="urn:microsoft.com/office/officeart/2009/3/layout/StepUpProcess"/>
    <dgm:cxn modelId="{A60839AA-C87A-4894-98C3-54CB00BC3312}" type="presParOf" srcId="{3BE4F78A-A6F4-40D0-B3A4-2C467E1E546B}" destId="{92C09EBC-82CA-4A8F-A2D1-7D9D55CBA1C5}" srcOrd="2" destOrd="0" presId="urn:microsoft.com/office/officeart/2009/3/layout/StepUpProcess"/>
    <dgm:cxn modelId="{CD7DBE8C-2B7B-4C43-95D4-6C82976CEAA5}" type="presParOf" srcId="{92C09EBC-82CA-4A8F-A2D1-7D9D55CBA1C5}" destId="{704AA94C-0FBB-41D0-AEB4-D4B0CE0880E2}" srcOrd="0" destOrd="0" presId="urn:microsoft.com/office/officeart/2009/3/layout/StepUpProcess"/>
    <dgm:cxn modelId="{1BD3BFED-11E9-4192-8091-73AEE0625B74}" type="presParOf" srcId="{92C09EBC-82CA-4A8F-A2D1-7D9D55CBA1C5}" destId="{1193052A-CBA3-49AF-976E-37900E03419A}" srcOrd="1" destOrd="0" presId="urn:microsoft.com/office/officeart/2009/3/layout/StepUpProcess"/>
    <dgm:cxn modelId="{ECACFB36-761D-4658-93C0-399715031DD6}" type="presParOf" srcId="{92C09EBC-82CA-4A8F-A2D1-7D9D55CBA1C5}" destId="{E472E29E-8841-405E-A186-B2BFFFDE6DF7}" srcOrd="2" destOrd="0" presId="urn:microsoft.com/office/officeart/2009/3/layout/StepUpProcess"/>
    <dgm:cxn modelId="{61C3D29D-42E3-4E3A-B284-D9B5203CA17B}" type="presParOf" srcId="{3BE4F78A-A6F4-40D0-B3A4-2C467E1E546B}" destId="{FAC7454E-8649-431F-A5C2-1382BA94C554}" srcOrd="3" destOrd="0" presId="urn:microsoft.com/office/officeart/2009/3/layout/StepUpProcess"/>
    <dgm:cxn modelId="{9D66B98F-6764-424C-AB12-7F1F2643E128}" type="presParOf" srcId="{FAC7454E-8649-431F-A5C2-1382BA94C554}" destId="{2A64FB79-E1ED-4DEB-8D09-A179EDB49FF1}" srcOrd="0" destOrd="0" presId="urn:microsoft.com/office/officeart/2009/3/layout/StepUpProcess"/>
    <dgm:cxn modelId="{DEFD1730-CBA0-48BE-87B7-F980F200B1AC}" type="presParOf" srcId="{3BE4F78A-A6F4-40D0-B3A4-2C467E1E546B}" destId="{09C2AF2F-0319-4774-A9B5-ECD2D202A38C}" srcOrd="4" destOrd="0" presId="urn:microsoft.com/office/officeart/2009/3/layout/StepUpProcess"/>
    <dgm:cxn modelId="{96B21E91-5B6E-4ADE-9C77-6F3129EB7907}" type="presParOf" srcId="{09C2AF2F-0319-4774-A9B5-ECD2D202A38C}" destId="{07ADA8A5-93FE-4C08-B7C5-20236178482F}" srcOrd="0" destOrd="0" presId="urn:microsoft.com/office/officeart/2009/3/layout/StepUpProcess"/>
    <dgm:cxn modelId="{1BD2044A-1E91-4F93-A3E8-4E8690D3E175}" type="presParOf" srcId="{09C2AF2F-0319-4774-A9B5-ECD2D202A38C}" destId="{6EFC9250-2BAB-4716-8BDC-1A68380F8FA4}" srcOrd="1" destOrd="0" presId="urn:microsoft.com/office/officeart/2009/3/layout/StepUpProcess"/>
    <dgm:cxn modelId="{FC07E91C-15F0-4D5F-942C-EE2A8FF499D6}" type="presParOf" srcId="{09C2AF2F-0319-4774-A9B5-ECD2D202A38C}" destId="{AD708275-31A7-4049-AE09-D10DC4CF8B16}" srcOrd="2" destOrd="0" presId="urn:microsoft.com/office/officeart/2009/3/layout/StepUpProcess"/>
    <dgm:cxn modelId="{63E85494-5261-4AB5-A7B1-9B21627570A4}" type="presParOf" srcId="{3BE4F78A-A6F4-40D0-B3A4-2C467E1E546B}" destId="{43FFE7DE-9E1C-4A2F-B88D-1F2D828E8D4B}" srcOrd="5" destOrd="0" presId="urn:microsoft.com/office/officeart/2009/3/layout/StepUpProcess"/>
    <dgm:cxn modelId="{4F34565E-0A66-4E0D-AFC1-095C6A784C26}" type="presParOf" srcId="{43FFE7DE-9E1C-4A2F-B88D-1F2D828E8D4B}" destId="{838C26A0-1B37-4A15-8C13-AF724AF0D423}" srcOrd="0" destOrd="0" presId="urn:microsoft.com/office/officeart/2009/3/layout/StepUpProcess"/>
    <dgm:cxn modelId="{86DCFD91-8E45-46A2-8B05-C424196011AE}" type="presParOf" srcId="{3BE4F78A-A6F4-40D0-B3A4-2C467E1E546B}" destId="{9C053878-B997-474B-A090-BD16A2A3C940}" srcOrd="6" destOrd="0" presId="urn:microsoft.com/office/officeart/2009/3/layout/StepUpProcess"/>
    <dgm:cxn modelId="{DBD321F0-2CA0-4A90-85AE-84A0FBC77F37}" type="presParOf" srcId="{9C053878-B997-474B-A090-BD16A2A3C940}" destId="{E9AF8240-50C1-4D6F-BCEE-42879869D7DF}" srcOrd="0" destOrd="0" presId="urn:microsoft.com/office/officeart/2009/3/layout/StepUpProcess"/>
    <dgm:cxn modelId="{001F0683-EB56-4628-B95D-FAC20C09CF63}" type="presParOf" srcId="{9C053878-B997-474B-A090-BD16A2A3C940}" destId="{4F6C7A76-E563-4133-8DB1-92242FD1745C}" srcOrd="1" destOrd="0" presId="urn:microsoft.com/office/officeart/2009/3/layout/StepUpProcess"/>
    <dgm:cxn modelId="{C59FC626-66C3-44C5-97F9-6C7465264416}" type="presParOf" srcId="{9C053878-B997-474B-A090-BD16A2A3C940}" destId="{FE7E91F9-39E1-42E9-963B-7A23D8BD6806}" srcOrd="2" destOrd="0" presId="urn:microsoft.com/office/officeart/2009/3/layout/StepUpProcess"/>
    <dgm:cxn modelId="{7CED62E1-3040-449D-97A0-2A2FF71B8F72}" type="presParOf" srcId="{3BE4F78A-A6F4-40D0-B3A4-2C467E1E546B}" destId="{E2C4883D-195C-40BF-92E8-402BC6A6D57B}" srcOrd="7" destOrd="0" presId="urn:microsoft.com/office/officeart/2009/3/layout/StepUpProcess"/>
    <dgm:cxn modelId="{0A7FB1E9-7DC5-4A03-8CEE-1721B160FA95}" type="presParOf" srcId="{E2C4883D-195C-40BF-92E8-402BC6A6D57B}" destId="{E63A3668-7412-4DA5-BE38-7866EF94BEA7}" srcOrd="0" destOrd="0" presId="urn:microsoft.com/office/officeart/2009/3/layout/StepUpProcess"/>
    <dgm:cxn modelId="{E53A7A7D-B3B6-49CA-8F93-CED5E774C40C}" type="presParOf" srcId="{3BE4F78A-A6F4-40D0-B3A4-2C467E1E546B}" destId="{1F8EE601-F37F-4F01-AEA6-709087EF405A}" srcOrd="8" destOrd="0" presId="urn:microsoft.com/office/officeart/2009/3/layout/StepUpProcess"/>
    <dgm:cxn modelId="{0DD8A87A-802A-4361-A2FB-835AE4371521}" type="presParOf" srcId="{1F8EE601-F37F-4F01-AEA6-709087EF405A}" destId="{EE1217CC-4DD8-4980-AD7B-5EB3E72E3717}" srcOrd="0" destOrd="0" presId="urn:microsoft.com/office/officeart/2009/3/layout/StepUpProcess"/>
    <dgm:cxn modelId="{500BDB11-F080-4FCA-B6DD-8B348D429615}" type="presParOf" srcId="{1F8EE601-F37F-4F01-AEA6-709087EF405A}" destId="{C9E9B39C-7A40-4356-910B-D6D4CE4A346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C5B87F3-CCF7-4AC7-B2CA-92BF227823F6}" type="doc">
      <dgm:prSet loTypeId="urn:microsoft.com/office/officeart/2008/layout/LinedList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7F9979C5-2098-4AC6-8B28-60B5C5B82F99}">
      <dgm:prSet phldrT="[Texto]" custT="1"/>
      <dgm:spPr/>
      <dgm:t>
        <a:bodyPr/>
        <a:lstStyle/>
        <a:p>
          <a:endParaRPr lang="pt-BR" sz="4400" b="1" dirty="0">
            <a:latin typeface="Roboto" panose="02000000000000000000" pitchFamily="2" charset="0"/>
            <a:ea typeface="Roboto" panose="02000000000000000000" pitchFamily="2" charset="0"/>
          </a:endParaRPr>
        </a:p>
        <a:p>
          <a:endParaRPr lang="pt-BR" sz="4400" b="1" dirty="0">
            <a:latin typeface="Roboto" panose="02000000000000000000" pitchFamily="2" charset="0"/>
            <a:ea typeface="Roboto" panose="02000000000000000000" pitchFamily="2" charset="0"/>
          </a:endParaRPr>
        </a:p>
        <a:p>
          <a:endParaRPr lang="pt-BR" sz="4400" b="1" dirty="0">
            <a:latin typeface="Roboto" panose="02000000000000000000" pitchFamily="2" charset="0"/>
            <a:ea typeface="Roboto" panose="02000000000000000000" pitchFamily="2" charset="0"/>
          </a:endParaRPr>
        </a:p>
        <a:p>
          <a:r>
            <a:rPr lang="pt-BR" sz="4400" b="1" dirty="0">
              <a:latin typeface="Roboto" panose="02000000000000000000" pitchFamily="2" charset="0"/>
              <a:ea typeface="Roboto" panose="02000000000000000000" pitchFamily="2" charset="0"/>
            </a:rPr>
            <a:t>O Holocausto</a:t>
          </a:r>
          <a:endParaRPr lang="pt-BR" sz="4400" dirty="0"/>
        </a:p>
      </dgm:t>
    </dgm:pt>
    <dgm:pt modelId="{3D183A77-BF11-4D30-BF11-C919C92D16CC}" type="parTrans" cxnId="{3AF0D9AB-75FA-4FBC-9F16-12BB739807CC}">
      <dgm:prSet/>
      <dgm:spPr/>
      <dgm:t>
        <a:bodyPr/>
        <a:lstStyle/>
        <a:p>
          <a:endParaRPr lang="pt-BR"/>
        </a:p>
      </dgm:t>
    </dgm:pt>
    <dgm:pt modelId="{7E4B42FA-3BE9-4B55-824B-C436C3674DE4}" type="sibTrans" cxnId="{3AF0D9AB-75FA-4FBC-9F16-12BB739807CC}">
      <dgm:prSet/>
      <dgm:spPr/>
      <dgm:t>
        <a:bodyPr/>
        <a:lstStyle/>
        <a:p>
          <a:endParaRPr lang="pt-BR"/>
        </a:p>
      </dgm:t>
    </dgm:pt>
    <dgm:pt modelId="{81960A56-969F-4C60-AEC9-CD2EC715A6A4}">
      <dgm:prSet phldrT="[Texto]" custT="1"/>
      <dgm:spPr/>
      <dgm:t>
        <a:bodyPr/>
        <a:lstStyle/>
        <a:p>
          <a:r>
            <a:rPr lang="pt-BR" sz="19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Após o fim da guerra, em novembro de 1945, o tribunal de Nuremberg começou o julgamento dos dirigentes nazistas. Um dos graves crimes cometidos foi o </a:t>
          </a:r>
          <a:r>
            <a:rPr lang="pt-BR" sz="1900" b="1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extermínio</a:t>
          </a:r>
          <a:r>
            <a:rPr lang="pt-BR" sz="19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sistemático de milhões de pessoas.</a:t>
          </a:r>
          <a:endParaRPr lang="pt-BR" sz="1900" dirty="0"/>
        </a:p>
      </dgm:t>
    </dgm:pt>
    <dgm:pt modelId="{A8C54076-5741-41C7-AFFE-B9C1C1D7D566}" type="parTrans" cxnId="{BB607107-9D3A-476E-9AEE-6D1BEE7DA411}">
      <dgm:prSet/>
      <dgm:spPr/>
      <dgm:t>
        <a:bodyPr/>
        <a:lstStyle/>
        <a:p>
          <a:endParaRPr lang="pt-BR"/>
        </a:p>
      </dgm:t>
    </dgm:pt>
    <dgm:pt modelId="{67CB2375-9922-4CB5-ACAF-851D33CC2076}" type="sibTrans" cxnId="{BB607107-9D3A-476E-9AEE-6D1BEE7DA411}">
      <dgm:prSet/>
      <dgm:spPr/>
      <dgm:t>
        <a:bodyPr/>
        <a:lstStyle/>
        <a:p>
          <a:endParaRPr lang="pt-BR"/>
        </a:p>
      </dgm:t>
    </dgm:pt>
    <dgm:pt modelId="{F0D8BA2C-7518-45D1-8866-571B7C7B8E8D}">
      <dgm:prSet phldrT="[Texto]" custT="1"/>
      <dgm:spPr/>
      <dgm:t>
        <a:bodyPr/>
        <a:lstStyle/>
        <a:p>
          <a:endParaRPr lang="pt-BR" sz="2200" dirty="0"/>
        </a:p>
      </dgm:t>
    </dgm:pt>
    <dgm:pt modelId="{0D8A2047-E97B-45BC-A2A8-C9E0AFE6AD32}" type="parTrans" cxnId="{E914D4B8-668E-4ABE-8759-A916CFCDE900}">
      <dgm:prSet/>
      <dgm:spPr/>
      <dgm:t>
        <a:bodyPr/>
        <a:lstStyle/>
        <a:p>
          <a:endParaRPr lang="pt-BR"/>
        </a:p>
      </dgm:t>
    </dgm:pt>
    <dgm:pt modelId="{8CF5DAD4-C3CB-4F5C-8AAE-CB7CBD6E099F}" type="sibTrans" cxnId="{E914D4B8-668E-4ABE-8759-A916CFCDE900}">
      <dgm:prSet/>
      <dgm:spPr/>
      <dgm:t>
        <a:bodyPr/>
        <a:lstStyle/>
        <a:p>
          <a:endParaRPr lang="pt-BR"/>
        </a:p>
      </dgm:t>
    </dgm:pt>
    <dgm:pt modelId="{5F33E94D-C280-4008-B1F3-9AD897CAC789}">
      <dgm:prSet phldrT="[Texto]" custT="1"/>
      <dgm:spPr/>
      <dgm:t>
        <a:bodyPr/>
        <a:lstStyle/>
        <a:p>
          <a:r>
            <a:rPr lang="pt-BR" sz="1900" dirty="0">
              <a:latin typeface="Roboto" panose="02000000000000000000"/>
            </a:rPr>
            <a:t>Desde 1942, os nazistas aprisionaram em </a:t>
          </a:r>
          <a:r>
            <a:rPr lang="pt-BR" sz="1900" b="1" dirty="0">
              <a:latin typeface="Roboto" panose="02000000000000000000"/>
            </a:rPr>
            <a:t>campos de extermínio</a:t>
          </a:r>
          <a:r>
            <a:rPr lang="pt-BR" sz="1900" dirty="0">
              <a:latin typeface="Roboto" panose="02000000000000000000"/>
            </a:rPr>
            <a:t> judeus e outros grupos como ciganos, soviéticos, religiosos opositores do regime, homossexuais e deficientes físicos.</a:t>
          </a:r>
        </a:p>
      </dgm:t>
    </dgm:pt>
    <dgm:pt modelId="{5C7C2A9C-1F7A-4D81-A0C8-08093A8BC6E4}" type="parTrans" cxnId="{F354EC8F-13A2-4059-99BC-61DD2937EE35}">
      <dgm:prSet/>
      <dgm:spPr/>
      <dgm:t>
        <a:bodyPr/>
        <a:lstStyle/>
        <a:p>
          <a:endParaRPr lang="pt-BR"/>
        </a:p>
      </dgm:t>
    </dgm:pt>
    <dgm:pt modelId="{2876BAA5-46DB-44EB-BFE9-6F7C324A9855}" type="sibTrans" cxnId="{F354EC8F-13A2-4059-99BC-61DD2937EE35}">
      <dgm:prSet/>
      <dgm:spPr/>
      <dgm:t>
        <a:bodyPr/>
        <a:lstStyle/>
        <a:p>
          <a:endParaRPr lang="pt-BR"/>
        </a:p>
      </dgm:t>
    </dgm:pt>
    <dgm:pt modelId="{DD2C6840-36CC-47A1-961A-64FEBE8DB13F}">
      <dgm:prSet custT="1"/>
      <dgm:spPr/>
      <dgm:t>
        <a:bodyPr/>
        <a:lstStyle/>
        <a:p>
          <a:r>
            <a:rPr lang="pt-BR" sz="1900" dirty="0">
              <a:latin typeface="Roboto" panose="02000000000000000000"/>
            </a:rPr>
            <a:t>Essas atrocidades eram tratadas como boatos e só foram confirmadas após o fim do conflito. Estima-se que mais de 6 milhões de pessoas morreram nesse sistema de extermínio nomeado como </a:t>
          </a:r>
          <a:r>
            <a:rPr lang="pt-BR" sz="1900" b="1" dirty="0">
              <a:latin typeface="Roboto" panose="02000000000000000000"/>
            </a:rPr>
            <a:t>Holocausto</a:t>
          </a:r>
          <a:r>
            <a:rPr lang="pt-BR" sz="1900" dirty="0">
              <a:latin typeface="Roboto" panose="02000000000000000000"/>
            </a:rPr>
            <a:t>.</a:t>
          </a:r>
        </a:p>
      </dgm:t>
    </dgm:pt>
    <dgm:pt modelId="{A1CEDFC0-7B4F-4AC0-B13D-43FADCFFFD2B}" type="parTrans" cxnId="{239EFF92-6066-4A36-B150-94D2C4172A08}">
      <dgm:prSet/>
      <dgm:spPr/>
      <dgm:t>
        <a:bodyPr/>
        <a:lstStyle/>
        <a:p>
          <a:endParaRPr lang="pt-BR"/>
        </a:p>
      </dgm:t>
    </dgm:pt>
    <dgm:pt modelId="{CFE20CF0-EAC8-4B1C-9236-C2AF76C0EFE0}" type="sibTrans" cxnId="{239EFF92-6066-4A36-B150-94D2C4172A08}">
      <dgm:prSet/>
      <dgm:spPr/>
      <dgm:t>
        <a:bodyPr/>
        <a:lstStyle/>
        <a:p>
          <a:endParaRPr lang="pt-BR"/>
        </a:p>
      </dgm:t>
    </dgm:pt>
    <dgm:pt modelId="{05C16F70-E91A-467B-BC45-77E99B22A225}" type="pres">
      <dgm:prSet presAssocID="{7C5B87F3-CCF7-4AC7-B2CA-92BF227823F6}" presName="vert0" presStyleCnt="0">
        <dgm:presLayoutVars>
          <dgm:dir/>
          <dgm:animOne val="branch"/>
          <dgm:animLvl val="lvl"/>
        </dgm:presLayoutVars>
      </dgm:prSet>
      <dgm:spPr/>
    </dgm:pt>
    <dgm:pt modelId="{A7356AC6-425A-4561-B19C-20F265036EDB}" type="pres">
      <dgm:prSet presAssocID="{7F9979C5-2098-4AC6-8B28-60B5C5B82F99}" presName="thickLine" presStyleLbl="alignNode1" presStyleIdx="0" presStyleCnt="1"/>
      <dgm:spPr/>
    </dgm:pt>
    <dgm:pt modelId="{C3111B37-B654-4EF5-83B9-05C37A2B9D00}" type="pres">
      <dgm:prSet presAssocID="{7F9979C5-2098-4AC6-8B28-60B5C5B82F99}" presName="horz1" presStyleCnt="0"/>
      <dgm:spPr/>
    </dgm:pt>
    <dgm:pt modelId="{FC34919C-19C3-4424-9BB6-5E60014B4851}" type="pres">
      <dgm:prSet presAssocID="{7F9979C5-2098-4AC6-8B28-60B5C5B82F99}" presName="tx1" presStyleLbl="revTx" presStyleIdx="0" presStyleCnt="5" custScaleX="269977"/>
      <dgm:spPr/>
    </dgm:pt>
    <dgm:pt modelId="{56A2921E-7705-4D93-A5A4-9271A75D3D83}" type="pres">
      <dgm:prSet presAssocID="{7F9979C5-2098-4AC6-8B28-60B5C5B82F99}" presName="vert1" presStyleCnt="0"/>
      <dgm:spPr/>
    </dgm:pt>
    <dgm:pt modelId="{BD3681E4-2BD5-4DF1-956B-0E52ED950204}" type="pres">
      <dgm:prSet presAssocID="{F0D8BA2C-7518-45D1-8866-571B7C7B8E8D}" presName="vertSpace2a" presStyleCnt="0"/>
      <dgm:spPr/>
    </dgm:pt>
    <dgm:pt modelId="{D61BE2E1-0696-40ED-AB8F-484F4182EA7E}" type="pres">
      <dgm:prSet presAssocID="{F0D8BA2C-7518-45D1-8866-571B7C7B8E8D}" presName="horz2" presStyleCnt="0"/>
      <dgm:spPr/>
    </dgm:pt>
    <dgm:pt modelId="{46BF0110-9FDF-486C-A157-72FEEFC2C54E}" type="pres">
      <dgm:prSet presAssocID="{F0D8BA2C-7518-45D1-8866-571B7C7B8E8D}" presName="horzSpace2" presStyleCnt="0"/>
      <dgm:spPr/>
    </dgm:pt>
    <dgm:pt modelId="{6B264661-03A5-4D75-86B3-EE51AD914C32}" type="pres">
      <dgm:prSet presAssocID="{F0D8BA2C-7518-45D1-8866-571B7C7B8E8D}" presName="tx2" presStyleLbl="revTx" presStyleIdx="1" presStyleCnt="5" custScaleX="98521" custScaleY="87572"/>
      <dgm:spPr/>
    </dgm:pt>
    <dgm:pt modelId="{189DC307-4C30-48F7-B46D-5B6B8371E7C1}" type="pres">
      <dgm:prSet presAssocID="{F0D8BA2C-7518-45D1-8866-571B7C7B8E8D}" presName="vert2" presStyleCnt="0"/>
      <dgm:spPr/>
    </dgm:pt>
    <dgm:pt modelId="{F2651FC5-1033-4DCE-9351-0A3DEF9951DF}" type="pres">
      <dgm:prSet presAssocID="{F0D8BA2C-7518-45D1-8866-571B7C7B8E8D}" presName="thinLine2b" presStyleLbl="callout" presStyleIdx="0" presStyleCnt="4"/>
      <dgm:spPr/>
    </dgm:pt>
    <dgm:pt modelId="{40E5E3EE-23C3-4359-BEDC-7A83FFD1A5EE}" type="pres">
      <dgm:prSet presAssocID="{F0D8BA2C-7518-45D1-8866-571B7C7B8E8D}" presName="vertSpace2b" presStyleCnt="0"/>
      <dgm:spPr/>
    </dgm:pt>
    <dgm:pt modelId="{4CFBA589-52F7-4439-8414-87A8DF9275FA}" type="pres">
      <dgm:prSet presAssocID="{81960A56-969F-4C60-AEC9-CD2EC715A6A4}" presName="horz2" presStyleCnt="0"/>
      <dgm:spPr/>
    </dgm:pt>
    <dgm:pt modelId="{A433DE11-A346-418B-AF52-421AE6790B13}" type="pres">
      <dgm:prSet presAssocID="{81960A56-969F-4C60-AEC9-CD2EC715A6A4}" presName="horzSpace2" presStyleCnt="0"/>
      <dgm:spPr/>
    </dgm:pt>
    <dgm:pt modelId="{BE15E711-8611-4D96-8062-1A724B173337}" type="pres">
      <dgm:prSet presAssocID="{81960A56-969F-4C60-AEC9-CD2EC715A6A4}" presName="tx2" presStyleLbl="revTx" presStyleIdx="2" presStyleCnt="5"/>
      <dgm:spPr/>
    </dgm:pt>
    <dgm:pt modelId="{AE26FC51-22DC-4D42-B698-428AB5ACC9BA}" type="pres">
      <dgm:prSet presAssocID="{81960A56-969F-4C60-AEC9-CD2EC715A6A4}" presName="vert2" presStyleCnt="0"/>
      <dgm:spPr/>
    </dgm:pt>
    <dgm:pt modelId="{DEFEBA39-6862-4D94-A6A7-74495A2019ED}" type="pres">
      <dgm:prSet presAssocID="{81960A56-969F-4C60-AEC9-CD2EC715A6A4}" presName="thinLine2b" presStyleLbl="callout" presStyleIdx="1" presStyleCnt="4"/>
      <dgm:spPr/>
    </dgm:pt>
    <dgm:pt modelId="{4CBA1A5E-7F5D-4BFE-999B-12AE6AE13B10}" type="pres">
      <dgm:prSet presAssocID="{81960A56-969F-4C60-AEC9-CD2EC715A6A4}" presName="vertSpace2b" presStyleCnt="0"/>
      <dgm:spPr/>
    </dgm:pt>
    <dgm:pt modelId="{5BE2333D-453B-4FB6-AE28-AAAB25D91FDD}" type="pres">
      <dgm:prSet presAssocID="{5F33E94D-C280-4008-B1F3-9AD897CAC789}" presName="horz2" presStyleCnt="0"/>
      <dgm:spPr/>
    </dgm:pt>
    <dgm:pt modelId="{DFA2298A-782A-4DB0-AE1E-0BC8F0BBD382}" type="pres">
      <dgm:prSet presAssocID="{5F33E94D-C280-4008-B1F3-9AD897CAC789}" presName="horzSpace2" presStyleCnt="0"/>
      <dgm:spPr/>
    </dgm:pt>
    <dgm:pt modelId="{0B77F295-9C26-4C5B-9680-B57A66BABE68}" type="pres">
      <dgm:prSet presAssocID="{5F33E94D-C280-4008-B1F3-9AD897CAC789}" presName="tx2" presStyleLbl="revTx" presStyleIdx="3" presStyleCnt="5"/>
      <dgm:spPr/>
    </dgm:pt>
    <dgm:pt modelId="{B57363C2-1B57-434A-A76D-E6CF697DBBBA}" type="pres">
      <dgm:prSet presAssocID="{5F33E94D-C280-4008-B1F3-9AD897CAC789}" presName="vert2" presStyleCnt="0"/>
      <dgm:spPr/>
    </dgm:pt>
    <dgm:pt modelId="{552558E2-D35C-401D-899D-56E011A8BA11}" type="pres">
      <dgm:prSet presAssocID="{5F33E94D-C280-4008-B1F3-9AD897CAC789}" presName="thinLine2b" presStyleLbl="callout" presStyleIdx="2" presStyleCnt="4"/>
      <dgm:spPr/>
    </dgm:pt>
    <dgm:pt modelId="{96F0CDE8-9724-4933-A3AB-EF16023FBEA8}" type="pres">
      <dgm:prSet presAssocID="{5F33E94D-C280-4008-B1F3-9AD897CAC789}" presName="vertSpace2b" presStyleCnt="0"/>
      <dgm:spPr/>
    </dgm:pt>
    <dgm:pt modelId="{FBAADD84-B62D-49F3-9CBA-DC6A0A76C4EE}" type="pres">
      <dgm:prSet presAssocID="{DD2C6840-36CC-47A1-961A-64FEBE8DB13F}" presName="horz2" presStyleCnt="0"/>
      <dgm:spPr/>
    </dgm:pt>
    <dgm:pt modelId="{C1109230-556A-420F-BF77-7CE819E8AAAC}" type="pres">
      <dgm:prSet presAssocID="{DD2C6840-36CC-47A1-961A-64FEBE8DB13F}" presName="horzSpace2" presStyleCnt="0"/>
      <dgm:spPr/>
    </dgm:pt>
    <dgm:pt modelId="{DF563AE2-D81A-47B0-9FFF-BFC84604B328}" type="pres">
      <dgm:prSet presAssocID="{DD2C6840-36CC-47A1-961A-64FEBE8DB13F}" presName="tx2" presStyleLbl="revTx" presStyleIdx="4" presStyleCnt="5"/>
      <dgm:spPr/>
    </dgm:pt>
    <dgm:pt modelId="{22948A22-616F-4757-88CF-9785C8613878}" type="pres">
      <dgm:prSet presAssocID="{DD2C6840-36CC-47A1-961A-64FEBE8DB13F}" presName="vert2" presStyleCnt="0"/>
      <dgm:spPr/>
    </dgm:pt>
    <dgm:pt modelId="{D75C287A-C400-4C07-8A04-E51E7B80052C}" type="pres">
      <dgm:prSet presAssocID="{DD2C6840-36CC-47A1-961A-64FEBE8DB13F}" presName="thinLine2b" presStyleLbl="callout" presStyleIdx="3" presStyleCnt="4"/>
      <dgm:spPr/>
    </dgm:pt>
    <dgm:pt modelId="{9FA16351-9094-4B2A-8155-46F0DAC6D8B2}" type="pres">
      <dgm:prSet presAssocID="{DD2C6840-36CC-47A1-961A-64FEBE8DB13F}" presName="vertSpace2b" presStyleCnt="0"/>
      <dgm:spPr/>
    </dgm:pt>
  </dgm:ptLst>
  <dgm:cxnLst>
    <dgm:cxn modelId="{BB607107-9D3A-476E-9AEE-6D1BEE7DA411}" srcId="{7F9979C5-2098-4AC6-8B28-60B5C5B82F99}" destId="{81960A56-969F-4C60-AEC9-CD2EC715A6A4}" srcOrd="1" destOrd="0" parTransId="{A8C54076-5741-41C7-AFFE-B9C1C1D7D566}" sibTransId="{67CB2375-9922-4CB5-ACAF-851D33CC2076}"/>
    <dgm:cxn modelId="{6F057B1C-3177-4AD5-A65A-9420147B4030}" type="presOf" srcId="{7C5B87F3-CCF7-4AC7-B2CA-92BF227823F6}" destId="{05C16F70-E91A-467B-BC45-77E99B22A225}" srcOrd="0" destOrd="0" presId="urn:microsoft.com/office/officeart/2008/layout/LinedList"/>
    <dgm:cxn modelId="{F354EC8F-13A2-4059-99BC-61DD2937EE35}" srcId="{7F9979C5-2098-4AC6-8B28-60B5C5B82F99}" destId="{5F33E94D-C280-4008-B1F3-9AD897CAC789}" srcOrd="2" destOrd="0" parTransId="{5C7C2A9C-1F7A-4D81-A0C8-08093A8BC6E4}" sibTransId="{2876BAA5-46DB-44EB-BFE9-6F7C324A9855}"/>
    <dgm:cxn modelId="{7CD78B90-4F7B-4812-B73B-5FF4E38C13CE}" type="presOf" srcId="{81960A56-969F-4C60-AEC9-CD2EC715A6A4}" destId="{BE15E711-8611-4D96-8062-1A724B173337}" srcOrd="0" destOrd="0" presId="urn:microsoft.com/office/officeart/2008/layout/LinedList"/>
    <dgm:cxn modelId="{239EFF92-6066-4A36-B150-94D2C4172A08}" srcId="{7F9979C5-2098-4AC6-8B28-60B5C5B82F99}" destId="{DD2C6840-36CC-47A1-961A-64FEBE8DB13F}" srcOrd="3" destOrd="0" parTransId="{A1CEDFC0-7B4F-4AC0-B13D-43FADCFFFD2B}" sibTransId="{CFE20CF0-EAC8-4B1C-9236-C2AF76C0EFE0}"/>
    <dgm:cxn modelId="{9ED9A796-DACE-4169-B5E7-DCC20982B92D}" type="presOf" srcId="{5F33E94D-C280-4008-B1F3-9AD897CAC789}" destId="{0B77F295-9C26-4C5B-9680-B57A66BABE68}" srcOrd="0" destOrd="0" presId="urn:microsoft.com/office/officeart/2008/layout/LinedList"/>
    <dgm:cxn modelId="{9EE4D6A0-C0D1-4CF3-87B8-C9B37F9ECC99}" type="presOf" srcId="{DD2C6840-36CC-47A1-961A-64FEBE8DB13F}" destId="{DF563AE2-D81A-47B0-9FFF-BFC84604B328}" srcOrd="0" destOrd="0" presId="urn:microsoft.com/office/officeart/2008/layout/LinedList"/>
    <dgm:cxn modelId="{0B3FA9A5-5432-4F2E-B952-2FA3941004A8}" type="presOf" srcId="{7F9979C5-2098-4AC6-8B28-60B5C5B82F99}" destId="{FC34919C-19C3-4424-9BB6-5E60014B4851}" srcOrd="0" destOrd="0" presId="urn:microsoft.com/office/officeart/2008/layout/LinedList"/>
    <dgm:cxn modelId="{3AF0D9AB-75FA-4FBC-9F16-12BB739807CC}" srcId="{7C5B87F3-CCF7-4AC7-B2CA-92BF227823F6}" destId="{7F9979C5-2098-4AC6-8B28-60B5C5B82F99}" srcOrd="0" destOrd="0" parTransId="{3D183A77-BF11-4D30-BF11-C919C92D16CC}" sibTransId="{7E4B42FA-3BE9-4B55-824B-C436C3674DE4}"/>
    <dgm:cxn modelId="{AEEA74B3-A671-47E6-A770-2243942BB538}" type="presOf" srcId="{F0D8BA2C-7518-45D1-8866-571B7C7B8E8D}" destId="{6B264661-03A5-4D75-86B3-EE51AD914C32}" srcOrd="0" destOrd="0" presId="urn:microsoft.com/office/officeart/2008/layout/LinedList"/>
    <dgm:cxn modelId="{E914D4B8-668E-4ABE-8759-A916CFCDE900}" srcId="{7F9979C5-2098-4AC6-8B28-60B5C5B82F99}" destId="{F0D8BA2C-7518-45D1-8866-571B7C7B8E8D}" srcOrd="0" destOrd="0" parTransId="{0D8A2047-E97B-45BC-A2A8-C9E0AFE6AD32}" sibTransId="{8CF5DAD4-C3CB-4F5C-8AAE-CB7CBD6E099F}"/>
    <dgm:cxn modelId="{8F2A1A8E-B9CB-4F34-9D77-4119FD3A4A42}" type="presParOf" srcId="{05C16F70-E91A-467B-BC45-77E99B22A225}" destId="{A7356AC6-425A-4561-B19C-20F265036EDB}" srcOrd="0" destOrd="0" presId="urn:microsoft.com/office/officeart/2008/layout/LinedList"/>
    <dgm:cxn modelId="{B5B1C0BC-1F0F-454A-8229-BAC2A63E3515}" type="presParOf" srcId="{05C16F70-E91A-467B-BC45-77E99B22A225}" destId="{C3111B37-B654-4EF5-83B9-05C37A2B9D00}" srcOrd="1" destOrd="0" presId="urn:microsoft.com/office/officeart/2008/layout/LinedList"/>
    <dgm:cxn modelId="{1302A41D-EDDC-4388-82A1-16C25CF51A32}" type="presParOf" srcId="{C3111B37-B654-4EF5-83B9-05C37A2B9D00}" destId="{FC34919C-19C3-4424-9BB6-5E60014B4851}" srcOrd="0" destOrd="0" presId="urn:microsoft.com/office/officeart/2008/layout/LinedList"/>
    <dgm:cxn modelId="{DB06A52E-4B5C-426F-A39B-E96D6B0EB95F}" type="presParOf" srcId="{C3111B37-B654-4EF5-83B9-05C37A2B9D00}" destId="{56A2921E-7705-4D93-A5A4-9271A75D3D83}" srcOrd="1" destOrd="0" presId="urn:microsoft.com/office/officeart/2008/layout/LinedList"/>
    <dgm:cxn modelId="{63BAE516-404C-4D5F-9629-9AD1146D28A1}" type="presParOf" srcId="{56A2921E-7705-4D93-A5A4-9271A75D3D83}" destId="{BD3681E4-2BD5-4DF1-956B-0E52ED950204}" srcOrd="0" destOrd="0" presId="urn:microsoft.com/office/officeart/2008/layout/LinedList"/>
    <dgm:cxn modelId="{3A99D091-AF5B-478E-B828-D50065B9C6FF}" type="presParOf" srcId="{56A2921E-7705-4D93-A5A4-9271A75D3D83}" destId="{D61BE2E1-0696-40ED-AB8F-484F4182EA7E}" srcOrd="1" destOrd="0" presId="urn:microsoft.com/office/officeart/2008/layout/LinedList"/>
    <dgm:cxn modelId="{4E86335D-CF8B-4C86-A3D9-CC2F949DDC37}" type="presParOf" srcId="{D61BE2E1-0696-40ED-AB8F-484F4182EA7E}" destId="{46BF0110-9FDF-486C-A157-72FEEFC2C54E}" srcOrd="0" destOrd="0" presId="urn:microsoft.com/office/officeart/2008/layout/LinedList"/>
    <dgm:cxn modelId="{D533BE7A-F9F5-42D2-BFC6-7BD3B354D4A2}" type="presParOf" srcId="{D61BE2E1-0696-40ED-AB8F-484F4182EA7E}" destId="{6B264661-03A5-4D75-86B3-EE51AD914C32}" srcOrd="1" destOrd="0" presId="urn:microsoft.com/office/officeart/2008/layout/LinedList"/>
    <dgm:cxn modelId="{9623FE69-B842-4939-B529-77825BA194DA}" type="presParOf" srcId="{D61BE2E1-0696-40ED-AB8F-484F4182EA7E}" destId="{189DC307-4C30-48F7-B46D-5B6B8371E7C1}" srcOrd="2" destOrd="0" presId="urn:microsoft.com/office/officeart/2008/layout/LinedList"/>
    <dgm:cxn modelId="{FD868ECB-084D-43CC-8F05-B834DF2DE054}" type="presParOf" srcId="{56A2921E-7705-4D93-A5A4-9271A75D3D83}" destId="{F2651FC5-1033-4DCE-9351-0A3DEF9951DF}" srcOrd="2" destOrd="0" presId="urn:microsoft.com/office/officeart/2008/layout/LinedList"/>
    <dgm:cxn modelId="{388E70B0-F47A-4123-ABDB-D82E946FEDF2}" type="presParOf" srcId="{56A2921E-7705-4D93-A5A4-9271A75D3D83}" destId="{40E5E3EE-23C3-4359-BEDC-7A83FFD1A5EE}" srcOrd="3" destOrd="0" presId="urn:microsoft.com/office/officeart/2008/layout/LinedList"/>
    <dgm:cxn modelId="{AF9020A9-ADCE-4B0B-9324-C368093388EE}" type="presParOf" srcId="{56A2921E-7705-4D93-A5A4-9271A75D3D83}" destId="{4CFBA589-52F7-4439-8414-87A8DF9275FA}" srcOrd="4" destOrd="0" presId="urn:microsoft.com/office/officeart/2008/layout/LinedList"/>
    <dgm:cxn modelId="{4BC96391-13F1-4737-8588-0127C59C60B1}" type="presParOf" srcId="{4CFBA589-52F7-4439-8414-87A8DF9275FA}" destId="{A433DE11-A346-418B-AF52-421AE6790B13}" srcOrd="0" destOrd="0" presId="urn:microsoft.com/office/officeart/2008/layout/LinedList"/>
    <dgm:cxn modelId="{EFEEB447-FC22-4821-BFF5-98498101FA93}" type="presParOf" srcId="{4CFBA589-52F7-4439-8414-87A8DF9275FA}" destId="{BE15E711-8611-4D96-8062-1A724B173337}" srcOrd="1" destOrd="0" presId="urn:microsoft.com/office/officeart/2008/layout/LinedList"/>
    <dgm:cxn modelId="{CFB29945-3AB1-40D9-AAC5-768E2C6327DE}" type="presParOf" srcId="{4CFBA589-52F7-4439-8414-87A8DF9275FA}" destId="{AE26FC51-22DC-4D42-B698-428AB5ACC9BA}" srcOrd="2" destOrd="0" presId="urn:microsoft.com/office/officeart/2008/layout/LinedList"/>
    <dgm:cxn modelId="{D82F6BDD-FDD7-45C2-9955-4BB32EE4CBA5}" type="presParOf" srcId="{56A2921E-7705-4D93-A5A4-9271A75D3D83}" destId="{DEFEBA39-6862-4D94-A6A7-74495A2019ED}" srcOrd="5" destOrd="0" presId="urn:microsoft.com/office/officeart/2008/layout/LinedList"/>
    <dgm:cxn modelId="{9262E42C-CEBA-4BAF-B501-013EEE9C34C9}" type="presParOf" srcId="{56A2921E-7705-4D93-A5A4-9271A75D3D83}" destId="{4CBA1A5E-7F5D-4BFE-999B-12AE6AE13B10}" srcOrd="6" destOrd="0" presId="urn:microsoft.com/office/officeart/2008/layout/LinedList"/>
    <dgm:cxn modelId="{C3872FDE-45C6-4C16-98BF-935C960E4AA6}" type="presParOf" srcId="{56A2921E-7705-4D93-A5A4-9271A75D3D83}" destId="{5BE2333D-453B-4FB6-AE28-AAAB25D91FDD}" srcOrd="7" destOrd="0" presId="urn:microsoft.com/office/officeart/2008/layout/LinedList"/>
    <dgm:cxn modelId="{9FC38351-BECD-4D6A-B382-7F2B6F8E90EE}" type="presParOf" srcId="{5BE2333D-453B-4FB6-AE28-AAAB25D91FDD}" destId="{DFA2298A-782A-4DB0-AE1E-0BC8F0BBD382}" srcOrd="0" destOrd="0" presId="urn:microsoft.com/office/officeart/2008/layout/LinedList"/>
    <dgm:cxn modelId="{43E88787-EF3F-4FAE-96F4-26C8889DD399}" type="presParOf" srcId="{5BE2333D-453B-4FB6-AE28-AAAB25D91FDD}" destId="{0B77F295-9C26-4C5B-9680-B57A66BABE68}" srcOrd="1" destOrd="0" presId="urn:microsoft.com/office/officeart/2008/layout/LinedList"/>
    <dgm:cxn modelId="{4CCE72FD-41D0-4754-BD37-78AF0704AF4C}" type="presParOf" srcId="{5BE2333D-453B-4FB6-AE28-AAAB25D91FDD}" destId="{B57363C2-1B57-434A-A76D-E6CF697DBBBA}" srcOrd="2" destOrd="0" presId="urn:microsoft.com/office/officeart/2008/layout/LinedList"/>
    <dgm:cxn modelId="{0C21B88A-BE5B-458F-B812-A5A01FADB3DC}" type="presParOf" srcId="{56A2921E-7705-4D93-A5A4-9271A75D3D83}" destId="{552558E2-D35C-401D-899D-56E011A8BA11}" srcOrd="8" destOrd="0" presId="urn:microsoft.com/office/officeart/2008/layout/LinedList"/>
    <dgm:cxn modelId="{C079F07B-2DD8-4B37-B874-D6A7BFB5B676}" type="presParOf" srcId="{56A2921E-7705-4D93-A5A4-9271A75D3D83}" destId="{96F0CDE8-9724-4933-A3AB-EF16023FBEA8}" srcOrd="9" destOrd="0" presId="urn:microsoft.com/office/officeart/2008/layout/LinedList"/>
    <dgm:cxn modelId="{8AC2444C-FB2C-41DF-A3C0-0E6826F02C16}" type="presParOf" srcId="{56A2921E-7705-4D93-A5A4-9271A75D3D83}" destId="{FBAADD84-B62D-49F3-9CBA-DC6A0A76C4EE}" srcOrd="10" destOrd="0" presId="urn:microsoft.com/office/officeart/2008/layout/LinedList"/>
    <dgm:cxn modelId="{85CC48C8-AB97-4EDA-B1D7-C47B466E1964}" type="presParOf" srcId="{FBAADD84-B62D-49F3-9CBA-DC6A0A76C4EE}" destId="{C1109230-556A-420F-BF77-7CE819E8AAAC}" srcOrd="0" destOrd="0" presId="urn:microsoft.com/office/officeart/2008/layout/LinedList"/>
    <dgm:cxn modelId="{742248D2-CB69-4D56-BE46-12EAD656498D}" type="presParOf" srcId="{FBAADD84-B62D-49F3-9CBA-DC6A0A76C4EE}" destId="{DF563AE2-D81A-47B0-9FFF-BFC84604B328}" srcOrd="1" destOrd="0" presId="urn:microsoft.com/office/officeart/2008/layout/LinedList"/>
    <dgm:cxn modelId="{1A78B116-6081-4085-AE9C-5D479D1624B5}" type="presParOf" srcId="{FBAADD84-B62D-49F3-9CBA-DC6A0A76C4EE}" destId="{22948A22-616F-4757-88CF-9785C8613878}" srcOrd="2" destOrd="0" presId="urn:microsoft.com/office/officeart/2008/layout/LinedList"/>
    <dgm:cxn modelId="{82BFA27F-E32F-44CA-B0F1-F6DB70040113}" type="presParOf" srcId="{56A2921E-7705-4D93-A5A4-9271A75D3D83}" destId="{D75C287A-C400-4C07-8A04-E51E7B80052C}" srcOrd="11" destOrd="0" presId="urn:microsoft.com/office/officeart/2008/layout/LinedList"/>
    <dgm:cxn modelId="{9944D7A6-FE34-4E53-8BC7-F2F871C8281E}" type="presParOf" srcId="{56A2921E-7705-4D93-A5A4-9271A75D3D83}" destId="{9FA16351-9094-4B2A-8155-46F0DAC6D8B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0B2FE-4615-444D-A57A-30C243165895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6A284691-CDC2-47EC-A1E9-D7743DAD9730}">
      <dgm:prSet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Tríplice Aliança</a:t>
          </a:r>
        </a:p>
      </dgm:t>
    </dgm:pt>
    <dgm:pt modelId="{48681E0F-6963-4BF4-861E-5B9E15055100}" type="parTrans" cxnId="{C4FFDAB1-D202-4256-863F-21C2771001B1}">
      <dgm:prSet/>
      <dgm:spPr/>
      <dgm:t>
        <a:bodyPr/>
        <a:lstStyle/>
        <a:p>
          <a:endParaRPr lang="pt-BR"/>
        </a:p>
      </dgm:t>
    </dgm:pt>
    <dgm:pt modelId="{A9F75FB4-D198-4AD5-9E97-18279C374E6E}" type="sibTrans" cxnId="{C4FFDAB1-D202-4256-863F-21C2771001B1}">
      <dgm:prSet/>
      <dgm:spPr/>
      <dgm:t>
        <a:bodyPr/>
        <a:lstStyle/>
        <a:p>
          <a:endParaRPr lang="pt-BR"/>
        </a:p>
      </dgm:t>
    </dgm:pt>
    <dgm:pt modelId="{03FA04FA-91D0-41A3-8739-D4AF45DC83BF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Alemanha</a:t>
          </a:r>
        </a:p>
      </dgm:t>
    </dgm:pt>
    <dgm:pt modelId="{72BF7D3C-326F-4C71-BFC3-8B1B221AB693}" type="parTrans" cxnId="{BACD1153-755D-43B3-A9AF-6D338D62CCA9}">
      <dgm:prSet/>
      <dgm:spPr/>
      <dgm:t>
        <a:bodyPr/>
        <a:lstStyle/>
        <a:p>
          <a:endParaRPr lang="pt-BR"/>
        </a:p>
      </dgm:t>
    </dgm:pt>
    <dgm:pt modelId="{2F7E1759-6CBD-4E62-BB1B-2CF8943BB9DC}" type="sibTrans" cxnId="{BACD1153-755D-43B3-A9AF-6D338D62CCA9}">
      <dgm:prSet/>
      <dgm:spPr/>
      <dgm:t>
        <a:bodyPr/>
        <a:lstStyle/>
        <a:p>
          <a:endParaRPr lang="pt-BR"/>
        </a:p>
      </dgm:t>
    </dgm:pt>
    <dgm:pt modelId="{92684439-D1D6-4495-B077-D32A7C7B1F58}">
      <dgm:prSet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Tríplice Entente</a:t>
          </a:r>
        </a:p>
      </dgm:t>
    </dgm:pt>
    <dgm:pt modelId="{D6BDBCE6-E092-4E5E-81BB-E4766CE7AE88}" type="parTrans" cxnId="{62B88B4B-F9B4-4453-B2D9-201C13640389}">
      <dgm:prSet/>
      <dgm:spPr/>
      <dgm:t>
        <a:bodyPr/>
        <a:lstStyle/>
        <a:p>
          <a:endParaRPr lang="pt-BR"/>
        </a:p>
      </dgm:t>
    </dgm:pt>
    <dgm:pt modelId="{4E57434D-8841-417F-9770-9D2B29946C2B}" type="sibTrans" cxnId="{62B88B4B-F9B4-4453-B2D9-201C13640389}">
      <dgm:prSet/>
      <dgm:spPr/>
      <dgm:t>
        <a:bodyPr/>
        <a:lstStyle/>
        <a:p>
          <a:endParaRPr lang="pt-BR"/>
        </a:p>
      </dgm:t>
    </dgm:pt>
    <dgm:pt modelId="{D94CFFBE-8654-4718-BCE0-425F86089556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Grã-Bretanha</a:t>
          </a:r>
        </a:p>
      </dgm:t>
    </dgm:pt>
    <dgm:pt modelId="{F528FBB8-5FDB-411D-9628-B5AF7C3E63C5}" type="parTrans" cxnId="{CF308B25-43CD-4F25-985F-A95C6972BF42}">
      <dgm:prSet/>
      <dgm:spPr/>
      <dgm:t>
        <a:bodyPr/>
        <a:lstStyle/>
        <a:p>
          <a:endParaRPr lang="pt-BR"/>
        </a:p>
      </dgm:t>
    </dgm:pt>
    <dgm:pt modelId="{0C6B4119-609B-46D8-A97E-E97F5E565E82}" type="sibTrans" cxnId="{CF308B25-43CD-4F25-985F-A95C6972BF42}">
      <dgm:prSet/>
      <dgm:spPr/>
      <dgm:t>
        <a:bodyPr/>
        <a:lstStyle/>
        <a:p>
          <a:endParaRPr lang="pt-BR"/>
        </a:p>
      </dgm:t>
    </dgm:pt>
    <dgm:pt modelId="{39E09EE6-26FB-4499-BE8A-CF9D59AF9751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França</a:t>
          </a:r>
        </a:p>
      </dgm:t>
    </dgm:pt>
    <dgm:pt modelId="{51094CD3-5201-4630-84B9-97B5F5795251}" type="parTrans" cxnId="{FD5B4873-B210-4831-90A1-21BDD901B079}">
      <dgm:prSet/>
      <dgm:spPr/>
      <dgm:t>
        <a:bodyPr/>
        <a:lstStyle/>
        <a:p>
          <a:endParaRPr lang="pt-BR"/>
        </a:p>
      </dgm:t>
    </dgm:pt>
    <dgm:pt modelId="{E6E2B6E2-D1AC-49FF-BDC6-92A70F9554F3}" type="sibTrans" cxnId="{FD5B4873-B210-4831-90A1-21BDD901B079}">
      <dgm:prSet/>
      <dgm:spPr/>
      <dgm:t>
        <a:bodyPr/>
        <a:lstStyle/>
        <a:p>
          <a:endParaRPr lang="pt-BR"/>
        </a:p>
      </dgm:t>
    </dgm:pt>
    <dgm:pt modelId="{FF47B5D9-58E1-45FA-8542-284C3A464A9B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Rússia </a:t>
          </a:r>
        </a:p>
      </dgm:t>
    </dgm:pt>
    <dgm:pt modelId="{62CF4D88-C666-494A-9EDD-07B42375AEBB}" type="parTrans" cxnId="{8FBD3254-ECF3-4F5B-B635-4A3FCC4B957F}">
      <dgm:prSet/>
      <dgm:spPr/>
      <dgm:t>
        <a:bodyPr/>
        <a:lstStyle/>
        <a:p>
          <a:endParaRPr lang="pt-BR"/>
        </a:p>
      </dgm:t>
    </dgm:pt>
    <dgm:pt modelId="{E1573CD9-1C1A-44F2-A0AD-353FE6512057}" type="sibTrans" cxnId="{8FBD3254-ECF3-4F5B-B635-4A3FCC4B957F}">
      <dgm:prSet/>
      <dgm:spPr/>
      <dgm:t>
        <a:bodyPr/>
        <a:lstStyle/>
        <a:p>
          <a:endParaRPr lang="pt-BR"/>
        </a:p>
      </dgm:t>
    </dgm:pt>
    <dgm:pt modelId="{69F1D640-177A-49A6-ABF7-32253D0E707E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Império Austro-Húngaro</a:t>
          </a:r>
        </a:p>
      </dgm:t>
    </dgm:pt>
    <dgm:pt modelId="{9AA3D05D-300C-48EA-AE14-BB0C31AB7E50}" type="parTrans" cxnId="{021647F0-8771-4A4C-A318-C14CEB338F16}">
      <dgm:prSet/>
      <dgm:spPr/>
      <dgm:t>
        <a:bodyPr/>
        <a:lstStyle/>
        <a:p>
          <a:endParaRPr lang="pt-BR"/>
        </a:p>
      </dgm:t>
    </dgm:pt>
    <dgm:pt modelId="{7E103B65-43E9-481F-AEB6-466A3740B3A0}" type="sibTrans" cxnId="{021647F0-8771-4A4C-A318-C14CEB338F16}">
      <dgm:prSet/>
      <dgm:spPr/>
      <dgm:t>
        <a:bodyPr/>
        <a:lstStyle/>
        <a:p>
          <a:endParaRPr lang="pt-BR"/>
        </a:p>
      </dgm:t>
    </dgm:pt>
    <dgm:pt modelId="{4A6F6AD1-55FE-4A9B-ACFD-3B97C7C18178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Itália</a:t>
          </a:r>
        </a:p>
      </dgm:t>
    </dgm:pt>
    <dgm:pt modelId="{9855516F-2611-4020-A05C-C24B694A49E5}" type="parTrans" cxnId="{A427FD9E-64AA-4705-B99C-EC4F1E544BC6}">
      <dgm:prSet/>
      <dgm:spPr/>
      <dgm:t>
        <a:bodyPr/>
        <a:lstStyle/>
        <a:p>
          <a:endParaRPr lang="pt-BR"/>
        </a:p>
      </dgm:t>
    </dgm:pt>
    <dgm:pt modelId="{507A64DB-14CB-4224-B4C5-AD833DCB9D8C}" type="sibTrans" cxnId="{A427FD9E-64AA-4705-B99C-EC4F1E544BC6}">
      <dgm:prSet/>
      <dgm:spPr/>
      <dgm:t>
        <a:bodyPr/>
        <a:lstStyle/>
        <a:p>
          <a:endParaRPr lang="pt-BR"/>
        </a:p>
      </dgm:t>
    </dgm:pt>
    <dgm:pt modelId="{724A21E5-D675-42F1-AB2D-418E8EEB7FD3}" type="pres">
      <dgm:prSet presAssocID="{8C70B2FE-4615-444D-A57A-30C243165895}" presName="Name0" presStyleCnt="0">
        <dgm:presLayoutVars>
          <dgm:dir/>
          <dgm:animLvl val="lvl"/>
          <dgm:resizeHandles val="exact"/>
        </dgm:presLayoutVars>
      </dgm:prSet>
      <dgm:spPr/>
    </dgm:pt>
    <dgm:pt modelId="{E253F5B3-886A-44D9-AFCF-A3A5412680E7}" type="pres">
      <dgm:prSet presAssocID="{6A284691-CDC2-47EC-A1E9-D7743DAD9730}" presName="composite" presStyleCnt="0"/>
      <dgm:spPr/>
    </dgm:pt>
    <dgm:pt modelId="{69BFE4AB-D956-438E-A693-DC3F605AAD9F}" type="pres">
      <dgm:prSet presAssocID="{6A284691-CDC2-47EC-A1E9-D7743DAD9730}" presName="parTx" presStyleLbl="alignNode1" presStyleIdx="0" presStyleCnt="2" custLinFactNeighborX="-2" custLinFactNeighborY="-966">
        <dgm:presLayoutVars>
          <dgm:chMax val="0"/>
          <dgm:chPref val="0"/>
          <dgm:bulletEnabled val="1"/>
        </dgm:presLayoutVars>
      </dgm:prSet>
      <dgm:spPr/>
    </dgm:pt>
    <dgm:pt modelId="{77579026-91CB-47DF-A079-DF5E3BF4D5D2}" type="pres">
      <dgm:prSet presAssocID="{6A284691-CDC2-47EC-A1E9-D7743DAD9730}" presName="desTx" presStyleLbl="alignAccFollowNode1" presStyleIdx="0" presStyleCnt="2">
        <dgm:presLayoutVars>
          <dgm:bulletEnabled val="1"/>
        </dgm:presLayoutVars>
      </dgm:prSet>
      <dgm:spPr/>
    </dgm:pt>
    <dgm:pt modelId="{84CAB29F-86E9-439F-9B52-8C18827E172E}" type="pres">
      <dgm:prSet presAssocID="{A9F75FB4-D198-4AD5-9E97-18279C374E6E}" presName="space" presStyleCnt="0"/>
      <dgm:spPr/>
    </dgm:pt>
    <dgm:pt modelId="{D9CC095A-56D7-4CE5-9302-5115FC1BEB17}" type="pres">
      <dgm:prSet presAssocID="{92684439-D1D6-4495-B077-D32A7C7B1F58}" presName="composite" presStyleCnt="0"/>
      <dgm:spPr/>
    </dgm:pt>
    <dgm:pt modelId="{6C009E41-34B9-4F10-8839-A1503255ACEB}" type="pres">
      <dgm:prSet presAssocID="{92684439-D1D6-4495-B077-D32A7C7B1F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0994BAD-33BD-4DFF-ABBF-21F3C83CBEEF}" type="pres">
      <dgm:prSet presAssocID="{92684439-D1D6-4495-B077-D32A7C7B1F58}" presName="desTx" presStyleLbl="alignAccFollowNode1" presStyleIdx="1" presStyleCnt="2" custLinFactNeighborX="296">
        <dgm:presLayoutVars>
          <dgm:bulletEnabled val="1"/>
        </dgm:presLayoutVars>
      </dgm:prSet>
      <dgm:spPr/>
    </dgm:pt>
  </dgm:ptLst>
  <dgm:cxnLst>
    <dgm:cxn modelId="{44DCC123-1BC6-483D-A3D9-7B26B7868EA0}" type="presOf" srcId="{92684439-D1D6-4495-B077-D32A7C7B1F58}" destId="{6C009E41-34B9-4F10-8839-A1503255ACEB}" srcOrd="0" destOrd="0" presId="urn:microsoft.com/office/officeart/2005/8/layout/hList1"/>
    <dgm:cxn modelId="{CF308B25-43CD-4F25-985F-A95C6972BF42}" srcId="{92684439-D1D6-4495-B077-D32A7C7B1F58}" destId="{D94CFFBE-8654-4718-BCE0-425F86089556}" srcOrd="0" destOrd="0" parTransId="{F528FBB8-5FDB-411D-9628-B5AF7C3E63C5}" sibTransId="{0C6B4119-609B-46D8-A97E-E97F5E565E82}"/>
    <dgm:cxn modelId="{500AC630-FF0C-470B-8D1F-24CB2A895B3D}" type="presOf" srcId="{FF47B5D9-58E1-45FA-8542-284C3A464A9B}" destId="{E0994BAD-33BD-4DFF-ABBF-21F3C83CBEEF}" srcOrd="0" destOrd="2" presId="urn:microsoft.com/office/officeart/2005/8/layout/hList1"/>
    <dgm:cxn modelId="{DB5C105D-0EF3-4AB5-80C3-E56979D33FA4}" type="presOf" srcId="{6A284691-CDC2-47EC-A1E9-D7743DAD9730}" destId="{69BFE4AB-D956-438E-A693-DC3F605AAD9F}" srcOrd="0" destOrd="0" presId="urn:microsoft.com/office/officeart/2005/8/layout/hList1"/>
    <dgm:cxn modelId="{62B88B4B-F9B4-4453-B2D9-201C13640389}" srcId="{8C70B2FE-4615-444D-A57A-30C243165895}" destId="{92684439-D1D6-4495-B077-D32A7C7B1F58}" srcOrd="1" destOrd="0" parTransId="{D6BDBCE6-E092-4E5E-81BB-E4766CE7AE88}" sibTransId="{4E57434D-8841-417F-9770-9D2B29946C2B}"/>
    <dgm:cxn modelId="{BACD1153-755D-43B3-A9AF-6D338D62CCA9}" srcId="{6A284691-CDC2-47EC-A1E9-D7743DAD9730}" destId="{03FA04FA-91D0-41A3-8739-D4AF45DC83BF}" srcOrd="0" destOrd="0" parTransId="{72BF7D3C-326F-4C71-BFC3-8B1B221AB693}" sibTransId="{2F7E1759-6CBD-4E62-BB1B-2CF8943BB9DC}"/>
    <dgm:cxn modelId="{FD5B4873-B210-4831-90A1-21BDD901B079}" srcId="{92684439-D1D6-4495-B077-D32A7C7B1F58}" destId="{39E09EE6-26FB-4499-BE8A-CF9D59AF9751}" srcOrd="1" destOrd="0" parTransId="{51094CD3-5201-4630-84B9-97B5F5795251}" sibTransId="{E6E2B6E2-D1AC-49FF-BDC6-92A70F9554F3}"/>
    <dgm:cxn modelId="{8FBD3254-ECF3-4F5B-B635-4A3FCC4B957F}" srcId="{92684439-D1D6-4495-B077-D32A7C7B1F58}" destId="{FF47B5D9-58E1-45FA-8542-284C3A464A9B}" srcOrd="2" destOrd="0" parTransId="{62CF4D88-C666-494A-9EDD-07B42375AEBB}" sibTransId="{E1573CD9-1C1A-44F2-A0AD-353FE6512057}"/>
    <dgm:cxn modelId="{863C4883-5738-4400-A723-B8007FF80E1C}" type="presOf" srcId="{8C70B2FE-4615-444D-A57A-30C243165895}" destId="{724A21E5-D675-42F1-AB2D-418E8EEB7FD3}" srcOrd="0" destOrd="0" presId="urn:microsoft.com/office/officeart/2005/8/layout/hList1"/>
    <dgm:cxn modelId="{23832484-5633-4FB9-A900-8557E1BC5557}" type="presOf" srcId="{4A6F6AD1-55FE-4A9B-ACFD-3B97C7C18178}" destId="{77579026-91CB-47DF-A079-DF5E3BF4D5D2}" srcOrd="0" destOrd="2" presId="urn:microsoft.com/office/officeart/2005/8/layout/hList1"/>
    <dgm:cxn modelId="{87CFC788-A25F-40D3-BF42-8859FEF3AAB7}" type="presOf" srcId="{69F1D640-177A-49A6-ABF7-32253D0E707E}" destId="{77579026-91CB-47DF-A079-DF5E3BF4D5D2}" srcOrd="0" destOrd="1" presId="urn:microsoft.com/office/officeart/2005/8/layout/hList1"/>
    <dgm:cxn modelId="{A427FD9E-64AA-4705-B99C-EC4F1E544BC6}" srcId="{6A284691-CDC2-47EC-A1E9-D7743DAD9730}" destId="{4A6F6AD1-55FE-4A9B-ACFD-3B97C7C18178}" srcOrd="2" destOrd="0" parTransId="{9855516F-2611-4020-A05C-C24B694A49E5}" sibTransId="{507A64DB-14CB-4224-B4C5-AD833DCB9D8C}"/>
    <dgm:cxn modelId="{2E5712A8-501B-44A6-A9A8-6337B897A875}" type="presOf" srcId="{39E09EE6-26FB-4499-BE8A-CF9D59AF9751}" destId="{E0994BAD-33BD-4DFF-ABBF-21F3C83CBEEF}" srcOrd="0" destOrd="1" presId="urn:microsoft.com/office/officeart/2005/8/layout/hList1"/>
    <dgm:cxn modelId="{C4FFDAB1-D202-4256-863F-21C2771001B1}" srcId="{8C70B2FE-4615-444D-A57A-30C243165895}" destId="{6A284691-CDC2-47EC-A1E9-D7743DAD9730}" srcOrd="0" destOrd="0" parTransId="{48681E0F-6963-4BF4-861E-5B9E15055100}" sibTransId="{A9F75FB4-D198-4AD5-9E97-18279C374E6E}"/>
    <dgm:cxn modelId="{283E83BC-EAFA-44D4-BEFA-D908ED7104DE}" type="presOf" srcId="{03FA04FA-91D0-41A3-8739-D4AF45DC83BF}" destId="{77579026-91CB-47DF-A079-DF5E3BF4D5D2}" srcOrd="0" destOrd="0" presId="urn:microsoft.com/office/officeart/2005/8/layout/hList1"/>
    <dgm:cxn modelId="{9F06F5D9-AF7D-4078-8F6E-3067EA29F90E}" type="presOf" srcId="{D94CFFBE-8654-4718-BCE0-425F86089556}" destId="{E0994BAD-33BD-4DFF-ABBF-21F3C83CBEEF}" srcOrd="0" destOrd="0" presId="urn:microsoft.com/office/officeart/2005/8/layout/hList1"/>
    <dgm:cxn modelId="{021647F0-8771-4A4C-A318-C14CEB338F16}" srcId="{6A284691-CDC2-47EC-A1E9-D7743DAD9730}" destId="{69F1D640-177A-49A6-ABF7-32253D0E707E}" srcOrd="1" destOrd="0" parTransId="{9AA3D05D-300C-48EA-AE14-BB0C31AB7E50}" sibTransId="{7E103B65-43E9-481F-AEB6-466A3740B3A0}"/>
    <dgm:cxn modelId="{048F12DA-02D4-4392-9169-669436D3B4D6}" type="presParOf" srcId="{724A21E5-D675-42F1-AB2D-418E8EEB7FD3}" destId="{E253F5B3-886A-44D9-AFCF-A3A5412680E7}" srcOrd="0" destOrd="0" presId="urn:microsoft.com/office/officeart/2005/8/layout/hList1"/>
    <dgm:cxn modelId="{D30F1D47-BBE7-47F7-9FDB-13D6DB1C23FF}" type="presParOf" srcId="{E253F5B3-886A-44D9-AFCF-A3A5412680E7}" destId="{69BFE4AB-D956-438E-A693-DC3F605AAD9F}" srcOrd="0" destOrd="0" presId="urn:microsoft.com/office/officeart/2005/8/layout/hList1"/>
    <dgm:cxn modelId="{01CB10D6-E7A1-4DBF-BEF9-005A3E4824CE}" type="presParOf" srcId="{E253F5B3-886A-44D9-AFCF-A3A5412680E7}" destId="{77579026-91CB-47DF-A079-DF5E3BF4D5D2}" srcOrd="1" destOrd="0" presId="urn:microsoft.com/office/officeart/2005/8/layout/hList1"/>
    <dgm:cxn modelId="{167E31E5-7DC6-4E0B-90EF-156878FF5725}" type="presParOf" srcId="{724A21E5-D675-42F1-AB2D-418E8EEB7FD3}" destId="{84CAB29F-86E9-439F-9B52-8C18827E172E}" srcOrd="1" destOrd="0" presId="urn:microsoft.com/office/officeart/2005/8/layout/hList1"/>
    <dgm:cxn modelId="{F17640F8-E430-4210-93C1-CECFBA4458FE}" type="presParOf" srcId="{724A21E5-D675-42F1-AB2D-418E8EEB7FD3}" destId="{D9CC095A-56D7-4CE5-9302-5115FC1BEB17}" srcOrd="2" destOrd="0" presId="urn:microsoft.com/office/officeart/2005/8/layout/hList1"/>
    <dgm:cxn modelId="{2FA8ED40-0602-4155-B6E7-75F9508E32F6}" type="presParOf" srcId="{D9CC095A-56D7-4CE5-9302-5115FC1BEB17}" destId="{6C009E41-34B9-4F10-8839-A1503255ACEB}" srcOrd="0" destOrd="0" presId="urn:microsoft.com/office/officeart/2005/8/layout/hList1"/>
    <dgm:cxn modelId="{D6BF32C2-FEC6-404B-8435-D21B562E49E7}" type="presParOf" srcId="{D9CC095A-56D7-4CE5-9302-5115FC1BEB17}" destId="{E0994BAD-33BD-4DFF-ABBF-21F3C83CBE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A1043B-2E9F-4722-AA50-488BC7B127BB}" type="doc">
      <dgm:prSet loTypeId="urn:microsoft.com/office/officeart/2005/8/layout/vList6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7702FB85-4069-4D12-A9D6-56E26A977A5D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t-BR" sz="3800" dirty="0">
              <a:latin typeface="Roboto" panose="02000000000000000000" pitchFamily="2" charset="0"/>
              <a:ea typeface="Roboto" panose="02000000000000000000" pitchFamily="2" charset="0"/>
            </a:rPr>
            <a:t>Guerra de movimento</a:t>
          </a:r>
        </a:p>
      </dgm:t>
    </dgm:pt>
    <dgm:pt modelId="{69465CB4-76CD-470D-9CE2-1D85B0B6CA76}" type="parTrans" cxnId="{4D95D54B-6514-4419-A4D0-287B45E6FE95}">
      <dgm:prSet/>
      <dgm:spPr/>
      <dgm:t>
        <a:bodyPr/>
        <a:lstStyle/>
        <a:p>
          <a:endParaRPr lang="pt-BR"/>
        </a:p>
      </dgm:t>
    </dgm:pt>
    <dgm:pt modelId="{1E8F4E71-9042-42FB-8665-10D15FCC66F7}" type="sibTrans" cxnId="{4D95D54B-6514-4419-A4D0-287B45E6FE95}">
      <dgm:prSet/>
      <dgm:spPr/>
      <dgm:t>
        <a:bodyPr/>
        <a:lstStyle/>
        <a:p>
          <a:endParaRPr lang="pt-BR"/>
        </a:p>
      </dgm:t>
    </dgm:pt>
    <dgm:pt modelId="{9BCF0348-A414-42AE-8CDF-8700E375EEC0}">
      <dgm:prSet phldrT="[Texto]"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Intenso movimento de tropas</a:t>
          </a:r>
        </a:p>
      </dgm:t>
    </dgm:pt>
    <dgm:pt modelId="{F2760D0A-FC60-4A25-9BCD-711BBF86FD16}" type="parTrans" cxnId="{F461FD63-1396-4154-BA0C-8D94F6BB8730}">
      <dgm:prSet/>
      <dgm:spPr/>
      <dgm:t>
        <a:bodyPr/>
        <a:lstStyle/>
        <a:p>
          <a:endParaRPr lang="pt-BR"/>
        </a:p>
      </dgm:t>
    </dgm:pt>
    <dgm:pt modelId="{7565C86E-612A-4A4B-9678-4AEF2BCA9C23}" type="sibTrans" cxnId="{F461FD63-1396-4154-BA0C-8D94F6BB8730}">
      <dgm:prSet/>
      <dgm:spPr/>
      <dgm:t>
        <a:bodyPr/>
        <a:lstStyle/>
        <a:p>
          <a:endParaRPr lang="pt-BR"/>
        </a:p>
      </dgm:t>
    </dgm:pt>
    <dgm:pt modelId="{2A047842-8676-475E-8819-F5732E7BE72E}">
      <dgm:prSet phldrT="[Texto]"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Avanço alemão e contra-ataque francês</a:t>
          </a:r>
        </a:p>
      </dgm:t>
    </dgm:pt>
    <dgm:pt modelId="{993B118A-B8AB-4651-A8EF-BA49A4368722}" type="parTrans" cxnId="{1B388EE3-CED7-4B3C-AFC2-4324A2192094}">
      <dgm:prSet/>
      <dgm:spPr/>
      <dgm:t>
        <a:bodyPr/>
        <a:lstStyle/>
        <a:p>
          <a:endParaRPr lang="pt-BR"/>
        </a:p>
      </dgm:t>
    </dgm:pt>
    <dgm:pt modelId="{6DCBBD20-28BD-444E-A4E6-D4BA5B5CA4AE}" type="sibTrans" cxnId="{1B388EE3-CED7-4B3C-AFC2-4324A2192094}">
      <dgm:prSet/>
      <dgm:spPr/>
      <dgm:t>
        <a:bodyPr/>
        <a:lstStyle/>
        <a:p>
          <a:endParaRPr lang="pt-BR"/>
        </a:p>
      </dgm:t>
    </dgm:pt>
    <dgm:pt modelId="{08A84EC4-CFDF-4AD6-9F68-32BFAC214732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t-BR" sz="3800" dirty="0">
              <a:latin typeface="Roboto" panose="02000000000000000000" pitchFamily="2" charset="0"/>
              <a:ea typeface="Roboto" panose="02000000000000000000" pitchFamily="2" charset="0"/>
            </a:rPr>
            <a:t>Guerra de trincheiras</a:t>
          </a:r>
        </a:p>
      </dgm:t>
    </dgm:pt>
    <dgm:pt modelId="{23871B69-7908-4A9F-8217-4AE5F13EC819}" type="parTrans" cxnId="{CD6F7233-1CF7-49F2-8C00-A7C2B6C81AB8}">
      <dgm:prSet/>
      <dgm:spPr/>
      <dgm:t>
        <a:bodyPr/>
        <a:lstStyle/>
        <a:p>
          <a:endParaRPr lang="pt-BR"/>
        </a:p>
      </dgm:t>
    </dgm:pt>
    <dgm:pt modelId="{8946F7AA-EA26-4937-B9D7-63B348B044DB}" type="sibTrans" cxnId="{CD6F7233-1CF7-49F2-8C00-A7C2B6C81AB8}">
      <dgm:prSet/>
      <dgm:spPr/>
      <dgm:t>
        <a:bodyPr/>
        <a:lstStyle/>
        <a:p>
          <a:endParaRPr lang="pt-BR"/>
        </a:p>
      </dgm:t>
    </dgm:pt>
    <dgm:pt modelId="{387F5F31-6D44-41BA-935C-3CCB472103F1}">
      <dgm:prSet phldrT="[Texto]"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Frente Ocidental estacionada</a:t>
          </a:r>
        </a:p>
      </dgm:t>
    </dgm:pt>
    <dgm:pt modelId="{BD346DE0-9FD4-429D-92FD-340E4C7A8B4E}" type="parTrans" cxnId="{62EA877E-A87B-4C81-841B-674D265E4D6B}">
      <dgm:prSet/>
      <dgm:spPr/>
      <dgm:t>
        <a:bodyPr/>
        <a:lstStyle/>
        <a:p>
          <a:endParaRPr lang="pt-BR"/>
        </a:p>
      </dgm:t>
    </dgm:pt>
    <dgm:pt modelId="{DCBB5E58-4CEA-499B-B7B3-B9FF1A794D83}" type="sibTrans" cxnId="{62EA877E-A87B-4C81-841B-674D265E4D6B}">
      <dgm:prSet/>
      <dgm:spPr/>
      <dgm:t>
        <a:bodyPr/>
        <a:lstStyle/>
        <a:p>
          <a:endParaRPr lang="pt-BR"/>
        </a:p>
      </dgm:t>
    </dgm:pt>
    <dgm:pt modelId="{384B361B-8AD2-4F13-BFBE-4138E0AD208D}">
      <dgm:prSet phldrT="[Texto]" custT="1"/>
      <dgm:spPr/>
      <dgm:t>
        <a:bodyPr/>
        <a:lstStyle/>
        <a:p>
          <a:endParaRPr lang="pt-BR" sz="2800" dirty="0"/>
        </a:p>
      </dgm:t>
    </dgm:pt>
    <dgm:pt modelId="{EF537B6B-79A7-4E73-A274-2712054E056D}" type="parTrans" cxnId="{C047C4CA-C9F7-4173-AA0E-14CFC7D710C4}">
      <dgm:prSet/>
      <dgm:spPr/>
      <dgm:t>
        <a:bodyPr/>
        <a:lstStyle/>
        <a:p>
          <a:endParaRPr lang="pt-BR"/>
        </a:p>
      </dgm:t>
    </dgm:pt>
    <dgm:pt modelId="{F29CF86D-8AAC-49E9-AD82-83F3297D9CF7}" type="sibTrans" cxnId="{C047C4CA-C9F7-4173-AA0E-14CFC7D710C4}">
      <dgm:prSet/>
      <dgm:spPr/>
      <dgm:t>
        <a:bodyPr/>
        <a:lstStyle/>
        <a:p>
          <a:endParaRPr lang="pt-BR"/>
        </a:p>
      </dgm:t>
    </dgm:pt>
    <dgm:pt modelId="{2914EE09-508E-45C8-8491-6BFCA28835D7}">
      <dgm:prSet phldrT="[Texto]"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Sem grandes vitórias</a:t>
          </a:r>
        </a:p>
      </dgm:t>
    </dgm:pt>
    <dgm:pt modelId="{F26FD8FC-2D70-4F92-A7B1-23FF2ACEC303}" type="parTrans" cxnId="{8711081A-5790-4A88-8B51-FA03F9567C48}">
      <dgm:prSet/>
      <dgm:spPr/>
      <dgm:t>
        <a:bodyPr/>
        <a:lstStyle/>
        <a:p>
          <a:endParaRPr lang="pt-BR"/>
        </a:p>
      </dgm:t>
    </dgm:pt>
    <dgm:pt modelId="{011A6897-D898-426C-8390-AD71B48DAB9C}" type="sibTrans" cxnId="{8711081A-5790-4A88-8B51-FA03F9567C48}">
      <dgm:prSet/>
      <dgm:spPr/>
      <dgm:t>
        <a:bodyPr/>
        <a:lstStyle/>
        <a:p>
          <a:endParaRPr lang="pt-BR"/>
        </a:p>
      </dgm:t>
    </dgm:pt>
    <dgm:pt modelId="{751B9A26-D114-449D-BA63-C380A41AFDA2}">
      <dgm:prSet phldrT="[Texto]"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640 km de trincheiras</a:t>
          </a:r>
        </a:p>
      </dgm:t>
    </dgm:pt>
    <dgm:pt modelId="{D61396A2-C035-4807-BBCB-14A1097E757F}" type="parTrans" cxnId="{D30526D1-879F-4528-9811-8FC474E90EA2}">
      <dgm:prSet/>
      <dgm:spPr/>
      <dgm:t>
        <a:bodyPr/>
        <a:lstStyle/>
        <a:p>
          <a:endParaRPr lang="pt-BR"/>
        </a:p>
      </dgm:t>
    </dgm:pt>
    <dgm:pt modelId="{E7812146-E004-4026-96BF-ADBA2518881B}" type="sibTrans" cxnId="{D30526D1-879F-4528-9811-8FC474E90EA2}">
      <dgm:prSet/>
      <dgm:spPr/>
      <dgm:t>
        <a:bodyPr/>
        <a:lstStyle/>
        <a:p>
          <a:endParaRPr lang="pt-BR"/>
        </a:p>
      </dgm:t>
    </dgm:pt>
    <dgm:pt modelId="{966BC47E-7D95-4DD1-88CA-ABDE8AA2B550}">
      <dgm:prSet phldrT="[Texto]" custT="1"/>
      <dgm:spPr/>
      <dgm:t>
        <a:bodyPr/>
        <a:lstStyle/>
        <a:p>
          <a:endParaRPr lang="pt-BR" sz="2800" dirty="0"/>
        </a:p>
      </dgm:t>
    </dgm:pt>
    <dgm:pt modelId="{FE62E153-CCC1-4212-8748-2926F55269CA}" type="parTrans" cxnId="{E735D01C-0AAA-4E55-9584-FBEE9C782EF3}">
      <dgm:prSet/>
      <dgm:spPr/>
      <dgm:t>
        <a:bodyPr/>
        <a:lstStyle/>
        <a:p>
          <a:endParaRPr lang="pt-BR"/>
        </a:p>
      </dgm:t>
    </dgm:pt>
    <dgm:pt modelId="{3358EA1F-7C5D-4B72-A661-AD59647C007E}" type="sibTrans" cxnId="{E735D01C-0AAA-4E55-9584-FBEE9C782EF3}">
      <dgm:prSet/>
      <dgm:spPr/>
      <dgm:t>
        <a:bodyPr/>
        <a:lstStyle/>
        <a:p>
          <a:endParaRPr lang="pt-BR"/>
        </a:p>
      </dgm:t>
    </dgm:pt>
    <dgm:pt modelId="{F79F21ED-FA2F-4F44-9317-99EFECBE1F0B}">
      <dgm:prSet phldrT="[Texto]" custT="1"/>
      <dgm:spPr/>
      <dgm:t>
        <a:bodyPr/>
        <a:lstStyle/>
        <a:p>
          <a:endParaRPr lang="pt-BR" sz="2800" dirty="0"/>
        </a:p>
      </dgm:t>
    </dgm:pt>
    <dgm:pt modelId="{3E7FB41E-A438-4978-81E8-5FAA93A66361}" type="parTrans" cxnId="{C3F29B1B-FD6A-4DBC-9E59-8C7A3338F230}">
      <dgm:prSet/>
      <dgm:spPr/>
      <dgm:t>
        <a:bodyPr/>
        <a:lstStyle/>
        <a:p>
          <a:endParaRPr lang="pt-BR"/>
        </a:p>
      </dgm:t>
    </dgm:pt>
    <dgm:pt modelId="{C2B55FC5-BC64-4348-B87C-FD0CD8731783}" type="sibTrans" cxnId="{C3F29B1B-FD6A-4DBC-9E59-8C7A3338F230}">
      <dgm:prSet/>
      <dgm:spPr/>
      <dgm:t>
        <a:bodyPr/>
        <a:lstStyle/>
        <a:p>
          <a:endParaRPr lang="pt-BR"/>
        </a:p>
      </dgm:t>
    </dgm:pt>
    <dgm:pt modelId="{C977D7A7-18CE-4ABC-86E0-56C92E7D2CDA}" type="pres">
      <dgm:prSet presAssocID="{B3A1043B-2E9F-4722-AA50-488BC7B127BB}" presName="Name0" presStyleCnt="0">
        <dgm:presLayoutVars>
          <dgm:dir/>
          <dgm:animLvl val="lvl"/>
          <dgm:resizeHandles/>
        </dgm:presLayoutVars>
      </dgm:prSet>
      <dgm:spPr/>
    </dgm:pt>
    <dgm:pt modelId="{08E0B84E-6CB5-4C04-9C1E-D5E715D1A775}" type="pres">
      <dgm:prSet presAssocID="{7702FB85-4069-4D12-A9D6-56E26A977A5D}" presName="linNode" presStyleCnt="0"/>
      <dgm:spPr/>
    </dgm:pt>
    <dgm:pt modelId="{F448DB62-35C0-4157-AEB7-46D56961ABDA}" type="pres">
      <dgm:prSet presAssocID="{7702FB85-4069-4D12-A9D6-56E26A977A5D}" presName="parentShp" presStyleLbl="node1" presStyleIdx="0" presStyleCnt="2" custScaleX="90905">
        <dgm:presLayoutVars>
          <dgm:bulletEnabled val="1"/>
        </dgm:presLayoutVars>
      </dgm:prSet>
      <dgm:spPr/>
    </dgm:pt>
    <dgm:pt modelId="{07621D86-E8DD-45CB-BDBA-CD5EEFE5FB21}" type="pres">
      <dgm:prSet presAssocID="{7702FB85-4069-4D12-A9D6-56E26A977A5D}" presName="childShp" presStyleLbl="bgAccFollowNode1" presStyleIdx="0" presStyleCnt="2" custScaleX="107543">
        <dgm:presLayoutVars>
          <dgm:bulletEnabled val="1"/>
        </dgm:presLayoutVars>
      </dgm:prSet>
      <dgm:spPr/>
    </dgm:pt>
    <dgm:pt modelId="{F76E00E1-E284-426D-98B2-B046A7D974CE}" type="pres">
      <dgm:prSet presAssocID="{1E8F4E71-9042-42FB-8665-10D15FCC66F7}" presName="spacing" presStyleCnt="0"/>
      <dgm:spPr/>
    </dgm:pt>
    <dgm:pt modelId="{AA373F45-5173-4433-BA57-A9CEE33E8E22}" type="pres">
      <dgm:prSet presAssocID="{08A84EC4-CFDF-4AD6-9F68-32BFAC214732}" presName="linNode" presStyleCnt="0"/>
      <dgm:spPr/>
    </dgm:pt>
    <dgm:pt modelId="{06DD0C08-72C1-424C-828F-EA0D8C1BBA86}" type="pres">
      <dgm:prSet presAssocID="{08A84EC4-CFDF-4AD6-9F68-32BFAC214732}" presName="parentShp" presStyleLbl="node1" presStyleIdx="1" presStyleCnt="2" custScaleX="88985">
        <dgm:presLayoutVars>
          <dgm:bulletEnabled val="1"/>
        </dgm:presLayoutVars>
      </dgm:prSet>
      <dgm:spPr/>
    </dgm:pt>
    <dgm:pt modelId="{2F58084A-108B-4AFA-A870-450F1A8011F1}" type="pres">
      <dgm:prSet presAssocID="{08A84EC4-CFDF-4AD6-9F68-32BFAC214732}" presName="childShp" presStyleLbl="bgAccFollowNode1" presStyleIdx="1" presStyleCnt="2" custScaleX="106752">
        <dgm:presLayoutVars>
          <dgm:bulletEnabled val="1"/>
        </dgm:presLayoutVars>
      </dgm:prSet>
      <dgm:spPr/>
    </dgm:pt>
  </dgm:ptLst>
  <dgm:cxnLst>
    <dgm:cxn modelId="{8711081A-5790-4A88-8B51-FA03F9567C48}" srcId="{7702FB85-4069-4D12-A9D6-56E26A977A5D}" destId="{2914EE09-508E-45C8-8491-6BFCA28835D7}" srcOrd="2" destOrd="0" parTransId="{F26FD8FC-2D70-4F92-A7B1-23FF2ACEC303}" sibTransId="{011A6897-D898-426C-8390-AD71B48DAB9C}"/>
    <dgm:cxn modelId="{C3F29B1B-FD6A-4DBC-9E59-8C7A3338F230}" srcId="{08A84EC4-CFDF-4AD6-9F68-32BFAC214732}" destId="{F79F21ED-FA2F-4F44-9317-99EFECBE1F0B}" srcOrd="0" destOrd="0" parTransId="{3E7FB41E-A438-4978-81E8-5FAA93A66361}" sibTransId="{C2B55FC5-BC64-4348-B87C-FD0CD8731783}"/>
    <dgm:cxn modelId="{E735D01C-0AAA-4E55-9584-FBEE9C782EF3}" srcId="{08A84EC4-CFDF-4AD6-9F68-32BFAC214732}" destId="{966BC47E-7D95-4DD1-88CA-ABDE8AA2B550}" srcOrd="3" destOrd="0" parTransId="{FE62E153-CCC1-4212-8748-2926F55269CA}" sibTransId="{3358EA1F-7C5D-4B72-A661-AD59647C007E}"/>
    <dgm:cxn modelId="{CD6F7233-1CF7-49F2-8C00-A7C2B6C81AB8}" srcId="{B3A1043B-2E9F-4722-AA50-488BC7B127BB}" destId="{08A84EC4-CFDF-4AD6-9F68-32BFAC214732}" srcOrd="1" destOrd="0" parTransId="{23871B69-7908-4A9F-8217-4AE5F13EC819}" sibTransId="{8946F7AA-EA26-4937-B9D7-63B348B044DB}"/>
    <dgm:cxn modelId="{F156C35F-D6D3-47C5-8B1C-AD22A0E07E64}" type="presOf" srcId="{F79F21ED-FA2F-4F44-9317-99EFECBE1F0B}" destId="{2F58084A-108B-4AFA-A870-450F1A8011F1}" srcOrd="0" destOrd="0" presId="urn:microsoft.com/office/officeart/2005/8/layout/vList6"/>
    <dgm:cxn modelId="{F461FD63-1396-4154-BA0C-8D94F6BB8730}" srcId="{7702FB85-4069-4D12-A9D6-56E26A977A5D}" destId="{9BCF0348-A414-42AE-8CDF-8700E375EEC0}" srcOrd="0" destOrd="0" parTransId="{F2760D0A-FC60-4A25-9BCD-711BBF86FD16}" sibTransId="{7565C86E-612A-4A4B-9678-4AEF2BCA9C23}"/>
    <dgm:cxn modelId="{4D95D54B-6514-4419-A4D0-287B45E6FE95}" srcId="{B3A1043B-2E9F-4722-AA50-488BC7B127BB}" destId="{7702FB85-4069-4D12-A9D6-56E26A977A5D}" srcOrd="0" destOrd="0" parTransId="{69465CB4-76CD-470D-9CE2-1D85B0B6CA76}" sibTransId="{1E8F4E71-9042-42FB-8665-10D15FCC66F7}"/>
    <dgm:cxn modelId="{C64DB34E-4706-4D41-ABD9-9CEDC37870B2}" type="presOf" srcId="{9BCF0348-A414-42AE-8CDF-8700E375EEC0}" destId="{07621D86-E8DD-45CB-BDBA-CD5EEFE5FB21}" srcOrd="0" destOrd="0" presId="urn:microsoft.com/office/officeart/2005/8/layout/vList6"/>
    <dgm:cxn modelId="{19881F78-371F-40C6-A0C7-EADFBA0AA6D2}" type="presOf" srcId="{B3A1043B-2E9F-4722-AA50-488BC7B127BB}" destId="{C977D7A7-18CE-4ABC-86E0-56C92E7D2CDA}" srcOrd="0" destOrd="0" presId="urn:microsoft.com/office/officeart/2005/8/layout/vList6"/>
    <dgm:cxn modelId="{C5686358-0BB4-4055-A25A-AACDB49E2A15}" type="presOf" srcId="{08A84EC4-CFDF-4AD6-9F68-32BFAC214732}" destId="{06DD0C08-72C1-424C-828F-EA0D8C1BBA86}" srcOrd="0" destOrd="0" presId="urn:microsoft.com/office/officeart/2005/8/layout/vList6"/>
    <dgm:cxn modelId="{62EA877E-A87B-4C81-841B-674D265E4D6B}" srcId="{08A84EC4-CFDF-4AD6-9F68-32BFAC214732}" destId="{387F5F31-6D44-41BA-935C-3CCB472103F1}" srcOrd="1" destOrd="0" parTransId="{BD346DE0-9FD4-429D-92FD-340E4C7A8B4E}" sibTransId="{DCBB5E58-4CEA-499B-B7B3-B9FF1A794D83}"/>
    <dgm:cxn modelId="{EDAB6288-4BE8-45E4-A87B-3866470F1A94}" type="presOf" srcId="{2A047842-8676-475E-8819-F5732E7BE72E}" destId="{07621D86-E8DD-45CB-BDBA-CD5EEFE5FB21}" srcOrd="0" destOrd="1" presId="urn:microsoft.com/office/officeart/2005/8/layout/vList6"/>
    <dgm:cxn modelId="{33DECC8A-91D2-4971-BDA5-6789D9835A28}" type="presOf" srcId="{751B9A26-D114-449D-BA63-C380A41AFDA2}" destId="{2F58084A-108B-4AFA-A870-450F1A8011F1}" srcOrd="0" destOrd="2" presId="urn:microsoft.com/office/officeart/2005/8/layout/vList6"/>
    <dgm:cxn modelId="{A327E88A-61D2-4DD4-9186-50B35F632DB0}" type="presOf" srcId="{2914EE09-508E-45C8-8491-6BFCA28835D7}" destId="{07621D86-E8DD-45CB-BDBA-CD5EEFE5FB21}" srcOrd="0" destOrd="2" presId="urn:microsoft.com/office/officeart/2005/8/layout/vList6"/>
    <dgm:cxn modelId="{6DE6CDC2-75BA-4D5F-BBB8-EBD934FA304C}" type="presOf" srcId="{7702FB85-4069-4D12-A9D6-56E26A977A5D}" destId="{F448DB62-35C0-4157-AEB7-46D56961ABDA}" srcOrd="0" destOrd="0" presId="urn:microsoft.com/office/officeart/2005/8/layout/vList6"/>
    <dgm:cxn modelId="{DDA07BC3-9368-4F6F-A6AC-71923AFAA9B6}" type="presOf" srcId="{384B361B-8AD2-4F13-BFBE-4138E0AD208D}" destId="{07621D86-E8DD-45CB-BDBA-CD5EEFE5FB21}" srcOrd="0" destOrd="3" presId="urn:microsoft.com/office/officeart/2005/8/layout/vList6"/>
    <dgm:cxn modelId="{C047C4CA-C9F7-4173-AA0E-14CFC7D710C4}" srcId="{7702FB85-4069-4D12-A9D6-56E26A977A5D}" destId="{384B361B-8AD2-4F13-BFBE-4138E0AD208D}" srcOrd="3" destOrd="0" parTransId="{EF537B6B-79A7-4E73-A274-2712054E056D}" sibTransId="{F29CF86D-8AAC-49E9-AD82-83F3297D9CF7}"/>
    <dgm:cxn modelId="{D30526D1-879F-4528-9811-8FC474E90EA2}" srcId="{08A84EC4-CFDF-4AD6-9F68-32BFAC214732}" destId="{751B9A26-D114-449D-BA63-C380A41AFDA2}" srcOrd="2" destOrd="0" parTransId="{D61396A2-C035-4807-BBCB-14A1097E757F}" sibTransId="{E7812146-E004-4026-96BF-ADBA2518881B}"/>
    <dgm:cxn modelId="{9589EBD1-8099-44CE-8DBD-2C10B03952D8}" type="presOf" srcId="{966BC47E-7D95-4DD1-88CA-ABDE8AA2B550}" destId="{2F58084A-108B-4AFA-A870-450F1A8011F1}" srcOrd="0" destOrd="3" presId="urn:microsoft.com/office/officeart/2005/8/layout/vList6"/>
    <dgm:cxn modelId="{1B388EE3-CED7-4B3C-AFC2-4324A2192094}" srcId="{7702FB85-4069-4D12-A9D6-56E26A977A5D}" destId="{2A047842-8676-475E-8819-F5732E7BE72E}" srcOrd="1" destOrd="0" parTransId="{993B118A-B8AB-4651-A8EF-BA49A4368722}" sibTransId="{6DCBBD20-28BD-444E-A4E6-D4BA5B5CA4AE}"/>
    <dgm:cxn modelId="{77A0C1EE-2DB4-4948-8530-5D3ACC20A69E}" type="presOf" srcId="{387F5F31-6D44-41BA-935C-3CCB472103F1}" destId="{2F58084A-108B-4AFA-A870-450F1A8011F1}" srcOrd="0" destOrd="1" presId="urn:microsoft.com/office/officeart/2005/8/layout/vList6"/>
    <dgm:cxn modelId="{2E260513-0273-42CE-AD8B-5044A0735003}" type="presParOf" srcId="{C977D7A7-18CE-4ABC-86E0-56C92E7D2CDA}" destId="{08E0B84E-6CB5-4C04-9C1E-D5E715D1A775}" srcOrd="0" destOrd="0" presId="urn:microsoft.com/office/officeart/2005/8/layout/vList6"/>
    <dgm:cxn modelId="{D1BC2A3E-EE66-423D-AB8B-A8B24E8BB5E8}" type="presParOf" srcId="{08E0B84E-6CB5-4C04-9C1E-D5E715D1A775}" destId="{F448DB62-35C0-4157-AEB7-46D56961ABDA}" srcOrd="0" destOrd="0" presId="urn:microsoft.com/office/officeart/2005/8/layout/vList6"/>
    <dgm:cxn modelId="{8F38DD91-28CF-41C2-9C24-A5A06ABBFD43}" type="presParOf" srcId="{08E0B84E-6CB5-4C04-9C1E-D5E715D1A775}" destId="{07621D86-E8DD-45CB-BDBA-CD5EEFE5FB21}" srcOrd="1" destOrd="0" presId="urn:microsoft.com/office/officeart/2005/8/layout/vList6"/>
    <dgm:cxn modelId="{30BC69DE-2F3F-4BF6-AA3D-B173A4D80818}" type="presParOf" srcId="{C977D7A7-18CE-4ABC-86E0-56C92E7D2CDA}" destId="{F76E00E1-E284-426D-98B2-B046A7D974CE}" srcOrd="1" destOrd="0" presId="urn:microsoft.com/office/officeart/2005/8/layout/vList6"/>
    <dgm:cxn modelId="{95F5FD76-3F68-4F3C-BEA3-B2274B64A87B}" type="presParOf" srcId="{C977D7A7-18CE-4ABC-86E0-56C92E7D2CDA}" destId="{AA373F45-5173-4433-BA57-A9CEE33E8E22}" srcOrd="2" destOrd="0" presId="urn:microsoft.com/office/officeart/2005/8/layout/vList6"/>
    <dgm:cxn modelId="{E4FC9C9E-8B3E-48ED-ADF3-1407D32087C8}" type="presParOf" srcId="{AA373F45-5173-4433-BA57-A9CEE33E8E22}" destId="{06DD0C08-72C1-424C-828F-EA0D8C1BBA86}" srcOrd="0" destOrd="0" presId="urn:microsoft.com/office/officeart/2005/8/layout/vList6"/>
    <dgm:cxn modelId="{90442D2A-2CCE-4B23-AE22-CC1324333000}" type="presParOf" srcId="{AA373F45-5173-4433-BA57-A9CEE33E8E22}" destId="{2F58084A-108B-4AFA-A870-450F1A8011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E67DC-FB61-42FD-B9E2-46CE0ACAB44C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07C2EA4-E786-4C4C-9976-E13A6B9A1B06}">
      <dgm:prSet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Itália muda de lado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Em 1915, a Itália rompe com a Alemanha e passa a guerrear ao lado da Tríplice Entente</a:t>
          </a:r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. </a:t>
          </a:r>
        </a:p>
      </dgm:t>
    </dgm:pt>
    <dgm:pt modelId="{B4C933CD-BD2B-4289-9B46-4EF18BBD8BB0}" type="parTrans" cxnId="{0D545DAC-DFEC-4A4C-930C-7F492D440FD8}">
      <dgm:prSet/>
      <dgm:spPr/>
      <dgm:t>
        <a:bodyPr/>
        <a:lstStyle/>
        <a:p>
          <a:endParaRPr lang="pt-BR"/>
        </a:p>
      </dgm:t>
    </dgm:pt>
    <dgm:pt modelId="{D28B6241-F1FD-4D8C-B0D7-4F2D094C42CE}" type="sibTrans" cxnId="{0D545DAC-DFEC-4A4C-930C-7F492D440FD8}">
      <dgm:prSet/>
      <dgm:spPr/>
      <dgm:t>
        <a:bodyPr/>
        <a:lstStyle/>
        <a:p>
          <a:endParaRPr lang="pt-BR" dirty="0"/>
        </a:p>
      </dgm:t>
    </dgm:pt>
    <dgm:pt modelId="{6A5C8B91-86F9-42F1-A8E9-044D1D83041A}">
      <dgm:prSet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Novos aliados britânicos</a:t>
          </a:r>
        </a:p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Romênia, Grécia, Estados Unidos, Brasil</a:t>
          </a:r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gm:t>
    </dgm:pt>
    <dgm:pt modelId="{86C2E3B5-4B63-4C86-9A08-F45D7F4BDEC5}" type="parTrans" cxnId="{164752E2-3A7E-42E3-9845-3A548CD4BDBE}">
      <dgm:prSet/>
      <dgm:spPr/>
      <dgm:t>
        <a:bodyPr/>
        <a:lstStyle/>
        <a:p>
          <a:endParaRPr lang="pt-BR"/>
        </a:p>
      </dgm:t>
    </dgm:pt>
    <dgm:pt modelId="{1283FDB1-9620-4ED3-B275-1960F6038717}" type="sibTrans" cxnId="{164752E2-3A7E-42E3-9845-3A548CD4BDBE}">
      <dgm:prSet/>
      <dgm:spPr/>
      <dgm:t>
        <a:bodyPr/>
        <a:lstStyle/>
        <a:p>
          <a:endParaRPr lang="pt-BR" dirty="0"/>
        </a:p>
      </dgm:t>
    </dgm:pt>
    <dgm:pt modelId="{32A27F47-1B0A-4907-87B2-307BD5F98D0F}">
      <dgm:prSet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Novos aliados alemães</a:t>
          </a:r>
        </a:p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Bulgária e Império Turco-Otomano.</a:t>
          </a:r>
        </a:p>
      </dgm:t>
    </dgm:pt>
    <dgm:pt modelId="{C973EA97-7417-4CBD-A106-D59CDB4F52E1}" type="parTrans" cxnId="{D06363D9-9C01-4EDC-B949-6ECB71D52A47}">
      <dgm:prSet/>
      <dgm:spPr/>
      <dgm:t>
        <a:bodyPr/>
        <a:lstStyle/>
        <a:p>
          <a:endParaRPr lang="pt-BR"/>
        </a:p>
      </dgm:t>
    </dgm:pt>
    <dgm:pt modelId="{490B71A7-03B3-4E6C-829B-00D0ACD06540}" type="sibTrans" cxnId="{D06363D9-9C01-4EDC-B949-6ECB71D52A47}">
      <dgm:prSet/>
      <dgm:spPr/>
      <dgm:t>
        <a:bodyPr/>
        <a:lstStyle/>
        <a:p>
          <a:endParaRPr lang="pt-BR" dirty="0"/>
        </a:p>
      </dgm:t>
    </dgm:pt>
    <dgm:pt modelId="{597FF4E4-0B8D-4BD0-9006-4CB9BB046276}">
      <dgm:prSet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Rússia sai da guerra</a:t>
          </a:r>
        </a:p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Por conta da Revolução Russa, o país assina tratado de paz com a Alemanha e deixa o conflito.</a:t>
          </a:r>
        </a:p>
      </dgm:t>
    </dgm:pt>
    <dgm:pt modelId="{C094D1C6-0988-46C0-B2EF-400DF698771A}" type="parTrans" cxnId="{C20362C5-1029-4A80-98CF-91EBE14646B8}">
      <dgm:prSet/>
      <dgm:spPr/>
      <dgm:t>
        <a:bodyPr/>
        <a:lstStyle/>
        <a:p>
          <a:endParaRPr lang="pt-BR"/>
        </a:p>
      </dgm:t>
    </dgm:pt>
    <dgm:pt modelId="{5B41F5AC-5E58-4707-94A7-9C3D4A63CB29}" type="sibTrans" cxnId="{C20362C5-1029-4A80-98CF-91EBE14646B8}">
      <dgm:prSet/>
      <dgm:spPr/>
      <dgm:t>
        <a:bodyPr/>
        <a:lstStyle/>
        <a:p>
          <a:endParaRPr lang="pt-BR" dirty="0"/>
        </a:p>
      </dgm:t>
    </dgm:pt>
    <dgm:pt modelId="{77197718-8A22-408D-B210-49E39CE097F9}">
      <dgm:prSet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Nova guerra de movimento</a:t>
          </a:r>
        </a:p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Alemanha ataca Frente Ocidental novamente, mas sofre derrota.</a:t>
          </a:r>
          <a:endParaRPr lang="pt-BR" sz="2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0FAA0D4-99C2-4F80-854A-5D934563F945}" type="parTrans" cxnId="{991A78D3-9793-4467-9A99-932437DBB636}">
      <dgm:prSet/>
      <dgm:spPr/>
      <dgm:t>
        <a:bodyPr/>
        <a:lstStyle/>
        <a:p>
          <a:endParaRPr lang="pt-BR"/>
        </a:p>
      </dgm:t>
    </dgm:pt>
    <dgm:pt modelId="{EE91303F-480C-421D-904A-C16BACF889D2}" type="sibTrans" cxnId="{991A78D3-9793-4467-9A99-932437DBB636}">
      <dgm:prSet/>
      <dgm:spPr/>
      <dgm:t>
        <a:bodyPr/>
        <a:lstStyle/>
        <a:p>
          <a:endParaRPr lang="pt-BR" dirty="0"/>
        </a:p>
      </dgm:t>
    </dgm:pt>
    <dgm:pt modelId="{703C1F17-67BD-4A00-9F3F-92B65B5C2E0E}">
      <dgm:prSet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Rendição alemã</a:t>
          </a:r>
        </a:p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A monarquia alemã é derrubada e o novo governo assina um pedido de rendição em 1918. </a:t>
          </a:r>
        </a:p>
      </dgm:t>
    </dgm:pt>
    <dgm:pt modelId="{E4E86A4D-446A-4256-A301-9CA70287A48E}" type="parTrans" cxnId="{9C6341B8-851F-44EC-9376-A60D3A86A798}">
      <dgm:prSet/>
      <dgm:spPr/>
      <dgm:t>
        <a:bodyPr/>
        <a:lstStyle/>
        <a:p>
          <a:endParaRPr lang="pt-BR"/>
        </a:p>
      </dgm:t>
    </dgm:pt>
    <dgm:pt modelId="{D74D0A1B-D9D2-4EC3-9A81-804DBEF7996A}" type="sibTrans" cxnId="{9C6341B8-851F-44EC-9376-A60D3A86A798}">
      <dgm:prSet/>
      <dgm:spPr/>
      <dgm:t>
        <a:bodyPr/>
        <a:lstStyle/>
        <a:p>
          <a:endParaRPr lang="pt-BR"/>
        </a:p>
      </dgm:t>
    </dgm:pt>
    <dgm:pt modelId="{39F2C548-6B87-4284-A61C-904F0FE79BDF}" type="pres">
      <dgm:prSet presAssocID="{2DCE67DC-FB61-42FD-B9E2-46CE0ACAB44C}" presName="Name0" presStyleCnt="0">
        <dgm:presLayoutVars>
          <dgm:dir/>
          <dgm:resizeHandles val="exact"/>
        </dgm:presLayoutVars>
      </dgm:prSet>
      <dgm:spPr/>
    </dgm:pt>
    <dgm:pt modelId="{C02AB647-D5C0-4D51-A890-8E1420B9F8F7}" type="pres">
      <dgm:prSet presAssocID="{B07C2EA4-E786-4C4C-9976-E13A6B9A1B06}" presName="node" presStyleLbl="node1" presStyleIdx="0" presStyleCnt="6" custScaleX="141433" custScaleY="151680">
        <dgm:presLayoutVars>
          <dgm:bulletEnabled val="1"/>
        </dgm:presLayoutVars>
      </dgm:prSet>
      <dgm:spPr>
        <a:prstGeom prst="rect">
          <a:avLst/>
        </a:prstGeom>
      </dgm:spPr>
    </dgm:pt>
    <dgm:pt modelId="{C2018C4B-B39C-4D2B-968D-F5BE27AE9B9F}" type="pres">
      <dgm:prSet presAssocID="{D28B6241-F1FD-4D8C-B0D7-4F2D094C42CE}" presName="sibTrans" presStyleLbl="sibTrans1D1" presStyleIdx="0" presStyleCnt="5"/>
      <dgm:spPr/>
    </dgm:pt>
    <dgm:pt modelId="{A88E71D6-EA61-4425-9249-8FBC1733D521}" type="pres">
      <dgm:prSet presAssocID="{D28B6241-F1FD-4D8C-B0D7-4F2D094C42CE}" presName="connectorText" presStyleLbl="sibTrans1D1" presStyleIdx="0" presStyleCnt="5"/>
      <dgm:spPr/>
    </dgm:pt>
    <dgm:pt modelId="{3AC8F7B3-D1AF-452D-AE41-BA878A5AA99C}" type="pres">
      <dgm:prSet presAssocID="{6A5C8B91-86F9-42F1-A8E9-044D1D83041A}" presName="node" presStyleLbl="node1" presStyleIdx="1" presStyleCnt="6" custScaleX="151975" custScaleY="148264">
        <dgm:presLayoutVars>
          <dgm:bulletEnabled val="1"/>
        </dgm:presLayoutVars>
      </dgm:prSet>
      <dgm:spPr>
        <a:prstGeom prst="rect">
          <a:avLst/>
        </a:prstGeom>
      </dgm:spPr>
    </dgm:pt>
    <dgm:pt modelId="{9098979C-8FC0-4F6A-8C14-32346141F13E}" type="pres">
      <dgm:prSet presAssocID="{1283FDB1-9620-4ED3-B275-1960F6038717}" presName="sibTrans" presStyleLbl="sibTrans1D1" presStyleIdx="1" presStyleCnt="5"/>
      <dgm:spPr/>
    </dgm:pt>
    <dgm:pt modelId="{DB8617DE-629A-444A-A077-E333AF96C692}" type="pres">
      <dgm:prSet presAssocID="{1283FDB1-9620-4ED3-B275-1960F6038717}" presName="connectorText" presStyleLbl="sibTrans1D1" presStyleIdx="1" presStyleCnt="5"/>
      <dgm:spPr/>
    </dgm:pt>
    <dgm:pt modelId="{E78E4B45-17E3-472C-A2BE-2FCF27CB9577}" type="pres">
      <dgm:prSet presAssocID="{32A27F47-1B0A-4907-87B2-307BD5F98D0F}" presName="node" presStyleLbl="node1" presStyleIdx="2" presStyleCnt="6" custScaleX="151610" custScaleY="147109" custLinFactNeighborX="58251" custLinFactNeighborY="0">
        <dgm:presLayoutVars>
          <dgm:bulletEnabled val="1"/>
        </dgm:presLayoutVars>
      </dgm:prSet>
      <dgm:spPr>
        <a:prstGeom prst="rect">
          <a:avLst/>
        </a:prstGeom>
      </dgm:spPr>
    </dgm:pt>
    <dgm:pt modelId="{E7EF49C4-BBCB-4828-ABAC-68F4D1F13AA7}" type="pres">
      <dgm:prSet presAssocID="{490B71A7-03B3-4E6C-829B-00D0ACD06540}" presName="sibTrans" presStyleLbl="sibTrans1D1" presStyleIdx="2" presStyleCnt="5"/>
      <dgm:spPr/>
    </dgm:pt>
    <dgm:pt modelId="{42E52BAD-7BE5-42C9-B94A-F0C371D257EB}" type="pres">
      <dgm:prSet presAssocID="{490B71A7-03B3-4E6C-829B-00D0ACD06540}" presName="connectorText" presStyleLbl="sibTrans1D1" presStyleIdx="2" presStyleCnt="5"/>
      <dgm:spPr/>
    </dgm:pt>
    <dgm:pt modelId="{9031A006-6B19-466B-AA98-E258DD1E5084}" type="pres">
      <dgm:prSet presAssocID="{597FF4E4-0B8D-4BD0-9006-4CB9BB046276}" presName="node" presStyleLbl="node1" presStyleIdx="3" presStyleCnt="6" custScaleX="150613" custScaleY="155518">
        <dgm:presLayoutVars>
          <dgm:bulletEnabled val="1"/>
        </dgm:presLayoutVars>
      </dgm:prSet>
      <dgm:spPr>
        <a:prstGeom prst="rect">
          <a:avLst/>
        </a:prstGeom>
      </dgm:spPr>
    </dgm:pt>
    <dgm:pt modelId="{BAE3A446-D9E0-4217-BD5C-103CC23E93AC}" type="pres">
      <dgm:prSet presAssocID="{5B41F5AC-5E58-4707-94A7-9C3D4A63CB29}" presName="sibTrans" presStyleLbl="sibTrans1D1" presStyleIdx="3" presStyleCnt="5"/>
      <dgm:spPr/>
    </dgm:pt>
    <dgm:pt modelId="{98929A46-0291-4332-9E78-ED46F1FCD290}" type="pres">
      <dgm:prSet presAssocID="{5B41F5AC-5E58-4707-94A7-9C3D4A63CB29}" presName="connectorText" presStyleLbl="sibTrans1D1" presStyleIdx="3" presStyleCnt="5"/>
      <dgm:spPr/>
    </dgm:pt>
    <dgm:pt modelId="{7CF64395-AF93-4FB3-BAA3-4C680E23208D}" type="pres">
      <dgm:prSet presAssocID="{77197718-8A22-408D-B210-49E39CE097F9}" presName="node" presStyleLbl="node1" presStyleIdx="4" presStyleCnt="6" custScaleX="146521" custScaleY="152509">
        <dgm:presLayoutVars>
          <dgm:bulletEnabled val="1"/>
        </dgm:presLayoutVars>
      </dgm:prSet>
      <dgm:spPr>
        <a:prstGeom prst="rect">
          <a:avLst/>
        </a:prstGeom>
      </dgm:spPr>
    </dgm:pt>
    <dgm:pt modelId="{00CF4BDF-9DB0-4130-B72B-CC6BE0D4C4D6}" type="pres">
      <dgm:prSet presAssocID="{EE91303F-480C-421D-904A-C16BACF889D2}" presName="sibTrans" presStyleLbl="sibTrans1D1" presStyleIdx="4" presStyleCnt="5"/>
      <dgm:spPr/>
    </dgm:pt>
    <dgm:pt modelId="{BD78E106-C45B-46A4-A891-33145F3178E6}" type="pres">
      <dgm:prSet presAssocID="{EE91303F-480C-421D-904A-C16BACF889D2}" presName="connectorText" presStyleLbl="sibTrans1D1" presStyleIdx="4" presStyleCnt="5"/>
      <dgm:spPr/>
    </dgm:pt>
    <dgm:pt modelId="{C9E37BE8-DFE3-4561-B46E-8D94D5F74011}" type="pres">
      <dgm:prSet presAssocID="{703C1F17-67BD-4A00-9F3F-92B65B5C2E0E}" presName="node" presStyleLbl="node1" presStyleIdx="5" presStyleCnt="6" custScaleX="146605" custScaleY="15695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53DC8202-B30F-40EA-9932-6DDC052A62BE}" type="presOf" srcId="{B07C2EA4-E786-4C4C-9976-E13A6B9A1B06}" destId="{C02AB647-D5C0-4D51-A890-8E1420B9F8F7}" srcOrd="0" destOrd="0" presId="urn:microsoft.com/office/officeart/2005/8/layout/bProcess3"/>
    <dgm:cxn modelId="{9C4C5627-BB96-45BA-8972-C0C0ACC8EE5D}" type="presOf" srcId="{77197718-8A22-408D-B210-49E39CE097F9}" destId="{7CF64395-AF93-4FB3-BAA3-4C680E23208D}" srcOrd="0" destOrd="0" presId="urn:microsoft.com/office/officeart/2005/8/layout/bProcess3"/>
    <dgm:cxn modelId="{8D06F23F-C287-40CE-B067-E7D2FB3AC9D7}" type="presOf" srcId="{490B71A7-03B3-4E6C-829B-00D0ACD06540}" destId="{E7EF49C4-BBCB-4828-ABAC-68F4D1F13AA7}" srcOrd="0" destOrd="0" presId="urn:microsoft.com/office/officeart/2005/8/layout/bProcess3"/>
    <dgm:cxn modelId="{44F2095B-D61F-4D21-A31A-FC7CF393D11D}" type="presOf" srcId="{5B41F5AC-5E58-4707-94A7-9C3D4A63CB29}" destId="{BAE3A446-D9E0-4217-BD5C-103CC23E93AC}" srcOrd="0" destOrd="0" presId="urn:microsoft.com/office/officeart/2005/8/layout/bProcess3"/>
    <dgm:cxn modelId="{F1171A60-AB7E-433D-9FFA-5961B3D7C399}" type="presOf" srcId="{5B41F5AC-5E58-4707-94A7-9C3D4A63CB29}" destId="{98929A46-0291-4332-9E78-ED46F1FCD290}" srcOrd="1" destOrd="0" presId="urn:microsoft.com/office/officeart/2005/8/layout/bProcess3"/>
    <dgm:cxn modelId="{57404860-B9FA-4528-84DC-BA171A8A5DCA}" type="presOf" srcId="{2DCE67DC-FB61-42FD-B9E2-46CE0ACAB44C}" destId="{39F2C548-6B87-4284-A61C-904F0FE79BDF}" srcOrd="0" destOrd="0" presId="urn:microsoft.com/office/officeart/2005/8/layout/bProcess3"/>
    <dgm:cxn modelId="{9927A454-AD3D-4FF9-AC58-CEF36D31E020}" type="presOf" srcId="{6A5C8B91-86F9-42F1-A8E9-044D1D83041A}" destId="{3AC8F7B3-D1AF-452D-AE41-BA878A5AA99C}" srcOrd="0" destOrd="0" presId="urn:microsoft.com/office/officeart/2005/8/layout/bProcess3"/>
    <dgm:cxn modelId="{426C297A-3E6E-41EE-90FE-D4C834ABD3B7}" type="presOf" srcId="{D28B6241-F1FD-4D8C-B0D7-4F2D094C42CE}" destId="{A88E71D6-EA61-4425-9249-8FBC1733D521}" srcOrd="1" destOrd="0" presId="urn:microsoft.com/office/officeart/2005/8/layout/bProcess3"/>
    <dgm:cxn modelId="{76AF207D-78BD-491C-90D6-312E4B9E3CAA}" type="presOf" srcId="{1283FDB1-9620-4ED3-B275-1960F6038717}" destId="{DB8617DE-629A-444A-A077-E333AF96C692}" srcOrd="1" destOrd="0" presId="urn:microsoft.com/office/officeart/2005/8/layout/bProcess3"/>
    <dgm:cxn modelId="{8C241AA0-2881-4E74-9F3B-4B157E334FE2}" type="presOf" srcId="{490B71A7-03B3-4E6C-829B-00D0ACD06540}" destId="{42E52BAD-7BE5-42C9-B94A-F0C371D257EB}" srcOrd="1" destOrd="0" presId="urn:microsoft.com/office/officeart/2005/8/layout/bProcess3"/>
    <dgm:cxn modelId="{0D545DAC-DFEC-4A4C-930C-7F492D440FD8}" srcId="{2DCE67DC-FB61-42FD-B9E2-46CE0ACAB44C}" destId="{B07C2EA4-E786-4C4C-9976-E13A6B9A1B06}" srcOrd="0" destOrd="0" parTransId="{B4C933CD-BD2B-4289-9B46-4EF18BBD8BB0}" sibTransId="{D28B6241-F1FD-4D8C-B0D7-4F2D094C42CE}"/>
    <dgm:cxn modelId="{91CAF7AF-14A7-4AE3-9813-446F22B2B7F6}" type="presOf" srcId="{1283FDB1-9620-4ED3-B275-1960F6038717}" destId="{9098979C-8FC0-4F6A-8C14-32346141F13E}" srcOrd="0" destOrd="0" presId="urn:microsoft.com/office/officeart/2005/8/layout/bProcess3"/>
    <dgm:cxn modelId="{6E7397B6-0C18-4464-AF99-5A1750E22823}" type="presOf" srcId="{D28B6241-F1FD-4D8C-B0D7-4F2D094C42CE}" destId="{C2018C4B-B39C-4D2B-968D-F5BE27AE9B9F}" srcOrd="0" destOrd="0" presId="urn:microsoft.com/office/officeart/2005/8/layout/bProcess3"/>
    <dgm:cxn modelId="{9C6341B8-851F-44EC-9376-A60D3A86A798}" srcId="{2DCE67DC-FB61-42FD-B9E2-46CE0ACAB44C}" destId="{703C1F17-67BD-4A00-9F3F-92B65B5C2E0E}" srcOrd="5" destOrd="0" parTransId="{E4E86A4D-446A-4256-A301-9CA70287A48E}" sibTransId="{D74D0A1B-D9D2-4EC3-9A81-804DBEF7996A}"/>
    <dgm:cxn modelId="{BA2C46C0-76EC-4334-885C-F7F4578A3E1B}" type="presOf" srcId="{EE91303F-480C-421D-904A-C16BACF889D2}" destId="{BD78E106-C45B-46A4-A891-33145F3178E6}" srcOrd="1" destOrd="0" presId="urn:microsoft.com/office/officeart/2005/8/layout/bProcess3"/>
    <dgm:cxn modelId="{C20362C5-1029-4A80-98CF-91EBE14646B8}" srcId="{2DCE67DC-FB61-42FD-B9E2-46CE0ACAB44C}" destId="{597FF4E4-0B8D-4BD0-9006-4CB9BB046276}" srcOrd="3" destOrd="0" parTransId="{C094D1C6-0988-46C0-B2EF-400DF698771A}" sibTransId="{5B41F5AC-5E58-4707-94A7-9C3D4A63CB29}"/>
    <dgm:cxn modelId="{991A78D3-9793-4467-9A99-932437DBB636}" srcId="{2DCE67DC-FB61-42FD-B9E2-46CE0ACAB44C}" destId="{77197718-8A22-408D-B210-49E39CE097F9}" srcOrd="4" destOrd="0" parTransId="{C0FAA0D4-99C2-4F80-854A-5D934563F945}" sibTransId="{EE91303F-480C-421D-904A-C16BACF889D2}"/>
    <dgm:cxn modelId="{D06363D9-9C01-4EDC-B949-6ECB71D52A47}" srcId="{2DCE67DC-FB61-42FD-B9E2-46CE0ACAB44C}" destId="{32A27F47-1B0A-4907-87B2-307BD5F98D0F}" srcOrd="2" destOrd="0" parTransId="{C973EA97-7417-4CBD-A106-D59CDB4F52E1}" sibTransId="{490B71A7-03B3-4E6C-829B-00D0ACD06540}"/>
    <dgm:cxn modelId="{164752E2-3A7E-42E3-9845-3A548CD4BDBE}" srcId="{2DCE67DC-FB61-42FD-B9E2-46CE0ACAB44C}" destId="{6A5C8B91-86F9-42F1-A8E9-044D1D83041A}" srcOrd="1" destOrd="0" parTransId="{86C2E3B5-4B63-4C86-9A08-F45D7F4BDEC5}" sibTransId="{1283FDB1-9620-4ED3-B275-1960F6038717}"/>
    <dgm:cxn modelId="{25DDAAEA-E021-482E-B3C5-791D205CE9BD}" type="presOf" srcId="{EE91303F-480C-421D-904A-C16BACF889D2}" destId="{00CF4BDF-9DB0-4130-B72B-CC6BE0D4C4D6}" srcOrd="0" destOrd="0" presId="urn:microsoft.com/office/officeart/2005/8/layout/bProcess3"/>
    <dgm:cxn modelId="{10997CEC-A0E7-46C2-B0C1-5E92D6F6DC65}" type="presOf" srcId="{597FF4E4-0B8D-4BD0-9006-4CB9BB046276}" destId="{9031A006-6B19-466B-AA98-E258DD1E5084}" srcOrd="0" destOrd="0" presId="urn:microsoft.com/office/officeart/2005/8/layout/bProcess3"/>
    <dgm:cxn modelId="{3DF71FF0-7942-44D3-BFCC-4B6874AE5FEF}" type="presOf" srcId="{703C1F17-67BD-4A00-9F3F-92B65B5C2E0E}" destId="{C9E37BE8-DFE3-4561-B46E-8D94D5F74011}" srcOrd="0" destOrd="0" presId="urn:microsoft.com/office/officeart/2005/8/layout/bProcess3"/>
    <dgm:cxn modelId="{D653A6FC-B4F5-418D-8F22-E4A5B2BD374F}" type="presOf" srcId="{32A27F47-1B0A-4907-87B2-307BD5F98D0F}" destId="{E78E4B45-17E3-472C-A2BE-2FCF27CB9577}" srcOrd="0" destOrd="0" presId="urn:microsoft.com/office/officeart/2005/8/layout/bProcess3"/>
    <dgm:cxn modelId="{9CDD5B17-D962-45E4-B81A-E98391EE3BD1}" type="presParOf" srcId="{39F2C548-6B87-4284-A61C-904F0FE79BDF}" destId="{C02AB647-D5C0-4D51-A890-8E1420B9F8F7}" srcOrd="0" destOrd="0" presId="urn:microsoft.com/office/officeart/2005/8/layout/bProcess3"/>
    <dgm:cxn modelId="{33D5BA2B-DA78-4A03-8BC3-9CA1C58511AE}" type="presParOf" srcId="{39F2C548-6B87-4284-A61C-904F0FE79BDF}" destId="{C2018C4B-B39C-4D2B-968D-F5BE27AE9B9F}" srcOrd="1" destOrd="0" presId="urn:microsoft.com/office/officeart/2005/8/layout/bProcess3"/>
    <dgm:cxn modelId="{80F056ED-0B9E-4A0B-A495-AA0983CDCBCD}" type="presParOf" srcId="{C2018C4B-B39C-4D2B-968D-F5BE27AE9B9F}" destId="{A88E71D6-EA61-4425-9249-8FBC1733D521}" srcOrd="0" destOrd="0" presId="urn:microsoft.com/office/officeart/2005/8/layout/bProcess3"/>
    <dgm:cxn modelId="{68CE9740-330A-4738-85D2-B87A0DCB22EC}" type="presParOf" srcId="{39F2C548-6B87-4284-A61C-904F0FE79BDF}" destId="{3AC8F7B3-D1AF-452D-AE41-BA878A5AA99C}" srcOrd="2" destOrd="0" presId="urn:microsoft.com/office/officeart/2005/8/layout/bProcess3"/>
    <dgm:cxn modelId="{743C1E36-9B92-4817-85D3-B61D2A20C9B9}" type="presParOf" srcId="{39F2C548-6B87-4284-A61C-904F0FE79BDF}" destId="{9098979C-8FC0-4F6A-8C14-32346141F13E}" srcOrd="3" destOrd="0" presId="urn:microsoft.com/office/officeart/2005/8/layout/bProcess3"/>
    <dgm:cxn modelId="{D24C7A2E-626F-4B06-9B28-AECC8A538242}" type="presParOf" srcId="{9098979C-8FC0-4F6A-8C14-32346141F13E}" destId="{DB8617DE-629A-444A-A077-E333AF96C692}" srcOrd="0" destOrd="0" presId="urn:microsoft.com/office/officeart/2005/8/layout/bProcess3"/>
    <dgm:cxn modelId="{A379C98A-128C-4577-9CBB-4E6421B04376}" type="presParOf" srcId="{39F2C548-6B87-4284-A61C-904F0FE79BDF}" destId="{E78E4B45-17E3-472C-A2BE-2FCF27CB9577}" srcOrd="4" destOrd="0" presId="urn:microsoft.com/office/officeart/2005/8/layout/bProcess3"/>
    <dgm:cxn modelId="{77373A2E-9172-4EE8-9368-8ED0E6902931}" type="presParOf" srcId="{39F2C548-6B87-4284-A61C-904F0FE79BDF}" destId="{E7EF49C4-BBCB-4828-ABAC-68F4D1F13AA7}" srcOrd="5" destOrd="0" presId="urn:microsoft.com/office/officeart/2005/8/layout/bProcess3"/>
    <dgm:cxn modelId="{FC32D8E8-D565-498C-A365-3025EC835E42}" type="presParOf" srcId="{E7EF49C4-BBCB-4828-ABAC-68F4D1F13AA7}" destId="{42E52BAD-7BE5-42C9-B94A-F0C371D257EB}" srcOrd="0" destOrd="0" presId="urn:microsoft.com/office/officeart/2005/8/layout/bProcess3"/>
    <dgm:cxn modelId="{10B25A4F-867C-43ED-96EE-FF3228C53DCB}" type="presParOf" srcId="{39F2C548-6B87-4284-A61C-904F0FE79BDF}" destId="{9031A006-6B19-466B-AA98-E258DD1E5084}" srcOrd="6" destOrd="0" presId="urn:microsoft.com/office/officeart/2005/8/layout/bProcess3"/>
    <dgm:cxn modelId="{71C43B0D-AA19-495A-97C9-49B2D702E51E}" type="presParOf" srcId="{39F2C548-6B87-4284-A61C-904F0FE79BDF}" destId="{BAE3A446-D9E0-4217-BD5C-103CC23E93AC}" srcOrd="7" destOrd="0" presId="urn:microsoft.com/office/officeart/2005/8/layout/bProcess3"/>
    <dgm:cxn modelId="{EB0D7EF7-B35E-4443-90C5-D1F04566ED28}" type="presParOf" srcId="{BAE3A446-D9E0-4217-BD5C-103CC23E93AC}" destId="{98929A46-0291-4332-9E78-ED46F1FCD290}" srcOrd="0" destOrd="0" presId="urn:microsoft.com/office/officeart/2005/8/layout/bProcess3"/>
    <dgm:cxn modelId="{9F39A79A-108A-4B65-B519-47B383F321F3}" type="presParOf" srcId="{39F2C548-6B87-4284-A61C-904F0FE79BDF}" destId="{7CF64395-AF93-4FB3-BAA3-4C680E23208D}" srcOrd="8" destOrd="0" presId="urn:microsoft.com/office/officeart/2005/8/layout/bProcess3"/>
    <dgm:cxn modelId="{2187D561-585A-440F-A9EF-369D04C4D32E}" type="presParOf" srcId="{39F2C548-6B87-4284-A61C-904F0FE79BDF}" destId="{00CF4BDF-9DB0-4130-B72B-CC6BE0D4C4D6}" srcOrd="9" destOrd="0" presId="urn:microsoft.com/office/officeart/2005/8/layout/bProcess3"/>
    <dgm:cxn modelId="{BB278C8F-C86D-4438-B595-08E918EDDF3D}" type="presParOf" srcId="{00CF4BDF-9DB0-4130-B72B-CC6BE0D4C4D6}" destId="{BD78E106-C45B-46A4-A891-33145F3178E6}" srcOrd="0" destOrd="0" presId="urn:microsoft.com/office/officeart/2005/8/layout/bProcess3"/>
    <dgm:cxn modelId="{B9BE281A-1F03-44DD-A1FC-5903DE8E9E9D}" type="presParOf" srcId="{39F2C548-6B87-4284-A61C-904F0FE79BDF}" destId="{C9E37BE8-DFE3-4561-B46E-8D94D5F7401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38D4B5-F720-4D4A-8FE3-3F63F9BF161D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522EEB5D-E2E4-4660-9325-A0B92EEEF3A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2600" b="1" dirty="0">
              <a:latin typeface="Roboto" panose="02000000000000000000" pitchFamily="2" charset="0"/>
              <a:ea typeface="Roboto" panose="02000000000000000000" pitchFamily="2" charset="0"/>
            </a:rPr>
            <a:t>Uso de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t-BR" sz="2600" b="1" dirty="0">
              <a:latin typeface="Roboto" panose="02000000000000000000" pitchFamily="2" charset="0"/>
              <a:ea typeface="Roboto" panose="02000000000000000000" pitchFamily="2" charset="0"/>
            </a:rPr>
            <a:t>tecnologia bélica</a:t>
          </a:r>
        </a:p>
      </dgm:t>
    </dgm:pt>
    <dgm:pt modelId="{DE2A802A-2C67-437A-9177-7F93706CD3DD}" type="parTrans" cxnId="{6CD66FA1-FE00-4B55-8EC9-C2B975E60EE8}">
      <dgm:prSet/>
      <dgm:spPr/>
      <dgm:t>
        <a:bodyPr/>
        <a:lstStyle/>
        <a:p>
          <a:endParaRPr lang="pt-BR"/>
        </a:p>
      </dgm:t>
    </dgm:pt>
    <dgm:pt modelId="{974C1212-EC21-4D46-8613-91408D0FA77E}" type="sibTrans" cxnId="{6CD66FA1-FE00-4B55-8EC9-C2B975E60EE8}">
      <dgm:prSet/>
      <dgm:spPr/>
      <dgm:t>
        <a:bodyPr/>
        <a:lstStyle/>
        <a:p>
          <a:endParaRPr lang="pt-BR"/>
        </a:p>
      </dgm:t>
    </dgm:pt>
    <dgm:pt modelId="{8331B9C5-DD5F-424C-9665-EAD664E8014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b="0" dirty="0">
              <a:latin typeface="Roboto" panose="02000000000000000000" pitchFamily="2" charset="0"/>
              <a:ea typeface="Roboto" panose="02000000000000000000" pitchFamily="2" charset="0"/>
            </a:rPr>
            <a:t>Aviões, canhões, tanques e gases venenosos.</a:t>
          </a:r>
        </a:p>
      </dgm:t>
    </dgm:pt>
    <dgm:pt modelId="{89803D77-9F1A-4F42-8776-9553BF4CC689}" type="parTrans" cxnId="{B3E00371-27D1-4519-84CE-1D98542885BE}">
      <dgm:prSet/>
      <dgm:spPr/>
      <dgm:t>
        <a:bodyPr/>
        <a:lstStyle/>
        <a:p>
          <a:endParaRPr lang="pt-BR"/>
        </a:p>
      </dgm:t>
    </dgm:pt>
    <dgm:pt modelId="{4DC8B2DE-5AAD-4095-BEBF-440310AFEB73}" type="sibTrans" cxnId="{B3E00371-27D1-4519-84CE-1D98542885BE}">
      <dgm:prSet/>
      <dgm:spPr/>
      <dgm:t>
        <a:bodyPr/>
        <a:lstStyle/>
        <a:p>
          <a:endParaRPr lang="pt-BR"/>
        </a:p>
      </dgm:t>
    </dgm:pt>
    <dgm:pt modelId="{CB3E494B-9DE1-4DA7-96BD-B2175F65415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Aumento do número de mortos.</a:t>
          </a:r>
        </a:p>
      </dgm:t>
    </dgm:pt>
    <dgm:pt modelId="{A51E5F83-20FB-4332-A3C2-74EAB5E792DE}" type="parTrans" cxnId="{1928E2D7-7B8D-4A41-B472-8CCD945AD452}">
      <dgm:prSet/>
      <dgm:spPr/>
      <dgm:t>
        <a:bodyPr/>
        <a:lstStyle/>
        <a:p>
          <a:endParaRPr lang="pt-BR"/>
        </a:p>
      </dgm:t>
    </dgm:pt>
    <dgm:pt modelId="{BB3376BC-8142-47DB-B02F-0B1D4C373670}" type="sibTrans" cxnId="{1928E2D7-7B8D-4A41-B472-8CCD945AD452}">
      <dgm:prSet/>
      <dgm:spPr/>
      <dgm:t>
        <a:bodyPr/>
        <a:lstStyle/>
        <a:p>
          <a:endParaRPr lang="pt-BR"/>
        </a:p>
      </dgm:t>
    </dgm:pt>
    <dgm:pt modelId="{1C6A30F1-1795-4623-B705-1169ED081978}">
      <dgm:prSet phldrT="[Texto]" custT="1"/>
      <dgm:spPr/>
      <dgm:t>
        <a:bodyPr/>
        <a:lstStyle/>
        <a:p>
          <a:r>
            <a:rPr lang="pt-BR" sz="2600" b="1" dirty="0">
              <a:latin typeface="Roboto" panose="02000000000000000000" pitchFamily="2" charset="0"/>
              <a:ea typeface="Roboto" panose="02000000000000000000" pitchFamily="2" charset="0"/>
            </a:rPr>
            <a:t>Saldo de mortes</a:t>
          </a:r>
        </a:p>
      </dgm:t>
    </dgm:pt>
    <dgm:pt modelId="{D3CD9784-99BA-463A-BCBD-A125E7CB585F}" type="parTrans" cxnId="{2E56B6AA-1C84-4A5C-9234-1D1827EB89AF}">
      <dgm:prSet/>
      <dgm:spPr/>
      <dgm:t>
        <a:bodyPr/>
        <a:lstStyle/>
        <a:p>
          <a:endParaRPr lang="pt-BR"/>
        </a:p>
      </dgm:t>
    </dgm:pt>
    <dgm:pt modelId="{B5B974F8-AFE9-4D85-A1BF-AFDB0824B86A}" type="sibTrans" cxnId="{2E56B6AA-1C84-4A5C-9234-1D1827EB89AF}">
      <dgm:prSet/>
      <dgm:spPr/>
      <dgm:t>
        <a:bodyPr/>
        <a:lstStyle/>
        <a:p>
          <a:endParaRPr lang="pt-BR"/>
        </a:p>
      </dgm:t>
    </dgm:pt>
    <dgm:pt modelId="{6594506C-A9DF-4272-81C2-522C6CAED09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9,2 milhões de mortos.</a:t>
          </a:r>
        </a:p>
      </dgm:t>
    </dgm:pt>
    <dgm:pt modelId="{D65F58D8-C8B0-47E5-8881-8AEC2DED3885}" type="parTrans" cxnId="{F776B24C-0C1C-4B0C-8970-797DE57A57B1}">
      <dgm:prSet/>
      <dgm:spPr/>
      <dgm:t>
        <a:bodyPr/>
        <a:lstStyle/>
        <a:p>
          <a:endParaRPr lang="pt-BR"/>
        </a:p>
      </dgm:t>
    </dgm:pt>
    <dgm:pt modelId="{278D7C6A-7CC7-42C8-A766-0D3AFA0042EB}" type="sibTrans" cxnId="{F776B24C-0C1C-4B0C-8970-797DE57A57B1}">
      <dgm:prSet/>
      <dgm:spPr/>
      <dgm:t>
        <a:bodyPr/>
        <a:lstStyle/>
        <a:p>
          <a:endParaRPr lang="pt-BR"/>
        </a:p>
      </dgm:t>
    </dgm:pt>
    <dgm:pt modelId="{76858E0A-2620-4B83-B7CA-25A92169A0B2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20 milhões de mutilados.</a:t>
          </a:r>
        </a:p>
      </dgm:t>
    </dgm:pt>
    <dgm:pt modelId="{3BAABD89-621A-4280-93C8-845050302317}" type="parTrans" cxnId="{F93041B5-D44E-4228-BDF5-ECC91028EA5D}">
      <dgm:prSet/>
      <dgm:spPr/>
      <dgm:t>
        <a:bodyPr/>
        <a:lstStyle/>
        <a:p>
          <a:endParaRPr lang="pt-BR"/>
        </a:p>
      </dgm:t>
    </dgm:pt>
    <dgm:pt modelId="{F5BB1FC7-342B-4550-B51F-1BCCF65C381E}" type="sibTrans" cxnId="{F93041B5-D44E-4228-BDF5-ECC91028EA5D}">
      <dgm:prSet/>
      <dgm:spPr/>
      <dgm:t>
        <a:bodyPr/>
        <a:lstStyle/>
        <a:p>
          <a:endParaRPr lang="pt-BR"/>
        </a:p>
      </dgm:t>
    </dgm:pt>
    <dgm:pt modelId="{41076817-A147-40DA-806B-5F51BF20FE3C}">
      <dgm:prSet phldrT="[Texto]" custT="1"/>
      <dgm:spPr/>
      <dgm:t>
        <a:bodyPr/>
        <a:lstStyle/>
        <a:p>
          <a:r>
            <a:rPr lang="pt-BR" sz="2600" b="1" dirty="0">
              <a:latin typeface="Roboto" panose="02000000000000000000" pitchFamily="2" charset="0"/>
              <a:ea typeface="Roboto" panose="02000000000000000000" pitchFamily="2" charset="0"/>
            </a:rPr>
            <a:t>Tratado de Versalhes</a:t>
          </a:r>
        </a:p>
      </dgm:t>
    </dgm:pt>
    <dgm:pt modelId="{66287A98-FF31-4382-9A4B-AA379C1B69EC}" type="parTrans" cxnId="{415C77A6-6116-437D-9B94-9DB8127F21E8}">
      <dgm:prSet/>
      <dgm:spPr/>
      <dgm:t>
        <a:bodyPr/>
        <a:lstStyle/>
        <a:p>
          <a:endParaRPr lang="pt-BR"/>
        </a:p>
      </dgm:t>
    </dgm:pt>
    <dgm:pt modelId="{7DD9C16F-B134-4F65-876B-BE61D2219BE6}" type="sibTrans" cxnId="{415C77A6-6116-437D-9B94-9DB8127F21E8}">
      <dgm:prSet/>
      <dgm:spPr/>
      <dgm:t>
        <a:bodyPr/>
        <a:lstStyle/>
        <a:p>
          <a:endParaRPr lang="pt-BR"/>
        </a:p>
      </dgm:t>
    </dgm:pt>
    <dgm:pt modelId="{DFF95787-7DF0-4D5F-BDEA-F63F375BC7A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Alemanha obrigada a devolver territórios.</a:t>
          </a:r>
        </a:p>
      </dgm:t>
    </dgm:pt>
    <dgm:pt modelId="{A2BF1BC1-4199-4C68-B442-893D52EA2C61}" type="parTrans" cxnId="{47A38BC6-F8DB-4E4D-80FF-FBA76B8DE11F}">
      <dgm:prSet/>
      <dgm:spPr/>
      <dgm:t>
        <a:bodyPr/>
        <a:lstStyle/>
        <a:p>
          <a:endParaRPr lang="pt-BR"/>
        </a:p>
      </dgm:t>
    </dgm:pt>
    <dgm:pt modelId="{61BCD0F0-62F7-46B3-962C-48AE4B6CB383}" type="sibTrans" cxnId="{47A38BC6-F8DB-4E4D-80FF-FBA76B8DE11F}">
      <dgm:prSet/>
      <dgm:spPr/>
      <dgm:t>
        <a:bodyPr/>
        <a:lstStyle/>
        <a:p>
          <a:endParaRPr lang="pt-BR"/>
        </a:p>
      </dgm:t>
    </dgm:pt>
    <dgm:pt modelId="{E2709000-95C7-458F-8BA9-9DE71256D42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Ceder colônias aos vencedores.</a:t>
          </a:r>
        </a:p>
      </dgm:t>
    </dgm:pt>
    <dgm:pt modelId="{F0FE38BD-19EA-4B7D-89C3-AA88586E17C3}" type="parTrans" cxnId="{0000D98D-4333-4236-A27B-D948D5083447}">
      <dgm:prSet/>
      <dgm:spPr/>
      <dgm:t>
        <a:bodyPr/>
        <a:lstStyle/>
        <a:p>
          <a:endParaRPr lang="pt-BR"/>
        </a:p>
      </dgm:t>
    </dgm:pt>
    <dgm:pt modelId="{B1E79B99-C114-4E22-8144-D96997904DA8}" type="sibTrans" cxnId="{0000D98D-4333-4236-A27B-D948D5083447}">
      <dgm:prSet/>
      <dgm:spPr/>
      <dgm:t>
        <a:bodyPr/>
        <a:lstStyle/>
        <a:p>
          <a:endParaRPr lang="pt-BR"/>
        </a:p>
      </dgm:t>
    </dgm:pt>
    <dgm:pt modelId="{08BC7D33-6818-4E13-BBB5-D7A3E5F78EC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Pagamento de indenização bilionária.</a:t>
          </a:r>
        </a:p>
      </dgm:t>
    </dgm:pt>
    <dgm:pt modelId="{93ABA451-937C-4C04-905C-43B0E1D5D860}" type="parTrans" cxnId="{C587C20B-1E92-49B0-A4EC-70DD3CA4EFEA}">
      <dgm:prSet/>
      <dgm:spPr/>
      <dgm:t>
        <a:bodyPr/>
        <a:lstStyle/>
        <a:p>
          <a:endParaRPr lang="pt-BR"/>
        </a:p>
      </dgm:t>
    </dgm:pt>
    <dgm:pt modelId="{7461DA42-2E7A-490F-B0E0-97D9792D1FB1}" type="sibTrans" cxnId="{C587C20B-1E92-49B0-A4EC-70DD3CA4EFEA}">
      <dgm:prSet/>
      <dgm:spPr/>
      <dgm:t>
        <a:bodyPr/>
        <a:lstStyle/>
        <a:p>
          <a:endParaRPr lang="pt-BR"/>
        </a:p>
      </dgm:t>
    </dgm:pt>
    <dgm:pt modelId="{C2D39C3E-7B43-4B28-BED4-763A1FE98E6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Restrições ao tamanho do exército  e da posse de certos armamentos.</a:t>
          </a:r>
        </a:p>
      </dgm:t>
    </dgm:pt>
    <dgm:pt modelId="{C57CC2D4-B4C3-4CA8-965A-2999781ECE5F}" type="parTrans" cxnId="{D54E9DA1-5BC7-4895-B890-FD6A84837F3D}">
      <dgm:prSet/>
      <dgm:spPr/>
      <dgm:t>
        <a:bodyPr/>
        <a:lstStyle/>
        <a:p>
          <a:endParaRPr lang="pt-BR"/>
        </a:p>
      </dgm:t>
    </dgm:pt>
    <dgm:pt modelId="{95B060C5-F76D-47F1-AD84-7E6B4258B640}" type="sibTrans" cxnId="{D54E9DA1-5BC7-4895-B890-FD6A84837F3D}">
      <dgm:prSet/>
      <dgm:spPr/>
      <dgm:t>
        <a:bodyPr/>
        <a:lstStyle/>
        <a:p>
          <a:endParaRPr lang="pt-BR"/>
        </a:p>
      </dgm:t>
    </dgm:pt>
    <dgm:pt modelId="{DB5C4CB9-61A0-4E2B-93FF-86C88C926CD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Milhares de órfãos e refugiados.</a:t>
          </a:r>
        </a:p>
      </dgm:t>
    </dgm:pt>
    <dgm:pt modelId="{030E5A80-AC66-4F45-AC9B-FF9EA8085DEA}" type="parTrans" cxnId="{F58FE3B2-DEDD-47F8-8358-BE011E6C3FFB}">
      <dgm:prSet/>
      <dgm:spPr/>
      <dgm:t>
        <a:bodyPr/>
        <a:lstStyle/>
        <a:p>
          <a:endParaRPr lang="pt-BR"/>
        </a:p>
      </dgm:t>
    </dgm:pt>
    <dgm:pt modelId="{DAE8719D-A0CB-4957-B873-B6473BBE86DB}" type="sibTrans" cxnId="{F58FE3B2-DEDD-47F8-8358-BE011E6C3FFB}">
      <dgm:prSet/>
      <dgm:spPr/>
      <dgm:t>
        <a:bodyPr/>
        <a:lstStyle/>
        <a:p>
          <a:endParaRPr lang="pt-BR"/>
        </a:p>
      </dgm:t>
    </dgm:pt>
    <dgm:pt modelId="{7D457E44-2525-4190-8164-7920DEEE7A61}" type="pres">
      <dgm:prSet presAssocID="{CF38D4B5-F720-4D4A-8FE3-3F63F9BF161D}" presName="theList" presStyleCnt="0">
        <dgm:presLayoutVars>
          <dgm:dir/>
          <dgm:animLvl val="lvl"/>
          <dgm:resizeHandles val="exact"/>
        </dgm:presLayoutVars>
      </dgm:prSet>
      <dgm:spPr/>
    </dgm:pt>
    <dgm:pt modelId="{9B01BE56-3E2D-4621-8C63-38D0B8FF936C}" type="pres">
      <dgm:prSet presAssocID="{522EEB5D-E2E4-4660-9325-A0B92EEEF3A2}" presName="compNode" presStyleCnt="0"/>
      <dgm:spPr/>
    </dgm:pt>
    <dgm:pt modelId="{A0E0AA14-4BBC-4C2F-97F0-B936BE5C4550}" type="pres">
      <dgm:prSet presAssocID="{522EEB5D-E2E4-4660-9325-A0B92EEEF3A2}" presName="aNode" presStyleLbl="bgShp" presStyleIdx="0" presStyleCnt="3"/>
      <dgm:spPr/>
    </dgm:pt>
    <dgm:pt modelId="{D89F8232-CE24-4BB3-9B67-7AF579D6ECE0}" type="pres">
      <dgm:prSet presAssocID="{522EEB5D-E2E4-4660-9325-A0B92EEEF3A2}" presName="textNode" presStyleLbl="bgShp" presStyleIdx="0" presStyleCnt="3"/>
      <dgm:spPr/>
    </dgm:pt>
    <dgm:pt modelId="{D6B7AAED-D398-4161-8E16-93817D00EFDD}" type="pres">
      <dgm:prSet presAssocID="{522EEB5D-E2E4-4660-9325-A0B92EEEF3A2}" presName="compChildNode" presStyleCnt="0"/>
      <dgm:spPr/>
    </dgm:pt>
    <dgm:pt modelId="{889C8F2E-454C-4332-A241-16408FE1916C}" type="pres">
      <dgm:prSet presAssocID="{522EEB5D-E2E4-4660-9325-A0B92EEEF3A2}" presName="theInnerList" presStyleCnt="0"/>
      <dgm:spPr/>
    </dgm:pt>
    <dgm:pt modelId="{AECB3CA6-06C4-4B4B-AA3B-CD54DDFBB876}" type="pres">
      <dgm:prSet presAssocID="{8331B9C5-DD5F-424C-9665-EAD664E8014A}" presName="childNode" presStyleLbl="node1" presStyleIdx="0" presStyleCnt="9">
        <dgm:presLayoutVars>
          <dgm:bulletEnabled val="1"/>
        </dgm:presLayoutVars>
      </dgm:prSet>
      <dgm:spPr/>
    </dgm:pt>
    <dgm:pt modelId="{F416B06E-74BA-435A-9840-34D2D2CEE32D}" type="pres">
      <dgm:prSet presAssocID="{8331B9C5-DD5F-424C-9665-EAD664E8014A}" presName="aSpace2" presStyleCnt="0"/>
      <dgm:spPr/>
    </dgm:pt>
    <dgm:pt modelId="{843EEE3D-1611-49E2-8C57-915167D38AD7}" type="pres">
      <dgm:prSet presAssocID="{CB3E494B-9DE1-4DA7-96BD-B2175F654158}" presName="childNode" presStyleLbl="node1" presStyleIdx="1" presStyleCnt="9">
        <dgm:presLayoutVars>
          <dgm:bulletEnabled val="1"/>
        </dgm:presLayoutVars>
      </dgm:prSet>
      <dgm:spPr/>
    </dgm:pt>
    <dgm:pt modelId="{1B026EAD-C38C-4B58-BFAD-6E7056C8F68C}" type="pres">
      <dgm:prSet presAssocID="{522EEB5D-E2E4-4660-9325-A0B92EEEF3A2}" presName="aSpace" presStyleCnt="0"/>
      <dgm:spPr/>
    </dgm:pt>
    <dgm:pt modelId="{6F819A5C-89CE-437E-8392-9316E7AD759E}" type="pres">
      <dgm:prSet presAssocID="{1C6A30F1-1795-4623-B705-1169ED081978}" presName="compNode" presStyleCnt="0"/>
      <dgm:spPr/>
    </dgm:pt>
    <dgm:pt modelId="{47CE8CC0-8E90-4E36-BA2F-5226B0C32F1B}" type="pres">
      <dgm:prSet presAssocID="{1C6A30F1-1795-4623-B705-1169ED081978}" presName="aNode" presStyleLbl="bgShp" presStyleIdx="1" presStyleCnt="3"/>
      <dgm:spPr/>
    </dgm:pt>
    <dgm:pt modelId="{0040EE75-B286-4F23-85B0-C55593D63F27}" type="pres">
      <dgm:prSet presAssocID="{1C6A30F1-1795-4623-B705-1169ED081978}" presName="textNode" presStyleLbl="bgShp" presStyleIdx="1" presStyleCnt="3"/>
      <dgm:spPr/>
    </dgm:pt>
    <dgm:pt modelId="{CBE28C0B-7D38-4CF2-AA71-71A0E78DC288}" type="pres">
      <dgm:prSet presAssocID="{1C6A30F1-1795-4623-B705-1169ED081978}" presName="compChildNode" presStyleCnt="0"/>
      <dgm:spPr/>
    </dgm:pt>
    <dgm:pt modelId="{2444B341-7E89-4C18-986E-5C7B602B0477}" type="pres">
      <dgm:prSet presAssocID="{1C6A30F1-1795-4623-B705-1169ED081978}" presName="theInnerList" presStyleCnt="0"/>
      <dgm:spPr/>
    </dgm:pt>
    <dgm:pt modelId="{D68A20C0-A47B-428D-BDB7-EC6AFB783887}" type="pres">
      <dgm:prSet presAssocID="{6594506C-A9DF-4272-81C2-522C6CAED094}" presName="childNode" presStyleLbl="node1" presStyleIdx="2" presStyleCnt="9">
        <dgm:presLayoutVars>
          <dgm:bulletEnabled val="1"/>
        </dgm:presLayoutVars>
      </dgm:prSet>
      <dgm:spPr/>
    </dgm:pt>
    <dgm:pt modelId="{804F0E46-8CBC-4274-9739-44598AFBC05B}" type="pres">
      <dgm:prSet presAssocID="{6594506C-A9DF-4272-81C2-522C6CAED094}" presName="aSpace2" presStyleCnt="0"/>
      <dgm:spPr/>
    </dgm:pt>
    <dgm:pt modelId="{85386D00-7E50-437A-A96D-E0E1447276A5}" type="pres">
      <dgm:prSet presAssocID="{76858E0A-2620-4B83-B7CA-25A92169A0B2}" presName="childNode" presStyleLbl="node1" presStyleIdx="3" presStyleCnt="9">
        <dgm:presLayoutVars>
          <dgm:bulletEnabled val="1"/>
        </dgm:presLayoutVars>
      </dgm:prSet>
      <dgm:spPr/>
    </dgm:pt>
    <dgm:pt modelId="{6F7FBA8F-E88A-4DF0-B0F8-D451054CAD6D}" type="pres">
      <dgm:prSet presAssocID="{76858E0A-2620-4B83-B7CA-25A92169A0B2}" presName="aSpace2" presStyleCnt="0"/>
      <dgm:spPr/>
    </dgm:pt>
    <dgm:pt modelId="{B1CFAA80-0434-4C12-843F-CB3372E80BA3}" type="pres">
      <dgm:prSet presAssocID="{DB5C4CB9-61A0-4E2B-93FF-86C88C926CD4}" presName="childNode" presStyleLbl="node1" presStyleIdx="4" presStyleCnt="9">
        <dgm:presLayoutVars>
          <dgm:bulletEnabled val="1"/>
        </dgm:presLayoutVars>
      </dgm:prSet>
      <dgm:spPr/>
    </dgm:pt>
    <dgm:pt modelId="{94F66458-44FA-4281-B211-C158CE498658}" type="pres">
      <dgm:prSet presAssocID="{1C6A30F1-1795-4623-B705-1169ED081978}" presName="aSpace" presStyleCnt="0"/>
      <dgm:spPr/>
    </dgm:pt>
    <dgm:pt modelId="{73BFD165-4C97-4297-904D-9BFA1D41D94C}" type="pres">
      <dgm:prSet presAssocID="{41076817-A147-40DA-806B-5F51BF20FE3C}" presName="compNode" presStyleCnt="0"/>
      <dgm:spPr/>
    </dgm:pt>
    <dgm:pt modelId="{E4AB41B0-38D9-4E1E-92E6-D5BB6E569DAD}" type="pres">
      <dgm:prSet presAssocID="{41076817-A147-40DA-806B-5F51BF20FE3C}" presName="aNode" presStyleLbl="bgShp" presStyleIdx="2" presStyleCnt="3" custScaleX="177971"/>
      <dgm:spPr/>
    </dgm:pt>
    <dgm:pt modelId="{EE8AA8DE-2A20-4973-9B4D-61621428FA4E}" type="pres">
      <dgm:prSet presAssocID="{41076817-A147-40DA-806B-5F51BF20FE3C}" presName="textNode" presStyleLbl="bgShp" presStyleIdx="2" presStyleCnt="3"/>
      <dgm:spPr/>
    </dgm:pt>
    <dgm:pt modelId="{A9A14B3E-33C0-444A-96AA-5A3BB5A9910B}" type="pres">
      <dgm:prSet presAssocID="{41076817-A147-40DA-806B-5F51BF20FE3C}" presName="compChildNode" presStyleCnt="0"/>
      <dgm:spPr/>
    </dgm:pt>
    <dgm:pt modelId="{5A3957FF-92EF-45DA-808D-D333F76BF6F9}" type="pres">
      <dgm:prSet presAssocID="{41076817-A147-40DA-806B-5F51BF20FE3C}" presName="theInnerList" presStyleCnt="0"/>
      <dgm:spPr/>
    </dgm:pt>
    <dgm:pt modelId="{968536E3-291B-46C6-AFBC-814F0A916F35}" type="pres">
      <dgm:prSet presAssocID="{DFF95787-7DF0-4D5F-BDEA-F63F375BC7A7}" presName="childNode" presStyleLbl="node1" presStyleIdx="5" presStyleCnt="9" custScaleX="191851">
        <dgm:presLayoutVars>
          <dgm:bulletEnabled val="1"/>
        </dgm:presLayoutVars>
      </dgm:prSet>
      <dgm:spPr/>
    </dgm:pt>
    <dgm:pt modelId="{286B5A86-1937-40A4-87A7-628165E0BE81}" type="pres">
      <dgm:prSet presAssocID="{DFF95787-7DF0-4D5F-BDEA-F63F375BC7A7}" presName="aSpace2" presStyleCnt="0"/>
      <dgm:spPr/>
    </dgm:pt>
    <dgm:pt modelId="{4A2D51B3-4B32-4352-9B57-5F4AA7756DCC}" type="pres">
      <dgm:prSet presAssocID="{E2709000-95C7-458F-8BA9-9DE71256D427}" presName="childNode" presStyleLbl="node1" presStyleIdx="6" presStyleCnt="9" custScaleX="190427">
        <dgm:presLayoutVars>
          <dgm:bulletEnabled val="1"/>
        </dgm:presLayoutVars>
      </dgm:prSet>
      <dgm:spPr/>
    </dgm:pt>
    <dgm:pt modelId="{31A05CB3-DE6F-41DB-9FBB-9FE29E538226}" type="pres">
      <dgm:prSet presAssocID="{E2709000-95C7-458F-8BA9-9DE71256D427}" presName="aSpace2" presStyleCnt="0"/>
      <dgm:spPr/>
    </dgm:pt>
    <dgm:pt modelId="{A245AE73-C764-4823-A585-12A06F369B51}" type="pres">
      <dgm:prSet presAssocID="{08BC7D33-6818-4E13-BBB5-D7A3E5F78EC5}" presName="childNode" presStyleLbl="node1" presStyleIdx="7" presStyleCnt="9" custScaleX="191139">
        <dgm:presLayoutVars>
          <dgm:bulletEnabled val="1"/>
        </dgm:presLayoutVars>
      </dgm:prSet>
      <dgm:spPr/>
    </dgm:pt>
    <dgm:pt modelId="{AE12F660-A98B-4D08-8F9F-6CCAE05D7D13}" type="pres">
      <dgm:prSet presAssocID="{08BC7D33-6818-4E13-BBB5-D7A3E5F78EC5}" presName="aSpace2" presStyleCnt="0"/>
      <dgm:spPr/>
    </dgm:pt>
    <dgm:pt modelId="{FB9F1E6B-4355-4D62-8687-05108076B57E}" type="pres">
      <dgm:prSet presAssocID="{C2D39C3E-7B43-4B28-BED4-763A1FE98E69}" presName="childNode" presStyleLbl="node1" presStyleIdx="8" presStyleCnt="9" custScaleX="191851">
        <dgm:presLayoutVars>
          <dgm:bulletEnabled val="1"/>
        </dgm:presLayoutVars>
      </dgm:prSet>
      <dgm:spPr/>
    </dgm:pt>
  </dgm:ptLst>
  <dgm:cxnLst>
    <dgm:cxn modelId="{A00C0C03-0331-406B-B1BF-7E3F6E956EC6}" type="presOf" srcId="{C2D39C3E-7B43-4B28-BED4-763A1FE98E69}" destId="{FB9F1E6B-4355-4D62-8687-05108076B57E}" srcOrd="0" destOrd="0" presId="urn:microsoft.com/office/officeart/2005/8/layout/lProcess2"/>
    <dgm:cxn modelId="{35CDA706-2225-49D5-B733-0A321A60E957}" type="presOf" srcId="{CB3E494B-9DE1-4DA7-96BD-B2175F654158}" destId="{843EEE3D-1611-49E2-8C57-915167D38AD7}" srcOrd="0" destOrd="0" presId="urn:microsoft.com/office/officeart/2005/8/layout/lProcess2"/>
    <dgm:cxn modelId="{CCE43C07-9C02-41BD-A8EB-E92A63D0BB5D}" type="presOf" srcId="{CF38D4B5-F720-4D4A-8FE3-3F63F9BF161D}" destId="{7D457E44-2525-4190-8164-7920DEEE7A61}" srcOrd="0" destOrd="0" presId="urn:microsoft.com/office/officeart/2005/8/layout/lProcess2"/>
    <dgm:cxn modelId="{C587C20B-1E92-49B0-A4EC-70DD3CA4EFEA}" srcId="{41076817-A147-40DA-806B-5F51BF20FE3C}" destId="{08BC7D33-6818-4E13-BBB5-D7A3E5F78EC5}" srcOrd="2" destOrd="0" parTransId="{93ABA451-937C-4C04-905C-43B0E1D5D860}" sibTransId="{7461DA42-2E7A-490F-B0E0-97D9792D1FB1}"/>
    <dgm:cxn modelId="{258DAF31-4AB0-414A-8A02-DF654A51A4C6}" type="presOf" srcId="{1C6A30F1-1795-4623-B705-1169ED081978}" destId="{47CE8CC0-8E90-4E36-BA2F-5226B0C32F1B}" srcOrd="0" destOrd="0" presId="urn:microsoft.com/office/officeart/2005/8/layout/lProcess2"/>
    <dgm:cxn modelId="{168D3D67-E115-44A7-A723-4905EEF926C1}" type="presOf" srcId="{08BC7D33-6818-4E13-BBB5-D7A3E5F78EC5}" destId="{A245AE73-C764-4823-A585-12A06F369B51}" srcOrd="0" destOrd="0" presId="urn:microsoft.com/office/officeart/2005/8/layout/lProcess2"/>
    <dgm:cxn modelId="{8883D967-7BBF-48B1-9BF3-764F5378B6A8}" type="presOf" srcId="{522EEB5D-E2E4-4660-9325-A0B92EEEF3A2}" destId="{A0E0AA14-4BBC-4C2F-97F0-B936BE5C4550}" srcOrd="0" destOrd="0" presId="urn:microsoft.com/office/officeart/2005/8/layout/lProcess2"/>
    <dgm:cxn modelId="{F776B24C-0C1C-4B0C-8970-797DE57A57B1}" srcId="{1C6A30F1-1795-4623-B705-1169ED081978}" destId="{6594506C-A9DF-4272-81C2-522C6CAED094}" srcOrd="0" destOrd="0" parTransId="{D65F58D8-C8B0-47E5-8881-8AEC2DED3885}" sibTransId="{278D7C6A-7CC7-42C8-A766-0D3AFA0042EB}"/>
    <dgm:cxn modelId="{B3E00371-27D1-4519-84CE-1D98542885BE}" srcId="{522EEB5D-E2E4-4660-9325-A0B92EEEF3A2}" destId="{8331B9C5-DD5F-424C-9665-EAD664E8014A}" srcOrd="0" destOrd="0" parTransId="{89803D77-9F1A-4F42-8776-9553BF4CC689}" sibTransId="{4DC8B2DE-5AAD-4095-BEBF-440310AFEB73}"/>
    <dgm:cxn modelId="{F9EEFE57-62CB-493A-9D74-D285E15FDF08}" type="presOf" srcId="{8331B9C5-DD5F-424C-9665-EAD664E8014A}" destId="{AECB3CA6-06C4-4B4B-AA3B-CD54DDFBB876}" srcOrd="0" destOrd="0" presId="urn:microsoft.com/office/officeart/2005/8/layout/lProcess2"/>
    <dgm:cxn modelId="{0000D98D-4333-4236-A27B-D948D5083447}" srcId="{41076817-A147-40DA-806B-5F51BF20FE3C}" destId="{E2709000-95C7-458F-8BA9-9DE71256D427}" srcOrd="1" destOrd="0" parTransId="{F0FE38BD-19EA-4B7D-89C3-AA88586E17C3}" sibTransId="{B1E79B99-C114-4E22-8144-D96997904DA8}"/>
    <dgm:cxn modelId="{6CD66FA1-FE00-4B55-8EC9-C2B975E60EE8}" srcId="{CF38D4B5-F720-4D4A-8FE3-3F63F9BF161D}" destId="{522EEB5D-E2E4-4660-9325-A0B92EEEF3A2}" srcOrd="0" destOrd="0" parTransId="{DE2A802A-2C67-437A-9177-7F93706CD3DD}" sibTransId="{974C1212-EC21-4D46-8613-91408D0FA77E}"/>
    <dgm:cxn modelId="{D54E9DA1-5BC7-4895-B890-FD6A84837F3D}" srcId="{41076817-A147-40DA-806B-5F51BF20FE3C}" destId="{C2D39C3E-7B43-4B28-BED4-763A1FE98E69}" srcOrd="3" destOrd="0" parTransId="{C57CC2D4-B4C3-4CA8-965A-2999781ECE5F}" sibTransId="{95B060C5-F76D-47F1-AD84-7E6B4258B640}"/>
    <dgm:cxn modelId="{415C77A6-6116-437D-9B94-9DB8127F21E8}" srcId="{CF38D4B5-F720-4D4A-8FE3-3F63F9BF161D}" destId="{41076817-A147-40DA-806B-5F51BF20FE3C}" srcOrd="2" destOrd="0" parTransId="{66287A98-FF31-4382-9A4B-AA379C1B69EC}" sibTransId="{7DD9C16F-B134-4F65-876B-BE61D2219BE6}"/>
    <dgm:cxn modelId="{00EF72A9-D052-4779-ACE1-8552D94640D4}" type="presOf" srcId="{1C6A30F1-1795-4623-B705-1169ED081978}" destId="{0040EE75-B286-4F23-85B0-C55593D63F27}" srcOrd="1" destOrd="0" presId="urn:microsoft.com/office/officeart/2005/8/layout/lProcess2"/>
    <dgm:cxn modelId="{2E56B6AA-1C84-4A5C-9234-1D1827EB89AF}" srcId="{CF38D4B5-F720-4D4A-8FE3-3F63F9BF161D}" destId="{1C6A30F1-1795-4623-B705-1169ED081978}" srcOrd="1" destOrd="0" parTransId="{D3CD9784-99BA-463A-BCBD-A125E7CB585F}" sibTransId="{B5B974F8-AFE9-4D85-A1BF-AFDB0824B86A}"/>
    <dgm:cxn modelId="{E6EEE7B0-7F0B-4B97-A78A-5B923FC6F218}" type="presOf" srcId="{76858E0A-2620-4B83-B7CA-25A92169A0B2}" destId="{85386D00-7E50-437A-A96D-E0E1447276A5}" srcOrd="0" destOrd="0" presId="urn:microsoft.com/office/officeart/2005/8/layout/lProcess2"/>
    <dgm:cxn modelId="{98BB06B2-5D91-4144-9488-D443D369E949}" type="presOf" srcId="{41076817-A147-40DA-806B-5F51BF20FE3C}" destId="{E4AB41B0-38D9-4E1E-92E6-D5BB6E569DAD}" srcOrd="0" destOrd="0" presId="urn:microsoft.com/office/officeart/2005/8/layout/lProcess2"/>
    <dgm:cxn modelId="{F58FE3B2-DEDD-47F8-8358-BE011E6C3FFB}" srcId="{1C6A30F1-1795-4623-B705-1169ED081978}" destId="{DB5C4CB9-61A0-4E2B-93FF-86C88C926CD4}" srcOrd="2" destOrd="0" parTransId="{030E5A80-AC66-4F45-AC9B-FF9EA8085DEA}" sibTransId="{DAE8719D-A0CB-4957-B873-B6473BBE86DB}"/>
    <dgm:cxn modelId="{F93041B5-D44E-4228-BDF5-ECC91028EA5D}" srcId="{1C6A30F1-1795-4623-B705-1169ED081978}" destId="{76858E0A-2620-4B83-B7CA-25A92169A0B2}" srcOrd="1" destOrd="0" parTransId="{3BAABD89-621A-4280-93C8-845050302317}" sibTransId="{F5BB1FC7-342B-4550-B51F-1BCCF65C381E}"/>
    <dgm:cxn modelId="{22195FB7-B6F8-4ACF-88EF-3FB3FD22F456}" type="presOf" srcId="{522EEB5D-E2E4-4660-9325-A0B92EEEF3A2}" destId="{D89F8232-CE24-4BB3-9B67-7AF579D6ECE0}" srcOrd="1" destOrd="0" presId="urn:microsoft.com/office/officeart/2005/8/layout/lProcess2"/>
    <dgm:cxn modelId="{C5EBBFC4-3E58-404D-A1C9-EBE2D3A196C5}" type="presOf" srcId="{E2709000-95C7-458F-8BA9-9DE71256D427}" destId="{4A2D51B3-4B32-4352-9B57-5F4AA7756DCC}" srcOrd="0" destOrd="0" presId="urn:microsoft.com/office/officeart/2005/8/layout/lProcess2"/>
    <dgm:cxn modelId="{47A38BC6-F8DB-4E4D-80FF-FBA76B8DE11F}" srcId="{41076817-A147-40DA-806B-5F51BF20FE3C}" destId="{DFF95787-7DF0-4D5F-BDEA-F63F375BC7A7}" srcOrd="0" destOrd="0" parTransId="{A2BF1BC1-4199-4C68-B442-893D52EA2C61}" sibTransId="{61BCD0F0-62F7-46B3-962C-48AE4B6CB383}"/>
    <dgm:cxn modelId="{1928E2D7-7B8D-4A41-B472-8CCD945AD452}" srcId="{522EEB5D-E2E4-4660-9325-A0B92EEEF3A2}" destId="{CB3E494B-9DE1-4DA7-96BD-B2175F654158}" srcOrd="1" destOrd="0" parTransId="{A51E5F83-20FB-4332-A3C2-74EAB5E792DE}" sibTransId="{BB3376BC-8142-47DB-B02F-0B1D4C373670}"/>
    <dgm:cxn modelId="{4FD8B0DB-098F-485A-9DCF-803C4B853366}" type="presOf" srcId="{DFF95787-7DF0-4D5F-BDEA-F63F375BC7A7}" destId="{968536E3-291B-46C6-AFBC-814F0A916F35}" srcOrd="0" destOrd="0" presId="urn:microsoft.com/office/officeart/2005/8/layout/lProcess2"/>
    <dgm:cxn modelId="{089180E8-4040-461F-8FDC-21C6C8B9878C}" type="presOf" srcId="{6594506C-A9DF-4272-81C2-522C6CAED094}" destId="{D68A20C0-A47B-428D-BDB7-EC6AFB783887}" srcOrd="0" destOrd="0" presId="urn:microsoft.com/office/officeart/2005/8/layout/lProcess2"/>
    <dgm:cxn modelId="{1D2915F9-15DF-4D26-8852-8C60859AEDB3}" type="presOf" srcId="{41076817-A147-40DA-806B-5F51BF20FE3C}" destId="{EE8AA8DE-2A20-4973-9B4D-61621428FA4E}" srcOrd="1" destOrd="0" presId="urn:microsoft.com/office/officeart/2005/8/layout/lProcess2"/>
    <dgm:cxn modelId="{697DE0FF-F334-4088-BD29-549B7240214F}" type="presOf" srcId="{DB5C4CB9-61A0-4E2B-93FF-86C88C926CD4}" destId="{B1CFAA80-0434-4C12-843F-CB3372E80BA3}" srcOrd="0" destOrd="0" presId="urn:microsoft.com/office/officeart/2005/8/layout/lProcess2"/>
    <dgm:cxn modelId="{9127688E-763F-407E-8296-B9B37D5649DF}" type="presParOf" srcId="{7D457E44-2525-4190-8164-7920DEEE7A61}" destId="{9B01BE56-3E2D-4621-8C63-38D0B8FF936C}" srcOrd="0" destOrd="0" presId="urn:microsoft.com/office/officeart/2005/8/layout/lProcess2"/>
    <dgm:cxn modelId="{D9D8B56B-5406-4FAF-BD82-CED0357C687C}" type="presParOf" srcId="{9B01BE56-3E2D-4621-8C63-38D0B8FF936C}" destId="{A0E0AA14-4BBC-4C2F-97F0-B936BE5C4550}" srcOrd="0" destOrd="0" presId="urn:microsoft.com/office/officeart/2005/8/layout/lProcess2"/>
    <dgm:cxn modelId="{DC9FECF2-252C-4A54-AF31-17FE77B8B3BF}" type="presParOf" srcId="{9B01BE56-3E2D-4621-8C63-38D0B8FF936C}" destId="{D89F8232-CE24-4BB3-9B67-7AF579D6ECE0}" srcOrd="1" destOrd="0" presId="urn:microsoft.com/office/officeart/2005/8/layout/lProcess2"/>
    <dgm:cxn modelId="{FF6E9A83-5367-4484-A9A4-451CCF90F6A4}" type="presParOf" srcId="{9B01BE56-3E2D-4621-8C63-38D0B8FF936C}" destId="{D6B7AAED-D398-4161-8E16-93817D00EFDD}" srcOrd="2" destOrd="0" presId="urn:microsoft.com/office/officeart/2005/8/layout/lProcess2"/>
    <dgm:cxn modelId="{5AE0C1C9-6DE3-4C6F-B1A1-C65B6DCE220B}" type="presParOf" srcId="{D6B7AAED-D398-4161-8E16-93817D00EFDD}" destId="{889C8F2E-454C-4332-A241-16408FE1916C}" srcOrd="0" destOrd="0" presId="urn:microsoft.com/office/officeart/2005/8/layout/lProcess2"/>
    <dgm:cxn modelId="{844D1E95-BB86-4862-A280-A5C5927909E3}" type="presParOf" srcId="{889C8F2E-454C-4332-A241-16408FE1916C}" destId="{AECB3CA6-06C4-4B4B-AA3B-CD54DDFBB876}" srcOrd="0" destOrd="0" presId="urn:microsoft.com/office/officeart/2005/8/layout/lProcess2"/>
    <dgm:cxn modelId="{080B086F-2046-412E-AC2B-13AE53F8B0FC}" type="presParOf" srcId="{889C8F2E-454C-4332-A241-16408FE1916C}" destId="{F416B06E-74BA-435A-9840-34D2D2CEE32D}" srcOrd="1" destOrd="0" presId="urn:microsoft.com/office/officeart/2005/8/layout/lProcess2"/>
    <dgm:cxn modelId="{EEF5CC1C-24D5-4CD4-844F-7D845E3C026F}" type="presParOf" srcId="{889C8F2E-454C-4332-A241-16408FE1916C}" destId="{843EEE3D-1611-49E2-8C57-915167D38AD7}" srcOrd="2" destOrd="0" presId="urn:microsoft.com/office/officeart/2005/8/layout/lProcess2"/>
    <dgm:cxn modelId="{FB8E5BD9-F22D-401F-A683-7A04559474A8}" type="presParOf" srcId="{7D457E44-2525-4190-8164-7920DEEE7A61}" destId="{1B026EAD-C38C-4B58-BFAD-6E7056C8F68C}" srcOrd="1" destOrd="0" presId="urn:microsoft.com/office/officeart/2005/8/layout/lProcess2"/>
    <dgm:cxn modelId="{D9153295-EACD-4A49-9CEB-662918270A85}" type="presParOf" srcId="{7D457E44-2525-4190-8164-7920DEEE7A61}" destId="{6F819A5C-89CE-437E-8392-9316E7AD759E}" srcOrd="2" destOrd="0" presId="urn:microsoft.com/office/officeart/2005/8/layout/lProcess2"/>
    <dgm:cxn modelId="{00293815-722F-4A28-A385-85568C524732}" type="presParOf" srcId="{6F819A5C-89CE-437E-8392-9316E7AD759E}" destId="{47CE8CC0-8E90-4E36-BA2F-5226B0C32F1B}" srcOrd="0" destOrd="0" presId="urn:microsoft.com/office/officeart/2005/8/layout/lProcess2"/>
    <dgm:cxn modelId="{E7D0816F-72A6-448E-B221-D397EC84725F}" type="presParOf" srcId="{6F819A5C-89CE-437E-8392-9316E7AD759E}" destId="{0040EE75-B286-4F23-85B0-C55593D63F27}" srcOrd="1" destOrd="0" presId="urn:microsoft.com/office/officeart/2005/8/layout/lProcess2"/>
    <dgm:cxn modelId="{518E1F77-E6F7-402C-A5FA-D14614F5F848}" type="presParOf" srcId="{6F819A5C-89CE-437E-8392-9316E7AD759E}" destId="{CBE28C0B-7D38-4CF2-AA71-71A0E78DC288}" srcOrd="2" destOrd="0" presId="urn:microsoft.com/office/officeart/2005/8/layout/lProcess2"/>
    <dgm:cxn modelId="{87A06064-B0DD-4E26-B8BD-6D2A6E350026}" type="presParOf" srcId="{CBE28C0B-7D38-4CF2-AA71-71A0E78DC288}" destId="{2444B341-7E89-4C18-986E-5C7B602B0477}" srcOrd="0" destOrd="0" presId="urn:microsoft.com/office/officeart/2005/8/layout/lProcess2"/>
    <dgm:cxn modelId="{790F27FF-2297-4533-BC43-58BABD466BA0}" type="presParOf" srcId="{2444B341-7E89-4C18-986E-5C7B602B0477}" destId="{D68A20C0-A47B-428D-BDB7-EC6AFB783887}" srcOrd="0" destOrd="0" presId="urn:microsoft.com/office/officeart/2005/8/layout/lProcess2"/>
    <dgm:cxn modelId="{5F15AE6F-3C09-4912-AE7B-C2E5313CFF9B}" type="presParOf" srcId="{2444B341-7E89-4C18-986E-5C7B602B0477}" destId="{804F0E46-8CBC-4274-9739-44598AFBC05B}" srcOrd="1" destOrd="0" presId="urn:microsoft.com/office/officeart/2005/8/layout/lProcess2"/>
    <dgm:cxn modelId="{0479E54E-6599-44E5-817B-F107B39F5F1C}" type="presParOf" srcId="{2444B341-7E89-4C18-986E-5C7B602B0477}" destId="{85386D00-7E50-437A-A96D-E0E1447276A5}" srcOrd="2" destOrd="0" presId="urn:microsoft.com/office/officeart/2005/8/layout/lProcess2"/>
    <dgm:cxn modelId="{EB0B18FD-ED8B-4834-9D01-672BA2362E85}" type="presParOf" srcId="{2444B341-7E89-4C18-986E-5C7B602B0477}" destId="{6F7FBA8F-E88A-4DF0-B0F8-D451054CAD6D}" srcOrd="3" destOrd="0" presId="urn:microsoft.com/office/officeart/2005/8/layout/lProcess2"/>
    <dgm:cxn modelId="{22A87A2E-BD90-4829-BFCD-5C5250314C7C}" type="presParOf" srcId="{2444B341-7E89-4C18-986E-5C7B602B0477}" destId="{B1CFAA80-0434-4C12-843F-CB3372E80BA3}" srcOrd="4" destOrd="0" presId="urn:microsoft.com/office/officeart/2005/8/layout/lProcess2"/>
    <dgm:cxn modelId="{9D900EC0-819A-4E55-A40B-1ACB18BBDC8B}" type="presParOf" srcId="{7D457E44-2525-4190-8164-7920DEEE7A61}" destId="{94F66458-44FA-4281-B211-C158CE498658}" srcOrd="3" destOrd="0" presId="urn:microsoft.com/office/officeart/2005/8/layout/lProcess2"/>
    <dgm:cxn modelId="{67F1DDE0-7662-40B1-B5C3-C5E8E46ADCF7}" type="presParOf" srcId="{7D457E44-2525-4190-8164-7920DEEE7A61}" destId="{73BFD165-4C97-4297-904D-9BFA1D41D94C}" srcOrd="4" destOrd="0" presId="urn:microsoft.com/office/officeart/2005/8/layout/lProcess2"/>
    <dgm:cxn modelId="{E1D8A055-494D-4941-9418-104AD962791C}" type="presParOf" srcId="{73BFD165-4C97-4297-904D-9BFA1D41D94C}" destId="{E4AB41B0-38D9-4E1E-92E6-D5BB6E569DAD}" srcOrd="0" destOrd="0" presId="urn:microsoft.com/office/officeart/2005/8/layout/lProcess2"/>
    <dgm:cxn modelId="{B0C30A56-DAD1-4290-A085-63D6F1FB6C03}" type="presParOf" srcId="{73BFD165-4C97-4297-904D-9BFA1D41D94C}" destId="{EE8AA8DE-2A20-4973-9B4D-61621428FA4E}" srcOrd="1" destOrd="0" presId="urn:microsoft.com/office/officeart/2005/8/layout/lProcess2"/>
    <dgm:cxn modelId="{3A0D08CF-3590-4BEF-B6E5-A00683C761F7}" type="presParOf" srcId="{73BFD165-4C97-4297-904D-9BFA1D41D94C}" destId="{A9A14B3E-33C0-444A-96AA-5A3BB5A9910B}" srcOrd="2" destOrd="0" presId="urn:microsoft.com/office/officeart/2005/8/layout/lProcess2"/>
    <dgm:cxn modelId="{DE62F2EE-09C0-4DF3-B718-2909597DBBB2}" type="presParOf" srcId="{A9A14B3E-33C0-444A-96AA-5A3BB5A9910B}" destId="{5A3957FF-92EF-45DA-808D-D333F76BF6F9}" srcOrd="0" destOrd="0" presId="urn:microsoft.com/office/officeart/2005/8/layout/lProcess2"/>
    <dgm:cxn modelId="{F0A69581-126F-4F7F-AD63-23963937FC65}" type="presParOf" srcId="{5A3957FF-92EF-45DA-808D-D333F76BF6F9}" destId="{968536E3-291B-46C6-AFBC-814F0A916F35}" srcOrd="0" destOrd="0" presId="urn:microsoft.com/office/officeart/2005/8/layout/lProcess2"/>
    <dgm:cxn modelId="{0432CB68-5E27-4F36-9029-9F6023041F27}" type="presParOf" srcId="{5A3957FF-92EF-45DA-808D-D333F76BF6F9}" destId="{286B5A86-1937-40A4-87A7-628165E0BE81}" srcOrd="1" destOrd="0" presId="urn:microsoft.com/office/officeart/2005/8/layout/lProcess2"/>
    <dgm:cxn modelId="{70130254-4934-4E93-8B74-5181D5A2B622}" type="presParOf" srcId="{5A3957FF-92EF-45DA-808D-D333F76BF6F9}" destId="{4A2D51B3-4B32-4352-9B57-5F4AA7756DCC}" srcOrd="2" destOrd="0" presId="urn:microsoft.com/office/officeart/2005/8/layout/lProcess2"/>
    <dgm:cxn modelId="{02EB2DE5-535D-41A7-89F8-E85B40104633}" type="presParOf" srcId="{5A3957FF-92EF-45DA-808D-D333F76BF6F9}" destId="{31A05CB3-DE6F-41DB-9FBB-9FE29E538226}" srcOrd="3" destOrd="0" presId="urn:microsoft.com/office/officeart/2005/8/layout/lProcess2"/>
    <dgm:cxn modelId="{BF4530AC-1CCF-4424-A520-480CE080A754}" type="presParOf" srcId="{5A3957FF-92EF-45DA-808D-D333F76BF6F9}" destId="{A245AE73-C764-4823-A585-12A06F369B51}" srcOrd="4" destOrd="0" presId="urn:microsoft.com/office/officeart/2005/8/layout/lProcess2"/>
    <dgm:cxn modelId="{D1D62B3B-423A-4FE6-9351-0D422E224B52}" type="presParOf" srcId="{5A3957FF-92EF-45DA-808D-D333F76BF6F9}" destId="{AE12F660-A98B-4D08-8F9F-6CCAE05D7D13}" srcOrd="5" destOrd="0" presId="urn:microsoft.com/office/officeart/2005/8/layout/lProcess2"/>
    <dgm:cxn modelId="{2B27C701-951A-4FBE-8CAD-305957D30279}" type="presParOf" srcId="{5A3957FF-92EF-45DA-808D-D333F76BF6F9}" destId="{FB9F1E6B-4355-4D62-8687-05108076B57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FAF66A-0257-4EF2-8E0F-83598F7EA3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3E156620-AC45-406B-A495-A150351EA25C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Migração do campo para a cidade.</a:t>
          </a:r>
        </a:p>
      </dgm:t>
    </dgm:pt>
    <dgm:pt modelId="{DC84D268-30E8-4642-9273-949490FACA3E}" type="parTrans" cxnId="{2E40C191-7B31-45D6-B403-0AA5CEF68E8B}">
      <dgm:prSet/>
      <dgm:spPr/>
      <dgm:t>
        <a:bodyPr/>
        <a:lstStyle/>
        <a:p>
          <a:endParaRPr lang="pt-BR"/>
        </a:p>
      </dgm:t>
    </dgm:pt>
    <dgm:pt modelId="{5A334BC2-64D3-4965-A7E8-816797BFC15D}" type="sibTrans" cxnId="{2E40C191-7B31-45D6-B403-0AA5CEF68E8B}">
      <dgm:prSet/>
      <dgm:spPr/>
      <dgm:t>
        <a:bodyPr/>
        <a:lstStyle/>
        <a:p>
          <a:endParaRPr lang="pt-BR"/>
        </a:p>
      </dgm:t>
    </dgm:pt>
    <dgm:pt modelId="{376A8201-A183-474E-B0EB-B3AFE90E83EA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Industrialização: exploração de petróleo, produção e aço e construção de ferrovias.</a:t>
          </a:r>
        </a:p>
      </dgm:t>
    </dgm:pt>
    <dgm:pt modelId="{3D27B4B0-E152-4E67-8FB2-E107EA4D4E54}" type="parTrans" cxnId="{3E3C8016-1D00-4DFB-8078-C7B725F2CF73}">
      <dgm:prSet/>
      <dgm:spPr/>
      <dgm:t>
        <a:bodyPr/>
        <a:lstStyle/>
        <a:p>
          <a:endParaRPr lang="pt-BR"/>
        </a:p>
      </dgm:t>
    </dgm:pt>
    <dgm:pt modelId="{4AF9FF9F-2112-40D6-9CA4-8584D349F3DA}" type="sibTrans" cxnId="{3E3C8016-1D00-4DFB-8078-C7B725F2CF73}">
      <dgm:prSet/>
      <dgm:spPr/>
      <dgm:t>
        <a:bodyPr/>
        <a:lstStyle/>
        <a:p>
          <a:endParaRPr lang="pt-BR"/>
        </a:p>
      </dgm:t>
    </dgm:pt>
    <dgm:pt modelId="{5DA56411-953E-4B79-B7F8-E6DC65357D74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Condições de trabalho precárias.</a:t>
          </a:r>
        </a:p>
      </dgm:t>
    </dgm:pt>
    <dgm:pt modelId="{622D85E3-3B3B-43D2-87F9-63E42BED9906}" type="parTrans" cxnId="{CD303FA2-C336-43DA-86B6-246F196C9DA8}">
      <dgm:prSet/>
      <dgm:spPr/>
      <dgm:t>
        <a:bodyPr/>
        <a:lstStyle/>
        <a:p>
          <a:endParaRPr lang="pt-BR"/>
        </a:p>
      </dgm:t>
    </dgm:pt>
    <dgm:pt modelId="{D7A2F0BF-AE94-43FB-BA6B-89661B8D54EF}" type="sibTrans" cxnId="{CD303FA2-C336-43DA-86B6-246F196C9DA8}">
      <dgm:prSet/>
      <dgm:spPr/>
      <dgm:t>
        <a:bodyPr/>
        <a:lstStyle/>
        <a:p>
          <a:endParaRPr lang="pt-BR"/>
        </a:p>
      </dgm:t>
    </dgm:pt>
    <dgm:pt modelId="{7A72015B-3F6D-430C-91D7-9D50004764CA}" type="pres">
      <dgm:prSet presAssocID="{DCFAF66A-0257-4EF2-8E0F-83598F7EA3D2}" presName="Name0" presStyleCnt="0">
        <dgm:presLayoutVars>
          <dgm:chMax val="7"/>
          <dgm:chPref val="7"/>
          <dgm:dir/>
        </dgm:presLayoutVars>
      </dgm:prSet>
      <dgm:spPr/>
    </dgm:pt>
    <dgm:pt modelId="{24CD501B-1360-43C6-AE7F-C3202BBC9CE8}" type="pres">
      <dgm:prSet presAssocID="{DCFAF66A-0257-4EF2-8E0F-83598F7EA3D2}" presName="Name1" presStyleCnt="0"/>
      <dgm:spPr/>
    </dgm:pt>
    <dgm:pt modelId="{301598C1-EA34-41AF-BDBE-2E5A10E2F375}" type="pres">
      <dgm:prSet presAssocID="{DCFAF66A-0257-4EF2-8E0F-83598F7EA3D2}" presName="cycle" presStyleCnt="0"/>
      <dgm:spPr/>
    </dgm:pt>
    <dgm:pt modelId="{2C08C740-E08E-4AD9-AB6C-B53CED2B0E05}" type="pres">
      <dgm:prSet presAssocID="{DCFAF66A-0257-4EF2-8E0F-83598F7EA3D2}" presName="srcNode" presStyleLbl="node1" presStyleIdx="0" presStyleCnt="3"/>
      <dgm:spPr/>
    </dgm:pt>
    <dgm:pt modelId="{06DAF695-14D1-41CD-8020-EEB5E8317231}" type="pres">
      <dgm:prSet presAssocID="{DCFAF66A-0257-4EF2-8E0F-83598F7EA3D2}" presName="conn" presStyleLbl="parChTrans1D2" presStyleIdx="0" presStyleCnt="1"/>
      <dgm:spPr/>
    </dgm:pt>
    <dgm:pt modelId="{51D8E8B6-7924-446E-A937-34F1425AAECA}" type="pres">
      <dgm:prSet presAssocID="{DCFAF66A-0257-4EF2-8E0F-83598F7EA3D2}" presName="extraNode" presStyleLbl="node1" presStyleIdx="0" presStyleCnt="3"/>
      <dgm:spPr/>
    </dgm:pt>
    <dgm:pt modelId="{4CE22228-0679-4BC2-93B3-8F76B583E898}" type="pres">
      <dgm:prSet presAssocID="{DCFAF66A-0257-4EF2-8E0F-83598F7EA3D2}" presName="dstNode" presStyleLbl="node1" presStyleIdx="0" presStyleCnt="3"/>
      <dgm:spPr/>
    </dgm:pt>
    <dgm:pt modelId="{24430EB5-FA32-419C-BFF3-E4C5AC0A0AD0}" type="pres">
      <dgm:prSet presAssocID="{3E156620-AC45-406B-A495-A150351EA25C}" presName="text_1" presStyleLbl="node1" presStyleIdx="0" presStyleCnt="3">
        <dgm:presLayoutVars>
          <dgm:bulletEnabled val="1"/>
        </dgm:presLayoutVars>
      </dgm:prSet>
      <dgm:spPr/>
    </dgm:pt>
    <dgm:pt modelId="{1F9603E2-8217-4BA3-AE6A-FB6C7695CE6D}" type="pres">
      <dgm:prSet presAssocID="{3E156620-AC45-406B-A495-A150351EA25C}" presName="accent_1" presStyleCnt="0"/>
      <dgm:spPr/>
    </dgm:pt>
    <dgm:pt modelId="{9E79E63F-16D2-4EFA-B151-14F4095CA978}" type="pres">
      <dgm:prSet presAssocID="{3E156620-AC45-406B-A495-A150351EA25C}" presName="accentRepeatNode" presStyleLbl="solidFgAcc1" presStyleIdx="0" presStyleCnt="3"/>
      <dgm:spPr/>
    </dgm:pt>
    <dgm:pt modelId="{5468D3C3-DC6B-486D-AAEE-00A768EE2D16}" type="pres">
      <dgm:prSet presAssocID="{376A8201-A183-474E-B0EB-B3AFE90E83EA}" presName="text_2" presStyleLbl="node1" presStyleIdx="1" presStyleCnt="3">
        <dgm:presLayoutVars>
          <dgm:bulletEnabled val="1"/>
        </dgm:presLayoutVars>
      </dgm:prSet>
      <dgm:spPr/>
    </dgm:pt>
    <dgm:pt modelId="{3F865700-5CC6-429D-85CF-5F7E4FAAB2D2}" type="pres">
      <dgm:prSet presAssocID="{376A8201-A183-474E-B0EB-B3AFE90E83EA}" presName="accent_2" presStyleCnt="0"/>
      <dgm:spPr/>
    </dgm:pt>
    <dgm:pt modelId="{DEEB8D53-940D-498F-AFD9-7575D5760CC8}" type="pres">
      <dgm:prSet presAssocID="{376A8201-A183-474E-B0EB-B3AFE90E83EA}" presName="accentRepeatNode" presStyleLbl="solidFgAcc1" presStyleIdx="1" presStyleCnt="3"/>
      <dgm:spPr/>
    </dgm:pt>
    <dgm:pt modelId="{2CBA2160-BE5E-44DF-8E77-58E6E985C0BE}" type="pres">
      <dgm:prSet presAssocID="{5DA56411-953E-4B79-B7F8-E6DC65357D74}" presName="text_3" presStyleLbl="node1" presStyleIdx="2" presStyleCnt="3">
        <dgm:presLayoutVars>
          <dgm:bulletEnabled val="1"/>
        </dgm:presLayoutVars>
      </dgm:prSet>
      <dgm:spPr/>
    </dgm:pt>
    <dgm:pt modelId="{B85E173F-446B-4E93-A47B-BC9E503E349D}" type="pres">
      <dgm:prSet presAssocID="{5DA56411-953E-4B79-B7F8-E6DC65357D74}" presName="accent_3" presStyleCnt="0"/>
      <dgm:spPr/>
    </dgm:pt>
    <dgm:pt modelId="{A5F3A7FD-82FE-41AB-8757-215D4D6A6808}" type="pres">
      <dgm:prSet presAssocID="{5DA56411-953E-4B79-B7F8-E6DC65357D74}" presName="accentRepeatNode" presStyleLbl="solidFgAcc1" presStyleIdx="2" presStyleCnt="3"/>
      <dgm:spPr/>
    </dgm:pt>
  </dgm:ptLst>
  <dgm:cxnLst>
    <dgm:cxn modelId="{927C2206-866B-406D-B72A-AB14D4031FFD}" type="presOf" srcId="{376A8201-A183-474E-B0EB-B3AFE90E83EA}" destId="{5468D3C3-DC6B-486D-AAEE-00A768EE2D16}" srcOrd="0" destOrd="0" presId="urn:microsoft.com/office/officeart/2008/layout/VerticalCurvedList"/>
    <dgm:cxn modelId="{3E3C8016-1D00-4DFB-8078-C7B725F2CF73}" srcId="{DCFAF66A-0257-4EF2-8E0F-83598F7EA3D2}" destId="{376A8201-A183-474E-B0EB-B3AFE90E83EA}" srcOrd="1" destOrd="0" parTransId="{3D27B4B0-E152-4E67-8FB2-E107EA4D4E54}" sibTransId="{4AF9FF9F-2112-40D6-9CA4-8584D349F3DA}"/>
    <dgm:cxn modelId="{FD4CA560-DE08-434C-B4F5-A74975792D97}" type="presOf" srcId="{5A334BC2-64D3-4965-A7E8-816797BFC15D}" destId="{06DAF695-14D1-41CD-8020-EEB5E8317231}" srcOrd="0" destOrd="0" presId="urn:microsoft.com/office/officeart/2008/layout/VerticalCurvedList"/>
    <dgm:cxn modelId="{F24F2D64-DC05-4153-ACB5-96D49F0C38FA}" type="presOf" srcId="{DCFAF66A-0257-4EF2-8E0F-83598F7EA3D2}" destId="{7A72015B-3F6D-430C-91D7-9D50004764CA}" srcOrd="0" destOrd="0" presId="urn:microsoft.com/office/officeart/2008/layout/VerticalCurvedList"/>
    <dgm:cxn modelId="{1C6A8175-33F0-40D2-BB53-6173D1B017FD}" type="presOf" srcId="{3E156620-AC45-406B-A495-A150351EA25C}" destId="{24430EB5-FA32-419C-BFF3-E4C5AC0A0AD0}" srcOrd="0" destOrd="0" presId="urn:microsoft.com/office/officeart/2008/layout/VerticalCurvedList"/>
    <dgm:cxn modelId="{FA81C190-0425-48CC-9792-F56343E5B955}" type="presOf" srcId="{5DA56411-953E-4B79-B7F8-E6DC65357D74}" destId="{2CBA2160-BE5E-44DF-8E77-58E6E985C0BE}" srcOrd="0" destOrd="0" presId="urn:microsoft.com/office/officeart/2008/layout/VerticalCurvedList"/>
    <dgm:cxn modelId="{2E40C191-7B31-45D6-B403-0AA5CEF68E8B}" srcId="{DCFAF66A-0257-4EF2-8E0F-83598F7EA3D2}" destId="{3E156620-AC45-406B-A495-A150351EA25C}" srcOrd="0" destOrd="0" parTransId="{DC84D268-30E8-4642-9273-949490FACA3E}" sibTransId="{5A334BC2-64D3-4965-A7E8-816797BFC15D}"/>
    <dgm:cxn modelId="{CD303FA2-C336-43DA-86B6-246F196C9DA8}" srcId="{DCFAF66A-0257-4EF2-8E0F-83598F7EA3D2}" destId="{5DA56411-953E-4B79-B7F8-E6DC65357D74}" srcOrd="2" destOrd="0" parTransId="{622D85E3-3B3B-43D2-87F9-63E42BED9906}" sibTransId="{D7A2F0BF-AE94-43FB-BA6B-89661B8D54EF}"/>
    <dgm:cxn modelId="{11FA833B-CF6F-45DE-9427-E4F619A55A5D}" type="presParOf" srcId="{7A72015B-3F6D-430C-91D7-9D50004764CA}" destId="{24CD501B-1360-43C6-AE7F-C3202BBC9CE8}" srcOrd="0" destOrd="0" presId="urn:microsoft.com/office/officeart/2008/layout/VerticalCurvedList"/>
    <dgm:cxn modelId="{12E2E2C7-B650-4793-BD06-418A87F173A8}" type="presParOf" srcId="{24CD501B-1360-43C6-AE7F-C3202BBC9CE8}" destId="{301598C1-EA34-41AF-BDBE-2E5A10E2F375}" srcOrd="0" destOrd="0" presId="urn:microsoft.com/office/officeart/2008/layout/VerticalCurvedList"/>
    <dgm:cxn modelId="{99F85074-0B17-41B5-A4F5-D0C74FA3680B}" type="presParOf" srcId="{301598C1-EA34-41AF-BDBE-2E5A10E2F375}" destId="{2C08C740-E08E-4AD9-AB6C-B53CED2B0E05}" srcOrd="0" destOrd="0" presId="urn:microsoft.com/office/officeart/2008/layout/VerticalCurvedList"/>
    <dgm:cxn modelId="{18FF6BC5-0603-4C3E-9E63-59684AEC9BE0}" type="presParOf" srcId="{301598C1-EA34-41AF-BDBE-2E5A10E2F375}" destId="{06DAF695-14D1-41CD-8020-EEB5E8317231}" srcOrd="1" destOrd="0" presId="urn:microsoft.com/office/officeart/2008/layout/VerticalCurvedList"/>
    <dgm:cxn modelId="{5FB090D0-1D85-48A8-AB3A-BB19F3CEF8B0}" type="presParOf" srcId="{301598C1-EA34-41AF-BDBE-2E5A10E2F375}" destId="{51D8E8B6-7924-446E-A937-34F1425AAECA}" srcOrd="2" destOrd="0" presId="urn:microsoft.com/office/officeart/2008/layout/VerticalCurvedList"/>
    <dgm:cxn modelId="{D20B387C-11CF-442C-8AA8-E8499D7479E5}" type="presParOf" srcId="{301598C1-EA34-41AF-BDBE-2E5A10E2F375}" destId="{4CE22228-0679-4BC2-93B3-8F76B583E898}" srcOrd="3" destOrd="0" presId="urn:microsoft.com/office/officeart/2008/layout/VerticalCurvedList"/>
    <dgm:cxn modelId="{853BFCDE-9EE4-4458-A167-AD5581FA154E}" type="presParOf" srcId="{24CD501B-1360-43C6-AE7F-C3202BBC9CE8}" destId="{24430EB5-FA32-419C-BFF3-E4C5AC0A0AD0}" srcOrd="1" destOrd="0" presId="urn:microsoft.com/office/officeart/2008/layout/VerticalCurvedList"/>
    <dgm:cxn modelId="{65C0C646-A542-4848-BA29-676899959935}" type="presParOf" srcId="{24CD501B-1360-43C6-AE7F-C3202BBC9CE8}" destId="{1F9603E2-8217-4BA3-AE6A-FB6C7695CE6D}" srcOrd="2" destOrd="0" presId="urn:microsoft.com/office/officeart/2008/layout/VerticalCurvedList"/>
    <dgm:cxn modelId="{B1B1933A-5D65-4280-863D-C720AFECE9F8}" type="presParOf" srcId="{1F9603E2-8217-4BA3-AE6A-FB6C7695CE6D}" destId="{9E79E63F-16D2-4EFA-B151-14F4095CA978}" srcOrd="0" destOrd="0" presId="urn:microsoft.com/office/officeart/2008/layout/VerticalCurvedList"/>
    <dgm:cxn modelId="{2CC4FBF5-3A18-4660-AD26-331AA04788B5}" type="presParOf" srcId="{24CD501B-1360-43C6-AE7F-C3202BBC9CE8}" destId="{5468D3C3-DC6B-486D-AAEE-00A768EE2D16}" srcOrd="3" destOrd="0" presId="urn:microsoft.com/office/officeart/2008/layout/VerticalCurvedList"/>
    <dgm:cxn modelId="{FD87491B-EC64-475F-9619-A92ECC2C5A03}" type="presParOf" srcId="{24CD501B-1360-43C6-AE7F-C3202BBC9CE8}" destId="{3F865700-5CC6-429D-85CF-5F7E4FAAB2D2}" srcOrd="4" destOrd="0" presId="urn:microsoft.com/office/officeart/2008/layout/VerticalCurvedList"/>
    <dgm:cxn modelId="{E3803B67-82AE-4B4A-A6AB-C71F34BC0E0D}" type="presParOf" srcId="{3F865700-5CC6-429D-85CF-5F7E4FAAB2D2}" destId="{DEEB8D53-940D-498F-AFD9-7575D5760CC8}" srcOrd="0" destOrd="0" presId="urn:microsoft.com/office/officeart/2008/layout/VerticalCurvedList"/>
    <dgm:cxn modelId="{DD1F279C-E158-4F3F-B4A6-A060F8CA7EB7}" type="presParOf" srcId="{24CD501B-1360-43C6-AE7F-C3202BBC9CE8}" destId="{2CBA2160-BE5E-44DF-8E77-58E6E985C0BE}" srcOrd="5" destOrd="0" presId="urn:microsoft.com/office/officeart/2008/layout/VerticalCurvedList"/>
    <dgm:cxn modelId="{DA15E447-6FB8-4658-B391-9D99FDB4E2B3}" type="presParOf" srcId="{24CD501B-1360-43C6-AE7F-C3202BBC9CE8}" destId="{B85E173F-446B-4E93-A47B-BC9E503E349D}" srcOrd="6" destOrd="0" presId="urn:microsoft.com/office/officeart/2008/layout/VerticalCurvedList"/>
    <dgm:cxn modelId="{5A00B39A-5C55-4637-88E7-4147E0514385}" type="presParOf" srcId="{B85E173F-446B-4E93-A47B-BC9E503E349D}" destId="{A5F3A7FD-82FE-41AB-8757-215D4D6A68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08E577-61C9-4418-A268-E0F3B0B4D4E7}" type="doc">
      <dgm:prSet loTypeId="urn:microsoft.com/office/officeart/2005/8/layout/h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1CCF713D-478F-43AC-9EDB-7E20503138A6}">
      <dgm:prSet phldrT="[Texto]" custT="1"/>
      <dgm:spPr/>
      <dgm:t>
        <a:bodyPr/>
        <a:lstStyle/>
        <a:p>
          <a:r>
            <a:rPr lang="pt-BR" sz="3600" b="1" dirty="0">
              <a:latin typeface="Roboto" panose="02000000000000000000" pitchFamily="2" charset="0"/>
              <a:ea typeface="Roboto" panose="02000000000000000000" pitchFamily="2" charset="0"/>
            </a:rPr>
            <a:t>O Capital</a:t>
          </a:r>
          <a:r>
            <a:rPr lang="pt-BR" sz="3600" dirty="0">
              <a:latin typeface="Roboto" panose="02000000000000000000" pitchFamily="2" charset="0"/>
              <a:ea typeface="Roboto" panose="02000000000000000000" pitchFamily="2" charset="0"/>
            </a:rPr>
            <a:t> e </a:t>
          </a:r>
          <a:r>
            <a:rPr lang="pt-BR" sz="3600" b="1" dirty="0">
              <a:latin typeface="Roboto" panose="02000000000000000000" pitchFamily="2" charset="0"/>
              <a:ea typeface="Roboto" panose="02000000000000000000" pitchFamily="2" charset="0"/>
            </a:rPr>
            <a:t>Manifesto do Partido Comunista</a:t>
          </a:r>
          <a:endParaRPr lang="pt-BR" sz="36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3F31DC1-72F8-4711-83D0-BA365DF51958}" type="parTrans" cxnId="{688B67C5-1C27-418A-A25E-CCBACAC70D1D}">
      <dgm:prSet/>
      <dgm:spPr/>
      <dgm:t>
        <a:bodyPr/>
        <a:lstStyle/>
        <a:p>
          <a:endParaRPr lang="pt-BR"/>
        </a:p>
      </dgm:t>
    </dgm:pt>
    <dgm:pt modelId="{17B06DEF-A0DF-46F6-BD33-0008A3D0E711}" type="sibTrans" cxnId="{688B67C5-1C27-418A-A25E-CCBACAC70D1D}">
      <dgm:prSet/>
      <dgm:spPr/>
      <dgm:t>
        <a:bodyPr/>
        <a:lstStyle/>
        <a:p>
          <a:endParaRPr lang="pt-BR"/>
        </a:p>
      </dgm:t>
    </dgm:pt>
    <dgm:pt modelId="{DCF30263-E60E-4747-A90F-C69D4230BFAA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Transformação da sociedade: repartição da riqueza</a:t>
          </a:r>
        </a:p>
      </dgm:t>
    </dgm:pt>
    <dgm:pt modelId="{3FB98C97-6A88-4E7E-A94B-14015172AED8}" type="parTrans" cxnId="{6BB74870-B144-4FE1-AB7C-6A253BFDC0C3}">
      <dgm:prSet/>
      <dgm:spPr/>
      <dgm:t>
        <a:bodyPr/>
        <a:lstStyle/>
        <a:p>
          <a:endParaRPr lang="pt-BR"/>
        </a:p>
      </dgm:t>
    </dgm:pt>
    <dgm:pt modelId="{230D79BA-56DC-454A-A5AD-73A951AB31B5}" type="sibTrans" cxnId="{6BB74870-B144-4FE1-AB7C-6A253BFDC0C3}">
      <dgm:prSet/>
      <dgm:spPr/>
      <dgm:t>
        <a:bodyPr/>
        <a:lstStyle/>
        <a:p>
          <a:endParaRPr lang="pt-BR"/>
        </a:p>
      </dgm:t>
    </dgm:pt>
    <dgm:pt modelId="{50C3EFE4-FFD1-4161-B82D-555D2C3C846A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Oposição ao liberalismo</a:t>
          </a:r>
        </a:p>
      </dgm:t>
    </dgm:pt>
    <dgm:pt modelId="{70A86622-5309-41B8-AD03-9E687C919C58}" type="parTrans" cxnId="{8CFC56AB-5109-42E9-AD49-77AB4EAACF26}">
      <dgm:prSet/>
      <dgm:spPr/>
      <dgm:t>
        <a:bodyPr/>
        <a:lstStyle/>
        <a:p>
          <a:endParaRPr lang="pt-BR"/>
        </a:p>
      </dgm:t>
    </dgm:pt>
    <dgm:pt modelId="{0DEED186-0D33-4E93-B99B-EA2B4901DCD8}" type="sibTrans" cxnId="{8CFC56AB-5109-42E9-AD49-77AB4EAACF26}">
      <dgm:prSet/>
      <dgm:spPr/>
      <dgm:t>
        <a:bodyPr/>
        <a:lstStyle/>
        <a:p>
          <a:endParaRPr lang="pt-BR"/>
        </a:p>
      </dgm:t>
    </dgm:pt>
    <dgm:pt modelId="{A55E6615-A80A-41A6-AFA3-B5EA98C78BB3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Sociedade sem classes</a:t>
          </a:r>
        </a:p>
      </dgm:t>
    </dgm:pt>
    <dgm:pt modelId="{D45A41DC-593F-4112-8F9A-0E421B7B2B10}" type="parTrans" cxnId="{B5FE6E8D-3B53-4421-A064-5CFC82F5ED97}">
      <dgm:prSet/>
      <dgm:spPr/>
      <dgm:t>
        <a:bodyPr/>
        <a:lstStyle/>
        <a:p>
          <a:endParaRPr lang="pt-BR"/>
        </a:p>
      </dgm:t>
    </dgm:pt>
    <dgm:pt modelId="{7D6F178C-4547-4171-B8BF-9A5FA8F09510}" type="sibTrans" cxnId="{B5FE6E8D-3B53-4421-A064-5CFC82F5ED97}">
      <dgm:prSet/>
      <dgm:spPr/>
      <dgm:t>
        <a:bodyPr/>
        <a:lstStyle/>
        <a:p>
          <a:endParaRPr lang="pt-BR"/>
        </a:p>
      </dgm:t>
    </dgm:pt>
    <dgm:pt modelId="{4EF33E4A-74D7-414F-B3C2-D7D94EED8987}">
      <dgm:prSet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Repartição da riqueza e Igualdade social</a:t>
          </a:r>
        </a:p>
      </dgm:t>
    </dgm:pt>
    <dgm:pt modelId="{7AB4875C-D48E-4D6A-B453-1E2FADB860D6}" type="parTrans" cxnId="{896C8E10-0347-4A4F-92E0-07AD387E44BA}">
      <dgm:prSet/>
      <dgm:spPr/>
      <dgm:t>
        <a:bodyPr/>
        <a:lstStyle/>
        <a:p>
          <a:endParaRPr lang="pt-BR"/>
        </a:p>
      </dgm:t>
    </dgm:pt>
    <dgm:pt modelId="{B63B2074-8DBC-467C-A9F5-6181304BE23B}" type="sibTrans" cxnId="{896C8E10-0347-4A4F-92E0-07AD387E44BA}">
      <dgm:prSet/>
      <dgm:spPr/>
      <dgm:t>
        <a:bodyPr/>
        <a:lstStyle/>
        <a:p>
          <a:endParaRPr lang="pt-BR"/>
        </a:p>
      </dgm:t>
    </dgm:pt>
    <dgm:pt modelId="{D58A4718-60A5-46EB-8F6D-2C166396C832}" type="pres">
      <dgm:prSet presAssocID="{DA08E577-61C9-4418-A268-E0F3B0B4D4E7}" presName="composite" presStyleCnt="0">
        <dgm:presLayoutVars>
          <dgm:chMax val="1"/>
          <dgm:dir/>
          <dgm:resizeHandles val="exact"/>
        </dgm:presLayoutVars>
      </dgm:prSet>
      <dgm:spPr/>
    </dgm:pt>
    <dgm:pt modelId="{489C1D9D-0A19-47CB-AA72-134D65F3F85A}" type="pres">
      <dgm:prSet presAssocID="{1CCF713D-478F-43AC-9EDB-7E20503138A6}" presName="roof" presStyleLbl="dkBgShp" presStyleIdx="0" presStyleCnt="2" custLinFactNeighborX="14512" custLinFactNeighborY="-1953"/>
      <dgm:spPr/>
    </dgm:pt>
    <dgm:pt modelId="{1ED2822C-573C-4120-BB99-891007030DAA}" type="pres">
      <dgm:prSet presAssocID="{1CCF713D-478F-43AC-9EDB-7E20503138A6}" presName="pillars" presStyleCnt="0"/>
      <dgm:spPr/>
    </dgm:pt>
    <dgm:pt modelId="{B8A8E800-5389-4527-AE77-50CDDE29A2A7}" type="pres">
      <dgm:prSet presAssocID="{1CCF713D-478F-43AC-9EDB-7E20503138A6}" presName="pillar1" presStyleLbl="node1" presStyleIdx="0" presStyleCnt="4">
        <dgm:presLayoutVars>
          <dgm:bulletEnabled val="1"/>
        </dgm:presLayoutVars>
      </dgm:prSet>
      <dgm:spPr/>
    </dgm:pt>
    <dgm:pt modelId="{55C82A1C-1F3E-4789-918C-5757DD5A1F54}" type="pres">
      <dgm:prSet presAssocID="{50C3EFE4-FFD1-4161-B82D-555D2C3C846A}" presName="pillarX" presStyleLbl="node1" presStyleIdx="1" presStyleCnt="4">
        <dgm:presLayoutVars>
          <dgm:bulletEnabled val="1"/>
        </dgm:presLayoutVars>
      </dgm:prSet>
      <dgm:spPr/>
    </dgm:pt>
    <dgm:pt modelId="{6AF86E17-08A5-4E55-849F-F241556CCA4E}" type="pres">
      <dgm:prSet presAssocID="{4EF33E4A-74D7-414F-B3C2-D7D94EED8987}" presName="pillarX" presStyleLbl="node1" presStyleIdx="2" presStyleCnt="4">
        <dgm:presLayoutVars>
          <dgm:bulletEnabled val="1"/>
        </dgm:presLayoutVars>
      </dgm:prSet>
      <dgm:spPr/>
    </dgm:pt>
    <dgm:pt modelId="{26EA8B0E-F211-4E22-BFCF-02C3BAA7C46A}" type="pres">
      <dgm:prSet presAssocID="{A55E6615-A80A-41A6-AFA3-B5EA98C78BB3}" presName="pillarX" presStyleLbl="node1" presStyleIdx="3" presStyleCnt="4">
        <dgm:presLayoutVars>
          <dgm:bulletEnabled val="1"/>
        </dgm:presLayoutVars>
      </dgm:prSet>
      <dgm:spPr/>
    </dgm:pt>
    <dgm:pt modelId="{5DF8DBBF-6802-429B-8435-3B98288BCDCB}" type="pres">
      <dgm:prSet presAssocID="{1CCF713D-478F-43AC-9EDB-7E20503138A6}" presName="base" presStyleLbl="dkBgShp" presStyleIdx="1" presStyleCnt="2"/>
      <dgm:spPr/>
    </dgm:pt>
  </dgm:ptLst>
  <dgm:cxnLst>
    <dgm:cxn modelId="{896C8E10-0347-4A4F-92E0-07AD387E44BA}" srcId="{1CCF713D-478F-43AC-9EDB-7E20503138A6}" destId="{4EF33E4A-74D7-414F-B3C2-D7D94EED8987}" srcOrd="2" destOrd="0" parTransId="{7AB4875C-D48E-4D6A-B453-1E2FADB860D6}" sibTransId="{B63B2074-8DBC-467C-A9F5-6181304BE23B}"/>
    <dgm:cxn modelId="{B0577D2E-E3BD-4F7A-BCD8-B99ECCDF7FF3}" type="presOf" srcId="{DA08E577-61C9-4418-A268-E0F3B0B4D4E7}" destId="{D58A4718-60A5-46EB-8F6D-2C166396C832}" srcOrd="0" destOrd="0" presId="urn:microsoft.com/office/officeart/2005/8/layout/hList3"/>
    <dgm:cxn modelId="{FB1FB74E-E296-4F8C-A092-C6ED06D0A718}" type="presOf" srcId="{A55E6615-A80A-41A6-AFA3-B5EA98C78BB3}" destId="{26EA8B0E-F211-4E22-BFCF-02C3BAA7C46A}" srcOrd="0" destOrd="0" presId="urn:microsoft.com/office/officeart/2005/8/layout/hList3"/>
    <dgm:cxn modelId="{6BB74870-B144-4FE1-AB7C-6A253BFDC0C3}" srcId="{1CCF713D-478F-43AC-9EDB-7E20503138A6}" destId="{DCF30263-E60E-4747-A90F-C69D4230BFAA}" srcOrd="0" destOrd="0" parTransId="{3FB98C97-6A88-4E7E-A94B-14015172AED8}" sibTransId="{230D79BA-56DC-454A-A5AD-73A951AB31B5}"/>
    <dgm:cxn modelId="{3073D376-6E7C-44DB-A4FA-034698352C5F}" type="presOf" srcId="{4EF33E4A-74D7-414F-B3C2-D7D94EED8987}" destId="{6AF86E17-08A5-4E55-849F-F241556CCA4E}" srcOrd="0" destOrd="0" presId="urn:microsoft.com/office/officeart/2005/8/layout/hList3"/>
    <dgm:cxn modelId="{7652968A-CB14-418C-A3DB-19754A82EC9F}" type="presOf" srcId="{DCF30263-E60E-4747-A90F-C69D4230BFAA}" destId="{B8A8E800-5389-4527-AE77-50CDDE29A2A7}" srcOrd="0" destOrd="0" presId="urn:microsoft.com/office/officeart/2005/8/layout/hList3"/>
    <dgm:cxn modelId="{B5FE6E8D-3B53-4421-A064-5CFC82F5ED97}" srcId="{1CCF713D-478F-43AC-9EDB-7E20503138A6}" destId="{A55E6615-A80A-41A6-AFA3-B5EA98C78BB3}" srcOrd="3" destOrd="0" parTransId="{D45A41DC-593F-4112-8F9A-0E421B7B2B10}" sibTransId="{7D6F178C-4547-4171-B8BF-9A5FA8F09510}"/>
    <dgm:cxn modelId="{E8E373A0-6F83-467A-B8AE-8C14704B2E18}" type="presOf" srcId="{50C3EFE4-FFD1-4161-B82D-555D2C3C846A}" destId="{55C82A1C-1F3E-4789-918C-5757DD5A1F54}" srcOrd="0" destOrd="0" presId="urn:microsoft.com/office/officeart/2005/8/layout/hList3"/>
    <dgm:cxn modelId="{8CFC56AB-5109-42E9-AD49-77AB4EAACF26}" srcId="{1CCF713D-478F-43AC-9EDB-7E20503138A6}" destId="{50C3EFE4-FFD1-4161-B82D-555D2C3C846A}" srcOrd="1" destOrd="0" parTransId="{70A86622-5309-41B8-AD03-9E687C919C58}" sibTransId="{0DEED186-0D33-4E93-B99B-EA2B4901DCD8}"/>
    <dgm:cxn modelId="{688B67C5-1C27-418A-A25E-CCBACAC70D1D}" srcId="{DA08E577-61C9-4418-A268-E0F3B0B4D4E7}" destId="{1CCF713D-478F-43AC-9EDB-7E20503138A6}" srcOrd="0" destOrd="0" parTransId="{43F31DC1-72F8-4711-83D0-BA365DF51958}" sibTransId="{17B06DEF-A0DF-46F6-BD33-0008A3D0E711}"/>
    <dgm:cxn modelId="{17001DDF-D49E-4F8E-BC21-6968BE8FC992}" type="presOf" srcId="{1CCF713D-478F-43AC-9EDB-7E20503138A6}" destId="{489C1D9D-0A19-47CB-AA72-134D65F3F85A}" srcOrd="0" destOrd="0" presId="urn:microsoft.com/office/officeart/2005/8/layout/hList3"/>
    <dgm:cxn modelId="{1BE0B2D8-A68B-4C4C-8345-EA5B9CB6024F}" type="presParOf" srcId="{D58A4718-60A5-46EB-8F6D-2C166396C832}" destId="{489C1D9D-0A19-47CB-AA72-134D65F3F85A}" srcOrd="0" destOrd="0" presId="urn:microsoft.com/office/officeart/2005/8/layout/hList3"/>
    <dgm:cxn modelId="{96C8B206-B789-4815-8CB6-4BDD8146F014}" type="presParOf" srcId="{D58A4718-60A5-46EB-8F6D-2C166396C832}" destId="{1ED2822C-573C-4120-BB99-891007030DAA}" srcOrd="1" destOrd="0" presId="urn:microsoft.com/office/officeart/2005/8/layout/hList3"/>
    <dgm:cxn modelId="{0BE71EDD-5EF1-4F6E-970B-339325EC7DE7}" type="presParOf" srcId="{1ED2822C-573C-4120-BB99-891007030DAA}" destId="{B8A8E800-5389-4527-AE77-50CDDE29A2A7}" srcOrd="0" destOrd="0" presId="urn:microsoft.com/office/officeart/2005/8/layout/hList3"/>
    <dgm:cxn modelId="{7120293C-7258-4B15-B210-447B39DB1124}" type="presParOf" srcId="{1ED2822C-573C-4120-BB99-891007030DAA}" destId="{55C82A1C-1F3E-4789-918C-5757DD5A1F54}" srcOrd="1" destOrd="0" presId="urn:microsoft.com/office/officeart/2005/8/layout/hList3"/>
    <dgm:cxn modelId="{7460F1BB-A0DA-4BF6-9E72-E03B5EDEA9F1}" type="presParOf" srcId="{1ED2822C-573C-4120-BB99-891007030DAA}" destId="{6AF86E17-08A5-4E55-849F-F241556CCA4E}" srcOrd="2" destOrd="0" presId="urn:microsoft.com/office/officeart/2005/8/layout/hList3"/>
    <dgm:cxn modelId="{C6A2757C-577B-40C2-8F22-255545E4C7FB}" type="presParOf" srcId="{1ED2822C-573C-4120-BB99-891007030DAA}" destId="{26EA8B0E-F211-4E22-BFCF-02C3BAA7C46A}" srcOrd="3" destOrd="0" presId="urn:microsoft.com/office/officeart/2005/8/layout/hList3"/>
    <dgm:cxn modelId="{112A8712-D17A-41A1-918B-1A142D6A11A7}" type="presParOf" srcId="{D58A4718-60A5-46EB-8F6D-2C166396C832}" destId="{5DF8DBBF-6802-429B-8435-3B98288BCDC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285A6F-B240-409D-B0B7-C4AE18E329C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1E05CF8-DB30-4E43-B597-F4DF2F275BC5}">
      <dgm:prSet phldrT="[Texto]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Guerra Russo-Japonesa</a:t>
          </a:r>
        </a:p>
      </dgm:t>
    </dgm:pt>
    <dgm:pt modelId="{CDFA6B14-B9E0-412E-8860-829A2C6E7A30}" type="parTrans" cxnId="{7400DBEC-D35C-4DF0-98B4-C413D6B489D9}">
      <dgm:prSet/>
      <dgm:spPr/>
      <dgm:t>
        <a:bodyPr/>
        <a:lstStyle/>
        <a:p>
          <a:endParaRPr lang="pt-BR"/>
        </a:p>
      </dgm:t>
    </dgm:pt>
    <dgm:pt modelId="{2A3CE6DB-6BE3-4602-A0CB-426DC36B401F}" type="sibTrans" cxnId="{7400DBEC-D35C-4DF0-98B4-C413D6B489D9}">
      <dgm:prSet/>
      <dgm:spPr/>
      <dgm:t>
        <a:bodyPr/>
        <a:lstStyle/>
        <a:p>
          <a:endParaRPr lang="pt-BR"/>
        </a:p>
      </dgm:t>
    </dgm:pt>
    <dgm:pt modelId="{B5E51659-F564-4FB1-BC1C-09AB0664180F}">
      <dgm:prSet phldrT="[Texto]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Pobreza da população</a:t>
          </a:r>
        </a:p>
      </dgm:t>
    </dgm:pt>
    <dgm:pt modelId="{4124D331-F817-43AF-98C8-50AD67F9C8FF}" type="parTrans" cxnId="{1F4DB15A-5082-4F1D-B2C8-4E60AA4B246E}">
      <dgm:prSet/>
      <dgm:spPr/>
      <dgm:t>
        <a:bodyPr/>
        <a:lstStyle/>
        <a:p>
          <a:endParaRPr lang="pt-BR"/>
        </a:p>
      </dgm:t>
    </dgm:pt>
    <dgm:pt modelId="{4280E2D7-1079-4AB7-9732-FAEDD1E3F1C7}" type="sibTrans" cxnId="{1F4DB15A-5082-4F1D-B2C8-4E60AA4B246E}">
      <dgm:prSet/>
      <dgm:spPr/>
      <dgm:t>
        <a:bodyPr/>
        <a:lstStyle/>
        <a:p>
          <a:endParaRPr lang="pt-BR"/>
        </a:p>
      </dgm:t>
    </dgm:pt>
    <dgm:pt modelId="{1AC84E5C-7321-499E-BF1C-F6FB823B24F6}">
      <dgm:prSet phldrT="[Texto]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Reivindicações de operários e suas famílias</a:t>
          </a:r>
        </a:p>
      </dgm:t>
    </dgm:pt>
    <dgm:pt modelId="{18AB33AF-3124-44EF-820F-DB70360F0643}" type="parTrans" cxnId="{74D32F96-6618-401A-9942-1C1031B67BEB}">
      <dgm:prSet/>
      <dgm:spPr/>
      <dgm:t>
        <a:bodyPr/>
        <a:lstStyle/>
        <a:p>
          <a:endParaRPr lang="pt-BR"/>
        </a:p>
      </dgm:t>
    </dgm:pt>
    <dgm:pt modelId="{057CE15A-16AF-49E8-9894-B5792297175A}" type="sibTrans" cxnId="{74D32F96-6618-401A-9942-1C1031B67BEB}">
      <dgm:prSet/>
      <dgm:spPr/>
      <dgm:t>
        <a:bodyPr/>
        <a:lstStyle/>
        <a:p>
          <a:endParaRPr lang="pt-BR"/>
        </a:p>
      </dgm:t>
    </dgm:pt>
    <dgm:pt modelId="{BC0B4497-31BE-404C-A588-79F141030121}" type="pres">
      <dgm:prSet presAssocID="{CA285A6F-B240-409D-B0B7-C4AE18E329CD}" presName="linear" presStyleCnt="0">
        <dgm:presLayoutVars>
          <dgm:dir/>
          <dgm:animLvl val="lvl"/>
          <dgm:resizeHandles val="exact"/>
        </dgm:presLayoutVars>
      </dgm:prSet>
      <dgm:spPr/>
    </dgm:pt>
    <dgm:pt modelId="{E972A6B4-0156-43E3-9131-236641661F4F}" type="pres">
      <dgm:prSet presAssocID="{C1E05CF8-DB30-4E43-B597-F4DF2F275BC5}" presName="parentLin" presStyleCnt="0"/>
      <dgm:spPr/>
    </dgm:pt>
    <dgm:pt modelId="{E48702F7-AACA-4C13-B3E4-9C2C7624F217}" type="pres">
      <dgm:prSet presAssocID="{C1E05CF8-DB30-4E43-B597-F4DF2F275BC5}" presName="parentLeftMargin" presStyleLbl="node1" presStyleIdx="0" presStyleCnt="3"/>
      <dgm:spPr/>
    </dgm:pt>
    <dgm:pt modelId="{37AB716C-E422-49DA-9862-B6352D924694}" type="pres">
      <dgm:prSet presAssocID="{C1E05CF8-DB30-4E43-B597-F4DF2F275B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F650CC-96A2-4F4D-8F4D-C2A65D3A02A2}" type="pres">
      <dgm:prSet presAssocID="{C1E05CF8-DB30-4E43-B597-F4DF2F275BC5}" presName="negativeSpace" presStyleCnt="0"/>
      <dgm:spPr/>
    </dgm:pt>
    <dgm:pt modelId="{E3A22E1C-363B-4B68-A0E9-0EBE605E0513}" type="pres">
      <dgm:prSet presAssocID="{C1E05CF8-DB30-4E43-B597-F4DF2F275BC5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</dgm:pt>
    <dgm:pt modelId="{C18D3A71-FAAB-4B4A-B9F6-6A0FA3CF8F49}" type="pres">
      <dgm:prSet presAssocID="{2A3CE6DB-6BE3-4602-A0CB-426DC36B401F}" presName="spaceBetweenRectangles" presStyleCnt="0"/>
      <dgm:spPr/>
    </dgm:pt>
    <dgm:pt modelId="{3A4992F5-2A7C-4BBD-B9FB-3026E4EB0FE6}" type="pres">
      <dgm:prSet presAssocID="{B5E51659-F564-4FB1-BC1C-09AB0664180F}" presName="parentLin" presStyleCnt="0"/>
      <dgm:spPr/>
    </dgm:pt>
    <dgm:pt modelId="{9019682B-050C-427A-B881-31DE5E58966B}" type="pres">
      <dgm:prSet presAssocID="{B5E51659-F564-4FB1-BC1C-09AB0664180F}" presName="parentLeftMargin" presStyleLbl="node1" presStyleIdx="0" presStyleCnt="3"/>
      <dgm:spPr/>
    </dgm:pt>
    <dgm:pt modelId="{1E659F24-197E-4CA7-B95C-6F8CA0C9E788}" type="pres">
      <dgm:prSet presAssocID="{B5E51659-F564-4FB1-BC1C-09AB066418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3ADF3A-4873-425C-9F2C-88DE6BA10618}" type="pres">
      <dgm:prSet presAssocID="{B5E51659-F564-4FB1-BC1C-09AB0664180F}" presName="negativeSpace" presStyleCnt="0"/>
      <dgm:spPr/>
    </dgm:pt>
    <dgm:pt modelId="{E593D3A2-3FCB-42AC-8D39-419C8FD831AC}" type="pres">
      <dgm:prSet presAssocID="{B5E51659-F564-4FB1-BC1C-09AB0664180F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</dgm:pt>
    <dgm:pt modelId="{E4DCE023-E10F-4E17-8222-70A946FB86F3}" type="pres">
      <dgm:prSet presAssocID="{4280E2D7-1079-4AB7-9732-FAEDD1E3F1C7}" presName="spaceBetweenRectangles" presStyleCnt="0"/>
      <dgm:spPr/>
    </dgm:pt>
    <dgm:pt modelId="{BF229969-ADFE-4E07-96BE-58848353A868}" type="pres">
      <dgm:prSet presAssocID="{1AC84E5C-7321-499E-BF1C-F6FB823B24F6}" presName="parentLin" presStyleCnt="0"/>
      <dgm:spPr/>
    </dgm:pt>
    <dgm:pt modelId="{C7DFF3E6-EF07-46BF-98CC-741BB4726BF8}" type="pres">
      <dgm:prSet presAssocID="{1AC84E5C-7321-499E-BF1C-F6FB823B24F6}" presName="parentLeftMargin" presStyleLbl="node1" presStyleIdx="1" presStyleCnt="3"/>
      <dgm:spPr/>
    </dgm:pt>
    <dgm:pt modelId="{7A3AC9DE-8B1D-4EE9-9AC9-275364A01DFC}" type="pres">
      <dgm:prSet presAssocID="{1AC84E5C-7321-499E-BF1C-F6FB823B24F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E42444-4872-4365-9EF2-80A0A8C97EB1}" type="pres">
      <dgm:prSet presAssocID="{1AC84E5C-7321-499E-BF1C-F6FB823B24F6}" presName="negativeSpace" presStyleCnt="0"/>
      <dgm:spPr/>
    </dgm:pt>
    <dgm:pt modelId="{AE1C56BC-F7AB-40A0-9EC6-18235000708E}" type="pres">
      <dgm:prSet presAssocID="{1AC84E5C-7321-499E-BF1C-F6FB823B24F6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</dgm:pt>
  </dgm:ptLst>
  <dgm:cxnLst>
    <dgm:cxn modelId="{ED03B433-5582-4E0F-ABCB-AA2EE2D32F87}" type="presOf" srcId="{1AC84E5C-7321-499E-BF1C-F6FB823B24F6}" destId="{C7DFF3E6-EF07-46BF-98CC-741BB4726BF8}" srcOrd="0" destOrd="0" presId="urn:microsoft.com/office/officeart/2005/8/layout/list1"/>
    <dgm:cxn modelId="{B8254E35-6DAC-428A-B363-2F32D6C724E1}" type="presOf" srcId="{C1E05CF8-DB30-4E43-B597-F4DF2F275BC5}" destId="{E48702F7-AACA-4C13-B3E4-9C2C7624F217}" srcOrd="0" destOrd="0" presId="urn:microsoft.com/office/officeart/2005/8/layout/list1"/>
    <dgm:cxn modelId="{1F4DB15A-5082-4F1D-B2C8-4E60AA4B246E}" srcId="{CA285A6F-B240-409D-B0B7-C4AE18E329CD}" destId="{B5E51659-F564-4FB1-BC1C-09AB0664180F}" srcOrd="1" destOrd="0" parTransId="{4124D331-F817-43AF-98C8-50AD67F9C8FF}" sibTransId="{4280E2D7-1079-4AB7-9732-FAEDD1E3F1C7}"/>
    <dgm:cxn modelId="{74D32F96-6618-401A-9942-1C1031B67BEB}" srcId="{CA285A6F-B240-409D-B0B7-C4AE18E329CD}" destId="{1AC84E5C-7321-499E-BF1C-F6FB823B24F6}" srcOrd="2" destOrd="0" parTransId="{18AB33AF-3124-44EF-820F-DB70360F0643}" sibTransId="{057CE15A-16AF-49E8-9894-B5792297175A}"/>
    <dgm:cxn modelId="{F00E3BB5-AB50-4BCF-9229-67832766D7D7}" type="presOf" srcId="{C1E05CF8-DB30-4E43-B597-F4DF2F275BC5}" destId="{37AB716C-E422-49DA-9862-B6352D924694}" srcOrd="1" destOrd="0" presId="urn:microsoft.com/office/officeart/2005/8/layout/list1"/>
    <dgm:cxn modelId="{20C9A7C0-90AD-47D2-8C5F-E8D0B1463452}" type="presOf" srcId="{B5E51659-F564-4FB1-BC1C-09AB0664180F}" destId="{9019682B-050C-427A-B881-31DE5E58966B}" srcOrd="0" destOrd="0" presId="urn:microsoft.com/office/officeart/2005/8/layout/list1"/>
    <dgm:cxn modelId="{ACA519D1-33D1-4886-8DB4-1B4C4C75F57C}" type="presOf" srcId="{CA285A6F-B240-409D-B0B7-C4AE18E329CD}" destId="{BC0B4497-31BE-404C-A588-79F141030121}" srcOrd="0" destOrd="0" presId="urn:microsoft.com/office/officeart/2005/8/layout/list1"/>
    <dgm:cxn modelId="{2A754CE5-94FE-4532-A641-E6697A5192F0}" type="presOf" srcId="{1AC84E5C-7321-499E-BF1C-F6FB823B24F6}" destId="{7A3AC9DE-8B1D-4EE9-9AC9-275364A01DFC}" srcOrd="1" destOrd="0" presId="urn:microsoft.com/office/officeart/2005/8/layout/list1"/>
    <dgm:cxn modelId="{7400DBEC-D35C-4DF0-98B4-C413D6B489D9}" srcId="{CA285A6F-B240-409D-B0B7-C4AE18E329CD}" destId="{C1E05CF8-DB30-4E43-B597-F4DF2F275BC5}" srcOrd="0" destOrd="0" parTransId="{CDFA6B14-B9E0-412E-8860-829A2C6E7A30}" sibTransId="{2A3CE6DB-6BE3-4602-A0CB-426DC36B401F}"/>
    <dgm:cxn modelId="{CF9951FC-D5B6-454E-98CA-0CD79F6FDBFD}" type="presOf" srcId="{B5E51659-F564-4FB1-BC1C-09AB0664180F}" destId="{1E659F24-197E-4CA7-B95C-6F8CA0C9E788}" srcOrd="1" destOrd="0" presId="urn:microsoft.com/office/officeart/2005/8/layout/list1"/>
    <dgm:cxn modelId="{6B1B43A8-082A-4031-BD46-424704C42692}" type="presParOf" srcId="{BC0B4497-31BE-404C-A588-79F141030121}" destId="{E972A6B4-0156-43E3-9131-236641661F4F}" srcOrd="0" destOrd="0" presId="urn:microsoft.com/office/officeart/2005/8/layout/list1"/>
    <dgm:cxn modelId="{230583AA-DCE0-4D66-8CD7-BC9EF85E621F}" type="presParOf" srcId="{E972A6B4-0156-43E3-9131-236641661F4F}" destId="{E48702F7-AACA-4C13-B3E4-9C2C7624F217}" srcOrd="0" destOrd="0" presId="urn:microsoft.com/office/officeart/2005/8/layout/list1"/>
    <dgm:cxn modelId="{4F7F0B9E-A24F-4301-A49B-8F19E112764C}" type="presParOf" srcId="{E972A6B4-0156-43E3-9131-236641661F4F}" destId="{37AB716C-E422-49DA-9862-B6352D924694}" srcOrd="1" destOrd="0" presId="urn:microsoft.com/office/officeart/2005/8/layout/list1"/>
    <dgm:cxn modelId="{16D80D03-BFF7-478E-AD92-1E0DA343F4CD}" type="presParOf" srcId="{BC0B4497-31BE-404C-A588-79F141030121}" destId="{A6F650CC-96A2-4F4D-8F4D-C2A65D3A02A2}" srcOrd="1" destOrd="0" presId="urn:microsoft.com/office/officeart/2005/8/layout/list1"/>
    <dgm:cxn modelId="{112BD105-8B93-47FD-9838-0F4AA12D0AAC}" type="presParOf" srcId="{BC0B4497-31BE-404C-A588-79F141030121}" destId="{E3A22E1C-363B-4B68-A0E9-0EBE605E0513}" srcOrd="2" destOrd="0" presId="urn:microsoft.com/office/officeart/2005/8/layout/list1"/>
    <dgm:cxn modelId="{89DF941B-DD3D-4483-8EAC-43F7F7742FBC}" type="presParOf" srcId="{BC0B4497-31BE-404C-A588-79F141030121}" destId="{C18D3A71-FAAB-4B4A-B9F6-6A0FA3CF8F49}" srcOrd="3" destOrd="0" presId="urn:microsoft.com/office/officeart/2005/8/layout/list1"/>
    <dgm:cxn modelId="{06A31D62-4C74-4E15-975B-A3F6F499108B}" type="presParOf" srcId="{BC0B4497-31BE-404C-A588-79F141030121}" destId="{3A4992F5-2A7C-4BBD-B9FB-3026E4EB0FE6}" srcOrd="4" destOrd="0" presId="urn:microsoft.com/office/officeart/2005/8/layout/list1"/>
    <dgm:cxn modelId="{57FDBAC0-9C67-48C2-A48C-5FB1549FE45B}" type="presParOf" srcId="{3A4992F5-2A7C-4BBD-B9FB-3026E4EB0FE6}" destId="{9019682B-050C-427A-B881-31DE5E58966B}" srcOrd="0" destOrd="0" presId="urn:microsoft.com/office/officeart/2005/8/layout/list1"/>
    <dgm:cxn modelId="{C83A2F69-AD36-4D9B-AD4E-47EC41AD59B0}" type="presParOf" srcId="{3A4992F5-2A7C-4BBD-B9FB-3026E4EB0FE6}" destId="{1E659F24-197E-4CA7-B95C-6F8CA0C9E788}" srcOrd="1" destOrd="0" presId="urn:microsoft.com/office/officeart/2005/8/layout/list1"/>
    <dgm:cxn modelId="{E3B2AF6F-14E6-4793-99AA-D78BAD8CA4BE}" type="presParOf" srcId="{BC0B4497-31BE-404C-A588-79F141030121}" destId="{CD3ADF3A-4873-425C-9F2C-88DE6BA10618}" srcOrd="5" destOrd="0" presId="urn:microsoft.com/office/officeart/2005/8/layout/list1"/>
    <dgm:cxn modelId="{AA2CA925-83ED-42A2-8345-9A448240EBA0}" type="presParOf" srcId="{BC0B4497-31BE-404C-A588-79F141030121}" destId="{E593D3A2-3FCB-42AC-8D39-419C8FD831AC}" srcOrd="6" destOrd="0" presId="urn:microsoft.com/office/officeart/2005/8/layout/list1"/>
    <dgm:cxn modelId="{1889FDAD-026F-4211-B6CB-F857052DE577}" type="presParOf" srcId="{BC0B4497-31BE-404C-A588-79F141030121}" destId="{E4DCE023-E10F-4E17-8222-70A946FB86F3}" srcOrd="7" destOrd="0" presId="urn:microsoft.com/office/officeart/2005/8/layout/list1"/>
    <dgm:cxn modelId="{CA40A38A-4362-4109-A33D-082F68B6819A}" type="presParOf" srcId="{BC0B4497-31BE-404C-A588-79F141030121}" destId="{BF229969-ADFE-4E07-96BE-58848353A868}" srcOrd="8" destOrd="0" presId="urn:microsoft.com/office/officeart/2005/8/layout/list1"/>
    <dgm:cxn modelId="{6710127C-2517-44A2-9955-3E765B6E76CF}" type="presParOf" srcId="{BF229969-ADFE-4E07-96BE-58848353A868}" destId="{C7DFF3E6-EF07-46BF-98CC-741BB4726BF8}" srcOrd="0" destOrd="0" presId="urn:microsoft.com/office/officeart/2005/8/layout/list1"/>
    <dgm:cxn modelId="{C55E2F74-FC6F-4963-AD6E-C6AF84E18F87}" type="presParOf" srcId="{BF229969-ADFE-4E07-96BE-58848353A868}" destId="{7A3AC9DE-8B1D-4EE9-9AC9-275364A01DFC}" srcOrd="1" destOrd="0" presId="urn:microsoft.com/office/officeart/2005/8/layout/list1"/>
    <dgm:cxn modelId="{2976D508-B0C3-4CCD-992C-68DBE07075F9}" type="presParOf" srcId="{BC0B4497-31BE-404C-A588-79F141030121}" destId="{63E42444-4872-4365-9EF2-80A0A8C97EB1}" srcOrd="9" destOrd="0" presId="urn:microsoft.com/office/officeart/2005/8/layout/list1"/>
    <dgm:cxn modelId="{5CE8C28F-DC5D-4306-86CA-3734EB727880}" type="presParOf" srcId="{BC0B4497-31BE-404C-A588-79F141030121}" destId="{AE1C56BC-F7AB-40A0-9EC6-1823500070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F1581C-F9FD-4861-96A6-3594322A06A2}" type="doc">
      <dgm:prSet loTypeId="urn:microsoft.com/office/officeart/2005/8/layout/process1" loCatId="process" qsTypeId="urn:microsoft.com/office/officeart/2005/8/quickstyle/simple1" qsCatId="simple" csTypeId="urn:microsoft.com/office/officeart/2005/8/colors/accent4_1" csCatId="accent4" phldr="1"/>
      <dgm:spPr/>
    </dgm:pt>
    <dgm:pt modelId="{E92FCAFB-D434-47B2-B43D-FFA8692E5C47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Primeira Guerra Mundial</a:t>
          </a:r>
        </a:p>
        <a:p>
          <a:pPr algn="l">
            <a:buFont typeface="Arial" panose="020B0604020202020204" pitchFamily="34" charset="0"/>
            <a:buChar char="•"/>
          </a:pP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Protestos</a:t>
          </a:r>
        </a:p>
        <a:p>
          <a:pPr algn="l">
            <a:buFont typeface="Arial" panose="020B0604020202020204" pitchFamily="34" charset="0"/>
            <a:buChar char="•"/>
          </a:pP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Derrubada do czar</a:t>
          </a:r>
        </a:p>
        <a:p>
          <a:pPr algn="l">
            <a:buFont typeface="Arial" panose="020B0604020202020204" pitchFamily="34" charset="0"/>
            <a:buChar char="•"/>
          </a:pP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Governo provisório</a:t>
          </a:r>
        </a:p>
      </dgm:t>
    </dgm:pt>
    <dgm:pt modelId="{30359132-EF1C-450B-AE72-3FCCC50FE0B9}" type="parTrans" cxnId="{EF4DD3A8-16A9-4F18-B77A-527ED907675A}">
      <dgm:prSet/>
      <dgm:spPr/>
      <dgm:t>
        <a:bodyPr/>
        <a:lstStyle/>
        <a:p>
          <a:endParaRPr lang="pt-BR"/>
        </a:p>
      </dgm:t>
    </dgm:pt>
    <dgm:pt modelId="{B4268C4C-146B-4A7C-9559-30F2A39E1678}" type="sibTrans" cxnId="{EF4DD3A8-16A9-4F18-B77A-527ED907675A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379457C2-622C-4BB9-8AF5-11E837D94D53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Libertação de presos políticos</a:t>
          </a:r>
        </a:p>
        <a:p>
          <a:pPr algn="l">
            <a:buFont typeface="Arial" panose="020B0604020202020204" pitchFamily="34" charset="0"/>
            <a:buChar char="•"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Liberdade de imprensa</a:t>
          </a:r>
        </a:p>
        <a:p>
          <a:pPr algn="l">
            <a:buFont typeface="Arial" panose="020B0604020202020204" pitchFamily="34" charset="0"/>
            <a:buChar char="•"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Vladimir Lênin</a:t>
          </a:r>
        </a:p>
      </dgm:t>
    </dgm:pt>
    <dgm:pt modelId="{CD8112F3-2CC6-4DBB-BE6D-B0300C50BE91}" type="parTrans" cxnId="{1A06B71C-5158-4004-88B2-2BEC3715F6C9}">
      <dgm:prSet/>
      <dgm:spPr/>
      <dgm:t>
        <a:bodyPr/>
        <a:lstStyle/>
        <a:p>
          <a:endParaRPr lang="pt-BR"/>
        </a:p>
      </dgm:t>
    </dgm:pt>
    <dgm:pt modelId="{38A40C3A-9CB7-4483-AC61-131132D28028}" type="sibTrans" cxnId="{1A06B71C-5158-4004-88B2-2BEC3715F6C9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4509BC3F-C408-4740-B52F-21A2F7B8C402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Fim do governo provisório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Retirada da Rússia da guerra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Repartição das terras</a:t>
          </a:r>
        </a:p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Guarda vermelha</a:t>
          </a:r>
        </a:p>
      </dgm:t>
    </dgm:pt>
    <dgm:pt modelId="{88DCDD83-5CDF-4C76-97A9-9751AACB14D7}" type="parTrans" cxnId="{83FF05DF-7982-430C-9BFC-71A9785CA743}">
      <dgm:prSet/>
      <dgm:spPr/>
      <dgm:t>
        <a:bodyPr/>
        <a:lstStyle/>
        <a:p>
          <a:endParaRPr lang="pt-BR"/>
        </a:p>
      </dgm:t>
    </dgm:pt>
    <dgm:pt modelId="{253529E9-2C6F-47C8-93CC-295819D10B2C}" type="sibTrans" cxnId="{83FF05DF-7982-430C-9BFC-71A9785CA743}">
      <dgm:prSet/>
      <dgm:spPr/>
      <dgm:t>
        <a:bodyPr/>
        <a:lstStyle/>
        <a:p>
          <a:endParaRPr lang="pt-BR"/>
        </a:p>
      </dgm:t>
    </dgm:pt>
    <dgm:pt modelId="{FC77E24D-C784-404A-AF57-FDB36057B4D9}" type="pres">
      <dgm:prSet presAssocID="{FAF1581C-F9FD-4861-96A6-3594322A06A2}" presName="Name0" presStyleCnt="0">
        <dgm:presLayoutVars>
          <dgm:dir/>
          <dgm:resizeHandles val="exact"/>
        </dgm:presLayoutVars>
      </dgm:prSet>
      <dgm:spPr/>
    </dgm:pt>
    <dgm:pt modelId="{940AC0F1-1795-468D-860A-E1696F5AE017}" type="pres">
      <dgm:prSet presAssocID="{E92FCAFB-D434-47B2-B43D-FFA8692E5C47}" presName="node" presStyleLbl="node1" presStyleIdx="0" presStyleCnt="3" custScaleX="116208" custLinFactNeighborX="18404" custLinFactNeighborY="-45823">
        <dgm:presLayoutVars>
          <dgm:bulletEnabled val="1"/>
        </dgm:presLayoutVars>
      </dgm:prSet>
      <dgm:spPr/>
    </dgm:pt>
    <dgm:pt modelId="{0C73E6BD-B194-40CE-953C-BDEA7A65C242}" type="pres">
      <dgm:prSet presAssocID="{B4268C4C-146B-4A7C-9559-30F2A39E1678}" presName="sibTrans" presStyleLbl="sibTrans2D1" presStyleIdx="0" presStyleCnt="2"/>
      <dgm:spPr/>
    </dgm:pt>
    <dgm:pt modelId="{638276B7-C6F0-4397-95F0-9F5F5BD1F94B}" type="pres">
      <dgm:prSet presAssocID="{B4268C4C-146B-4A7C-9559-30F2A39E1678}" presName="connectorText" presStyleLbl="sibTrans2D1" presStyleIdx="0" presStyleCnt="2"/>
      <dgm:spPr/>
    </dgm:pt>
    <dgm:pt modelId="{7F02931E-2776-4257-80AD-BCE6EBE3A493}" type="pres">
      <dgm:prSet presAssocID="{379457C2-622C-4BB9-8AF5-11E837D94D53}" presName="node" presStyleLbl="node1" presStyleIdx="1" presStyleCnt="3" custScaleX="140088" custLinFactNeighborX="-6349" custLinFactNeighborY="-42435">
        <dgm:presLayoutVars>
          <dgm:bulletEnabled val="1"/>
        </dgm:presLayoutVars>
      </dgm:prSet>
      <dgm:spPr/>
    </dgm:pt>
    <dgm:pt modelId="{2FFE2911-63E8-42F8-BD15-707469134C80}" type="pres">
      <dgm:prSet presAssocID="{38A40C3A-9CB7-4483-AC61-131132D28028}" presName="sibTrans" presStyleLbl="sibTrans2D1" presStyleIdx="1" presStyleCnt="2"/>
      <dgm:spPr/>
    </dgm:pt>
    <dgm:pt modelId="{F6374BB7-C856-4EFB-BF81-D194984FFAC6}" type="pres">
      <dgm:prSet presAssocID="{38A40C3A-9CB7-4483-AC61-131132D28028}" presName="connectorText" presStyleLbl="sibTrans2D1" presStyleIdx="1" presStyleCnt="2"/>
      <dgm:spPr/>
    </dgm:pt>
    <dgm:pt modelId="{180E013C-9ACC-4083-BA3C-DE7B616FB83C}" type="pres">
      <dgm:prSet presAssocID="{4509BC3F-C408-4740-B52F-21A2F7B8C402}" presName="node" presStyleLbl="node1" presStyleIdx="2" presStyleCnt="3" custScaleX="116667" custLinFactNeighborX="-8896" custLinFactNeighborY="-42896">
        <dgm:presLayoutVars>
          <dgm:bulletEnabled val="1"/>
        </dgm:presLayoutVars>
      </dgm:prSet>
      <dgm:spPr/>
    </dgm:pt>
  </dgm:ptLst>
  <dgm:cxnLst>
    <dgm:cxn modelId="{A171AB00-0733-4E66-82AD-D1A302DF893A}" type="presOf" srcId="{B4268C4C-146B-4A7C-9559-30F2A39E1678}" destId="{638276B7-C6F0-4397-95F0-9F5F5BD1F94B}" srcOrd="1" destOrd="0" presId="urn:microsoft.com/office/officeart/2005/8/layout/process1"/>
    <dgm:cxn modelId="{1A06B71C-5158-4004-88B2-2BEC3715F6C9}" srcId="{FAF1581C-F9FD-4861-96A6-3594322A06A2}" destId="{379457C2-622C-4BB9-8AF5-11E837D94D53}" srcOrd="1" destOrd="0" parTransId="{CD8112F3-2CC6-4DBB-BE6D-B0300C50BE91}" sibTransId="{38A40C3A-9CB7-4483-AC61-131132D28028}"/>
    <dgm:cxn modelId="{7362B264-5432-439D-AD75-3DBC62459BF9}" type="presOf" srcId="{FAF1581C-F9FD-4861-96A6-3594322A06A2}" destId="{FC77E24D-C784-404A-AF57-FDB36057B4D9}" srcOrd="0" destOrd="0" presId="urn:microsoft.com/office/officeart/2005/8/layout/process1"/>
    <dgm:cxn modelId="{F13BA368-D13A-4C83-B3F3-BBDBEFA757B1}" type="presOf" srcId="{38A40C3A-9CB7-4483-AC61-131132D28028}" destId="{F6374BB7-C856-4EFB-BF81-D194984FFAC6}" srcOrd="1" destOrd="0" presId="urn:microsoft.com/office/officeart/2005/8/layout/process1"/>
    <dgm:cxn modelId="{9BA1586A-DDA4-4217-8022-BE4A619724A5}" type="presOf" srcId="{38A40C3A-9CB7-4483-AC61-131132D28028}" destId="{2FFE2911-63E8-42F8-BD15-707469134C80}" srcOrd="0" destOrd="0" presId="urn:microsoft.com/office/officeart/2005/8/layout/process1"/>
    <dgm:cxn modelId="{1065377A-1D52-48BE-BC83-93BE52745380}" type="presOf" srcId="{E92FCAFB-D434-47B2-B43D-FFA8692E5C47}" destId="{940AC0F1-1795-468D-860A-E1696F5AE017}" srcOrd="0" destOrd="0" presId="urn:microsoft.com/office/officeart/2005/8/layout/process1"/>
    <dgm:cxn modelId="{EF4DD3A8-16A9-4F18-B77A-527ED907675A}" srcId="{FAF1581C-F9FD-4861-96A6-3594322A06A2}" destId="{E92FCAFB-D434-47B2-B43D-FFA8692E5C47}" srcOrd="0" destOrd="0" parTransId="{30359132-EF1C-450B-AE72-3FCCC50FE0B9}" sibTransId="{B4268C4C-146B-4A7C-9559-30F2A39E1678}"/>
    <dgm:cxn modelId="{5EFDBABA-7EDE-448A-AC57-8AE0879B4645}" type="presOf" srcId="{B4268C4C-146B-4A7C-9559-30F2A39E1678}" destId="{0C73E6BD-B194-40CE-953C-BDEA7A65C242}" srcOrd="0" destOrd="0" presId="urn:microsoft.com/office/officeart/2005/8/layout/process1"/>
    <dgm:cxn modelId="{83FF05DF-7982-430C-9BFC-71A9785CA743}" srcId="{FAF1581C-F9FD-4861-96A6-3594322A06A2}" destId="{4509BC3F-C408-4740-B52F-21A2F7B8C402}" srcOrd="2" destOrd="0" parTransId="{88DCDD83-5CDF-4C76-97A9-9751AACB14D7}" sibTransId="{253529E9-2C6F-47C8-93CC-295819D10B2C}"/>
    <dgm:cxn modelId="{CF24C8EC-926E-47CB-B570-2CF3944D042B}" type="presOf" srcId="{379457C2-622C-4BB9-8AF5-11E837D94D53}" destId="{7F02931E-2776-4257-80AD-BCE6EBE3A493}" srcOrd="0" destOrd="0" presId="urn:microsoft.com/office/officeart/2005/8/layout/process1"/>
    <dgm:cxn modelId="{A8840CF2-0927-4573-B1D5-2E90FF3392CE}" type="presOf" srcId="{4509BC3F-C408-4740-B52F-21A2F7B8C402}" destId="{180E013C-9ACC-4083-BA3C-DE7B616FB83C}" srcOrd="0" destOrd="0" presId="urn:microsoft.com/office/officeart/2005/8/layout/process1"/>
    <dgm:cxn modelId="{3E3A53AC-817F-456D-85F5-3CE64FA3D4FC}" type="presParOf" srcId="{FC77E24D-C784-404A-AF57-FDB36057B4D9}" destId="{940AC0F1-1795-468D-860A-E1696F5AE017}" srcOrd="0" destOrd="0" presId="urn:microsoft.com/office/officeart/2005/8/layout/process1"/>
    <dgm:cxn modelId="{784337DD-86A8-4C97-9965-AAC07CE31A27}" type="presParOf" srcId="{FC77E24D-C784-404A-AF57-FDB36057B4D9}" destId="{0C73E6BD-B194-40CE-953C-BDEA7A65C242}" srcOrd="1" destOrd="0" presId="urn:microsoft.com/office/officeart/2005/8/layout/process1"/>
    <dgm:cxn modelId="{90CAEAE4-3908-44A1-9075-D86C388D96D9}" type="presParOf" srcId="{0C73E6BD-B194-40CE-953C-BDEA7A65C242}" destId="{638276B7-C6F0-4397-95F0-9F5F5BD1F94B}" srcOrd="0" destOrd="0" presId="urn:microsoft.com/office/officeart/2005/8/layout/process1"/>
    <dgm:cxn modelId="{9211E31F-96A6-4CE1-AAEB-0E27BECE282F}" type="presParOf" srcId="{FC77E24D-C784-404A-AF57-FDB36057B4D9}" destId="{7F02931E-2776-4257-80AD-BCE6EBE3A493}" srcOrd="2" destOrd="0" presId="urn:microsoft.com/office/officeart/2005/8/layout/process1"/>
    <dgm:cxn modelId="{7F09451D-405C-433A-8019-F2679BDC6FA8}" type="presParOf" srcId="{FC77E24D-C784-404A-AF57-FDB36057B4D9}" destId="{2FFE2911-63E8-42F8-BD15-707469134C80}" srcOrd="3" destOrd="0" presId="urn:microsoft.com/office/officeart/2005/8/layout/process1"/>
    <dgm:cxn modelId="{3B79D691-4AD3-423C-9DFA-F35C013F8B60}" type="presParOf" srcId="{2FFE2911-63E8-42F8-BD15-707469134C80}" destId="{F6374BB7-C856-4EFB-BF81-D194984FFAC6}" srcOrd="0" destOrd="0" presId="urn:microsoft.com/office/officeart/2005/8/layout/process1"/>
    <dgm:cxn modelId="{EB5F8870-CF67-48C8-831F-C73810E248C9}" type="presParOf" srcId="{FC77E24D-C784-404A-AF57-FDB36057B4D9}" destId="{180E013C-9ACC-4083-BA3C-DE7B616FB83C}" srcOrd="4" destOrd="0" presId="urn:microsoft.com/office/officeart/2005/8/layout/process1"/>
  </dgm:cxnLst>
  <dgm:bg/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A39AA-E8DE-4185-B7F5-3F84746D4776}">
      <dsp:nvSpPr>
        <dsp:cNvPr id="0" name=""/>
        <dsp:cNvSpPr/>
      </dsp:nvSpPr>
      <dsp:spPr>
        <a:xfrm>
          <a:off x="1903112" y="2332137"/>
          <a:ext cx="3695209" cy="57667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Formação de blocos militares rivais</a:t>
          </a:r>
          <a:endParaRPr lang="pt-BR" sz="1800" b="0" kern="1200" dirty="0">
            <a:solidFill>
              <a:schemeClr val="tx1"/>
            </a:solidFill>
          </a:endParaRPr>
        </a:p>
      </dsp:txBody>
      <dsp:txXfrm>
        <a:off x="1931263" y="2360288"/>
        <a:ext cx="3638907" cy="520369"/>
      </dsp:txXfrm>
    </dsp:sp>
    <dsp:sp modelId="{0F56D219-5812-44FC-ACCC-D3218DA45E6A}">
      <dsp:nvSpPr>
        <dsp:cNvPr id="0" name=""/>
        <dsp:cNvSpPr/>
      </dsp:nvSpPr>
      <dsp:spPr>
        <a:xfrm>
          <a:off x="1979239" y="1305078"/>
          <a:ext cx="3542955" cy="625014"/>
        </a:xfrm>
        <a:prstGeom prst="round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Rivalidades imperialistas</a:t>
          </a:r>
          <a:endParaRPr lang="pt-BR" sz="2400" kern="1200" dirty="0">
            <a:solidFill>
              <a:schemeClr val="bg1"/>
            </a:solidFill>
          </a:endParaRPr>
        </a:p>
      </dsp:txBody>
      <dsp:txXfrm>
        <a:off x="2009750" y="1335589"/>
        <a:ext cx="3481933" cy="5639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84661-28A7-4D0A-BDAD-6FD7CCD22312}">
      <dsp:nvSpPr>
        <dsp:cNvPr id="0" name=""/>
        <dsp:cNvSpPr/>
      </dsp:nvSpPr>
      <dsp:spPr>
        <a:xfrm>
          <a:off x="2986706" y="2666002"/>
          <a:ext cx="2757199" cy="2655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 panose="02000000000000000000" pitchFamily="2" charset="0"/>
              <a:ea typeface="Roboto" panose="02000000000000000000" pitchFamily="2" charset="0"/>
            </a:rPr>
            <a:t>Grande Depressão</a:t>
          </a:r>
        </a:p>
      </dsp:txBody>
      <dsp:txXfrm>
        <a:off x="3390488" y="3054902"/>
        <a:ext cx="1949635" cy="1877776"/>
      </dsp:txXfrm>
    </dsp:sp>
    <dsp:sp modelId="{DE6DAD40-7717-4CCC-9DA2-7490B411E899}">
      <dsp:nvSpPr>
        <dsp:cNvPr id="0" name=""/>
        <dsp:cNvSpPr/>
      </dsp:nvSpPr>
      <dsp:spPr>
        <a:xfrm rot="10789430">
          <a:off x="818592" y="3668260"/>
          <a:ext cx="2048879" cy="66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06E08-D61D-40A9-8484-F76EFBB2D66A}">
      <dsp:nvSpPr>
        <dsp:cNvPr id="0" name=""/>
        <dsp:cNvSpPr/>
      </dsp:nvSpPr>
      <dsp:spPr>
        <a:xfrm>
          <a:off x="0" y="3316530"/>
          <a:ext cx="1637194" cy="1376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Quebra da Bolsa de Valores  de Nova York</a:t>
          </a:r>
        </a:p>
      </dsp:txBody>
      <dsp:txXfrm>
        <a:off x="40311" y="3356841"/>
        <a:ext cx="1556572" cy="1295708"/>
      </dsp:txXfrm>
    </dsp:sp>
    <dsp:sp modelId="{B218D50F-D306-4ECB-85D3-89CBF78220CE}">
      <dsp:nvSpPr>
        <dsp:cNvPr id="0" name=""/>
        <dsp:cNvSpPr/>
      </dsp:nvSpPr>
      <dsp:spPr>
        <a:xfrm rot="12960000">
          <a:off x="1299459" y="2183277"/>
          <a:ext cx="2065236" cy="66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58F2E-488E-4CFC-A5B5-8B5016462B99}">
      <dsp:nvSpPr>
        <dsp:cNvPr id="0" name=""/>
        <dsp:cNvSpPr/>
      </dsp:nvSpPr>
      <dsp:spPr>
        <a:xfrm>
          <a:off x="678074" y="1454282"/>
          <a:ext cx="1637194" cy="910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Concentração de riquezas</a:t>
          </a:r>
        </a:p>
      </dsp:txBody>
      <dsp:txXfrm>
        <a:off x="704746" y="1480954"/>
        <a:ext cx="1583850" cy="857302"/>
      </dsp:txXfrm>
    </dsp:sp>
    <dsp:sp modelId="{F2E55BEE-A497-4FC1-B63E-E6E4EA0DD5B9}">
      <dsp:nvSpPr>
        <dsp:cNvPr id="0" name=""/>
        <dsp:cNvSpPr/>
      </dsp:nvSpPr>
      <dsp:spPr>
        <a:xfrm rot="15120000">
          <a:off x="2546924" y="1282880"/>
          <a:ext cx="2091689" cy="66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90912-C85F-4DEC-A688-040D977410E2}">
      <dsp:nvSpPr>
        <dsp:cNvPr id="0" name=""/>
        <dsp:cNvSpPr/>
      </dsp:nvSpPr>
      <dsp:spPr>
        <a:xfrm>
          <a:off x="2450988" y="148045"/>
          <a:ext cx="1637194" cy="9469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Baixos salários</a:t>
          </a:r>
        </a:p>
      </dsp:txBody>
      <dsp:txXfrm>
        <a:off x="2478723" y="175780"/>
        <a:ext cx="1581724" cy="891457"/>
      </dsp:txXfrm>
    </dsp:sp>
    <dsp:sp modelId="{0E10A56D-EBC6-4312-8EBC-4C5675F1095C}">
      <dsp:nvSpPr>
        <dsp:cNvPr id="0" name=""/>
        <dsp:cNvSpPr/>
      </dsp:nvSpPr>
      <dsp:spPr>
        <a:xfrm rot="17280000">
          <a:off x="4091998" y="1282880"/>
          <a:ext cx="2091689" cy="66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FEB4-4677-4377-AD82-93579B82BAEC}">
      <dsp:nvSpPr>
        <dsp:cNvPr id="0" name=""/>
        <dsp:cNvSpPr/>
      </dsp:nvSpPr>
      <dsp:spPr>
        <a:xfrm>
          <a:off x="4594705" y="165281"/>
          <a:ext cx="1732643" cy="912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Superprodução agrícola</a:t>
          </a:r>
        </a:p>
      </dsp:txBody>
      <dsp:txXfrm>
        <a:off x="4621430" y="192006"/>
        <a:ext cx="1679193" cy="859004"/>
      </dsp:txXfrm>
    </dsp:sp>
    <dsp:sp modelId="{426979FE-4D6A-4E08-81B7-4724D9E2C942}">
      <dsp:nvSpPr>
        <dsp:cNvPr id="0" name=""/>
        <dsp:cNvSpPr/>
      </dsp:nvSpPr>
      <dsp:spPr>
        <a:xfrm rot="19440000">
          <a:off x="5365916" y="2183277"/>
          <a:ext cx="2065236" cy="66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44374-9DB4-4E77-9BDF-87D1D0146FC3}">
      <dsp:nvSpPr>
        <dsp:cNvPr id="0" name=""/>
        <dsp:cNvSpPr/>
      </dsp:nvSpPr>
      <dsp:spPr>
        <a:xfrm>
          <a:off x="6326321" y="1413005"/>
          <a:ext cx="1815239" cy="993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Endividamento dos produtores rurais</a:t>
          </a:r>
        </a:p>
      </dsp:txBody>
      <dsp:txXfrm>
        <a:off x="6355411" y="1442095"/>
        <a:ext cx="1757059" cy="935020"/>
      </dsp:txXfrm>
    </dsp:sp>
    <dsp:sp modelId="{C0881042-14BC-4934-9130-7CEA9E9E1DED}">
      <dsp:nvSpPr>
        <dsp:cNvPr id="0" name=""/>
        <dsp:cNvSpPr/>
      </dsp:nvSpPr>
      <dsp:spPr>
        <a:xfrm>
          <a:off x="5863103" y="3660504"/>
          <a:ext cx="2048030" cy="66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371AB-36B8-4D16-9C75-381E7DDF8601}">
      <dsp:nvSpPr>
        <dsp:cNvPr id="0" name=""/>
        <dsp:cNvSpPr/>
      </dsp:nvSpPr>
      <dsp:spPr>
        <a:xfrm>
          <a:off x="7092536" y="3502796"/>
          <a:ext cx="1637194" cy="981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Concorrência europeia</a:t>
          </a:r>
        </a:p>
      </dsp:txBody>
      <dsp:txXfrm>
        <a:off x="7121297" y="3531557"/>
        <a:ext cx="1579672" cy="9244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56A5D-AA50-4844-A3C2-39427899AF51}">
      <dsp:nvSpPr>
        <dsp:cNvPr id="0" name=""/>
        <dsp:cNvSpPr/>
      </dsp:nvSpPr>
      <dsp:spPr>
        <a:xfrm>
          <a:off x="1255853" y="755674"/>
          <a:ext cx="2686046" cy="12864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Fascismo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(Itália)</a:t>
          </a:r>
        </a:p>
      </dsp:txBody>
      <dsp:txXfrm>
        <a:off x="1293533" y="793354"/>
        <a:ext cx="2610686" cy="1211132"/>
      </dsp:txXfrm>
    </dsp:sp>
    <dsp:sp modelId="{BDEF1CC7-327B-4921-BF62-7A10AA00D33D}">
      <dsp:nvSpPr>
        <dsp:cNvPr id="0" name=""/>
        <dsp:cNvSpPr/>
      </dsp:nvSpPr>
      <dsp:spPr>
        <a:xfrm rot="18606263">
          <a:off x="3713772" y="886628"/>
          <a:ext cx="1282268" cy="43814"/>
        </a:xfrm>
        <a:custGeom>
          <a:avLst/>
          <a:gdLst/>
          <a:ahLst/>
          <a:cxnLst/>
          <a:rect l="0" t="0" r="0" b="0"/>
          <a:pathLst>
            <a:path>
              <a:moveTo>
                <a:pt x="0" y="21907"/>
              </a:moveTo>
              <a:lnTo>
                <a:pt x="1282268" y="21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322849" y="876478"/>
        <a:ext cx="64113" cy="64113"/>
      </dsp:txXfrm>
    </dsp:sp>
    <dsp:sp modelId="{0E5AB095-4E39-47CE-A3C8-3DA3C8BFE5F8}">
      <dsp:nvSpPr>
        <dsp:cNvPr id="0" name=""/>
        <dsp:cNvSpPr/>
      </dsp:nvSpPr>
      <dsp:spPr>
        <a:xfrm>
          <a:off x="4767913" y="130102"/>
          <a:ext cx="5751418" cy="5760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Antecedentes</a:t>
          </a: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Fim da Primeira Guerra Mundial e desemprego.</a:t>
          </a:r>
        </a:p>
      </dsp:txBody>
      <dsp:txXfrm>
        <a:off x="4784786" y="146975"/>
        <a:ext cx="5717672" cy="542347"/>
      </dsp:txXfrm>
    </dsp:sp>
    <dsp:sp modelId="{212E93CD-ABF6-4CBD-944F-998AB2A9C89D}">
      <dsp:nvSpPr>
        <dsp:cNvPr id="0" name=""/>
        <dsp:cNvSpPr/>
      </dsp:nvSpPr>
      <dsp:spPr>
        <a:xfrm rot="448135">
          <a:off x="3938373" y="1431038"/>
          <a:ext cx="831216" cy="43814"/>
        </a:xfrm>
        <a:custGeom>
          <a:avLst/>
          <a:gdLst/>
          <a:ahLst/>
          <a:cxnLst/>
          <a:rect l="0" t="0" r="0" b="0"/>
          <a:pathLst>
            <a:path>
              <a:moveTo>
                <a:pt x="0" y="21907"/>
              </a:moveTo>
              <a:lnTo>
                <a:pt x="831216" y="21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333200" y="1432165"/>
        <a:ext cx="41560" cy="41560"/>
      </dsp:txXfrm>
    </dsp:sp>
    <dsp:sp modelId="{868DD6DD-B4E5-406C-946D-3680B33144A3}">
      <dsp:nvSpPr>
        <dsp:cNvPr id="0" name=""/>
        <dsp:cNvSpPr/>
      </dsp:nvSpPr>
      <dsp:spPr>
        <a:xfrm flipH="1">
          <a:off x="4766062" y="736853"/>
          <a:ext cx="5770526" cy="15402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Recursos</a:t>
          </a: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 polícia secreta; perseguição aos opositores; fechamento dos demais partidos; censura e propaganda.</a:t>
          </a:r>
          <a:b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Houve ainda o </a:t>
          </a:r>
          <a:r>
            <a:rPr lang="pt-BR" sz="1700" u="sng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Tratado de Latrão</a:t>
          </a: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, que determinou a concessão do território do Vaticano à Igreja Católica, conquistando seu apoio ao regime. </a:t>
          </a:r>
        </a:p>
      </dsp:txBody>
      <dsp:txXfrm>
        <a:off x="4811174" y="781965"/>
        <a:ext cx="5680302" cy="1450009"/>
      </dsp:txXfrm>
    </dsp:sp>
    <dsp:sp modelId="{1AA94102-0C0C-4587-8AC7-661A3750F64D}">
      <dsp:nvSpPr>
        <dsp:cNvPr id="0" name=""/>
        <dsp:cNvSpPr/>
      </dsp:nvSpPr>
      <dsp:spPr>
        <a:xfrm rot="3182287">
          <a:off x="3658471" y="1945009"/>
          <a:ext cx="1421702" cy="43814"/>
        </a:xfrm>
        <a:custGeom>
          <a:avLst/>
          <a:gdLst/>
          <a:ahLst/>
          <a:cxnLst/>
          <a:rect l="0" t="0" r="0" b="0"/>
          <a:pathLst>
            <a:path>
              <a:moveTo>
                <a:pt x="0" y="21907"/>
              </a:moveTo>
              <a:lnTo>
                <a:pt x="1421702" y="21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333780" y="1931374"/>
        <a:ext cx="71085" cy="71085"/>
      </dsp:txXfrm>
    </dsp:sp>
    <dsp:sp modelId="{A0B28CA1-C7AE-4268-A9BF-4468C365D103}">
      <dsp:nvSpPr>
        <dsp:cNvPr id="0" name=""/>
        <dsp:cNvSpPr/>
      </dsp:nvSpPr>
      <dsp:spPr>
        <a:xfrm>
          <a:off x="4796745" y="2332000"/>
          <a:ext cx="5711324" cy="4058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Líder</a:t>
          </a: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 Benito Mussolini.</a:t>
          </a:r>
        </a:p>
      </dsp:txBody>
      <dsp:txXfrm>
        <a:off x="4808631" y="2343886"/>
        <a:ext cx="5687552" cy="382053"/>
      </dsp:txXfrm>
    </dsp:sp>
    <dsp:sp modelId="{D0C71740-3779-451A-B744-BED7D7FD8D42}">
      <dsp:nvSpPr>
        <dsp:cNvPr id="0" name=""/>
        <dsp:cNvSpPr/>
      </dsp:nvSpPr>
      <dsp:spPr>
        <a:xfrm flipH="1">
          <a:off x="1283825" y="3569783"/>
          <a:ext cx="2626426" cy="1329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Nazismo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(Alemanha)</a:t>
          </a:r>
        </a:p>
      </dsp:txBody>
      <dsp:txXfrm>
        <a:off x="1322777" y="3608735"/>
        <a:ext cx="2548522" cy="1252032"/>
      </dsp:txXfrm>
    </dsp:sp>
    <dsp:sp modelId="{B79015A6-2C09-4163-94FD-0E64468D3DAD}">
      <dsp:nvSpPr>
        <dsp:cNvPr id="0" name=""/>
        <dsp:cNvSpPr/>
      </dsp:nvSpPr>
      <dsp:spPr>
        <a:xfrm rot="19584655">
          <a:off x="3822914" y="3923468"/>
          <a:ext cx="1046127" cy="43814"/>
        </a:xfrm>
        <a:custGeom>
          <a:avLst/>
          <a:gdLst/>
          <a:ahLst/>
          <a:cxnLst/>
          <a:rect l="0" t="0" r="0" b="0"/>
          <a:pathLst>
            <a:path>
              <a:moveTo>
                <a:pt x="0" y="21907"/>
              </a:moveTo>
              <a:lnTo>
                <a:pt x="1046127" y="21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319824" y="3919222"/>
        <a:ext cx="52306" cy="52306"/>
      </dsp:txXfrm>
    </dsp:sp>
    <dsp:sp modelId="{85682742-ACC6-4380-9A6D-54F7EE94EB71}">
      <dsp:nvSpPr>
        <dsp:cNvPr id="0" name=""/>
        <dsp:cNvSpPr/>
      </dsp:nvSpPr>
      <dsp:spPr>
        <a:xfrm>
          <a:off x="4781704" y="3335529"/>
          <a:ext cx="5711481" cy="6409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Antecedentes</a:t>
          </a: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Tratado de Versalhes e reflexos econômicos da Grande Depressão.</a:t>
          </a:r>
        </a:p>
      </dsp:txBody>
      <dsp:txXfrm>
        <a:off x="4800476" y="3354301"/>
        <a:ext cx="5673937" cy="603395"/>
      </dsp:txXfrm>
    </dsp:sp>
    <dsp:sp modelId="{0C30AF0C-FFB6-4E8A-B350-05ABB6F70644}">
      <dsp:nvSpPr>
        <dsp:cNvPr id="0" name=""/>
        <dsp:cNvSpPr/>
      </dsp:nvSpPr>
      <dsp:spPr>
        <a:xfrm rot="719136">
          <a:off x="3900313" y="4307513"/>
          <a:ext cx="911740" cy="43814"/>
        </a:xfrm>
        <a:custGeom>
          <a:avLst/>
          <a:gdLst/>
          <a:ahLst/>
          <a:cxnLst/>
          <a:rect l="0" t="0" r="0" b="0"/>
          <a:pathLst>
            <a:path>
              <a:moveTo>
                <a:pt x="0" y="21907"/>
              </a:moveTo>
              <a:lnTo>
                <a:pt x="911740" y="21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333390" y="4306626"/>
        <a:ext cx="45587" cy="45587"/>
      </dsp:txXfrm>
    </dsp:sp>
    <dsp:sp modelId="{692C3B90-CED5-4B3D-BDFB-0C2422A3DC6C}">
      <dsp:nvSpPr>
        <dsp:cNvPr id="0" name=""/>
        <dsp:cNvSpPr/>
      </dsp:nvSpPr>
      <dsp:spPr>
        <a:xfrm>
          <a:off x="4802116" y="4018413"/>
          <a:ext cx="5695579" cy="8113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Recursos</a:t>
          </a:r>
          <a:r>
            <a:rPr lang="pt-BR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 polícia secreta; perseguição aos judeus, comunistas e opositores; fechamento de sindicatos, jornais e demais partidos políticos; censura e propaganda.</a:t>
          </a:r>
        </a:p>
      </dsp:txBody>
      <dsp:txXfrm>
        <a:off x="4825880" y="4042177"/>
        <a:ext cx="5648051" cy="763822"/>
      </dsp:txXfrm>
    </dsp:sp>
    <dsp:sp modelId="{8048AF22-19D7-49C6-9561-523E2DDAEB14}">
      <dsp:nvSpPr>
        <dsp:cNvPr id="0" name=""/>
        <dsp:cNvSpPr/>
      </dsp:nvSpPr>
      <dsp:spPr>
        <a:xfrm rot="2564720">
          <a:off x="3746776" y="4630570"/>
          <a:ext cx="1230884" cy="43814"/>
        </a:xfrm>
        <a:custGeom>
          <a:avLst/>
          <a:gdLst/>
          <a:ahLst/>
          <a:cxnLst/>
          <a:rect l="0" t="0" r="0" b="0"/>
          <a:pathLst>
            <a:path>
              <a:moveTo>
                <a:pt x="0" y="21907"/>
              </a:moveTo>
              <a:lnTo>
                <a:pt x="1230884" y="21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331446" y="4621705"/>
        <a:ext cx="61544" cy="61544"/>
      </dsp:txXfrm>
    </dsp:sp>
    <dsp:sp modelId="{581690F0-D6CA-4ECC-9ADA-338E076A2B9B}">
      <dsp:nvSpPr>
        <dsp:cNvPr id="0" name=""/>
        <dsp:cNvSpPr/>
      </dsp:nvSpPr>
      <dsp:spPr>
        <a:xfrm>
          <a:off x="4814185" y="4873494"/>
          <a:ext cx="5693180" cy="3934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Líder</a:t>
          </a: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Adolf Hitler.</a:t>
          </a:r>
        </a:p>
      </dsp:txBody>
      <dsp:txXfrm>
        <a:off x="4825708" y="4885017"/>
        <a:ext cx="5670134" cy="3703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C9257-65FD-463C-91E0-447B87E4102B}">
      <dsp:nvSpPr>
        <dsp:cNvPr id="0" name=""/>
        <dsp:cNvSpPr/>
      </dsp:nvSpPr>
      <dsp:spPr>
        <a:xfrm>
          <a:off x="-6393205" y="-977883"/>
          <a:ext cx="7609743" cy="7609743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47847-C927-4C6A-9A47-D5694312804C}">
      <dsp:nvSpPr>
        <dsp:cNvPr id="0" name=""/>
        <dsp:cNvSpPr/>
      </dsp:nvSpPr>
      <dsp:spPr>
        <a:xfrm>
          <a:off x="531461" y="353260"/>
          <a:ext cx="10395294" cy="706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O indivíduo deve sempre se submeter aos interesses da coletividade.</a:t>
          </a:r>
        </a:p>
      </dsp:txBody>
      <dsp:txXfrm>
        <a:off x="531461" y="353260"/>
        <a:ext cx="10395294" cy="706973"/>
      </dsp:txXfrm>
    </dsp:sp>
    <dsp:sp modelId="{D4F2FE24-FD24-461C-8CBB-C700DCFFE80D}">
      <dsp:nvSpPr>
        <dsp:cNvPr id="0" name=""/>
        <dsp:cNvSpPr/>
      </dsp:nvSpPr>
      <dsp:spPr>
        <a:xfrm>
          <a:off x="89603" y="264888"/>
          <a:ext cx="883716" cy="883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7E6FF-D37B-4F47-BA80-EDE2BB1BF667}">
      <dsp:nvSpPr>
        <dsp:cNvPr id="0" name=""/>
        <dsp:cNvSpPr/>
      </dsp:nvSpPr>
      <dsp:spPr>
        <a:xfrm>
          <a:off x="1038057" y="1356837"/>
          <a:ext cx="9888698" cy="82006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Qualquer ação é legítima contra um inimigo, mesmo que ultrapasse limites morais, jurídicos ou religiosos, incluindo o uso da violência.</a:t>
          </a:r>
        </a:p>
      </dsp:txBody>
      <dsp:txXfrm>
        <a:off x="1038057" y="1356837"/>
        <a:ext cx="9888698" cy="820060"/>
      </dsp:txXfrm>
    </dsp:sp>
    <dsp:sp modelId="{9B4C7A37-8854-480E-9960-1F3E1049A61B}">
      <dsp:nvSpPr>
        <dsp:cNvPr id="0" name=""/>
        <dsp:cNvSpPr/>
      </dsp:nvSpPr>
      <dsp:spPr>
        <a:xfrm>
          <a:off x="596199" y="1325009"/>
          <a:ext cx="883716" cy="883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E41C4-91F4-499A-A6B5-727F2CEE64CC}">
      <dsp:nvSpPr>
        <dsp:cNvPr id="0" name=""/>
        <dsp:cNvSpPr/>
      </dsp:nvSpPr>
      <dsp:spPr>
        <a:xfrm>
          <a:off x="1193542" y="2473501"/>
          <a:ext cx="9733214" cy="70697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Rejeição à democracia, ao socialismo e ao liberalismo.</a:t>
          </a:r>
          <a:endParaRPr lang="pt-BR" sz="2800" kern="1200" dirty="0"/>
        </a:p>
      </dsp:txBody>
      <dsp:txXfrm>
        <a:off x="1193542" y="2473501"/>
        <a:ext cx="9733214" cy="706973"/>
      </dsp:txXfrm>
    </dsp:sp>
    <dsp:sp modelId="{FE60079D-1CAE-497A-9F87-5512A82F4B2F}">
      <dsp:nvSpPr>
        <dsp:cNvPr id="0" name=""/>
        <dsp:cNvSpPr/>
      </dsp:nvSpPr>
      <dsp:spPr>
        <a:xfrm>
          <a:off x="751684" y="2385129"/>
          <a:ext cx="883716" cy="883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1B05F-4D36-4B55-929D-7FFC7FEEDC23}">
      <dsp:nvSpPr>
        <dsp:cNvPr id="0" name=""/>
        <dsp:cNvSpPr/>
      </dsp:nvSpPr>
      <dsp:spPr>
        <a:xfrm>
          <a:off x="1038057" y="3533621"/>
          <a:ext cx="9888698" cy="706973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Líderes políticos sempre do sexo masculino, que fazem discursos mobilizadores e têm apoio incondicional dos seus seguidores.</a:t>
          </a:r>
        </a:p>
      </dsp:txBody>
      <dsp:txXfrm>
        <a:off x="1038057" y="3533621"/>
        <a:ext cx="9888698" cy="706973"/>
      </dsp:txXfrm>
    </dsp:sp>
    <dsp:sp modelId="{F303A497-525E-4E02-9F39-DE3D6402BFD8}">
      <dsp:nvSpPr>
        <dsp:cNvPr id="0" name=""/>
        <dsp:cNvSpPr/>
      </dsp:nvSpPr>
      <dsp:spPr>
        <a:xfrm>
          <a:off x="596199" y="3445250"/>
          <a:ext cx="883716" cy="883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99DBC-EA6B-4CB9-93AE-A42679D8410C}">
      <dsp:nvSpPr>
        <dsp:cNvPr id="0" name=""/>
        <dsp:cNvSpPr/>
      </dsp:nvSpPr>
      <dsp:spPr>
        <a:xfrm>
          <a:off x="531461" y="4593742"/>
          <a:ext cx="10395294" cy="70697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Outros povos podem ser dominados, mesmo que vá contra leis humanas ou divinas.</a:t>
          </a:r>
        </a:p>
      </dsp:txBody>
      <dsp:txXfrm>
        <a:off x="531461" y="4593742"/>
        <a:ext cx="10395294" cy="706973"/>
      </dsp:txXfrm>
    </dsp:sp>
    <dsp:sp modelId="{A5C751EE-DD68-49A0-BD17-6416C2BB1872}">
      <dsp:nvSpPr>
        <dsp:cNvPr id="0" name=""/>
        <dsp:cNvSpPr/>
      </dsp:nvSpPr>
      <dsp:spPr>
        <a:xfrm>
          <a:off x="89603" y="4505370"/>
          <a:ext cx="883716" cy="883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363F3-1BDC-4677-98A6-D54772B73269}">
      <dsp:nvSpPr>
        <dsp:cNvPr id="0" name=""/>
        <dsp:cNvSpPr/>
      </dsp:nvSpPr>
      <dsp:spPr>
        <a:xfrm>
          <a:off x="946238" y="26628"/>
          <a:ext cx="9080265" cy="92748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  <a:latin typeface="Roboto" panose="02000000000000000000"/>
            </a:rPr>
            <a:t>Consequências do fim da Primeira Guerra Mundial</a:t>
          </a:r>
        </a:p>
      </dsp:txBody>
      <dsp:txXfrm>
        <a:off x="991514" y="71904"/>
        <a:ext cx="8989713" cy="836937"/>
      </dsp:txXfrm>
    </dsp:sp>
    <dsp:sp modelId="{658508AE-CDBB-490D-8652-052EC8B5DA7B}">
      <dsp:nvSpPr>
        <dsp:cNvPr id="0" name=""/>
        <dsp:cNvSpPr/>
      </dsp:nvSpPr>
      <dsp:spPr>
        <a:xfrm rot="5387365">
          <a:off x="5161072" y="1282325"/>
          <a:ext cx="6564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6418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2E094-7673-46B0-9897-53D247680F88}">
      <dsp:nvSpPr>
        <dsp:cNvPr id="0" name=""/>
        <dsp:cNvSpPr/>
      </dsp:nvSpPr>
      <dsp:spPr>
        <a:xfrm>
          <a:off x="3947764" y="1610532"/>
          <a:ext cx="3090987" cy="150727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latin typeface="Roboto" panose="02000000000000000000"/>
            </a:rPr>
            <a:t>Itália</a:t>
          </a:r>
          <a:r>
            <a:rPr lang="pt-BR" sz="1900" kern="1200" dirty="0">
              <a:solidFill>
                <a:schemeClr val="tx1"/>
              </a:solidFill>
              <a:latin typeface="Roboto" panose="02000000000000000000"/>
            </a:rPr>
            <a:t>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  <a:latin typeface="Roboto" panose="02000000000000000000"/>
            </a:rPr>
            <a:t>- Insatisfação com os resultados do conflito;</a:t>
          </a:r>
          <a:br>
            <a:rPr lang="pt-BR" sz="1700" kern="1200" dirty="0">
              <a:solidFill>
                <a:schemeClr val="tx1"/>
              </a:solidFill>
              <a:latin typeface="Roboto" panose="02000000000000000000"/>
            </a:rPr>
          </a:br>
          <a:r>
            <a:rPr lang="pt-BR" sz="1700" kern="1200" dirty="0">
              <a:solidFill>
                <a:schemeClr val="tx1"/>
              </a:solidFill>
              <a:latin typeface="Roboto" panose="02000000000000000000"/>
            </a:rPr>
            <a:t>- Postura expansionista;</a:t>
          </a:r>
          <a:br>
            <a:rPr lang="pt-BR" sz="1700" kern="1200" dirty="0">
              <a:solidFill>
                <a:schemeClr val="tx1"/>
              </a:solidFill>
              <a:latin typeface="Roboto" panose="02000000000000000000"/>
            </a:rPr>
          </a:br>
          <a:r>
            <a:rPr lang="pt-BR" sz="1700" kern="1200" dirty="0">
              <a:solidFill>
                <a:schemeClr val="tx1"/>
              </a:solidFill>
              <a:latin typeface="Roboto" panose="02000000000000000000"/>
            </a:rPr>
            <a:t>- Conquista da Etiópia.</a:t>
          </a:r>
        </a:p>
      </dsp:txBody>
      <dsp:txXfrm>
        <a:off x="4021343" y="1684111"/>
        <a:ext cx="2943829" cy="1360120"/>
      </dsp:txXfrm>
    </dsp:sp>
    <dsp:sp modelId="{FE270927-436B-42BA-BC1F-5B7A3170488F}">
      <dsp:nvSpPr>
        <dsp:cNvPr id="0" name=""/>
        <dsp:cNvSpPr/>
      </dsp:nvSpPr>
      <dsp:spPr>
        <a:xfrm rot="9356772">
          <a:off x="2748123" y="1316146"/>
          <a:ext cx="17764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6415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E9DE9-0DF7-4AE4-B8DC-D5CB2CF76FEB}">
      <dsp:nvSpPr>
        <dsp:cNvPr id="0" name=""/>
        <dsp:cNvSpPr/>
      </dsp:nvSpPr>
      <dsp:spPr>
        <a:xfrm>
          <a:off x="89599" y="1495702"/>
          <a:ext cx="2735652" cy="15860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latin typeface="Roboto" panose="02000000000000000000"/>
            </a:rPr>
            <a:t>Japão</a:t>
          </a:r>
          <a:r>
            <a:rPr lang="pt-BR" sz="1900" kern="1200" dirty="0">
              <a:solidFill>
                <a:schemeClr val="tx1"/>
              </a:solidFill>
              <a:latin typeface="Roboto" panose="02000000000000000000"/>
            </a:rPr>
            <a:t>: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  <a:latin typeface="Roboto" panose="02000000000000000000"/>
            </a:rPr>
            <a:t>- Intensa industrialização;   </a:t>
          </a:r>
          <a:br>
            <a:rPr lang="pt-BR" sz="1700" kern="1200" dirty="0">
              <a:solidFill>
                <a:schemeClr val="tx1"/>
              </a:solidFill>
              <a:latin typeface="Roboto" panose="02000000000000000000"/>
            </a:rPr>
          </a:br>
          <a:r>
            <a:rPr lang="pt-BR" sz="1700" kern="1200" dirty="0">
              <a:solidFill>
                <a:schemeClr val="tx1"/>
              </a:solidFill>
              <a:latin typeface="Roboto" panose="02000000000000000000"/>
            </a:rPr>
            <a:t>- Postura imperialista;</a:t>
          </a:r>
          <a:br>
            <a:rPr lang="pt-BR" sz="1700" kern="1200" dirty="0">
              <a:solidFill>
                <a:schemeClr val="tx1"/>
              </a:solidFill>
              <a:latin typeface="Roboto" panose="02000000000000000000"/>
            </a:rPr>
          </a:br>
          <a:r>
            <a:rPr lang="pt-BR" sz="1700" kern="1200" dirty="0">
              <a:solidFill>
                <a:schemeClr val="tx1"/>
              </a:solidFill>
              <a:latin typeface="Roboto" panose="02000000000000000000"/>
            </a:rPr>
            <a:t>- Invasão de parte da China.</a:t>
          </a:r>
        </a:p>
      </dsp:txBody>
      <dsp:txXfrm>
        <a:off x="167022" y="1573125"/>
        <a:ext cx="2580806" cy="1431169"/>
      </dsp:txXfrm>
    </dsp:sp>
    <dsp:sp modelId="{63C5F6FD-BCF6-4353-8D9E-F7EE66C44FAE}">
      <dsp:nvSpPr>
        <dsp:cNvPr id="0" name=""/>
        <dsp:cNvSpPr/>
      </dsp:nvSpPr>
      <dsp:spPr>
        <a:xfrm rot="1548167">
          <a:off x="6390298" y="1195355"/>
          <a:ext cx="11084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8435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33D1F-D6E6-4995-9F1F-468967A7554E}">
      <dsp:nvSpPr>
        <dsp:cNvPr id="0" name=""/>
        <dsp:cNvSpPr/>
      </dsp:nvSpPr>
      <dsp:spPr>
        <a:xfrm>
          <a:off x="7443477" y="1130123"/>
          <a:ext cx="3427378" cy="227000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latin typeface="Roboto" panose="02000000000000000000"/>
            </a:rPr>
            <a:t>Alemanha</a:t>
          </a:r>
          <a:r>
            <a:rPr lang="pt-BR" sz="1900" kern="1200" dirty="0">
              <a:solidFill>
                <a:schemeClr val="tx1"/>
              </a:solidFill>
              <a:latin typeface="Roboto" panose="02000000000000000000"/>
            </a:rPr>
            <a:t>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  <a:latin typeface="Roboto" panose="02000000000000000000"/>
            </a:rPr>
            <a:t>- Volta da militarização; 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  <a:latin typeface="Roboto" panose="02000000000000000000"/>
            </a:rPr>
            <a:t>- Ocupação de territórios estrangeiros;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dirty="0">
              <a:solidFill>
                <a:schemeClr val="tx1"/>
              </a:solidFill>
              <a:latin typeface="Roboto" panose="02000000000000000000"/>
            </a:rPr>
            <a:t>- As duas políticas contrariavam as determinações do Tratado de Versalhes.</a:t>
          </a:r>
          <a:endParaRPr lang="pt-BR" sz="1400" i="0" kern="1200" dirty="0">
            <a:solidFill>
              <a:schemeClr val="tx1"/>
            </a:solidFill>
            <a:latin typeface="Roboto" panose="02000000000000000000"/>
          </a:endParaRPr>
        </a:p>
      </dsp:txBody>
      <dsp:txXfrm>
        <a:off x="7554289" y="1240935"/>
        <a:ext cx="3205754" cy="20483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82ABD-6712-4D4E-B617-FA9F5F204F2A}">
      <dsp:nvSpPr>
        <dsp:cNvPr id="0" name=""/>
        <dsp:cNvSpPr/>
      </dsp:nvSpPr>
      <dsp:spPr>
        <a:xfrm>
          <a:off x="1477258" y="0"/>
          <a:ext cx="5415203" cy="12333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  <a:latin typeface="Roboto" panose="02000000000000000000"/>
            </a:rPr>
            <a:t>Incapacidade da Liga das Nações em manter a paz na Europa; formação do </a:t>
          </a:r>
          <a:r>
            <a:rPr lang="pt-BR" sz="2200" b="1" kern="1200" dirty="0">
              <a:solidFill>
                <a:schemeClr val="tx1"/>
              </a:solidFill>
              <a:latin typeface="Roboto" panose="02000000000000000000"/>
            </a:rPr>
            <a:t>Eixo Roma-Berlim-Tóquio</a:t>
          </a:r>
          <a:r>
            <a:rPr lang="pt-BR" sz="2200" b="0" kern="1200" dirty="0">
              <a:solidFill>
                <a:schemeClr val="tx1"/>
              </a:solidFill>
              <a:latin typeface="Roboto" panose="02000000000000000000"/>
            </a:rPr>
            <a:t>.</a:t>
          </a:r>
        </a:p>
      </dsp:txBody>
      <dsp:txXfrm>
        <a:off x="1537466" y="60208"/>
        <a:ext cx="5294787" cy="11129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661FF-25DD-43E9-A7D9-D10591441F9F}">
      <dsp:nvSpPr>
        <dsp:cNvPr id="0" name=""/>
        <dsp:cNvSpPr/>
      </dsp:nvSpPr>
      <dsp:spPr>
        <a:xfrm>
          <a:off x="6057" y="146962"/>
          <a:ext cx="3759597" cy="36814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519" tIns="27940" rIns="186519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effectLst/>
              <a:latin typeface="Roboto" panose="02000000000000000000" pitchFamily="2" charset="0"/>
              <a:ea typeface="Roboto" panose="02000000000000000000" pitchFamily="2" charset="0"/>
            </a:rPr>
            <a:t>Março de 1938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Alemanha, Inglaterra e França reuniram seus líderes na </a:t>
          </a: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Conferência de Munique</a:t>
          </a: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. A região dos Sudetos, na Tchecoslováquia, foi cedida para ocupação alemã como </a:t>
          </a: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política de apaziguamento</a:t>
          </a: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sp:txBody>
      <dsp:txXfrm>
        <a:off x="556637" y="686092"/>
        <a:ext cx="2658437" cy="2603149"/>
      </dsp:txXfrm>
    </dsp:sp>
    <dsp:sp modelId="{B3C57798-DA1C-4760-9127-D58B53D8D6C7}">
      <dsp:nvSpPr>
        <dsp:cNvPr id="0" name=""/>
        <dsp:cNvSpPr/>
      </dsp:nvSpPr>
      <dsp:spPr>
        <a:xfrm>
          <a:off x="3087816" y="209306"/>
          <a:ext cx="3389193" cy="3556720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519" tIns="27940" rIns="186519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anose="02000000000000000000" pitchFamily="2" charset="0"/>
              <a:ea typeface="Roboto" panose="02000000000000000000" pitchFamily="2" charset="0"/>
            </a:rPr>
            <a:t>1939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A Tchecoslováquia foi totalmente ocupada pela Alemanha, desrespeitando o acordo de Munique.</a:t>
          </a:r>
        </a:p>
      </dsp:txBody>
      <dsp:txXfrm>
        <a:off x="3584152" y="730176"/>
        <a:ext cx="2396521" cy="2514980"/>
      </dsp:txXfrm>
    </dsp:sp>
    <dsp:sp modelId="{591C93A9-3B7D-4CA9-BC2D-E4C4366B7588}">
      <dsp:nvSpPr>
        <dsp:cNvPr id="0" name=""/>
        <dsp:cNvSpPr/>
      </dsp:nvSpPr>
      <dsp:spPr>
        <a:xfrm>
          <a:off x="5809711" y="240283"/>
          <a:ext cx="3389193" cy="3536046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519" tIns="27940" rIns="186519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anose="02000000000000000000" pitchFamily="2" charset="0"/>
              <a:ea typeface="Roboto" panose="02000000000000000000" pitchFamily="2" charset="0"/>
            </a:rPr>
            <a:t>1939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Hitler, líder alemão, assinou com Stálin, líder soviético, um </a:t>
          </a: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pacto de não agressão</a:t>
          </a: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 e secretamente acertaram a ocupação e divisão</a:t>
          </a:r>
          <a:r>
            <a:rPr lang="pt-BR" sz="1800" b="0" kern="1200" dirty="0">
              <a:latin typeface="Roboto" panose="02000000000000000000" pitchFamily="2" charset="0"/>
              <a:ea typeface="Roboto" panose="02000000000000000000" pitchFamily="2" charset="0"/>
            </a:rPr>
            <a:t> da Polônia.</a:t>
          </a:r>
        </a:p>
      </dsp:txBody>
      <dsp:txXfrm>
        <a:off x="6306047" y="758125"/>
        <a:ext cx="2396521" cy="2500362"/>
      </dsp:txXfrm>
    </dsp:sp>
    <dsp:sp modelId="{51A32309-34C9-44A8-9D37-C0CA2EBDFE1E}">
      <dsp:nvSpPr>
        <dsp:cNvPr id="0" name=""/>
        <dsp:cNvSpPr/>
      </dsp:nvSpPr>
      <dsp:spPr>
        <a:xfrm>
          <a:off x="8510525" y="178295"/>
          <a:ext cx="3389193" cy="3618743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519" tIns="27940" rIns="186519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anose="02000000000000000000" pitchFamily="2" charset="0"/>
              <a:ea typeface="Roboto" panose="02000000000000000000" pitchFamily="2" charset="0"/>
            </a:rPr>
            <a:t>Setembro de 1939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latin typeface="Roboto" panose="02000000000000000000" pitchFamily="2" charset="0"/>
              <a:ea typeface="Roboto" panose="02000000000000000000" pitchFamily="2" charset="0"/>
            </a:rPr>
            <a:t>Alemães ocuparam o oeste da Polônia e os soviéticos ficaram com o leste. A Inglaterra reagiu às invasões declarando oficialmente guerra à Alemanha.</a:t>
          </a:r>
        </a:p>
      </dsp:txBody>
      <dsp:txXfrm>
        <a:off x="9006861" y="708248"/>
        <a:ext cx="2396521" cy="25588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113C3-7EF9-4984-96A1-75E57E833617}">
      <dsp:nvSpPr>
        <dsp:cNvPr id="0" name=""/>
        <dsp:cNvSpPr/>
      </dsp:nvSpPr>
      <dsp:spPr>
        <a:xfrm>
          <a:off x="30639" y="0"/>
          <a:ext cx="2382962" cy="658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Ofensiva nazista (1940)</a:t>
          </a:r>
        </a:p>
      </dsp:txBody>
      <dsp:txXfrm>
        <a:off x="49920" y="19281"/>
        <a:ext cx="2344400" cy="619725"/>
      </dsp:txXfrm>
    </dsp:sp>
    <dsp:sp modelId="{9416B744-3A4C-4164-8926-97A3210C0CD2}">
      <dsp:nvSpPr>
        <dsp:cNvPr id="0" name=""/>
        <dsp:cNvSpPr/>
      </dsp:nvSpPr>
      <dsp:spPr>
        <a:xfrm>
          <a:off x="268936" y="658287"/>
          <a:ext cx="148293" cy="81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75"/>
              </a:lnTo>
              <a:lnTo>
                <a:pt x="148293" y="8165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4D534-74BF-4977-B519-BBB91DC8B4E7}">
      <dsp:nvSpPr>
        <dsp:cNvPr id="0" name=""/>
        <dsp:cNvSpPr/>
      </dsp:nvSpPr>
      <dsp:spPr>
        <a:xfrm>
          <a:off x="417229" y="812097"/>
          <a:ext cx="1719076" cy="132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Roboto" panose="02000000000000000000" pitchFamily="2" charset="0"/>
              <a:ea typeface="Roboto" panose="02000000000000000000" pitchFamily="2" charset="0"/>
            </a:rPr>
            <a:t>Guerra-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Roboto" panose="02000000000000000000" pitchFamily="2" charset="0"/>
              <a:ea typeface="Roboto" panose="02000000000000000000" pitchFamily="2" charset="0"/>
            </a:rPr>
            <a:t>-relâmpago</a:t>
          </a: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: invasão de cinco países em cinco dias</a:t>
          </a:r>
        </a:p>
      </dsp:txBody>
      <dsp:txXfrm>
        <a:off x="456052" y="850920"/>
        <a:ext cx="1641430" cy="1247884"/>
      </dsp:txXfrm>
    </dsp:sp>
    <dsp:sp modelId="{7FE3A0FF-155A-4B3B-8B4F-FCE568312044}">
      <dsp:nvSpPr>
        <dsp:cNvPr id="0" name=""/>
        <dsp:cNvSpPr/>
      </dsp:nvSpPr>
      <dsp:spPr>
        <a:xfrm>
          <a:off x="268936" y="658287"/>
          <a:ext cx="189834" cy="250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629"/>
              </a:lnTo>
              <a:lnTo>
                <a:pt x="189834" y="25056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CA21E-8B89-4F92-84EA-5F283958424E}">
      <dsp:nvSpPr>
        <dsp:cNvPr id="0" name=""/>
        <dsp:cNvSpPr/>
      </dsp:nvSpPr>
      <dsp:spPr>
        <a:xfrm>
          <a:off x="458770" y="2331334"/>
          <a:ext cx="1720103" cy="1665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Roboto" panose="02000000000000000000" pitchFamily="2" charset="0"/>
              <a:ea typeface="Roboto" panose="02000000000000000000" pitchFamily="2" charset="0"/>
            </a:rPr>
            <a:t>Invasão</a:t>
          </a: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 da Dinamarca, Noruega, Holanda, Bélgica e França</a:t>
          </a:r>
          <a:endParaRPr lang="pt-BR" sz="17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507541" y="2380105"/>
        <a:ext cx="1622561" cy="1567623"/>
      </dsp:txXfrm>
    </dsp:sp>
    <dsp:sp modelId="{EA9B035B-68D7-469E-A200-C4F88F4B5392}">
      <dsp:nvSpPr>
        <dsp:cNvPr id="0" name=""/>
        <dsp:cNvSpPr/>
      </dsp:nvSpPr>
      <dsp:spPr>
        <a:xfrm>
          <a:off x="2742269" y="0"/>
          <a:ext cx="2514859" cy="6508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Resistência inglesa (1940)</a:t>
          </a:r>
        </a:p>
      </dsp:txBody>
      <dsp:txXfrm>
        <a:off x="2761332" y="19063"/>
        <a:ext cx="2476733" cy="612742"/>
      </dsp:txXfrm>
    </dsp:sp>
    <dsp:sp modelId="{E091B837-68E5-4FBF-8CCA-9F701F3AAE46}">
      <dsp:nvSpPr>
        <dsp:cNvPr id="0" name=""/>
        <dsp:cNvSpPr/>
      </dsp:nvSpPr>
      <dsp:spPr>
        <a:xfrm>
          <a:off x="2993755" y="650868"/>
          <a:ext cx="453371" cy="858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04"/>
              </a:lnTo>
              <a:lnTo>
                <a:pt x="453371" y="8586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38F6B-1349-4C65-9C62-0594A85799ED}">
      <dsp:nvSpPr>
        <dsp:cNvPr id="0" name=""/>
        <dsp:cNvSpPr/>
      </dsp:nvSpPr>
      <dsp:spPr>
        <a:xfrm>
          <a:off x="3447127" y="752431"/>
          <a:ext cx="1485202" cy="1514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Batalha entre as forças aéreas inglesas e alemãs em Londres</a:t>
          </a:r>
        </a:p>
      </dsp:txBody>
      <dsp:txXfrm>
        <a:off x="3490627" y="795931"/>
        <a:ext cx="1398202" cy="1427082"/>
      </dsp:txXfrm>
    </dsp:sp>
    <dsp:sp modelId="{8408D7AC-FB93-4725-A650-E6E0B341A672}">
      <dsp:nvSpPr>
        <dsp:cNvPr id="0" name=""/>
        <dsp:cNvSpPr/>
      </dsp:nvSpPr>
      <dsp:spPr>
        <a:xfrm>
          <a:off x="2993755" y="650868"/>
          <a:ext cx="472587" cy="2327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572"/>
              </a:lnTo>
              <a:lnTo>
                <a:pt x="472587" y="23275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4456A-1A74-4568-96DA-73AD10913F15}">
      <dsp:nvSpPr>
        <dsp:cNvPr id="0" name=""/>
        <dsp:cNvSpPr/>
      </dsp:nvSpPr>
      <dsp:spPr>
        <a:xfrm>
          <a:off x="3466342" y="2534681"/>
          <a:ext cx="1471207" cy="887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Os ingleses detiveram os nazistas</a:t>
          </a:r>
        </a:p>
      </dsp:txBody>
      <dsp:txXfrm>
        <a:off x="3492337" y="2560676"/>
        <a:ext cx="1419217" cy="835529"/>
      </dsp:txXfrm>
    </dsp:sp>
    <dsp:sp modelId="{03ECF597-C2D9-426B-9268-655CBB4E62B0}">
      <dsp:nvSpPr>
        <dsp:cNvPr id="0" name=""/>
        <dsp:cNvSpPr/>
      </dsp:nvSpPr>
      <dsp:spPr>
        <a:xfrm>
          <a:off x="5562418" y="0"/>
          <a:ext cx="2463073" cy="614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Resistência soviética (1941-1943)</a:t>
          </a:r>
        </a:p>
      </dsp:txBody>
      <dsp:txXfrm>
        <a:off x="5580429" y="18011"/>
        <a:ext cx="2427051" cy="578913"/>
      </dsp:txXfrm>
    </dsp:sp>
    <dsp:sp modelId="{28C844B2-D93C-48E5-A9CA-D8C02C5D3DAC}">
      <dsp:nvSpPr>
        <dsp:cNvPr id="0" name=""/>
        <dsp:cNvSpPr/>
      </dsp:nvSpPr>
      <dsp:spPr>
        <a:xfrm>
          <a:off x="5808726" y="614935"/>
          <a:ext cx="176863" cy="594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458"/>
              </a:lnTo>
              <a:lnTo>
                <a:pt x="176863" y="5944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41B2A-8F4D-4294-A668-4C4B312318A9}">
      <dsp:nvSpPr>
        <dsp:cNvPr id="0" name=""/>
        <dsp:cNvSpPr/>
      </dsp:nvSpPr>
      <dsp:spPr>
        <a:xfrm>
          <a:off x="5985589" y="706267"/>
          <a:ext cx="1577905" cy="100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Alemanha quebrou o pacto de não agressão</a:t>
          </a:r>
        </a:p>
      </dsp:txBody>
      <dsp:txXfrm>
        <a:off x="6015061" y="735739"/>
        <a:ext cx="1518961" cy="947308"/>
      </dsp:txXfrm>
    </dsp:sp>
    <dsp:sp modelId="{736847BA-17AC-42CA-9C02-0EBC5C8EEF25}">
      <dsp:nvSpPr>
        <dsp:cNvPr id="0" name=""/>
        <dsp:cNvSpPr/>
      </dsp:nvSpPr>
      <dsp:spPr>
        <a:xfrm>
          <a:off x="5808726" y="614935"/>
          <a:ext cx="198189" cy="1740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492"/>
              </a:lnTo>
              <a:lnTo>
                <a:pt x="198189" y="17404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3B5EF-71CA-49DA-9337-9F026DC1D313}">
      <dsp:nvSpPr>
        <dsp:cNvPr id="0" name=""/>
        <dsp:cNvSpPr/>
      </dsp:nvSpPr>
      <dsp:spPr>
        <a:xfrm>
          <a:off x="6006915" y="1844929"/>
          <a:ext cx="1594329" cy="1020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Roboto" panose="02000000000000000000" pitchFamily="2" charset="0"/>
              <a:ea typeface="Roboto" panose="02000000000000000000" pitchFamily="2" charset="0"/>
            </a:rPr>
            <a:t>Soviéticos</a:t>
          </a: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: tática da terra arrasada</a:t>
          </a:r>
        </a:p>
      </dsp:txBody>
      <dsp:txXfrm>
        <a:off x="6036819" y="1874833"/>
        <a:ext cx="1534521" cy="961187"/>
      </dsp:txXfrm>
    </dsp:sp>
    <dsp:sp modelId="{2589D36C-7AE7-4DB2-9FE7-7B6B6256597B}">
      <dsp:nvSpPr>
        <dsp:cNvPr id="0" name=""/>
        <dsp:cNvSpPr/>
      </dsp:nvSpPr>
      <dsp:spPr>
        <a:xfrm>
          <a:off x="5808726" y="614935"/>
          <a:ext cx="172795" cy="3123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779"/>
              </a:lnTo>
              <a:lnTo>
                <a:pt x="172795" y="31237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271F9-D861-4FDC-ADFD-D7B040B6A91E}">
      <dsp:nvSpPr>
        <dsp:cNvPr id="0" name=""/>
        <dsp:cNvSpPr/>
      </dsp:nvSpPr>
      <dsp:spPr>
        <a:xfrm>
          <a:off x="5981521" y="3047483"/>
          <a:ext cx="1640410" cy="138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Roboto" panose="02000000000000000000" pitchFamily="2" charset="0"/>
              <a:ea typeface="Roboto" panose="02000000000000000000" pitchFamily="2" charset="0"/>
            </a:rPr>
            <a:t>Batalha de Stalingrado</a:t>
          </a: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: vitória dos soviéticos e recuo nazista</a:t>
          </a:r>
        </a:p>
      </dsp:txBody>
      <dsp:txXfrm>
        <a:off x="6022012" y="3087974"/>
        <a:ext cx="1559428" cy="1301481"/>
      </dsp:txXfrm>
    </dsp:sp>
    <dsp:sp modelId="{8D33D21D-CD51-479B-8BF6-6F2EC68465D5}">
      <dsp:nvSpPr>
        <dsp:cNvPr id="0" name=""/>
        <dsp:cNvSpPr/>
      </dsp:nvSpPr>
      <dsp:spPr>
        <a:xfrm>
          <a:off x="8510282" y="0"/>
          <a:ext cx="2308493" cy="11259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800" b="1" kern="1200" dirty="0">
              <a:latin typeface="Roboto" panose="02000000000000000000"/>
            </a:rPr>
            <a:t>Guerra no Oriente e participação do Brasil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800" b="1" kern="1200" dirty="0">
              <a:latin typeface="Roboto" panose="02000000000000000000"/>
            </a:rPr>
            <a:t>(1941-1942)</a:t>
          </a:r>
        </a:p>
      </dsp:txBody>
      <dsp:txXfrm>
        <a:off x="8543261" y="32979"/>
        <a:ext cx="2242535" cy="1060017"/>
      </dsp:txXfrm>
    </dsp:sp>
    <dsp:sp modelId="{32D900B0-1731-49AC-BC92-8C3F1C9EACF7}">
      <dsp:nvSpPr>
        <dsp:cNvPr id="0" name=""/>
        <dsp:cNvSpPr/>
      </dsp:nvSpPr>
      <dsp:spPr>
        <a:xfrm>
          <a:off x="8695412" y="1125975"/>
          <a:ext cx="91440" cy="524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813"/>
              </a:lnTo>
              <a:lnTo>
                <a:pt x="124092" y="5248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344BC-2391-4576-8897-D5A51FFEB27E}">
      <dsp:nvSpPr>
        <dsp:cNvPr id="0" name=""/>
        <dsp:cNvSpPr/>
      </dsp:nvSpPr>
      <dsp:spPr>
        <a:xfrm>
          <a:off x="8819505" y="1186520"/>
          <a:ext cx="1983925" cy="928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anose="02000000000000000000"/>
            </a:rPr>
            <a:t>Estados Unidos (Aliados) e Japão (Eixo) em guerra</a:t>
          </a:r>
        </a:p>
      </dsp:txBody>
      <dsp:txXfrm>
        <a:off x="8846701" y="1213716"/>
        <a:ext cx="1929533" cy="874145"/>
      </dsp:txXfrm>
    </dsp:sp>
    <dsp:sp modelId="{EB7F91CF-750F-475F-AB03-57703048D82B}">
      <dsp:nvSpPr>
        <dsp:cNvPr id="0" name=""/>
        <dsp:cNvSpPr/>
      </dsp:nvSpPr>
      <dsp:spPr>
        <a:xfrm>
          <a:off x="8741132" y="1125975"/>
          <a:ext cx="123092" cy="158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443"/>
              </a:lnTo>
              <a:lnTo>
                <a:pt x="123092" y="15814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2B131-209F-4BDB-A557-32E4ACC7B94E}">
      <dsp:nvSpPr>
        <dsp:cNvPr id="0" name=""/>
        <dsp:cNvSpPr/>
      </dsp:nvSpPr>
      <dsp:spPr>
        <a:xfrm>
          <a:off x="8864225" y="2322735"/>
          <a:ext cx="1932180" cy="769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anose="02000000000000000000"/>
            </a:rPr>
            <a:t>Ataque a Pearl Harbor (1941)</a:t>
          </a:r>
        </a:p>
      </dsp:txBody>
      <dsp:txXfrm>
        <a:off x="8886759" y="2345269"/>
        <a:ext cx="1887112" cy="724299"/>
      </dsp:txXfrm>
    </dsp:sp>
    <dsp:sp modelId="{645BBFA6-329D-43ED-9E14-0D217A207C24}">
      <dsp:nvSpPr>
        <dsp:cNvPr id="0" name=""/>
        <dsp:cNvSpPr/>
      </dsp:nvSpPr>
      <dsp:spPr>
        <a:xfrm>
          <a:off x="8741132" y="1125975"/>
          <a:ext cx="114679" cy="2833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801"/>
              </a:lnTo>
              <a:lnTo>
                <a:pt x="114679" y="28338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277ED-BCA6-4A5F-BA51-14875A0313B3}">
      <dsp:nvSpPr>
        <dsp:cNvPr id="0" name=""/>
        <dsp:cNvSpPr/>
      </dsp:nvSpPr>
      <dsp:spPr>
        <a:xfrm>
          <a:off x="8855811" y="3207044"/>
          <a:ext cx="1967903" cy="1505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anose="02000000000000000000"/>
            </a:rPr>
            <a:t>Brasil definiu apoio aos Estados Unidos e declarou guerra ao Eixo (1942)</a:t>
          </a:r>
        </a:p>
      </dsp:txBody>
      <dsp:txXfrm>
        <a:off x="8899905" y="3251138"/>
        <a:ext cx="1879715" cy="14172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4D681-08FC-41FE-8255-E5ECC9E5B6BE}">
      <dsp:nvSpPr>
        <dsp:cNvPr id="0" name=""/>
        <dsp:cNvSpPr/>
      </dsp:nvSpPr>
      <dsp:spPr>
        <a:xfrm rot="5400000">
          <a:off x="429996" y="2455027"/>
          <a:ext cx="1277134" cy="21251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6E91B-1DBB-499D-947D-52C6A844A0DE}">
      <dsp:nvSpPr>
        <dsp:cNvPr id="0" name=""/>
        <dsp:cNvSpPr/>
      </dsp:nvSpPr>
      <dsp:spPr>
        <a:xfrm>
          <a:off x="216810" y="3089981"/>
          <a:ext cx="1918573" cy="168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 partir de 1943, o exército soviético iniciou marcha rumo a Berlim</a:t>
          </a:r>
          <a:r>
            <a:rPr lang="pt-BR" sz="22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sp:txBody>
      <dsp:txXfrm>
        <a:off x="216810" y="3089981"/>
        <a:ext cx="1918573" cy="1681741"/>
      </dsp:txXfrm>
    </dsp:sp>
    <dsp:sp modelId="{613D2004-9020-430E-B91B-E1A4A10D5EE0}">
      <dsp:nvSpPr>
        <dsp:cNvPr id="0" name=""/>
        <dsp:cNvSpPr/>
      </dsp:nvSpPr>
      <dsp:spPr>
        <a:xfrm>
          <a:off x="1773388" y="2298573"/>
          <a:ext cx="361994" cy="361994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A94C-0FBB-41D0-AEB4-D4B0CE0880E2}">
      <dsp:nvSpPr>
        <dsp:cNvPr id="0" name=""/>
        <dsp:cNvSpPr/>
      </dsp:nvSpPr>
      <dsp:spPr>
        <a:xfrm rot="5400000">
          <a:off x="2778704" y="1873837"/>
          <a:ext cx="1277134" cy="21251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3052A-CBA3-49AF-976E-37900E03419A}">
      <dsp:nvSpPr>
        <dsp:cNvPr id="0" name=""/>
        <dsp:cNvSpPr/>
      </dsp:nvSpPr>
      <dsp:spPr>
        <a:xfrm>
          <a:off x="2565519" y="2508791"/>
          <a:ext cx="1918573" cy="168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Os Estados Unidos derrotaram o Japão em 1942, o que lhes permitiu iniciar o contra-ataque no restante da Ásia e no norte da África.</a:t>
          </a:r>
        </a:p>
      </dsp:txBody>
      <dsp:txXfrm>
        <a:off x="2565519" y="2508791"/>
        <a:ext cx="1918573" cy="1681741"/>
      </dsp:txXfrm>
    </dsp:sp>
    <dsp:sp modelId="{E472E29E-8841-405E-A186-B2BFFFDE6DF7}">
      <dsp:nvSpPr>
        <dsp:cNvPr id="0" name=""/>
        <dsp:cNvSpPr/>
      </dsp:nvSpPr>
      <dsp:spPr>
        <a:xfrm>
          <a:off x="4122097" y="1717383"/>
          <a:ext cx="361994" cy="361994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1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DA8A5-93FE-4C08-B7C5-20236178482F}">
      <dsp:nvSpPr>
        <dsp:cNvPr id="0" name=""/>
        <dsp:cNvSpPr/>
      </dsp:nvSpPr>
      <dsp:spPr>
        <a:xfrm rot="5400000">
          <a:off x="5127412" y="1292646"/>
          <a:ext cx="1277134" cy="21251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C9250-2BAB-4716-8BDC-1A68380F8FA4}">
      <dsp:nvSpPr>
        <dsp:cNvPr id="0" name=""/>
        <dsp:cNvSpPr/>
      </dsp:nvSpPr>
      <dsp:spPr>
        <a:xfrm>
          <a:off x="4914227" y="1927600"/>
          <a:ext cx="1918573" cy="168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Do norte da África, parte dos Aliados chegaram até a Itália, e em 1945 capturaram Mussolini.</a:t>
          </a:r>
        </a:p>
      </dsp:txBody>
      <dsp:txXfrm>
        <a:off x="4914227" y="1927600"/>
        <a:ext cx="1918573" cy="1681741"/>
      </dsp:txXfrm>
    </dsp:sp>
    <dsp:sp modelId="{AD708275-31A7-4049-AE09-D10DC4CF8B16}">
      <dsp:nvSpPr>
        <dsp:cNvPr id="0" name=""/>
        <dsp:cNvSpPr/>
      </dsp:nvSpPr>
      <dsp:spPr>
        <a:xfrm>
          <a:off x="6470805" y="1136192"/>
          <a:ext cx="361994" cy="361994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F8240-50C1-4D6F-BCEE-42879869D7DF}">
      <dsp:nvSpPr>
        <dsp:cNvPr id="0" name=""/>
        <dsp:cNvSpPr/>
      </dsp:nvSpPr>
      <dsp:spPr>
        <a:xfrm rot="5400000">
          <a:off x="7476121" y="711456"/>
          <a:ext cx="1277134" cy="21251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C7A76-E563-4133-8DB1-92242FD1745C}">
      <dsp:nvSpPr>
        <dsp:cNvPr id="0" name=""/>
        <dsp:cNvSpPr/>
      </dsp:nvSpPr>
      <dsp:spPr>
        <a:xfrm>
          <a:off x="7262935" y="1346410"/>
          <a:ext cx="1918573" cy="168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/>
            </a:rPr>
            <a:t>Em 1944, os Aliados ingleses e americanos </a:t>
          </a:r>
          <a:r>
            <a:rPr lang="pt-BR" sz="2000" kern="1200" spc="-90" baseline="0" dirty="0">
              <a:latin typeface="Roboto" panose="02000000000000000000"/>
            </a:rPr>
            <a:t>desembarcaram</a:t>
          </a:r>
          <a:r>
            <a:rPr lang="pt-BR" sz="2000" kern="1200" dirty="0">
              <a:latin typeface="Roboto" panose="02000000000000000000"/>
            </a:rPr>
            <a:t> na Normandia (nordeste da França) e tomaram Paris dos nazistas.</a:t>
          </a:r>
        </a:p>
      </dsp:txBody>
      <dsp:txXfrm>
        <a:off x="7262935" y="1346410"/>
        <a:ext cx="1918573" cy="1681741"/>
      </dsp:txXfrm>
    </dsp:sp>
    <dsp:sp modelId="{FE7E91F9-39E1-42E9-963B-7A23D8BD6806}">
      <dsp:nvSpPr>
        <dsp:cNvPr id="0" name=""/>
        <dsp:cNvSpPr/>
      </dsp:nvSpPr>
      <dsp:spPr>
        <a:xfrm>
          <a:off x="8819513" y="555002"/>
          <a:ext cx="361994" cy="361994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217CC-4DD8-4980-AD7B-5EB3E72E3717}">
      <dsp:nvSpPr>
        <dsp:cNvPr id="0" name=""/>
        <dsp:cNvSpPr/>
      </dsp:nvSpPr>
      <dsp:spPr>
        <a:xfrm rot="5400000">
          <a:off x="9824829" y="130266"/>
          <a:ext cx="1277134" cy="21251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9B39C-7A40-4356-910B-D6D4CE4A3467}">
      <dsp:nvSpPr>
        <dsp:cNvPr id="0" name=""/>
        <dsp:cNvSpPr/>
      </dsp:nvSpPr>
      <dsp:spPr>
        <a:xfrm>
          <a:off x="9611643" y="765220"/>
          <a:ext cx="1918573" cy="168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/>
            </a:rPr>
            <a:t>Berlim estava cercada tanto por soviéticos quanto pelo grupo anglo-americano dos Aliados. Em 1945, a Alemanha assinou sua rendição e o conflito foi encerrado na Europa.</a:t>
          </a:r>
        </a:p>
      </dsp:txBody>
      <dsp:txXfrm>
        <a:off x="9611643" y="765220"/>
        <a:ext cx="1918573" cy="168174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6AC6-425A-4561-B19C-20F265036EDB}">
      <dsp:nvSpPr>
        <dsp:cNvPr id="0" name=""/>
        <dsp:cNvSpPr/>
      </dsp:nvSpPr>
      <dsp:spPr>
        <a:xfrm>
          <a:off x="0" y="0"/>
          <a:ext cx="1078114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34919C-19C3-4424-9BB6-5E60014B4851}">
      <dsp:nvSpPr>
        <dsp:cNvPr id="0" name=""/>
        <dsp:cNvSpPr/>
      </dsp:nvSpPr>
      <dsp:spPr>
        <a:xfrm>
          <a:off x="0" y="0"/>
          <a:ext cx="4343252" cy="564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4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4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4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>
              <a:latin typeface="Roboto" panose="02000000000000000000" pitchFamily="2" charset="0"/>
              <a:ea typeface="Roboto" panose="02000000000000000000" pitchFamily="2" charset="0"/>
            </a:rPr>
            <a:t>O Holocausto</a:t>
          </a:r>
          <a:endParaRPr lang="pt-BR" sz="4400" kern="1200" dirty="0"/>
        </a:p>
      </dsp:txBody>
      <dsp:txXfrm>
        <a:off x="0" y="0"/>
        <a:ext cx="4343252" cy="5641254"/>
      </dsp:txXfrm>
    </dsp:sp>
    <dsp:sp modelId="{6B264661-03A5-4D75-86B3-EE51AD914C32}">
      <dsp:nvSpPr>
        <dsp:cNvPr id="0" name=""/>
        <dsp:cNvSpPr/>
      </dsp:nvSpPr>
      <dsp:spPr>
        <a:xfrm>
          <a:off x="4463908" y="68312"/>
          <a:ext cx="6220950" cy="119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>
        <a:off x="4463908" y="68312"/>
        <a:ext cx="6220950" cy="1196444"/>
      </dsp:txXfrm>
    </dsp:sp>
    <dsp:sp modelId="{F2651FC5-1033-4DCE-9351-0A3DEF9951DF}">
      <dsp:nvSpPr>
        <dsp:cNvPr id="0" name=""/>
        <dsp:cNvSpPr/>
      </dsp:nvSpPr>
      <dsp:spPr>
        <a:xfrm>
          <a:off x="4343252" y="1264756"/>
          <a:ext cx="6434995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E15E711-8611-4D96-8062-1A724B173337}">
      <dsp:nvSpPr>
        <dsp:cNvPr id="0" name=""/>
        <dsp:cNvSpPr/>
      </dsp:nvSpPr>
      <dsp:spPr>
        <a:xfrm>
          <a:off x="4463908" y="1333068"/>
          <a:ext cx="6314339" cy="136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Após o fim da guerra, em novembro de 1945, o tribunal de Nuremberg começou o julgamento dos dirigentes nazistas. Um dos graves crimes cometidos foi o </a:t>
          </a:r>
          <a:r>
            <a:rPr lang="pt-BR" sz="1900" b="1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extermínio</a:t>
          </a: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sistemático de milhões de pessoas.</a:t>
          </a:r>
          <a:endParaRPr lang="pt-BR" sz="1900" kern="1200" dirty="0"/>
        </a:p>
      </dsp:txBody>
      <dsp:txXfrm>
        <a:off x="4463908" y="1333068"/>
        <a:ext cx="6314339" cy="1366241"/>
      </dsp:txXfrm>
    </dsp:sp>
    <dsp:sp modelId="{DEFEBA39-6862-4D94-A6A7-74495A2019ED}">
      <dsp:nvSpPr>
        <dsp:cNvPr id="0" name=""/>
        <dsp:cNvSpPr/>
      </dsp:nvSpPr>
      <dsp:spPr>
        <a:xfrm>
          <a:off x="4343252" y="2699310"/>
          <a:ext cx="6434995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B77F295-9C26-4C5B-9680-B57A66BABE68}">
      <dsp:nvSpPr>
        <dsp:cNvPr id="0" name=""/>
        <dsp:cNvSpPr/>
      </dsp:nvSpPr>
      <dsp:spPr>
        <a:xfrm>
          <a:off x="4463908" y="2767622"/>
          <a:ext cx="6314339" cy="136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/>
            </a:rPr>
            <a:t>Desde 1942, os nazistas aprisionaram em </a:t>
          </a:r>
          <a:r>
            <a:rPr lang="pt-BR" sz="1900" b="1" kern="1200" dirty="0">
              <a:latin typeface="Roboto" panose="02000000000000000000"/>
            </a:rPr>
            <a:t>campos de extermínio</a:t>
          </a:r>
          <a:r>
            <a:rPr lang="pt-BR" sz="1900" kern="1200" dirty="0">
              <a:latin typeface="Roboto" panose="02000000000000000000"/>
            </a:rPr>
            <a:t> judeus e outros grupos como ciganos, soviéticos, religiosos opositores do regime, homossexuais e deficientes físicos.</a:t>
          </a:r>
        </a:p>
      </dsp:txBody>
      <dsp:txXfrm>
        <a:off x="4463908" y="2767622"/>
        <a:ext cx="6314339" cy="1366241"/>
      </dsp:txXfrm>
    </dsp:sp>
    <dsp:sp modelId="{552558E2-D35C-401D-899D-56E011A8BA11}">
      <dsp:nvSpPr>
        <dsp:cNvPr id="0" name=""/>
        <dsp:cNvSpPr/>
      </dsp:nvSpPr>
      <dsp:spPr>
        <a:xfrm>
          <a:off x="4343252" y="4133863"/>
          <a:ext cx="6434995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F563AE2-D81A-47B0-9FFF-BFC84604B328}">
      <dsp:nvSpPr>
        <dsp:cNvPr id="0" name=""/>
        <dsp:cNvSpPr/>
      </dsp:nvSpPr>
      <dsp:spPr>
        <a:xfrm>
          <a:off x="4463908" y="4202175"/>
          <a:ext cx="6314339" cy="136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/>
            </a:rPr>
            <a:t>Essas atrocidades eram tratadas como boatos e só foram confirmadas após o fim do conflito. Estima-se que mais de 6 milhões de pessoas morreram nesse sistema de extermínio nomeado como </a:t>
          </a:r>
          <a:r>
            <a:rPr lang="pt-BR" sz="1900" b="1" kern="1200" dirty="0">
              <a:latin typeface="Roboto" panose="02000000000000000000"/>
            </a:rPr>
            <a:t>Holocausto</a:t>
          </a:r>
          <a:r>
            <a:rPr lang="pt-BR" sz="1900" kern="1200" dirty="0">
              <a:latin typeface="Roboto" panose="02000000000000000000"/>
            </a:rPr>
            <a:t>.</a:t>
          </a:r>
        </a:p>
      </dsp:txBody>
      <dsp:txXfrm>
        <a:off x="4463908" y="4202175"/>
        <a:ext cx="6314339" cy="1366241"/>
      </dsp:txXfrm>
    </dsp:sp>
    <dsp:sp modelId="{D75C287A-C400-4C07-8A04-E51E7B80052C}">
      <dsp:nvSpPr>
        <dsp:cNvPr id="0" name=""/>
        <dsp:cNvSpPr/>
      </dsp:nvSpPr>
      <dsp:spPr>
        <a:xfrm>
          <a:off x="4343252" y="5568416"/>
          <a:ext cx="6434995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FE4AB-D956-438E-A693-DC3F605AAD9F}">
      <dsp:nvSpPr>
        <dsp:cNvPr id="0" name=""/>
        <dsp:cNvSpPr/>
      </dsp:nvSpPr>
      <dsp:spPr>
        <a:xfrm>
          <a:off x="0" y="1679"/>
          <a:ext cx="2848394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Tríplice Aliança</a:t>
          </a:r>
        </a:p>
      </dsp:txBody>
      <dsp:txXfrm>
        <a:off x="0" y="1679"/>
        <a:ext cx="2848394" cy="633600"/>
      </dsp:txXfrm>
    </dsp:sp>
    <dsp:sp modelId="{77579026-91CB-47DF-A079-DF5E3BF4D5D2}">
      <dsp:nvSpPr>
        <dsp:cNvPr id="0" name=""/>
        <dsp:cNvSpPr/>
      </dsp:nvSpPr>
      <dsp:spPr>
        <a:xfrm>
          <a:off x="29" y="641400"/>
          <a:ext cx="2848394" cy="9662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Alemanha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Império Austro-Húngaro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Itália</a:t>
          </a:r>
        </a:p>
      </dsp:txBody>
      <dsp:txXfrm>
        <a:off x="29" y="641400"/>
        <a:ext cx="2848394" cy="966240"/>
      </dsp:txXfrm>
    </dsp:sp>
    <dsp:sp modelId="{6C009E41-34B9-4F10-8839-A1503255ACEB}">
      <dsp:nvSpPr>
        <dsp:cNvPr id="0" name=""/>
        <dsp:cNvSpPr/>
      </dsp:nvSpPr>
      <dsp:spPr>
        <a:xfrm>
          <a:off x="3247199" y="7800"/>
          <a:ext cx="2848394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Tríplice Entente</a:t>
          </a:r>
        </a:p>
      </dsp:txBody>
      <dsp:txXfrm>
        <a:off x="3247199" y="7800"/>
        <a:ext cx="2848394" cy="633600"/>
      </dsp:txXfrm>
    </dsp:sp>
    <dsp:sp modelId="{E0994BAD-33BD-4DFF-ABBF-21F3C83CBEEF}">
      <dsp:nvSpPr>
        <dsp:cNvPr id="0" name=""/>
        <dsp:cNvSpPr/>
      </dsp:nvSpPr>
      <dsp:spPr>
        <a:xfrm>
          <a:off x="3247229" y="641400"/>
          <a:ext cx="2848394" cy="9662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Grã-Bretanha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França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Rússia </a:t>
          </a:r>
        </a:p>
      </dsp:txBody>
      <dsp:txXfrm>
        <a:off x="3247229" y="641400"/>
        <a:ext cx="2848394" cy="966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21D86-E8DD-45CB-BDBA-CD5EEFE5FB21}">
      <dsp:nvSpPr>
        <dsp:cNvPr id="0" name=""/>
        <dsp:cNvSpPr/>
      </dsp:nvSpPr>
      <dsp:spPr>
        <a:xfrm>
          <a:off x="3868984" y="515"/>
          <a:ext cx="6856388" cy="201084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Intenso movimento de tropas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Avanço alemão e contra-ataque francês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Sem grandes vitórias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800" kern="1200" dirty="0"/>
        </a:p>
      </dsp:txBody>
      <dsp:txXfrm>
        <a:off x="3868984" y="251871"/>
        <a:ext cx="6102321" cy="1508134"/>
      </dsp:txXfrm>
    </dsp:sp>
    <dsp:sp modelId="{F448DB62-35C0-4157-AEB7-46D56961ABDA}">
      <dsp:nvSpPr>
        <dsp:cNvPr id="0" name=""/>
        <dsp:cNvSpPr/>
      </dsp:nvSpPr>
      <dsp:spPr>
        <a:xfrm>
          <a:off x="5227" y="515"/>
          <a:ext cx="3863756" cy="201084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>
              <a:latin typeface="Roboto" panose="02000000000000000000" pitchFamily="2" charset="0"/>
              <a:ea typeface="Roboto" panose="02000000000000000000" pitchFamily="2" charset="0"/>
            </a:rPr>
            <a:t>Guerra de movimento</a:t>
          </a:r>
        </a:p>
      </dsp:txBody>
      <dsp:txXfrm>
        <a:off x="103388" y="98676"/>
        <a:ext cx="3667434" cy="1814524"/>
      </dsp:txXfrm>
    </dsp:sp>
    <dsp:sp modelId="{2F58084A-108B-4AFA-A870-450F1A8011F1}">
      <dsp:nvSpPr>
        <dsp:cNvPr id="0" name=""/>
        <dsp:cNvSpPr/>
      </dsp:nvSpPr>
      <dsp:spPr>
        <a:xfrm>
          <a:off x="3838485" y="2212446"/>
          <a:ext cx="6873078" cy="201084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Frente Ocidental estacionada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640 km de trincheiras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800" kern="1200" dirty="0"/>
        </a:p>
      </dsp:txBody>
      <dsp:txXfrm>
        <a:off x="3838485" y="2463802"/>
        <a:ext cx="6119011" cy="1508134"/>
      </dsp:txXfrm>
    </dsp:sp>
    <dsp:sp modelId="{06DD0C08-72C1-424C-828F-EA0D8C1BBA86}">
      <dsp:nvSpPr>
        <dsp:cNvPr id="0" name=""/>
        <dsp:cNvSpPr/>
      </dsp:nvSpPr>
      <dsp:spPr>
        <a:xfrm>
          <a:off x="19036" y="2212446"/>
          <a:ext cx="3819449" cy="201084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>
              <a:latin typeface="Roboto" panose="02000000000000000000" pitchFamily="2" charset="0"/>
              <a:ea typeface="Roboto" panose="02000000000000000000" pitchFamily="2" charset="0"/>
            </a:rPr>
            <a:t>Guerra de trincheiras</a:t>
          </a:r>
        </a:p>
      </dsp:txBody>
      <dsp:txXfrm>
        <a:off x="117197" y="2310607"/>
        <a:ext cx="3623127" cy="1814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18C4B-B39C-4D2B-968D-F5BE27AE9B9F}">
      <dsp:nvSpPr>
        <dsp:cNvPr id="0" name=""/>
        <dsp:cNvSpPr/>
      </dsp:nvSpPr>
      <dsp:spPr>
        <a:xfrm>
          <a:off x="3299247" y="1106154"/>
          <a:ext cx="505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0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3538407" y="1149193"/>
        <a:ext cx="26785" cy="5362"/>
      </dsp:txXfrm>
    </dsp:sp>
    <dsp:sp modelId="{C02AB647-D5C0-4D51-A890-8E1420B9F8F7}">
      <dsp:nvSpPr>
        <dsp:cNvPr id="0" name=""/>
        <dsp:cNvSpPr/>
      </dsp:nvSpPr>
      <dsp:spPr>
        <a:xfrm>
          <a:off x="6861" y="92018"/>
          <a:ext cx="3294186" cy="2119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Itália muda de lado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Em 1915, a Itália rompe com a Alemanha e passa a guerrear ao lado da Tríplice Entente</a:t>
          </a: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. </a:t>
          </a:r>
        </a:p>
      </dsp:txBody>
      <dsp:txXfrm>
        <a:off x="6861" y="92018"/>
        <a:ext cx="3294186" cy="2119712"/>
      </dsp:txXfrm>
    </dsp:sp>
    <dsp:sp modelId="{9098979C-8FC0-4F6A-8C14-32346141F13E}">
      <dsp:nvSpPr>
        <dsp:cNvPr id="0" name=""/>
        <dsp:cNvSpPr/>
      </dsp:nvSpPr>
      <dsp:spPr>
        <a:xfrm>
          <a:off x="7374677" y="1106154"/>
          <a:ext cx="511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65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7617096" y="1149193"/>
        <a:ext cx="27128" cy="5362"/>
      </dsp:txXfrm>
    </dsp:sp>
    <dsp:sp modelId="{3AC8F7B3-D1AF-452D-AE41-BA878A5AA99C}">
      <dsp:nvSpPr>
        <dsp:cNvPr id="0" name=""/>
        <dsp:cNvSpPr/>
      </dsp:nvSpPr>
      <dsp:spPr>
        <a:xfrm>
          <a:off x="3836752" y="115887"/>
          <a:ext cx="3539725" cy="2071974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Novos aliados britânicos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Romênia, Grécia, Estados Unidos, Brasil</a:t>
          </a: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sp:txBody>
      <dsp:txXfrm>
        <a:off x="3836752" y="115887"/>
        <a:ext cx="3539725" cy="2071974"/>
      </dsp:txXfrm>
    </dsp:sp>
    <dsp:sp modelId="{E7EF49C4-BBCB-4828-ABAC-68F4D1F13AA7}">
      <dsp:nvSpPr>
        <dsp:cNvPr id="0" name=""/>
        <dsp:cNvSpPr/>
      </dsp:nvSpPr>
      <dsp:spPr>
        <a:xfrm>
          <a:off x="1760862" y="2177991"/>
          <a:ext cx="7923792" cy="547078"/>
        </a:xfrm>
        <a:custGeom>
          <a:avLst/>
          <a:gdLst/>
          <a:ahLst/>
          <a:cxnLst/>
          <a:rect l="0" t="0" r="0" b="0"/>
          <a:pathLst>
            <a:path>
              <a:moveTo>
                <a:pt x="7923792" y="0"/>
              </a:moveTo>
              <a:lnTo>
                <a:pt x="7923792" y="290639"/>
              </a:lnTo>
              <a:lnTo>
                <a:pt x="0" y="290639"/>
              </a:lnTo>
              <a:lnTo>
                <a:pt x="0" y="547078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5524138" y="2448849"/>
        <a:ext cx="397241" cy="5362"/>
      </dsp:txXfrm>
    </dsp:sp>
    <dsp:sp modelId="{E78E4B45-17E3-472C-A2BE-2FCF27CB9577}">
      <dsp:nvSpPr>
        <dsp:cNvPr id="0" name=""/>
        <dsp:cNvSpPr/>
      </dsp:nvSpPr>
      <dsp:spPr>
        <a:xfrm>
          <a:off x="7919043" y="123958"/>
          <a:ext cx="3531223" cy="2055833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Novos aliados alemães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Bulgária e Império Turco-Otomano.</a:t>
          </a:r>
        </a:p>
      </dsp:txBody>
      <dsp:txXfrm>
        <a:off x="7919043" y="123958"/>
        <a:ext cx="3531223" cy="2055833"/>
      </dsp:txXfrm>
    </dsp:sp>
    <dsp:sp modelId="{BAE3A446-D9E0-4217-BD5C-103CC23E93AC}">
      <dsp:nvSpPr>
        <dsp:cNvPr id="0" name=""/>
        <dsp:cNvSpPr/>
      </dsp:nvSpPr>
      <dsp:spPr>
        <a:xfrm>
          <a:off x="3513063" y="3798423"/>
          <a:ext cx="505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04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3752223" y="3841462"/>
        <a:ext cx="26785" cy="5362"/>
      </dsp:txXfrm>
    </dsp:sp>
    <dsp:sp modelId="{9031A006-6B19-466B-AA98-E258DD1E5084}">
      <dsp:nvSpPr>
        <dsp:cNvPr id="0" name=""/>
        <dsp:cNvSpPr/>
      </dsp:nvSpPr>
      <dsp:spPr>
        <a:xfrm>
          <a:off x="6861" y="2757469"/>
          <a:ext cx="3508002" cy="217334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Rússia sai da guerra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Por conta da Revolução Russa, o país assina tratado de paz com a Alemanha e deixa o conflito.</a:t>
          </a:r>
        </a:p>
      </dsp:txBody>
      <dsp:txXfrm>
        <a:off x="6861" y="2757469"/>
        <a:ext cx="3508002" cy="2173348"/>
      </dsp:txXfrm>
    </dsp:sp>
    <dsp:sp modelId="{00CF4BDF-9DB0-4130-B72B-CC6BE0D4C4D6}">
      <dsp:nvSpPr>
        <dsp:cNvPr id="0" name=""/>
        <dsp:cNvSpPr/>
      </dsp:nvSpPr>
      <dsp:spPr>
        <a:xfrm>
          <a:off x="7461461" y="3798423"/>
          <a:ext cx="505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04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7700621" y="3841462"/>
        <a:ext cx="26785" cy="5362"/>
      </dsp:txXfrm>
    </dsp:sp>
    <dsp:sp modelId="{7CF64395-AF93-4FB3-BAA3-4C680E23208D}">
      <dsp:nvSpPr>
        <dsp:cNvPr id="0" name=""/>
        <dsp:cNvSpPr/>
      </dsp:nvSpPr>
      <dsp:spPr>
        <a:xfrm>
          <a:off x="4050568" y="2778494"/>
          <a:ext cx="3412693" cy="2131297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Nova guerra de movimento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Alemanha ataca Frente Ocidental novamente, mas sofre derrota.</a:t>
          </a:r>
          <a:endParaRPr lang="pt-BR" sz="2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050568" y="2778494"/>
        <a:ext cx="3412693" cy="2131297"/>
      </dsp:txXfrm>
    </dsp:sp>
    <dsp:sp modelId="{C9E37BE8-DFE3-4561-B46E-8D94D5F74011}">
      <dsp:nvSpPr>
        <dsp:cNvPr id="0" name=""/>
        <dsp:cNvSpPr/>
      </dsp:nvSpPr>
      <dsp:spPr>
        <a:xfrm>
          <a:off x="7998965" y="2747435"/>
          <a:ext cx="3414649" cy="219341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Rendição alemã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A monarquia alemã é derrubada e o novo governo assina um pedido de rendição em 1918. </a:t>
          </a:r>
        </a:p>
      </dsp:txBody>
      <dsp:txXfrm>
        <a:off x="7998965" y="2747435"/>
        <a:ext cx="3414649" cy="2193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0AA14-4BBC-4C2F-97F0-B936BE5C4550}">
      <dsp:nvSpPr>
        <dsp:cNvPr id="0" name=""/>
        <dsp:cNvSpPr/>
      </dsp:nvSpPr>
      <dsp:spPr>
        <a:xfrm>
          <a:off x="1755" y="0"/>
          <a:ext cx="2944862" cy="50711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600" b="1" kern="1200" dirty="0">
              <a:latin typeface="Roboto" panose="02000000000000000000" pitchFamily="2" charset="0"/>
              <a:ea typeface="Roboto" panose="02000000000000000000" pitchFamily="2" charset="0"/>
            </a:rPr>
            <a:t>Uso de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Roboto" panose="02000000000000000000" pitchFamily="2" charset="0"/>
              <a:ea typeface="Roboto" panose="02000000000000000000" pitchFamily="2" charset="0"/>
            </a:rPr>
            <a:t>tecnologia bélica</a:t>
          </a:r>
        </a:p>
      </dsp:txBody>
      <dsp:txXfrm>
        <a:off x="1755" y="0"/>
        <a:ext cx="2944862" cy="1521352"/>
      </dsp:txXfrm>
    </dsp:sp>
    <dsp:sp modelId="{AECB3CA6-06C4-4B4B-AA3B-CD54DDFBB876}">
      <dsp:nvSpPr>
        <dsp:cNvPr id="0" name=""/>
        <dsp:cNvSpPr/>
      </dsp:nvSpPr>
      <dsp:spPr>
        <a:xfrm>
          <a:off x="296241" y="1522837"/>
          <a:ext cx="2355890" cy="152902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kern="1200" dirty="0">
              <a:latin typeface="Roboto" panose="02000000000000000000" pitchFamily="2" charset="0"/>
              <a:ea typeface="Roboto" panose="02000000000000000000" pitchFamily="2" charset="0"/>
            </a:rPr>
            <a:t>Aviões, canhões, tanques e gases venenosos.</a:t>
          </a:r>
        </a:p>
      </dsp:txBody>
      <dsp:txXfrm>
        <a:off x="341025" y="1567621"/>
        <a:ext cx="2266322" cy="1439460"/>
      </dsp:txXfrm>
    </dsp:sp>
    <dsp:sp modelId="{843EEE3D-1611-49E2-8C57-915167D38AD7}">
      <dsp:nvSpPr>
        <dsp:cNvPr id="0" name=""/>
        <dsp:cNvSpPr/>
      </dsp:nvSpPr>
      <dsp:spPr>
        <a:xfrm>
          <a:off x="296241" y="3287101"/>
          <a:ext cx="2355890" cy="152902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Aumento do número de mortos.</a:t>
          </a:r>
        </a:p>
      </dsp:txBody>
      <dsp:txXfrm>
        <a:off x="341025" y="3331885"/>
        <a:ext cx="2266322" cy="1439460"/>
      </dsp:txXfrm>
    </dsp:sp>
    <dsp:sp modelId="{47CE8CC0-8E90-4E36-BA2F-5226B0C32F1B}">
      <dsp:nvSpPr>
        <dsp:cNvPr id="0" name=""/>
        <dsp:cNvSpPr/>
      </dsp:nvSpPr>
      <dsp:spPr>
        <a:xfrm>
          <a:off x="3167482" y="0"/>
          <a:ext cx="2944862" cy="50711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Roboto" panose="02000000000000000000" pitchFamily="2" charset="0"/>
              <a:ea typeface="Roboto" panose="02000000000000000000" pitchFamily="2" charset="0"/>
            </a:rPr>
            <a:t>Saldo de mortes</a:t>
          </a:r>
        </a:p>
      </dsp:txBody>
      <dsp:txXfrm>
        <a:off x="3167482" y="0"/>
        <a:ext cx="2944862" cy="1521352"/>
      </dsp:txXfrm>
    </dsp:sp>
    <dsp:sp modelId="{D68A20C0-A47B-428D-BDB7-EC6AFB783887}">
      <dsp:nvSpPr>
        <dsp:cNvPr id="0" name=""/>
        <dsp:cNvSpPr/>
      </dsp:nvSpPr>
      <dsp:spPr>
        <a:xfrm>
          <a:off x="3461968" y="1521785"/>
          <a:ext cx="2355890" cy="99628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9,2 milhões de mortos.</a:t>
          </a:r>
        </a:p>
      </dsp:txBody>
      <dsp:txXfrm>
        <a:off x="3491148" y="1550965"/>
        <a:ext cx="2297530" cy="937922"/>
      </dsp:txXfrm>
    </dsp:sp>
    <dsp:sp modelId="{85386D00-7E50-437A-A96D-E0E1447276A5}">
      <dsp:nvSpPr>
        <dsp:cNvPr id="0" name=""/>
        <dsp:cNvSpPr/>
      </dsp:nvSpPr>
      <dsp:spPr>
        <a:xfrm>
          <a:off x="3461968" y="2671342"/>
          <a:ext cx="2355890" cy="99628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20 milhões de mutilados.</a:t>
          </a:r>
        </a:p>
      </dsp:txBody>
      <dsp:txXfrm>
        <a:off x="3491148" y="2700522"/>
        <a:ext cx="2297530" cy="937922"/>
      </dsp:txXfrm>
    </dsp:sp>
    <dsp:sp modelId="{B1CFAA80-0434-4C12-843F-CB3372E80BA3}">
      <dsp:nvSpPr>
        <dsp:cNvPr id="0" name=""/>
        <dsp:cNvSpPr/>
      </dsp:nvSpPr>
      <dsp:spPr>
        <a:xfrm>
          <a:off x="3461968" y="3820899"/>
          <a:ext cx="2355890" cy="99628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Milhares de órfãos e refugiados.</a:t>
          </a:r>
        </a:p>
      </dsp:txBody>
      <dsp:txXfrm>
        <a:off x="3491148" y="3850079"/>
        <a:ext cx="2297530" cy="937922"/>
      </dsp:txXfrm>
    </dsp:sp>
    <dsp:sp modelId="{E4AB41B0-38D9-4E1E-92E6-D5BB6E569DAD}">
      <dsp:nvSpPr>
        <dsp:cNvPr id="0" name=""/>
        <dsp:cNvSpPr/>
      </dsp:nvSpPr>
      <dsp:spPr>
        <a:xfrm>
          <a:off x="6333210" y="0"/>
          <a:ext cx="5241001" cy="50711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Roboto" panose="02000000000000000000" pitchFamily="2" charset="0"/>
              <a:ea typeface="Roboto" panose="02000000000000000000" pitchFamily="2" charset="0"/>
            </a:rPr>
            <a:t>Tratado de Versalhes</a:t>
          </a:r>
        </a:p>
      </dsp:txBody>
      <dsp:txXfrm>
        <a:off x="6333210" y="0"/>
        <a:ext cx="5241001" cy="1521352"/>
      </dsp:txXfrm>
    </dsp:sp>
    <dsp:sp modelId="{968536E3-291B-46C6-AFBC-814F0A916F35}">
      <dsp:nvSpPr>
        <dsp:cNvPr id="0" name=""/>
        <dsp:cNvSpPr/>
      </dsp:nvSpPr>
      <dsp:spPr>
        <a:xfrm>
          <a:off x="6693811" y="1521476"/>
          <a:ext cx="4519798" cy="7387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Alemanha obrigada a devolver territórios.</a:t>
          </a:r>
        </a:p>
      </dsp:txBody>
      <dsp:txXfrm>
        <a:off x="6715449" y="1543114"/>
        <a:ext cx="4476522" cy="695486"/>
      </dsp:txXfrm>
    </dsp:sp>
    <dsp:sp modelId="{4A2D51B3-4B32-4352-9B57-5F4AA7756DCC}">
      <dsp:nvSpPr>
        <dsp:cNvPr id="0" name=""/>
        <dsp:cNvSpPr/>
      </dsp:nvSpPr>
      <dsp:spPr>
        <a:xfrm>
          <a:off x="6710585" y="2373893"/>
          <a:ext cx="4486250" cy="7387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Ceder colônias aos vencedores.</a:t>
          </a:r>
        </a:p>
      </dsp:txBody>
      <dsp:txXfrm>
        <a:off x="6732223" y="2395531"/>
        <a:ext cx="4442974" cy="695486"/>
      </dsp:txXfrm>
    </dsp:sp>
    <dsp:sp modelId="{A245AE73-C764-4823-A585-12A06F369B51}">
      <dsp:nvSpPr>
        <dsp:cNvPr id="0" name=""/>
        <dsp:cNvSpPr/>
      </dsp:nvSpPr>
      <dsp:spPr>
        <a:xfrm>
          <a:off x="6702198" y="3226311"/>
          <a:ext cx="4503024" cy="7387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Pagamento de indenização bilionária.</a:t>
          </a:r>
        </a:p>
      </dsp:txBody>
      <dsp:txXfrm>
        <a:off x="6723836" y="3247949"/>
        <a:ext cx="4459748" cy="695486"/>
      </dsp:txXfrm>
    </dsp:sp>
    <dsp:sp modelId="{FB9F1E6B-4355-4D62-8687-05108076B57E}">
      <dsp:nvSpPr>
        <dsp:cNvPr id="0" name=""/>
        <dsp:cNvSpPr/>
      </dsp:nvSpPr>
      <dsp:spPr>
        <a:xfrm>
          <a:off x="6693811" y="4078729"/>
          <a:ext cx="4519798" cy="7387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Restrições ao tamanho do exército  e da posse de certos armamentos.</a:t>
          </a:r>
        </a:p>
      </dsp:txBody>
      <dsp:txXfrm>
        <a:off x="6715449" y="4100367"/>
        <a:ext cx="4476522" cy="6954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AF695-14D1-41CD-8020-EEB5E8317231}">
      <dsp:nvSpPr>
        <dsp:cNvPr id="0" name=""/>
        <dsp:cNvSpPr/>
      </dsp:nvSpPr>
      <dsp:spPr>
        <a:xfrm>
          <a:off x="-5104367" y="-781946"/>
          <a:ext cx="6078699" cy="6078699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30EB5-FA32-419C-BFF3-E4C5AC0A0AD0}">
      <dsp:nvSpPr>
        <dsp:cNvPr id="0" name=""/>
        <dsp:cNvSpPr/>
      </dsp:nvSpPr>
      <dsp:spPr>
        <a:xfrm>
          <a:off x="626655" y="451480"/>
          <a:ext cx="6989097" cy="902961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7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Migração do campo para a cidade.</a:t>
          </a:r>
        </a:p>
      </dsp:txBody>
      <dsp:txXfrm>
        <a:off x="626655" y="451480"/>
        <a:ext cx="6989097" cy="902961"/>
      </dsp:txXfrm>
    </dsp:sp>
    <dsp:sp modelId="{9E79E63F-16D2-4EFA-B151-14F4095CA978}">
      <dsp:nvSpPr>
        <dsp:cNvPr id="0" name=""/>
        <dsp:cNvSpPr/>
      </dsp:nvSpPr>
      <dsp:spPr>
        <a:xfrm>
          <a:off x="62304" y="338610"/>
          <a:ext cx="1128701" cy="1128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8D3C3-DC6B-486D-AAEE-00A768EE2D16}">
      <dsp:nvSpPr>
        <dsp:cNvPr id="0" name=""/>
        <dsp:cNvSpPr/>
      </dsp:nvSpPr>
      <dsp:spPr>
        <a:xfrm>
          <a:off x="954881" y="1805922"/>
          <a:ext cx="6660871" cy="902961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7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Industrialização: exploração de petróleo, produção e aço e construção de ferrovias.</a:t>
          </a:r>
        </a:p>
      </dsp:txBody>
      <dsp:txXfrm>
        <a:off x="954881" y="1805922"/>
        <a:ext cx="6660871" cy="902961"/>
      </dsp:txXfrm>
    </dsp:sp>
    <dsp:sp modelId="{DEEB8D53-940D-498F-AFD9-7575D5760CC8}">
      <dsp:nvSpPr>
        <dsp:cNvPr id="0" name=""/>
        <dsp:cNvSpPr/>
      </dsp:nvSpPr>
      <dsp:spPr>
        <a:xfrm>
          <a:off x="390530" y="1693052"/>
          <a:ext cx="1128701" cy="1128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A2160-BE5E-44DF-8E77-58E6E985C0BE}">
      <dsp:nvSpPr>
        <dsp:cNvPr id="0" name=""/>
        <dsp:cNvSpPr/>
      </dsp:nvSpPr>
      <dsp:spPr>
        <a:xfrm>
          <a:off x="626655" y="3160364"/>
          <a:ext cx="6989097" cy="902961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7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Condições de trabalho precárias.</a:t>
          </a:r>
        </a:p>
      </dsp:txBody>
      <dsp:txXfrm>
        <a:off x="626655" y="3160364"/>
        <a:ext cx="6989097" cy="902961"/>
      </dsp:txXfrm>
    </dsp:sp>
    <dsp:sp modelId="{A5F3A7FD-82FE-41AB-8757-215D4D6A6808}">
      <dsp:nvSpPr>
        <dsp:cNvPr id="0" name=""/>
        <dsp:cNvSpPr/>
      </dsp:nvSpPr>
      <dsp:spPr>
        <a:xfrm>
          <a:off x="62304" y="3047494"/>
          <a:ext cx="1128701" cy="1128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C1D9D-0A19-47CB-AA72-134D65F3F85A}">
      <dsp:nvSpPr>
        <dsp:cNvPr id="0" name=""/>
        <dsp:cNvSpPr/>
      </dsp:nvSpPr>
      <dsp:spPr>
        <a:xfrm>
          <a:off x="0" y="0"/>
          <a:ext cx="5529029" cy="148662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latin typeface="Roboto" panose="02000000000000000000" pitchFamily="2" charset="0"/>
              <a:ea typeface="Roboto" panose="02000000000000000000" pitchFamily="2" charset="0"/>
            </a:rPr>
            <a:t>O Capital</a:t>
          </a:r>
          <a:r>
            <a:rPr lang="pt-BR" sz="3600" kern="1200" dirty="0">
              <a:latin typeface="Roboto" panose="02000000000000000000" pitchFamily="2" charset="0"/>
              <a:ea typeface="Roboto" panose="02000000000000000000" pitchFamily="2" charset="0"/>
            </a:rPr>
            <a:t> e </a:t>
          </a:r>
          <a:r>
            <a:rPr lang="pt-BR" sz="3600" b="1" kern="1200" dirty="0">
              <a:latin typeface="Roboto" panose="02000000000000000000" pitchFamily="2" charset="0"/>
              <a:ea typeface="Roboto" panose="02000000000000000000" pitchFamily="2" charset="0"/>
            </a:rPr>
            <a:t>Manifesto do Partido Comunista</a:t>
          </a:r>
          <a:endParaRPr lang="pt-BR" sz="36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0" y="0"/>
        <a:ext cx="5529029" cy="1486623"/>
      </dsp:txXfrm>
    </dsp:sp>
    <dsp:sp modelId="{B8A8E800-5389-4527-AE77-50CDDE29A2A7}">
      <dsp:nvSpPr>
        <dsp:cNvPr id="0" name=""/>
        <dsp:cNvSpPr/>
      </dsp:nvSpPr>
      <dsp:spPr>
        <a:xfrm>
          <a:off x="0" y="1486623"/>
          <a:ext cx="1382257" cy="31219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Transformação da sociedade: repartição da riqueza</a:t>
          </a:r>
        </a:p>
      </dsp:txBody>
      <dsp:txXfrm>
        <a:off x="0" y="1486623"/>
        <a:ext cx="1382257" cy="3121908"/>
      </dsp:txXfrm>
    </dsp:sp>
    <dsp:sp modelId="{55C82A1C-1F3E-4789-918C-5757DD5A1F54}">
      <dsp:nvSpPr>
        <dsp:cNvPr id="0" name=""/>
        <dsp:cNvSpPr/>
      </dsp:nvSpPr>
      <dsp:spPr>
        <a:xfrm>
          <a:off x="1382257" y="1486623"/>
          <a:ext cx="1382257" cy="31219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Oposição ao liberalismo</a:t>
          </a:r>
        </a:p>
      </dsp:txBody>
      <dsp:txXfrm>
        <a:off x="1382257" y="1486623"/>
        <a:ext cx="1382257" cy="3121908"/>
      </dsp:txXfrm>
    </dsp:sp>
    <dsp:sp modelId="{6AF86E17-08A5-4E55-849F-F241556CCA4E}">
      <dsp:nvSpPr>
        <dsp:cNvPr id="0" name=""/>
        <dsp:cNvSpPr/>
      </dsp:nvSpPr>
      <dsp:spPr>
        <a:xfrm>
          <a:off x="2764514" y="1486623"/>
          <a:ext cx="1382257" cy="31219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Repartição da riqueza e Igualdade social</a:t>
          </a:r>
        </a:p>
      </dsp:txBody>
      <dsp:txXfrm>
        <a:off x="2764514" y="1486623"/>
        <a:ext cx="1382257" cy="3121908"/>
      </dsp:txXfrm>
    </dsp:sp>
    <dsp:sp modelId="{26EA8B0E-F211-4E22-BFCF-02C3BAA7C46A}">
      <dsp:nvSpPr>
        <dsp:cNvPr id="0" name=""/>
        <dsp:cNvSpPr/>
      </dsp:nvSpPr>
      <dsp:spPr>
        <a:xfrm>
          <a:off x="4146771" y="1486623"/>
          <a:ext cx="1382257" cy="31219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Sociedade sem classes</a:t>
          </a:r>
        </a:p>
      </dsp:txBody>
      <dsp:txXfrm>
        <a:off x="4146771" y="1486623"/>
        <a:ext cx="1382257" cy="3121908"/>
      </dsp:txXfrm>
    </dsp:sp>
    <dsp:sp modelId="{5DF8DBBF-6802-429B-8435-3B98288BCDCB}">
      <dsp:nvSpPr>
        <dsp:cNvPr id="0" name=""/>
        <dsp:cNvSpPr/>
      </dsp:nvSpPr>
      <dsp:spPr>
        <a:xfrm>
          <a:off x="0" y="4608531"/>
          <a:ext cx="5529029" cy="34687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22E1C-363B-4B68-A0E9-0EBE605E0513}">
      <dsp:nvSpPr>
        <dsp:cNvPr id="0" name=""/>
        <dsp:cNvSpPr/>
      </dsp:nvSpPr>
      <dsp:spPr>
        <a:xfrm>
          <a:off x="0" y="1118229"/>
          <a:ext cx="6766724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B716C-E422-49DA-9862-B6352D924694}">
      <dsp:nvSpPr>
        <dsp:cNvPr id="0" name=""/>
        <dsp:cNvSpPr/>
      </dsp:nvSpPr>
      <dsp:spPr>
        <a:xfrm>
          <a:off x="338336" y="867309"/>
          <a:ext cx="4736706" cy="501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36" tIns="0" rIns="1790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Guerra Russo-Japonesa</a:t>
          </a:r>
        </a:p>
      </dsp:txBody>
      <dsp:txXfrm>
        <a:off x="362834" y="891807"/>
        <a:ext cx="4687710" cy="452844"/>
      </dsp:txXfrm>
    </dsp:sp>
    <dsp:sp modelId="{E593D3A2-3FCB-42AC-8D39-419C8FD831AC}">
      <dsp:nvSpPr>
        <dsp:cNvPr id="0" name=""/>
        <dsp:cNvSpPr/>
      </dsp:nvSpPr>
      <dsp:spPr>
        <a:xfrm>
          <a:off x="0" y="1889349"/>
          <a:ext cx="6766724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59F24-197E-4CA7-B95C-6F8CA0C9E788}">
      <dsp:nvSpPr>
        <dsp:cNvPr id="0" name=""/>
        <dsp:cNvSpPr/>
      </dsp:nvSpPr>
      <dsp:spPr>
        <a:xfrm>
          <a:off x="338336" y="1638429"/>
          <a:ext cx="4736706" cy="501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36" tIns="0" rIns="1790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Pobreza da população</a:t>
          </a:r>
        </a:p>
      </dsp:txBody>
      <dsp:txXfrm>
        <a:off x="362834" y="1662927"/>
        <a:ext cx="4687710" cy="452844"/>
      </dsp:txXfrm>
    </dsp:sp>
    <dsp:sp modelId="{AE1C56BC-F7AB-40A0-9EC6-18235000708E}">
      <dsp:nvSpPr>
        <dsp:cNvPr id="0" name=""/>
        <dsp:cNvSpPr/>
      </dsp:nvSpPr>
      <dsp:spPr>
        <a:xfrm>
          <a:off x="0" y="2660469"/>
          <a:ext cx="6766724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AC9DE-8B1D-4EE9-9AC9-275364A01DFC}">
      <dsp:nvSpPr>
        <dsp:cNvPr id="0" name=""/>
        <dsp:cNvSpPr/>
      </dsp:nvSpPr>
      <dsp:spPr>
        <a:xfrm>
          <a:off x="338336" y="2409549"/>
          <a:ext cx="4736706" cy="501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36" tIns="0" rIns="1790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Reivindicações de operários e suas famílias</a:t>
          </a:r>
        </a:p>
      </dsp:txBody>
      <dsp:txXfrm>
        <a:off x="362834" y="2434047"/>
        <a:ext cx="4687710" cy="452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AC0F1-1795-468D-860A-E1696F5AE017}">
      <dsp:nvSpPr>
        <dsp:cNvPr id="0" name=""/>
        <dsp:cNvSpPr/>
      </dsp:nvSpPr>
      <dsp:spPr>
        <a:xfrm>
          <a:off x="182877" y="406048"/>
          <a:ext cx="2777930" cy="235028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Primeira Guerra Mundial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Protestos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Derrubada do czar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Governo provisório</a:t>
          </a:r>
        </a:p>
      </dsp:txBody>
      <dsp:txXfrm>
        <a:off x="251715" y="474886"/>
        <a:ext cx="2640254" cy="2212612"/>
      </dsp:txXfrm>
    </dsp:sp>
    <dsp:sp modelId="{0C73E6BD-B194-40CE-953C-BDEA7A65C242}">
      <dsp:nvSpPr>
        <dsp:cNvPr id="0" name=""/>
        <dsp:cNvSpPr/>
      </dsp:nvSpPr>
      <dsp:spPr>
        <a:xfrm rot="72353">
          <a:off x="3140642" y="1321810"/>
          <a:ext cx="381422" cy="592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/>
        </a:p>
      </dsp:txBody>
      <dsp:txXfrm>
        <a:off x="3140655" y="1439174"/>
        <a:ext cx="266995" cy="355703"/>
      </dsp:txXfrm>
    </dsp:sp>
    <dsp:sp modelId="{7F02931E-2776-4257-80AD-BCE6EBE3A493}">
      <dsp:nvSpPr>
        <dsp:cNvPr id="0" name=""/>
        <dsp:cNvSpPr/>
      </dsp:nvSpPr>
      <dsp:spPr>
        <a:xfrm>
          <a:off x="3680314" y="485676"/>
          <a:ext cx="3348777" cy="235028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Libertação de presos políticos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Liberdade de imprensa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Vladimir Lênin</a:t>
          </a:r>
        </a:p>
      </dsp:txBody>
      <dsp:txXfrm>
        <a:off x="3749152" y="554514"/>
        <a:ext cx="3211101" cy="2212612"/>
      </dsp:txXfrm>
    </dsp:sp>
    <dsp:sp modelId="{2FFE2911-63E8-42F8-BD15-707469134C80}">
      <dsp:nvSpPr>
        <dsp:cNvPr id="0" name=""/>
        <dsp:cNvSpPr/>
      </dsp:nvSpPr>
      <dsp:spPr>
        <a:xfrm rot="21590690">
          <a:off x="7262050" y="1358566"/>
          <a:ext cx="493876" cy="592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/>
        </a:p>
      </dsp:txBody>
      <dsp:txXfrm>
        <a:off x="7262050" y="1477335"/>
        <a:ext cx="345713" cy="355703"/>
      </dsp:txXfrm>
    </dsp:sp>
    <dsp:sp modelId="{180E013C-9ACC-4083-BA3C-DE7B616FB83C}">
      <dsp:nvSpPr>
        <dsp:cNvPr id="0" name=""/>
        <dsp:cNvSpPr/>
      </dsp:nvSpPr>
      <dsp:spPr>
        <a:xfrm>
          <a:off x="7960930" y="474841"/>
          <a:ext cx="2788903" cy="235028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Fim do governo provisório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Retirada da Rússia da guerra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Repartição das terras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Guarda vermelha</a:t>
          </a:r>
        </a:p>
      </dsp:txBody>
      <dsp:txXfrm>
        <a:off x="8029768" y="543679"/>
        <a:ext cx="2651227" cy="221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40F3-DD36-914B-8E21-08432DF3E42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325F0-834F-1A48-B8A3-8E7306193F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99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48C96-D114-4B46-BBCD-3F241F062F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0F0E8-CEE0-554F-A91D-E43FB92698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7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7B5-7B21-D24E-8BCF-B46389416AF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EF69-2B4D-F444-A28E-358650568CC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BF3-A4F9-F24C-8D4F-91B1105EB4DB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BE2A-7461-9D4B-A354-32B6AA2B611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595-0F0E-5349-853C-2D92D50F0293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8DC-F59E-FE4D-BE6B-302ED08AA3BB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751E-119C-054C-9B95-1B66CE1613CC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58D-DD83-8E47-99C7-EB6DDEA69CD5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BC99-A965-A54A-B0CA-F1900F96BC01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804B-BD05-BE44-9FAC-171F19A5BA6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DD9C-6119-C24C-AD07-857D83B07221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35DF-6198-0C40-8CF6-68D374D9E315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</a:t>
            </a:fld>
            <a:endParaRPr lang="pt-BR" dirty="0"/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06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15637" y="796221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Doutrina marxista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62775760"/>
              </p:ext>
            </p:extLst>
          </p:nvPr>
        </p:nvGraphicFramePr>
        <p:xfrm>
          <a:off x="6325298" y="1971413"/>
          <a:ext cx="5529029" cy="495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BBF864D-D6CC-4431-A061-4D5625E4ADD3}"/>
              </a:ext>
            </a:extLst>
          </p:cNvPr>
          <p:cNvSpPr txBox="1"/>
          <p:nvPr/>
        </p:nvSpPr>
        <p:spPr>
          <a:xfrm>
            <a:off x="802004" y="762197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Socialismo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88412E-C902-4CB5-8FE9-6A1AB53D6902}"/>
              </a:ext>
            </a:extLst>
          </p:cNvPr>
          <p:cNvSpPr txBox="1"/>
          <p:nvPr/>
        </p:nvSpPr>
        <p:spPr>
          <a:xfrm>
            <a:off x="634598" y="1843823"/>
            <a:ext cx="4469031" cy="2954655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No século XIX, Karl Marx e Friedrich Engels criaram uma corrente dentro do socialismo, à qual nomearam de socialismo científico.</a:t>
            </a:r>
          </a:p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131C969-FF90-515B-545C-A127F2D6D10E}"/>
              </a:ext>
            </a:extLst>
          </p:cNvPr>
          <p:cNvSpPr/>
          <p:nvPr/>
        </p:nvSpPr>
        <p:spPr>
          <a:xfrm>
            <a:off x="1252964" y="5245705"/>
            <a:ext cx="3232297" cy="14353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motor da história é a luta de classes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(Burguesia x Proletariado)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149357A6-53C7-2791-4E3A-291903A2BC83}"/>
              </a:ext>
            </a:extLst>
          </p:cNvPr>
          <p:cNvSpPr/>
          <p:nvPr/>
        </p:nvSpPr>
        <p:spPr>
          <a:xfrm>
            <a:off x="2481623" y="4412048"/>
            <a:ext cx="584791" cy="78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75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2026" y="566352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Socialismo na Rússia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00604" y="1291905"/>
            <a:ext cx="9150221" cy="47481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26119" y="2800497"/>
            <a:ext cx="2139192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Bolcheviques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1119" y="3688172"/>
            <a:ext cx="100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×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70588" y="4986100"/>
            <a:ext cx="1959429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Mencheviques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62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342" y="951750"/>
            <a:ext cx="4307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Rebelião popular de 1905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4706465"/>
              </p:ext>
            </p:extLst>
          </p:nvPr>
        </p:nvGraphicFramePr>
        <p:xfrm>
          <a:off x="1698171" y="1595534"/>
          <a:ext cx="6766724" cy="395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1698171" y="5029090"/>
            <a:ext cx="6766724" cy="52262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tângulo de cantos arredondados 9"/>
          <p:cNvSpPr/>
          <p:nvPr/>
        </p:nvSpPr>
        <p:spPr>
          <a:xfrm>
            <a:off x="2017568" y="4915567"/>
            <a:ext cx="4744550" cy="5718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pt-BR" sz="1900" dirty="0">
                <a:latin typeface="Roboto" panose="02000000000000000000" pitchFamily="2" charset="0"/>
                <a:ea typeface="Roboto" panose="02000000000000000000" pitchFamily="2" charset="0"/>
              </a:rPr>
              <a:t>Domingo sangrento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98171" y="5792841"/>
            <a:ext cx="6766724" cy="4788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tângulo de cantos arredondados 13"/>
          <p:cNvSpPr/>
          <p:nvPr/>
        </p:nvSpPr>
        <p:spPr>
          <a:xfrm>
            <a:off x="2017568" y="5669600"/>
            <a:ext cx="4736706" cy="5608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Sovietes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12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AD0646B7-BAEA-E09B-4744-436997CD762F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17284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15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22310" y="641356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O processo revolucionário</a:t>
            </a:r>
          </a:p>
        </p:txBody>
      </p:sp>
      <p:graphicFrame>
        <p:nvGraphicFramePr>
          <p:cNvPr id="9" name="Espaço Reservado para Conteúdo 6">
            <a:extLst>
              <a:ext uri="{FF2B5EF4-FFF2-40B4-BE49-F238E27FC236}">
                <a16:creationId xmlns:a16="http://schemas.microsoft.com/office/drawing/2014/main" id="{3FA92869-ACC6-474E-8A33-558282CA0C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405386"/>
              </p:ext>
            </p:extLst>
          </p:nvPr>
        </p:nvGraphicFramePr>
        <p:xfrm>
          <a:off x="223284" y="1243956"/>
          <a:ext cx="10841796" cy="531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13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07C37E31-CE7D-5D21-A7E9-834267DE5CE8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-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14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1176" y="570647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O governo Lênin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0425" y="1254935"/>
            <a:ext cx="4217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Guerra civil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Confisco de terras da família 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Igualdade de direitos entre homens e mulheres</a:t>
            </a:r>
          </a:p>
          <a:p>
            <a:endParaRPr lang="pt-BR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Estatização da economia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Saída da Rússia da Primeira Guerra Mundial</a:t>
            </a:r>
          </a:p>
          <a:p>
            <a:endParaRPr lang="pt-BR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NEP </a:t>
            </a:r>
          </a:p>
          <a:p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</a:rPr>
              <a:t>(Nova Política Econômica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endParaRPr lang="pt-BR" dirty="0"/>
          </a:p>
        </p:txBody>
      </p:sp>
      <p:cxnSp>
        <p:nvCxnSpPr>
          <p:cNvPr id="5" name="Conector angulado 4"/>
          <p:cNvCxnSpPr/>
          <p:nvPr/>
        </p:nvCxnSpPr>
        <p:spPr>
          <a:xfrm>
            <a:off x="2509934" y="1380320"/>
            <a:ext cx="2733870" cy="224545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365102" y="1088564"/>
            <a:ext cx="60676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Exército Branco × Exército Vermelho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Comunismo de guerra, confisco da produção agrícola </a:t>
            </a: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Vitória bolchevique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374433" y="4757807"/>
            <a:ext cx="38314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Incentivo ao comércio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Entrada de capitais estrangeiros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Recuperação da agricultura</a:t>
            </a:r>
          </a:p>
          <a:p>
            <a:endParaRPr lang="pt-BR" dirty="0"/>
          </a:p>
        </p:txBody>
      </p:sp>
      <p:cxnSp>
        <p:nvCxnSpPr>
          <p:cNvPr id="17" name="Conector angulado 16"/>
          <p:cNvCxnSpPr/>
          <p:nvPr/>
        </p:nvCxnSpPr>
        <p:spPr>
          <a:xfrm>
            <a:off x="1830763" y="4987680"/>
            <a:ext cx="3315069" cy="490000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14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B21D02DD-F90D-A27A-ABC4-1824DF04C0BA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8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3D042-5F2F-CFA9-AED5-710636C4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681037"/>
            <a:ext cx="10428767" cy="1009651"/>
          </a:xfrm>
        </p:spPr>
        <p:txBody>
          <a:bodyPr/>
          <a:lstStyle/>
          <a:p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Formação da URSS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005CA-A1FF-21F8-FF76-3035A7A16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D93A59-C8FC-E3CE-8662-A44C1CC7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15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BC54D88-C550-CE44-A17F-5BFBA444D0ED}"/>
              </a:ext>
            </a:extLst>
          </p:cNvPr>
          <p:cNvSpPr txBox="1"/>
          <p:nvPr/>
        </p:nvSpPr>
        <p:spPr>
          <a:xfrm>
            <a:off x="2615609" y="2668772"/>
            <a:ext cx="6443330" cy="3046988"/>
          </a:xfrm>
          <a:prstGeom prst="rect">
            <a:avLst/>
          </a:prstGeom>
          <a:gradFill>
            <a:gsLst>
              <a:gs pos="0">
                <a:schemeClr val="accent2">
                  <a:tint val="66000"/>
                  <a:satMod val="160000"/>
                </a:schemeClr>
              </a:gs>
              <a:gs pos="65000">
                <a:schemeClr val="accent2">
                  <a:lumMod val="40000"/>
                  <a:lumOff val="60000"/>
                </a:schemeClr>
              </a:gs>
              <a:gs pos="86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  <a:ln w="28575" cap="rnd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Roboto" panose="02000000000000000000" pitchFamily="2" charset="0"/>
                <a:ea typeface="Roboto" panose="02000000000000000000" pitchFamily="2" charset="0"/>
              </a:rPr>
              <a:t>Em dezembro de 1922, um grande congresso reunindo os diferentes povos que habitavam o território russo fundou a </a:t>
            </a:r>
            <a:r>
              <a:rPr lang="pt-BR" sz="3200" b="1" dirty="0">
                <a:latin typeface="Roboto" panose="02000000000000000000" pitchFamily="2" charset="0"/>
                <a:ea typeface="Roboto" panose="02000000000000000000" pitchFamily="2" charset="0"/>
              </a:rPr>
              <a:t>União das Repúblicas Socialistas Soviéticas</a:t>
            </a:r>
            <a:r>
              <a:rPr lang="pt-BR" sz="3200" dirty="0">
                <a:latin typeface="Roboto" panose="02000000000000000000" pitchFamily="2" charset="0"/>
                <a:ea typeface="Roboto" panose="02000000000000000000" pitchFamily="2" charset="0"/>
              </a:rPr>
              <a:t> (URSS).</a:t>
            </a:r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1D06892F-01F3-2D25-E580-A93D1939D6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46B58D26-EE5D-5480-DF58-3BCBA807F7C9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-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30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6" y="418366"/>
            <a:ext cx="11202099" cy="1043079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Grande Depressão (1929)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99590743"/>
              </p:ext>
            </p:extLst>
          </p:nvPr>
        </p:nvGraphicFramePr>
        <p:xfrm>
          <a:off x="1797800" y="1317835"/>
          <a:ext cx="8730613" cy="546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16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F79F50CB-5D37-6222-C32C-B735D44FEB00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1715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541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918D9E-7CAD-4FE1-9308-83D3614E5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09" y="2196909"/>
            <a:ext cx="10515600" cy="3586643"/>
          </a:xfrm>
        </p:spPr>
        <p:txBody>
          <a:bodyPr>
            <a:norm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Consequências da Grande Depressão: desemprego e falta de esperança.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Esses fatores favoreceram o surgimento de políticos e partidos autoritários. 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Acusavam as democracias liberais pelos problemas.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Esse cenário favoreceu o estabelecimento de regimes políticos como o fascismo italiano e o nazismo alemão.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9" y="687244"/>
            <a:ext cx="11202099" cy="1043079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ascensão dos fascismos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17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9A74727F-568B-7325-5CB4-FFF7F25F7AC6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07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90547-40C1-4A97-ABC0-D599261C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0" y="56197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Os dois principais regimes fascistas surgidos na Europa naquele período foram o </a:t>
            </a:r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fascismo</a:t>
            </a:r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 (Itália) e o </a:t>
            </a:r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nazismo</a:t>
            </a:r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 (Alemanha). </a:t>
            </a:r>
            <a:b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pt-BR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Espaço Reservado para Conteúdo 7">
            <a:extLst>
              <a:ext uri="{FF2B5EF4-FFF2-40B4-BE49-F238E27FC236}">
                <a16:creationId xmlns:a16="http://schemas.microsoft.com/office/drawing/2014/main" id="{19CA61D4-14DF-485F-B879-4F7D85BD0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070205"/>
              </p:ext>
            </p:extLst>
          </p:nvPr>
        </p:nvGraphicFramePr>
        <p:xfrm>
          <a:off x="410361" y="1416502"/>
          <a:ext cx="11508737" cy="535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18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8232B7FE-7654-D9F7-BE06-19CCCDB1C589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4918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42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14CE88-203D-4FC8-B8E8-B16B76AAB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90" y="606366"/>
            <a:ext cx="11719420" cy="6075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Os regimes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fascistas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apresentam algumas características políticas comuns:</a:t>
            </a:r>
            <a:endParaRPr lang="pt-BR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b="1" dirty="0"/>
          </a:p>
        </p:txBody>
      </p:sp>
      <p:graphicFrame>
        <p:nvGraphicFramePr>
          <p:cNvPr id="11" name="Espaço Reservado para Conteúdo 4">
            <a:extLst>
              <a:ext uri="{FF2B5EF4-FFF2-40B4-BE49-F238E27FC236}">
                <a16:creationId xmlns:a16="http://schemas.microsoft.com/office/drawing/2014/main" id="{7B5A4FF7-B07B-4AEB-A14B-42BB7C3C5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876431"/>
              </p:ext>
            </p:extLst>
          </p:nvPr>
        </p:nvGraphicFramePr>
        <p:xfrm>
          <a:off x="356613" y="1092911"/>
          <a:ext cx="11007055" cy="565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19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4B9A086E-D0A6-F5B2-D905-0450FE938097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2195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82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19DC-FD40-47CA-83BF-D2153025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0"/>
            <a:ext cx="10515600" cy="12319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2 Guerra, Propaganda e Política de Massas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8690-E0AF-4D91-AA1A-56B9B80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842" y="2849336"/>
            <a:ext cx="10515600" cy="2555422"/>
          </a:xfrm>
        </p:spPr>
        <p:txBody>
          <a:bodyPr>
            <a:norm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Primeira Guerra Mundial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Revolução Russa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Grande Depressão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Fascismo e nazismo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Segunda Guerra Mundial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06A8073C-6BEB-7F28-1D6E-2816E409C31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61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60" y="627703"/>
            <a:ext cx="11202099" cy="104307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Segunda Guerra Mundial (1939-1945) – antecedentes </a:t>
            </a:r>
          </a:p>
        </p:txBody>
      </p:sp>
      <p:graphicFrame>
        <p:nvGraphicFramePr>
          <p:cNvPr id="17" name="Espaço Reservado para Conteúdo 3">
            <a:extLst>
              <a:ext uri="{FF2B5EF4-FFF2-40B4-BE49-F238E27FC236}">
                <a16:creationId xmlns:a16="http://schemas.microsoft.com/office/drawing/2014/main" id="{45C2A941-C4C2-46F3-8A3E-3223EDAF2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418589"/>
              </p:ext>
            </p:extLst>
          </p:nvPr>
        </p:nvGraphicFramePr>
        <p:xfrm>
          <a:off x="632635" y="1689394"/>
          <a:ext cx="10962168" cy="458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63456480"/>
              </p:ext>
            </p:extLst>
          </p:nvPr>
        </p:nvGraphicFramePr>
        <p:xfrm>
          <a:off x="1978246" y="5501766"/>
          <a:ext cx="8270949" cy="123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Chave direita 23"/>
          <p:cNvSpPr/>
          <p:nvPr/>
        </p:nvSpPr>
        <p:spPr>
          <a:xfrm rot="5400000">
            <a:off x="5928957" y="-170057"/>
            <a:ext cx="369525" cy="10802679"/>
          </a:xfrm>
          <a:prstGeom prst="rightBrace">
            <a:avLst>
              <a:gd name="adj1" fmla="val 8333"/>
              <a:gd name="adj2" fmla="val 5007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20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2E91BDF2-61EA-FF54-4E57-CD02BC4CEAEE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18073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2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65C83-64CC-482B-9A15-27846EB1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83" y="535951"/>
            <a:ext cx="10515600" cy="5741245"/>
          </a:xfrm>
        </p:spPr>
        <p:txBody>
          <a:bodyPr/>
          <a:lstStyle/>
          <a:p>
            <a:pPr marL="0" indent="0">
              <a:buNone/>
            </a:pPr>
            <a:endParaRPr lang="pt-BR" sz="1050" dirty="0"/>
          </a:p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 deflagração oficial da Segunda Guerra Mundial ocorreu após uma sucessão de invasões territoriais e infrações de tratados políticos estabelecidos:</a:t>
            </a: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Espaço Reservado para Conteúdo 6">
            <a:extLst>
              <a:ext uri="{FF2B5EF4-FFF2-40B4-BE49-F238E27FC236}">
                <a16:creationId xmlns:a16="http://schemas.microsoft.com/office/drawing/2014/main" id="{0A98836A-94E6-4111-80DA-7DAD228C0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720588"/>
              </p:ext>
            </p:extLst>
          </p:nvPr>
        </p:nvGraphicFramePr>
        <p:xfrm>
          <a:off x="132427" y="2090255"/>
          <a:ext cx="11905776" cy="397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21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CDCBA64B-5CB1-ED6D-FDD1-ABE0C00F2421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0685" y="18829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314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3665C83-64CC-482B-9A15-27846EB1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56" y="313885"/>
            <a:ext cx="10515600" cy="5741245"/>
          </a:xfrm>
        </p:spPr>
        <p:txBody>
          <a:bodyPr/>
          <a:lstStyle/>
          <a:p>
            <a:pPr marL="0" indent="0">
              <a:buNone/>
            </a:pPr>
            <a:endParaRPr lang="pt-BR" sz="1050" dirty="0"/>
          </a:p>
          <a:p>
            <a:pPr marL="0" indent="0">
              <a:buNone/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Nos primeiros anos da Segunda Guerra Mundial aconteceram várias ofensivas nazistas, resistência de seus adversários e adesão de outros países ao combate:</a:t>
            </a: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7" name="Espaço Reservado para Conteúdo 31">
            <a:extLst>
              <a:ext uri="{FF2B5EF4-FFF2-40B4-BE49-F238E27FC236}">
                <a16:creationId xmlns:a16="http://schemas.microsoft.com/office/drawing/2014/main" id="{42143E4A-BB2C-45DB-9595-29E34544F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518155"/>
              </p:ext>
            </p:extLst>
          </p:nvPr>
        </p:nvGraphicFramePr>
        <p:xfrm>
          <a:off x="513956" y="1960639"/>
          <a:ext cx="11124501" cy="501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22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3B7104F-2E68-1344-ED17-1D4165AF4F9F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572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69F8A-FD8E-4D32-8552-0E7CA958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28" y="903784"/>
            <a:ext cx="11619346" cy="901613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 Os anos finais da Segunda Guerra Mundial foram marcados por avanços dos Aliados e recuo do Eixo: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7A87F44-DE48-4E8F-B87C-9E515EFC6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51169"/>
              </p:ext>
            </p:extLst>
          </p:nvPr>
        </p:nvGraphicFramePr>
        <p:xfrm>
          <a:off x="473353" y="1115286"/>
          <a:ext cx="11536219" cy="532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23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55AD1EFA-0583-6043-88B4-B91D6D86CA1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-4332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882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9E57943-A691-4E9E-8FDF-45438784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96" y="753891"/>
            <a:ext cx="10515600" cy="746494"/>
          </a:xfrm>
        </p:spPr>
        <p:txBody>
          <a:bodyPr/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Bombas sobre o Japão (1945)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BF1CCDF-E06C-4819-BFD6-40E3F7AFF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302"/>
            <a:ext cx="10515600" cy="4809557"/>
          </a:xfrm>
        </p:spPr>
        <p:txBody>
          <a:bodyPr/>
          <a:lstStyle/>
          <a:p>
            <a:pPr lvl="0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Resistência do Japão em relação aos Estados Unidos;</a:t>
            </a:r>
          </a:p>
          <a:p>
            <a:pPr lvl="0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Estratégia dos pilotos </a:t>
            </a:r>
            <a:r>
              <a:rPr lang="pt-BR" i="1" dirty="0">
                <a:latin typeface="Roboto" panose="02000000000000000000" pitchFamily="2" charset="0"/>
                <a:ea typeface="Roboto" panose="02000000000000000000" pitchFamily="2" charset="0"/>
              </a:rPr>
              <a:t>kamikazes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; </a:t>
            </a:r>
          </a:p>
          <a:p>
            <a:pPr lvl="0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Estados Unidos decidiram acelerar a rendição japonesa.</a:t>
            </a:r>
          </a:p>
          <a:p>
            <a:pPr lvl="0"/>
            <a:endParaRPr lang="pt-BR" dirty="0"/>
          </a:p>
          <a:p>
            <a:endParaRPr lang="pt-BR" dirty="0"/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48BF9435-CF4F-4F00-8D59-F114E90461E3}"/>
              </a:ext>
            </a:extLst>
          </p:cNvPr>
          <p:cNvSpPr txBox="1">
            <a:spLocks/>
          </p:cNvSpPr>
          <p:nvPr/>
        </p:nvSpPr>
        <p:spPr>
          <a:xfrm>
            <a:off x="1338044" y="3980674"/>
            <a:ext cx="9515912" cy="165576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ap="flat" cmpd="sng" algn="ctr">
            <a:solidFill>
              <a:srgbClr val="FFB66D"/>
            </a:solidFill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Em agosto de 1945, duas bombas atômicas foram lançadas em território japonês. Uma delas atingiu Hiroshima e a outra Nagasaki.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24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068925F1-ADB3-AC45-2AFB-B8D780E7F7E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33977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176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983B4F9-ED72-49CD-82C0-CBD25208C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928823"/>
              </p:ext>
            </p:extLst>
          </p:nvPr>
        </p:nvGraphicFramePr>
        <p:xfrm>
          <a:off x="838199" y="727693"/>
          <a:ext cx="10781145" cy="564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25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69CCC25B-FF93-63FB-3DAE-122CE4E264B3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4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1" y="547590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Primeira Guerra Mundial</a:t>
            </a:r>
            <a:b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(1914-1918)</a:t>
            </a:r>
          </a:p>
        </p:txBody>
      </p:sp>
      <p:graphicFrame>
        <p:nvGraphicFramePr>
          <p:cNvPr id="42" name="Diagrama 41"/>
          <p:cNvGraphicFramePr/>
          <p:nvPr>
            <p:extLst>
              <p:ext uri="{D42A27DB-BD31-4B8C-83A1-F6EECF244321}">
                <p14:modId xmlns:p14="http://schemas.microsoft.com/office/powerpoint/2010/main" val="345456147"/>
              </p:ext>
            </p:extLst>
          </p:nvPr>
        </p:nvGraphicFramePr>
        <p:xfrm>
          <a:off x="4813510" y="914749"/>
          <a:ext cx="7501435" cy="580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7" name="Conector reto 46"/>
          <p:cNvCxnSpPr/>
          <p:nvPr/>
        </p:nvCxnSpPr>
        <p:spPr>
          <a:xfrm>
            <a:off x="8564228" y="2705300"/>
            <a:ext cx="0" cy="42973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53" name="Espaço Reservado para Conteúdo 3">
            <a:extLst>
              <a:ext uri="{FF2B5EF4-FFF2-40B4-BE49-F238E27FC236}">
                <a16:creationId xmlns:a16="http://schemas.microsoft.com/office/drawing/2014/main" id="{8524BDF9-2568-4708-89B1-0DE521202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340154"/>
              </p:ext>
            </p:extLst>
          </p:nvPr>
        </p:nvGraphicFramePr>
        <p:xfrm>
          <a:off x="5516416" y="4400666"/>
          <a:ext cx="6095624" cy="161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4" name="Conector reto 53"/>
          <p:cNvCxnSpPr/>
          <p:nvPr/>
        </p:nvCxnSpPr>
        <p:spPr>
          <a:xfrm>
            <a:off x="8570755" y="3685210"/>
            <a:ext cx="1563149" cy="69630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6979643" y="3685211"/>
            <a:ext cx="1591112" cy="69630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9" name="Agrupar 68"/>
          <p:cNvGrpSpPr/>
          <p:nvPr/>
        </p:nvGrpSpPr>
        <p:grpSpPr>
          <a:xfrm>
            <a:off x="568952" y="2033705"/>
            <a:ext cx="3893105" cy="3865092"/>
            <a:chOff x="8454648" y="1001787"/>
            <a:chExt cx="3493382" cy="3516379"/>
          </a:xfrm>
        </p:grpSpPr>
        <p:sp>
          <p:nvSpPr>
            <p:cNvPr id="70" name="Elipse 69"/>
            <p:cNvSpPr/>
            <p:nvPr/>
          </p:nvSpPr>
          <p:spPr>
            <a:xfrm>
              <a:off x="8454648" y="1001787"/>
              <a:ext cx="3493382" cy="351637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alpha val="50000"/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1" name="Elipse 4"/>
            <p:cNvSpPr txBox="1"/>
            <p:nvPr/>
          </p:nvSpPr>
          <p:spPr>
            <a:xfrm>
              <a:off x="8976880" y="1516750"/>
              <a:ext cx="2470194" cy="2486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3518" tIns="35560" rIns="193518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Conflito mundial e total (os alvos não eram apenas militares, mas também civis).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474AC078-BBD2-EF66-B6E8-81FC2487F00D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389" y="2002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99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659905595"/>
              </p:ext>
            </p:extLst>
          </p:nvPr>
        </p:nvGraphicFramePr>
        <p:xfrm>
          <a:off x="547000" y="1581150"/>
          <a:ext cx="10730600" cy="422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ítulo 1">
            <a:extLst>
              <a:ext uri="{FF2B5EF4-FFF2-40B4-BE49-F238E27FC236}">
                <a16:creationId xmlns:a16="http://schemas.microsoft.com/office/drawing/2014/main" id="{653C7F47-6463-42D2-BA86-D627BF71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" y="450207"/>
            <a:ext cx="9027253" cy="86805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As fases da guerra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C576B52E-3D73-2CC5-876C-6F7A68D96C2E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34369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06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6">
            <a:extLst>
              <a:ext uri="{FF2B5EF4-FFF2-40B4-BE49-F238E27FC236}">
                <a16:creationId xmlns:a16="http://schemas.microsoft.com/office/drawing/2014/main" id="{0A98836A-94E6-4111-80DA-7DAD228C0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944036"/>
              </p:ext>
            </p:extLst>
          </p:nvPr>
        </p:nvGraphicFramePr>
        <p:xfrm>
          <a:off x="375713" y="1267262"/>
          <a:ext cx="11450267" cy="503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653C7F47-6463-42D2-BA86-D627BF71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4" y="480590"/>
            <a:ext cx="11782251" cy="86805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Outros acontecimentos importantes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C24BD213-10AE-ECD5-D3A8-10836F34CA07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" y="28109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76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53C7F47-6463-42D2-BA86-D627BF71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4" y="500980"/>
            <a:ext cx="11782251" cy="86805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O fim, o saldo e os desdobramentos da guerra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23309842"/>
              </p:ext>
            </p:extLst>
          </p:nvPr>
        </p:nvGraphicFramePr>
        <p:xfrm>
          <a:off x="312863" y="1369037"/>
          <a:ext cx="11575967" cy="507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064911E-8757-7CD3-E425-605ADA5070C5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" y="7242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29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53C7F47-6463-42D2-BA86-D627BF71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3" y="476400"/>
            <a:ext cx="11782251" cy="86805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Redistribuição das forças internacionais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150" y="2901469"/>
            <a:ext cx="4987166" cy="364745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390235" y="2582471"/>
            <a:ext cx="5248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Europa depois da Primeira Guerra Mundial (1919)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867677" y="6548921"/>
            <a:ext cx="47133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Roboto" panose="02000000000000000000" pitchFamily="2" charset="0"/>
                <a:ea typeface="Roboto" panose="02000000000000000000" pitchFamily="2" charset="0"/>
              </a:rPr>
              <a:t>Fonte: DUBY, Georges. </a:t>
            </a:r>
            <a:r>
              <a:rPr lang="pt-BR" sz="1000" b="1" dirty="0">
                <a:latin typeface="Roboto" panose="02000000000000000000" pitchFamily="2" charset="0"/>
                <a:ea typeface="Roboto" panose="02000000000000000000" pitchFamily="2" charset="0"/>
              </a:rPr>
              <a:t>Atlas historique mondial</a:t>
            </a:r>
            <a:r>
              <a:rPr lang="pt-BR" sz="1000" dirty="0">
                <a:latin typeface="Roboto" panose="02000000000000000000" pitchFamily="2" charset="0"/>
                <a:ea typeface="Roboto" panose="02000000000000000000" pitchFamily="2" charset="0"/>
              </a:rPr>
              <a:t>. Paris: Larousse, 2001. p. 90-91.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10" y="2917645"/>
            <a:ext cx="4925689" cy="3647452"/>
          </a:xfrm>
          <a:prstGeom prst="rect">
            <a:avLst/>
          </a:prstGeom>
        </p:spPr>
      </p:pic>
      <p:sp>
        <p:nvSpPr>
          <p:cNvPr id="13" name="Seta para a Direita 12"/>
          <p:cNvSpPr/>
          <p:nvPr/>
        </p:nvSpPr>
        <p:spPr>
          <a:xfrm>
            <a:off x="5805149" y="4244830"/>
            <a:ext cx="585086" cy="57884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F29E65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0590" y="2607638"/>
            <a:ext cx="512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Europa antes da Primeira Guerra Mundial (1914)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048729" y="6548921"/>
            <a:ext cx="47118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Roboto" panose="02000000000000000000" pitchFamily="2" charset="0"/>
                <a:ea typeface="Roboto" panose="02000000000000000000" pitchFamily="2" charset="0"/>
              </a:rPr>
              <a:t>Fonte: DUBY, Georges. </a:t>
            </a:r>
            <a:r>
              <a:rPr lang="pt-BR" sz="1000" b="1" dirty="0">
                <a:latin typeface="Roboto" panose="02000000000000000000" pitchFamily="2" charset="0"/>
                <a:ea typeface="Roboto" panose="02000000000000000000" pitchFamily="2" charset="0"/>
              </a:rPr>
              <a:t>Atlas historique mondial</a:t>
            </a:r>
            <a:r>
              <a:rPr lang="pt-BR" sz="10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Paris: Larousse, 2001. p. 88.</a:t>
            </a:r>
            <a:endParaRPr lang="pt-BR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4453832" y="1164190"/>
            <a:ext cx="2702634" cy="932081"/>
            <a:chOff x="337829" y="1678159"/>
            <a:chExt cx="2702634" cy="168560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tângulo Arredondado 16"/>
            <p:cNvSpPr/>
            <p:nvPr/>
          </p:nvSpPr>
          <p:spPr>
            <a:xfrm>
              <a:off x="337829" y="1678159"/>
              <a:ext cx="2702634" cy="16849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CaixaDeTexto 17"/>
            <p:cNvSpPr txBox="1"/>
            <p:nvPr/>
          </p:nvSpPr>
          <p:spPr>
            <a:xfrm>
              <a:off x="362012" y="1844745"/>
              <a:ext cx="2653283" cy="15190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880" tIns="41910" rIns="5588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50" kern="1200" dirty="0">
                  <a:latin typeface="Roboto" panose="02000000000000000000" pitchFamily="2" charset="0"/>
                  <a:ea typeface="Roboto" panose="02000000000000000000" pitchFamily="2" charset="0"/>
                </a:rPr>
                <a:t>Reorganizaç</a:t>
              </a:r>
              <a:r>
                <a:rPr lang="pt-BR" sz="2150" dirty="0">
                  <a:latin typeface="Roboto" panose="02000000000000000000" pitchFamily="2" charset="0"/>
                  <a:ea typeface="Roboto" panose="02000000000000000000" pitchFamily="2" charset="0"/>
                </a:rPr>
                <a:t>ão das fronteiras europeias.</a:t>
              </a:r>
              <a:endParaRPr lang="pt-BR" sz="2150" kern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8222902" y="1106748"/>
            <a:ext cx="2702634" cy="931735"/>
            <a:chOff x="337829" y="1676522"/>
            <a:chExt cx="2702634" cy="36324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Retângulo Arredondado 19"/>
            <p:cNvSpPr/>
            <p:nvPr/>
          </p:nvSpPr>
          <p:spPr>
            <a:xfrm>
              <a:off x="337829" y="1676522"/>
              <a:ext cx="2702634" cy="36324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" name="CaixaDeTexto 20"/>
            <p:cNvSpPr txBox="1"/>
            <p:nvPr/>
          </p:nvSpPr>
          <p:spPr>
            <a:xfrm>
              <a:off x="416986" y="1755679"/>
              <a:ext cx="2544320" cy="347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880" tIns="41910" rIns="5588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Estados Unidos se tornam uma potência global. </a:t>
              </a:r>
            </a:p>
          </p:txBody>
        </p:sp>
      </p:grpSp>
      <p:sp>
        <p:nvSpPr>
          <p:cNvPr id="26" name="Seta para a Direita 25"/>
          <p:cNvSpPr/>
          <p:nvPr/>
        </p:nvSpPr>
        <p:spPr>
          <a:xfrm rot="5400000">
            <a:off x="5607245" y="1448636"/>
            <a:ext cx="551485" cy="19693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ED7D3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502794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23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6BE95F5F-3A19-DAA9-E589-017E77BD44A7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" y="21232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78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6747"/>
            <a:ext cx="9144000" cy="603800"/>
          </a:xfrm>
        </p:spPr>
        <p:txBody>
          <a:bodyPr anchor="t" anchorCtr="0">
            <a:normAutofit fontScale="90000"/>
          </a:bodyPr>
          <a:lstStyle/>
          <a:p>
            <a:r>
              <a:rPr lang="pt-BR" sz="44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Revolução Russa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1887" y="3504434"/>
            <a:ext cx="2935419" cy="52322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A Rússia czarista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42384" y="2946543"/>
            <a:ext cx="274305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Monarquia absolutista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42384" y="3549140"/>
            <a:ext cx="325922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Poder concentrado no czar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542384" y="4233967"/>
            <a:ext cx="225895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Dinastia Romanov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535715" y="4918794"/>
            <a:ext cx="283603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Rebeliões camponesas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647854" y="4707680"/>
            <a:ext cx="183813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Rebelião Pugatchev (1773-1775)</a:t>
            </a:r>
          </a:p>
        </p:txBody>
      </p:sp>
      <p:cxnSp>
        <p:nvCxnSpPr>
          <p:cNvPr id="12" name="Conector reto 11"/>
          <p:cNvCxnSpPr>
            <a:stCxn id="4" idx="3"/>
            <a:endCxn id="5" idx="1"/>
          </p:cNvCxnSpPr>
          <p:nvPr/>
        </p:nvCxnSpPr>
        <p:spPr>
          <a:xfrm flipV="1">
            <a:off x="3327306" y="3146598"/>
            <a:ext cx="2215078" cy="61944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4" idx="3"/>
            <a:endCxn id="6" idx="1"/>
          </p:cNvCxnSpPr>
          <p:nvPr/>
        </p:nvCxnSpPr>
        <p:spPr>
          <a:xfrm flipV="1">
            <a:off x="3327306" y="3749195"/>
            <a:ext cx="2215078" cy="1684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4" idx="3"/>
            <a:endCxn id="8" idx="1"/>
          </p:cNvCxnSpPr>
          <p:nvPr/>
        </p:nvCxnSpPr>
        <p:spPr>
          <a:xfrm>
            <a:off x="3327306" y="3766044"/>
            <a:ext cx="2215078" cy="66797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4" idx="3"/>
            <a:endCxn id="9" idx="1"/>
          </p:cNvCxnSpPr>
          <p:nvPr/>
        </p:nvCxnSpPr>
        <p:spPr>
          <a:xfrm>
            <a:off x="3327306" y="3766044"/>
            <a:ext cx="2208409" cy="135280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9" idx="3"/>
          </p:cNvCxnSpPr>
          <p:nvPr/>
        </p:nvCxnSpPr>
        <p:spPr>
          <a:xfrm flipV="1">
            <a:off x="8371748" y="5103460"/>
            <a:ext cx="1285436" cy="1538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58F25D5E-5274-4594-9041-B7202A2F3E3A}"/>
              </a:ext>
            </a:extLst>
          </p:cNvPr>
          <p:cNvSpPr txBox="1">
            <a:spLocks/>
          </p:cNvSpPr>
          <p:nvPr/>
        </p:nvSpPr>
        <p:spPr>
          <a:xfrm>
            <a:off x="264172" y="2342743"/>
            <a:ext cx="2935419" cy="603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Antecedentes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1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AACB49DC-5364-2A57-905E-FC1E49F148F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4867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39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5101" y="753584"/>
            <a:ext cx="42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Modernização e indústria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3040753"/>
              </p:ext>
            </p:extLst>
          </p:nvPr>
        </p:nvGraphicFramePr>
        <p:xfrm>
          <a:off x="1474236" y="1324948"/>
          <a:ext cx="7678057" cy="4514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2060276" y="5620833"/>
            <a:ext cx="6989097" cy="902961"/>
            <a:chOff x="626655" y="451480"/>
            <a:chExt cx="6989097" cy="902961"/>
          </a:xfrm>
        </p:grpSpPr>
        <p:sp>
          <p:nvSpPr>
            <p:cNvPr id="7" name="Retângulo 6"/>
            <p:cNvSpPr/>
            <p:nvPr/>
          </p:nvSpPr>
          <p:spPr>
            <a:xfrm>
              <a:off x="626655" y="451480"/>
              <a:ext cx="6989097" cy="9029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626655" y="451480"/>
              <a:ext cx="6989097" cy="902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6725" tIns="119380" rIns="119380" bIns="119380" numCol="1" spcCol="1270" anchor="ctr" anchorCtr="0">
              <a:noAutofit/>
            </a:bodyPr>
            <a:lstStyle/>
            <a:p>
              <a:pPr lvl="0" algn="l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4700" kern="1200" dirty="0"/>
            </a:p>
          </p:txBody>
        </p:sp>
      </p:grpSp>
      <p:sp>
        <p:nvSpPr>
          <p:cNvPr id="9" name="Elipse 8"/>
          <p:cNvSpPr/>
          <p:nvPr/>
        </p:nvSpPr>
        <p:spPr>
          <a:xfrm>
            <a:off x="1202906" y="5507962"/>
            <a:ext cx="1128701" cy="1128701"/>
          </a:xfrm>
          <a:prstGeom prst="ellipse">
            <a:avLst/>
          </a:prstGeom>
        </p:spPr>
        <p:style>
          <a:lnRef idx="2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tângulo 10"/>
          <p:cNvSpPr/>
          <p:nvPr/>
        </p:nvSpPr>
        <p:spPr>
          <a:xfrm>
            <a:off x="2875140" y="5812442"/>
            <a:ext cx="29033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Greves operárias.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4249D5AD-2FCE-2A54-3FDE-743CF93F6006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4072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235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9831</TotalTime>
  <Words>1589</Words>
  <Application>Microsoft Office PowerPoint</Application>
  <PresentationFormat>Widescreen</PresentationFormat>
  <Paragraphs>243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Tema do Office</vt:lpstr>
      <vt:lpstr>Apresentação do PowerPoint</vt:lpstr>
      <vt:lpstr>Unidade 2 Guerra, Propaganda e Política de Massas</vt:lpstr>
      <vt:lpstr>Primeira Guerra Mundial (1914-1918)</vt:lpstr>
      <vt:lpstr>As fases da guerra</vt:lpstr>
      <vt:lpstr>Outros acontecimentos importantes</vt:lpstr>
      <vt:lpstr>O fim, o saldo e os desdobramentos da guerra</vt:lpstr>
      <vt:lpstr>Redistribuição das forças internacionais</vt:lpstr>
      <vt:lpstr>A Revolução Russa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Formação da URSS</vt:lpstr>
      <vt:lpstr>Grande Depressão (1929)</vt:lpstr>
      <vt:lpstr>A ascensão dos fascismos</vt:lpstr>
      <vt:lpstr>Os dois principais regimes fascistas surgidos na Europa naquele período foram o fascismo (Itália) e o nazismo (Alemanha).  </vt:lpstr>
      <vt:lpstr>Apresentação do PowerPoint</vt:lpstr>
      <vt:lpstr>Segunda Guerra Mundial (1939-1945) – antecedentes </vt:lpstr>
      <vt:lpstr>Apresentação do PowerPoint</vt:lpstr>
      <vt:lpstr>Apresentação do PowerPoint</vt:lpstr>
      <vt:lpstr> Os anos finais da Segunda Guerra Mundial foram marcados por avanços dos Aliados e recuo do Eixo:</vt:lpstr>
      <vt:lpstr>Bombas sobre o Japão (1945)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 </cp:lastModifiedBy>
  <cp:revision>402</cp:revision>
  <dcterms:created xsi:type="dcterms:W3CDTF">2019-03-07T13:02:19Z</dcterms:created>
  <dcterms:modified xsi:type="dcterms:W3CDTF">2023-06-02T19:54:12Z</dcterms:modified>
</cp:coreProperties>
</file>