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401" r:id="rId3"/>
    <p:sldId id="319" r:id="rId4"/>
    <p:sldId id="355" r:id="rId5"/>
    <p:sldId id="404" r:id="rId6"/>
    <p:sldId id="405" r:id="rId7"/>
    <p:sldId id="356" r:id="rId8"/>
    <p:sldId id="358" r:id="rId9"/>
    <p:sldId id="360" r:id="rId10"/>
    <p:sldId id="362" r:id="rId11"/>
    <p:sldId id="359" r:id="rId12"/>
    <p:sldId id="361" r:id="rId13"/>
    <p:sldId id="363" r:id="rId14"/>
    <p:sldId id="364" r:id="rId15"/>
    <p:sldId id="400" r:id="rId16"/>
    <p:sldId id="365" r:id="rId17"/>
    <p:sldId id="39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41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D"/>
    <a:srgbClr val="FF0066"/>
    <a:srgbClr val="F8C5C4"/>
    <a:srgbClr val="FF3788"/>
    <a:srgbClr val="E7C6C3"/>
    <a:srgbClr val="E0B6B2"/>
    <a:srgbClr val="D6A09A"/>
    <a:srgbClr val="CD8C85"/>
    <a:srgbClr val="FFDB69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25DC4-32F9-484D-A8C6-CDE141EEF527}" v="23" dt="2023-05-21T22:26:13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9274" autoAdjust="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A9555-1CE8-43D4-9633-90A98FB29A74}" type="doc">
      <dgm:prSet loTypeId="urn:microsoft.com/office/officeart/2005/8/layout/cycle5" loCatId="cycle" qsTypeId="urn:microsoft.com/office/officeart/2005/8/quickstyle/simple1" qsCatId="simple" csTypeId="urn:microsoft.com/office/officeart/2005/8/colors/accent6_1" csCatId="accent6" phldr="1"/>
      <dgm:spPr/>
    </dgm:pt>
    <dgm:pt modelId="{DA31908D-2038-40BC-91B2-81D829CCC5CE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Desenvolvimento do capitalismo</a:t>
          </a:r>
        </a:p>
      </dgm:t>
    </dgm:pt>
    <dgm:pt modelId="{FBD072DB-603D-4E5B-A6CA-959CA8FCEF08}" type="parTrans" cxnId="{459B17BE-769C-4C2B-AB55-0CD83B76D5CE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56F30AE3-3CFB-4045-BC33-75AF2815F370}" type="sibTrans" cxnId="{459B17BE-769C-4C2B-AB55-0CD83B76D5CE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DDB57D19-1270-481F-9A8D-EEEE337BD9F5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Aceleração industrial</a:t>
          </a:r>
        </a:p>
      </dgm:t>
    </dgm:pt>
    <dgm:pt modelId="{6EF784D0-DBBB-417A-A564-9E936A066855}" type="parTrans" cxnId="{68C120B0-0A11-4813-8A28-F1AA661FD9BB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62360233-630B-4E22-8034-543A17F5CDF9}" type="sibTrans" cxnId="{68C120B0-0A11-4813-8A28-F1AA661FD9BB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C7650A20-3FB3-4F45-A0D0-CBDB80D4AA44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Descoberta de novas tecnologias</a:t>
          </a:r>
        </a:p>
      </dgm:t>
    </dgm:pt>
    <dgm:pt modelId="{A5FC5AA7-5DCD-48FE-B6F8-BD528B76E96B}" type="sibTrans" cxnId="{7FA214C6-AA92-440B-B583-DB265F928AD8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D9655642-6DEB-472F-ABC0-07ADB4B5FC7B}" type="parTrans" cxnId="{7FA214C6-AA92-440B-B583-DB265F928AD8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9D64813B-1206-465E-990C-F18046F82690}" type="pres">
      <dgm:prSet presAssocID="{EEBA9555-1CE8-43D4-9633-90A98FB29A74}" presName="cycle" presStyleCnt="0">
        <dgm:presLayoutVars>
          <dgm:dir/>
          <dgm:resizeHandles val="exact"/>
        </dgm:presLayoutVars>
      </dgm:prSet>
      <dgm:spPr/>
    </dgm:pt>
    <dgm:pt modelId="{932E0263-2390-4DD4-9DE9-2AA858D905D5}" type="pres">
      <dgm:prSet presAssocID="{DA31908D-2038-40BC-91B2-81D829CCC5CE}" presName="node" presStyleLbl="node1" presStyleIdx="0" presStyleCnt="3" custScaleX="109516">
        <dgm:presLayoutVars>
          <dgm:bulletEnabled val="1"/>
        </dgm:presLayoutVars>
      </dgm:prSet>
      <dgm:spPr/>
    </dgm:pt>
    <dgm:pt modelId="{94ED7C2C-60FA-4881-AB19-D26267DD18C3}" type="pres">
      <dgm:prSet presAssocID="{DA31908D-2038-40BC-91B2-81D829CCC5CE}" presName="spNode" presStyleCnt="0"/>
      <dgm:spPr/>
    </dgm:pt>
    <dgm:pt modelId="{9387F9D3-564E-4447-8529-C75B387E4C84}" type="pres">
      <dgm:prSet presAssocID="{56F30AE3-3CFB-4045-BC33-75AF2815F370}" presName="sibTrans" presStyleLbl="sibTrans1D1" presStyleIdx="0" presStyleCnt="3"/>
      <dgm:spPr/>
    </dgm:pt>
    <dgm:pt modelId="{D841F7FA-0F21-44BC-9B53-A5EEE93C51BB}" type="pres">
      <dgm:prSet presAssocID="{DDB57D19-1270-481F-9A8D-EEEE337BD9F5}" presName="node" presStyleLbl="node1" presStyleIdx="1" presStyleCnt="3">
        <dgm:presLayoutVars>
          <dgm:bulletEnabled val="1"/>
        </dgm:presLayoutVars>
      </dgm:prSet>
      <dgm:spPr/>
    </dgm:pt>
    <dgm:pt modelId="{C6CFD4B8-3F88-4235-A46D-A026790E0734}" type="pres">
      <dgm:prSet presAssocID="{DDB57D19-1270-481F-9A8D-EEEE337BD9F5}" presName="spNode" presStyleCnt="0"/>
      <dgm:spPr/>
    </dgm:pt>
    <dgm:pt modelId="{8227FBA3-D72F-406D-9BC4-F3C222E22DD9}" type="pres">
      <dgm:prSet presAssocID="{62360233-630B-4E22-8034-543A17F5CDF9}" presName="sibTrans" presStyleLbl="sibTrans1D1" presStyleIdx="1" presStyleCnt="3"/>
      <dgm:spPr/>
    </dgm:pt>
    <dgm:pt modelId="{3BA96093-B59A-442A-999B-B112287070A9}" type="pres">
      <dgm:prSet presAssocID="{C7650A20-3FB3-4F45-A0D0-CBDB80D4AA44}" presName="node" presStyleLbl="node1" presStyleIdx="2" presStyleCnt="3" custScaleY="129564">
        <dgm:presLayoutVars>
          <dgm:bulletEnabled val="1"/>
        </dgm:presLayoutVars>
      </dgm:prSet>
      <dgm:spPr/>
    </dgm:pt>
    <dgm:pt modelId="{D7BD70A9-12D2-4BAE-9543-DE9256C40FBE}" type="pres">
      <dgm:prSet presAssocID="{C7650A20-3FB3-4F45-A0D0-CBDB80D4AA44}" presName="spNode" presStyleCnt="0"/>
      <dgm:spPr/>
    </dgm:pt>
    <dgm:pt modelId="{B0CB0545-5589-48C2-978B-F6816C1264CC}" type="pres">
      <dgm:prSet presAssocID="{A5FC5AA7-5DCD-48FE-B6F8-BD528B76E96B}" presName="sibTrans" presStyleLbl="sibTrans1D1" presStyleIdx="2" presStyleCnt="3"/>
      <dgm:spPr/>
    </dgm:pt>
  </dgm:ptLst>
  <dgm:cxnLst>
    <dgm:cxn modelId="{D4B03B16-F884-44A8-BE23-295482A5C956}" type="presOf" srcId="{A5FC5AA7-5DCD-48FE-B6F8-BD528B76E96B}" destId="{B0CB0545-5589-48C2-978B-F6816C1264CC}" srcOrd="0" destOrd="0" presId="urn:microsoft.com/office/officeart/2005/8/layout/cycle5"/>
    <dgm:cxn modelId="{2BF4C91D-4F42-476A-97B1-49321099528F}" type="presOf" srcId="{DDB57D19-1270-481F-9A8D-EEEE337BD9F5}" destId="{D841F7FA-0F21-44BC-9B53-A5EEE93C51BB}" srcOrd="0" destOrd="0" presId="urn:microsoft.com/office/officeart/2005/8/layout/cycle5"/>
    <dgm:cxn modelId="{C102BF39-14DB-4951-B297-07BA85C0215A}" type="presOf" srcId="{62360233-630B-4E22-8034-543A17F5CDF9}" destId="{8227FBA3-D72F-406D-9BC4-F3C222E22DD9}" srcOrd="0" destOrd="0" presId="urn:microsoft.com/office/officeart/2005/8/layout/cycle5"/>
    <dgm:cxn modelId="{7DAA105B-8607-4907-8DA1-93F5270E5A94}" type="presOf" srcId="{C7650A20-3FB3-4F45-A0D0-CBDB80D4AA44}" destId="{3BA96093-B59A-442A-999B-B112287070A9}" srcOrd="0" destOrd="0" presId="urn:microsoft.com/office/officeart/2005/8/layout/cycle5"/>
    <dgm:cxn modelId="{1957148D-D588-493C-86BE-757FBBE920EE}" type="presOf" srcId="{DA31908D-2038-40BC-91B2-81D829CCC5CE}" destId="{932E0263-2390-4DD4-9DE9-2AA858D905D5}" srcOrd="0" destOrd="0" presId="urn:microsoft.com/office/officeart/2005/8/layout/cycle5"/>
    <dgm:cxn modelId="{9C69A792-295A-442A-BC5B-3445BDD5415D}" type="presOf" srcId="{EEBA9555-1CE8-43D4-9633-90A98FB29A74}" destId="{9D64813B-1206-465E-990C-F18046F82690}" srcOrd="0" destOrd="0" presId="urn:microsoft.com/office/officeart/2005/8/layout/cycle5"/>
    <dgm:cxn modelId="{68C120B0-0A11-4813-8A28-F1AA661FD9BB}" srcId="{EEBA9555-1CE8-43D4-9633-90A98FB29A74}" destId="{DDB57D19-1270-481F-9A8D-EEEE337BD9F5}" srcOrd="1" destOrd="0" parTransId="{6EF784D0-DBBB-417A-A564-9E936A066855}" sibTransId="{62360233-630B-4E22-8034-543A17F5CDF9}"/>
    <dgm:cxn modelId="{459B17BE-769C-4C2B-AB55-0CD83B76D5CE}" srcId="{EEBA9555-1CE8-43D4-9633-90A98FB29A74}" destId="{DA31908D-2038-40BC-91B2-81D829CCC5CE}" srcOrd="0" destOrd="0" parTransId="{FBD072DB-603D-4E5B-A6CA-959CA8FCEF08}" sibTransId="{56F30AE3-3CFB-4045-BC33-75AF2815F370}"/>
    <dgm:cxn modelId="{7FA214C6-AA92-440B-B583-DB265F928AD8}" srcId="{EEBA9555-1CE8-43D4-9633-90A98FB29A74}" destId="{C7650A20-3FB3-4F45-A0D0-CBDB80D4AA44}" srcOrd="2" destOrd="0" parTransId="{D9655642-6DEB-472F-ABC0-07ADB4B5FC7B}" sibTransId="{A5FC5AA7-5DCD-48FE-B6F8-BD528B76E96B}"/>
    <dgm:cxn modelId="{7953AFCE-BAF3-4A8B-9FD0-A14529BB32E0}" type="presOf" srcId="{56F30AE3-3CFB-4045-BC33-75AF2815F370}" destId="{9387F9D3-564E-4447-8529-C75B387E4C84}" srcOrd="0" destOrd="0" presId="urn:microsoft.com/office/officeart/2005/8/layout/cycle5"/>
    <dgm:cxn modelId="{A1A04FEA-0FFD-4548-AB7E-6EBDFBD8C264}" type="presParOf" srcId="{9D64813B-1206-465E-990C-F18046F82690}" destId="{932E0263-2390-4DD4-9DE9-2AA858D905D5}" srcOrd="0" destOrd="0" presId="urn:microsoft.com/office/officeart/2005/8/layout/cycle5"/>
    <dgm:cxn modelId="{0210C407-FF17-4278-B375-236E88361F61}" type="presParOf" srcId="{9D64813B-1206-465E-990C-F18046F82690}" destId="{94ED7C2C-60FA-4881-AB19-D26267DD18C3}" srcOrd="1" destOrd="0" presId="urn:microsoft.com/office/officeart/2005/8/layout/cycle5"/>
    <dgm:cxn modelId="{736D24DB-7BA6-45CF-8EE0-45160EBD77F1}" type="presParOf" srcId="{9D64813B-1206-465E-990C-F18046F82690}" destId="{9387F9D3-564E-4447-8529-C75B387E4C84}" srcOrd="2" destOrd="0" presId="urn:microsoft.com/office/officeart/2005/8/layout/cycle5"/>
    <dgm:cxn modelId="{AC881D6B-0FCC-485C-B6E2-EF36009F87F8}" type="presParOf" srcId="{9D64813B-1206-465E-990C-F18046F82690}" destId="{D841F7FA-0F21-44BC-9B53-A5EEE93C51BB}" srcOrd="3" destOrd="0" presId="urn:microsoft.com/office/officeart/2005/8/layout/cycle5"/>
    <dgm:cxn modelId="{F2817840-BF87-4A6B-A1BB-66341C439501}" type="presParOf" srcId="{9D64813B-1206-465E-990C-F18046F82690}" destId="{C6CFD4B8-3F88-4235-A46D-A026790E0734}" srcOrd="4" destOrd="0" presId="urn:microsoft.com/office/officeart/2005/8/layout/cycle5"/>
    <dgm:cxn modelId="{5091B7CB-12B7-49F7-8CE9-0FE4732ED3C1}" type="presParOf" srcId="{9D64813B-1206-465E-990C-F18046F82690}" destId="{8227FBA3-D72F-406D-9BC4-F3C222E22DD9}" srcOrd="5" destOrd="0" presId="urn:microsoft.com/office/officeart/2005/8/layout/cycle5"/>
    <dgm:cxn modelId="{DAC2126B-27BA-4631-8CEE-D0442C7BA252}" type="presParOf" srcId="{9D64813B-1206-465E-990C-F18046F82690}" destId="{3BA96093-B59A-442A-999B-B112287070A9}" srcOrd="6" destOrd="0" presId="urn:microsoft.com/office/officeart/2005/8/layout/cycle5"/>
    <dgm:cxn modelId="{5D0AB24A-5EC4-4240-88AA-316862332D28}" type="presParOf" srcId="{9D64813B-1206-465E-990C-F18046F82690}" destId="{D7BD70A9-12D2-4BAE-9543-DE9256C40FBE}" srcOrd="7" destOrd="0" presId="urn:microsoft.com/office/officeart/2005/8/layout/cycle5"/>
    <dgm:cxn modelId="{69A61894-6D5B-42EB-BE6B-B314D311DD0C}" type="presParOf" srcId="{9D64813B-1206-465E-990C-F18046F82690}" destId="{B0CB0545-5589-48C2-978B-F6816C1264C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AAF8DC-4974-4765-8211-A7CFEE41A1D1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AC76622-C349-4354-A506-0C6909B37F2D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Britânicos na China</a:t>
          </a:r>
        </a:p>
      </dgm:t>
    </dgm:pt>
    <dgm:pt modelId="{9FAFC121-2EE2-4E66-A4A0-1F38D1DA224C}" type="parTrans" cxnId="{4E92024F-3B53-4D5E-801B-94474839851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8AFA690-7E7E-4B6A-95A0-6873B1C431B0}" type="sibTrans" cxnId="{4E92024F-3B53-4D5E-801B-94474839851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8A8A1CD-C5FD-4C41-A2BA-3D891E72F40C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Os ingleses introduziram o ópio na China para enfraquecer sua economia e sua política.</a:t>
          </a:r>
        </a:p>
      </dgm:t>
    </dgm:pt>
    <dgm:pt modelId="{3EDFE169-C6C9-4659-A20C-C60C4FDFF375}" type="parTrans" cxnId="{596F6CB9-8C6F-437F-A8A8-3FE4141D7F9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C771CB0-C55A-481D-A665-A9DAF36D8C44}" type="sibTrans" cxnId="{596F6CB9-8C6F-437F-A8A8-3FE4141D7F9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D94A47A-A5AF-4837-99E8-D8D092DF28A3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A balança comercial chinesa se tornou desfavorável em relação à Europa (1820).</a:t>
          </a:r>
        </a:p>
      </dgm:t>
    </dgm:pt>
    <dgm:pt modelId="{B1FA17F0-F589-48FD-A0D8-DF88B60F5630}" type="parTrans" cxnId="{0902C661-767F-4735-B4B3-FAC8AF10D14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D87F4E0-0CFA-4F5E-AE13-D1400BF1A44D}" type="sibTrans" cxnId="{0902C661-767F-4735-B4B3-FAC8AF10D14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1F69375-AAEF-48FC-AE98-EDBCA991FA3B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O governo chinês solicitou ao inglês o encerramento do comércio de ópio do país.</a:t>
          </a:r>
        </a:p>
      </dgm:t>
    </dgm:pt>
    <dgm:pt modelId="{5ABBF1C0-DCEE-443D-B737-02CD252D2B7D}" type="parTrans" cxnId="{9ADCB29B-44CE-48ED-BB4B-D08EEA090DD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C8D1EAD-6A60-4957-AE3B-3FCBD7917EC7}" type="sibTrans" cxnId="{9ADCB29B-44CE-48ED-BB4B-D08EEA090DD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FC8681E-CDAC-4E53-A99C-038A88111F33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Guerra do Ópio (1839-1842).</a:t>
          </a:r>
        </a:p>
      </dgm:t>
    </dgm:pt>
    <dgm:pt modelId="{A1B152CC-DED6-49AF-9A84-6D717BD2C19B}" type="parTrans" cxnId="{61B0703E-19E4-41D9-98F5-EBB84650478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3F4093B-0EB8-4C7A-ABFB-4B930E638B20}" type="sibTrans" cxnId="{61B0703E-19E4-41D9-98F5-EBB84650478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DC199DA-6824-4853-95C6-0E265E13D876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Vitória inglesa.</a:t>
          </a:r>
        </a:p>
      </dgm:t>
    </dgm:pt>
    <dgm:pt modelId="{1693C500-283A-48D0-8871-F7F9CB59E599}" type="parTrans" cxnId="{A3F95E8E-6543-4CE5-ACD4-85C1D173223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519DA34-3AD9-45C4-ABAF-603061AC070B}" type="sibTrans" cxnId="{A3F95E8E-6543-4CE5-ACD4-85C1D173223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43F9018-BA24-48B1-B4C8-616C43EC01BA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Tratado de Nanquim: dominação quase total dos ingleses sobre o comércio chinês e abertura a outros países.</a:t>
          </a:r>
        </a:p>
      </dgm:t>
    </dgm:pt>
    <dgm:pt modelId="{2B9C3CB8-D387-4F51-971F-61982C18D90C}" type="parTrans" cxnId="{A79E57E9-CCEC-4DCD-BF51-3471F08AEBE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25286F5-9DD5-4A7B-B299-BE60272C1BF8}" type="sibTrans" cxnId="{A79E57E9-CCEC-4DCD-BF51-3471F08AEBE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181202D-E1AF-4D00-8A8D-FBCE03341CFB}" type="pres">
      <dgm:prSet presAssocID="{07AAF8DC-4974-4765-8211-A7CFEE41A1D1}" presName="list" presStyleCnt="0">
        <dgm:presLayoutVars>
          <dgm:dir/>
          <dgm:animLvl val="lvl"/>
        </dgm:presLayoutVars>
      </dgm:prSet>
      <dgm:spPr/>
    </dgm:pt>
    <dgm:pt modelId="{E06D310E-0AE4-425F-8948-649E535CD29B}" type="pres">
      <dgm:prSet presAssocID="{5AC76622-C349-4354-A506-0C6909B37F2D}" presName="posSpace" presStyleCnt="0"/>
      <dgm:spPr/>
    </dgm:pt>
    <dgm:pt modelId="{15D2C570-78C7-4FC6-B9F6-7AE13E0D7C0A}" type="pres">
      <dgm:prSet presAssocID="{5AC76622-C349-4354-A506-0C6909B37F2D}" presName="vertFlow" presStyleCnt="0"/>
      <dgm:spPr/>
    </dgm:pt>
    <dgm:pt modelId="{A8B082FA-239F-4336-9C84-B4B857FFACD8}" type="pres">
      <dgm:prSet presAssocID="{5AC76622-C349-4354-A506-0C6909B37F2D}" presName="topSpace" presStyleCnt="0"/>
      <dgm:spPr/>
    </dgm:pt>
    <dgm:pt modelId="{0D28E189-9967-4C79-A598-EE0A78062BCF}" type="pres">
      <dgm:prSet presAssocID="{5AC76622-C349-4354-A506-0C6909B37F2D}" presName="firstComp" presStyleCnt="0"/>
      <dgm:spPr/>
    </dgm:pt>
    <dgm:pt modelId="{A68D1F52-50B3-4F09-9A21-64489BD0339E}" type="pres">
      <dgm:prSet presAssocID="{5AC76622-C349-4354-A506-0C6909B37F2D}" presName="firstChild" presStyleLbl="bgAccFollowNode1" presStyleIdx="0" presStyleCnt="6" custScaleY="124308"/>
      <dgm:spPr/>
    </dgm:pt>
    <dgm:pt modelId="{0BDF9194-4014-435C-86C1-A539108AE576}" type="pres">
      <dgm:prSet presAssocID="{5AC76622-C349-4354-A506-0C6909B37F2D}" presName="firstChildTx" presStyleLbl="bgAccFollowNode1" presStyleIdx="0" presStyleCnt="6">
        <dgm:presLayoutVars>
          <dgm:bulletEnabled val="1"/>
        </dgm:presLayoutVars>
      </dgm:prSet>
      <dgm:spPr/>
    </dgm:pt>
    <dgm:pt modelId="{C976D198-CCA1-46EB-8CAA-847B15A9B099}" type="pres">
      <dgm:prSet presAssocID="{CD94A47A-A5AF-4837-99E8-D8D092DF28A3}" presName="comp" presStyleCnt="0"/>
      <dgm:spPr/>
    </dgm:pt>
    <dgm:pt modelId="{30EFF2A5-B36B-412E-9938-F82270527763}" type="pres">
      <dgm:prSet presAssocID="{CD94A47A-A5AF-4837-99E8-D8D092DF28A3}" presName="child" presStyleLbl="bgAccFollowNode1" presStyleIdx="1" presStyleCnt="6" custScaleY="132923"/>
      <dgm:spPr/>
    </dgm:pt>
    <dgm:pt modelId="{6572D542-E4F7-470A-B10C-F9C7BA51187E}" type="pres">
      <dgm:prSet presAssocID="{CD94A47A-A5AF-4837-99E8-D8D092DF28A3}" presName="childTx" presStyleLbl="bgAccFollowNode1" presStyleIdx="1" presStyleCnt="6">
        <dgm:presLayoutVars>
          <dgm:bulletEnabled val="1"/>
        </dgm:presLayoutVars>
      </dgm:prSet>
      <dgm:spPr/>
    </dgm:pt>
    <dgm:pt modelId="{85F308CC-FC3F-4670-B4AA-1BC704C502B1}" type="pres">
      <dgm:prSet presAssocID="{41F69375-AAEF-48FC-AE98-EDBCA991FA3B}" presName="comp" presStyleCnt="0"/>
      <dgm:spPr/>
    </dgm:pt>
    <dgm:pt modelId="{80D833D5-C32F-49D7-AA2A-F3C68F185EDB}" type="pres">
      <dgm:prSet presAssocID="{41F69375-AAEF-48FC-AE98-EDBCA991FA3B}" presName="child" presStyleLbl="bgAccFollowNode1" presStyleIdx="2" presStyleCnt="6"/>
      <dgm:spPr/>
    </dgm:pt>
    <dgm:pt modelId="{89AD0C6F-E583-46D9-AD70-DD63613B1201}" type="pres">
      <dgm:prSet presAssocID="{41F69375-AAEF-48FC-AE98-EDBCA991FA3B}" presName="childTx" presStyleLbl="bgAccFollowNode1" presStyleIdx="2" presStyleCnt="6">
        <dgm:presLayoutVars>
          <dgm:bulletEnabled val="1"/>
        </dgm:presLayoutVars>
      </dgm:prSet>
      <dgm:spPr/>
    </dgm:pt>
    <dgm:pt modelId="{2B4FED20-E5D5-4D53-BE66-01817F3D71DC}" type="pres">
      <dgm:prSet presAssocID="{BFC8681E-CDAC-4E53-A99C-038A88111F33}" presName="comp" presStyleCnt="0"/>
      <dgm:spPr/>
    </dgm:pt>
    <dgm:pt modelId="{4329D950-27C2-4A73-9159-612A7950DEC1}" type="pres">
      <dgm:prSet presAssocID="{BFC8681E-CDAC-4E53-A99C-038A88111F33}" presName="child" presStyleLbl="bgAccFollowNode1" presStyleIdx="3" presStyleCnt="6" custScaleY="59971"/>
      <dgm:spPr/>
    </dgm:pt>
    <dgm:pt modelId="{E1B88311-7AC8-46AC-91B3-F459BAA6B78E}" type="pres">
      <dgm:prSet presAssocID="{BFC8681E-CDAC-4E53-A99C-038A88111F33}" presName="childTx" presStyleLbl="bgAccFollowNode1" presStyleIdx="3" presStyleCnt="6">
        <dgm:presLayoutVars>
          <dgm:bulletEnabled val="1"/>
        </dgm:presLayoutVars>
      </dgm:prSet>
      <dgm:spPr/>
    </dgm:pt>
    <dgm:pt modelId="{2B2AFEEB-F997-43F1-9BD5-15676E676487}" type="pres">
      <dgm:prSet presAssocID="{3DC199DA-6824-4853-95C6-0E265E13D876}" presName="comp" presStyleCnt="0"/>
      <dgm:spPr/>
    </dgm:pt>
    <dgm:pt modelId="{0F6195F2-34C0-4AAD-A009-B10D278D2FC3}" type="pres">
      <dgm:prSet presAssocID="{3DC199DA-6824-4853-95C6-0E265E13D876}" presName="child" presStyleLbl="bgAccFollowNode1" presStyleIdx="4" presStyleCnt="6" custScaleY="61772"/>
      <dgm:spPr/>
    </dgm:pt>
    <dgm:pt modelId="{A4ABCEFF-1EFF-4861-BD40-03075CF2189A}" type="pres">
      <dgm:prSet presAssocID="{3DC199DA-6824-4853-95C6-0E265E13D876}" presName="childTx" presStyleLbl="bgAccFollowNode1" presStyleIdx="4" presStyleCnt="6">
        <dgm:presLayoutVars>
          <dgm:bulletEnabled val="1"/>
        </dgm:presLayoutVars>
      </dgm:prSet>
      <dgm:spPr/>
    </dgm:pt>
    <dgm:pt modelId="{BD7A14DE-14A8-4346-BF48-4F3BCE750991}" type="pres">
      <dgm:prSet presAssocID="{D43F9018-BA24-48B1-B4C8-616C43EC01BA}" presName="comp" presStyleCnt="0"/>
      <dgm:spPr/>
    </dgm:pt>
    <dgm:pt modelId="{C42BA762-3444-4A1B-B596-980E8A32E114}" type="pres">
      <dgm:prSet presAssocID="{D43F9018-BA24-48B1-B4C8-616C43EC01BA}" presName="child" presStyleLbl="bgAccFollowNode1" presStyleIdx="5" presStyleCnt="6" custScaleY="136714"/>
      <dgm:spPr/>
    </dgm:pt>
    <dgm:pt modelId="{022B23AE-9178-447D-8EDE-02178A8C73DF}" type="pres">
      <dgm:prSet presAssocID="{D43F9018-BA24-48B1-B4C8-616C43EC01BA}" presName="childTx" presStyleLbl="bgAccFollowNode1" presStyleIdx="5" presStyleCnt="6">
        <dgm:presLayoutVars>
          <dgm:bulletEnabled val="1"/>
        </dgm:presLayoutVars>
      </dgm:prSet>
      <dgm:spPr/>
    </dgm:pt>
    <dgm:pt modelId="{CC356696-A4E7-48E6-B380-F903FEF7F470}" type="pres">
      <dgm:prSet presAssocID="{5AC76622-C349-4354-A506-0C6909B37F2D}" presName="negSpace" presStyleCnt="0"/>
      <dgm:spPr/>
    </dgm:pt>
    <dgm:pt modelId="{C145A527-86D9-4757-8F55-49307F163D90}" type="pres">
      <dgm:prSet presAssocID="{5AC76622-C349-4354-A506-0C6909B37F2D}" presName="circle" presStyleLbl="node1" presStyleIdx="0" presStyleCnt="1" custLinFactNeighborX="-1376" custLinFactNeighborY="34782"/>
      <dgm:spPr/>
    </dgm:pt>
  </dgm:ptLst>
  <dgm:cxnLst>
    <dgm:cxn modelId="{3A13B60D-F32A-4750-9B5F-0B2A1DE3A6C2}" type="presOf" srcId="{CD94A47A-A5AF-4837-99E8-D8D092DF28A3}" destId="{6572D542-E4F7-470A-B10C-F9C7BA51187E}" srcOrd="1" destOrd="0" presId="urn:microsoft.com/office/officeart/2005/8/layout/hList9"/>
    <dgm:cxn modelId="{33178713-ABEB-497F-ABB5-914B8AC29292}" type="presOf" srcId="{98A8A1CD-C5FD-4C41-A2BA-3D891E72F40C}" destId="{0BDF9194-4014-435C-86C1-A539108AE576}" srcOrd="1" destOrd="0" presId="urn:microsoft.com/office/officeart/2005/8/layout/hList9"/>
    <dgm:cxn modelId="{1C27CE27-62E9-45A4-B9BB-3DEC7BEDF98B}" type="presOf" srcId="{41F69375-AAEF-48FC-AE98-EDBCA991FA3B}" destId="{80D833D5-C32F-49D7-AA2A-F3C68F185EDB}" srcOrd="0" destOrd="0" presId="urn:microsoft.com/office/officeart/2005/8/layout/hList9"/>
    <dgm:cxn modelId="{61B0703E-19E4-41D9-98F5-EBB846504786}" srcId="{5AC76622-C349-4354-A506-0C6909B37F2D}" destId="{BFC8681E-CDAC-4E53-A99C-038A88111F33}" srcOrd="3" destOrd="0" parTransId="{A1B152CC-DED6-49AF-9A84-6D717BD2C19B}" sibTransId="{13F4093B-0EB8-4C7A-ABFB-4B930E638B20}"/>
    <dgm:cxn modelId="{5034A25B-47CC-4A6E-8383-04AE62D0A815}" type="presOf" srcId="{D43F9018-BA24-48B1-B4C8-616C43EC01BA}" destId="{C42BA762-3444-4A1B-B596-980E8A32E114}" srcOrd="0" destOrd="0" presId="urn:microsoft.com/office/officeart/2005/8/layout/hList9"/>
    <dgm:cxn modelId="{E1B0E65D-08B0-4018-BDC8-AF86CB0C9B30}" type="presOf" srcId="{D43F9018-BA24-48B1-B4C8-616C43EC01BA}" destId="{022B23AE-9178-447D-8EDE-02178A8C73DF}" srcOrd="1" destOrd="0" presId="urn:microsoft.com/office/officeart/2005/8/layout/hList9"/>
    <dgm:cxn modelId="{0902C661-767F-4735-B4B3-FAC8AF10D140}" srcId="{5AC76622-C349-4354-A506-0C6909B37F2D}" destId="{CD94A47A-A5AF-4837-99E8-D8D092DF28A3}" srcOrd="1" destOrd="0" parTransId="{B1FA17F0-F589-48FD-A0D8-DF88B60F5630}" sibTransId="{5D87F4E0-0CFA-4F5E-AE13-D1400BF1A44D}"/>
    <dgm:cxn modelId="{4E92024F-3B53-4D5E-801B-944748398512}" srcId="{07AAF8DC-4974-4765-8211-A7CFEE41A1D1}" destId="{5AC76622-C349-4354-A506-0C6909B37F2D}" srcOrd="0" destOrd="0" parTransId="{9FAFC121-2EE2-4E66-A4A0-1F38D1DA224C}" sibTransId="{B8AFA690-7E7E-4B6A-95A0-6873B1C431B0}"/>
    <dgm:cxn modelId="{D4C4664F-0F76-4C52-9600-64012F33EEE2}" type="presOf" srcId="{BFC8681E-CDAC-4E53-A99C-038A88111F33}" destId="{4329D950-27C2-4A73-9159-612A7950DEC1}" srcOrd="0" destOrd="0" presId="urn:microsoft.com/office/officeart/2005/8/layout/hList9"/>
    <dgm:cxn modelId="{1B655586-0494-451E-AF62-E1A455D0979C}" type="presOf" srcId="{5AC76622-C349-4354-A506-0C6909B37F2D}" destId="{C145A527-86D9-4757-8F55-49307F163D90}" srcOrd="0" destOrd="0" presId="urn:microsoft.com/office/officeart/2005/8/layout/hList9"/>
    <dgm:cxn modelId="{A3F95E8E-6543-4CE5-ACD4-85C1D1732237}" srcId="{5AC76622-C349-4354-A506-0C6909B37F2D}" destId="{3DC199DA-6824-4853-95C6-0E265E13D876}" srcOrd="4" destOrd="0" parTransId="{1693C500-283A-48D0-8871-F7F9CB59E599}" sibTransId="{D519DA34-3AD9-45C4-ABAF-603061AC070B}"/>
    <dgm:cxn modelId="{0035ED92-5607-4FD0-9B10-71F26FDF870A}" type="presOf" srcId="{41F69375-AAEF-48FC-AE98-EDBCA991FA3B}" destId="{89AD0C6F-E583-46D9-AD70-DD63613B1201}" srcOrd="1" destOrd="0" presId="urn:microsoft.com/office/officeart/2005/8/layout/hList9"/>
    <dgm:cxn modelId="{9ADCB29B-44CE-48ED-BB4B-D08EEA090DD8}" srcId="{5AC76622-C349-4354-A506-0C6909B37F2D}" destId="{41F69375-AAEF-48FC-AE98-EDBCA991FA3B}" srcOrd="2" destOrd="0" parTransId="{5ABBF1C0-DCEE-443D-B737-02CD252D2B7D}" sibTransId="{4C8D1EAD-6A60-4957-AE3B-3FCBD7917EC7}"/>
    <dgm:cxn modelId="{C07836A7-4DAD-482B-A390-357182364E3A}" type="presOf" srcId="{CD94A47A-A5AF-4837-99E8-D8D092DF28A3}" destId="{30EFF2A5-B36B-412E-9938-F82270527763}" srcOrd="0" destOrd="0" presId="urn:microsoft.com/office/officeart/2005/8/layout/hList9"/>
    <dgm:cxn modelId="{970C49B7-2947-43B1-B311-F8B4A96B1FED}" type="presOf" srcId="{98A8A1CD-C5FD-4C41-A2BA-3D891E72F40C}" destId="{A68D1F52-50B3-4F09-9A21-64489BD0339E}" srcOrd="0" destOrd="0" presId="urn:microsoft.com/office/officeart/2005/8/layout/hList9"/>
    <dgm:cxn modelId="{7BFFA4B7-6319-4CC9-BD9A-51F6450333BB}" type="presOf" srcId="{3DC199DA-6824-4853-95C6-0E265E13D876}" destId="{0F6195F2-34C0-4AAD-A009-B10D278D2FC3}" srcOrd="0" destOrd="0" presId="urn:microsoft.com/office/officeart/2005/8/layout/hList9"/>
    <dgm:cxn modelId="{596F6CB9-8C6F-437F-A8A8-3FE4141D7F9B}" srcId="{5AC76622-C349-4354-A506-0C6909B37F2D}" destId="{98A8A1CD-C5FD-4C41-A2BA-3D891E72F40C}" srcOrd="0" destOrd="0" parTransId="{3EDFE169-C6C9-4659-A20C-C60C4FDFF375}" sibTransId="{8C771CB0-C55A-481D-A665-A9DAF36D8C44}"/>
    <dgm:cxn modelId="{5863FFBC-7228-4673-B45F-4CBDB8DBDCF5}" type="presOf" srcId="{3DC199DA-6824-4853-95C6-0E265E13D876}" destId="{A4ABCEFF-1EFF-4861-BD40-03075CF2189A}" srcOrd="1" destOrd="0" presId="urn:microsoft.com/office/officeart/2005/8/layout/hList9"/>
    <dgm:cxn modelId="{55C594BD-B54A-4E6C-8044-5BC1E0C3B813}" type="presOf" srcId="{07AAF8DC-4974-4765-8211-A7CFEE41A1D1}" destId="{A181202D-E1AF-4D00-8A8D-FBCE03341CFB}" srcOrd="0" destOrd="0" presId="urn:microsoft.com/office/officeart/2005/8/layout/hList9"/>
    <dgm:cxn modelId="{87D0E3DA-178E-41F1-B3FC-85580AF26F55}" type="presOf" srcId="{BFC8681E-CDAC-4E53-A99C-038A88111F33}" destId="{E1B88311-7AC8-46AC-91B3-F459BAA6B78E}" srcOrd="1" destOrd="0" presId="urn:microsoft.com/office/officeart/2005/8/layout/hList9"/>
    <dgm:cxn modelId="{A79E57E9-CCEC-4DCD-BF51-3471F08AEBED}" srcId="{5AC76622-C349-4354-A506-0C6909B37F2D}" destId="{D43F9018-BA24-48B1-B4C8-616C43EC01BA}" srcOrd="5" destOrd="0" parTransId="{2B9C3CB8-D387-4F51-971F-61982C18D90C}" sibTransId="{825286F5-9DD5-4A7B-B299-BE60272C1BF8}"/>
    <dgm:cxn modelId="{FA30FA20-0FF7-4D8D-948C-F949DD20765B}" type="presParOf" srcId="{A181202D-E1AF-4D00-8A8D-FBCE03341CFB}" destId="{E06D310E-0AE4-425F-8948-649E535CD29B}" srcOrd="0" destOrd="0" presId="urn:microsoft.com/office/officeart/2005/8/layout/hList9"/>
    <dgm:cxn modelId="{56E29250-93F0-4231-A7DF-7B0507B25726}" type="presParOf" srcId="{A181202D-E1AF-4D00-8A8D-FBCE03341CFB}" destId="{15D2C570-78C7-4FC6-B9F6-7AE13E0D7C0A}" srcOrd="1" destOrd="0" presId="urn:microsoft.com/office/officeart/2005/8/layout/hList9"/>
    <dgm:cxn modelId="{A7162D3E-8EA2-42F3-83C7-0768E8201394}" type="presParOf" srcId="{15D2C570-78C7-4FC6-B9F6-7AE13E0D7C0A}" destId="{A8B082FA-239F-4336-9C84-B4B857FFACD8}" srcOrd="0" destOrd="0" presId="urn:microsoft.com/office/officeart/2005/8/layout/hList9"/>
    <dgm:cxn modelId="{9D3799EE-DF28-4F3B-8D0D-DEEC20AA2692}" type="presParOf" srcId="{15D2C570-78C7-4FC6-B9F6-7AE13E0D7C0A}" destId="{0D28E189-9967-4C79-A598-EE0A78062BCF}" srcOrd="1" destOrd="0" presId="urn:microsoft.com/office/officeart/2005/8/layout/hList9"/>
    <dgm:cxn modelId="{17112A22-4FB1-44BC-B2DF-6858ABFA7E87}" type="presParOf" srcId="{0D28E189-9967-4C79-A598-EE0A78062BCF}" destId="{A68D1F52-50B3-4F09-9A21-64489BD0339E}" srcOrd="0" destOrd="0" presId="urn:microsoft.com/office/officeart/2005/8/layout/hList9"/>
    <dgm:cxn modelId="{53864F8D-1C92-4884-A414-4DB69D357F3D}" type="presParOf" srcId="{0D28E189-9967-4C79-A598-EE0A78062BCF}" destId="{0BDF9194-4014-435C-86C1-A539108AE576}" srcOrd="1" destOrd="0" presId="urn:microsoft.com/office/officeart/2005/8/layout/hList9"/>
    <dgm:cxn modelId="{DBE791B7-2995-4558-8C92-B7526AA57954}" type="presParOf" srcId="{15D2C570-78C7-4FC6-B9F6-7AE13E0D7C0A}" destId="{C976D198-CCA1-46EB-8CAA-847B15A9B099}" srcOrd="2" destOrd="0" presId="urn:microsoft.com/office/officeart/2005/8/layout/hList9"/>
    <dgm:cxn modelId="{BE624655-D40B-4A1B-B98C-E85E788C828A}" type="presParOf" srcId="{C976D198-CCA1-46EB-8CAA-847B15A9B099}" destId="{30EFF2A5-B36B-412E-9938-F82270527763}" srcOrd="0" destOrd="0" presId="urn:microsoft.com/office/officeart/2005/8/layout/hList9"/>
    <dgm:cxn modelId="{152A72EF-B4DE-4966-8631-5433B782FB4E}" type="presParOf" srcId="{C976D198-CCA1-46EB-8CAA-847B15A9B099}" destId="{6572D542-E4F7-470A-B10C-F9C7BA51187E}" srcOrd="1" destOrd="0" presId="urn:microsoft.com/office/officeart/2005/8/layout/hList9"/>
    <dgm:cxn modelId="{73123ECA-2140-4BDF-B37E-BFB751F1FD2F}" type="presParOf" srcId="{15D2C570-78C7-4FC6-B9F6-7AE13E0D7C0A}" destId="{85F308CC-FC3F-4670-B4AA-1BC704C502B1}" srcOrd="3" destOrd="0" presId="urn:microsoft.com/office/officeart/2005/8/layout/hList9"/>
    <dgm:cxn modelId="{F6175DA5-6EBE-4C0E-BF6D-A20F8397C584}" type="presParOf" srcId="{85F308CC-FC3F-4670-B4AA-1BC704C502B1}" destId="{80D833D5-C32F-49D7-AA2A-F3C68F185EDB}" srcOrd="0" destOrd="0" presId="urn:microsoft.com/office/officeart/2005/8/layout/hList9"/>
    <dgm:cxn modelId="{B712DDE2-B5AD-4073-90C4-7331DB3C35FE}" type="presParOf" srcId="{85F308CC-FC3F-4670-B4AA-1BC704C502B1}" destId="{89AD0C6F-E583-46D9-AD70-DD63613B1201}" srcOrd="1" destOrd="0" presId="urn:microsoft.com/office/officeart/2005/8/layout/hList9"/>
    <dgm:cxn modelId="{556A812A-3427-48D6-BD32-8BE46D867A76}" type="presParOf" srcId="{15D2C570-78C7-4FC6-B9F6-7AE13E0D7C0A}" destId="{2B4FED20-E5D5-4D53-BE66-01817F3D71DC}" srcOrd="4" destOrd="0" presId="urn:microsoft.com/office/officeart/2005/8/layout/hList9"/>
    <dgm:cxn modelId="{70E7CB75-636F-4DB1-8E9A-7BE5FCCE72C8}" type="presParOf" srcId="{2B4FED20-E5D5-4D53-BE66-01817F3D71DC}" destId="{4329D950-27C2-4A73-9159-612A7950DEC1}" srcOrd="0" destOrd="0" presId="urn:microsoft.com/office/officeart/2005/8/layout/hList9"/>
    <dgm:cxn modelId="{834A9444-5BFB-48B0-AD05-3B8D5C06E82E}" type="presParOf" srcId="{2B4FED20-E5D5-4D53-BE66-01817F3D71DC}" destId="{E1B88311-7AC8-46AC-91B3-F459BAA6B78E}" srcOrd="1" destOrd="0" presId="urn:microsoft.com/office/officeart/2005/8/layout/hList9"/>
    <dgm:cxn modelId="{90FF9C59-286C-47DB-9FC0-F726AEF0D06B}" type="presParOf" srcId="{15D2C570-78C7-4FC6-B9F6-7AE13E0D7C0A}" destId="{2B2AFEEB-F997-43F1-9BD5-15676E676487}" srcOrd="5" destOrd="0" presId="urn:microsoft.com/office/officeart/2005/8/layout/hList9"/>
    <dgm:cxn modelId="{B822F7D9-7897-4AA6-B636-637EA6EEC949}" type="presParOf" srcId="{2B2AFEEB-F997-43F1-9BD5-15676E676487}" destId="{0F6195F2-34C0-4AAD-A009-B10D278D2FC3}" srcOrd="0" destOrd="0" presId="urn:microsoft.com/office/officeart/2005/8/layout/hList9"/>
    <dgm:cxn modelId="{887134F0-2FD7-4813-B6D4-18C05ADB9589}" type="presParOf" srcId="{2B2AFEEB-F997-43F1-9BD5-15676E676487}" destId="{A4ABCEFF-1EFF-4861-BD40-03075CF2189A}" srcOrd="1" destOrd="0" presId="urn:microsoft.com/office/officeart/2005/8/layout/hList9"/>
    <dgm:cxn modelId="{7DB95920-6D1D-4600-99C4-7C0C5FD8DCB9}" type="presParOf" srcId="{15D2C570-78C7-4FC6-B9F6-7AE13E0D7C0A}" destId="{BD7A14DE-14A8-4346-BF48-4F3BCE750991}" srcOrd="6" destOrd="0" presId="urn:microsoft.com/office/officeart/2005/8/layout/hList9"/>
    <dgm:cxn modelId="{8E4E0C66-02C8-45AB-8CF8-2F1006E4201A}" type="presParOf" srcId="{BD7A14DE-14A8-4346-BF48-4F3BCE750991}" destId="{C42BA762-3444-4A1B-B596-980E8A32E114}" srcOrd="0" destOrd="0" presId="urn:microsoft.com/office/officeart/2005/8/layout/hList9"/>
    <dgm:cxn modelId="{E7625F0A-D8C8-45E4-942E-7C8C5EE94715}" type="presParOf" srcId="{BD7A14DE-14A8-4346-BF48-4F3BCE750991}" destId="{022B23AE-9178-447D-8EDE-02178A8C73DF}" srcOrd="1" destOrd="0" presId="urn:microsoft.com/office/officeart/2005/8/layout/hList9"/>
    <dgm:cxn modelId="{A8753F1A-42DD-4EC6-A5B2-A576AD34F297}" type="presParOf" srcId="{A181202D-E1AF-4D00-8A8D-FBCE03341CFB}" destId="{CC356696-A4E7-48E6-B380-F903FEF7F470}" srcOrd="2" destOrd="0" presId="urn:microsoft.com/office/officeart/2005/8/layout/hList9"/>
    <dgm:cxn modelId="{261D6493-ADD5-485A-9251-F595DCD216E2}" type="presParOf" srcId="{A181202D-E1AF-4D00-8A8D-FBCE03341CFB}" destId="{C145A527-86D9-4757-8F55-49307F163D9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Partido Republicano X Partido Democrata</a:t>
          </a: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/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/>
        </a:p>
      </dgm:t>
    </dgm:pt>
    <dgm:pt modelId="{045E0AF8-454F-47F4-B17F-AAB29F268FED}">
      <dgm:prSet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Economia em crescimento: tecelagem, fiação e transporte. Incentivo à imigração.</a:t>
          </a: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/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/>
        </a:p>
      </dgm:t>
    </dgm:pt>
    <dgm:pt modelId="{4401DEC2-46B4-4522-970E-589CB47E0F8D}">
      <dgm:prSet custT="1"/>
      <dgm:spPr/>
      <dgm:t>
        <a:bodyPr/>
        <a:lstStyle/>
        <a:p>
          <a:pPr algn="l"/>
          <a:r>
            <a:rPr lang="pt-BR" sz="21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Corrida do ouro e Destino Manifesto</a:t>
          </a: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/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/>
        </a:p>
      </dgm:t>
    </dgm:pt>
    <dgm:pt modelId="{F81842BB-2AC0-4914-8755-EA2A4477A741}">
      <dgm:prSet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Lei de povoamento</a:t>
          </a:r>
        </a:p>
      </dgm:t>
    </dgm:pt>
    <dgm:pt modelId="{F08014C0-7AE7-4024-98B2-8ED8A8459CF3}" type="parTrans" cxnId="{F3C30048-7607-4B9F-A53A-CD8FB8FD5330}">
      <dgm:prSet/>
      <dgm:spPr/>
      <dgm:t>
        <a:bodyPr/>
        <a:lstStyle/>
        <a:p>
          <a:endParaRPr lang="pt-BR"/>
        </a:p>
      </dgm:t>
    </dgm:pt>
    <dgm:pt modelId="{B01D6320-B9C6-4F02-8879-23529B863EAB}" type="sibTrans" cxnId="{F3C30048-7607-4B9F-A53A-CD8FB8FD5330}">
      <dgm:prSet/>
      <dgm:spPr/>
      <dgm:t>
        <a:bodyPr/>
        <a:lstStyle/>
        <a:p>
          <a:endParaRPr lang="pt-BR"/>
        </a:p>
      </dgm:t>
    </dgm:pt>
    <dgm:pt modelId="{DCA27C49-2278-41CC-B759-4BBC3CDBCD73}">
      <dgm:prSet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Compra de terras, acordos diplomáticos e guerra.</a:t>
          </a:r>
        </a:p>
      </dgm:t>
    </dgm:pt>
    <dgm:pt modelId="{FF0DA48E-5483-47AC-A79C-2F0C240A6B01}" type="parTrans" cxnId="{767594C0-9A87-4038-ACDA-3FBF9E04BD78}">
      <dgm:prSet/>
      <dgm:spPr/>
      <dgm:t>
        <a:bodyPr/>
        <a:lstStyle/>
        <a:p>
          <a:endParaRPr lang="pt-BR"/>
        </a:p>
      </dgm:t>
    </dgm:pt>
    <dgm:pt modelId="{1FE295BB-7925-470E-B6FF-AD6EBA51087C}" type="sibTrans" cxnId="{767594C0-9A87-4038-ACDA-3FBF9E04BD78}">
      <dgm:prSet/>
      <dgm:spPr/>
      <dgm:t>
        <a:bodyPr/>
        <a:lstStyle/>
        <a:p>
          <a:endParaRPr lang="pt-BR"/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5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5"/>
      <dgm:spPr/>
    </dgm:pt>
    <dgm:pt modelId="{8929D5E1-6294-4396-833B-B95C5279099A}" type="pres">
      <dgm:prSet presAssocID="{E6028C00-89CF-42DF-9662-ACF9AB2BDACA}" presName="dstNode" presStyleLbl="node1" presStyleIdx="0" presStyleCnt="5"/>
      <dgm:spPr/>
    </dgm:pt>
    <dgm:pt modelId="{E4B14208-32FC-4A1B-88A3-C98BBEDDDA54}" type="pres">
      <dgm:prSet presAssocID="{3960C887-BF88-49D0-9D94-EE98726219EE}" presName="text_1" presStyleLbl="node1" presStyleIdx="0" presStyleCnt="5" custScaleY="92814">
        <dgm:presLayoutVars>
          <dgm:bulletEnabled val="1"/>
        </dgm:presLayoutVars>
      </dgm:prSet>
      <dgm:spPr/>
    </dgm:pt>
    <dgm:pt modelId="{B74E85C3-0172-4D11-8FCF-BE1CE813FD6D}" type="pres">
      <dgm:prSet presAssocID="{3960C887-BF88-49D0-9D94-EE98726219EE}" presName="accent_1" presStyleCnt="0"/>
      <dgm:spPr/>
    </dgm:pt>
    <dgm:pt modelId="{731D6A76-E491-43F3-81D6-6549FB274DB3}" type="pres">
      <dgm:prSet presAssocID="{3960C887-BF88-49D0-9D94-EE98726219EE}" presName="accentRepeatNode" presStyleLbl="solidFgAcc1" presStyleIdx="0" presStyleCnt="5" custScaleX="82946" custScaleY="76626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F40AFF86-064F-40A3-BA84-EF628C813997}" type="pres">
      <dgm:prSet presAssocID="{045E0AF8-454F-47F4-B17F-AAB29F268FED}" presName="text_2" presStyleLbl="node1" presStyleIdx="1" presStyleCnt="5" custScaleY="95634" custLinFactNeighborX="-90" custLinFactNeighborY="-29002">
        <dgm:presLayoutVars>
          <dgm:bulletEnabled val="1"/>
        </dgm:presLayoutVars>
      </dgm:prSet>
      <dgm:spPr/>
    </dgm:pt>
    <dgm:pt modelId="{921E8B3B-794E-4D37-84EF-0EA671C1E6D7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5" custScaleX="87378" custScaleY="81182" custLinFactNeighborX="-6346" custLinFactNeighborY="-22951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34F349DD-EFA5-40FC-82C4-AF49A733EA69}" type="pres">
      <dgm:prSet presAssocID="{4401DEC2-46B4-4522-970E-589CB47E0F8D}" presName="text_3" presStyleLbl="node1" presStyleIdx="2" presStyleCnt="5" custScaleY="145519" custLinFactNeighborX="-67" custLinFactNeighborY="-16826">
        <dgm:presLayoutVars>
          <dgm:bulletEnabled val="1"/>
        </dgm:presLayoutVars>
      </dgm:prSet>
      <dgm:spPr/>
    </dgm:pt>
    <dgm:pt modelId="{2FB1D57D-04CB-4587-A0DC-0667566B7212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5" custScaleX="114327" custScaleY="118181" custLinFactNeighborX="-4485" custLinFactNeighborY="-14357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3827AA6A-8A04-4BEE-818F-12DFC964C9BC}" type="pres">
      <dgm:prSet presAssocID="{F81842BB-2AC0-4914-8755-EA2A4477A741}" presName="text_4" presStyleLbl="node1" presStyleIdx="3" presStyleCnt="5">
        <dgm:presLayoutVars>
          <dgm:bulletEnabled val="1"/>
        </dgm:presLayoutVars>
      </dgm:prSet>
      <dgm:spPr/>
    </dgm:pt>
    <dgm:pt modelId="{77D4E5A5-ADD8-4B2F-AC84-BD6C9E0A340F}" type="pres">
      <dgm:prSet presAssocID="{F81842BB-2AC0-4914-8755-EA2A4477A741}" presName="accent_4" presStyleCnt="0"/>
      <dgm:spPr/>
    </dgm:pt>
    <dgm:pt modelId="{59C0FEA6-5468-454D-B249-786D01BF61D8}" type="pres">
      <dgm:prSet presAssocID="{F81842BB-2AC0-4914-8755-EA2A4477A741}" presName="accentRepeatNode" presStyleLbl="solidFgAcc1" presStyleIdx="3" presStyleCnt="5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920D5F0E-CBC3-4EDB-BABB-C007CEA737E5}" type="pres">
      <dgm:prSet presAssocID="{DCA27C49-2278-41CC-B759-4BBC3CDBCD73}" presName="text_5" presStyleLbl="node1" presStyleIdx="4" presStyleCnt="5" custLinFactNeighborX="-788" custLinFactNeighborY="7504">
        <dgm:presLayoutVars>
          <dgm:bulletEnabled val="1"/>
        </dgm:presLayoutVars>
      </dgm:prSet>
      <dgm:spPr/>
    </dgm:pt>
    <dgm:pt modelId="{D07B5C35-DD64-4C3B-8918-66675C23FD37}" type="pres">
      <dgm:prSet presAssocID="{DCA27C49-2278-41CC-B759-4BBC3CDBCD73}" presName="accent_5" presStyleCnt="0"/>
      <dgm:spPr/>
    </dgm:pt>
    <dgm:pt modelId="{6AFC45D6-701B-43DF-9E53-62D8C9FE805A}" type="pres">
      <dgm:prSet presAssocID="{DCA27C49-2278-41CC-B759-4BBC3CDBCD73}" presName="accentRepeatNode" presStyleLbl="solidFgAcc1" presStyleIdx="4" presStyleCnt="5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</dgm:ptLst>
  <dgm:cxnLst>
    <dgm:cxn modelId="{E4EF5129-C743-4FC0-A404-4B6DF9D79F01}" srcId="{E6028C00-89CF-42DF-9662-ACF9AB2BDACA}" destId="{3960C887-BF88-49D0-9D94-EE98726219EE}" srcOrd="0" destOrd="0" parTransId="{1CB1EDED-EC9F-426E-8BF9-E5263A90A4D3}" sibTransId="{CB2011AD-0BAD-4C54-8DD5-69A13D9A3883}"/>
    <dgm:cxn modelId="{F3C30048-7607-4B9F-A53A-CD8FB8FD5330}" srcId="{E6028C00-89CF-42DF-9662-ACF9AB2BDACA}" destId="{F81842BB-2AC0-4914-8755-EA2A4477A741}" srcOrd="3" destOrd="0" parTransId="{F08014C0-7AE7-4024-98B2-8ED8A8459CF3}" sibTransId="{B01D6320-B9C6-4F02-8879-23529B863EAB}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8856A653-FA1C-4D4D-AADB-647D5E7B7DB9}" type="presOf" srcId="{CB2011AD-0BAD-4C54-8DD5-69A13D9A3883}" destId="{00250E17-B124-47AA-87A5-0812418520DE}" srcOrd="0" destOrd="0" presId="urn:microsoft.com/office/officeart/2008/layout/VerticalCurvedList"/>
    <dgm:cxn modelId="{B386F586-E4F0-4161-9A2C-BAFC29AE3E74}" type="presOf" srcId="{DCA27C49-2278-41CC-B759-4BBC3CDBCD73}" destId="{920D5F0E-CBC3-4EDB-BABB-C007CEA737E5}" srcOrd="0" destOrd="0" presId="urn:microsoft.com/office/officeart/2008/layout/VerticalCurvedList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EC52119E-DFF9-45E8-A513-03015E137E24}" type="presOf" srcId="{F81842BB-2AC0-4914-8755-EA2A4477A741}" destId="{3827AA6A-8A04-4BEE-818F-12DFC964C9BC}" srcOrd="0" destOrd="0" presId="urn:microsoft.com/office/officeart/2008/layout/VerticalCurvedList"/>
    <dgm:cxn modelId="{767594C0-9A87-4038-ACDA-3FBF9E04BD78}" srcId="{E6028C00-89CF-42DF-9662-ACF9AB2BDACA}" destId="{DCA27C49-2278-41CC-B759-4BBC3CDBCD73}" srcOrd="4" destOrd="0" parTransId="{FF0DA48E-5483-47AC-A79C-2F0C240A6B01}" sibTransId="{1FE295BB-7925-470E-B6FF-AD6EBA51087C}"/>
    <dgm:cxn modelId="{26EED6C2-0B1D-4912-803B-71C523B25B60}" type="presOf" srcId="{E6028C00-89CF-42DF-9662-ACF9AB2BDACA}" destId="{B2730530-C9B9-4FCC-8993-F70605E09C2C}" srcOrd="0" destOrd="0" presId="urn:microsoft.com/office/officeart/2008/layout/VerticalCurvedList"/>
    <dgm:cxn modelId="{53647FE5-8092-4269-B3E6-1A8C0EC20A04}" type="presOf" srcId="{3960C887-BF88-49D0-9D94-EE98726219EE}" destId="{E4B14208-32FC-4A1B-88A3-C98BBEDDDA54}" srcOrd="0" destOrd="0" presId="urn:microsoft.com/office/officeart/2008/layout/VerticalCurvedList"/>
    <dgm:cxn modelId="{FE3B1DF1-F3B1-4F48-B1CD-9ACD3E44C3DE}" type="presOf" srcId="{045E0AF8-454F-47F4-B17F-AAB29F268FED}" destId="{F40AFF86-064F-40A3-BA84-EF628C813997}" srcOrd="0" destOrd="0" presId="urn:microsoft.com/office/officeart/2008/layout/VerticalCurvedList"/>
    <dgm:cxn modelId="{E139C8FA-25AE-4A7C-92C7-7AD33E8DE18E}" type="presOf" srcId="{4401DEC2-46B4-4522-970E-589CB47E0F8D}" destId="{34F349DD-EFA5-40FC-82C4-AF49A733EA69}" srcOrd="0" destOrd="0" presId="urn:microsoft.com/office/officeart/2008/layout/VerticalCurvedList"/>
    <dgm:cxn modelId="{B467C708-6774-4FFB-8A34-FA0A417E134B}" type="presParOf" srcId="{B2730530-C9B9-4FCC-8993-F70605E09C2C}" destId="{D304FE40-47CB-4050-ABA7-07B31FD36423}" srcOrd="0" destOrd="0" presId="urn:microsoft.com/office/officeart/2008/layout/VerticalCurvedList"/>
    <dgm:cxn modelId="{BC8BC677-3537-4F20-A2AD-D0333D3DE4CC}" type="presParOf" srcId="{D304FE40-47CB-4050-ABA7-07B31FD36423}" destId="{C87BDED6-749D-4138-9BE6-2E13235A06B9}" srcOrd="0" destOrd="0" presId="urn:microsoft.com/office/officeart/2008/layout/VerticalCurvedList"/>
    <dgm:cxn modelId="{1945F371-FAD2-4378-A249-8B5FCD3AADBE}" type="presParOf" srcId="{C87BDED6-749D-4138-9BE6-2E13235A06B9}" destId="{494D81C1-BDC7-4EB0-828E-289E649E3564}" srcOrd="0" destOrd="0" presId="urn:microsoft.com/office/officeart/2008/layout/VerticalCurvedList"/>
    <dgm:cxn modelId="{D35D7A9F-2E01-424A-9D21-21BB3E35AD59}" type="presParOf" srcId="{C87BDED6-749D-4138-9BE6-2E13235A06B9}" destId="{00250E17-B124-47AA-87A5-0812418520DE}" srcOrd="1" destOrd="0" presId="urn:microsoft.com/office/officeart/2008/layout/VerticalCurvedList"/>
    <dgm:cxn modelId="{A0F7613C-95CE-401C-AB1F-19DF49D6BC05}" type="presParOf" srcId="{C87BDED6-749D-4138-9BE6-2E13235A06B9}" destId="{5B386145-98D4-4EB8-A340-AF1F45FB5958}" srcOrd="2" destOrd="0" presId="urn:microsoft.com/office/officeart/2008/layout/VerticalCurvedList"/>
    <dgm:cxn modelId="{C569AD30-36A1-4068-9A66-C8E77C786154}" type="presParOf" srcId="{C87BDED6-749D-4138-9BE6-2E13235A06B9}" destId="{8929D5E1-6294-4396-833B-B95C5279099A}" srcOrd="3" destOrd="0" presId="urn:microsoft.com/office/officeart/2008/layout/VerticalCurvedList"/>
    <dgm:cxn modelId="{55A17738-212D-4AF0-AC2E-E2365482BEFA}" type="presParOf" srcId="{D304FE40-47CB-4050-ABA7-07B31FD36423}" destId="{E4B14208-32FC-4A1B-88A3-C98BBEDDDA54}" srcOrd="1" destOrd="0" presId="urn:microsoft.com/office/officeart/2008/layout/VerticalCurvedList"/>
    <dgm:cxn modelId="{149D6517-A5DC-4F10-8BE7-A72B6C824B39}" type="presParOf" srcId="{D304FE40-47CB-4050-ABA7-07B31FD36423}" destId="{B74E85C3-0172-4D11-8FCF-BE1CE813FD6D}" srcOrd="2" destOrd="0" presId="urn:microsoft.com/office/officeart/2008/layout/VerticalCurvedList"/>
    <dgm:cxn modelId="{A322837C-876C-4891-9E06-4CDC8B64B8B2}" type="presParOf" srcId="{B74E85C3-0172-4D11-8FCF-BE1CE813FD6D}" destId="{731D6A76-E491-43F3-81D6-6549FB274DB3}" srcOrd="0" destOrd="0" presId="urn:microsoft.com/office/officeart/2008/layout/VerticalCurvedList"/>
    <dgm:cxn modelId="{0DD6EC7D-2284-4B9B-8398-BF1262342FB9}" type="presParOf" srcId="{D304FE40-47CB-4050-ABA7-07B31FD36423}" destId="{F40AFF86-064F-40A3-BA84-EF628C813997}" srcOrd="3" destOrd="0" presId="urn:microsoft.com/office/officeart/2008/layout/VerticalCurvedList"/>
    <dgm:cxn modelId="{A8B23C51-1FA6-4D33-B3A5-2FBC92DFAC4C}" type="presParOf" srcId="{D304FE40-47CB-4050-ABA7-07B31FD36423}" destId="{921E8B3B-794E-4D37-84EF-0EA671C1E6D7}" srcOrd="4" destOrd="0" presId="urn:microsoft.com/office/officeart/2008/layout/VerticalCurvedList"/>
    <dgm:cxn modelId="{585F44DE-6322-4E6A-8173-97D772E7238D}" type="presParOf" srcId="{921E8B3B-794E-4D37-84EF-0EA671C1E6D7}" destId="{4206CC47-D215-49C0-8F78-BC30EB1F2977}" srcOrd="0" destOrd="0" presId="urn:microsoft.com/office/officeart/2008/layout/VerticalCurvedList"/>
    <dgm:cxn modelId="{FF611B22-1B9E-4842-9DA3-0F412DD5033B}" type="presParOf" srcId="{D304FE40-47CB-4050-ABA7-07B31FD36423}" destId="{34F349DD-EFA5-40FC-82C4-AF49A733EA69}" srcOrd="5" destOrd="0" presId="urn:microsoft.com/office/officeart/2008/layout/VerticalCurvedList"/>
    <dgm:cxn modelId="{319F5DBD-9F49-43B9-A978-0E0AE65C321A}" type="presParOf" srcId="{D304FE40-47CB-4050-ABA7-07B31FD36423}" destId="{2FB1D57D-04CB-4587-A0DC-0667566B7212}" srcOrd="6" destOrd="0" presId="urn:microsoft.com/office/officeart/2008/layout/VerticalCurvedList"/>
    <dgm:cxn modelId="{EB51FDD7-5312-4503-A49D-977B44F1CAF8}" type="presParOf" srcId="{2FB1D57D-04CB-4587-A0DC-0667566B7212}" destId="{6582977A-D34A-4800-B06F-15F7BBE4B7C6}" srcOrd="0" destOrd="0" presId="urn:microsoft.com/office/officeart/2008/layout/VerticalCurvedList"/>
    <dgm:cxn modelId="{262DAB4F-3871-40FF-9D3B-F9FCCF3DE945}" type="presParOf" srcId="{D304FE40-47CB-4050-ABA7-07B31FD36423}" destId="{3827AA6A-8A04-4BEE-818F-12DFC964C9BC}" srcOrd="7" destOrd="0" presId="urn:microsoft.com/office/officeart/2008/layout/VerticalCurvedList"/>
    <dgm:cxn modelId="{20C83420-2ABB-402B-BA94-83A0E50A2650}" type="presParOf" srcId="{D304FE40-47CB-4050-ABA7-07B31FD36423}" destId="{77D4E5A5-ADD8-4B2F-AC84-BD6C9E0A340F}" srcOrd="8" destOrd="0" presId="urn:microsoft.com/office/officeart/2008/layout/VerticalCurvedList"/>
    <dgm:cxn modelId="{4A572E7A-DE7B-46CB-91CE-057849930942}" type="presParOf" srcId="{77D4E5A5-ADD8-4B2F-AC84-BD6C9E0A340F}" destId="{59C0FEA6-5468-454D-B249-786D01BF61D8}" srcOrd="0" destOrd="0" presId="urn:microsoft.com/office/officeart/2008/layout/VerticalCurvedList"/>
    <dgm:cxn modelId="{DA6BF7E3-E424-4078-8C4E-E31C8F882A36}" type="presParOf" srcId="{D304FE40-47CB-4050-ABA7-07B31FD36423}" destId="{920D5F0E-CBC3-4EDB-BABB-C007CEA737E5}" srcOrd="9" destOrd="0" presId="urn:microsoft.com/office/officeart/2008/layout/VerticalCurvedList"/>
    <dgm:cxn modelId="{78B25D8F-B0DF-48BB-81B9-89F104E619CC}" type="presParOf" srcId="{D304FE40-47CB-4050-ABA7-07B31FD36423}" destId="{D07B5C35-DD64-4C3B-8918-66675C23FD37}" srcOrd="10" destOrd="0" presId="urn:microsoft.com/office/officeart/2008/layout/VerticalCurvedList"/>
    <dgm:cxn modelId="{35DBACAD-FEAB-46B1-BF86-5CA1176A941F}" type="presParOf" srcId="{D07B5C35-DD64-4C3B-8918-66675C23FD37}" destId="{6AFC45D6-701B-43DF-9E53-62D8C9FE805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F1581C-F9FD-4861-96A6-3594322A06A2}" type="doc">
      <dgm:prSet loTypeId="urn:microsoft.com/office/officeart/2005/8/layout/process1" loCatId="process" qsTypeId="urn:microsoft.com/office/officeart/2005/8/quickstyle/simple5" qsCatId="simple" csTypeId="urn:microsoft.com/office/officeart/2005/8/colors/accent4_1" csCatId="accent4" phldr="1"/>
      <dgm:spPr/>
    </dgm:pt>
    <dgm:pt modelId="{E92FCAFB-D434-47B2-B43D-FFA8692E5C47}">
      <dgm:prSet phldrT="[Texto]" custT="1"/>
      <dgm:spPr/>
      <dgm:t>
        <a:bodyPr/>
        <a:lstStyle/>
        <a:p>
          <a:pPr algn="l"/>
          <a:r>
            <a:rPr lang="pt-BR" sz="2000" dirty="0"/>
            <a:t>Reconstrução do país após a Guerra Civil	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0359132-EF1C-450B-AE72-3FCCC50FE0B9}" type="parTrans" cxnId="{EF4DD3A8-16A9-4F18-B77A-527ED907675A}">
      <dgm:prSet/>
      <dgm:spPr/>
      <dgm:t>
        <a:bodyPr/>
        <a:lstStyle/>
        <a:p>
          <a:endParaRPr lang="pt-BR"/>
        </a:p>
      </dgm:t>
    </dgm:pt>
    <dgm:pt modelId="{B4268C4C-146B-4A7C-9559-30F2A39E1678}" type="sibTrans" cxnId="{EF4DD3A8-16A9-4F18-B77A-527ED907675A}">
      <dgm:prSet/>
      <dgm:spPr/>
      <dgm:t>
        <a:bodyPr/>
        <a:lstStyle/>
        <a:p>
          <a:endParaRPr lang="pt-BR"/>
        </a:p>
      </dgm:t>
    </dgm:pt>
    <dgm:pt modelId="{379457C2-622C-4BB9-8AF5-11E837D94D53}">
      <dgm:prSet phldrT="[Texto]" custT="1"/>
      <dgm:spPr/>
      <dgm:t>
        <a:bodyPr/>
        <a:lstStyle/>
        <a:p>
          <a:pPr algn="l"/>
          <a:r>
            <a:rPr lang="pt-BR" sz="2000" kern="1200"/>
            <a:t>Elevação de impostos e incentivo a imigração europeia</a:t>
          </a:r>
          <a:endParaRPr lang="pt-BR" sz="2000" kern="1200" dirty="0">
            <a:latin typeface="Calibri" panose="020F0502020204030204"/>
            <a:ea typeface="Roboto" panose="02000000000000000000" pitchFamily="2" charset="0"/>
            <a:cs typeface="+mn-cs"/>
          </a:endParaRPr>
        </a:p>
      </dgm:t>
    </dgm:pt>
    <dgm:pt modelId="{CD8112F3-2CC6-4DBB-BE6D-B0300C50BE91}" type="parTrans" cxnId="{1A06B71C-5158-4004-88B2-2BEC3715F6C9}">
      <dgm:prSet/>
      <dgm:spPr/>
      <dgm:t>
        <a:bodyPr/>
        <a:lstStyle/>
        <a:p>
          <a:endParaRPr lang="pt-BR"/>
        </a:p>
      </dgm:t>
    </dgm:pt>
    <dgm:pt modelId="{38A40C3A-9CB7-4483-AC61-131132D28028}" type="sibTrans" cxnId="{1A06B71C-5158-4004-88B2-2BEC3715F6C9}">
      <dgm:prSet/>
      <dgm:spPr/>
      <dgm:t>
        <a:bodyPr/>
        <a:lstStyle/>
        <a:p>
          <a:endParaRPr lang="pt-BR"/>
        </a:p>
      </dgm:t>
    </dgm:pt>
    <dgm:pt modelId="{4509BC3F-C408-4740-B52F-21A2F7B8C402}">
      <dgm:prSet phldrT="[Texto]" custT="1"/>
      <dgm:spPr/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Exploração de recursos naturais</a:t>
          </a:r>
          <a:endParaRPr lang="pt-BR" sz="2000" kern="1200" dirty="0">
            <a:latin typeface="Calibri" panose="020F0502020204030204"/>
            <a:ea typeface="Roboto" panose="02000000000000000000" pitchFamily="2" charset="0"/>
            <a:cs typeface="+mn-cs"/>
          </a:endParaRPr>
        </a:p>
      </dgm:t>
    </dgm:pt>
    <dgm:pt modelId="{88DCDD83-5CDF-4C76-97A9-9751AACB14D7}" type="parTrans" cxnId="{83FF05DF-7982-430C-9BFC-71A9785CA743}">
      <dgm:prSet/>
      <dgm:spPr/>
      <dgm:t>
        <a:bodyPr/>
        <a:lstStyle/>
        <a:p>
          <a:endParaRPr lang="pt-BR"/>
        </a:p>
      </dgm:t>
    </dgm:pt>
    <dgm:pt modelId="{253529E9-2C6F-47C8-93CC-295819D10B2C}" type="sibTrans" cxnId="{83FF05DF-7982-430C-9BFC-71A9785CA743}">
      <dgm:prSet/>
      <dgm:spPr/>
      <dgm:t>
        <a:bodyPr/>
        <a:lstStyle/>
        <a:p>
          <a:endParaRPr lang="pt-BR"/>
        </a:p>
      </dgm:t>
    </dgm:pt>
    <dgm:pt modelId="{67ECAAE6-A105-410F-8C0E-CB13C01A67B8}">
      <dgm:prSet/>
      <dgm:spPr/>
      <dgm:t>
        <a:bodyPr/>
        <a:lstStyle/>
        <a:p>
          <a:r>
            <a:rPr lang="pt-BR" dirty="0"/>
            <a:t>Final do século XIX: potência industrial mundial</a:t>
          </a:r>
        </a:p>
      </dgm:t>
    </dgm:pt>
    <dgm:pt modelId="{DDB968C5-4DC0-4EC3-A558-320B9C05944A}" type="parTrans" cxnId="{4FB0F2CC-2383-463C-87A2-AEFE29FCFBFA}">
      <dgm:prSet/>
      <dgm:spPr/>
      <dgm:t>
        <a:bodyPr/>
        <a:lstStyle/>
        <a:p>
          <a:endParaRPr lang="pt-BR"/>
        </a:p>
      </dgm:t>
    </dgm:pt>
    <dgm:pt modelId="{BC8758A3-FD25-4E5E-88B9-8CAEEC8310C8}" type="sibTrans" cxnId="{4FB0F2CC-2383-463C-87A2-AEFE29FCFBFA}">
      <dgm:prSet/>
      <dgm:spPr/>
      <dgm:t>
        <a:bodyPr/>
        <a:lstStyle/>
        <a:p>
          <a:endParaRPr lang="pt-BR"/>
        </a:p>
      </dgm:t>
    </dgm:pt>
    <dgm:pt modelId="{FC718826-67E4-4035-9EAF-473B869511CE}">
      <dgm:prSet/>
      <dgm:spPr/>
      <dgm:t>
        <a:bodyPr/>
        <a:lstStyle/>
        <a:p>
          <a:r>
            <a:rPr lang="pt-BR" dirty="0"/>
            <a:t>Concentração de riqueza</a:t>
          </a:r>
        </a:p>
      </dgm:t>
    </dgm:pt>
    <dgm:pt modelId="{B4636C20-0C1E-41B4-82A5-C9EA1CF97E45}" type="parTrans" cxnId="{5FBACCF1-8A39-4BF3-A442-118664B2AD8B}">
      <dgm:prSet/>
      <dgm:spPr/>
      <dgm:t>
        <a:bodyPr/>
        <a:lstStyle/>
        <a:p>
          <a:endParaRPr lang="pt-BR"/>
        </a:p>
      </dgm:t>
    </dgm:pt>
    <dgm:pt modelId="{44E06382-A9E9-4BFE-88ED-A1098C88244A}" type="sibTrans" cxnId="{5FBACCF1-8A39-4BF3-A442-118664B2AD8B}">
      <dgm:prSet/>
      <dgm:spPr/>
      <dgm:t>
        <a:bodyPr/>
        <a:lstStyle/>
        <a:p>
          <a:endParaRPr lang="pt-BR"/>
        </a:p>
      </dgm:t>
    </dgm:pt>
    <dgm:pt modelId="{FC77E24D-C784-404A-AF57-FDB36057B4D9}" type="pres">
      <dgm:prSet presAssocID="{FAF1581C-F9FD-4861-96A6-3594322A06A2}" presName="Name0" presStyleCnt="0">
        <dgm:presLayoutVars>
          <dgm:dir/>
          <dgm:resizeHandles val="exact"/>
        </dgm:presLayoutVars>
      </dgm:prSet>
      <dgm:spPr/>
    </dgm:pt>
    <dgm:pt modelId="{940AC0F1-1795-468D-860A-E1696F5AE017}" type="pres">
      <dgm:prSet presAssocID="{E92FCAFB-D434-47B2-B43D-FFA8692E5C47}" presName="node" presStyleLbl="node1" presStyleIdx="0" presStyleCnt="5" custScaleX="116208" custLinFactNeighborX="-4269" custLinFactNeighborY="-197">
        <dgm:presLayoutVars>
          <dgm:bulletEnabled val="1"/>
        </dgm:presLayoutVars>
      </dgm:prSet>
      <dgm:spPr/>
    </dgm:pt>
    <dgm:pt modelId="{0C73E6BD-B194-40CE-953C-BDEA7A65C242}" type="pres">
      <dgm:prSet presAssocID="{B4268C4C-146B-4A7C-9559-30F2A39E1678}" presName="sibTrans" presStyleLbl="sibTrans2D1" presStyleIdx="0" presStyleCnt="4"/>
      <dgm:spPr/>
    </dgm:pt>
    <dgm:pt modelId="{638276B7-C6F0-4397-95F0-9F5F5BD1F94B}" type="pres">
      <dgm:prSet presAssocID="{B4268C4C-146B-4A7C-9559-30F2A39E1678}" presName="connectorText" presStyleLbl="sibTrans2D1" presStyleIdx="0" presStyleCnt="4"/>
      <dgm:spPr/>
    </dgm:pt>
    <dgm:pt modelId="{7F02931E-2776-4257-80AD-BCE6EBE3A493}" type="pres">
      <dgm:prSet presAssocID="{379457C2-622C-4BB9-8AF5-11E837D94D53}" presName="node" presStyleLbl="node1" presStyleIdx="1" presStyleCnt="5" custScaleX="140088">
        <dgm:presLayoutVars>
          <dgm:bulletEnabled val="1"/>
        </dgm:presLayoutVars>
      </dgm:prSet>
      <dgm:spPr/>
    </dgm:pt>
    <dgm:pt modelId="{2FFE2911-63E8-42F8-BD15-707469134C80}" type="pres">
      <dgm:prSet presAssocID="{38A40C3A-9CB7-4483-AC61-131132D28028}" presName="sibTrans" presStyleLbl="sibTrans2D1" presStyleIdx="1" presStyleCnt="4"/>
      <dgm:spPr/>
    </dgm:pt>
    <dgm:pt modelId="{F6374BB7-C856-4EFB-BF81-D194984FFAC6}" type="pres">
      <dgm:prSet presAssocID="{38A40C3A-9CB7-4483-AC61-131132D28028}" presName="connectorText" presStyleLbl="sibTrans2D1" presStyleIdx="1" presStyleCnt="4"/>
      <dgm:spPr/>
    </dgm:pt>
    <dgm:pt modelId="{180E013C-9ACC-4083-BA3C-DE7B616FB83C}" type="pres">
      <dgm:prSet presAssocID="{4509BC3F-C408-4740-B52F-21A2F7B8C402}" presName="node" presStyleLbl="node1" presStyleIdx="2" presStyleCnt="5" custScaleX="116667">
        <dgm:presLayoutVars>
          <dgm:bulletEnabled val="1"/>
        </dgm:presLayoutVars>
      </dgm:prSet>
      <dgm:spPr/>
    </dgm:pt>
    <dgm:pt modelId="{82F8739F-E392-45E0-813F-771BA9D9A8D2}" type="pres">
      <dgm:prSet presAssocID="{253529E9-2C6F-47C8-93CC-295819D10B2C}" presName="sibTrans" presStyleLbl="sibTrans2D1" presStyleIdx="2" presStyleCnt="4"/>
      <dgm:spPr/>
    </dgm:pt>
    <dgm:pt modelId="{8C74923A-4A92-4814-977C-C0E09C36F180}" type="pres">
      <dgm:prSet presAssocID="{253529E9-2C6F-47C8-93CC-295819D10B2C}" presName="connectorText" presStyleLbl="sibTrans2D1" presStyleIdx="2" presStyleCnt="4"/>
      <dgm:spPr/>
    </dgm:pt>
    <dgm:pt modelId="{3115F4C1-C56A-4F4A-9132-7C810B1974C0}" type="pres">
      <dgm:prSet presAssocID="{67ECAAE6-A105-410F-8C0E-CB13C01A67B8}" presName="node" presStyleLbl="node1" presStyleIdx="3" presStyleCnt="5">
        <dgm:presLayoutVars>
          <dgm:bulletEnabled val="1"/>
        </dgm:presLayoutVars>
      </dgm:prSet>
      <dgm:spPr/>
    </dgm:pt>
    <dgm:pt modelId="{96572F91-6704-460D-A170-CED5010C1600}" type="pres">
      <dgm:prSet presAssocID="{BC8758A3-FD25-4E5E-88B9-8CAEEC8310C8}" presName="sibTrans" presStyleLbl="sibTrans2D1" presStyleIdx="3" presStyleCnt="4"/>
      <dgm:spPr/>
    </dgm:pt>
    <dgm:pt modelId="{2EDF0994-B327-44A8-B4BF-7B8DA7A4A267}" type="pres">
      <dgm:prSet presAssocID="{BC8758A3-FD25-4E5E-88B9-8CAEEC8310C8}" presName="connectorText" presStyleLbl="sibTrans2D1" presStyleIdx="3" presStyleCnt="4"/>
      <dgm:spPr/>
    </dgm:pt>
    <dgm:pt modelId="{5A39FE42-EA79-4B6D-9ABE-CC3EADDD7F91}" type="pres">
      <dgm:prSet presAssocID="{FC718826-67E4-4035-9EAF-473B869511CE}" presName="node" presStyleLbl="node1" presStyleIdx="4" presStyleCnt="5">
        <dgm:presLayoutVars>
          <dgm:bulletEnabled val="1"/>
        </dgm:presLayoutVars>
      </dgm:prSet>
      <dgm:spPr/>
    </dgm:pt>
  </dgm:ptLst>
  <dgm:cxnLst>
    <dgm:cxn modelId="{50482C00-226A-4020-AE6C-7EC355AEF26E}" type="presOf" srcId="{253529E9-2C6F-47C8-93CC-295819D10B2C}" destId="{8C74923A-4A92-4814-977C-C0E09C36F180}" srcOrd="1" destOrd="0" presId="urn:microsoft.com/office/officeart/2005/8/layout/process1"/>
    <dgm:cxn modelId="{38C36900-39C7-4A73-A1E5-8AF1D3F5DD1E}" type="presOf" srcId="{BC8758A3-FD25-4E5E-88B9-8CAEEC8310C8}" destId="{2EDF0994-B327-44A8-B4BF-7B8DA7A4A267}" srcOrd="1" destOrd="0" presId="urn:microsoft.com/office/officeart/2005/8/layout/process1"/>
    <dgm:cxn modelId="{A171AB00-0733-4E66-82AD-D1A302DF893A}" type="presOf" srcId="{B4268C4C-146B-4A7C-9559-30F2A39E1678}" destId="{638276B7-C6F0-4397-95F0-9F5F5BD1F94B}" srcOrd="1" destOrd="0" presId="urn:microsoft.com/office/officeart/2005/8/layout/process1"/>
    <dgm:cxn modelId="{1A06B71C-5158-4004-88B2-2BEC3715F6C9}" srcId="{FAF1581C-F9FD-4861-96A6-3594322A06A2}" destId="{379457C2-622C-4BB9-8AF5-11E837D94D53}" srcOrd="1" destOrd="0" parTransId="{CD8112F3-2CC6-4DBB-BE6D-B0300C50BE91}" sibTransId="{38A40C3A-9CB7-4483-AC61-131132D28028}"/>
    <dgm:cxn modelId="{2E8CEA20-CC33-4C26-A9BA-5ED80AF80FA0}" type="presOf" srcId="{253529E9-2C6F-47C8-93CC-295819D10B2C}" destId="{82F8739F-E392-45E0-813F-771BA9D9A8D2}" srcOrd="0" destOrd="0" presId="urn:microsoft.com/office/officeart/2005/8/layout/process1"/>
    <dgm:cxn modelId="{14231729-D7DC-4501-9C0F-6EC1714FD6C1}" type="presOf" srcId="{BC8758A3-FD25-4E5E-88B9-8CAEEC8310C8}" destId="{96572F91-6704-460D-A170-CED5010C1600}" srcOrd="0" destOrd="0" presId="urn:microsoft.com/office/officeart/2005/8/layout/process1"/>
    <dgm:cxn modelId="{7362B264-5432-439D-AD75-3DBC62459BF9}" type="presOf" srcId="{FAF1581C-F9FD-4861-96A6-3594322A06A2}" destId="{FC77E24D-C784-404A-AF57-FDB36057B4D9}" srcOrd="0" destOrd="0" presId="urn:microsoft.com/office/officeart/2005/8/layout/process1"/>
    <dgm:cxn modelId="{F13BA368-D13A-4C83-B3F3-BBDBEFA757B1}" type="presOf" srcId="{38A40C3A-9CB7-4483-AC61-131132D28028}" destId="{F6374BB7-C856-4EFB-BF81-D194984FFAC6}" srcOrd="1" destOrd="0" presId="urn:microsoft.com/office/officeart/2005/8/layout/process1"/>
    <dgm:cxn modelId="{9BA1586A-DDA4-4217-8022-BE4A619724A5}" type="presOf" srcId="{38A40C3A-9CB7-4483-AC61-131132D28028}" destId="{2FFE2911-63E8-42F8-BD15-707469134C80}" srcOrd="0" destOrd="0" presId="urn:microsoft.com/office/officeart/2005/8/layout/process1"/>
    <dgm:cxn modelId="{1065377A-1D52-48BE-BC83-93BE52745380}" type="presOf" srcId="{E92FCAFB-D434-47B2-B43D-FFA8692E5C47}" destId="{940AC0F1-1795-468D-860A-E1696F5AE017}" srcOrd="0" destOrd="0" presId="urn:microsoft.com/office/officeart/2005/8/layout/process1"/>
    <dgm:cxn modelId="{48D40190-59B7-4E56-8AE1-527FB15862EC}" type="presOf" srcId="{FC718826-67E4-4035-9EAF-473B869511CE}" destId="{5A39FE42-EA79-4B6D-9ABE-CC3EADDD7F91}" srcOrd="0" destOrd="0" presId="urn:microsoft.com/office/officeart/2005/8/layout/process1"/>
    <dgm:cxn modelId="{EF4DD3A8-16A9-4F18-B77A-527ED907675A}" srcId="{FAF1581C-F9FD-4861-96A6-3594322A06A2}" destId="{E92FCAFB-D434-47B2-B43D-FFA8692E5C47}" srcOrd="0" destOrd="0" parTransId="{30359132-EF1C-450B-AE72-3FCCC50FE0B9}" sibTransId="{B4268C4C-146B-4A7C-9559-30F2A39E1678}"/>
    <dgm:cxn modelId="{5EFDBABA-7EDE-448A-AC57-8AE0879B4645}" type="presOf" srcId="{B4268C4C-146B-4A7C-9559-30F2A39E1678}" destId="{0C73E6BD-B194-40CE-953C-BDEA7A65C242}" srcOrd="0" destOrd="0" presId="urn:microsoft.com/office/officeart/2005/8/layout/process1"/>
    <dgm:cxn modelId="{4FB0F2CC-2383-463C-87A2-AEFE29FCFBFA}" srcId="{FAF1581C-F9FD-4861-96A6-3594322A06A2}" destId="{67ECAAE6-A105-410F-8C0E-CB13C01A67B8}" srcOrd="3" destOrd="0" parTransId="{DDB968C5-4DC0-4EC3-A558-320B9C05944A}" sibTransId="{BC8758A3-FD25-4E5E-88B9-8CAEEC8310C8}"/>
    <dgm:cxn modelId="{83FF05DF-7982-430C-9BFC-71A9785CA743}" srcId="{FAF1581C-F9FD-4861-96A6-3594322A06A2}" destId="{4509BC3F-C408-4740-B52F-21A2F7B8C402}" srcOrd="2" destOrd="0" parTransId="{88DCDD83-5CDF-4C76-97A9-9751AACB14D7}" sibTransId="{253529E9-2C6F-47C8-93CC-295819D10B2C}"/>
    <dgm:cxn modelId="{73C3B1E1-8518-4025-83F6-2C8588B4DCB2}" type="presOf" srcId="{67ECAAE6-A105-410F-8C0E-CB13C01A67B8}" destId="{3115F4C1-C56A-4F4A-9132-7C810B1974C0}" srcOrd="0" destOrd="0" presId="urn:microsoft.com/office/officeart/2005/8/layout/process1"/>
    <dgm:cxn modelId="{CF24C8EC-926E-47CB-B570-2CF3944D042B}" type="presOf" srcId="{379457C2-622C-4BB9-8AF5-11E837D94D53}" destId="{7F02931E-2776-4257-80AD-BCE6EBE3A493}" srcOrd="0" destOrd="0" presId="urn:microsoft.com/office/officeart/2005/8/layout/process1"/>
    <dgm:cxn modelId="{5FBACCF1-8A39-4BF3-A442-118664B2AD8B}" srcId="{FAF1581C-F9FD-4861-96A6-3594322A06A2}" destId="{FC718826-67E4-4035-9EAF-473B869511CE}" srcOrd="4" destOrd="0" parTransId="{B4636C20-0C1E-41B4-82A5-C9EA1CF97E45}" sibTransId="{44E06382-A9E9-4BFE-88ED-A1098C88244A}"/>
    <dgm:cxn modelId="{A8840CF2-0927-4573-B1D5-2E90FF3392CE}" type="presOf" srcId="{4509BC3F-C408-4740-B52F-21A2F7B8C402}" destId="{180E013C-9ACC-4083-BA3C-DE7B616FB83C}" srcOrd="0" destOrd="0" presId="urn:microsoft.com/office/officeart/2005/8/layout/process1"/>
    <dgm:cxn modelId="{3E3A53AC-817F-456D-85F5-3CE64FA3D4FC}" type="presParOf" srcId="{FC77E24D-C784-404A-AF57-FDB36057B4D9}" destId="{940AC0F1-1795-468D-860A-E1696F5AE017}" srcOrd="0" destOrd="0" presId="urn:microsoft.com/office/officeart/2005/8/layout/process1"/>
    <dgm:cxn modelId="{784337DD-86A8-4C97-9965-AAC07CE31A27}" type="presParOf" srcId="{FC77E24D-C784-404A-AF57-FDB36057B4D9}" destId="{0C73E6BD-B194-40CE-953C-BDEA7A65C242}" srcOrd="1" destOrd="0" presId="urn:microsoft.com/office/officeart/2005/8/layout/process1"/>
    <dgm:cxn modelId="{90CAEAE4-3908-44A1-9075-D86C388D96D9}" type="presParOf" srcId="{0C73E6BD-B194-40CE-953C-BDEA7A65C242}" destId="{638276B7-C6F0-4397-95F0-9F5F5BD1F94B}" srcOrd="0" destOrd="0" presId="urn:microsoft.com/office/officeart/2005/8/layout/process1"/>
    <dgm:cxn modelId="{9211E31F-96A6-4CE1-AAEB-0E27BECE282F}" type="presParOf" srcId="{FC77E24D-C784-404A-AF57-FDB36057B4D9}" destId="{7F02931E-2776-4257-80AD-BCE6EBE3A493}" srcOrd="2" destOrd="0" presId="urn:microsoft.com/office/officeart/2005/8/layout/process1"/>
    <dgm:cxn modelId="{7F09451D-405C-433A-8019-F2679BDC6FA8}" type="presParOf" srcId="{FC77E24D-C784-404A-AF57-FDB36057B4D9}" destId="{2FFE2911-63E8-42F8-BD15-707469134C80}" srcOrd="3" destOrd="0" presId="urn:microsoft.com/office/officeart/2005/8/layout/process1"/>
    <dgm:cxn modelId="{3B79D691-4AD3-423C-9DFA-F35C013F8B60}" type="presParOf" srcId="{2FFE2911-63E8-42F8-BD15-707469134C80}" destId="{F6374BB7-C856-4EFB-BF81-D194984FFAC6}" srcOrd="0" destOrd="0" presId="urn:microsoft.com/office/officeart/2005/8/layout/process1"/>
    <dgm:cxn modelId="{EB5F8870-CF67-48C8-831F-C73810E248C9}" type="presParOf" srcId="{FC77E24D-C784-404A-AF57-FDB36057B4D9}" destId="{180E013C-9ACC-4083-BA3C-DE7B616FB83C}" srcOrd="4" destOrd="0" presId="urn:microsoft.com/office/officeart/2005/8/layout/process1"/>
    <dgm:cxn modelId="{523BA25C-1C26-4251-9EFE-D038AE608CBE}" type="presParOf" srcId="{FC77E24D-C784-404A-AF57-FDB36057B4D9}" destId="{82F8739F-E392-45E0-813F-771BA9D9A8D2}" srcOrd="5" destOrd="0" presId="urn:microsoft.com/office/officeart/2005/8/layout/process1"/>
    <dgm:cxn modelId="{EEC30245-68AA-43A1-A2F0-1B122078E59E}" type="presParOf" srcId="{82F8739F-E392-45E0-813F-771BA9D9A8D2}" destId="{8C74923A-4A92-4814-977C-C0E09C36F180}" srcOrd="0" destOrd="0" presId="urn:microsoft.com/office/officeart/2005/8/layout/process1"/>
    <dgm:cxn modelId="{44ABE337-81C6-485D-81E6-7BE8D1BF1CDB}" type="presParOf" srcId="{FC77E24D-C784-404A-AF57-FDB36057B4D9}" destId="{3115F4C1-C56A-4F4A-9132-7C810B1974C0}" srcOrd="6" destOrd="0" presId="urn:microsoft.com/office/officeart/2005/8/layout/process1"/>
    <dgm:cxn modelId="{678D9CD2-C4FD-4157-BA22-29024FEEF4AD}" type="presParOf" srcId="{FC77E24D-C784-404A-AF57-FDB36057B4D9}" destId="{96572F91-6704-460D-A170-CED5010C1600}" srcOrd="7" destOrd="0" presId="urn:microsoft.com/office/officeart/2005/8/layout/process1"/>
    <dgm:cxn modelId="{A9F4CB39-D521-4839-8E0E-22F1E3C9208A}" type="presParOf" srcId="{96572F91-6704-460D-A170-CED5010C1600}" destId="{2EDF0994-B327-44A8-B4BF-7B8DA7A4A267}" srcOrd="0" destOrd="0" presId="urn:microsoft.com/office/officeart/2005/8/layout/process1"/>
    <dgm:cxn modelId="{9DAB019F-E816-4F03-A2AD-860CF818D67D}" type="presParOf" srcId="{FC77E24D-C784-404A-AF57-FDB36057B4D9}" destId="{5A39FE42-EA79-4B6D-9ABE-CC3EADDD7F91}" srcOrd="8" destOrd="0" presId="urn:microsoft.com/office/officeart/2005/8/layout/process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CF2134-7FAC-48B1-976B-904E611E842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A0029B6-FA4D-4B26-8ACB-B77A48E7BABB}">
      <dgm:prSet phldrT="[Texto]" custT="1"/>
      <dgm:spPr/>
      <dgm:t>
        <a:bodyPr/>
        <a:lstStyle/>
        <a:p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Imperialismo</a:t>
          </a:r>
          <a:b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estadunidense</a:t>
          </a:r>
        </a:p>
      </dgm:t>
    </dgm:pt>
    <dgm:pt modelId="{FB05206A-3918-467B-BB37-A9F999800202}" type="parTrans" cxnId="{2A7F5CB5-1348-44B8-905C-CAA1453D6AB5}">
      <dgm:prSet/>
      <dgm:spPr/>
      <dgm:t>
        <a:bodyPr/>
        <a:lstStyle/>
        <a:p>
          <a:endParaRPr lang="pt-BR" sz="1600"/>
        </a:p>
      </dgm:t>
    </dgm:pt>
    <dgm:pt modelId="{E513BCA0-AF01-4C05-8EF8-F1A6C0A47643}" type="sibTrans" cxnId="{2A7F5CB5-1348-44B8-905C-CAA1453D6AB5}">
      <dgm:prSet/>
      <dgm:spPr/>
      <dgm:t>
        <a:bodyPr/>
        <a:lstStyle/>
        <a:p>
          <a:endParaRPr lang="pt-BR" sz="1600"/>
        </a:p>
      </dgm:t>
    </dgm:pt>
    <dgm:pt modelId="{313B1604-F95E-416E-BB2C-72C784F0CF7B}">
      <dgm:prSet phldrT="[Texto]" custT="1"/>
      <dgm:spPr/>
      <dgm:t>
        <a:bodyPr/>
        <a:lstStyle/>
        <a:p>
          <a:r>
            <a:rPr lang="pt-BR" sz="1600" dirty="0"/>
            <a:t>América Latina e Filipinas</a:t>
          </a:r>
        </a:p>
      </dgm:t>
    </dgm:pt>
    <dgm:pt modelId="{ED586672-F5A5-4366-8C3A-AC779BA3EAB9}" type="parTrans" cxnId="{3A2AA233-B4AD-427A-B299-63DE15ABC7FC}">
      <dgm:prSet/>
      <dgm:spPr/>
      <dgm:t>
        <a:bodyPr/>
        <a:lstStyle/>
        <a:p>
          <a:endParaRPr lang="pt-BR" sz="1600"/>
        </a:p>
      </dgm:t>
    </dgm:pt>
    <dgm:pt modelId="{2FEAB763-F5D8-4550-A017-9890CAD94FD2}" type="sibTrans" cxnId="{3A2AA233-B4AD-427A-B299-63DE15ABC7FC}">
      <dgm:prSet/>
      <dgm:spPr/>
      <dgm:t>
        <a:bodyPr/>
        <a:lstStyle/>
        <a:p>
          <a:endParaRPr lang="pt-BR" sz="1600"/>
        </a:p>
      </dgm:t>
    </dgm:pt>
    <dgm:pt modelId="{0AFBC5E1-E6B6-496C-BFBF-9E0D38058862}">
      <dgm:prSet phldrT="[Texto]" custT="1"/>
      <dgm:spPr/>
      <dgm:t>
        <a:bodyPr/>
        <a:lstStyle/>
        <a:p>
          <a:r>
            <a:rPr lang="pt-BR" sz="1800" dirty="0"/>
            <a:t>Doutrina</a:t>
          </a:r>
          <a:br>
            <a:rPr lang="pt-BR" sz="1800" dirty="0"/>
          </a:br>
          <a:r>
            <a:rPr lang="pt-BR" sz="1800" dirty="0"/>
            <a:t>Monroe</a:t>
          </a:r>
        </a:p>
      </dgm:t>
    </dgm:pt>
    <dgm:pt modelId="{10A9196E-5E5F-4B32-A63A-7B5F2248F5D2}" type="parTrans" cxnId="{6B746A6A-61D3-4ED4-ACE8-CD069D6A9E30}">
      <dgm:prSet/>
      <dgm:spPr/>
      <dgm:t>
        <a:bodyPr/>
        <a:lstStyle/>
        <a:p>
          <a:endParaRPr lang="pt-BR" sz="1600"/>
        </a:p>
      </dgm:t>
    </dgm:pt>
    <dgm:pt modelId="{16B876A0-6637-4C72-AF35-9C1F1919C007}" type="sibTrans" cxnId="{6B746A6A-61D3-4ED4-ACE8-CD069D6A9E30}">
      <dgm:prSet/>
      <dgm:spPr/>
      <dgm:t>
        <a:bodyPr/>
        <a:lstStyle/>
        <a:p>
          <a:endParaRPr lang="pt-BR" sz="1600"/>
        </a:p>
      </dgm:t>
    </dgm:pt>
    <dgm:pt modelId="{612AFF43-5523-467C-B51E-E10686B7CBF9}">
      <dgm:prSet phldrT="[Texto]" custT="1"/>
      <dgm:spPr/>
      <dgm:t>
        <a:bodyPr/>
        <a:lstStyle/>
        <a:p>
          <a:r>
            <a:rPr lang="pt-BR" sz="1800" i="1" dirty="0"/>
            <a:t>Big Stick</a:t>
          </a:r>
        </a:p>
      </dgm:t>
    </dgm:pt>
    <dgm:pt modelId="{292F023B-F50E-4CFD-9E79-BA2E06018485}" type="parTrans" cxnId="{E641859A-0FFA-41FC-A207-83D91EBF5AE9}">
      <dgm:prSet/>
      <dgm:spPr/>
      <dgm:t>
        <a:bodyPr/>
        <a:lstStyle/>
        <a:p>
          <a:endParaRPr lang="pt-BR" sz="1600"/>
        </a:p>
      </dgm:t>
    </dgm:pt>
    <dgm:pt modelId="{9D937907-15C6-4AD8-8A68-3BA76A4D38A1}" type="sibTrans" cxnId="{E641859A-0FFA-41FC-A207-83D91EBF5AE9}">
      <dgm:prSet/>
      <dgm:spPr/>
      <dgm:t>
        <a:bodyPr/>
        <a:lstStyle/>
        <a:p>
          <a:endParaRPr lang="pt-BR" sz="1600"/>
        </a:p>
      </dgm:t>
    </dgm:pt>
    <dgm:pt modelId="{F776F892-5726-427B-BADB-A71A4360CCE6}">
      <dgm:prSet custT="1"/>
      <dgm:spPr/>
      <dgm:t>
        <a:bodyPr/>
        <a:lstStyle/>
        <a:p>
          <a:r>
            <a:rPr lang="pt-BR" sz="1800" dirty="0"/>
            <a:t>Diplomacia do </a:t>
          </a:r>
          <a:br>
            <a:rPr lang="pt-BR" sz="1800" dirty="0"/>
          </a:br>
          <a:r>
            <a:rPr lang="pt-BR" sz="1800" dirty="0"/>
            <a:t>dólar</a:t>
          </a:r>
        </a:p>
      </dgm:t>
    </dgm:pt>
    <dgm:pt modelId="{9261D9E3-76EF-4251-B3E0-F2CB0E8840D5}" type="parTrans" cxnId="{2D6DA1D5-FB61-4E9F-8F7A-D24725409695}">
      <dgm:prSet/>
      <dgm:spPr/>
      <dgm:t>
        <a:bodyPr/>
        <a:lstStyle/>
        <a:p>
          <a:endParaRPr lang="pt-BR" sz="1600"/>
        </a:p>
      </dgm:t>
    </dgm:pt>
    <dgm:pt modelId="{6345A4E3-8808-4C16-A640-F99330E3922B}" type="sibTrans" cxnId="{2D6DA1D5-FB61-4E9F-8F7A-D24725409695}">
      <dgm:prSet/>
      <dgm:spPr/>
      <dgm:t>
        <a:bodyPr/>
        <a:lstStyle/>
        <a:p>
          <a:endParaRPr lang="pt-BR" sz="1600"/>
        </a:p>
      </dgm:t>
    </dgm:pt>
    <dgm:pt modelId="{9075D227-78E9-4D42-B042-B3FC81AE0779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pt-BR" sz="1600" dirty="0"/>
            <a:t>Pan-</a:t>
          </a:r>
        </a:p>
        <a:p>
          <a:pPr>
            <a:lnSpc>
              <a:spcPts val="1500"/>
            </a:lnSpc>
          </a:pPr>
          <a:r>
            <a:rPr lang="pt-BR" sz="1600" dirty="0"/>
            <a:t>-Americanismo</a:t>
          </a:r>
        </a:p>
      </dgm:t>
    </dgm:pt>
    <dgm:pt modelId="{BA661EFE-3557-4755-B4A9-C463FF793785}" type="parTrans" cxnId="{6185FB1E-D9EE-4E5A-A8AA-E02FA821650B}">
      <dgm:prSet/>
      <dgm:spPr/>
      <dgm:t>
        <a:bodyPr/>
        <a:lstStyle/>
        <a:p>
          <a:endParaRPr lang="pt-BR" sz="1600"/>
        </a:p>
      </dgm:t>
    </dgm:pt>
    <dgm:pt modelId="{A1019CFE-9E49-48D4-A8FD-1895D36395D9}" type="sibTrans" cxnId="{6185FB1E-D9EE-4E5A-A8AA-E02FA821650B}">
      <dgm:prSet/>
      <dgm:spPr/>
      <dgm:t>
        <a:bodyPr/>
        <a:lstStyle/>
        <a:p>
          <a:endParaRPr lang="pt-BR" sz="1600"/>
        </a:p>
      </dgm:t>
    </dgm:pt>
    <dgm:pt modelId="{5F699896-3D14-48F5-BEE6-16EA9846ADDC}">
      <dgm:prSet custT="1"/>
      <dgm:spPr/>
      <dgm:t>
        <a:bodyPr/>
        <a:lstStyle/>
        <a:p>
          <a:r>
            <a:rPr lang="pt-BR" sz="1800" dirty="0"/>
            <a:t>Canal do Panamá</a:t>
          </a:r>
        </a:p>
      </dgm:t>
    </dgm:pt>
    <dgm:pt modelId="{296C1E76-CA9E-48BF-854D-147755B4D174}" type="parTrans" cxnId="{1A011B70-977B-47EA-AC84-D00D4A75FE19}">
      <dgm:prSet/>
      <dgm:spPr/>
      <dgm:t>
        <a:bodyPr/>
        <a:lstStyle/>
        <a:p>
          <a:endParaRPr lang="pt-BR" sz="1600"/>
        </a:p>
      </dgm:t>
    </dgm:pt>
    <dgm:pt modelId="{E81EDDDD-BFB7-4A5D-8B86-50B01E95324B}" type="sibTrans" cxnId="{1A011B70-977B-47EA-AC84-D00D4A75FE19}">
      <dgm:prSet/>
      <dgm:spPr/>
      <dgm:t>
        <a:bodyPr/>
        <a:lstStyle/>
        <a:p>
          <a:endParaRPr lang="pt-BR" sz="1600"/>
        </a:p>
      </dgm:t>
    </dgm:pt>
    <dgm:pt modelId="{9C6510A8-9FD4-48A5-9B23-98BB9EDD263E}" type="pres">
      <dgm:prSet presAssocID="{79CF2134-7FAC-48B1-976B-904E611E84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72D0A21-C75C-4FD3-88AE-AA8D61986626}" type="pres">
      <dgm:prSet presAssocID="{5A0029B6-FA4D-4B26-8ACB-B77A48E7BABB}" presName="singleCycle" presStyleCnt="0"/>
      <dgm:spPr/>
    </dgm:pt>
    <dgm:pt modelId="{E6D53213-AF8C-4F02-A00F-54E1A9095911}" type="pres">
      <dgm:prSet presAssocID="{5A0029B6-FA4D-4B26-8ACB-B77A48E7BABB}" presName="singleCenter" presStyleLbl="node1" presStyleIdx="0" presStyleCnt="7" custScaleX="149741">
        <dgm:presLayoutVars>
          <dgm:chMax val="7"/>
          <dgm:chPref val="7"/>
        </dgm:presLayoutVars>
      </dgm:prSet>
      <dgm:spPr/>
    </dgm:pt>
    <dgm:pt modelId="{B1464362-FA08-41F8-9949-0026BFC6701B}" type="pres">
      <dgm:prSet presAssocID="{ED586672-F5A5-4366-8C3A-AC779BA3EAB9}" presName="Name56" presStyleLbl="parChTrans1D2" presStyleIdx="0" presStyleCnt="6"/>
      <dgm:spPr/>
    </dgm:pt>
    <dgm:pt modelId="{4A44360A-98DF-4F00-9B4D-BFB4BBA25726}" type="pres">
      <dgm:prSet presAssocID="{313B1604-F95E-416E-BB2C-72C784F0CF7B}" presName="text0" presStyleLbl="node1" presStyleIdx="1" presStyleCnt="7">
        <dgm:presLayoutVars>
          <dgm:bulletEnabled val="1"/>
        </dgm:presLayoutVars>
      </dgm:prSet>
      <dgm:spPr/>
    </dgm:pt>
    <dgm:pt modelId="{D289D3DE-377A-4BB2-965E-196BCC2BC873}" type="pres">
      <dgm:prSet presAssocID="{10A9196E-5E5F-4B32-A63A-7B5F2248F5D2}" presName="Name56" presStyleLbl="parChTrans1D2" presStyleIdx="1" presStyleCnt="6"/>
      <dgm:spPr/>
    </dgm:pt>
    <dgm:pt modelId="{7FF2803C-497A-4F98-A57E-6BBB0AC51162}" type="pres">
      <dgm:prSet presAssocID="{0AFBC5E1-E6B6-496C-BFBF-9E0D38058862}" presName="text0" presStyleLbl="node1" presStyleIdx="2" presStyleCnt="7" custScaleX="131437" custRadScaleRad="118564" custRadScaleInc="-2401">
        <dgm:presLayoutVars>
          <dgm:bulletEnabled val="1"/>
        </dgm:presLayoutVars>
      </dgm:prSet>
      <dgm:spPr/>
    </dgm:pt>
    <dgm:pt modelId="{BD1CE7A1-3DE6-485C-9B47-407A5A6BC119}" type="pres">
      <dgm:prSet presAssocID="{BA661EFE-3557-4755-B4A9-C463FF793785}" presName="Name56" presStyleLbl="parChTrans1D2" presStyleIdx="2" presStyleCnt="6"/>
      <dgm:spPr/>
    </dgm:pt>
    <dgm:pt modelId="{7F386587-B27A-4071-955E-3A6D5FBF8158}" type="pres">
      <dgm:prSet presAssocID="{9075D227-78E9-4D42-B042-B3FC81AE0779}" presName="text0" presStyleLbl="node1" presStyleIdx="3" presStyleCnt="7" custScaleX="166733" custRadScaleRad="125768" custRadScaleInc="-1279">
        <dgm:presLayoutVars>
          <dgm:bulletEnabled val="1"/>
        </dgm:presLayoutVars>
      </dgm:prSet>
      <dgm:spPr/>
    </dgm:pt>
    <dgm:pt modelId="{0EA28348-D148-4D66-A9B7-EDE1528FDFD0}" type="pres">
      <dgm:prSet presAssocID="{292F023B-F50E-4CFD-9E79-BA2E06018485}" presName="Name56" presStyleLbl="parChTrans1D2" presStyleIdx="3" presStyleCnt="6"/>
      <dgm:spPr/>
    </dgm:pt>
    <dgm:pt modelId="{2E0A3176-1B8A-4A22-8039-9AC885C174A5}" type="pres">
      <dgm:prSet presAssocID="{612AFF43-5523-467C-B51E-E10686B7CBF9}" presName="text0" presStyleLbl="node1" presStyleIdx="4" presStyleCnt="7">
        <dgm:presLayoutVars>
          <dgm:bulletEnabled val="1"/>
        </dgm:presLayoutVars>
      </dgm:prSet>
      <dgm:spPr/>
    </dgm:pt>
    <dgm:pt modelId="{BC08CEFC-9067-48C8-86F0-6C393D0515CE}" type="pres">
      <dgm:prSet presAssocID="{296C1E76-CA9E-48BF-854D-147755B4D174}" presName="Name56" presStyleLbl="parChTrans1D2" presStyleIdx="4" presStyleCnt="6"/>
      <dgm:spPr/>
    </dgm:pt>
    <dgm:pt modelId="{9B0A83E2-19C3-42FB-BB51-6EF991A011E9}" type="pres">
      <dgm:prSet presAssocID="{5F699896-3D14-48F5-BEE6-16EA9846ADDC}" presName="text0" presStyleLbl="node1" presStyleIdx="5" presStyleCnt="7" custScaleX="120714" custRadScaleRad="116849" custRadScaleInc="-1056">
        <dgm:presLayoutVars>
          <dgm:bulletEnabled val="1"/>
        </dgm:presLayoutVars>
      </dgm:prSet>
      <dgm:spPr/>
    </dgm:pt>
    <dgm:pt modelId="{2F0C1ADF-2BBE-43C0-B0EF-9B7BAAE5E952}" type="pres">
      <dgm:prSet presAssocID="{9261D9E3-76EF-4251-B3E0-F2CB0E8840D5}" presName="Name56" presStyleLbl="parChTrans1D2" presStyleIdx="5" presStyleCnt="6"/>
      <dgm:spPr/>
    </dgm:pt>
    <dgm:pt modelId="{3457E03E-49D3-48C1-85EE-C306B30C062F}" type="pres">
      <dgm:prSet presAssocID="{F776F892-5726-427B-BADB-A71A4360CCE6}" presName="text0" presStyleLbl="node1" presStyleIdx="6" presStyleCnt="7" custScaleX="142149" custRadScaleRad="121832" custRadScaleInc="1286">
        <dgm:presLayoutVars>
          <dgm:bulletEnabled val="1"/>
        </dgm:presLayoutVars>
      </dgm:prSet>
      <dgm:spPr/>
    </dgm:pt>
  </dgm:ptLst>
  <dgm:cxnLst>
    <dgm:cxn modelId="{6185FB1E-D9EE-4E5A-A8AA-E02FA821650B}" srcId="{5A0029B6-FA4D-4B26-8ACB-B77A48E7BABB}" destId="{9075D227-78E9-4D42-B042-B3FC81AE0779}" srcOrd="2" destOrd="0" parTransId="{BA661EFE-3557-4755-B4A9-C463FF793785}" sibTransId="{A1019CFE-9E49-48D4-A8FD-1895D36395D9}"/>
    <dgm:cxn modelId="{3A2AA233-B4AD-427A-B299-63DE15ABC7FC}" srcId="{5A0029B6-FA4D-4B26-8ACB-B77A48E7BABB}" destId="{313B1604-F95E-416E-BB2C-72C784F0CF7B}" srcOrd="0" destOrd="0" parTransId="{ED586672-F5A5-4366-8C3A-AC779BA3EAB9}" sibTransId="{2FEAB763-F5D8-4550-A017-9890CAD94FD2}"/>
    <dgm:cxn modelId="{1CE50A3D-27F2-4103-95D5-183AAF629D27}" type="presOf" srcId="{9261D9E3-76EF-4251-B3E0-F2CB0E8840D5}" destId="{2F0C1ADF-2BBE-43C0-B0EF-9B7BAAE5E952}" srcOrd="0" destOrd="0" presId="urn:microsoft.com/office/officeart/2008/layout/RadialCluster"/>
    <dgm:cxn modelId="{AF752267-C629-4215-8B0A-9D263C2F3AF2}" type="presOf" srcId="{9075D227-78E9-4D42-B042-B3FC81AE0779}" destId="{7F386587-B27A-4071-955E-3A6D5FBF8158}" srcOrd="0" destOrd="0" presId="urn:microsoft.com/office/officeart/2008/layout/RadialCluster"/>
    <dgm:cxn modelId="{6B746A6A-61D3-4ED4-ACE8-CD069D6A9E30}" srcId="{5A0029B6-FA4D-4B26-8ACB-B77A48E7BABB}" destId="{0AFBC5E1-E6B6-496C-BFBF-9E0D38058862}" srcOrd="1" destOrd="0" parTransId="{10A9196E-5E5F-4B32-A63A-7B5F2248F5D2}" sibTransId="{16B876A0-6637-4C72-AF35-9C1F1919C007}"/>
    <dgm:cxn modelId="{4B12F54C-A85E-4AD3-9241-7C10A7A23C68}" type="presOf" srcId="{10A9196E-5E5F-4B32-A63A-7B5F2248F5D2}" destId="{D289D3DE-377A-4BB2-965E-196BCC2BC873}" srcOrd="0" destOrd="0" presId="urn:microsoft.com/office/officeart/2008/layout/RadialCluster"/>
    <dgm:cxn modelId="{1A011B70-977B-47EA-AC84-D00D4A75FE19}" srcId="{5A0029B6-FA4D-4B26-8ACB-B77A48E7BABB}" destId="{5F699896-3D14-48F5-BEE6-16EA9846ADDC}" srcOrd="4" destOrd="0" parTransId="{296C1E76-CA9E-48BF-854D-147755B4D174}" sibTransId="{E81EDDDD-BFB7-4A5D-8B86-50B01E95324B}"/>
    <dgm:cxn modelId="{2FA3957F-AD24-41E6-ABD2-EB0C1FA4F385}" type="presOf" srcId="{F776F892-5726-427B-BADB-A71A4360CCE6}" destId="{3457E03E-49D3-48C1-85EE-C306B30C062F}" srcOrd="0" destOrd="0" presId="urn:microsoft.com/office/officeart/2008/layout/RadialCluster"/>
    <dgm:cxn modelId="{4A394987-56C3-4595-9545-F86263F1E171}" type="presOf" srcId="{612AFF43-5523-467C-B51E-E10686B7CBF9}" destId="{2E0A3176-1B8A-4A22-8039-9AC885C174A5}" srcOrd="0" destOrd="0" presId="urn:microsoft.com/office/officeart/2008/layout/RadialCluster"/>
    <dgm:cxn modelId="{76B9EA94-73F5-488A-BD40-4A359D17A0D0}" type="presOf" srcId="{292F023B-F50E-4CFD-9E79-BA2E06018485}" destId="{0EA28348-D148-4D66-A9B7-EDE1528FDFD0}" srcOrd="0" destOrd="0" presId="urn:microsoft.com/office/officeart/2008/layout/RadialCluster"/>
    <dgm:cxn modelId="{E641859A-0FFA-41FC-A207-83D91EBF5AE9}" srcId="{5A0029B6-FA4D-4B26-8ACB-B77A48E7BABB}" destId="{612AFF43-5523-467C-B51E-E10686B7CBF9}" srcOrd="3" destOrd="0" parTransId="{292F023B-F50E-4CFD-9E79-BA2E06018485}" sibTransId="{9D937907-15C6-4AD8-8A68-3BA76A4D38A1}"/>
    <dgm:cxn modelId="{85DD349C-73F3-433A-B916-CFF343532910}" type="presOf" srcId="{0AFBC5E1-E6B6-496C-BFBF-9E0D38058862}" destId="{7FF2803C-497A-4F98-A57E-6BBB0AC51162}" srcOrd="0" destOrd="0" presId="urn:microsoft.com/office/officeart/2008/layout/RadialCluster"/>
    <dgm:cxn modelId="{30C146B3-09D2-4FF4-99F3-D490A58C7DBF}" type="presOf" srcId="{79CF2134-7FAC-48B1-976B-904E611E842C}" destId="{9C6510A8-9FD4-48A5-9B23-98BB9EDD263E}" srcOrd="0" destOrd="0" presId="urn:microsoft.com/office/officeart/2008/layout/RadialCluster"/>
    <dgm:cxn modelId="{2A7F5CB5-1348-44B8-905C-CAA1453D6AB5}" srcId="{79CF2134-7FAC-48B1-976B-904E611E842C}" destId="{5A0029B6-FA4D-4B26-8ACB-B77A48E7BABB}" srcOrd="0" destOrd="0" parTransId="{FB05206A-3918-467B-BB37-A9F999800202}" sibTransId="{E513BCA0-AF01-4C05-8EF8-F1A6C0A47643}"/>
    <dgm:cxn modelId="{D71085B8-E440-4378-8B66-2AE9D24D56D6}" type="presOf" srcId="{BA661EFE-3557-4755-B4A9-C463FF793785}" destId="{BD1CE7A1-3DE6-485C-9B47-407A5A6BC119}" srcOrd="0" destOrd="0" presId="urn:microsoft.com/office/officeart/2008/layout/RadialCluster"/>
    <dgm:cxn modelId="{2D6DA1D5-FB61-4E9F-8F7A-D24725409695}" srcId="{5A0029B6-FA4D-4B26-8ACB-B77A48E7BABB}" destId="{F776F892-5726-427B-BADB-A71A4360CCE6}" srcOrd="5" destOrd="0" parTransId="{9261D9E3-76EF-4251-B3E0-F2CB0E8840D5}" sibTransId="{6345A4E3-8808-4C16-A640-F99330E3922B}"/>
    <dgm:cxn modelId="{36A277D7-1D2D-408F-9ED9-24523D189972}" type="presOf" srcId="{5A0029B6-FA4D-4B26-8ACB-B77A48E7BABB}" destId="{E6D53213-AF8C-4F02-A00F-54E1A9095911}" srcOrd="0" destOrd="0" presId="urn:microsoft.com/office/officeart/2008/layout/RadialCluster"/>
    <dgm:cxn modelId="{2E974EE0-A54B-440F-AA72-9A677D4DE2BD}" type="presOf" srcId="{ED586672-F5A5-4366-8C3A-AC779BA3EAB9}" destId="{B1464362-FA08-41F8-9949-0026BFC6701B}" srcOrd="0" destOrd="0" presId="urn:microsoft.com/office/officeart/2008/layout/RadialCluster"/>
    <dgm:cxn modelId="{7E2040E1-86C6-458F-8EAC-3886BB9BDA8B}" type="presOf" srcId="{313B1604-F95E-416E-BB2C-72C784F0CF7B}" destId="{4A44360A-98DF-4F00-9B4D-BFB4BBA25726}" srcOrd="0" destOrd="0" presId="urn:microsoft.com/office/officeart/2008/layout/RadialCluster"/>
    <dgm:cxn modelId="{9BC50BE4-79B8-42AF-9AB1-15E15A34CCC0}" type="presOf" srcId="{296C1E76-CA9E-48BF-854D-147755B4D174}" destId="{BC08CEFC-9067-48C8-86F0-6C393D0515CE}" srcOrd="0" destOrd="0" presId="urn:microsoft.com/office/officeart/2008/layout/RadialCluster"/>
    <dgm:cxn modelId="{76812CFA-145E-4FFB-994A-6C31CE0A320C}" type="presOf" srcId="{5F699896-3D14-48F5-BEE6-16EA9846ADDC}" destId="{9B0A83E2-19C3-42FB-BB51-6EF991A011E9}" srcOrd="0" destOrd="0" presId="urn:microsoft.com/office/officeart/2008/layout/RadialCluster"/>
    <dgm:cxn modelId="{B93D44F9-DC06-4FDC-AB40-247A9E1BAA1D}" type="presParOf" srcId="{9C6510A8-9FD4-48A5-9B23-98BB9EDD263E}" destId="{D72D0A21-C75C-4FD3-88AE-AA8D61986626}" srcOrd="0" destOrd="0" presId="urn:microsoft.com/office/officeart/2008/layout/RadialCluster"/>
    <dgm:cxn modelId="{2FC2F635-0C75-4973-8CBA-F77FF3693AC2}" type="presParOf" srcId="{D72D0A21-C75C-4FD3-88AE-AA8D61986626}" destId="{E6D53213-AF8C-4F02-A00F-54E1A9095911}" srcOrd="0" destOrd="0" presId="urn:microsoft.com/office/officeart/2008/layout/RadialCluster"/>
    <dgm:cxn modelId="{06A12F66-78AF-4720-A428-AA798DBF9E91}" type="presParOf" srcId="{D72D0A21-C75C-4FD3-88AE-AA8D61986626}" destId="{B1464362-FA08-41F8-9949-0026BFC6701B}" srcOrd="1" destOrd="0" presId="urn:microsoft.com/office/officeart/2008/layout/RadialCluster"/>
    <dgm:cxn modelId="{A9A28E10-043A-4130-A734-79B2D382E6BE}" type="presParOf" srcId="{D72D0A21-C75C-4FD3-88AE-AA8D61986626}" destId="{4A44360A-98DF-4F00-9B4D-BFB4BBA25726}" srcOrd="2" destOrd="0" presId="urn:microsoft.com/office/officeart/2008/layout/RadialCluster"/>
    <dgm:cxn modelId="{E0CC48F5-2326-4D61-A612-5B6901A18D21}" type="presParOf" srcId="{D72D0A21-C75C-4FD3-88AE-AA8D61986626}" destId="{D289D3DE-377A-4BB2-965E-196BCC2BC873}" srcOrd="3" destOrd="0" presId="urn:microsoft.com/office/officeart/2008/layout/RadialCluster"/>
    <dgm:cxn modelId="{5AA3B337-18D2-4AF5-A4BB-C51CB454885B}" type="presParOf" srcId="{D72D0A21-C75C-4FD3-88AE-AA8D61986626}" destId="{7FF2803C-497A-4F98-A57E-6BBB0AC51162}" srcOrd="4" destOrd="0" presId="urn:microsoft.com/office/officeart/2008/layout/RadialCluster"/>
    <dgm:cxn modelId="{563A3E49-DAD6-4A1A-8611-406A696ADBA3}" type="presParOf" srcId="{D72D0A21-C75C-4FD3-88AE-AA8D61986626}" destId="{BD1CE7A1-3DE6-485C-9B47-407A5A6BC119}" srcOrd="5" destOrd="0" presId="urn:microsoft.com/office/officeart/2008/layout/RadialCluster"/>
    <dgm:cxn modelId="{DA117806-5C72-48FE-ADA0-0A9CA371FB34}" type="presParOf" srcId="{D72D0A21-C75C-4FD3-88AE-AA8D61986626}" destId="{7F386587-B27A-4071-955E-3A6D5FBF8158}" srcOrd="6" destOrd="0" presId="urn:microsoft.com/office/officeart/2008/layout/RadialCluster"/>
    <dgm:cxn modelId="{54E40438-C3F9-43B7-B1BD-C65091D59B1D}" type="presParOf" srcId="{D72D0A21-C75C-4FD3-88AE-AA8D61986626}" destId="{0EA28348-D148-4D66-A9B7-EDE1528FDFD0}" srcOrd="7" destOrd="0" presId="urn:microsoft.com/office/officeart/2008/layout/RadialCluster"/>
    <dgm:cxn modelId="{49301190-83D6-4DC4-A3F5-AE466A0CFF77}" type="presParOf" srcId="{D72D0A21-C75C-4FD3-88AE-AA8D61986626}" destId="{2E0A3176-1B8A-4A22-8039-9AC885C174A5}" srcOrd="8" destOrd="0" presId="urn:microsoft.com/office/officeart/2008/layout/RadialCluster"/>
    <dgm:cxn modelId="{5F57FAD4-0B27-4D33-A849-CE320E17EA49}" type="presParOf" srcId="{D72D0A21-C75C-4FD3-88AE-AA8D61986626}" destId="{BC08CEFC-9067-48C8-86F0-6C393D0515CE}" srcOrd="9" destOrd="0" presId="urn:microsoft.com/office/officeart/2008/layout/RadialCluster"/>
    <dgm:cxn modelId="{B9E0EA3A-4807-491E-9B4B-43B0B7C9C35C}" type="presParOf" srcId="{D72D0A21-C75C-4FD3-88AE-AA8D61986626}" destId="{9B0A83E2-19C3-42FB-BB51-6EF991A011E9}" srcOrd="10" destOrd="0" presId="urn:microsoft.com/office/officeart/2008/layout/RadialCluster"/>
    <dgm:cxn modelId="{15D88CFC-5898-44EC-9ECA-FDD8028BCCD5}" type="presParOf" srcId="{D72D0A21-C75C-4FD3-88AE-AA8D61986626}" destId="{2F0C1ADF-2BBE-43C0-B0EF-9B7BAAE5E952}" srcOrd="11" destOrd="0" presId="urn:microsoft.com/office/officeart/2008/layout/RadialCluster"/>
    <dgm:cxn modelId="{D32DA9C0-76A8-4F1B-820F-5C6C0297EA00}" type="presParOf" srcId="{D72D0A21-C75C-4FD3-88AE-AA8D61986626}" destId="{3457E03E-49D3-48C1-85EE-C306B30C062F}" srcOrd="12" destOrd="0" presId="urn:microsoft.com/office/officeart/2008/layout/RadialCluster"/>
  </dgm:cxnLst>
  <dgm:bg>
    <a:noFill/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CCAB1-DFE9-4097-9DD6-597B1CFE205C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855B006-8050-4CFE-A8F3-3A6327300568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1856: fabricação do aço</a:t>
          </a:r>
        </a:p>
      </dgm:t>
    </dgm:pt>
    <dgm:pt modelId="{60D4F120-30D6-4D19-9443-84E08D7FC16F}" type="parTrans" cxnId="{9C1FC912-C30E-40B9-9DC7-1A5C6A613804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B0B98AA4-A8F2-4D35-8823-1C47DA19676A}" type="sibTrans" cxnId="{9C1FC912-C30E-40B9-9DC7-1A5C6A613804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C35588D6-BFDD-49EB-99D8-78E878CF9EA0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 Aplicação na indústria de armas, construção civil e fabricação de máquinas.</a:t>
          </a:r>
        </a:p>
      </dgm:t>
    </dgm:pt>
    <dgm:pt modelId="{859C9FFB-28E7-4A81-A47F-0F4BCD78F175}" type="parTrans" cxnId="{D4FC70F5-9789-4A92-93FF-68A021D54FC3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5E0740FA-7BFF-440E-A315-89195F1F404D}" type="sibTrans" cxnId="{D4FC70F5-9789-4A92-93FF-68A021D54FC3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D4AE04D0-BB86-4F54-A91A-5EDC8C5BBDF0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1870: invenção do dínamo</a:t>
          </a:r>
        </a:p>
      </dgm:t>
    </dgm:pt>
    <dgm:pt modelId="{1EB0AC95-35D5-4699-B779-1A1C2A65243B}" type="parTrans" cxnId="{8878F1B1-13D8-42A9-B191-EADF50F92980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BB870CF2-2CBB-433D-88C9-0C191187E68F}" type="sibTrans" cxnId="{8878F1B1-13D8-42A9-B191-EADF50F92980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4227F153-CDD3-4584-ADF5-9091443D47FC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 Permitiu a transmissão de corrente elétrica a longas distâncias.</a:t>
          </a:r>
        </a:p>
      </dgm:t>
    </dgm:pt>
    <dgm:pt modelId="{3C69DBBB-377B-4470-BA93-0EBB985C6058}" type="parTrans" cxnId="{87767E9F-2CA9-4D00-9939-548A0ACE5789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D00637F8-9DFA-4FDE-9031-6B0CECFE18AE}" type="sibTrans" cxnId="{87767E9F-2CA9-4D00-9939-548A0ACE5789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DCD4D35A-A54A-4B09-8D8B-7ADC22BDA316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1879: lâmpada elétrica</a:t>
          </a:r>
        </a:p>
      </dgm:t>
    </dgm:pt>
    <dgm:pt modelId="{B7CDA02A-96CA-44DD-A66A-D98355E3E89E}" type="parTrans" cxnId="{253F6EF1-3D52-4FA0-A0CE-EB9BBF47C04A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B956727C-CC6D-4336-BE2C-C6476829B3CC}" type="sibTrans" cxnId="{253F6EF1-3D52-4FA0-A0CE-EB9BBF47C04A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966E8FCA-D444-425E-A805-BE0B333008F9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 Permitiu o uso residencial da eletricidade.</a:t>
          </a:r>
        </a:p>
      </dgm:t>
    </dgm:pt>
    <dgm:pt modelId="{A8670DF2-C454-4DE9-BC8F-D0ABC299588A}" type="parTrans" cxnId="{72C5CC60-B0A9-4CE5-95D0-D79876AB8DA9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DD1526E7-3B56-4E33-AF55-C15579B47AE2}" type="sibTrans" cxnId="{72C5CC60-B0A9-4CE5-95D0-D79876AB8DA9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8F8D8E11-C083-4460-A8A2-09676EDB2476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Década de 1870: Motor de combustão interna</a:t>
          </a:r>
        </a:p>
      </dgm:t>
    </dgm:pt>
    <dgm:pt modelId="{742DFC4D-5AE5-4273-A580-2F8AF358AC87}" type="parTrans" cxnId="{E60C8F52-E078-4A63-B42A-AF893F23F8DA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F00B0D8B-4088-454D-82B8-6F53A8FC82FE}" type="sibTrans" cxnId="{E60C8F52-E078-4A63-B42A-AF893F23F8DA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24DBAD33-9695-46D8-93C8-1AEC4C6C4D1D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 Permitiu o aproveitamento do petróleo e seus derivados como fonte de energia.</a:t>
          </a:r>
        </a:p>
      </dgm:t>
    </dgm:pt>
    <dgm:pt modelId="{951624B7-D182-437E-9328-826EA0A55A81}" type="parTrans" cxnId="{059D490C-3EA6-4CC8-94B4-97DCDEE0FD87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15601BD3-1010-41DC-BC59-AD4CD9AB1DFD}" type="sibTrans" cxnId="{059D490C-3EA6-4CC8-94B4-97DCDEE0FD87}">
      <dgm:prSet/>
      <dgm:spPr/>
      <dgm:t>
        <a:bodyPr/>
        <a:lstStyle/>
        <a:p>
          <a:endParaRPr lang="pt-BR" b="1">
            <a:latin typeface="Roboto" pitchFamily="2" charset="0"/>
            <a:ea typeface="Roboto" pitchFamily="2" charset="0"/>
          </a:endParaRPr>
        </a:p>
      </dgm:t>
    </dgm:pt>
    <dgm:pt modelId="{564751A2-1DD9-4674-97BA-20898D1A1061}" type="pres">
      <dgm:prSet presAssocID="{84DCCAB1-DFE9-4097-9DD6-597B1CFE205C}" presName="Name0" presStyleCnt="0">
        <dgm:presLayoutVars>
          <dgm:dir/>
          <dgm:animLvl val="lvl"/>
          <dgm:resizeHandles/>
        </dgm:presLayoutVars>
      </dgm:prSet>
      <dgm:spPr/>
    </dgm:pt>
    <dgm:pt modelId="{0187792D-1F8C-4D9D-9409-EC2695A117E3}" type="pres">
      <dgm:prSet presAssocID="{E855B006-8050-4CFE-A8F3-3A6327300568}" presName="linNode" presStyleCnt="0"/>
      <dgm:spPr/>
    </dgm:pt>
    <dgm:pt modelId="{A83E5842-F2F8-4A12-ACF1-85ECD9AF6BEC}" type="pres">
      <dgm:prSet presAssocID="{E855B006-8050-4CFE-A8F3-3A6327300568}" presName="parentShp" presStyleLbl="node1" presStyleIdx="0" presStyleCnt="4">
        <dgm:presLayoutVars>
          <dgm:bulletEnabled val="1"/>
        </dgm:presLayoutVars>
      </dgm:prSet>
      <dgm:spPr/>
    </dgm:pt>
    <dgm:pt modelId="{E58DDC34-F592-403D-8AB7-49AEFE61543D}" type="pres">
      <dgm:prSet presAssocID="{E855B006-8050-4CFE-A8F3-3A6327300568}" presName="childShp" presStyleLbl="bgAccFollowNode1" presStyleIdx="0" presStyleCnt="4">
        <dgm:presLayoutVars>
          <dgm:bulletEnabled val="1"/>
        </dgm:presLayoutVars>
      </dgm:prSet>
      <dgm:spPr/>
    </dgm:pt>
    <dgm:pt modelId="{D96DE70D-6E9B-4CB8-8A14-197771073A20}" type="pres">
      <dgm:prSet presAssocID="{B0B98AA4-A8F2-4D35-8823-1C47DA19676A}" presName="spacing" presStyleCnt="0"/>
      <dgm:spPr/>
    </dgm:pt>
    <dgm:pt modelId="{7D699AE7-6B7B-48CA-A917-A0BC31246F30}" type="pres">
      <dgm:prSet presAssocID="{D4AE04D0-BB86-4F54-A91A-5EDC8C5BBDF0}" presName="linNode" presStyleCnt="0"/>
      <dgm:spPr/>
    </dgm:pt>
    <dgm:pt modelId="{7D51BEDA-D4C7-4C7B-AB15-C0A752EEC8FC}" type="pres">
      <dgm:prSet presAssocID="{D4AE04D0-BB86-4F54-A91A-5EDC8C5BBDF0}" presName="parentShp" presStyleLbl="node1" presStyleIdx="1" presStyleCnt="4">
        <dgm:presLayoutVars>
          <dgm:bulletEnabled val="1"/>
        </dgm:presLayoutVars>
      </dgm:prSet>
      <dgm:spPr/>
    </dgm:pt>
    <dgm:pt modelId="{A8E54FC9-1AFC-4BAD-AFBA-0C1C0F44CB74}" type="pres">
      <dgm:prSet presAssocID="{D4AE04D0-BB86-4F54-A91A-5EDC8C5BBDF0}" presName="childShp" presStyleLbl="bgAccFollowNode1" presStyleIdx="1" presStyleCnt="4">
        <dgm:presLayoutVars>
          <dgm:bulletEnabled val="1"/>
        </dgm:presLayoutVars>
      </dgm:prSet>
      <dgm:spPr/>
    </dgm:pt>
    <dgm:pt modelId="{BFA58046-7A4F-4A2E-85E1-E5D6CFEA59A9}" type="pres">
      <dgm:prSet presAssocID="{BB870CF2-2CBB-433D-88C9-0C191187E68F}" presName="spacing" presStyleCnt="0"/>
      <dgm:spPr/>
    </dgm:pt>
    <dgm:pt modelId="{4E4738F5-F452-4131-86A0-9F86BC4D5934}" type="pres">
      <dgm:prSet presAssocID="{DCD4D35A-A54A-4B09-8D8B-7ADC22BDA316}" presName="linNode" presStyleCnt="0"/>
      <dgm:spPr/>
    </dgm:pt>
    <dgm:pt modelId="{235F7D2A-0D4F-43B2-B7E6-66C5659F4DCA}" type="pres">
      <dgm:prSet presAssocID="{DCD4D35A-A54A-4B09-8D8B-7ADC22BDA316}" presName="parentShp" presStyleLbl="node1" presStyleIdx="2" presStyleCnt="4">
        <dgm:presLayoutVars>
          <dgm:bulletEnabled val="1"/>
        </dgm:presLayoutVars>
      </dgm:prSet>
      <dgm:spPr/>
    </dgm:pt>
    <dgm:pt modelId="{BE863F7B-6E9A-4C72-83EE-CB9284A6F871}" type="pres">
      <dgm:prSet presAssocID="{DCD4D35A-A54A-4B09-8D8B-7ADC22BDA316}" presName="childShp" presStyleLbl="bgAccFollowNode1" presStyleIdx="2" presStyleCnt="4">
        <dgm:presLayoutVars>
          <dgm:bulletEnabled val="1"/>
        </dgm:presLayoutVars>
      </dgm:prSet>
      <dgm:spPr/>
    </dgm:pt>
    <dgm:pt modelId="{4947BFCE-0556-4079-8EC2-BDDA9E6852E3}" type="pres">
      <dgm:prSet presAssocID="{B956727C-CC6D-4336-BE2C-C6476829B3CC}" presName="spacing" presStyleCnt="0"/>
      <dgm:spPr/>
    </dgm:pt>
    <dgm:pt modelId="{401B49D3-1D2A-494A-A064-56DA4647A84A}" type="pres">
      <dgm:prSet presAssocID="{8F8D8E11-C083-4460-A8A2-09676EDB2476}" presName="linNode" presStyleCnt="0"/>
      <dgm:spPr/>
    </dgm:pt>
    <dgm:pt modelId="{656B7236-029C-4801-A267-EAF80E2418BA}" type="pres">
      <dgm:prSet presAssocID="{8F8D8E11-C083-4460-A8A2-09676EDB2476}" presName="parentShp" presStyleLbl="node1" presStyleIdx="3" presStyleCnt="4" custScaleY="118288">
        <dgm:presLayoutVars>
          <dgm:bulletEnabled val="1"/>
        </dgm:presLayoutVars>
      </dgm:prSet>
      <dgm:spPr/>
    </dgm:pt>
    <dgm:pt modelId="{79A90A68-0761-49AD-A374-A7D73AE4A3B5}" type="pres">
      <dgm:prSet presAssocID="{8F8D8E11-C083-4460-A8A2-09676EDB247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59D490C-3EA6-4CC8-94B4-97DCDEE0FD87}" srcId="{8F8D8E11-C083-4460-A8A2-09676EDB2476}" destId="{24DBAD33-9695-46D8-93C8-1AEC4C6C4D1D}" srcOrd="0" destOrd="0" parTransId="{951624B7-D182-437E-9328-826EA0A55A81}" sibTransId="{15601BD3-1010-41DC-BC59-AD4CD9AB1DFD}"/>
    <dgm:cxn modelId="{9C1FC912-C30E-40B9-9DC7-1A5C6A613804}" srcId="{84DCCAB1-DFE9-4097-9DD6-597B1CFE205C}" destId="{E855B006-8050-4CFE-A8F3-3A6327300568}" srcOrd="0" destOrd="0" parTransId="{60D4F120-30D6-4D19-9443-84E08D7FC16F}" sibTransId="{B0B98AA4-A8F2-4D35-8823-1C47DA19676A}"/>
    <dgm:cxn modelId="{9FFEEE3E-9A79-4FE9-A5D9-88A2A3010525}" type="presOf" srcId="{24DBAD33-9695-46D8-93C8-1AEC4C6C4D1D}" destId="{79A90A68-0761-49AD-A374-A7D73AE4A3B5}" srcOrd="0" destOrd="0" presId="urn:microsoft.com/office/officeart/2005/8/layout/vList6"/>
    <dgm:cxn modelId="{72C5CC60-B0A9-4CE5-95D0-D79876AB8DA9}" srcId="{DCD4D35A-A54A-4B09-8D8B-7ADC22BDA316}" destId="{966E8FCA-D444-425E-A805-BE0B333008F9}" srcOrd="0" destOrd="0" parTransId="{A8670DF2-C454-4DE9-BC8F-D0ABC299588A}" sibTransId="{DD1526E7-3B56-4E33-AF55-C15579B47AE2}"/>
    <dgm:cxn modelId="{4DDA8D49-CC55-4087-A16E-F8B6AF130472}" type="presOf" srcId="{966E8FCA-D444-425E-A805-BE0B333008F9}" destId="{BE863F7B-6E9A-4C72-83EE-CB9284A6F871}" srcOrd="0" destOrd="0" presId="urn:microsoft.com/office/officeart/2005/8/layout/vList6"/>
    <dgm:cxn modelId="{98D54250-E51F-4FC1-8D8D-C1E3AB6761E7}" type="presOf" srcId="{E855B006-8050-4CFE-A8F3-3A6327300568}" destId="{A83E5842-F2F8-4A12-ACF1-85ECD9AF6BEC}" srcOrd="0" destOrd="0" presId="urn:microsoft.com/office/officeart/2005/8/layout/vList6"/>
    <dgm:cxn modelId="{E60C8F52-E078-4A63-B42A-AF893F23F8DA}" srcId="{84DCCAB1-DFE9-4097-9DD6-597B1CFE205C}" destId="{8F8D8E11-C083-4460-A8A2-09676EDB2476}" srcOrd="3" destOrd="0" parTransId="{742DFC4D-5AE5-4273-A580-2F8AF358AC87}" sibTransId="{F00B0D8B-4088-454D-82B8-6F53A8FC82FE}"/>
    <dgm:cxn modelId="{87767E9F-2CA9-4D00-9939-548A0ACE5789}" srcId="{D4AE04D0-BB86-4F54-A91A-5EDC8C5BBDF0}" destId="{4227F153-CDD3-4584-ADF5-9091443D47FC}" srcOrd="0" destOrd="0" parTransId="{3C69DBBB-377B-4470-BA93-0EBB985C6058}" sibTransId="{D00637F8-9DFA-4FDE-9031-6B0CECFE18AE}"/>
    <dgm:cxn modelId="{D2B768A2-8B3D-4D10-AFA8-F35589EF2362}" type="presOf" srcId="{DCD4D35A-A54A-4B09-8D8B-7ADC22BDA316}" destId="{235F7D2A-0D4F-43B2-B7E6-66C5659F4DCA}" srcOrd="0" destOrd="0" presId="urn:microsoft.com/office/officeart/2005/8/layout/vList6"/>
    <dgm:cxn modelId="{A3AB34A7-79C8-455C-ACB0-C43B74F45303}" type="presOf" srcId="{84DCCAB1-DFE9-4097-9DD6-597B1CFE205C}" destId="{564751A2-1DD9-4674-97BA-20898D1A1061}" srcOrd="0" destOrd="0" presId="urn:microsoft.com/office/officeart/2005/8/layout/vList6"/>
    <dgm:cxn modelId="{84F697B1-D5BF-4B5A-9498-7B9558FB3F91}" type="presOf" srcId="{4227F153-CDD3-4584-ADF5-9091443D47FC}" destId="{A8E54FC9-1AFC-4BAD-AFBA-0C1C0F44CB74}" srcOrd="0" destOrd="0" presId="urn:microsoft.com/office/officeart/2005/8/layout/vList6"/>
    <dgm:cxn modelId="{8878F1B1-13D8-42A9-B191-EADF50F92980}" srcId="{84DCCAB1-DFE9-4097-9DD6-597B1CFE205C}" destId="{D4AE04D0-BB86-4F54-A91A-5EDC8C5BBDF0}" srcOrd="1" destOrd="0" parTransId="{1EB0AC95-35D5-4699-B779-1A1C2A65243B}" sibTransId="{BB870CF2-2CBB-433D-88C9-0C191187E68F}"/>
    <dgm:cxn modelId="{B15A53BB-8F3A-4010-8B77-597534DC45F6}" type="presOf" srcId="{8F8D8E11-C083-4460-A8A2-09676EDB2476}" destId="{656B7236-029C-4801-A267-EAF80E2418BA}" srcOrd="0" destOrd="0" presId="urn:microsoft.com/office/officeart/2005/8/layout/vList6"/>
    <dgm:cxn modelId="{578A89D7-6A4A-4D91-8081-81FF05A18D60}" type="presOf" srcId="{D4AE04D0-BB86-4F54-A91A-5EDC8C5BBDF0}" destId="{7D51BEDA-D4C7-4C7B-AB15-C0A752EEC8FC}" srcOrd="0" destOrd="0" presId="urn:microsoft.com/office/officeart/2005/8/layout/vList6"/>
    <dgm:cxn modelId="{253F6EF1-3D52-4FA0-A0CE-EB9BBF47C04A}" srcId="{84DCCAB1-DFE9-4097-9DD6-597B1CFE205C}" destId="{DCD4D35A-A54A-4B09-8D8B-7ADC22BDA316}" srcOrd="2" destOrd="0" parTransId="{B7CDA02A-96CA-44DD-A66A-D98355E3E89E}" sibTransId="{B956727C-CC6D-4336-BE2C-C6476829B3CC}"/>
    <dgm:cxn modelId="{D4FC70F5-9789-4A92-93FF-68A021D54FC3}" srcId="{E855B006-8050-4CFE-A8F3-3A6327300568}" destId="{C35588D6-BFDD-49EB-99D8-78E878CF9EA0}" srcOrd="0" destOrd="0" parTransId="{859C9FFB-28E7-4A81-A47F-0F4BCD78F175}" sibTransId="{5E0740FA-7BFF-440E-A315-89195F1F404D}"/>
    <dgm:cxn modelId="{132C1CFA-EA47-42C2-A998-989AA4A37118}" type="presOf" srcId="{C35588D6-BFDD-49EB-99D8-78E878CF9EA0}" destId="{E58DDC34-F592-403D-8AB7-49AEFE61543D}" srcOrd="0" destOrd="0" presId="urn:microsoft.com/office/officeart/2005/8/layout/vList6"/>
    <dgm:cxn modelId="{0FD91EF4-0FAD-4032-9B43-D821AB1D14BF}" type="presParOf" srcId="{564751A2-1DD9-4674-97BA-20898D1A1061}" destId="{0187792D-1F8C-4D9D-9409-EC2695A117E3}" srcOrd="0" destOrd="0" presId="urn:microsoft.com/office/officeart/2005/8/layout/vList6"/>
    <dgm:cxn modelId="{0629E234-3662-4CA0-B128-46D454997C1D}" type="presParOf" srcId="{0187792D-1F8C-4D9D-9409-EC2695A117E3}" destId="{A83E5842-F2F8-4A12-ACF1-85ECD9AF6BEC}" srcOrd="0" destOrd="0" presId="urn:microsoft.com/office/officeart/2005/8/layout/vList6"/>
    <dgm:cxn modelId="{CD0EAFFF-7D82-4BEA-B234-A70AC665DC5A}" type="presParOf" srcId="{0187792D-1F8C-4D9D-9409-EC2695A117E3}" destId="{E58DDC34-F592-403D-8AB7-49AEFE61543D}" srcOrd="1" destOrd="0" presId="urn:microsoft.com/office/officeart/2005/8/layout/vList6"/>
    <dgm:cxn modelId="{56286D40-0B07-4417-BF00-B017DB346186}" type="presParOf" srcId="{564751A2-1DD9-4674-97BA-20898D1A1061}" destId="{D96DE70D-6E9B-4CB8-8A14-197771073A20}" srcOrd="1" destOrd="0" presId="urn:microsoft.com/office/officeart/2005/8/layout/vList6"/>
    <dgm:cxn modelId="{29539B5A-72EC-4D28-9EE9-5924A1A4C580}" type="presParOf" srcId="{564751A2-1DD9-4674-97BA-20898D1A1061}" destId="{7D699AE7-6B7B-48CA-A917-A0BC31246F30}" srcOrd="2" destOrd="0" presId="urn:microsoft.com/office/officeart/2005/8/layout/vList6"/>
    <dgm:cxn modelId="{2D5C64F5-4715-4FAA-9978-6F902134BCAD}" type="presParOf" srcId="{7D699AE7-6B7B-48CA-A917-A0BC31246F30}" destId="{7D51BEDA-D4C7-4C7B-AB15-C0A752EEC8FC}" srcOrd="0" destOrd="0" presId="urn:microsoft.com/office/officeart/2005/8/layout/vList6"/>
    <dgm:cxn modelId="{BFFC8AF4-FA6F-4796-9A60-6BFDDCD90074}" type="presParOf" srcId="{7D699AE7-6B7B-48CA-A917-A0BC31246F30}" destId="{A8E54FC9-1AFC-4BAD-AFBA-0C1C0F44CB74}" srcOrd="1" destOrd="0" presId="urn:microsoft.com/office/officeart/2005/8/layout/vList6"/>
    <dgm:cxn modelId="{7CC18D9F-522C-46AA-8ED0-60E3A32983FB}" type="presParOf" srcId="{564751A2-1DD9-4674-97BA-20898D1A1061}" destId="{BFA58046-7A4F-4A2E-85E1-E5D6CFEA59A9}" srcOrd="3" destOrd="0" presId="urn:microsoft.com/office/officeart/2005/8/layout/vList6"/>
    <dgm:cxn modelId="{4CF86A4D-F3ED-4DF4-9A24-CF30A6FA5B7B}" type="presParOf" srcId="{564751A2-1DD9-4674-97BA-20898D1A1061}" destId="{4E4738F5-F452-4131-86A0-9F86BC4D5934}" srcOrd="4" destOrd="0" presId="urn:microsoft.com/office/officeart/2005/8/layout/vList6"/>
    <dgm:cxn modelId="{1547615E-8C29-40B9-BF9B-3AFC1BBC6A85}" type="presParOf" srcId="{4E4738F5-F452-4131-86A0-9F86BC4D5934}" destId="{235F7D2A-0D4F-43B2-B7E6-66C5659F4DCA}" srcOrd="0" destOrd="0" presId="urn:microsoft.com/office/officeart/2005/8/layout/vList6"/>
    <dgm:cxn modelId="{335380BF-B015-4183-912C-572FCD5E662D}" type="presParOf" srcId="{4E4738F5-F452-4131-86A0-9F86BC4D5934}" destId="{BE863F7B-6E9A-4C72-83EE-CB9284A6F871}" srcOrd="1" destOrd="0" presId="urn:microsoft.com/office/officeart/2005/8/layout/vList6"/>
    <dgm:cxn modelId="{F31C7172-12B6-4C90-92E0-74723C7F75AF}" type="presParOf" srcId="{564751A2-1DD9-4674-97BA-20898D1A1061}" destId="{4947BFCE-0556-4079-8EC2-BDDA9E6852E3}" srcOrd="5" destOrd="0" presId="urn:microsoft.com/office/officeart/2005/8/layout/vList6"/>
    <dgm:cxn modelId="{F471AD9D-71B8-4E7F-A65E-ADBC47B23AC6}" type="presParOf" srcId="{564751A2-1DD9-4674-97BA-20898D1A1061}" destId="{401B49D3-1D2A-494A-A064-56DA4647A84A}" srcOrd="6" destOrd="0" presId="urn:microsoft.com/office/officeart/2005/8/layout/vList6"/>
    <dgm:cxn modelId="{C90F4E95-6838-4192-B196-95FCF7731E1F}" type="presParOf" srcId="{401B49D3-1D2A-494A-A064-56DA4647A84A}" destId="{656B7236-029C-4801-A267-EAF80E2418BA}" srcOrd="0" destOrd="0" presId="urn:microsoft.com/office/officeart/2005/8/layout/vList6"/>
    <dgm:cxn modelId="{34E34929-009E-45DC-A49C-CB90E5074366}" type="presParOf" srcId="{401B49D3-1D2A-494A-A064-56DA4647A84A}" destId="{79A90A68-0761-49AD-A374-A7D73AE4A3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5DB78-86C8-497F-AA99-E36AB940CF28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4BA027FB-F995-4E7C-94DC-F839C211D323}">
      <dgm:prSet phldrT="[Texto]" custT="1"/>
      <dgm:spPr>
        <a:solidFill>
          <a:srgbClr val="E7C6C3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dirty="0"/>
            <a:t>Concorrência</a:t>
          </a:r>
        </a:p>
      </dgm:t>
    </dgm:pt>
    <dgm:pt modelId="{2F8425D2-B3F6-4770-9D85-ADD6D6BB19F9}" type="parTrans" cxnId="{EAF75E41-8291-4BB1-B7A2-B6EF6D84731C}">
      <dgm:prSet/>
      <dgm:spPr/>
      <dgm:t>
        <a:bodyPr/>
        <a:lstStyle/>
        <a:p>
          <a:endParaRPr lang="pt-BR"/>
        </a:p>
      </dgm:t>
    </dgm:pt>
    <dgm:pt modelId="{776709A3-513C-472B-9BEE-02565168854E}" type="sibTrans" cxnId="{EAF75E41-8291-4BB1-B7A2-B6EF6D84731C}">
      <dgm:prSet/>
      <dgm:spPr/>
      <dgm:t>
        <a:bodyPr/>
        <a:lstStyle/>
        <a:p>
          <a:endParaRPr lang="pt-BR"/>
        </a:p>
      </dgm:t>
    </dgm:pt>
    <dgm:pt modelId="{807C96F4-16DB-4514-9C16-2DD3A00D5666}">
      <dgm:prSet phldrT="[Texto]" custT="1"/>
      <dgm:spPr>
        <a:solidFill>
          <a:srgbClr val="E7C6C3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dirty="0"/>
            <a:t>Guerra de preços</a:t>
          </a:r>
        </a:p>
      </dgm:t>
    </dgm:pt>
    <dgm:pt modelId="{08D44887-FC97-420E-A069-6B76E1A44929}" type="parTrans" cxnId="{1FBA5ABA-49C0-41CB-8469-491CFF313D9D}">
      <dgm:prSet/>
      <dgm:spPr/>
      <dgm:t>
        <a:bodyPr/>
        <a:lstStyle/>
        <a:p>
          <a:endParaRPr lang="pt-BR"/>
        </a:p>
      </dgm:t>
    </dgm:pt>
    <dgm:pt modelId="{442DC04C-FA20-40AB-AE74-25213BD71E8B}" type="sibTrans" cxnId="{1FBA5ABA-49C0-41CB-8469-491CFF313D9D}">
      <dgm:prSet/>
      <dgm:spPr/>
      <dgm:t>
        <a:bodyPr/>
        <a:lstStyle/>
        <a:p>
          <a:endParaRPr lang="pt-BR"/>
        </a:p>
      </dgm:t>
    </dgm:pt>
    <dgm:pt modelId="{979B04C3-CB7F-4DD8-A9E6-73CAE89C1B96}">
      <dgm:prSet phldrT="[Texto]" custT="1"/>
      <dgm:spPr>
        <a:solidFill>
          <a:srgbClr val="E7C6C3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dirty="0"/>
            <a:t>Concentração de capital</a:t>
          </a:r>
        </a:p>
      </dgm:t>
    </dgm:pt>
    <dgm:pt modelId="{8D558758-3A7E-489B-A8B6-E5CE2DD557BB}" type="parTrans" cxnId="{253BB369-89F1-4878-B5C7-CC931166FC0C}">
      <dgm:prSet/>
      <dgm:spPr/>
      <dgm:t>
        <a:bodyPr/>
        <a:lstStyle/>
        <a:p>
          <a:endParaRPr lang="pt-BR"/>
        </a:p>
      </dgm:t>
    </dgm:pt>
    <dgm:pt modelId="{6122414E-5D1D-4EE8-9E82-F61D8B078021}" type="sibTrans" cxnId="{253BB369-89F1-4878-B5C7-CC931166FC0C}">
      <dgm:prSet/>
      <dgm:spPr/>
      <dgm:t>
        <a:bodyPr/>
        <a:lstStyle/>
        <a:p>
          <a:endParaRPr lang="pt-BR"/>
        </a:p>
      </dgm:t>
    </dgm:pt>
    <dgm:pt modelId="{7DD6496E-72C5-4493-9182-73A1B1040EEF}" type="pres">
      <dgm:prSet presAssocID="{6565DB78-86C8-497F-AA99-E36AB940CF28}" presName="Name0" presStyleCnt="0">
        <dgm:presLayoutVars>
          <dgm:dir/>
          <dgm:animLvl val="lvl"/>
          <dgm:resizeHandles val="exact"/>
        </dgm:presLayoutVars>
      </dgm:prSet>
      <dgm:spPr/>
    </dgm:pt>
    <dgm:pt modelId="{7C0A4AB8-A7E3-4933-827B-C931878553CA}" type="pres">
      <dgm:prSet presAssocID="{4BA027FB-F995-4E7C-94DC-F839C211D323}" presName="parTxOnly" presStyleLbl="node1" presStyleIdx="0" presStyleCnt="3" custScaleX="74015" custLinFactX="-40672" custLinFactNeighborX="-100000" custLinFactNeighborY="71475">
        <dgm:presLayoutVars>
          <dgm:chMax val="0"/>
          <dgm:chPref val="0"/>
          <dgm:bulletEnabled val="1"/>
        </dgm:presLayoutVars>
      </dgm:prSet>
      <dgm:spPr/>
    </dgm:pt>
    <dgm:pt modelId="{8A96032B-37CA-4CBD-BA08-772DF5476404}" type="pres">
      <dgm:prSet presAssocID="{776709A3-513C-472B-9BEE-02565168854E}" presName="parTxOnlySpace" presStyleCnt="0"/>
      <dgm:spPr/>
    </dgm:pt>
    <dgm:pt modelId="{324E5143-1398-461E-95D8-DEBDA7AFC898}" type="pres">
      <dgm:prSet presAssocID="{807C96F4-16DB-4514-9C16-2DD3A00D5666}" presName="parTxOnly" presStyleLbl="node1" presStyleIdx="1" presStyleCnt="3" custScaleX="65250">
        <dgm:presLayoutVars>
          <dgm:chMax val="0"/>
          <dgm:chPref val="0"/>
          <dgm:bulletEnabled val="1"/>
        </dgm:presLayoutVars>
      </dgm:prSet>
      <dgm:spPr/>
    </dgm:pt>
    <dgm:pt modelId="{1B4D465B-89CB-4C12-8D9F-DA31E8C16D9B}" type="pres">
      <dgm:prSet presAssocID="{442DC04C-FA20-40AB-AE74-25213BD71E8B}" presName="parTxOnlySpace" presStyleCnt="0"/>
      <dgm:spPr/>
    </dgm:pt>
    <dgm:pt modelId="{9A0C8A7B-9AA1-4666-95F9-D4A40CC4BF2A}" type="pres">
      <dgm:prSet presAssocID="{979B04C3-CB7F-4DD8-A9E6-73CAE89C1B96}" presName="parTxOnly" presStyleLbl="node1" presStyleIdx="2" presStyleCnt="3" custScaleX="67831" custLinFactX="2967" custLinFactNeighborX="100000" custLinFactNeighborY="-32489">
        <dgm:presLayoutVars>
          <dgm:chMax val="0"/>
          <dgm:chPref val="0"/>
          <dgm:bulletEnabled val="1"/>
        </dgm:presLayoutVars>
      </dgm:prSet>
      <dgm:spPr/>
    </dgm:pt>
  </dgm:ptLst>
  <dgm:cxnLst>
    <dgm:cxn modelId="{09CA8C3E-75C3-474B-8650-CD8011BBEEFD}" type="presOf" srcId="{807C96F4-16DB-4514-9C16-2DD3A00D5666}" destId="{324E5143-1398-461E-95D8-DEBDA7AFC898}" srcOrd="0" destOrd="0" presId="urn:microsoft.com/office/officeart/2005/8/layout/chevron1"/>
    <dgm:cxn modelId="{EAF75E41-8291-4BB1-B7A2-B6EF6D84731C}" srcId="{6565DB78-86C8-497F-AA99-E36AB940CF28}" destId="{4BA027FB-F995-4E7C-94DC-F839C211D323}" srcOrd="0" destOrd="0" parTransId="{2F8425D2-B3F6-4770-9D85-ADD6D6BB19F9}" sibTransId="{776709A3-513C-472B-9BEE-02565168854E}"/>
    <dgm:cxn modelId="{253BB369-89F1-4878-B5C7-CC931166FC0C}" srcId="{6565DB78-86C8-497F-AA99-E36AB940CF28}" destId="{979B04C3-CB7F-4DD8-A9E6-73CAE89C1B96}" srcOrd="2" destOrd="0" parTransId="{8D558758-3A7E-489B-A8B6-E5CE2DD557BB}" sibTransId="{6122414E-5D1D-4EE8-9E82-F61D8B078021}"/>
    <dgm:cxn modelId="{4795734E-B14B-4DD4-8D7B-A319DB69FE92}" type="presOf" srcId="{4BA027FB-F995-4E7C-94DC-F839C211D323}" destId="{7C0A4AB8-A7E3-4933-827B-C931878553CA}" srcOrd="0" destOrd="0" presId="urn:microsoft.com/office/officeart/2005/8/layout/chevron1"/>
    <dgm:cxn modelId="{428DC16E-4B3A-4F83-B8AD-3DD2FBC4D6B9}" type="presOf" srcId="{979B04C3-CB7F-4DD8-A9E6-73CAE89C1B96}" destId="{9A0C8A7B-9AA1-4666-95F9-D4A40CC4BF2A}" srcOrd="0" destOrd="0" presId="urn:microsoft.com/office/officeart/2005/8/layout/chevron1"/>
    <dgm:cxn modelId="{1FBA5ABA-49C0-41CB-8469-491CFF313D9D}" srcId="{6565DB78-86C8-497F-AA99-E36AB940CF28}" destId="{807C96F4-16DB-4514-9C16-2DD3A00D5666}" srcOrd="1" destOrd="0" parTransId="{08D44887-FC97-420E-A069-6B76E1A44929}" sibTransId="{442DC04C-FA20-40AB-AE74-25213BD71E8B}"/>
    <dgm:cxn modelId="{CCEA43CC-8646-4674-A056-7CF0BFD84B26}" type="presOf" srcId="{6565DB78-86C8-497F-AA99-E36AB940CF28}" destId="{7DD6496E-72C5-4493-9182-73A1B1040EEF}" srcOrd="0" destOrd="0" presId="urn:microsoft.com/office/officeart/2005/8/layout/chevron1"/>
    <dgm:cxn modelId="{590BF42C-4E30-4933-B909-ACF68C42B585}" type="presParOf" srcId="{7DD6496E-72C5-4493-9182-73A1B1040EEF}" destId="{7C0A4AB8-A7E3-4933-827B-C931878553CA}" srcOrd="0" destOrd="0" presId="urn:microsoft.com/office/officeart/2005/8/layout/chevron1"/>
    <dgm:cxn modelId="{9634537C-7564-410C-A566-4FA65F1A113C}" type="presParOf" srcId="{7DD6496E-72C5-4493-9182-73A1B1040EEF}" destId="{8A96032B-37CA-4CBD-BA08-772DF5476404}" srcOrd="1" destOrd="0" presId="urn:microsoft.com/office/officeart/2005/8/layout/chevron1"/>
    <dgm:cxn modelId="{E0724401-99C3-4313-A3F9-1248C27A0FE9}" type="presParOf" srcId="{7DD6496E-72C5-4493-9182-73A1B1040EEF}" destId="{324E5143-1398-461E-95D8-DEBDA7AFC898}" srcOrd="2" destOrd="0" presId="urn:microsoft.com/office/officeart/2005/8/layout/chevron1"/>
    <dgm:cxn modelId="{0D6EEFED-7853-42E7-A645-593D4631659F}" type="presParOf" srcId="{7DD6496E-72C5-4493-9182-73A1B1040EEF}" destId="{1B4D465B-89CB-4C12-8D9F-DA31E8C16D9B}" srcOrd="3" destOrd="0" presId="urn:microsoft.com/office/officeart/2005/8/layout/chevron1"/>
    <dgm:cxn modelId="{201F38C8-343E-4071-8565-C290A232BAFC}" type="presParOf" srcId="{7DD6496E-72C5-4493-9182-73A1B1040EEF}" destId="{9A0C8A7B-9AA1-4666-95F9-D4A40CC4BF2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F1763-79C4-415D-AC96-AA77DE25473C}" type="doc">
      <dgm:prSet loTypeId="urn:microsoft.com/office/officeart/2005/8/layout/funnel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A79B39D4-381C-48CA-B091-9B12A9C0FFBE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Trustes</a:t>
          </a:r>
        </a:p>
      </dgm:t>
    </dgm:pt>
    <dgm:pt modelId="{21C11AD4-0C70-474F-98FA-6B8DF98CCBE4}" type="parTrans" cxnId="{D25CC938-C83E-4AE8-A7B3-996F1B5BB7B4}">
      <dgm:prSet/>
      <dgm:spPr/>
      <dgm:t>
        <a:bodyPr/>
        <a:lstStyle/>
        <a:p>
          <a:endParaRPr lang="pt-BR"/>
        </a:p>
      </dgm:t>
    </dgm:pt>
    <dgm:pt modelId="{5B78506C-592C-4591-A6E9-2C3A50FA9181}" type="sibTrans" cxnId="{D25CC938-C83E-4AE8-A7B3-996F1B5BB7B4}">
      <dgm:prSet/>
      <dgm:spPr/>
      <dgm:t>
        <a:bodyPr/>
        <a:lstStyle/>
        <a:p>
          <a:endParaRPr lang="pt-BR"/>
        </a:p>
      </dgm:t>
    </dgm:pt>
    <dgm:pt modelId="{FC4A3EC4-FBDA-40EF-A773-604FC3B7787F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Cartéis</a:t>
          </a:r>
        </a:p>
      </dgm:t>
    </dgm:pt>
    <dgm:pt modelId="{E06389A4-48B0-4F57-A098-9A5896112CCB}" type="parTrans" cxnId="{387D73AD-3614-4EE2-A0D0-A366A90B365A}">
      <dgm:prSet/>
      <dgm:spPr/>
      <dgm:t>
        <a:bodyPr/>
        <a:lstStyle/>
        <a:p>
          <a:endParaRPr lang="pt-BR"/>
        </a:p>
      </dgm:t>
    </dgm:pt>
    <dgm:pt modelId="{733839FD-574A-4519-9062-155241E383B0}" type="sibTrans" cxnId="{387D73AD-3614-4EE2-A0D0-A366A90B365A}">
      <dgm:prSet/>
      <dgm:spPr/>
      <dgm:t>
        <a:bodyPr/>
        <a:lstStyle/>
        <a:p>
          <a:endParaRPr lang="pt-BR"/>
        </a:p>
      </dgm:t>
    </dgm:pt>
    <dgm:pt modelId="{17BD0770-5E63-4EF0-A99D-FB2E2D5180DA}">
      <dgm:prSet phldrT="[Texto]"/>
      <dgm:spPr/>
      <dgm:t>
        <a:bodyPr/>
        <a:lstStyle/>
        <a:p>
          <a:r>
            <a:rPr lang="pt-BR" dirty="0"/>
            <a:t>Holdings</a:t>
          </a:r>
        </a:p>
      </dgm:t>
    </dgm:pt>
    <dgm:pt modelId="{133708C8-2F93-4EC0-8102-C5C19AB48784}" type="parTrans" cxnId="{127D247D-9DEE-4864-B0BA-9835A206202A}">
      <dgm:prSet/>
      <dgm:spPr/>
      <dgm:t>
        <a:bodyPr/>
        <a:lstStyle/>
        <a:p>
          <a:endParaRPr lang="pt-BR"/>
        </a:p>
      </dgm:t>
    </dgm:pt>
    <dgm:pt modelId="{78A9F3DC-E22F-4C3B-AEB4-20D3692B934E}" type="sibTrans" cxnId="{127D247D-9DEE-4864-B0BA-9835A206202A}">
      <dgm:prSet/>
      <dgm:spPr/>
      <dgm:t>
        <a:bodyPr/>
        <a:lstStyle/>
        <a:p>
          <a:endParaRPr lang="pt-BR"/>
        </a:p>
      </dgm:t>
    </dgm:pt>
    <dgm:pt modelId="{FEB4DDE6-CB5F-43B2-BB30-E02B3802E32F}">
      <dgm:prSet phldrT="[Texto]"/>
      <dgm:spPr/>
      <dgm:t>
        <a:bodyPr/>
        <a:lstStyle/>
        <a:p>
          <a:r>
            <a:rPr lang="pt-BR" b="1" dirty="0"/>
            <a:t>Grandes grupos econômicos</a:t>
          </a:r>
        </a:p>
      </dgm:t>
    </dgm:pt>
    <dgm:pt modelId="{91DA45B8-EE3D-4C71-866A-A556DEB4825E}" type="parTrans" cxnId="{F72FD3E3-2D37-4ABB-B6AA-201CBB71A646}">
      <dgm:prSet/>
      <dgm:spPr/>
      <dgm:t>
        <a:bodyPr/>
        <a:lstStyle/>
        <a:p>
          <a:endParaRPr lang="pt-BR"/>
        </a:p>
      </dgm:t>
    </dgm:pt>
    <dgm:pt modelId="{148869E2-4D1E-496E-B259-3E07EF2A1912}" type="sibTrans" cxnId="{F72FD3E3-2D37-4ABB-B6AA-201CBB71A646}">
      <dgm:prSet/>
      <dgm:spPr/>
      <dgm:t>
        <a:bodyPr/>
        <a:lstStyle/>
        <a:p>
          <a:endParaRPr lang="pt-BR"/>
        </a:p>
      </dgm:t>
    </dgm:pt>
    <dgm:pt modelId="{DAE356CA-FD05-4F0D-8F7F-E109A2188263}" type="pres">
      <dgm:prSet presAssocID="{576F1763-79C4-415D-AC96-AA77DE25473C}" presName="Name0" presStyleCnt="0">
        <dgm:presLayoutVars>
          <dgm:chMax val="4"/>
          <dgm:resizeHandles val="exact"/>
        </dgm:presLayoutVars>
      </dgm:prSet>
      <dgm:spPr/>
    </dgm:pt>
    <dgm:pt modelId="{2A7F5486-9587-4C65-816D-DB970C209796}" type="pres">
      <dgm:prSet presAssocID="{576F1763-79C4-415D-AC96-AA77DE25473C}" presName="ellipse" presStyleLbl="trBgShp" presStyleIdx="0" presStyleCnt="1"/>
      <dgm:spPr/>
    </dgm:pt>
    <dgm:pt modelId="{7906999F-FA23-4510-9D2F-9E59077F96FF}" type="pres">
      <dgm:prSet presAssocID="{576F1763-79C4-415D-AC96-AA77DE25473C}" presName="arrow1" presStyleLbl="fgShp" presStyleIdx="0" presStyleCnt="1"/>
      <dgm:spPr/>
    </dgm:pt>
    <dgm:pt modelId="{437377B7-C00B-43AF-8E99-BCC9E1649927}" type="pres">
      <dgm:prSet presAssocID="{576F1763-79C4-415D-AC96-AA77DE25473C}" presName="rectangle" presStyleLbl="revTx" presStyleIdx="0" presStyleCnt="1">
        <dgm:presLayoutVars>
          <dgm:bulletEnabled val="1"/>
        </dgm:presLayoutVars>
      </dgm:prSet>
      <dgm:spPr/>
    </dgm:pt>
    <dgm:pt modelId="{3E81D1E4-604F-4D05-9BBA-8715E17188C4}" type="pres">
      <dgm:prSet presAssocID="{FC4A3EC4-FBDA-40EF-A773-604FC3B7787F}" presName="item1" presStyleLbl="node1" presStyleIdx="0" presStyleCnt="3">
        <dgm:presLayoutVars>
          <dgm:bulletEnabled val="1"/>
        </dgm:presLayoutVars>
      </dgm:prSet>
      <dgm:spPr/>
    </dgm:pt>
    <dgm:pt modelId="{AA30B4BE-7EBC-4129-AAA6-29C83DA4B473}" type="pres">
      <dgm:prSet presAssocID="{17BD0770-5E63-4EF0-A99D-FB2E2D5180DA}" presName="item2" presStyleLbl="node1" presStyleIdx="1" presStyleCnt="3">
        <dgm:presLayoutVars>
          <dgm:bulletEnabled val="1"/>
        </dgm:presLayoutVars>
      </dgm:prSet>
      <dgm:spPr/>
    </dgm:pt>
    <dgm:pt modelId="{E32A9715-6640-40B8-93EC-D247B01EFB08}" type="pres">
      <dgm:prSet presAssocID="{FEB4DDE6-CB5F-43B2-BB30-E02B3802E32F}" presName="item3" presStyleLbl="node1" presStyleIdx="2" presStyleCnt="3">
        <dgm:presLayoutVars>
          <dgm:bulletEnabled val="1"/>
        </dgm:presLayoutVars>
      </dgm:prSet>
      <dgm:spPr/>
    </dgm:pt>
    <dgm:pt modelId="{2241CC32-640E-41E9-B414-0FA7806B154C}" type="pres">
      <dgm:prSet presAssocID="{576F1763-79C4-415D-AC96-AA77DE25473C}" presName="funnel" presStyleLbl="trAlignAcc1" presStyleIdx="0" presStyleCnt="1"/>
      <dgm:spPr/>
    </dgm:pt>
  </dgm:ptLst>
  <dgm:cxnLst>
    <dgm:cxn modelId="{D25CC938-C83E-4AE8-A7B3-996F1B5BB7B4}" srcId="{576F1763-79C4-415D-AC96-AA77DE25473C}" destId="{A79B39D4-381C-48CA-B091-9B12A9C0FFBE}" srcOrd="0" destOrd="0" parTransId="{21C11AD4-0C70-474F-98FA-6B8DF98CCBE4}" sibTransId="{5B78506C-592C-4591-A6E9-2C3A50FA9181}"/>
    <dgm:cxn modelId="{E48D5A43-4CA1-4D8B-8B3A-03EF70AE6CE7}" type="presOf" srcId="{FC4A3EC4-FBDA-40EF-A773-604FC3B7787F}" destId="{AA30B4BE-7EBC-4129-AAA6-29C83DA4B473}" srcOrd="0" destOrd="0" presId="urn:microsoft.com/office/officeart/2005/8/layout/funnel1"/>
    <dgm:cxn modelId="{13AEDB66-59C4-43E9-9758-6BC30B19C313}" type="presOf" srcId="{A79B39D4-381C-48CA-B091-9B12A9C0FFBE}" destId="{E32A9715-6640-40B8-93EC-D247B01EFB08}" srcOrd="0" destOrd="0" presId="urn:microsoft.com/office/officeart/2005/8/layout/funnel1"/>
    <dgm:cxn modelId="{753F436B-DF00-4A64-BB98-20ED76307C2E}" type="presOf" srcId="{17BD0770-5E63-4EF0-A99D-FB2E2D5180DA}" destId="{3E81D1E4-604F-4D05-9BBA-8715E17188C4}" srcOrd="0" destOrd="0" presId="urn:microsoft.com/office/officeart/2005/8/layout/funnel1"/>
    <dgm:cxn modelId="{127D247D-9DEE-4864-B0BA-9835A206202A}" srcId="{576F1763-79C4-415D-AC96-AA77DE25473C}" destId="{17BD0770-5E63-4EF0-A99D-FB2E2D5180DA}" srcOrd="2" destOrd="0" parTransId="{133708C8-2F93-4EC0-8102-C5C19AB48784}" sibTransId="{78A9F3DC-E22F-4C3B-AEB4-20D3692B934E}"/>
    <dgm:cxn modelId="{0E59657F-1DBA-4F16-9518-97487ACEBE54}" type="presOf" srcId="{576F1763-79C4-415D-AC96-AA77DE25473C}" destId="{DAE356CA-FD05-4F0D-8F7F-E109A2188263}" srcOrd="0" destOrd="0" presId="urn:microsoft.com/office/officeart/2005/8/layout/funnel1"/>
    <dgm:cxn modelId="{387D73AD-3614-4EE2-A0D0-A366A90B365A}" srcId="{576F1763-79C4-415D-AC96-AA77DE25473C}" destId="{FC4A3EC4-FBDA-40EF-A773-604FC3B7787F}" srcOrd="1" destOrd="0" parTransId="{E06389A4-48B0-4F57-A098-9A5896112CCB}" sibTransId="{733839FD-574A-4519-9062-155241E383B0}"/>
    <dgm:cxn modelId="{F72FD3E3-2D37-4ABB-B6AA-201CBB71A646}" srcId="{576F1763-79C4-415D-AC96-AA77DE25473C}" destId="{FEB4DDE6-CB5F-43B2-BB30-E02B3802E32F}" srcOrd="3" destOrd="0" parTransId="{91DA45B8-EE3D-4C71-866A-A556DEB4825E}" sibTransId="{148869E2-4D1E-496E-B259-3E07EF2A1912}"/>
    <dgm:cxn modelId="{F62C32F9-DF87-4EFE-AF1F-82638F4A6CAE}" type="presOf" srcId="{FEB4DDE6-CB5F-43B2-BB30-E02B3802E32F}" destId="{437377B7-C00B-43AF-8E99-BCC9E1649927}" srcOrd="0" destOrd="0" presId="urn:microsoft.com/office/officeart/2005/8/layout/funnel1"/>
    <dgm:cxn modelId="{92D8B075-E029-455B-91B9-30867D16A135}" type="presParOf" srcId="{DAE356CA-FD05-4F0D-8F7F-E109A2188263}" destId="{2A7F5486-9587-4C65-816D-DB970C209796}" srcOrd="0" destOrd="0" presId="urn:microsoft.com/office/officeart/2005/8/layout/funnel1"/>
    <dgm:cxn modelId="{62D5CB81-148F-49BF-9044-0B16D9138358}" type="presParOf" srcId="{DAE356CA-FD05-4F0D-8F7F-E109A2188263}" destId="{7906999F-FA23-4510-9D2F-9E59077F96FF}" srcOrd="1" destOrd="0" presId="urn:microsoft.com/office/officeart/2005/8/layout/funnel1"/>
    <dgm:cxn modelId="{79E932F5-7BA0-4EF3-8847-394E839C8EF2}" type="presParOf" srcId="{DAE356CA-FD05-4F0D-8F7F-E109A2188263}" destId="{437377B7-C00B-43AF-8E99-BCC9E1649927}" srcOrd="2" destOrd="0" presId="urn:microsoft.com/office/officeart/2005/8/layout/funnel1"/>
    <dgm:cxn modelId="{3BD3601C-7E74-42F1-B277-8A2CE979C1E9}" type="presParOf" srcId="{DAE356CA-FD05-4F0D-8F7F-E109A2188263}" destId="{3E81D1E4-604F-4D05-9BBA-8715E17188C4}" srcOrd="3" destOrd="0" presId="urn:microsoft.com/office/officeart/2005/8/layout/funnel1"/>
    <dgm:cxn modelId="{F5BE60B5-0284-431E-8A10-45E7A5AA3AE6}" type="presParOf" srcId="{DAE356CA-FD05-4F0D-8F7F-E109A2188263}" destId="{AA30B4BE-7EBC-4129-AAA6-29C83DA4B473}" srcOrd="4" destOrd="0" presId="urn:microsoft.com/office/officeart/2005/8/layout/funnel1"/>
    <dgm:cxn modelId="{2DC10FDC-F6DE-4232-860E-AB5DD17F1097}" type="presParOf" srcId="{DAE356CA-FD05-4F0D-8F7F-E109A2188263}" destId="{E32A9715-6640-40B8-93EC-D247B01EFB08}" srcOrd="5" destOrd="0" presId="urn:microsoft.com/office/officeart/2005/8/layout/funnel1"/>
    <dgm:cxn modelId="{EB191374-A021-4727-A038-879408D7C848}" type="presParOf" srcId="{DAE356CA-FD05-4F0D-8F7F-E109A2188263}" destId="{2241CC32-640E-41E9-B414-0FA7806B154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64249-4D85-491C-AAB8-90C40121B940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0E2A853-687E-4B32-B4D4-08D8BC42D738}">
      <dgm:prSet phldrT="[Texto]" custT="1"/>
      <dgm:spPr/>
      <dgm:t>
        <a:bodyPr/>
        <a:lstStyle/>
        <a:p>
          <a:pPr algn="ctr"/>
          <a:r>
            <a:rPr lang="pt-BR" sz="1800" b="1" i="0" dirty="0"/>
            <a:t>Concorrência</a:t>
          </a:r>
        </a:p>
      </dgm:t>
    </dgm:pt>
    <dgm:pt modelId="{AA2B8B3E-28AA-4F30-B5DE-A9DC48B36BE6}" type="parTrans" cxnId="{C7077233-E33C-4F9E-B553-331C3897DD59}">
      <dgm:prSet/>
      <dgm:spPr/>
      <dgm:t>
        <a:bodyPr/>
        <a:lstStyle/>
        <a:p>
          <a:endParaRPr lang="pt-BR"/>
        </a:p>
      </dgm:t>
    </dgm:pt>
    <dgm:pt modelId="{82F27932-2FD8-463B-938E-F516C3ED125B}" type="sibTrans" cxnId="{C7077233-E33C-4F9E-B553-331C3897DD59}">
      <dgm:prSet/>
      <dgm:spPr/>
      <dgm:t>
        <a:bodyPr/>
        <a:lstStyle/>
        <a:p>
          <a:endParaRPr lang="pt-BR"/>
        </a:p>
      </dgm:t>
    </dgm:pt>
    <dgm:pt modelId="{047A175C-497F-420F-8094-4167EFABCB35}">
      <dgm:prSet phldrT="[Texto]" custT="1"/>
      <dgm:spPr/>
      <dgm:t>
        <a:bodyPr/>
        <a:lstStyle/>
        <a:p>
          <a:pPr algn="ctr"/>
          <a:r>
            <a:rPr lang="pt-BR" sz="1800" b="1" dirty="0"/>
            <a:t>Concentração de capital</a:t>
          </a:r>
        </a:p>
      </dgm:t>
    </dgm:pt>
    <dgm:pt modelId="{53D6F73A-B037-4A6C-BEF3-03802CB760BE}" type="parTrans" cxnId="{D8464386-BBD1-437F-A1DE-EFC416C9577A}">
      <dgm:prSet/>
      <dgm:spPr/>
      <dgm:t>
        <a:bodyPr/>
        <a:lstStyle/>
        <a:p>
          <a:endParaRPr lang="pt-BR"/>
        </a:p>
      </dgm:t>
    </dgm:pt>
    <dgm:pt modelId="{FFDF15BA-8DE2-45FF-AE4A-31CB8C33CF96}" type="sibTrans" cxnId="{D8464386-BBD1-437F-A1DE-EFC416C9577A}">
      <dgm:prSet/>
      <dgm:spPr/>
      <dgm:t>
        <a:bodyPr/>
        <a:lstStyle/>
        <a:p>
          <a:endParaRPr lang="pt-BR"/>
        </a:p>
      </dgm:t>
    </dgm:pt>
    <dgm:pt modelId="{7B599CA2-33C0-4EC8-9BE6-94D471E7FA81}">
      <dgm:prSet phldrT="[Texto]" custT="1"/>
      <dgm:spPr/>
      <dgm:t>
        <a:bodyPr/>
        <a:lstStyle/>
        <a:p>
          <a:pPr algn="ctr"/>
          <a:r>
            <a:rPr lang="pt-BR" sz="2000" b="1" dirty="0"/>
            <a:t>Imperialismo (intenções)</a:t>
          </a:r>
        </a:p>
      </dgm:t>
    </dgm:pt>
    <dgm:pt modelId="{0BAA085C-C2A3-43B6-8FAA-BE91EE6E952A}" type="parTrans" cxnId="{F562C36F-6218-4621-812D-E49615F49AA5}">
      <dgm:prSet/>
      <dgm:spPr/>
      <dgm:t>
        <a:bodyPr/>
        <a:lstStyle/>
        <a:p>
          <a:endParaRPr lang="pt-BR"/>
        </a:p>
      </dgm:t>
    </dgm:pt>
    <dgm:pt modelId="{57AC41D5-2BE0-43B2-9A5B-AB0985A7F2E8}" type="sibTrans" cxnId="{F562C36F-6218-4621-812D-E49615F49AA5}">
      <dgm:prSet/>
      <dgm:spPr/>
      <dgm:t>
        <a:bodyPr/>
        <a:lstStyle/>
        <a:p>
          <a:endParaRPr lang="pt-BR"/>
        </a:p>
      </dgm:t>
    </dgm:pt>
    <dgm:pt modelId="{D3A74731-CC4A-4E27-9383-5CDD8FDACA89}">
      <dgm:prSet phldrT="[Texto]" custT="1"/>
      <dgm:spPr/>
      <dgm:t>
        <a:bodyPr/>
        <a:lstStyle/>
        <a:p>
          <a:pPr algn="l"/>
          <a:r>
            <a:rPr lang="pt-BR" sz="1800" dirty="0"/>
            <a:t> oportunidades de investimentos para seus capitais;</a:t>
          </a:r>
        </a:p>
      </dgm:t>
    </dgm:pt>
    <dgm:pt modelId="{FD8B123B-6959-4897-99FA-E2998C6A79A8}" type="parTrans" cxnId="{D51A05E4-8C4A-428A-81AE-35ADB23C3671}">
      <dgm:prSet/>
      <dgm:spPr/>
      <dgm:t>
        <a:bodyPr/>
        <a:lstStyle/>
        <a:p>
          <a:endParaRPr lang="pt-BR"/>
        </a:p>
      </dgm:t>
    </dgm:pt>
    <dgm:pt modelId="{477FDE49-405C-40A0-A0A7-F85DD9C8A3D7}" type="sibTrans" cxnId="{D51A05E4-8C4A-428A-81AE-35ADB23C3671}">
      <dgm:prSet/>
      <dgm:spPr/>
      <dgm:t>
        <a:bodyPr/>
        <a:lstStyle/>
        <a:p>
          <a:endParaRPr lang="pt-BR"/>
        </a:p>
      </dgm:t>
    </dgm:pt>
    <dgm:pt modelId="{E5330AC3-9947-453A-9147-20F6FF967372}">
      <dgm:prSet custT="1"/>
      <dgm:spPr/>
      <dgm:t>
        <a:bodyPr/>
        <a:lstStyle/>
        <a:p>
          <a:pPr algn="l"/>
          <a:r>
            <a:rPr lang="pt-BR" sz="1800" dirty="0"/>
            <a:t> mercados produtores de matérias-primas;</a:t>
          </a:r>
        </a:p>
      </dgm:t>
    </dgm:pt>
    <dgm:pt modelId="{C81BFE5B-A5AF-4C5B-8C2E-AD03D8ED497C}" type="parTrans" cxnId="{8F1FFB56-03E8-457D-B495-168D2C28C901}">
      <dgm:prSet/>
      <dgm:spPr/>
      <dgm:t>
        <a:bodyPr/>
        <a:lstStyle/>
        <a:p>
          <a:endParaRPr lang="pt-BR"/>
        </a:p>
      </dgm:t>
    </dgm:pt>
    <dgm:pt modelId="{32EB29F2-36AD-4AFF-8448-1B500D3C2E12}" type="sibTrans" cxnId="{8F1FFB56-03E8-457D-B495-168D2C28C901}">
      <dgm:prSet/>
      <dgm:spPr/>
      <dgm:t>
        <a:bodyPr/>
        <a:lstStyle/>
        <a:p>
          <a:endParaRPr lang="pt-BR"/>
        </a:p>
      </dgm:t>
    </dgm:pt>
    <dgm:pt modelId="{99757139-BF81-4FB3-B118-09672BDCEF64}">
      <dgm:prSet custT="1"/>
      <dgm:spPr/>
      <dgm:t>
        <a:bodyPr/>
        <a:lstStyle/>
        <a:p>
          <a:pPr algn="l"/>
          <a:r>
            <a:rPr lang="pt-BR" sz="1800" dirty="0"/>
            <a:t> mercados consumidores de manufaturados;</a:t>
          </a:r>
        </a:p>
      </dgm:t>
    </dgm:pt>
    <dgm:pt modelId="{0F48AC99-D051-41D5-8603-AB3A73F4D007}" type="parTrans" cxnId="{F0EA84F0-D021-4C3E-A32F-9CB1628E244E}">
      <dgm:prSet/>
      <dgm:spPr/>
      <dgm:t>
        <a:bodyPr/>
        <a:lstStyle/>
        <a:p>
          <a:endParaRPr lang="pt-BR"/>
        </a:p>
      </dgm:t>
    </dgm:pt>
    <dgm:pt modelId="{39A828A2-B86A-477F-AF2F-3A56EB2AA613}" type="sibTrans" cxnId="{F0EA84F0-D021-4C3E-A32F-9CB1628E244E}">
      <dgm:prSet/>
      <dgm:spPr/>
      <dgm:t>
        <a:bodyPr/>
        <a:lstStyle/>
        <a:p>
          <a:endParaRPr lang="pt-BR"/>
        </a:p>
      </dgm:t>
    </dgm:pt>
    <dgm:pt modelId="{85079D2D-B4D7-43ED-910E-52691336F3C5}">
      <dgm:prSet custT="1"/>
      <dgm:spPr/>
      <dgm:t>
        <a:bodyPr/>
        <a:lstStyle/>
        <a:p>
          <a:pPr algn="l"/>
          <a:r>
            <a:rPr lang="pt-BR" sz="1800" dirty="0"/>
            <a:t> ouro e diamante (África);</a:t>
          </a:r>
        </a:p>
      </dgm:t>
    </dgm:pt>
    <dgm:pt modelId="{F6F39A89-43F2-4917-9E4F-D8FA449D0CEE}" type="parTrans" cxnId="{CA8E2B35-5C1B-42FF-BF6F-5A2D1F027531}">
      <dgm:prSet/>
      <dgm:spPr/>
      <dgm:t>
        <a:bodyPr/>
        <a:lstStyle/>
        <a:p>
          <a:endParaRPr lang="pt-BR"/>
        </a:p>
      </dgm:t>
    </dgm:pt>
    <dgm:pt modelId="{DAC577BC-6578-414D-A89E-C372B793DB64}" type="sibTrans" cxnId="{CA8E2B35-5C1B-42FF-BF6F-5A2D1F027531}">
      <dgm:prSet/>
      <dgm:spPr/>
      <dgm:t>
        <a:bodyPr/>
        <a:lstStyle/>
        <a:p>
          <a:endParaRPr lang="pt-BR"/>
        </a:p>
      </dgm:t>
    </dgm:pt>
    <dgm:pt modelId="{43AFEEBB-E962-416D-A005-E27227FD3E4A}">
      <dgm:prSet custT="1"/>
      <dgm:spPr/>
      <dgm:t>
        <a:bodyPr/>
        <a:lstStyle/>
        <a:p>
          <a:pPr algn="l"/>
          <a:r>
            <a:rPr lang="pt-BR" sz="1800" dirty="0"/>
            <a:t> terras e mão de obra barata.</a:t>
          </a:r>
        </a:p>
      </dgm:t>
    </dgm:pt>
    <dgm:pt modelId="{514AF3D5-FEC0-4194-B757-D0EDF9F587BB}" type="parTrans" cxnId="{5564B743-E535-4AC9-B46D-D2EFFB609F84}">
      <dgm:prSet/>
      <dgm:spPr/>
      <dgm:t>
        <a:bodyPr/>
        <a:lstStyle/>
        <a:p>
          <a:endParaRPr lang="pt-BR"/>
        </a:p>
      </dgm:t>
    </dgm:pt>
    <dgm:pt modelId="{C3548CAB-671E-49B4-A403-C61867C63BBF}" type="sibTrans" cxnId="{5564B743-E535-4AC9-B46D-D2EFFB609F84}">
      <dgm:prSet/>
      <dgm:spPr/>
      <dgm:t>
        <a:bodyPr/>
        <a:lstStyle/>
        <a:p>
          <a:endParaRPr lang="pt-BR"/>
        </a:p>
      </dgm:t>
    </dgm:pt>
    <dgm:pt modelId="{2C062E02-F69D-4ED2-BF2E-24BFEC621FBF}" type="pres">
      <dgm:prSet presAssocID="{A3E64249-4D85-491C-AAB8-90C40121B940}" presName="linearFlow" presStyleCnt="0">
        <dgm:presLayoutVars>
          <dgm:resizeHandles val="exact"/>
        </dgm:presLayoutVars>
      </dgm:prSet>
      <dgm:spPr/>
    </dgm:pt>
    <dgm:pt modelId="{0E97151C-0D39-4C68-B9F0-B0DB59E0D0EA}" type="pres">
      <dgm:prSet presAssocID="{60E2A853-687E-4B32-B4D4-08D8BC42D738}" presName="node" presStyleLbl="node1" presStyleIdx="0" presStyleCnt="3" custScaleX="49403" custScaleY="27943">
        <dgm:presLayoutVars>
          <dgm:bulletEnabled val="1"/>
        </dgm:presLayoutVars>
      </dgm:prSet>
      <dgm:spPr/>
    </dgm:pt>
    <dgm:pt modelId="{1334D7A1-5B30-48A9-8F3B-726A50A2A61E}" type="pres">
      <dgm:prSet presAssocID="{82F27932-2FD8-463B-938E-F516C3ED125B}" presName="sibTrans" presStyleLbl="sibTrans2D1" presStyleIdx="0" presStyleCnt="2" custScaleX="74382" custScaleY="46258" custLinFactNeighborY="3345"/>
      <dgm:spPr/>
    </dgm:pt>
    <dgm:pt modelId="{2DBC3485-BD11-4350-B768-C5BC14AFD2FD}" type="pres">
      <dgm:prSet presAssocID="{82F27932-2FD8-463B-938E-F516C3ED125B}" presName="connectorText" presStyleLbl="sibTrans2D1" presStyleIdx="0" presStyleCnt="2"/>
      <dgm:spPr/>
    </dgm:pt>
    <dgm:pt modelId="{00D0A914-9CF2-45A9-A398-889597B0140F}" type="pres">
      <dgm:prSet presAssocID="{047A175C-497F-420F-8094-4167EFABCB35}" presName="node" presStyleLbl="node1" presStyleIdx="1" presStyleCnt="3" custScaleX="48694" custScaleY="30270" custLinFactNeighborY="-14528">
        <dgm:presLayoutVars>
          <dgm:bulletEnabled val="1"/>
        </dgm:presLayoutVars>
      </dgm:prSet>
      <dgm:spPr/>
    </dgm:pt>
    <dgm:pt modelId="{2249850C-2E8B-4C93-A158-D92A39E30571}" type="pres">
      <dgm:prSet presAssocID="{FFDF15BA-8DE2-45FF-AE4A-31CB8C33CF96}" presName="sibTrans" presStyleLbl="sibTrans2D1" presStyleIdx="1" presStyleCnt="2" custScaleX="86589" custScaleY="51837" custLinFactNeighborX="-2176" custLinFactNeighborY="1259"/>
      <dgm:spPr/>
    </dgm:pt>
    <dgm:pt modelId="{F8740684-5912-4C49-8B7F-2A1BC0304801}" type="pres">
      <dgm:prSet presAssocID="{FFDF15BA-8DE2-45FF-AE4A-31CB8C33CF96}" presName="connectorText" presStyleLbl="sibTrans2D1" presStyleIdx="1" presStyleCnt="2"/>
      <dgm:spPr/>
    </dgm:pt>
    <dgm:pt modelId="{E54ABE6C-11FC-4408-A6B2-07644BE6082B}" type="pres">
      <dgm:prSet presAssocID="{7B599CA2-33C0-4EC8-9BE6-94D471E7FA81}" presName="node" presStyleLbl="node1" presStyleIdx="2" presStyleCnt="3" custScaleX="76483" custScaleY="146050" custLinFactNeighborY="-26950">
        <dgm:presLayoutVars>
          <dgm:bulletEnabled val="1"/>
        </dgm:presLayoutVars>
      </dgm:prSet>
      <dgm:spPr/>
    </dgm:pt>
  </dgm:ptLst>
  <dgm:cxnLst>
    <dgm:cxn modelId="{BFB56305-EA56-48CF-B204-71F3040C94AA}" type="presOf" srcId="{85079D2D-B4D7-43ED-910E-52691336F3C5}" destId="{E54ABE6C-11FC-4408-A6B2-07644BE6082B}" srcOrd="0" destOrd="4" presId="urn:microsoft.com/office/officeart/2005/8/layout/process2"/>
    <dgm:cxn modelId="{C7077233-E33C-4F9E-B553-331C3897DD59}" srcId="{A3E64249-4D85-491C-AAB8-90C40121B940}" destId="{60E2A853-687E-4B32-B4D4-08D8BC42D738}" srcOrd="0" destOrd="0" parTransId="{AA2B8B3E-28AA-4F30-B5DE-A9DC48B36BE6}" sibTransId="{82F27932-2FD8-463B-938E-F516C3ED125B}"/>
    <dgm:cxn modelId="{CA8E2B35-5C1B-42FF-BF6F-5A2D1F027531}" srcId="{7B599CA2-33C0-4EC8-9BE6-94D471E7FA81}" destId="{85079D2D-B4D7-43ED-910E-52691336F3C5}" srcOrd="3" destOrd="0" parTransId="{F6F39A89-43F2-4917-9E4F-D8FA449D0CEE}" sibTransId="{DAC577BC-6578-414D-A89E-C372B793DB64}"/>
    <dgm:cxn modelId="{48D58635-FC34-4947-9B64-495DE3D60F9F}" type="presOf" srcId="{82F27932-2FD8-463B-938E-F516C3ED125B}" destId="{2DBC3485-BD11-4350-B768-C5BC14AFD2FD}" srcOrd="1" destOrd="0" presId="urn:microsoft.com/office/officeart/2005/8/layout/process2"/>
    <dgm:cxn modelId="{2A429541-FA07-42E1-9A8B-40C48E13723D}" type="presOf" srcId="{FFDF15BA-8DE2-45FF-AE4A-31CB8C33CF96}" destId="{F8740684-5912-4C49-8B7F-2A1BC0304801}" srcOrd="1" destOrd="0" presId="urn:microsoft.com/office/officeart/2005/8/layout/process2"/>
    <dgm:cxn modelId="{5564B743-E535-4AC9-B46D-D2EFFB609F84}" srcId="{7B599CA2-33C0-4EC8-9BE6-94D471E7FA81}" destId="{43AFEEBB-E962-416D-A005-E27227FD3E4A}" srcOrd="4" destOrd="0" parTransId="{514AF3D5-FEC0-4194-B757-D0EDF9F587BB}" sibTransId="{C3548CAB-671E-49B4-A403-C61867C63BBF}"/>
    <dgm:cxn modelId="{216A7D4C-DE6E-4317-870C-CCE529C232F1}" type="presOf" srcId="{FFDF15BA-8DE2-45FF-AE4A-31CB8C33CF96}" destId="{2249850C-2E8B-4C93-A158-D92A39E30571}" srcOrd="0" destOrd="0" presId="urn:microsoft.com/office/officeart/2005/8/layout/process2"/>
    <dgm:cxn modelId="{F562C36F-6218-4621-812D-E49615F49AA5}" srcId="{A3E64249-4D85-491C-AAB8-90C40121B940}" destId="{7B599CA2-33C0-4EC8-9BE6-94D471E7FA81}" srcOrd="2" destOrd="0" parTransId="{0BAA085C-C2A3-43B6-8FAA-BE91EE6E952A}" sibTransId="{57AC41D5-2BE0-43B2-9A5B-AB0985A7F2E8}"/>
    <dgm:cxn modelId="{D46BD251-CBF4-4E7F-A521-498786E291B1}" type="presOf" srcId="{7B599CA2-33C0-4EC8-9BE6-94D471E7FA81}" destId="{E54ABE6C-11FC-4408-A6B2-07644BE6082B}" srcOrd="0" destOrd="0" presId="urn:microsoft.com/office/officeart/2005/8/layout/process2"/>
    <dgm:cxn modelId="{B59C2473-3F9F-4CB5-A38B-3C671CCF6EDB}" type="presOf" srcId="{82F27932-2FD8-463B-938E-F516C3ED125B}" destId="{1334D7A1-5B30-48A9-8F3B-726A50A2A61E}" srcOrd="0" destOrd="0" presId="urn:microsoft.com/office/officeart/2005/8/layout/process2"/>
    <dgm:cxn modelId="{8F1FFB56-03E8-457D-B495-168D2C28C901}" srcId="{7B599CA2-33C0-4EC8-9BE6-94D471E7FA81}" destId="{E5330AC3-9947-453A-9147-20F6FF967372}" srcOrd="1" destOrd="0" parTransId="{C81BFE5B-A5AF-4C5B-8C2E-AD03D8ED497C}" sibTransId="{32EB29F2-36AD-4AFF-8448-1B500D3C2E12}"/>
    <dgm:cxn modelId="{D8464386-BBD1-437F-A1DE-EFC416C9577A}" srcId="{A3E64249-4D85-491C-AAB8-90C40121B940}" destId="{047A175C-497F-420F-8094-4167EFABCB35}" srcOrd="1" destOrd="0" parTransId="{53D6F73A-B037-4A6C-BEF3-03802CB760BE}" sibTransId="{FFDF15BA-8DE2-45FF-AE4A-31CB8C33CF96}"/>
    <dgm:cxn modelId="{D8B2C08A-D36D-4986-BBEB-46F775D925CB}" type="presOf" srcId="{A3E64249-4D85-491C-AAB8-90C40121B940}" destId="{2C062E02-F69D-4ED2-BF2E-24BFEC621FBF}" srcOrd="0" destOrd="0" presId="urn:microsoft.com/office/officeart/2005/8/layout/process2"/>
    <dgm:cxn modelId="{0B17CEC4-7B42-48AA-BCF2-C9B17A5CC43F}" type="presOf" srcId="{047A175C-497F-420F-8094-4167EFABCB35}" destId="{00D0A914-9CF2-45A9-A398-889597B0140F}" srcOrd="0" destOrd="0" presId="urn:microsoft.com/office/officeart/2005/8/layout/process2"/>
    <dgm:cxn modelId="{AE904BCD-09CD-49E9-A8EF-7EE2F8B286F2}" type="presOf" srcId="{E5330AC3-9947-453A-9147-20F6FF967372}" destId="{E54ABE6C-11FC-4408-A6B2-07644BE6082B}" srcOrd="0" destOrd="2" presId="urn:microsoft.com/office/officeart/2005/8/layout/process2"/>
    <dgm:cxn modelId="{E9AD26DC-AF8E-4129-8889-361413F75130}" type="presOf" srcId="{43AFEEBB-E962-416D-A005-E27227FD3E4A}" destId="{E54ABE6C-11FC-4408-A6B2-07644BE6082B}" srcOrd="0" destOrd="5" presId="urn:microsoft.com/office/officeart/2005/8/layout/process2"/>
    <dgm:cxn modelId="{D51A05E4-8C4A-428A-81AE-35ADB23C3671}" srcId="{7B599CA2-33C0-4EC8-9BE6-94D471E7FA81}" destId="{D3A74731-CC4A-4E27-9383-5CDD8FDACA89}" srcOrd="0" destOrd="0" parTransId="{FD8B123B-6959-4897-99FA-E2998C6A79A8}" sibTransId="{477FDE49-405C-40A0-A0A7-F85DD9C8A3D7}"/>
    <dgm:cxn modelId="{CD9B5FF0-3421-4075-B56F-FE950D8A4E33}" type="presOf" srcId="{99757139-BF81-4FB3-B118-09672BDCEF64}" destId="{E54ABE6C-11FC-4408-A6B2-07644BE6082B}" srcOrd="0" destOrd="3" presId="urn:microsoft.com/office/officeart/2005/8/layout/process2"/>
    <dgm:cxn modelId="{F0EA84F0-D021-4C3E-A32F-9CB1628E244E}" srcId="{7B599CA2-33C0-4EC8-9BE6-94D471E7FA81}" destId="{99757139-BF81-4FB3-B118-09672BDCEF64}" srcOrd="2" destOrd="0" parTransId="{0F48AC99-D051-41D5-8603-AB3A73F4D007}" sibTransId="{39A828A2-B86A-477F-AF2F-3A56EB2AA613}"/>
    <dgm:cxn modelId="{827541F8-29AF-4C89-BC9F-AEBBE52B622A}" type="presOf" srcId="{D3A74731-CC4A-4E27-9383-5CDD8FDACA89}" destId="{E54ABE6C-11FC-4408-A6B2-07644BE6082B}" srcOrd="0" destOrd="1" presId="urn:microsoft.com/office/officeart/2005/8/layout/process2"/>
    <dgm:cxn modelId="{5B22F0FF-C8EA-4DFA-A5C0-92A48932AB4E}" type="presOf" srcId="{60E2A853-687E-4B32-B4D4-08D8BC42D738}" destId="{0E97151C-0D39-4C68-B9F0-B0DB59E0D0EA}" srcOrd="0" destOrd="0" presId="urn:microsoft.com/office/officeart/2005/8/layout/process2"/>
    <dgm:cxn modelId="{43B6E1DB-575C-4C89-93C5-E85625FA5BEE}" type="presParOf" srcId="{2C062E02-F69D-4ED2-BF2E-24BFEC621FBF}" destId="{0E97151C-0D39-4C68-B9F0-B0DB59E0D0EA}" srcOrd="0" destOrd="0" presId="urn:microsoft.com/office/officeart/2005/8/layout/process2"/>
    <dgm:cxn modelId="{0C46A860-2915-48FF-8A11-8765E4F52F0D}" type="presParOf" srcId="{2C062E02-F69D-4ED2-BF2E-24BFEC621FBF}" destId="{1334D7A1-5B30-48A9-8F3B-726A50A2A61E}" srcOrd="1" destOrd="0" presId="urn:microsoft.com/office/officeart/2005/8/layout/process2"/>
    <dgm:cxn modelId="{A13C4F2C-E03E-4675-B1D6-DAE1A6A84156}" type="presParOf" srcId="{1334D7A1-5B30-48A9-8F3B-726A50A2A61E}" destId="{2DBC3485-BD11-4350-B768-C5BC14AFD2FD}" srcOrd="0" destOrd="0" presId="urn:microsoft.com/office/officeart/2005/8/layout/process2"/>
    <dgm:cxn modelId="{5E365CA5-F0D2-4898-AEA1-EF082C13E3A4}" type="presParOf" srcId="{2C062E02-F69D-4ED2-BF2E-24BFEC621FBF}" destId="{00D0A914-9CF2-45A9-A398-889597B0140F}" srcOrd="2" destOrd="0" presId="urn:microsoft.com/office/officeart/2005/8/layout/process2"/>
    <dgm:cxn modelId="{80D528A0-EA0A-450C-8CA7-331ECB7C06A4}" type="presParOf" srcId="{2C062E02-F69D-4ED2-BF2E-24BFEC621FBF}" destId="{2249850C-2E8B-4C93-A158-D92A39E30571}" srcOrd="3" destOrd="0" presId="urn:microsoft.com/office/officeart/2005/8/layout/process2"/>
    <dgm:cxn modelId="{2BC4746C-ACF8-4A9D-A7D8-D79441B03F6A}" type="presParOf" srcId="{2249850C-2E8B-4C93-A158-D92A39E30571}" destId="{F8740684-5912-4C49-8B7F-2A1BC0304801}" srcOrd="0" destOrd="0" presId="urn:microsoft.com/office/officeart/2005/8/layout/process2"/>
    <dgm:cxn modelId="{B206BE08-8F1A-4627-9090-56CBE78646C1}" type="presParOf" srcId="{2C062E02-F69D-4ED2-BF2E-24BFEC621FBF}" destId="{E54ABE6C-11FC-4408-A6B2-07644BE6082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45A125-CFEF-4757-936B-D947DAD9195E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206BEB1-F206-4C2D-8ECE-B7B1C4C06D37}">
      <dgm:prSet phldrT="[Texto]" custT="1"/>
      <dgm:spPr/>
      <dgm:t>
        <a:bodyPr/>
        <a:lstStyle/>
        <a:p>
          <a:r>
            <a:rPr lang="pt-BR" sz="1400" dirty="0"/>
            <a:t>Feitorias no litoral</a:t>
          </a:r>
        </a:p>
      </dgm:t>
    </dgm:pt>
    <dgm:pt modelId="{C5F54138-6316-49F8-ABB1-6263EAABDB0F}" type="parTrans" cxnId="{8E86811A-88DF-445F-AA1D-67303CACD85D}">
      <dgm:prSet/>
      <dgm:spPr/>
      <dgm:t>
        <a:bodyPr/>
        <a:lstStyle/>
        <a:p>
          <a:endParaRPr lang="pt-BR"/>
        </a:p>
      </dgm:t>
    </dgm:pt>
    <dgm:pt modelId="{ED68F792-C228-4992-AB7F-B53D90D6B9C0}" type="sibTrans" cxnId="{8E86811A-88DF-445F-AA1D-67303CACD85D}">
      <dgm:prSet/>
      <dgm:spPr/>
      <dgm:t>
        <a:bodyPr/>
        <a:lstStyle/>
        <a:p>
          <a:endParaRPr lang="pt-BR"/>
        </a:p>
      </dgm:t>
    </dgm:pt>
    <dgm:pt modelId="{9C663AEE-234D-4515-A7AE-2756DE621CFB}">
      <dgm:prSet phldrT="[Texto]" custT="1"/>
      <dgm:spPr/>
      <dgm:t>
        <a:bodyPr/>
        <a:lstStyle/>
        <a:p>
          <a:r>
            <a:rPr lang="pt-BR" sz="1400" dirty="0"/>
            <a:t>Ataques e pressão diplomática</a:t>
          </a:r>
        </a:p>
      </dgm:t>
    </dgm:pt>
    <dgm:pt modelId="{2CEAEE34-8C14-43A4-B1F7-95B7927BF25A}" type="parTrans" cxnId="{0E5523DC-DE74-43CA-A4C5-2FD0AF764C82}">
      <dgm:prSet/>
      <dgm:spPr/>
      <dgm:t>
        <a:bodyPr/>
        <a:lstStyle/>
        <a:p>
          <a:endParaRPr lang="pt-BR"/>
        </a:p>
      </dgm:t>
    </dgm:pt>
    <dgm:pt modelId="{A6303F2B-7128-47E4-839D-7FCC15901DBB}" type="sibTrans" cxnId="{0E5523DC-DE74-43CA-A4C5-2FD0AF764C82}">
      <dgm:prSet/>
      <dgm:spPr/>
      <dgm:t>
        <a:bodyPr/>
        <a:lstStyle/>
        <a:p>
          <a:endParaRPr lang="pt-BR"/>
        </a:p>
      </dgm:t>
    </dgm:pt>
    <dgm:pt modelId="{EE4621D1-75DE-4ED7-AA19-4227572355A2}">
      <dgm:prSet phldrT="[Texto]" custT="1"/>
      <dgm:spPr/>
      <dgm:t>
        <a:bodyPr/>
        <a:lstStyle/>
        <a:p>
          <a:r>
            <a:rPr lang="pt-BR" sz="1400" dirty="0"/>
            <a:t>Colônias, protetorados, domínios ou áreas de influência</a:t>
          </a:r>
        </a:p>
      </dgm:t>
    </dgm:pt>
    <dgm:pt modelId="{AD5E5723-8483-40B9-99C6-BFAB5C160BA4}" type="parTrans" cxnId="{F743CB15-46A9-41A7-A6D0-8670F35452D8}">
      <dgm:prSet/>
      <dgm:spPr/>
      <dgm:t>
        <a:bodyPr/>
        <a:lstStyle/>
        <a:p>
          <a:endParaRPr lang="pt-BR"/>
        </a:p>
      </dgm:t>
    </dgm:pt>
    <dgm:pt modelId="{CA9F70D1-076C-48DB-9B04-9EF3041F8979}" type="sibTrans" cxnId="{F743CB15-46A9-41A7-A6D0-8670F35452D8}">
      <dgm:prSet/>
      <dgm:spPr/>
      <dgm:t>
        <a:bodyPr/>
        <a:lstStyle/>
        <a:p>
          <a:endParaRPr lang="pt-BR"/>
        </a:p>
      </dgm:t>
    </dgm:pt>
    <dgm:pt modelId="{A2D01349-2D60-418E-A1C9-4ECBFDDA0EEC}" type="pres">
      <dgm:prSet presAssocID="{1845A125-CFEF-4757-936B-D947DAD9195E}" presName="Name0" presStyleCnt="0">
        <dgm:presLayoutVars>
          <dgm:dir/>
          <dgm:animLvl val="lvl"/>
          <dgm:resizeHandles val="exact"/>
        </dgm:presLayoutVars>
      </dgm:prSet>
      <dgm:spPr/>
    </dgm:pt>
    <dgm:pt modelId="{79E83AEF-9F29-4E34-862E-20E49C19D641}" type="pres">
      <dgm:prSet presAssocID="{1845A125-CFEF-4757-936B-D947DAD9195E}" presName="tSp" presStyleCnt="0"/>
      <dgm:spPr/>
    </dgm:pt>
    <dgm:pt modelId="{4443A994-A447-4E28-BF3D-2B1A7DC66CB7}" type="pres">
      <dgm:prSet presAssocID="{1845A125-CFEF-4757-936B-D947DAD9195E}" presName="bSp" presStyleCnt="0"/>
      <dgm:spPr/>
    </dgm:pt>
    <dgm:pt modelId="{26434AC8-C5C0-4FAE-A4F3-AC350DE471A7}" type="pres">
      <dgm:prSet presAssocID="{1845A125-CFEF-4757-936B-D947DAD9195E}" presName="process" presStyleCnt="0"/>
      <dgm:spPr/>
    </dgm:pt>
    <dgm:pt modelId="{2172F64D-1E72-4167-A2BC-5360E969A7BA}" type="pres">
      <dgm:prSet presAssocID="{8206BEB1-F206-4C2D-8ECE-B7B1C4C06D37}" presName="composite1" presStyleCnt="0"/>
      <dgm:spPr/>
    </dgm:pt>
    <dgm:pt modelId="{758B7172-B804-4825-8EE2-2A3B84011162}" type="pres">
      <dgm:prSet presAssocID="{8206BEB1-F206-4C2D-8ECE-B7B1C4C06D37}" presName="dummyNode1" presStyleLbl="node1" presStyleIdx="0" presStyleCnt="3"/>
      <dgm:spPr/>
    </dgm:pt>
    <dgm:pt modelId="{C520B079-188C-4CEC-A99B-6A93C7DB054E}" type="pres">
      <dgm:prSet presAssocID="{8206BEB1-F206-4C2D-8ECE-B7B1C4C06D37}" presName="childNode1" presStyleLbl="bgAcc1" presStyleIdx="0" presStyleCnt="3">
        <dgm:presLayoutVars>
          <dgm:bulletEnabled val="1"/>
        </dgm:presLayoutVars>
      </dgm:prSet>
      <dgm:spPr/>
    </dgm:pt>
    <dgm:pt modelId="{F971F027-9409-45D9-8107-A65C85CAFFBB}" type="pres">
      <dgm:prSet presAssocID="{8206BEB1-F206-4C2D-8ECE-B7B1C4C06D37}" presName="childNode1tx" presStyleLbl="bgAcc1" presStyleIdx="0" presStyleCnt="3">
        <dgm:presLayoutVars>
          <dgm:bulletEnabled val="1"/>
        </dgm:presLayoutVars>
      </dgm:prSet>
      <dgm:spPr/>
    </dgm:pt>
    <dgm:pt modelId="{BE0FADC0-6B35-4703-85D0-E82A4EEA54BE}" type="pres">
      <dgm:prSet presAssocID="{8206BEB1-F206-4C2D-8ECE-B7B1C4C06D37}" presName="parentNode1" presStyleLbl="node1" presStyleIdx="0" presStyleCnt="3" custScaleX="114547" custScaleY="269446" custLinFactNeighborX="-7972" custLinFactNeighborY="-73504">
        <dgm:presLayoutVars>
          <dgm:chMax val="1"/>
          <dgm:bulletEnabled val="1"/>
        </dgm:presLayoutVars>
      </dgm:prSet>
      <dgm:spPr/>
    </dgm:pt>
    <dgm:pt modelId="{80962728-1A0E-40BA-9BED-5B9C1FD5E2DB}" type="pres">
      <dgm:prSet presAssocID="{8206BEB1-F206-4C2D-8ECE-B7B1C4C06D37}" presName="connSite1" presStyleCnt="0"/>
      <dgm:spPr/>
    </dgm:pt>
    <dgm:pt modelId="{6A5D0DC5-339A-4ECA-A2CA-126633E49F4B}" type="pres">
      <dgm:prSet presAssocID="{ED68F792-C228-4992-AB7F-B53D90D6B9C0}" presName="Name9" presStyleLbl="sibTrans2D1" presStyleIdx="0" presStyleCnt="2"/>
      <dgm:spPr/>
    </dgm:pt>
    <dgm:pt modelId="{5F400839-E9E4-4836-A433-C1AA36C71F0E}" type="pres">
      <dgm:prSet presAssocID="{9C663AEE-234D-4515-A7AE-2756DE621CFB}" presName="composite2" presStyleCnt="0"/>
      <dgm:spPr/>
    </dgm:pt>
    <dgm:pt modelId="{5AC4F1FA-F83E-4FB1-85E6-1AB603515A23}" type="pres">
      <dgm:prSet presAssocID="{9C663AEE-234D-4515-A7AE-2756DE621CFB}" presName="dummyNode2" presStyleLbl="node1" presStyleIdx="0" presStyleCnt="3"/>
      <dgm:spPr/>
    </dgm:pt>
    <dgm:pt modelId="{068D4D3D-90E3-4949-A189-93F129A6692E}" type="pres">
      <dgm:prSet presAssocID="{9C663AEE-234D-4515-A7AE-2756DE621CFB}" presName="childNode2" presStyleLbl="bgAcc1" presStyleIdx="1" presStyleCnt="3">
        <dgm:presLayoutVars>
          <dgm:bulletEnabled val="1"/>
        </dgm:presLayoutVars>
      </dgm:prSet>
      <dgm:spPr/>
    </dgm:pt>
    <dgm:pt modelId="{B15969E3-B879-43F4-942E-A563F8EE50FF}" type="pres">
      <dgm:prSet presAssocID="{9C663AEE-234D-4515-A7AE-2756DE621CFB}" presName="childNode2tx" presStyleLbl="bgAcc1" presStyleIdx="1" presStyleCnt="3">
        <dgm:presLayoutVars>
          <dgm:bulletEnabled val="1"/>
        </dgm:presLayoutVars>
      </dgm:prSet>
      <dgm:spPr/>
    </dgm:pt>
    <dgm:pt modelId="{96205CE9-C57D-43E4-B711-4607E285E8D0}" type="pres">
      <dgm:prSet presAssocID="{9C663AEE-234D-4515-A7AE-2756DE621CFB}" presName="parentNode2" presStyleLbl="node1" presStyleIdx="1" presStyleCnt="3" custScaleX="118102" custScaleY="227820" custLinFactNeighborX="-7974" custLinFactNeighborY="86869">
        <dgm:presLayoutVars>
          <dgm:chMax val="0"/>
          <dgm:bulletEnabled val="1"/>
        </dgm:presLayoutVars>
      </dgm:prSet>
      <dgm:spPr/>
    </dgm:pt>
    <dgm:pt modelId="{6EA9137E-2D1D-488F-AB94-F6797171F72E}" type="pres">
      <dgm:prSet presAssocID="{9C663AEE-234D-4515-A7AE-2756DE621CFB}" presName="connSite2" presStyleCnt="0"/>
      <dgm:spPr/>
    </dgm:pt>
    <dgm:pt modelId="{0AC32565-E195-439F-9723-D64EBB314E90}" type="pres">
      <dgm:prSet presAssocID="{A6303F2B-7128-47E4-839D-7FCC15901DBB}" presName="Name18" presStyleLbl="sibTrans2D1" presStyleIdx="1" presStyleCnt="2"/>
      <dgm:spPr/>
    </dgm:pt>
    <dgm:pt modelId="{BE82D5D5-1B0B-4126-8955-EA543DC07744}" type="pres">
      <dgm:prSet presAssocID="{EE4621D1-75DE-4ED7-AA19-4227572355A2}" presName="composite1" presStyleCnt="0"/>
      <dgm:spPr/>
    </dgm:pt>
    <dgm:pt modelId="{1BA72979-CFA0-4543-8B64-4BA70894F7B6}" type="pres">
      <dgm:prSet presAssocID="{EE4621D1-75DE-4ED7-AA19-4227572355A2}" presName="dummyNode1" presStyleLbl="node1" presStyleIdx="1" presStyleCnt="3"/>
      <dgm:spPr/>
    </dgm:pt>
    <dgm:pt modelId="{4126A7B9-CA76-4EB8-A930-EF262876436E}" type="pres">
      <dgm:prSet presAssocID="{EE4621D1-75DE-4ED7-AA19-4227572355A2}" presName="childNode1" presStyleLbl="bgAcc1" presStyleIdx="2" presStyleCnt="3">
        <dgm:presLayoutVars>
          <dgm:bulletEnabled val="1"/>
        </dgm:presLayoutVars>
      </dgm:prSet>
      <dgm:spPr/>
    </dgm:pt>
    <dgm:pt modelId="{A73774F5-AF14-4EAB-B420-90466DDFE394}" type="pres">
      <dgm:prSet presAssocID="{EE4621D1-75DE-4ED7-AA19-4227572355A2}" presName="childNode1tx" presStyleLbl="bgAcc1" presStyleIdx="2" presStyleCnt="3">
        <dgm:presLayoutVars>
          <dgm:bulletEnabled val="1"/>
        </dgm:presLayoutVars>
      </dgm:prSet>
      <dgm:spPr/>
    </dgm:pt>
    <dgm:pt modelId="{B113B3F9-F701-46BD-870C-CA7600DF83AB}" type="pres">
      <dgm:prSet presAssocID="{EE4621D1-75DE-4ED7-AA19-4227572355A2}" presName="parentNode1" presStyleLbl="node1" presStyleIdx="2" presStyleCnt="3" custScaleX="119868" custScaleY="260536" custLinFactNeighborX="-2657" custLinFactNeighborY="-77959">
        <dgm:presLayoutVars>
          <dgm:chMax val="1"/>
          <dgm:bulletEnabled val="1"/>
        </dgm:presLayoutVars>
      </dgm:prSet>
      <dgm:spPr/>
    </dgm:pt>
    <dgm:pt modelId="{96215FCD-A074-4676-858E-E9B7A96A21AC}" type="pres">
      <dgm:prSet presAssocID="{EE4621D1-75DE-4ED7-AA19-4227572355A2}" presName="connSite1" presStyleCnt="0"/>
      <dgm:spPr/>
    </dgm:pt>
  </dgm:ptLst>
  <dgm:cxnLst>
    <dgm:cxn modelId="{F743CB15-46A9-41A7-A6D0-8670F35452D8}" srcId="{1845A125-CFEF-4757-936B-D947DAD9195E}" destId="{EE4621D1-75DE-4ED7-AA19-4227572355A2}" srcOrd="2" destOrd="0" parTransId="{AD5E5723-8483-40B9-99C6-BFAB5C160BA4}" sibTransId="{CA9F70D1-076C-48DB-9B04-9EF3041F8979}"/>
    <dgm:cxn modelId="{8E86811A-88DF-445F-AA1D-67303CACD85D}" srcId="{1845A125-CFEF-4757-936B-D947DAD9195E}" destId="{8206BEB1-F206-4C2D-8ECE-B7B1C4C06D37}" srcOrd="0" destOrd="0" parTransId="{C5F54138-6316-49F8-ABB1-6263EAABDB0F}" sibTransId="{ED68F792-C228-4992-AB7F-B53D90D6B9C0}"/>
    <dgm:cxn modelId="{9B94B733-5482-4A9B-A676-FB82DACD1388}" type="presOf" srcId="{8206BEB1-F206-4C2D-8ECE-B7B1C4C06D37}" destId="{BE0FADC0-6B35-4703-85D0-E82A4EEA54BE}" srcOrd="0" destOrd="0" presId="urn:microsoft.com/office/officeart/2005/8/layout/hProcess4"/>
    <dgm:cxn modelId="{9397F846-CBC9-458C-A004-9363D375FB11}" type="presOf" srcId="{EE4621D1-75DE-4ED7-AA19-4227572355A2}" destId="{B113B3F9-F701-46BD-870C-CA7600DF83AB}" srcOrd="0" destOrd="0" presId="urn:microsoft.com/office/officeart/2005/8/layout/hProcess4"/>
    <dgm:cxn modelId="{53EA1486-38A0-483D-AE57-2EAD85B2A97C}" type="presOf" srcId="{ED68F792-C228-4992-AB7F-B53D90D6B9C0}" destId="{6A5D0DC5-339A-4ECA-A2CA-126633E49F4B}" srcOrd="0" destOrd="0" presId="urn:microsoft.com/office/officeart/2005/8/layout/hProcess4"/>
    <dgm:cxn modelId="{71135492-31A2-4D85-A0A3-D1CC05446538}" type="presOf" srcId="{9C663AEE-234D-4515-A7AE-2756DE621CFB}" destId="{96205CE9-C57D-43E4-B711-4607E285E8D0}" srcOrd="0" destOrd="0" presId="urn:microsoft.com/office/officeart/2005/8/layout/hProcess4"/>
    <dgm:cxn modelId="{F16E2EBE-37AB-4C76-BB33-AB72FBD8933A}" type="presOf" srcId="{A6303F2B-7128-47E4-839D-7FCC15901DBB}" destId="{0AC32565-E195-439F-9723-D64EBB314E90}" srcOrd="0" destOrd="0" presId="urn:microsoft.com/office/officeart/2005/8/layout/hProcess4"/>
    <dgm:cxn modelId="{2BD4C5D6-37AC-484B-AA55-27D99C43D421}" type="presOf" srcId="{1845A125-CFEF-4757-936B-D947DAD9195E}" destId="{A2D01349-2D60-418E-A1C9-4ECBFDDA0EEC}" srcOrd="0" destOrd="0" presId="urn:microsoft.com/office/officeart/2005/8/layout/hProcess4"/>
    <dgm:cxn modelId="{0E5523DC-DE74-43CA-A4C5-2FD0AF764C82}" srcId="{1845A125-CFEF-4757-936B-D947DAD9195E}" destId="{9C663AEE-234D-4515-A7AE-2756DE621CFB}" srcOrd="1" destOrd="0" parTransId="{2CEAEE34-8C14-43A4-B1F7-95B7927BF25A}" sibTransId="{A6303F2B-7128-47E4-839D-7FCC15901DBB}"/>
    <dgm:cxn modelId="{C4FD6822-3778-4668-A6D8-1A5A9C1E5E7A}" type="presParOf" srcId="{A2D01349-2D60-418E-A1C9-4ECBFDDA0EEC}" destId="{79E83AEF-9F29-4E34-862E-20E49C19D641}" srcOrd="0" destOrd="0" presId="urn:microsoft.com/office/officeart/2005/8/layout/hProcess4"/>
    <dgm:cxn modelId="{CE8162AD-729F-4E9E-94F9-FA8F2A83DA24}" type="presParOf" srcId="{A2D01349-2D60-418E-A1C9-4ECBFDDA0EEC}" destId="{4443A994-A447-4E28-BF3D-2B1A7DC66CB7}" srcOrd="1" destOrd="0" presId="urn:microsoft.com/office/officeart/2005/8/layout/hProcess4"/>
    <dgm:cxn modelId="{D7789394-8008-4531-8388-1394EF002615}" type="presParOf" srcId="{A2D01349-2D60-418E-A1C9-4ECBFDDA0EEC}" destId="{26434AC8-C5C0-4FAE-A4F3-AC350DE471A7}" srcOrd="2" destOrd="0" presId="urn:microsoft.com/office/officeart/2005/8/layout/hProcess4"/>
    <dgm:cxn modelId="{26913802-64AC-488E-AC04-B5C22C73DF65}" type="presParOf" srcId="{26434AC8-C5C0-4FAE-A4F3-AC350DE471A7}" destId="{2172F64D-1E72-4167-A2BC-5360E969A7BA}" srcOrd="0" destOrd="0" presId="urn:microsoft.com/office/officeart/2005/8/layout/hProcess4"/>
    <dgm:cxn modelId="{EF86D009-B91C-4E23-A4B6-DCAFFFB498EA}" type="presParOf" srcId="{2172F64D-1E72-4167-A2BC-5360E969A7BA}" destId="{758B7172-B804-4825-8EE2-2A3B84011162}" srcOrd="0" destOrd="0" presId="urn:microsoft.com/office/officeart/2005/8/layout/hProcess4"/>
    <dgm:cxn modelId="{C22E5003-48AF-4443-970F-1CE3BFA6AADF}" type="presParOf" srcId="{2172F64D-1E72-4167-A2BC-5360E969A7BA}" destId="{C520B079-188C-4CEC-A99B-6A93C7DB054E}" srcOrd="1" destOrd="0" presId="urn:microsoft.com/office/officeart/2005/8/layout/hProcess4"/>
    <dgm:cxn modelId="{1912762E-BEA1-423E-AF23-7C396EAB093C}" type="presParOf" srcId="{2172F64D-1E72-4167-A2BC-5360E969A7BA}" destId="{F971F027-9409-45D9-8107-A65C85CAFFBB}" srcOrd="2" destOrd="0" presId="urn:microsoft.com/office/officeart/2005/8/layout/hProcess4"/>
    <dgm:cxn modelId="{D222C832-E36D-4689-BEFF-6328F74B61DA}" type="presParOf" srcId="{2172F64D-1E72-4167-A2BC-5360E969A7BA}" destId="{BE0FADC0-6B35-4703-85D0-E82A4EEA54BE}" srcOrd="3" destOrd="0" presId="urn:microsoft.com/office/officeart/2005/8/layout/hProcess4"/>
    <dgm:cxn modelId="{ACEA7492-C21B-4B8B-8098-3AD5BF3DCEE8}" type="presParOf" srcId="{2172F64D-1E72-4167-A2BC-5360E969A7BA}" destId="{80962728-1A0E-40BA-9BED-5B9C1FD5E2DB}" srcOrd="4" destOrd="0" presId="urn:microsoft.com/office/officeart/2005/8/layout/hProcess4"/>
    <dgm:cxn modelId="{683D970B-27F9-4908-9BF5-FC65EDEB273F}" type="presParOf" srcId="{26434AC8-C5C0-4FAE-A4F3-AC350DE471A7}" destId="{6A5D0DC5-339A-4ECA-A2CA-126633E49F4B}" srcOrd="1" destOrd="0" presId="urn:microsoft.com/office/officeart/2005/8/layout/hProcess4"/>
    <dgm:cxn modelId="{74F86A51-6EDC-44DC-9EA4-C36164D4DD09}" type="presParOf" srcId="{26434AC8-C5C0-4FAE-A4F3-AC350DE471A7}" destId="{5F400839-E9E4-4836-A433-C1AA36C71F0E}" srcOrd="2" destOrd="0" presId="urn:microsoft.com/office/officeart/2005/8/layout/hProcess4"/>
    <dgm:cxn modelId="{6FFEBC8D-EE02-4172-8B22-F4B5F5ED6846}" type="presParOf" srcId="{5F400839-E9E4-4836-A433-C1AA36C71F0E}" destId="{5AC4F1FA-F83E-4FB1-85E6-1AB603515A23}" srcOrd="0" destOrd="0" presId="urn:microsoft.com/office/officeart/2005/8/layout/hProcess4"/>
    <dgm:cxn modelId="{7A70A344-F164-4F9C-B242-27513E455AD9}" type="presParOf" srcId="{5F400839-E9E4-4836-A433-C1AA36C71F0E}" destId="{068D4D3D-90E3-4949-A189-93F129A6692E}" srcOrd="1" destOrd="0" presId="urn:microsoft.com/office/officeart/2005/8/layout/hProcess4"/>
    <dgm:cxn modelId="{3FB489E1-3959-4733-9EBF-AFDA4D7B55BA}" type="presParOf" srcId="{5F400839-E9E4-4836-A433-C1AA36C71F0E}" destId="{B15969E3-B879-43F4-942E-A563F8EE50FF}" srcOrd="2" destOrd="0" presId="urn:microsoft.com/office/officeart/2005/8/layout/hProcess4"/>
    <dgm:cxn modelId="{5D70E3C2-6327-4854-BF7A-3CA895339507}" type="presParOf" srcId="{5F400839-E9E4-4836-A433-C1AA36C71F0E}" destId="{96205CE9-C57D-43E4-B711-4607E285E8D0}" srcOrd="3" destOrd="0" presId="urn:microsoft.com/office/officeart/2005/8/layout/hProcess4"/>
    <dgm:cxn modelId="{BDEA7A1E-1A6B-4372-8146-26F1EB6F4779}" type="presParOf" srcId="{5F400839-E9E4-4836-A433-C1AA36C71F0E}" destId="{6EA9137E-2D1D-488F-AB94-F6797171F72E}" srcOrd="4" destOrd="0" presId="urn:microsoft.com/office/officeart/2005/8/layout/hProcess4"/>
    <dgm:cxn modelId="{3227CBAB-8CA2-44FF-8D3A-02744CBAEF70}" type="presParOf" srcId="{26434AC8-C5C0-4FAE-A4F3-AC350DE471A7}" destId="{0AC32565-E195-439F-9723-D64EBB314E90}" srcOrd="3" destOrd="0" presId="urn:microsoft.com/office/officeart/2005/8/layout/hProcess4"/>
    <dgm:cxn modelId="{99FAAE49-8C1A-4A64-B145-77460AA7BA6F}" type="presParOf" srcId="{26434AC8-C5C0-4FAE-A4F3-AC350DE471A7}" destId="{BE82D5D5-1B0B-4126-8955-EA543DC07744}" srcOrd="4" destOrd="0" presId="urn:microsoft.com/office/officeart/2005/8/layout/hProcess4"/>
    <dgm:cxn modelId="{BB1EB3A4-8A7F-40A2-8DE9-277A58A69FD4}" type="presParOf" srcId="{BE82D5D5-1B0B-4126-8955-EA543DC07744}" destId="{1BA72979-CFA0-4543-8B64-4BA70894F7B6}" srcOrd="0" destOrd="0" presId="urn:microsoft.com/office/officeart/2005/8/layout/hProcess4"/>
    <dgm:cxn modelId="{EF1801BF-D7F7-40A4-941A-24B1E97C9403}" type="presParOf" srcId="{BE82D5D5-1B0B-4126-8955-EA543DC07744}" destId="{4126A7B9-CA76-4EB8-A930-EF262876436E}" srcOrd="1" destOrd="0" presId="urn:microsoft.com/office/officeart/2005/8/layout/hProcess4"/>
    <dgm:cxn modelId="{BE3DE391-10BF-4793-9E57-B03C45EAA44D}" type="presParOf" srcId="{BE82D5D5-1B0B-4126-8955-EA543DC07744}" destId="{A73774F5-AF14-4EAB-B420-90466DDFE394}" srcOrd="2" destOrd="0" presId="urn:microsoft.com/office/officeart/2005/8/layout/hProcess4"/>
    <dgm:cxn modelId="{150E69DB-0CC7-49A4-B5A3-81A086093DB0}" type="presParOf" srcId="{BE82D5D5-1B0B-4126-8955-EA543DC07744}" destId="{B113B3F9-F701-46BD-870C-CA7600DF83AB}" srcOrd="3" destOrd="0" presId="urn:microsoft.com/office/officeart/2005/8/layout/hProcess4"/>
    <dgm:cxn modelId="{1DF30CDD-8580-402B-B0FE-F98998E26455}" type="presParOf" srcId="{BE82D5D5-1B0B-4126-8955-EA543DC07744}" destId="{96215FCD-A074-4676-858E-E9B7A96A21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CF1F50-9033-4891-85B6-62F9661D595A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7B01397-0454-41BC-BFAD-B2F4E67EB167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Franceses na Argélia</a:t>
          </a:r>
        </a:p>
      </dgm:t>
    </dgm:pt>
    <dgm:pt modelId="{2508CB76-B456-441B-A607-065816B6218A}" type="parTrans" cxnId="{D62A7892-C81A-40D9-B91B-A1255D4A0F5B}">
      <dgm:prSet/>
      <dgm:spPr/>
      <dgm:t>
        <a:bodyPr/>
        <a:lstStyle/>
        <a:p>
          <a:endParaRPr lang="pt-BR"/>
        </a:p>
      </dgm:t>
    </dgm:pt>
    <dgm:pt modelId="{60433C15-D091-453E-938F-BDEB00B47861}" type="sibTrans" cxnId="{D62A7892-C81A-40D9-B91B-A1255D4A0F5B}">
      <dgm:prSet/>
      <dgm:spPr/>
      <dgm:t>
        <a:bodyPr/>
        <a:lstStyle/>
        <a:p>
          <a:endParaRPr lang="pt-BR"/>
        </a:p>
      </dgm:t>
    </dgm:pt>
    <dgm:pt modelId="{0B4BFF0C-8A31-4AA2-B991-48E415111630}">
      <dgm:prSet phldrT="[Texto]" custT="1"/>
      <dgm:spPr/>
      <dgm:t>
        <a:bodyPr/>
        <a:lstStyle/>
        <a:p>
          <a:r>
            <a:rPr lang="pt-BR" sz="1400" dirty="0"/>
            <a:t>Conquistaram terras e assumiram o governo.</a:t>
          </a:r>
        </a:p>
      </dgm:t>
    </dgm:pt>
    <dgm:pt modelId="{7805ED4A-65B1-4B2A-BEBE-8CB48E90387F}" type="parTrans" cxnId="{60B7139D-5ECE-4D7C-86AE-48B86E0AD93C}">
      <dgm:prSet/>
      <dgm:spPr/>
      <dgm:t>
        <a:bodyPr/>
        <a:lstStyle/>
        <a:p>
          <a:endParaRPr lang="pt-BR"/>
        </a:p>
      </dgm:t>
    </dgm:pt>
    <dgm:pt modelId="{6A657D9B-FD13-490E-8C3E-A68A361BE42A}" type="sibTrans" cxnId="{60B7139D-5ECE-4D7C-86AE-48B86E0AD93C}">
      <dgm:prSet/>
      <dgm:spPr/>
      <dgm:t>
        <a:bodyPr/>
        <a:lstStyle/>
        <a:p>
          <a:endParaRPr lang="pt-BR"/>
        </a:p>
      </dgm:t>
    </dgm:pt>
    <dgm:pt modelId="{0D7A2C11-D0CC-4304-B413-08A5CC842A43}">
      <dgm:prSet phldrT="[Texto]" custT="1"/>
      <dgm:spPr/>
      <dgm:t>
        <a:bodyPr/>
        <a:lstStyle/>
        <a:p>
          <a:r>
            <a:rPr lang="pt-BR" sz="1400" dirty="0"/>
            <a:t>Os nativos eram obrigados a trabalhar nas plantações.</a:t>
          </a:r>
        </a:p>
      </dgm:t>
    </dgm:pt>
    <dgm:pt modelId="{5A131153-8EB8-4756-BDFF-7B0025EF90DD}" type="parTrans" cxnId="{6FE43305-52BA-451D-82CA-56E43334B749}">
      <dgm:prSet/>
      <dgm:spPr/>
      <dgm:t>
        <a:bodyPr/>
        <a:lstStyle/>
        <a:p>
          <a:endParaRPr lang="pt-BR"/>
        </a:p>
      </dgm:t>
    </dgm:pt>
    <dgm:pt modelId="{44820FE2-947D-4E44-9F04-B956E7BD7F8B}" type="sibTrans" cxnId="{6FE43305-52BA-451D-82CA-56E43334B749}">
      <dgm:prSet/>
      <dgm:spPr/>
      <dgm:t>
        <a:bodyPr/>
        <a:lstStyle/>
        <a:p>
          <a:endParaRPr lang="pt-BR"/>
        </a:p>
      </dgm:t>
    </dgm:pt>
    <dgm:pt modelId="{EC875F56-65B0-46FA-82EA-B1A855332967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Belgas na bacia do Congo</a:t>
          </a:r>
        </a:p>
      </dgm:t>
    </dgm:pt>
    <dgm:pt modelId="{9F2D03DB-898D-4CE6-AF13-2DCC9B3B830F}" type="parTrans" cxnId="{5A0AD6FD-716F-40F2-8651-7E144F140D29}">
      <dgm:prSet/>
      <dgm:spPr/>
      <dgm:t>
        <a:bodyPr/>
        <a:lstStyle/>
        <a:p>
          <a:endParaRPr lang="pt-BR"/>
        </a:p>
      </dgm:t>
    </dgm:pt>
    <dgm:pt modelId="{C3F02FDC-AE56-4E98-AC87-04AAE9C692E4}" type="sibTrans" cxnId="{5A0AD6FD-716F-40F2-8651-7E144F140D29}">
      <dgm:prSet/>
      <dgm:spPr/>
      <dgm:t>
        <a:bodyPr/>
        <a:lstStyle/>
        <a:p>
          <a:endParaRPr lang="pt-BR"/>
        </a:p>
      </dgm:t>
    </dgm:pt>
    <dgm:pt modelId="{009F7520-F676-49BC-AFDC-913197330348}">
      <dgm:prSet phldrT="[Texto]" custT="1"/>
      <dgm:spPr/>
      <dgm:t>
        <a:bodyPr/>
        <a:lstStyle/>
        <a:p>
          <a:r>
            <a:rPr lang="pt-BR" sz="1400" dirty="0"/>
            <a:t>O Congo se tornou propriedade do rei Leopoldo II.</a:t>
          </a:r>
        </a:p>
      </dgm:t>
    </dgm:pt>
    <dgm:pt modelId="{B5F339D5-0F86-4E0E-928A-AD3DF83EE2C0}" type="parTrans" cxnId="{FC48E42E-3372-4F98-8ED0-73649F3B2E4B}">
      <dgm:prSet/>
      <dgm:spPr/>
      <dgm:t>
        <a:bodyPr/>
        <a:lstStyle/>
        <a:p>
          <a:endParaRPr lang="pt-BR"/>
        </a:p>
      </dgm:t>
    </dgm:pt>
    <dgm:pt modelId="{B85F1274-6D07-494D-8E4B-7660AFC0B0AB}" type="sibTrans" cxnId="{FC48E42E-3372-4F98-8ED0-73649F3B2E4B}">
      <dgm:prSet/>
      <dgm:spPr/>
      <dgm:t>
        <a:bodyPr/>
        <a:lstStyle/>
        <a:p>
          <a:endParaRPr lang="pt-BR"/>
        </a:p>
      </dgm:t>
    </dgm:pt>
    <dgm:pt modelId="{80E4A116-0129-4D50-9699-D4F73C057E16}">
      <dgm:prSet phldrT="[Texto]" custT="1"/>
      <dgm:spPr/>
      <dgm:t>
        <a:bodyPr/>
        <a:lstStyle/>
        <a:p>
          <a:r>
            <a:rPr lang="pt-BR" sz="1400" dirty="0"/>
            <a:t>Extração de uma enorme fortuna em borracha e marfim.</a:t>
          </a:r>
        </a:p>
      </dgm:t>
    </dgm:pt>
    <dgm:pt modelId="{B826FC7B-3E69-457D-B1E4-8D493A185E16}" type="parTrans" cxnId="{4E2D7B39-CBEB-44F9-9964-53EBE8C12A36}">
      <dgm:prSet/>
      <dgm:spPr/>
      <dgm:t>
        <a:bodyPr/>
        <a:lstStyle/>
        <a:p>
          <a:endParaRPr lang="pt-BR"/>
        </a:p>
      </dgm:t>
    </dgm:pt>
    <dgm:pt modelId="{DA096149-E338-468B-B308-BD519B8D5116}" type="sibTrans" cxnId="{4E2D7B39-CBEB-44F9-9964-53EBE8C12A36}">
      <dgm:prSet/>
      <dgm:spPr/>
      <dgm:t>
        <a:bodyPr/>
        <a:lstStyle/>
        <a:p>
          <a:endParaRPr lang="pt-BR"/>
        </a:p>
      </dgm:t>
    </dgm:pt>
    <dgm:pt modelId="{80AFE5FD-5078-48A2-A260-6475AE1FFD4E}">
      <dgm:prSet phldrT="[Texto]" custT="1"/>
      <dgm:spPr/>
      <dgm:t>
        <a:bodyPr/>
        <a:lstStyle/>
        <a:p>
          <a:r>
            <a:rPr lang="pt-BR" sz="1400" dirty="0"/>
            <a:t>Desorganização do modo de vida dos nativos.</a:t>
          </a:r>
        </a:p>
      </dgm:t>
    </dgm:pt>
    <dgm:pt modelId="{4A1675CC-B2A4-4933-9394-A23C6383AE54}" type="parTrans" cxnId="{5C83A5D8-CCA7-45A8-818C-7E95BC6915CE}">
      <dgm:prSet/>
      <dgm:spPr/>
      <dgm:t>
        <a:bodyPr/>
        <a:lstStyle/>
        <a:p>
          <a:endParaRPr lang="pt-BR"/>
        </a:p>
      </dgm:t>
    </dgm:pt>
    <dgm:pt modelId="{0F1AF9C2-C76A-4B23-816C-6CE8274E3CF3}" type="sibTrans" cxnId="{5C83A5D8-CCA7-45A8-818C-7E95BC6915CE}">
      <dgm:prSet/>
      <dgm:spPr/>
      <dgm:t>
        <a:bodyPr/>
        <a:lstStyle/>
        <a:p>
          <a:endParaRPr lang="pt-BR"/>
        </a:p>
      </dgm:t>
    </dgm:pt>
    <dgm:pt modelId="{68C5F2CE-D6D8-4EBF-9E1C-A69672C3A3A7}">
      <dgm:prSet phldrT="[Texto]" custT="1"/>
      <dgm:spPr/>
      <dgm:t>
        <a:bodyPr/>
        <a:lstStyle/>
        <a:p>
          <a:r>
            <a:rPr lang="pt-BR" sz="1400" dirty="0"/>
            <a:t>Uma das dominações mais cruéis da história da humanidade.</a:t>
          </a:r>
        </a:p>
      </dgm:t>
    </dgm:pt>
    <dgm:pt modelId="{CEEDCCDC-8A9D-4A8D-A6E1-C8781D87C11D}" type="parTrans" cxnId="{C601E1F0-8B10-4016-93C8-4935F72DEB6D}">
      <dgm:prSet/>
      <dgm:spPr/>
      <dgm:t>
        <a:bodyPr/>
        <a:lstStyle/>
        <a:p>
          <a:endParaRPr lang="pt-BR"/>
        </a:p>
      </dgm:t>
    </dgm:pt>
    <dgm:pt modelId="{5ED4EB1F-DCB7-4ABB-BD43-CCDF4E2C2AA2}" type="sibTrans" cxnId="{C601E1F0-8B10-4016-93C8-4935F72DEB6D}">
      <dgm:prSet/>
      <dgm:spPr/>
      <dgm:t>
        <a:bodyPr/>
        <a:lstStyle/>
        <a:p>
          <a:endParaRPr lang="pt-BR"/>
        </a:p>
      </dgm:t>
    </dgm:pt>
    <dgm:pt modelId="{1A756AAB-C96F-423C-B45A-46CB9204FDF9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Britânicos na África</a:t>
          </a:r>
        </a:p>
      </dgm:t>
    </dgm:pt>
    <dgm:pt modelId="{183939A1-97E6-47B5-A5C2-9B9EA5B04505}" type="parTrans" cxnId="{CFC1015F-62F6-4FC9-8886-B1BC99FD3F7C}">
      <dgm:prSet/>
      <dgm:spPr/>
      <dgm:t>
        <a:bodyPr/>
        <a:lstStyle/>
        <a:p>
          <a:endParaRPr lang="pt-BR"/>
        </a:p>
      </dgm:t>
    </dgm:pt>
    <dgm:pt modelId="{ED02C52E-4D94-42F7-8002-2FC751820535}" type="sibTrans" cxnId="{CFC1015F-62F6-4FC9-8886-B1BC99FD3F7C}">
      <dgm:prSet/>
      <dgm:spPr/>
      <dgm:t>
        <a:bodyPr/>
        <a:lstStyle/>
        <a:p>
          <a:endParaRPr lang="pt-BR"/>
        </a:p>
      </dgm:t>
    </dgm:pt>
    <dgm:pt modelId="{BF954C50-76DB-4CE4-B302-8C3F38D27A9E}">
      <dgm:prSet phldrT="[Texto]" custT="1"/>
      <dgm:spPr/>
      <dgm:t>
        <a:bodyPr/>
        <a:lstStyle/>
        <a:p>
          <a:r>
            <a:rPr lang="pt-BR" sz="1400" dirty="0"/>
            <a:t>A Grã-Bretanha liderou a corrida pela África.</a:t>
          </a:r>
        </a:p>
      </dgm:t>
    </dgm:pt>
    <dgm:pt modelId="{D90E43C7-E2A3-48C3-A0DF-1DF8B5ADFB6E}" type="parTrans" cxnId="{F0252515-93F5-41BD-84C9-4DB4C7B9F15B}">
      <dgm:prSet/>
      <dgm:spPr/>
      <dgm:t>
        <a:bodyPr/>
        <a:lstStyle/>
        <a:p>
          <a:endParaRPr lang="pt-BR"/>
        </a:p>
      </dgm:t>
    </dgm:pt>
    <dgm:pt modelId="{51BD7C83-2C48-483B-AFF7-0086706ADEDE}" type="sibTrans" cxnId="{F0252515-93F5-41BD-84C9-4DB4C7B9F15B}">
      <dgm:prSet/>
      <dgm:spPr/>
      <dgm:t>
        <a:bodyPr/>
        <a:lstStyle/>
        <a:p>
          <a:endParaRPr lang="pt-BR"/>
        </a:p>
      </dgm:t>
    </dgm:pt>
    <dgm:pt modelId="{3A54EFBB-B967-477D-8F08-F3CAE238547B}">
      <dgm:prSet phldrT="[Texto]" custT="1"/>
      <dgm:spPr/>
      <dgm:t>
        <a:bodyPr/>
        <a:lstStyle/>
        <a:p>
          <a:r>
            <a:rPr lang="pt-BR" sz="1400" dirty="0"/>
            <a:t>Egito e Sudão.</a:t>
          </a:r>
        </a:p>
      </dgm:t>
    </dgm:pt>
    <dgm:pt modelId="{8C05EE7D-7437-4B2B-AC5F-E671AC31DB02}" type="parTrans" cxnId="{12F00222-6DE3-4A18-A1AF-E9A6D3619768}">
      <dgm:prSet/>
      <dgm:spPr/>
      <dgm:t>
        <a:bodyPr/>
        <a:lstStyle/>
        <a:p>
          <a:endParaRPr lang="pt-BR"/>
        </a:p>
      </dgm:t>
    </dgm:pt>
    <dgm:pt modelId="{8A26D53F-57DB-4FD2-A5D3-4A90E9DD8A51}" type="sibTrans" cxnId="{12F00222-6DE3-4A18-A1AF-E9A6D3619768}">
      <dgm:prSet/>
      <dgm:spPr/>
      <dgm:t>
        <a:bodyPr/>
        <a:lstStyle/>
        <a:p>
          <a:endParaRPr lang="pt-BR"/>
        </a:p>
      </dgm:t>
    </dgm:pt>
    <dgm:pt modelId="{CED04184-5CB7-4C5A-AF6C-C86F7F769979}">
      <dgm:prSet phldrT="[Texto]" custT="1"/>
      <dgm:spPr/>
      <dgm:t>
        <a:bodyPr/>
        <a:lstStyle/>
        <a:p>
          <a:r>
            <a:rPr lang="pt-BR" sz="1400" dirty="0"/>
            <a:t>Uganda, África Oriental e </a:t>
          </a:r>
          <a:r>
            <a:rPr lang="pt-BR" sz="1400" dirty="0" err="1"/>
            <a:t>Rodésia</a:t>
          </a:r>
          <a:r>
            <a:rPr lang="pt-BR" sz="1400" dirty="0"/>
            <a:t>.</a:t>
          </a:r>
        </a:p>
      </dgm:t>
    </dgm:pt>
    <dgm:pt modelId="{65D8BC86-94D1-41E0-9225-FF586EB1CC45}" type="parTrans" cxnId="{F44109E6-F346-4D34-9C72-59B47DD1348E}">
      <dgm:prSet/>
      <dgm:spPr/>
      <dgm:t>
        <a:bodyPr/>
        <a:lstStyle/>
        <a:p>
          <a:endParaRPr lang="pt-BR"/>
        </a:p>
      </dgm:t>
    </dgm:pt>
    <dgm:pt modelId="{B251E61E-25CA-432E-B24F-B6687D50D765}" type="sibTrans" cxnId="{F44109E6-F346-4D34-9C72-59B47DD1348E}">
      <dgm:prSet/>
      <dgm:spPr/>
      <dgm:t>
        <a:bodyPr/>
        <a:lstStyle/>
        <a:p>
          <a:endParaRPr lang="pt-BR"/>
        </a:p>
      </dgm:t>
    </dgm:pt>
    <dgm:pt modelId="{EE0D92CF-279C-4C7C-9F68-956CA60CDF3D}" type="pres">
      <dgm:prSet presAssocID="{35CF1F50-9033-4891-85B6-62F9661D59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149E7-61AF-46AC-841B-23A47815D823}" type="pres">
      <dgm:prSet presAssocID="{C7B01397-0454-41BC-BFAD-B2F4E67EB167}" presName="root" presStyleCnt="0"/>
      <dgm:spPr/>
    </dgm:pt>
    <dgm:pt modelId="{847D66AD-B49F-4305-B21A-8AA6D41D7C61}" type="pres">
      <dgm:prSet presAssocID="{C7B01397-0454-41BC-BFAD-B2F4E67EB167}" presName="rootComposite" presStyleCnt="0"/>
      <dgm:spPr/>
    </dgm:pt>
    <dgm:pt modelId="{5E5B3CB6-2219-4170-88ED-5BB025D5B5CE}" type="pres">
      <dgm:prSet presAssocID="{C7B01397-0454-41BC-BFAD-B2F4E67EB167}" presName="rootText" presStyleLbl="node1" presStyleIdx="0" presStyleCnt="3"/>
      <dgm:spPr/>
    </dgm:pt>
    <dgm:pt modelId="{9051EBB9-56E2-4487-B9E2-E98B6D1C9487}" type="pres">
      <dgm:prSet presAssocID="{C7B01397-0454-41BC-BFAD-B2F4E67EB167}" presName="rootConnector" presStyleLbl="node1" presStyleIdx="0" presStyleCnt="3"/>
      <dgm:spPr/>
    </dgm:pt>
    <dgm:pt modelId="{121A88A6-7BF6-4FEC-BCE9-FB35DF84B4E6}" type="pres">
      <dgm:prSet presAssocID="{C7B01397-0454-41BC-BFAD-B2F4E67EB167}" presName="childShape" presStyleCnt="0"/>
      <dgm:spPr/>
    </dgm:pt>
    <dgm:pt modelId="{E4475493-7201-4880-A27E-54FEFE879D76}" type="pres">
      <dgm:prSet presAssocID="{7805ED4A-65B1-4B2A-BEBE-8CB48E90387F}" presName="Name13" presStyleLbl="parChTrans1D2" presStyleIdx="0" presStyleCnt="9"/>
      <dgm:spPr/>
    </dgm:pt>
    <dgm:pt modelId="{5D48EB31-7442-4CFF-84F3-C80F14E55780}" type="pres">
      <dgm:prSet presAssocID="{0B4BFF0C-8A31-4AA2-B991-48E415111630}" presName="childText" presStyleLbl="bgAcc1" presStyleIdx="0" presStyleCnt="9">
        <dgm:presLayoutVars>
          <dgm:bulletEnabled val="1"/>
        </dgm:presLayoutVars>
      </dgm:prSet>
      <dgm:spPr/>
    </dgm:pt>
    <dgm:pt modelId="{A2DB536F-3FAE-43C6-B87D-932738AA1643}" type="pres">
      <dgm:prSet presAssocID="{5A131153-8EB8-4756-BDFF-7B0025EF90DD}" presName="Name13" presStyleLbl="parChTrans1D2" presStyleIdx="1" presStyleCnt="9"/>
      <dgm:spPr/>
    </dgm:pt>
    <dgm:pt modelId="{94895DD5-8113-47C8-B0AF-B18F9D547AF3}" type="pres">
      <dgm:prSet presAssocID="{0D7A2C11-D0CC-4304-B413-08A5CC842A43}" presName="childText" presStyleLbl="bgAcc1" presStyleIdx="1" presStyleCnt="9">
        <dgm:presLayoutVars>
          <dgm:bulletEnabled val="1"/>
        </dgm:presLayoutVars>
      </dgm:prSet>
      <dgm:spPr/>
    </dgm:pt>
    <dgm:pt modelId="{769A9F5B-946B-4617-8880-20EAF0FECC4A}" type="pres">
      <dgm:prSet presAssocID="{4A1675CC-B2A4-4933-9394-A23C6383AE54}" presName="Name13" presStyleLbl="parChTrans1D2" presStyleIdx="2" presStyleCnt="9"/>
      <dgm:spPr/>
    </dgm:pt>
    <dgm:pt modelId="{CD48E00B-0AF0-41FD-B8E5-B714A7C027D3}" type="pres">
      <dgm:prSet presAssocID="{80AFE5FD-5078-48A2-A260-6475AE1FFD4E}" presName="childText" presStyleLbl="bgAcc1" presStyleIdx="2" presStyleCnt="9">
        <dgm:presLayoutVars>
          <dgm:bulletEnabled val="1"/>
        </dgm:presLayoutVars>
      </dgm:prSet>
      <dgm:spPr/>
    </dgm:pt>
    <dgm:pt modelId="{15C8B506-4EA0-4440-BAC0-2B73C02B6D8F}" type="pres">
      <dgm:prSet presAssocID="{EC875F56-65B0-46FA-82EA-B1A855332967}" presName="root" presStyleCnt="0"/>
      <dgm:spPr/>
    </dgm:pt>
    <dgm:pt modelId="{55A22597-FD89-4EB0-9B9A-7F765373B3EE}" type="pres">
      <dgm:prSet presAssocID="{EC875F56-65B0-46FA-82EA-B1A855332967}" presName="rootComposite" presStyleCnt="0"/>
      <dgm:spPr/>
    </dgm:pt>
    <dgm:pt modelId="{6C538489-EE44-419C-84D3-8190787FB487}" type="pres">
      <dgm:prSet presAssocID="{EC875F56-65B0-46FA-82EA-B1A855332967}" presName="rootText" presStyleLbl="node1" presStyleIdx="1" presStyleCnt="3"/>
      <dgm:spPr/>
    </dgm:pt>
    <dgm:pt modelId="{96D1BD73-D90B-4E3E-942A-30EFFD4C3987}" type="pres">
      <dgm:prSet presAssocID="{EC875F56-65B0-46FA-82EA-B1A855332967}" presName="rootConnector" presStyleLbl="node1" presStyleIdx="1" presStyleCnt="3"/>
      <dgm:spPr/>
    </dgm:pt>
    <dgm:pt modelId="{30F69426-3A0B-4142-B5E5-89F034BAEE3E}" type="pres">
      <dgm:prSet presAssocID="{EC875F56-65B0-46FA-82EA-B1A855332967}" presName="childShape" presStyleCnt="0"/>
      <dgm:spPr/>
    </dgm:pt>
    <dgm:pt modelId="{BD0649D5-89A8-4FD0-8594-B4F2E2CAEF16}" type="pres">
      <dgm:prSet presAssocID="{B5F339D5-0F86-4E0E-928A-AD3DF83EE2C0}" presName="Name13" presStyleLbl="parChTrans1D2" presStyleIdx="3" presStyleCnt="9"/>
      <dgm:spPr/>
    </dgm:pt>
    <dgm:pt modelId="{999DA955-1857-46D3-BE19-AE3BC102E9AB}" type="pres">
      <dgm:prSet presAssocID="{009F7520-F676-49BC-AFDC-913197330348}" presName="childText" presStyleLbl="bgAcc1" presStyleIdx="3" presStyleCnt="9">
        <dgm:presLayoutVars>
          <dgm:bulletEnabled val="1"/>
        </dgm:presLayoutVars>
      </dgm:prSet>
      <dgm:spPr/>
    </dgm:pt>
    <dgm:pt modelId="{8E583D8C-8392-4B27-98A6-5BC84B4E165E}" type="pres">
      <dgm:prSet presAssocID="{B826FC7B-3E69-457D-B1E4-8D493A185E16}" presName="Name13" presStyleLbl="parChTrans1D2" presStyleIdx="4" presStyleCnt="9"/>
      <dgm:spPr/>
    </dgm:pt>
    <dgm:pt modelId="{82004240-6DFD-4CEA-A1EF-A7E9B6CD969C}" type="pres">
      <dgm:prSet presAssocID="{80E4A116-0129-4D50-9699-D4F73C057E16}" presName="childText" presStyleLbl="bgAcc1" presStyleIdx="4" presStyleCnt="9">
        <dgm:presLayoutVars>
          <dgm:bulletEnabled val="1"/>
        </dgm:presLayoutVars>
      </dgm:prSet>
      <dgm:spPr/>
    </dgm:pt>
    <dgm:pt modelId="{137D7D42-28FA-43C4-876F-3E21E3F93100}" type="pres">
      <dgm:prSet presAssocID="{CEEDCCDC-8A9D-4A8D-A6E1-C8781D87C11D}" presName="Name13" presStyleLbl="parChTrans1D2" presStyleIdx="5" presStyleCnt="9"/>
      <dgm:spPr/>
    </dgm:pt>
    <dgm:pt modelId="{FC87FA0C-1516-4B8E-9A13-C228B9ACC2F6}" type="pres">
      <dgm:prSet presAssocID="{68C5F2CE-D6D8-4EBF-9E1C-A69672C3A3A7}" presName="childText" presStyleLbl="bgAcc1" presStyleIdx="5" presStyleCnt="9">
        <dgm:presLayoutVars>
          <dgm:bulletEnabled val="1"/>
        </dgm:presLayoutVars>
      </dgm:prSet>
      <dgm:spPr/>
    </dgm:pt>
    <dgm:pt modelId="{4E933983-FB17-447A-8EA1-F265C94296BE}" type="pres">
      <dgm:prSet presAssocID="{1A756AAB-C96F-423C-B45A-46CB9204FDF9}" presName="root" presStyleCnt="0"/>
      <dgm:spPr/>
    </dgm:pt>
    <dgm:pt modelId="{E33B6C83-E7C5-4C1C-8128-DA305D2AB4E6}" type="pres">
      <dgm:prSet presAssocID="{1A756AAB-C96F-423C-B45A-46CB9204FDF9}" presName="rootComposite" presStyleCnt="0"/>
      <dgm:spPr/>
    </dgm:pt>
    <dgm:pt modelId="{023B6D93-0A06-463D-9DEA-9D23ED28A48D}" type="pres">
      <dgm:prSet presAssocID="{1A756AAB-C96F-423C-B45A-46CB9204FDF9}" presName="rootText" presStyleLbl="node1" presStyleIdx="2" presStyleCnt="3"/>
      <dgm:spPr/>
    </dgm:pt>
    <dgm:pt modelId="{37835531-29E1-4C37-8271-A292C1C285CA}" type="pres">
      <dgm:prSet presAssocID="{1A756AAB-C96F-423C-B45A-46CB9204FDF9}" presName="rootConnector" presStyleLbl="node1" presStyleIdx="2" presStyleCnt="3"/>
      <dgm:spPr/>
    </dgm:pt>
    <dgm:pt modelId="{BB44BDD7-9C47-4DD1-AC3B-0AE658212599}" type="pres">
      <dgm:prSet presAssocID="{1A756AAB-C96F-423C-B45A-46CB9204FDF9}" presName="childShape" presStyleCnt="0"/>
      <dgm:spPr/>
    </dgm:pt>
    <dgm:pt modelId="{71398F33-DEA3-412E-B22F-CE70329EE574}" type="pres">
      <dgm:prSet presAssocID="{D90E43C7-E2A3-48C3-A0DF-1DF8B5ADFB6E}" presName="Name13" presStyleLbl="parChTrans1D2" presStyleIdx="6" presStyleCnt="9"/>
      <dgm:spPr/>
    </dgm:pt>
    <dgm:pt modelId="{FAD99A47-8025-4BE4-9524-08E3E53F6F9A}" type="pres">
      <dgm:prSet presAssocID="{BF954C50-76DB-4CE4-B302-8C3F38D27A9E}" presName="childText" presStyleLbl="bgAcc1" presStyleIdx="6" presStyleCnt="9">
        <dgm:presLayoutVars>
          <dgm:bulletEnabled val="1"/>
        </dgm:presLayoutVars>
      </dgm:prSet>
      <dgm:spPr/>
    </dgm:pt>
    <dgm:pt modelId="{DFC7C409-2F1F-4088-840F-61F05EFAE39D}" type="pres">
      <dgm:prSet presAssocID="{8C05EE7D-7437-4B2B-AC5F-E671AC31DB02}" presName="Name13" presStyleLbl="parChTrans1D2" presStyleIdx="7" presStyleCnt="9"/>
      <dgm:spPr/>
    </dgm:pt>
    <dgm:pt modelId="{0132BAF2-95B4-43E6-860D-92C7985C0D8E}" type="pres">
      <dgm:prSet presAssocID="{3A54EFBB-B967-477D-8F08-F3CAE238547B}" presName="childText" presStyleLbl="bgAcc1" presStyleIdx="7" presStyleCnt="9">
        <dgm:presLayoutVars>
          <dgm:bulletEnabled val="1"/>
        </dgm:presLayoutVars>
      </dgm:prSet>
      <dgm:spPr/>
    </dgm:pt>
    <dgm:pt modelId="{937704C2-575A-4E09-A0E4-5F4B81148D94}" type="pres">
      <dgm:prSet presAssocID="{65D8BC86-94D1-41E0-9225-FF586EB1CC45}" presName="Name13" presStyleLbl="parChTrans1D2" presStyleIdx="8" presStyleCnt="9"/>
      <dgm:spPr/>
    </dgm:pt>
    <dgm:pt modelId="{0696D388-29F7-462D-9121-E8C8AA0A6174}" type="pres">
      <dgm:prSet presAssocID="{CED04184-5CB7-4C5A-AF6C-C86F7F769979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6FE43305-52BA-451D-82CA-56E43334B749}" srcId="{C7B01397-0454-41BC-BFAD-B2F4E67EB167}" destId="{0D7A2C11-D0CC-4304-B413-08A5CC842A43}" srcOrd="1" destOrd="0" parTransId="{5A131153-8EB8-4756-BDFF-7B0025EF90DD}" sibTransId="{44820FE2-947D-4E44-9F04-B956E7BD7F8B}"/>
    <dgm:cxn modelId="{BFA74312-5A2D-47BE-ACD4-34E595D82DFD}" type="presOf" srcId="{35CF1F50-9033-4891-85B6-62F9661D595A}" destId="{EE0D92CF-279C-4C7C-9F68-956CA60CDF3D}" srcOrd="0" destOrd="0" presId="urn:microsoft.com/office/officeart/2005/8/layout/hierarchy3"/>
    <dgm:cxn modelId="{F0252515-93F5-41BD-84C9-4DB4C7B9F15B}" srcId="{1A756AAB-C96F-423C-B45A-46CB9204FDF9}" destId="{BF954C50-76DB-4CE4-B302-8C3F38D27A9E}" srcOrd="0" destOrd="0" parTransId="{D90E43C7-E2A3-48C3-A0DF-1DF8B5ADFB6E}" sibTransId="{51BD7C83-2C48-483B-AFF7-0086706ADEDE}"/>
    <dgm:cxn modelId="{12F00222-6DE3-4A18-A1AF-E9A6D3619768}" srcId="{1A756AAB-C96F-423C-B45A-46CB9204FDF9}" destId="{3A54EFBB-B967-477D-8F08-F3CAE238547B}" srcOrd="1" destOrd="0" parTransId="{8C05EE7D-7437-4B2B-AC5F-E671AC31DB02}" sibTransId="{8A26D53F-57DB-4FD2-A5D3-4A90E9DD8A51}"/>
    <dgm:cxn modelId="{B12CE928-FB8A-44CB-9AEA-46AEB8D22BD8}" type="presOf" srcId="{D90E43C7-E2A3-48C3-A0DF-1DF8B5ADFB6E}" destId="{71398F33-DEA3-412E-B22F-CE70329EE574}" srcOrd="0" destOrd="0" presId="urn:microsoft.com/office/officeart/2005/8/layout/hierarchy3"/>
    <dgm:cxn modelId="{59F3312A-58E6-41A1-B46D-22179C7B15CE}" type="presOf" srcId="{1A756AAB-C96F-423C-B45A-46CB9204FDF9}" destId="{023B6D93-0A06-463D-9DEA-9D23ED28A48D}" srcOrd="0" destOrd="0" presId="urn:microsoft.com/office/officeart/2005/8/layout/hierarchy3"/>
    <dgm:cxn modelId="{FC48E42E-3372-4F98-8ED0-73649F3B2E4B}" srcId="{EC875F56-65B0-46FA-82EA-B1A855332967}" destId="{009F7520-F676-49BC-AFDC-913197330348}" srcOrd="0" destOrd="0" parTransId="{B5F339D5-0F86-4E0E-928A-AD3DF83EE2C0}" sibTransId="{B85F1274-6D07-494D-8E4B-7660AFC0B0AB}"/>
    <dgm:cxn modelId="{4E2D7B39-CBEB-44F9-9964-53EBE8C12A36}" srcId="{EC875F56-65B0-46FA-82EA-B1A855332967}" destId="{80E4A116-0129-4D50-9699-D4F73C057E16}" srcOrd="1" destOrd="0" parTransId="{B826FC7B-3E69-457D-B1E4-8D493A185E16}" sibTransId="{DA096149-E338-468B-B308-BD519B8D5116}"/>
    <dgm:cxn modelId="{E97A373A-812E-4105-8B83-85F940B21868}" type="presOf" srcId="{4A1675CC-B2A4-4933-9394-A23C6383AE54}" destId="{769A9F5B-946B-4617-8880-20EAF0FECC4A}" srcOrd="0" destOrd="0" presId="urn:microsoft.com/office/officeart/2005/8/layout/hierarchy3"/>
    <dgm:cxn modelId="{F639445E-6374-47B8-83A0-E0444CFA44D3}" type="presOf" srcId="{CED04184-5CB7-4C5A-AF6C-C86F7F769979}" destId="{0696D388-29F7-462D-9121-E8C8AA0A6174}" srcOrd="0" destOrd="0" presId="urn:microsoft.com/office/officeart/2005/8/layout/hierarchy3"/>
    <dgm:cxn modelId="{CFC1015F-62F6-4FC9-8886-B1BC99FD3F7C}" srcId="{35CF1F50-9033-4891-85B6-62F9661D595A}" destId="{1A756AAB-C96F-423C-B45A-46CB9204FDF9}" srcOrd="2" destOrd="0" parTransId="{183939A1-97E6-47B5-A5C2-9B9EA5B04505}" sibTransId="{ED02C52E-4D94-42F7-8002-2FC751820535}"/>
    <dgm:cxn modelId="{E23AB65F-5042-473C-A73E-5B72A85B38DE}" type="presOf" srcId="{0B4BFF0C-8A31-4AA2-B991-48E415111630}" destId="{5D48EB31-7442-4CFF-84F3-C80F14E55780}" srcOrd="0" destOrd="0" presId="urn:microsoft.com/office/officeart/2005/8/layout/hierarchy3"/>
    <dgm:cxn modelId="{50AD9160-F87A-4B17-9E6C-84F1738BD50C}" type="presOf" srcId="{80AFE5FD-5078-48A2-A260-6475AE1FFD4E}" destId="{CD48E00B-0AF0-41FD-B8E5-B714A7C027D3}" srcOrd="0" destOrd="0" presId="urn:microsoft.com/office/officeart/2005/8/layout/hierarchy3"/>
    <dgm:cxn modelId="{3C514964-63E5-4BEC-99F5-08966106CCDF}" type="presOf" srcId="{1A756AAB-C96F-423C-B45A-46CB9204FDF9}" destId="{37835531-29E1-4C37-8271-A292C1C285CA}" srcOrd="1" destOrd="0" presId="urn:microsoft.com/office/officeart/2005/8/layout/hierarchy3"/>
    <dgm:cxn modelId="{60875748-693B-44F1-925C-2175BCB47B19}" type="presOf" srcId="{8C05EE7D-7437-4B2B-AC5F-E671AC31DB02}" destId="{DFC7C409-2F1F-4088-840F-61F05EFAE39D}" srcOrd="0" destOrd="0" presId="urn:microsoft.com/office/officeart/2005/8/layout/hierarchy3"/>
    <dgm:cxn modelId="{EED7D748-2CFB-4666-B2A2-3C02F51D4EAB}" type="presOf" srcId="{BF954C50-76DB-4CE4-B302-8C3F38D27A9E}" destId="{FAD99A47-8025-4BE4-9524-08E3E53F6F9A}" srcOrd="0" destOrd="0" presId="urn:microsoft.com/office/officeart/2005/8/layout/hierarchy3"/>
    <dgm:cxn modelId="{EB6A0C6D-8EF4-4614-ADBB-CCBB50B19C28}" type="presOf" srcId="{EC875F56-65B0-46FA-82EA-B1A855332967}" destId="{96D1BD73-D90B-4E3E-942A-30EFFD4C3987}" srcOrd="1" destOrd="0" presId="urn:microsoft.com/office/officeart/2005/8/layout/hierarchy3"/>
    <dgm:cxn modelId="{BBE6B273-1A61-44C8-B9A8-2E45BDF86282}" type="presOf" srcId="{EC875F56-65B0-46FA-82EA-B1A855332967}" destId="{6C538489-EE44-419C-84D3-8190787FB487}" srcOrd="0" destOrd="0" presId="urn:microsoft.com/office/officeart/2005/8/layout/hierarchy3"/>
    <dgm:cxn modelId="{09E5B653-C271-42A4-8E50-CFCC5247B558}" type="presOf" srcId="{5A131153-8EB8-4756-BDFF-7B0025EF90DD}" destId="{A2DB536F-3FAE-43C6-B87D-932738AA1643}" srcOrd="0" destOrd="0" presId="urn:microsoft.com/office/officeart/2005/8/layout/hierarchy3"/>
    <dgm:cxn modelId="{39B2097B-0D67-4794-A5EE-14167E3A781A}" type="presOf" srcId="{B826FC7B-3E69-457D-B1E4-8D493A185E16}" destId="{8E583D8C-8392-4B27-98A6-5BC84B4E165E}" srcOrd="0" destOrd="0" presId="urn:microsoft.com/office/officeart/2005/8/layout/hierarchy3"/>
    <dgm:cxn modelId="{550DF882-0420-4929-826C-A50C75844875}" type="presOf" srcId="{C7B01397-0454-41BC-BFAD-B2F4E67EB167}" destId="{5E5B3CB6-2219-4170-88ED-5BB025D5B5CE}" srcOrd="0" destOrd="0" presId="urn:microsoft.com/office/officeart/2005/8/layout/hierarchy3"/>
    <dgm:cxn modelId="{0366488E-C1B9-4B1E-9F8A-755FB72E2866}" type="presOf" srcId="{3A54EFBB-B967-477D-8F08-F3CAE238547B}" destId="{0132BAF2-95B4-43E6-860D-92C7985C0D8E}" srcOrd="0" destOrd="0" presId="urn:microsoft.com/office/officeart/2005/8/layout/hierarchy3"/>
    <dgm:cxn modelId="{D62A7892-C81A-40D9-B91B-A1255D4A0F5B}" srcId="{35CF1F50-9033-4891-85B6-62F9661D595A}" destId="{C7B01397-0454-41BC-BFAD-B2F4E67EB167}" srcOrd="0" destOrd="0" parTransId="{2508CB76-B456-441B-A607-065816B6218A}" sibTransId="{60433C15-D091-453E-938F-BDEB00B47861}"/>
    <dgm:cxn modelId="{60B7139D-5ECE-4D7C-86AE-48B86E0AD93C}" srcId="{C7B01397-0454-41BC-BFAD-B2F4E67EB167}" destId="{0B4BFF0C-8A31-4AA2-B991-48E415111630}" srcOrd="0" destOrd="0" parTransId="{7805ED4A-65B1-4B2A-BEBE-8CB48E90387F}" sibTransId="{6A657D9B-FD13-490E-8C3E-A68A361BE42A}"/>
    <dgm:cxn modelId="{A4A9B6AD-A454-4CDF-A5BE-96C95D3481B3}" type="presOf" srcId="{7805ED4A-65B1-4B2A-BEBE-8CB48E90387F}" destId="{E4475493-7201-4880-A27E-54FEFE879D76}" srcOrd="0" destOrd="0" presId="urn:microsoft.com/office/officeart/2005/8/layout/hierarchy3"/>
    <dgm:cxn modelId="{69F395BB-6DAD-4956-898B-7CAD94F301D1}" type="presOf" srcId="{68C5F2CE-D6D8-4EBF-9E1C-A69672C3A3A7}" destId="{FC87FA0C-1516-4B8E-9A13-C228B9ACC2F6}" srcOrd="0" destOrd="0" presId="urn:microsoft.com/office/officeart/2005/8/layout/hierarchy3"/>
    <dgm:cxn modelId="{9BD532C6-8D52-411E-991C-14B7F86B2851}" type="presOf" srcId="{009F7520-F676-49BC-AFDC-913197330348}" destId="{999DA955-1857-46D3-BE19-AE3BC102E9AB}" srcOrd="0" destOrd="0" presId="urn:microsoft.com/office/officeart/2005/8/layout/hierarchy3"/>
    <dgm:cxn modelId="{71DC3CCD-AD6C-4A87-BA30-D8FD2F0C33AC}" type="presOf" srcId="{CEEDCCDC-8A9D-4A8D-A6E1-C8781D87C11D}" destId="{137D7D42-28FA-43C4-876F-3E21E3F93100}" srcOrd="0" destOrd="0" presId="urn:microsoft.com/office/officeart/2005/8/layout/hierarchy3"/>
    <dgm:cxn modelId="{820250D2-3ED3-4419-B534-5EE1CB853D1F}" type="presOf" srcId="{C7B01397-0454-41BC-BFAD-B2F4E67EB167}" destId="{9051EBB9-56E2-4487-B9E2-E98B6D1C9487}" srcOrd="1" destOrd="0" presId="urn:microsoft.com/office/officeart/2005/8/layout/hierarchy3"/>
    <dgm:cxn modelId="{DA852DD7-4CBB-476B-B5BD-9C6C16F1010F}" type="presOf" srcId="{80E4A116-0129-4D50-9699-D4F73C057E16}" destId="{82004240-6DFD-4CEA-A1EF-A7E9B6CD969C}" srcOrd="0" destOrd="0" presId="urn:microsoft.com/office/officeart/2005/8/layout/hierarchy3"/>
    <dgm:cxn modelId="{5C83A5D8-CCA7-45A8-818C-7E95BC6915CE}" srcId="{C7B01397-0454-41BC-BFAD-B2F4E67EB167}" destId="{80AFE5FD-5078-48A2-A260-6475AE1FFD4E}" srcOrd="2" destOrd="0" parTransId="{4A1675CC-B2A4-4933-9394-A23C6383AE54}" sibTransId="{0F1AF9C2-C76A-4B23-816C-6CE8274E3CF3}"/>
    <dgm:cxn modelId="{69866CDB-A23C-423B-B4FB-95578C0493F8}" type="presOf" srcId="{0D7A2C11-D0CC-4304-B413-08A5CC842A43}" destId="{94895DD5-8113-47C8-B0AF-B18F9D547AF3}" srcOrd="0" destOrd="0" presId="urn:microsoft.com/office/officeart/2005/8/layout/hierarchy3"/>
    <dgm:cxn modelId="{F44109E6-F346-4D34-9C72-59B47DD1348E}" srcId="{1A756AAB-C96F-423C-B45A-46CB9204FDF9}" destId="{CED04184-5CB7-4C5A-AF6C-C86F7F769979}" srcOrd="2" destOrd="0" parTransId="{65D8BC86-94D1-41E0-9225-FF586EB1CC45}" sibTransId="{B251E61E-25CA-432E-B24F-B6687D50D765}"/>
    <dgm:cxn modelId="{3C7D5FE6-8086-4DB2-972E-72E2FDF90AB8}" type="presOf" srcId="{B5F339D5-0F86-4E0E-928A-AD3DF83EE2C0}" destId="{BD0649D5-89A8-4FD0-8594-B4F2E2CAEF16}" srcOrd="0" destOrd="0" presId="urn:microsoft.com/office/officeart/2005/8/layout/hierarchy3"/>
    <dgm:cxn modelId="{C601E1F0-8B10-4016-93C8-4935F72DEB6D}" srcId="{EC875F56-65B0-46FA-82EA-B1A855332967}" destId="{68C5F2CE-D6D8-4EBF-9E1C-A69672C3A3A7}" srcOrd="2" destOrd="0" parTransId="{CEEDCCDC-8A9D-4A8D-A6E1-C8781D87C11D}" sibTransId="{5ED4EB1F-DCB7-4ABB-BD43-CCDF4E2C2AA2}"/>
    <dgm:cxn modelId="{17F528FB-5E0A-4188-8494-0654B6C77027}" type="presOf" srcId="{65D8BC86-94D1-41E0-9225-FF586EB1CC45}" destId="{937704C2-575A-4E09-A0E4-5F4B81148D94}" srcOrd="0" destOrd="0" presId="urn:microsoft.com/office/officeart/2005/8/layout/hierarchy3"/>
    <dgm:cxn modelId="{5A0AD6FD-716F-40F2-8651-7E144F140D29}" srcId="{35CF1F50-9033-4891-85B6-62F9661D595A}" destId="{EC875F56-65B0-46FA-82EA-B1A855332967}" srcOrd="1" destOrd="0" parTransId="{9F2D03DB-898D-4CE6-AF13-2DCC9B3B830F}" sibTransId="{C3F02FDC-AE56-4E98-AC87-04AAE9C692E4}"/>
    <dgm:cxn modelId="{2C05AFF6-7AD6-47CE-A6CA-8EB6FD786D88}" type="presParOf" srcId="{EE0D92CF-279C-4C7C-9F68-956CA60CDF3D}" destId="{CF6149E7-61AF-46AC-841B-23A47815D823}" srcOrd="0" destOrd="0" presId="urn:microsoft.com/office/officeart/2005/8/layout/hierarchy3"/>
    <dgm:cxn modelId="{FD4598ED-74A3-4D88-87DC-8775DF036D5B}" type="presParOf" srcId="{CF6149E7-61AF-46AC-841B-23A47815D823}" destId="{847D66AD-B49F-4305-B21A-8AA6D41D7C61}" srcOrd="0" destOrd="0" presId="urn:microsoft.com/office/officeart/2005/8/layout/hierarchy3"/>
    <dgm:cxn modelId="{9A24CBDB-BCAE-462A-975D-1FA09CD6DCB1}" type="presParOf" srcId="{847D66AD-B49F-4305-B21A-8AA6D41D7C61}" destId="{5E5B3CB6-2219-4170-88ED-5BB025D5B5CE}" srcOrd="0" destOrd="0" presId="urn:microsoft.com/office/officeart/2005/8/layout/hierarchy3"/>
    <dgm:cxn modelId="{11BCB499-4D74-49CC-B30B-AFE388D5241B}" type="presParOf" srcId="{847D66AD-B49F-4305-B21A-8AA6D41D7C61}" destId="{9051EBB9-56E2-4487-B9E2-E98B6D1C9487}" srcOrd="1" destOrd="0" presId="urn:microsoft.com/office/officeart/2005/8/layout/hierarchy3"/>
    <dgm:cxn modelId="{EB722644-778D-47B7-91AD-F54628134A85}" type="presParOf" srcId="{CF6149E7-61AF-46AC-841B-23A47815D823}" destId="{121A88A6-7BF6-4FEC-BCE9-FB35DF84B4E6}" srcOrd="1" destOrd="0" presId="urn:microsoft.com/office/officeart/2005/8/layout/hierarchy3"/>
    <dgm:cxn modelId="{7E394B51-7643-4AF1-B7DE-4AAAE0BDE63A}" type="presParOf" srcId="{121A88A6-7BF6-4FEC-BCE9-FB35DF84B4E6}" destId="{E4475493-7201-4880-A27E-54FEFE879D76}" srcOrd="0" destOrd="0" presId="urn:microsoft.com/office/officeart/2005/8/layout/hierarchy3"/>
    <dgm:cxn modelId="{1BE7F2E6-C785-4AB2-87F7-A3D6C30C2B89}" type="presParOf" srcId="{121A88A6-7BF6-4FEC-BCE9-FB35DF84B4E6}" destId="{5D48EB31-7442-4CFF-84F3-C80F14E55780}" srcOrd="1" destOrd="0" presId="urn:microsoft.com/office/officeart/2005/8/layout/hierarchy3"/>
    <dgm:cxn modelId="{8C87D43C-0303-4A44-AF6A-8F018A3749E5}" type="presParOf" srcId="{121A88A6-7BF6-4FEC-BCE9-FB35DF84B4E6}" destId="{A2DB536F-3FAE-43C6-B87D-932738AA1643}" srcOrd="2" destOrd="0" presId="urn:microsoft.com/office/officeart/2005/8/layout/hierarchy3"/>
    <dgm:cxn modelId="{AAD13100-7E6B-4E59-87B9-99CA21A1C03C}" type="presParOf" srcId="{121A88A6-7BF6-4FEC-BCE9-FB35DF84B4E6}" destId="{94895DD5-8113-47C8-B0AF-B18F9D547AF3}" srcOrd="3" destOrd="0" presId="urn:microsoft.com/office/officeart/2005/8/layout/hierarchy3"/>
    <dgm:cxn modelId="{38CAD8BB-6D7C-4BF0-8594-9B4FEF05BC61}" type="presParOf" srcId="{121A88A6-7BF6-4FEC-BCE9-FB35DF84B4E6}" destId="{769A9F5B-946B-4617-8880-20EAF0FECC4A}" srcOrd="4" destOrd="0" presId="urn:microsoft.com/office/officeart/2005/8/layout/hierarchy3"/>
    <dgm:cxn modelId="{B2F9A4F4-DF4D-4D52-8919-D22C9FFFF00A}" type="presParOf" srcId="{121A88A6-7BF6-4FEC-BCE9-FB35DF84B4E6}" destId="{CD48E00B-0AF0-41FD-B8E5-B714A7C027D3}" srcOrd="5" destOrd="0" presId="urn:microsoft.com/office/officeart/2005/8/layout/hierarchy3"/>
    <dgm:cxn modelId="{9F25A33C-C555-4351-837C-BE2E8A80506F}" type="presParOf" srcId="{EE0D92CF-279C-4C7C-9F68-956CA60CDF3D}" destId="{15C8B506-4EA0-4440-BAC0-2B73C02B6D8F}" srcOrd="1" destOrd="0" presId="urn:microsoft.com/office/officeart/2005/8/layout/hierarchy3"/>
    <dgm:cxn modelId="{FD289957-DAE7-49FF-B37B-45F25BF95897}" type="presParOf" srcId="{15C8B506-4EA0-4440-BAC0-2B73C02B6D8F}" destId="{55A22597-FD89-4EB0-9B9A-7F765373B3EE}" srcOrd="0" destOrd="0" presId="urn:microsoft.com/office/officeart/2005/8/layout/hierarchy3"/>
    <dgm:cxn modelId="{0B9A0D35-FD69-4A30-8C1A-9398C99067C5}" type="presParOf" srcId="{55A22597-FD89-4EB0-9B9A-7F765373B3EE}" destId="{6C538489-EE44-419C-84D3-8190787FB487}" srcOrd="0" destOrd="0" presId="urn:microsoft.com/office/officeart/2005/8/layout/hierarchy3"/>
    <dgm:cxn modelId="{65393302-F68B-4A7B-9255-901A8127B6ED}" type="presParOf" srcId="{55A22597-FD89-4EB0-9B9A-7F765373B3EE}" destId="{96D1BD73-D90B-4E3E-942A-30EFFD4C3987}" srcOrd="1" destOrd="0" presId="urn:microsoft.com/office/officeart/2005/8/layout/hierarchy3"/>
    <dgm:cxn modelId="{228A177A-BB49-41F1-A2E2-F8FEAE5FE8B1}" type="presParOf" srcId="{15C8B506-4EA0-4440-BAC0-2B73C02B6D8F}" destId="{30F69426-3A0B-4142-B5E5-89F034BAEE3E}" srcOrd="1" destOrd="0" presId="urn:microsoft.com/office/officeart/2005/8/layout/hierarchy3"/>
    <dgm:cxn modelId="{DAD5B393-E0DB-42CC-ADD1-47896BECF979}" type="presParOf" srcId="{30F69426-3A0B-4142-B5E5-89F034BAEE3E}" destId="{BD0649D5-89A8-4FD0-8594-B4F2E2CAEF16}" srcOrd="0" destOrd="0" presId="urn:microsoft.com/office/officeart/2005/8/layout/hierarchy3"/>
    <dgm:cxn modelId="{01A38FA2-2BB3-41FA-A216-3BDE8F5A58DD}" type="presParOf" srcId="{30F69426-3A0B-4142-B5E5-89F034BAEE3E}" destId="{999DA955-1857-46D3-BE19-AE3BC102E9AB}" srcOrd="1" destOrd="0" presId="urn:microsoft.com/office/officeart/2005/8/layout/hierarchy3"/>
    <dgm:cxn modelId="{348CC564-3ECF-4E0E-B9BC-47A01DE5EE7F}" type="presParOf" srcId="{30F69426-3A0B-4142-B5E5-89F034BAEE3E}" destId="{8E583D8C-8392-4B27-98A6-5BC84B4E165E}" srcOrd="2" destOrd="0" presId="urn:microsoft.com/office/officeart/2005/8/layout/hierarchy3"/>
    <dgm:cxn modelId="{B6481D1D-B94A-456B-BC3B-9C0E1BB19989}" type="presParOf" srcId="{30F69426-3A0B-4142-B5E5-89F034BAEE3E}" destId="{82004240-6DFD-4CEA-A1EF-A7E9B6CD969C}" srcOrd="3" destOrd="0" presId="urn:microsoft.com/office/officeart/2005/8/layout/hierarchy3"/>
    <dgm:cxn modelId="{6CA6F0E2-8BD1-4D8E-B04F-D734162C6BD8}" type="presParOf" srcId="{30F69426-3A0B-4142-B5E5-89F034BAEE3E}" destId="{137D7D42-28FA-43C4-876F-3E21E3F93100}" srcOrd="4" destOrd="0" presId="urn:microsoft.com/office/officeart/2005/8/layout/hierarchy3"/>
    <dgm:cxn modelId="{17F8997D-C9B3-4147-8E21-03949752DA49}" type="presParOf" srcId="{30F69426-3A0B-4142-B5E5-89F034BAEE3E}" destId="{FC87FA0C-1516-4B8E-9A13-C228B9ACC2F6}" srcOrd="5" destOrd="0" presId="urn:microsoft.com/office/officeart/2005/8/layout/hierarchy3"/>
    <dgm:cxn modelId="{1D595213-63F1-4091-9042-FF9E1BC62106}" type="presParOf" srcId="{EE0D92CF-279C-4C7C-9F68-956CA60CDF3D}" destId="{4E933983-FB17-447A-8EA1-F265C94296BE}" srcOrd="2" destOrd="0" presId="urn:microsoft.com/office/officeart/2005/8/layout/hierarchy3"/>
    <dgm:cxn modelId="{5CE2A17A-B1F0-403E-B462-CB176133DA5B}" type="presParOf" srcId="{4E933983-FB17-447A-8EA1-F265C94296BE}" destId="{E33B6C83-E7C5-4C1C-8128-DA305D2AB4E6}" srcOrd="0" destOrd="0" presId="urn:microsoft.com/office/officeart/2005/8/layout/hierarchy3"/>
    <dgm:cxn modelId="{E131CEE4-FE81-46A7-9982-5A092C396D9B}" type="presParOf" srcId="{E33B6C83-E7C5-4C1C-8128-DA305D2AB4E6}" destId="{023B6D93-0A06-463D-9DEA-9D23ED28A48D}" srcOrd="0" destOrd="0" presId="urn:microsoft.com/office/officeart/2005/8/layout/hierarchy3"/>
    <dgm:cxn modelId="{259BC56E-FDA3-4A5E-B3FD-25912A1CA790}" type="presParOf" srcId="{E33B6C83-E7C5-4C1C-8128-DA305D2AB4E6}" destId="{37835531-29E1-4C37-8271-A292C1C285CA}" srcOrd="1" destOrd="0" presId="urn:microsoft.com/office/officeart/2005/8/layout/hierarchy3"/>
    <dgm:cxn modelId="{B555D3B2-7EB5-4F93-9E5D-A69EEF6913A8}" type="presParOf" srcId="{4E933983-FB17-447A-8EA1-F265C94296BE}" destId="{BB44BDD7-9C47-4DD1-AC3B-0AE658212599}" srcOrd="1" destOrd="0" presId="urn:microsoft.com/office/officeart/2005/8/layout/hierarchy3"/>
    <dgm:cxn modelId="{B954A03E-D250-4D9A-9518-115CB4BFD3B1}" type="presParOf" srcId="{BB44BDD7-9C47-4DD1-AC3B-0AE658212599}" destId="{71398F33-DEA3-412E-B22F-CE70329EE574}" srcOrd="0" destOrd="0" presId="urn:microsoft.com/office/officeart/2005/8/layout/hierarchy3"/>
    <dgm:cxn modelId="{6E94C78B-0847-4D2B-B987-6E03C163B81B}" type="presParOf" srcId="{BB44BDD7-9C47-4DD1-AC3B-0AE658212599}" destId="{FAD99A47-8025-4BE4-9524-08E3E53F6F9A}" srcOrd="1" destOrd="0" presId="urn:microsoft.com/office/officeart/2005/8/layout/hierarchy3"/>
    <dgm:cxn modelId="{3DD9FCCC-74DC-41B1-8EE8-CEF542B2F52C}" type="presParOf" srcId="{BB44BDD7-9C47-4DD1-AC3B-0AE658212599}" destId="{DFC7C409-2F1F-4088-840F-61F05EFAE39D}" srcOrd="2" destOrd="0" presId="urn:microsoft.com/office/officeart/2005/8/layout/hierarchy3"/>
    <dgm:cxn modelId="{5A6B0A9E-C202-4283-96FF-C652DC578EAE}" type="presParOf" srcId="{BB44BDD7-9C47-4DD1-AC3B-0AE658212599}" destId="{0132BAF2-95B4-43E6-860D-92C7985C0D8E}" srcOrd="3" destOrd="0" presId="urn:microsoft.com/office/officeart/2005/8/layout/hierarchy3"/>
    <dgm:cxn modelId="{E98B3AC4-77AF-4F1F-A6BF-C987372551A4}" type="presParOf" srcId="{BB44BDD7-9C47-4DD1-AC3B-0AE658212599}" destId="{937704C2-575A-4E09-A0E4-5F4B81148D94}" srcOrd="4" destOrd="0" presId="urn:microsoft.com/office/officeart/2005/8/layout/hierarchy3"/>
    <dgm:cxn modelId="{AE09464D-7CB1-402D-B8E1-257CC1ED19EB}" type="presParOf" srcId="{BB44BDD7-9C47-4DD1-AC3B-0AE658212599}" destId="{0696D388-29F7-462D-9121-E8C8AA0A617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656298-6D87-48AC-92E9-FED22DE245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292937-D211-453A-B9F9-FA4AFC60D0B7}">
      <dgm:prSet phldrT="[Texto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Tensões geradas pela corrida imperialista levaram as potências a se reunirem na Conferência de Berlim, em 1885, para evitar conflitos bélicos entre elas.</a:t>
          </a:r>
        </a:p>
      </dgm:t>
    </dgm:pt>
    <dgm:pt modelId="{21C2C883-175D-4548-A7E1-BD6D3FFB1614}" type="parTrans" cxnId="{789C0031-3303-4000-A4E8-C9F7AF83CD2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248C7BD-3296-4D3F-9BD6-65A9FC0321B5}" type="sibTrans" cxnId="{789C0031-3303-4000-A4E8-C9F7AF83CD2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84D49F7-7E2D-4487-8B51-689A66D295B8}">
      <dgm:prSet phldrT="[Texto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reunião serviu para combinar regras e condições favoráveis à ocupação da África.</a:t>
          </a:r>
        </a:p>
      </dgm:t>
    </dgm:pt>
    <dgm:pt modelId="{EF23B6A8-C02E-4765-B2F4-CD6DBE863ED0}" type="parTrans" cxnId="{DA714882-CBDC-431E-91F2-C0279BFF93A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399F48A-B05E-4B2E-B3AD-D9187B51E350}" type="sibTrans" cxnId="{DA714882-CBDC-431E-91F2-C0279BFF93A2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37429CC-136B-4960-B03C-2F44794DCBD8}">
      <dgm:prSet phldrT="[Texto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partilha da África ocorreu nos anos que se seguiram à Conferência de Berlim.</a:t>
          </a:r>
        </a:p>
      </dgm:t>
    </dgm:pt>
    <dgm:pt modelId="{6DAC4FF9-BCC8-4097-8D65-CFE8C1C3952F}" type="parTrans" cxnId="{8BB85509-1EC7-4BFD-B643-B64846BA2C8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A391F70-A2C0-4FE5-AB64-0D006B7C2AD3}" type="sibTrans" cxnId="{8BB85509-1EC7-4BFD-B643-B64846BA2C8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20A2DAE-F30C-4B49-809E-9F5D9754C84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Em 1880, os europeus ocupavam 10% do continente e, em 1900, já ocupavam 90% dele.</a:t>
          </a:r>
        </a:p>
      </dgm:t>
    </dgm:pt>
    <dgm:pt modelId="{6121B8B9-AE9C-4B58-9709-10391639E3D3}" type="parTrans" cxnId="{3B1C9430-8AB3-4AE5-9940-7C4FC47F18E3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2907A46-7788-4E62-9C45-04D0FA144BA7}" type="sibTrans" cxnId="{3B1C9430-8AB3-4AE5-9940-7C4FC47F18E3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08F037A-87D5-4E0C-8029-642F1D9AB90F}" type="pres">
      <dgm:prSet presAssocID="{30656298-6D87-48AC-92E9-FED22DE24597}" presName="Name0" presStyleCnt="0">
        <dgm:presLayoutVars>
          <dgm:chMax val="7"/>
          <dgm:chPref val="7"/>
          <dgm:dir/>
        </dgm:presLayoutVars>
      </dgm:prSet>
      <dgm:spPr/>
    </dgm:pt>
    <dgm:pt modelId="{FDDA3791-1B79-4C71-B1E3-AB4E9DFC395C}" type="pres">
      <dgm:prSet presAssocID="{30656298-6D87-48AC-92E9-FED22DE24597}" presName="Name1" presStyleCnt="0"/>
      <dgm:spPr/>
    </dgm:pt>
    <dgm:pt modelId="{16CA8EFF-B06D-4042-8E97-1D8B6FC52081}" type="pres">
      <dgm:prSet presAssocID="{30656298-6D87-48AC-92E9-FED22DE24597}" presName="cycle" presStyleCnt="0"/>
      <dgm:spPr/>
    </dgm:pt>
    <dgm:pt modelId="{1ACFE390-2FDD-4667-8207-03072C553EFF}" type="pres">
      <dgm:prSet presAssocID="{30656298-6D87-48AC-92E9-FED22DE24597}" presName="srcNode" presStyleLbl="node1" presStyleIdx="0" presStyleCnt="4"/>
      <dgm:spPr/>
    </dgm:pt>
    <dgm:pt modelId="{4A66404B-56E6-4DE8-811B-3666C24E399E}" type="pres">
      <dgm:prSet presAssocID="{30656298-6D87-48AC-92E9-FED22DE24597}" presName="conn" presStyleLbl="parChTrans1D2" presStyleIdx="0" presStyleCnt="1"/>
      <dgm:spPr/>
    </dgm:pt>
    <dgm:pt modelId="{8219B8BA-9956-454D-8452-D2DFECD3E80C}" type="pres">
      <dgm:prSet presAssocID="{30656298-6D87-48AC-92E9-FED22DE24597}" presName="extraNode" presStyleLbl="node1" presStyleIdx="0" presStyleCnt="4"/>
      <dgm:spPr/>
    </dgm:pt>
    <dgm:pt modelId="{77F89586-856B-413E-90F8-228D41BD9562}" type="pres">
      <dgm:prSet presAssocID="{30656298-6D87-48AC-92E9-FED22DE24597}" presName="dstNode" presStyleLbl="node1" presStyleIdx="0" presStyleCnt="4"/>
      <dgm:spPr/>
    </dgm:pt>
    <dgm:pt modelId="{E8BD8BC3-3D88-4603-BB84-9BEEEC437357}" type="pres">
      <dgm:prSet presAssocID="{FA292937-D211-453A-B9F9-FA4AFC60D0B7}" presName="text_1" presStyleLbl="node1" presStyleIdx="0" presStyleCnt="4">
        <dgm:presLayoutVars>
          <dgm:bulletEnabled val="1"/>
        </dgm:presLayoutVars>
      </dgm:prSet>
      <dgm:spPr/>
    </dgm:pt>
    <dgm:pt modelId="{C61893DD-5D23-4984-A276-94C7B39EAEC2}" type="pres">
      <dgm:prSet presAssocID="{FA292937-D211-453A-B9F9-FA4AFC60D0B7}" presName="accent_1" presStyleCnt="0"/>
      <dgm:spPr/>
    </dgm:pt>
    <dgm:pt modelId="{D97E3B95-62B3-4904-A288-D2346480618F}" type="pres">
      <dgm:prSet presAssocID="{FA292937-D211-453A-B9F9-FA4AFC60D0B7}" presName="accentRepeatNode" presStyleLbl="solidFgAcc1" presStyleIdx="0" presStyleCnt="4"/>
      <dgm:spPr>
        <a:solidFill>
          <a:schemeClr val="accent1"/>
        </a:solidFill>
      </dgm:spPr>
    </dgm:pt>
    <dgm:pt modelId="{19D416CE-053C-476C-9BEC-B3D2109C3A1C}" type="pres">
      <dgm:prSet presAssocID="{384D49F7-7E2D-4487-8B51-689A66D295B8}" presName="text_2" presStyleLbl="node1" presStyleIdx="1" presStyleCnt="4">
        <dgm:presLayoutVars>
          <dgm:bulletEnabled val="1"/>
        </dgm:presLayoutVars>
      </dgm:prSet>
      <dgm:spPr/>
    </dgm:pt>
    <dgm:pt modelId="{A358A71B-6FD9-4DF8-9FE5-EEE437758FE8}" type="pres">
      <dgm:prSet presAssocID="{384D49F7-7E2D-4487-8B51-689A66D295B8}" presName="accent_2" presStyleCnt="0"/>
      <dgm:spPr/>
    </dgm:pt>
    <dgm:pt modelId="{52220F8D-AA81-435E-8884-30DEA2CBBC39}" type="pres">
      <dgm:prSet presAssocID="{384D49F7-7E2D-4487-8B51-689A66D295B8}" presName="accentRepeatNode" presStyleLbl="solidFgAcc1" presStyleIdx="1" presStyleCnt="4"/>
      <dgm:spPr>
        <a:solidFill>
          <a:schemeClr val="accent1"/>
        </a:solidFill>
      </dgm:spPr>
    </dgm:pt>
    <dgm:pt modelId="{C96138F3-C91F-46DF-BE76-D430B857231D}" type="pres">
      <dgm:prSet presAssocID="{D37429CC-136B-4960-B03C-2F44794DCBD8}" presName="text_3" presStyleLbl="node1" presStyleIdx="2" presStyleCnt="4">
        <dgm:presLayoutVars>
          <dgm:bulletEnabled val="1"/>
        </dgm:presLayoutVars>
      </dgm:prSet>
      <dgm:spPr/>
    </dgm:pt>
    <dgm:pt modelId="{CA6651E6-8AFC-49E7-9011-12B2B1C08CE8}" type="pres">
      <dgm:prSet presAssocID="{D37429CC-136B-4960-B03C-2F44794DCBD8}" presName="accent_3" presStyleCnt="0"/>
      <dgm:spPr/>
    </dgm:pt>
    <dgm:pt modelId="{366E586A-2F6D-416F-A90C-C0D16A68F5A3}" type="pres">
      <dgm:prSet presAssocID="{D37429CC-136B-4960-B03C-2F44794DCBD8}" presName="accentRepeatNode" presStyleLbl="solidFgAcc1" presStyleIdx="2" presStyleCnt="4"/>
      <dgm:spPr>
        <a:solidFill>
          <a:schemeClr val="accent1"/>
        </a:solidFill>
      </dgm:spPr>
    </dgm:pt>
    <dgm:pt modelId="{ACED351E-C4B4-4FA7-A717-BFA3B8153B0A}" type="pres">
      <dgm:prSet presAssocID="{C20A2DAE-F30C-4B49-809E-9F5D9754C844}" presName="text_4" presStyleLbl="node1" presStyleIdx="3" presStyleCnt="4">
        <dgm:presLayoutVars>
          <dgm:bulletEnabled val="1"/>
        </dgm:presLayoutVars>
      </dgm:prSet>
      <dgm:spPr/>
    </dgm:pt>
    <dgm:pt modelId="{A8D9F331-52D6-4CC2-B582-35D085DA9BF3}" type="pres">
      <dgm:prSet presAssocID="{C20A2DAE-F30C-4B49-809E-9F5D9754C844}" presName="accent_4" presStyleCnt="0"/>
      <dgm:spPr/>
    </dgm:pt>
    <dgm:pt modelId="{53C7BFA0-A3B7-43DB-80DF-3D3C29CEF3A5}" type="pres">
      <dgm:prSet presAssocID="{C20A2DAE-F30C-4B49-809E-9F5D9754C844}" presName="accentRepeatNode" presStyleLbl="solidFgAcc1" presStyleIdx="3" presStyleCnt="4"/>
      <dgm:spPr>
        <a:solidFill>
          <a:schemeClr val="accent1"/>
        </a:solidFill>
      </dgm:spPr>
    </dgm:pt>
  </dgm:ptLst>
  <dgm:cxnLst>
    <dgm:cxn modelId="{58FE2A00-1051-4388-A161-A03D9FE78F34}" type="presOf" srcId="{C20A2DAE-F30C-4B49-809E-9F5D9754C844}" destId="{ACED351E-C4B4-4FA7-A717-BFA3B8153B0A}" srcOrd="0" destOrd="0" presId="urn:microsoft.com/office/officeart/2008/layout/VerticalCurvedList"/>
    <dgm:cxn modelId="{BC010904-349A-4D04-9158-5DEAC9B9BE43}" type="presOf" srcId="{D37429CC-136B-4960-B03C-2F44794DCBD8}" destId="{C96138F3-C91F-46DF-BE76-D430B857231D}" srcOrd="0" destOrd="0" presId="urn:microsoft.com/office/officeart/2008/layout/VerticalCurvedList"/>
    <dgm:cxn modelId="{8BB85509-1EC7-4BFD-B643-B64846BA2C85}" srcId="{30656298-6D87-48AC-92E9-FED22DE24597}" destId="{D37429CC-136B-4960-B03C-2F44794DCBD8}" srcOrd="2" destOrd="0" parTransId="{6DAC4FF9-BCC8-4097-8D65-CFE8C1C3952F}" sibTransId="{AA391F70-A2C0-4FE5-AB64-0D006B7C2AD3}"/>
    <dgm:cxn modelId="{3B1C9430-8AB3-4AE5-9940-7C4FC47F18E3}" srcId="{30656298-6D87-48AC-92E9-FED22DE24597}" destId="{C20A2DAE-F30C-4B49-809E-9F5D9754C844}" srcOrd="3" destOrd="0" parTransId="{6121B8B9-AE9C-4B58-9709-10391639E3D3}" sibTransId="{02907A46-7788-4E62-9C45-04D0FA144BA7}"/>
    <dgm:cxn modelId="{789C0031-3303-4000-A4E8-C9F7AF83CD28}" srcId="{30656298-6D87-48AC-92E9-FED22DE24597}" destId="{FA292937-D211-453A-B9F9-FA4AFC60D0B7}" srcOrd="0" destOrd="0" parTransId="{21C2C883-175D-4548-A7E1-BD6D3FFB1614}" sibTransId="{C248C7BD-3296-4D3F-9BD6-65A9FC0321B5}"/>
    <dgm:cxn modelId="{ABBE3936-298E-4E3E-8A3C-3224319B7F55}" type="presOf" srcId="{C248C7BD-3296-4D3F-9BD6-65A9FC0321B5}" destId="{4A66404B-56E6-4DE8-811B-3666C24E399E}" srcOrd="0" destOrd="0" presId="urn:microsoft.com/office/officeart/2008/layout/VerticalCurvedList"/>
    <dgm:cxn modelId="{4842F845-6CB2-41A6-9DE1-D0C763598337}" type="presOf" srcId="{384D49F7-7E2D-4487-8B51-689A66D295B8}" destId="{19D416CE-053C-476C-9BEC-B3D2109C3A1C}" srcOrd="0" destOrd="0" presId="urn:microsoft.com/office/officeart/2008/layout/VerticalCurvedList"/>
    <dgm:cxn modelId="{9366CA5A-C860-4390-AAF7-2EEE1468CE2F}" type="presOf" srcId="{30656298-6D87-48AC-92E9-FED22DE24597}" destId="{908F037A-87D5-4E0C-8029-642F1D9AB90F}" srcOrd="0" destOrd="0" presId="urn:microsoft.com/office/officeart/2008/layout/VerticalCurvedList"/>
    <dgm:cxn modelId="{DA714882-CBDC-431E-91F2-C0279BFF93A2}" srcId="{30656298-6D87-48AC-92E9-FED22DE24597}" destId="{384D49F7-7E2D-4487-8B51-689A66D295B8}" srcOrd="1" destOrd="0" parTransId="{EF23B6A8-C02E-4765-B2F4-CD6DBE863ED0}" sibTransId="{3399F48A-B05E-4B2E-B3AD-D9187B51E350}"/>
    <dgm:cxn modelId="{8794F199-DDB7-4682-B4F6-2C927E5E5A7D}" type="presOf" srcId="{FA292937-D211-453A-B9F9-FA4AFC60D0B7}" destId="{E8BD8BC3-3D88-4603-BB84-9BEEEC437357}" srcOrd="0" destOrd="0" presId="urn:microsoft.com/office/officeart/2008/layout/VerticalCurvedList"/>
    <dgm:cxn modelId="{D67B564A-496E-403F-BD32-970A7BE29AF2}" type="presParOf" srcId="{908F037A-87D5-4E0C-8029-642F1D9AB90F}" destId="{FDDA3791-1B79-4C71-B1E3-AB4E9DFC395C}" srcOrd="0" destOrd="0" presId="urn:microsoft.com/office/officeart/2008/layout/VerticalCurvedList"/>
    <dgm:cxn modelId="{BC2571EF-8482-4D33-A581-8C4BC0559BD8}" type="presParOf" srcId="{FDDA3791-1B79-4C71-B1E3-AB4E9DFC395C}" destId="{16CA8EFF-B06D-4042-8E97-1D8B6FC52081}" srcOrd="0" destOrd="0" presId="urn:microsoft.com/office/officeart/2008/layout/VerticalCurvedList"/>
    <dgm:cxn modelId="{CC53253F-759C-4B85-A6CE-B4379CC9B6CD}" type="presParOf" srcId="{16CA8EFF-B06D-4042-8E97-1D8B6FC52081}" destId="{1ACFE390-2FDD-4667-8207-03072C553EFF}" srcOrd="0" destOrd="0" presId="urn:microsoft.com/office/officeart/2008/layout/VerticalCurvedList"/>
    <dgm:cxn modelId="{4B993155-8035-472C-B998-355EABE3D38F}" type="presParOf" srcId="{16CA8EFF-B06D-4042-8E97-1D8B6FC52081}" destId="{4A66404B-56E6-4DE8-811B-3666C24E399E}" srcOrd="1" destOrd="0" presId="urn:microsoft.com/office/officeart/2008/layout/VerticalCurvedList"/>
    <dgm:cxn modelId="{83EB6102-F480-45D1-89C6-52A40D3EF860}" type="presParOf" srcId="{16CA8EFF-B06D-4042-8E97-1D8B6FC52081}" destId="{8219B8BA-9956-454D-8452-D2DFECD3E80C}" srcOrd="2" destOrd="0" presId="urn:microsoft.com/office/officeart/2008/layout/VerticalCurvedList"/>
    <dgm:cxn modelId="{69A74700-0C61-465E-9895-F35F6768B4EC}" type="presParOf" srcId="{16CA8EFF-B06D-4042-8E97-1D8B6FC52081}" destId="{77F89586-856B-413E-90F8-228D41BD9562}" srcOrd="3" destOrd="0" presId="urn:microsoft.com/office/officeart/2008/layout/VerticalCurvedList"/>
    <dgm:cxn modelId="{CE61FC63-F18A-4057-86D8-F1922610372A}" type="presParOf" srcId="{FDDA3791-1B79-4C71-B1E3-AB4E9DFC395C}" destId="{E8BD8BC3-3D88-4603-BB84-9BEEEC437357}" srcOrd="1" destOrd="0" presId="urn:microsoft.com/office/officeart/2008/layout/VerticalCurvedList"/>
    <dgm:cxn modelId="{1609063A-C7A7-4D53-A774-A71A4312812F}" type="presParOf" srcId="{FDDA3791-1B79-4C71-B1E3-AB4E9DFC395C}" destId="{C61893DD-5D23-4984-A276-94C7B39EAEC2}" srcOrd="2" destOrd="0" presId="urn:microsoft.com/office/officeart/2008/layout/VerticalCurvedList"/>
    <dgm:cxn modelId="{B68184EA-0886-4959-AE60-D837B64D098B}" type="presParOf" srcId="{C61893DD-5D23-4984-A276-94C7B39EAEC2}" destId="{D97E3B95-62B3-4904-A288-D2346480618F}" srcOrd="0" destOrd="0" presId="urn:microsoft.com/office/officeart/2008/layout/VerticalCurvedList"/>
    <dgm:cxn modelId="{1448535B-2A07-4170-A7E2-ECF984C0E696}" type="presParOf" srcId="{FDDA3791-1B79-4C71-B1E3-AB4E9DFC395C}" destId="{19D416CE-053C-476C-9BEC-B3D2109C3A1C}" srcOrd="3" destOrd="0" presId="urn:microsoft.com/office/officeart/2008/layout/VerticalCurvedList"/>
    <dgm:cxn modelId="{0B847073-A373-4E4E-AA8F-55D5604B0510}" type="presParOf" srcId="{FDDA3791-1B79-4C71-B1E3-AB4E9DFC395C}" destId="{A358A71B-6FD9-4DF8-9FE5-EEE437758FE8}" srcOrd="4" destOrd="0" presId="urn:microsoft.com/office/officeart/2008/layout/VerticalCurvedList"/>
    <dgm:cxn modelId="{298C2F87-44DD-45C6-A867-8A988F928656}" type="presParOf" srcId="{A358A71B-6FD9-4DF8-9FE5-EEE437758FE8}" destId="{52220F8D-AA81-435E-8884-30DEA2CBBC39}" srcOrd="0" destOrd="0" presId="urn:microsoft.com/office/officeart/2008/layout/VerticalCurvedList"/>
    <dgm:cxn modelId="{AD39D184-EDE5-44B6-8FA2-49DCAC25FA9E}" type="presParOf" srcId="{FDDA3791-1B79-4C71-B1E3-AB4E9DFC395C}" destId="{C96138F3-C91F-46DF-BE76-D430B857231D}" srcOrd="5" destOrd="0" presId="urn:microsoft.com/office/officeart/2008/layout/VerticalCurvedList"/>
    <dgm:cxn modelId="{D35254B5-43C4-4DB7-9F1B-9BCE6183E642}" type="presParOf" srcId="{FDDA3791-1B79-4C71-B1E3-AB4E9DFC395C}" destId="{CA6651E6-8AFC-49E7-9011-12B2B1C08CE8}" srcOrd="6" destOrd="0" presId="urn:microsoft.com/office/officeart/2008/layout/VerticalCurvedList"/>
    <dgm:cxn modelId="{7FF9D189-7E14-493D-9CE4-68DCF50397FE}" type="presParOf" srcId="{CA6651E6-8AFC-49E7-9011-12B2B1C08CE8}" destId="{366E586A-2F6D-416F-A90C-C0D16A68F5A3}" srcOrd="0" destOrd="0" presId="urn:microsoft.com/office/officeart/2008/layout/VerticalCurvedList"/>
    <dgm:cxn modelId="{B95DE059-1182-4366-9529-04F79CF9FF44}" type="presParOf" srcId="{FDDA3791-1B79-4C71-B1E3-AB4E9DFC395C}" destId="{ACED351E-C4B4-4FA7-A717-BFA3B8153B0A}" srcOrd="7" destOrd="0" presId="urn:microsoft.com/office/officeart/2008/layout/VerticalCurvedList"/>
    <dgm:cxn modelId="{180C0BBE-87C2-4387-8BF5-0746D08BF811}" type="presParOf" srcId="{FDDA3791-1B79-4C71-B1E3-AB4E9DFC395C}" destId="{A8D9F331-52D6-4CC2-B582-35D085DA9BF3}" srcOrd="8" destOrd="0" presId="urn:microsoft.com/office/officeart/2008/layout/VerticalCurvedList"/>
    <dgm:cxn modelId="{CEC6E41F-D62B-403C-81EB-BDEE893A28F2}" type="presParOf" srcId="{A8D9F331-52D6-4CC2-B582-35D085DA9BF3}" destId="{53C7BFA0-A3B7-43DB-80DF-3D3C29CEF3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AAF8DC-4974-4765-8211-A7CFEE41A1D1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45355EF-921A-4094-8B2C-37A4F7C78EE7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Os britânicos chegaram à Índia no século XVII e começaram a deslocar comerciantes locais.</a:t>
          </a:r>
        </a:p>
      </dgm:t>
    </dgm:pt>
    <dgm:pt modelId="{4DCA0742-ED30-441D-85F2-697CA57453F4}" type="parTrans" cxnId="{31A7764A-188A-47EB-8E0C-90A30E1663E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277C7742-3E68-434C-887D-D6228AE03913}" type="sibTrans" cxnId="{31A7764A-188A-47EB-8E0C-90A30E1663E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E09472A-881D-4FB7-A75B-4128952C2139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Por volta de 1750: apossaram-se da Índia, tornando-a um protetorado inglês.</a:t>
          </a:r>
        </a:p>
      </dgm:t>
    </dgm:pt>
    <dgm:pt modelId="{5C93EB66-C410-4B02-91B0-DBDE92DC09B6}" type="parTrans" cxnId="{B9391C49-4940-43A6-8779-20DFEAE6101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C322C74-28BE-4AEE-9979-E6C6A632C6D9}" type="sibTrans" cxnId="{B9391C49-4940-43A6-8779-20DFEAE6101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7857DB3-41C8-4539-9D76-D38F63623AD7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Britânicos na Índia</a:t>
          </a:r>
        </a:p>
      </dgm:t>
    </dgm:pt>
    <dgm:pt modelId="{A94C0F21-C777-4786-A022-9C15713B0E28}" type="parTrans" cxnId="{42521B3C-1ACB-4D19-8145-9377F146976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F499511-D71D-4316-B3C0-132F95A5698D}" type="sibTrans" cxnId="{42521B3C-1ACB-4D19-8145-9377F146976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E6F043D-335E-4879-B0B6-9208D447090C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Conduziram a falência das tecelagens indianas.</a:t>
          </a:r>
        </a:p>
      </dgm:t>
    </dgm:pt>
    <dgm:pt modelId="{E52A1A67-5A88-49CB-AA9D-1FAC9A727F3B}" type="parTrans" cxnId="{EAD2B3DC-9754-4D96-B916-988AE6EA05F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1C0DB0C-7678-40A7-8F72-B36B4DAE5B2C}" type="sibTrans" cxnId="{EAD2B3DC-9754-4D96-B916-988AE6EA05F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77CD181-BE4C-4E13-945B-A51A63AFABF6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A Índia tornou-se produtora de algodão para alimentar as fábricas inglesas.</a:t>
          </a:r>
        </a:p>
      </dgm:t>
    </dgm:pt>
    <dgm:pt modelId="{0C1E9176-EBCF-4B0F-B3DD-DEC92A772689}" type="parTrans" cxnId="{94505173-9A98-4814-8B6F-882CAA95367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42B6D8F-811D-41A4-BDE8-77D88C22F550}" type="sibTrans" cxnId="{94505173-9A98-4814-8B6F-882CAA95367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637C381-DAA7-4577-99D8-9F57B44FF217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Revolta dos Sipaios (1857).</a:t>
          </a:r>
        </a:p>
      </dgm:t>
    </dgm:pt>
    <dgm:pt modelId="{C17DD24A-D2A1-4945-9627-CCBC8DC5245A}" type="parTrans" cxnId="{C143256E-4999-49B9-8F6B-16AECE01222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9C5FEC7-5A26-4C4C-B4A5-2552A5A68730}" type="sibTrans" cxnId="{C143256E-4999-49B9-8F6B-16AECE01222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23A3DC5-6A8A-41B9-B654-D3566ED82E97}">
      <dgm:prSet phldrT="[Texto]" custT="1"/>
      <dgm:spPr/>
      <dgm:t>
        <a:bodyPr/>
        <a:lstStyle/>
        <a:p>
          <a:r>
            <a:rPr lang="pt-BR" sz="11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dirty="0">
              <a:latin typeface="Roboto" pitchFamily="2" charset="0"/>
              <a:ea typeface="Roboto" pitchFamily="2" charset="0"/>
            </a:rPr>
            <a:t>A Inglaterra esmagou a revolta e assumiu o governo da Índia.</a:t>
          </a:r>
        </a:p>
      </dgm:t>
    </dgm:pt>
    <dgm:pt modelId="{FDEC0497-9739-4343-BB83-A0110148A129}" type="parTrans" cxnId="{AEF8755A-8232-487D-BF82-C6C42AF4236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AD30DC2-58A4-4AE9-A355-AAD2E9B98F91}" type="sibTrans" cxnId="{AEF8755A-8232-487D-BF82-C6C42AF4236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181202D-E1AF-4D00-8A8D-FBCE03341CFB}" type="pres">
      <dgm:prSet presAssocID="{07AAF8DC-4974-4765-8211-A7CFEE41A1D1}" presName="list" presStyleCnt="0">
        <dgm:presLayoutVars>
          <dgm:dir/>
          <dgm:animLvl val="lvl"/>
        </dgm:presLayoutVars>
      </dgm:prSet>
      <dgm:spPr/>
    </dgm:pt>
    <dgm:pt modelId="{F6B300A8-4618-4B25-B4FF-9035077FC799}" type="pres">
      <dgm:prSet presAssocID="{67857DB3-41C8-4539-9D76-D38F63623AD7}" presName="posSpace" presStyleCnt="0"/>
      <dgm:spPr/>
    </dgm:pt>
    <dgm:pt modelId="{830FECDA-D6D3-43BA-BB83-81FAEE6B0614}" type="pres">
      <dgm:prSet presAssocID="{67857DB3-41C8-4539-9D76-D38F63623AD7}" presName="vertFlow" presStyleCnt="0"/>
      <dgm:spPr/>
    </dgm:pt>
    <dgm:pt modelId="{9CB5C8CB-8FD8-4732-9487-3B2A5224C0E7}" type="pres">
      <dgm:prSet presAssocID="{67857DB3-41C8-4539-9D76-D38F63623AD7}" presName="topSpace" presStyleCnt="0"/>
      <dgm:spPr/>
    </dgm:pt>
    <dgm:pt modelId="{85C0C077-9718-4894-A009-D07F394BF7BA}" type="pres">
      <dgm:prSet presAssocID="{67857DB3-41C8-4539-9D76-D38F63623AD7}" presName="firstComp" presStyleCnt="0"/>
      <dgm:spPr/>
    </dgm:pt>
    <dgm:pt modelId="{A957ABF4-F6A7-48B2-B586-7DC9E49D9D5C}" type="pres">
      <dgm:prSet presAssocID="{67857DB3-41C8-4539-9D76-D38F63623AD7}" presName="firstChild" presStyleLbl="bgAccFollowNode1" presStyleIdx="0" presStyleCnt="6" custScaleY="134046"/>
      <dgm:spPr/>
    </dgm:pt>
    <dgm:pt modelId="{85858EA2-AEF5-49C5-A669-E1DC84DC3D1C}" type="pres">
      <dgm:prSet presAssocID="{67857DB3-41C8-4539-9D76-D38F63623AD7}" presName="firstChildTx" presStyleLbl="bgAccFollowNode1" presStyleIdx="0" presStyleCnt="6">
        <dgm:presLayoutVars>
          <dgm:bulletEnabled val="1"/>
        </dgm:presLayoutVars>
      </dgm:prSet>
      <dgm:spPr/>
    </dgm:pt>
    <dgm:pt modelId="{39CBD68E-0715-4244-BB51-78A017141317}" type="pres">
      <dgm:prSet presAssocID="{CE09472A-881D-4FB7-A75B-4128952C2139}" presName="comp" presStyleCnt="0"/>
      <dgm:spPr/>
    </dgm:pt>
    <dgm:pt modelId="{D3308901-2625-4FD9-8C6B-0462E994087C}" type="pres">
      <dgm:prSet presAssocID="{CE09472A-881D-4FB7-A75B-4128952C2139}" presName="child" presStyleLbl="bgAccFollowNode1" presStyleIdx="1" presStyleCnt="6" custScaleY="116264"/>
      <dgm:spPr/>
    </dgm:pt>
    <dgm:pt modelId="{7221E202-3146-4750-A22E-BC8035CE1748}" type="pres">
      <dgm:prSet presAssocID="{CE09472A-881D-4FB7-A75B-4128952C2139}" presName="childTx" presStyleLbl="bgAccFollowNode1" presStyleIdx="1" presStyleCnt="6">
        <dgm:presLayoutVars>
          <dgm:bulletEnabled val="1"/>
        </dgm:presLayoutVars>
      </dgm:prSet>
      <dgm:spPr/>
    </dgm:pt>
    <dgm:pt modelId="{781F5C7E-B566-4CF7-8A4D-C085423932C6}" type="pres">
      <dgm:prSet presAssocID="{4E6F043D-335E-4879-B0B6-9208D447090C}" presName="comp" presStyleCnt="0"/>
      <dgm:spPr/>
    </dgm:pt>
    <dgm:pt modelId="{A8D2CE42-8A28-4CBF-ACE6-500508BDBC97}" type="pres">
      <dgm:prSet presAssocID="{4E6F043D-335E-4879-B0B6-9208D447090C}" presName="child" presStyleLbl="bgAccFollowNode1" presStyleIdx="2" presStyleCnt="6" custScaleY="140658"/>
      <dgm:spPr/>
    </dgm:pt>
    <dgm:pt modelId="{B46EF458-376B-4CED-AE89-BC04387C71AD}" type="pres">
      <dgm:prSet presAssocID="{4E6F043D-335E-4879-B0B6-9208D447090C}" presName="childTx" presStyleLbl="bgAccFollowNode1" presStyleIdx="2" presStyleCnt="6">
        <dgm:presLayoutVars>
          <dgm:bulletEnabled val="1"/>
        </dgm:presLayoutVars>
      </dgm:prSet>
      <dgm:spPr/>
    </dgm:pt>
    <dgm:pt modelId="{352BF7D6-35AD-4169-A6A1-4C6F66CBEA9E}" type="pres">
      <dgm:prSet presAssocID="{177CD181-BE4C-4E13-945B-A51A63AFABF6}" presName="comp" presStyleCnt="0"/>
      <dgm:spPr/>
    </dgm:pt>
    <dgm:pt modelId="{8FED3C93-5E39-40DE-A1AA-0E9C9C982B0C}" type="pres">
      <dgm:prSet presAssocID="{177CD181-BE4C-4E13-945B-A51A63AFABF6}" presName="child" presStyleLbl="bgAccFollowNode1" presStyleIdx="3" presStyleCnt="6" custScaleY="109438" custLinFactNeighborY="901"/>
      <dgm:spPr/>
    </dgm:pt>
    <dgm:pt modelId="{3228388B-E33B-42F6-A8ED-A6E0CE7DAC17}" type="pres">
      <dgm:prSet presAssocID="{177CD181-BE4C-4E13-945B-A51A63AFABF6}" presName="childTx" presStyleLbl="bgAccFollowNode1" presStyleIdx="3" presStyleCnt="6">
        <dgm:presLayoutVars>
          <dgm:bulletEnabled val="1"/>
        </dgm:presLayoutVars>
      </dgm:prSet>
      <dgm:spPr/>
    </dgm:pt>
    <dgm:pt modelId="{BD847EEF-6734-4073-935D-ECD053D870D4}" type="pres">
      <dgm:prSet presAssocID="{0637C381-DAA7-4577-99D8-9F57B44FF217}" presName="comp" presStyleCnt="0"/>
      <dgm:spPr/>
    </dgm:pt>
    <dgm:pt modelId="{C3A31D49-C82C-4EB5-A0F1-BF412C4A27EA}" type="pres">
      <dgm:prSet presAssocID="{0637C381-DAA7-4577-99D8-9F57B44FF217}" presName="child" presStyleLbl="bgAccFollowNode1" presStyleIdx="4" presStyleCnt="6" custScaleY="69498"/>
      <dgm:spPr/>
    </dgm:pt>
    <dgm:pt modelId="{72155B88-065C-4F96-AB09-CC3B33364A57}" type="pres">
      <dgm:prSet presAssocID="{0637C381-DAA7-4577-99D8-9F57B44FF217}" presName="childTx" presStyleLbl="bgAccFollowNode1" presStyleIdx="4" presStyleCnt="6">
        <dgm:presLayoutVars>
          <dgm:bulletEnabled val="1"/>
        </dgm:presLayoutVars>
      </dgm:prSet>
      <dgm:spPr/>
    </dgm:pt>
    <dgm:pt modelId="{BC8FFFA3-E95D-4BA1-AFB0-276B4316B67A}" type="pres">
      <dgm:prSet presAssocID="{823A3DC5-6A8A-41B9-B654-D3566ED82E97}" presName="comp" presStyleCnt="0"/>
      <dgm:spPr/>
    </dgm:pt>
    <dgm:pt modelId="{861A3906-E78B-460E-906B-715FF0FAAA0C}" type="pres">
      <dgm:prSet presAssocID="{823A3DC5-6A8A-41B9-B654-D3566ED82E97}" presName="child" presStyleLbl="bgAccFollowNode1" presStyleIdx="5" presStyleCnt="6"/>
      <dgm:spPr/>
    </dgm:pt>
    <dgm:pt modelId="{8767C730-DA29-4D0F-9A6D-344331279AB8}" type="pres">
      <dgm:prSet presAssocID="{823A3DC5-6A8A-41B9-B654-D3566ED82E97}" presName="childTx" presStyleLbl="bgAccFollowNode1" presStyleIdx="5" presStyleCnt="6">
        <dgm:presLayoutVars>
          <dgm:bulletEnabled val="1"/>
        </dgm:presLayoutVars>
      </dgm:prSet>
      <dgm:spPr/>
    </dgm:pt>
    <dgm:pt modelId="{52ACDF66-178E-46E3-B785-5982A116563C}" type="pres">
      <dgm:prSet presAssocID="{67857DB3-41C8-4539-9D76-D38F63623AD7}" presName="negSpace" presStyleCnt="0"/>
      <dgm:spPr/>
    </dgm:pt>
    <dgm:pt modelId="{0B304714-75C3-4B8D-A254-41AC990306DC}" type="pres">
      <dgm:prSet presAssocID="{67857DB3-41C8-4539-9D76-D38F63623AD7}" presName="circle" presStyleLbl="node1" presStyleIdx="0" presStyleCnt="1" custLinFactNeighborX="-2067" custLinFactNeighborY="41184"/>
      <dgm:spPr/>
    </dgm:pt>
  </dgm:ptLst>
  <dgm:cxnLst>
    <dgm:cxn modelId="{4F3A1301-1DB5-4B31-BB06-F86BC963785C}" type="presOf" srcId="{0637C381-DAA7-4577-99D8-9F57B44FF217}" destId="{C3A31D49-C82C-4EB5-A0F1-BF412C4A27EA}" srcOrd="0" destOrd="0" presId="urn:microsoft.com/office/officeart/2005/8/layout/hList9"/>
    <dgm:cxn modelId="{32954A04-C297-4D00-AB6B-C7F46EF5DEB4}" type="presOf" srcId="{CE09472A-881D-4FB7-A75B-4128952C2139}" destId="{7221E202-3146-4750-A22E-BC8035CE1748}" srcOrd="1" destOrd="0" presId="urn:microsoft.com/office/officeart/2005/8/layout/hList9"/>
    <dgm:cxn modelId="{0DC93423-E626-413E-AE86-BD3ADBA4DBDB}" type="presOf" srcId="{CE09472A-881D-4FB7-A75B-4128952C2139}" destId="{D3308901-2625-4FD9-8C6B-0462E994087C}" srcOrd="0" destOrd="0" presId="urn:microsoft.com/office/officeart/2005/8/layout/hList9"/>
    <dgm:cxn modelId="{AAED5D25-388A-4796-9A3F-27A51028FBD6}" type="presOf" srcId="{4E6F043D-335E-4879-B0B6-9208D447090C}" destId="{B46EF458-376B-4CED-AE89-BC04387C71AD}" srcOrd="1" destOrd="0" presId="urn:microsoft.com/office/officeart/2005/8/layout/hList9"/>
    <dgm:cxn modelId="{42521B3C-1ACB-4D19-8145-9377F146976B}" srcId="{07AAF8DC-4974-4765-8211-A7CFEE41A1D1}" destId="{67857DB3-41C8-4539-9D76-D38F63623AD7}" srcOrd="0" destOrd="0" parTransId="{A94C0F21-C777-4786-A022-9C15713B0E28}" sibTransId="{9F499511-D71D-4316-B3C0-132F95A5698D}"/>
    <dgm:cxn modelId="{AFFE4F68-A2B6-46D7-A5DC-F8BD3F7E53C0}" type="presOf" srcId="{4E6F043D-335E-4879-B0B6-9208D447090C}" destId="{A8D2CE42-8A28-4CBF-ACE6-500508BDBC97}" srcOrd="0" destOrd="0" presId="urn:microsoft.com/office/officeart/2005/8/layout/hList9"/>
    <dgm:cxn modelId="{B9391C49-4940-43A6-8779-20DFEAE61010}" srcId="{67857DB3-41C8-4539-9D76-D38F63623AD7}" destId="{CE09472A-881D-4FB7-A75B-4128952C2139}" srcOrd="1" destOrd="0" parTransId="{5C93EB66-C410-4B02-91B0-DBDE92DC09B6}" sibTransId="{EC322C74-28BE-4AEE-9979-E6C6A632C6D9}"/>
    <dgm:cxn modelId="{31A7764A-188A-47EB-8E0C-90A30E1663E4}" srcId="{67857DB3-41C8-4539-9D76-D38F63623AD7}" destId="{345355EF-921A-4094-8B2C-37A4F7C78EE7}" srcOrd="0" destOrd="0" parTransId="{4DCA0742-ED30-441D-85F2-697CA57453F4}" sibTransId="{277C7742-3E68-434C-887D-D6228AE03913}"/>
    <dgm:cxn modelId="{C143256E-4999-49B9-8F6B-16AECE012229}" srcId="{67857DB3-41C8-4539-9D76-D38F63623AD7}" destId="{0637C381-DAA7-4577-99D8-9F57B44FF217}" srcOrd="4" destOrd="0" parTransId="{C17DD24A-D2A1-4945-9627-CCBC8DC5245A}" sibTransId="{B9C5FEC7-5A26-4C4C-B4A5-2552A5A68730}"/>
    <dgm:cxn modelId="{94505173-9A98-4814-8B6F-882CAA953676}" srcId="{67857DB3-41C8-4539-9D76-D38F63623AD7}" destId="{177CD181-BE4C-4E13-945B-A51A63AFABF6}" srcOrd="3" destOrd="0" parTransId="{0C1E9176-EBCF-4B0F-B3DD-DEC92A772689}" sibTransId="{D42B6D8F-811D-41A4-BDE8-77D88C22F550}"/>
    <dgm:cxn modelId="{AEF8755A-8232-487D-BF82-C6C42AF42365}" srcId="{67857DB3-41C8-4539-9D76-D38F63623AD7}" destId="{823A3DC5-6A8A-41B9-B654-D3566ED82E97}" srcOrd="5" destOrd="0" parTransId="{FDEC0497-9739-4343-BB83-A0110148A129}" sibTransId="{AAD30DC2-58A4-4AE9-A355-AAD2E9B98F91}"/>
    <dgm:cxn modelId="{AB4899A2-0BAB-44D3-A522-60502E1CE4B9}" type="presOf" srcId="{345355EF-921A-4094-8B2C-37A4F7C78EE7}" destId="{85858EA2-AEF5-49C5-A669-E1DC84DC3D1C}" srcOrd="1" destOrd="0" presId="urn:microsoft.com/office/officeart/2005/8/layout/hList9"/>
    <dgm:cxn modelId="{9B9569A3-3568-4C49-ADC8-C73C33F39FEA}" type="presOf" srcId="{823A3DC5-6A8A-41B9-B654-D3566ED82E97}" destId="{8767C730-DA29-4D0F-9A6D-344331279AB8}" srcOrd="1" destOrd="0" presId="urn:microsoft.com/office/officeart/2005/8/layout/hList9"/>
    <dgm:cxn modelId="{26D8DCAE-F5EA-47C7-B45F-24F071DA267A}" type="presOf" srcId="{177CD181-BE4C-4E13-945B-A51A63AFABF6}" destId="{3228388B-E33B-42F6-A8ED-A6E0CE7DAC17}" srcOrd="1" destOrd="0" presId="urn:microsoft.com/office/officeart/2005/8/layout/hList9"/>
    <dgm:cxn modelId="{4508DAB6-6E03-4B21-B8CD-F34AF3431D26}" type="presOf" srcId="{177CD181-BE4C-4E13-945B-A51A63AFABF6}" destId="{8FED3C93-5E39-40DE-A1AA-0E9C9C982B0C}" srcOrd="0" destOrd="0" presId="urn:microsoft.com/office/officeart/2005/8/layout/hList9"/>
    <dgm:cxn modelId="{55C594BD-B54A-4E6C-8044-5BC1E0C3B813}" type="presOf" srcId="{07AAF8DC-4974-4765-8211-A7CFEE41A1D1}" destId="{A181202D-E1AF-4D00-8A8D-FBCE03341CFB}" srcOrd="0" destOrd="0" presId="urn:microsoft.com/office/officeart/2005/8/layout/hList9"/>
    <dgm:cxn modelId="{E9541DCD-7213-41B5-9D1D-25F106FF1F75}" type="presOf" srcId="{0637C381-DAA7-4577-99D8-9F57B44FF217}" destId="{72155B88-065C-4F96-AB09-CC3B33364A57}" srcOrd="1" destOrd="0" presId="urn:microsoft.com/office/officeart/2005/8/layout/hList9"/>
    <dgm:cxn modelId="{EE283BD7-1E23-4BB0-9825-15291AA21E2A}" type="presOf" srcId="{823A3DC5-6A8A-41B9-B654-D3566ED82E97}" destId="{861A3906-E78B-460E-906B-715FF0FAAA0C}" srcOrd="0" destOrd="0" presId="urn:microsoft.com/office/officeart/2005/8/layout/hList9"/>
    <dgm:cxn modelId="{29D70ADC-74F8-4365-9B51-A4F1AD9F424C}" type="presOf" srcId="{67857DB3-41C8-4539-9D76-D38F63623AD7}" destId="{0B304714-75C3-4B8D-A254-41AC990306DC}" srcOrd="0" destOrd="0" presId="urn:microsoft.com/office/officeart/2005/8/layout/hList9"/>
    <dgm:cxn modelId="{EAD2B3DC-9754-4D96-B916-988AE6EA05FC}" srcId="{67857DB3-41C8-4539-9D76-D38F63623AD7}" destId="{4E6F043D-335E-4879-B0B6-9208D447090C}" srcOrd="2" destOrd="0" parTransId="{E52A1A67-5A88-49CB-AA9D-1FAC9A727F3B}" sibTransId="{91C0DB0C-7678-40A7-8F72-B36B4DAE5B2C}"/>
    <dgm:cxn modelId="{E82797F7-DF34-4A34-BBC5-F91E6225AA4D}" type="presOf" srcId="{345355EF-921A-4094-8B2C-37A4F7C78EE7}" destId="{A957ABF4-F6A7-48B2-B586-7DC9E49D9D5C}" srcOrd="0" destOrd="0" presId="urn:microsoft.com/office/officeart/2005/8/layout/hList9"/>
    <dgm:cxn modelId="{3D8AF129-4C00-42AA-A6ED-F761E384B340}" type="presParOf" srcId="{A181202D-E1AF-4D00-8A8D-FBCE03341CFB}" destId="{F6B300A8-4618-4B25-B4FF-9035077FC799}" srcOrd="0" destOrd="0" presId="urn:microsoft.com/office/officeart/2005/8/layout/hList9"/>
    <dgm:cxn modelId="{37C72BEB-6C2F-411B-9292-AE8F7EA924C0}" type="presParOf" srcId="{A181202D-E1AF-4D00-8A8D-FBCE03341CFB}" destId="{830FECDA-D6D3-43BA-BB83-81FAEE6B0614}" srcOrd="1" destOrd="0" presId="urn:microsoft.com/office/officeart/2005/8/layout/hList9"/>
    <dgm:cxn modelId="{54DE16CB-5C89-4E04-B8E6-01202E09AF45}" type="presParOf" srcId="{830FECDA-D6D3-43BA-BB83-81FAEE6B0614}" destId="{9CB5C8CB-8FD8-4732-9487-3B2A5224C0E7}" srcOrd="0" destOrd="0" presId="urn:microsoft.com/office/officeart/2005/8/layout/hList9"/>
    <dgm:cxn modelId="{8F5CF8E3-3866-4575-AD8F-6A706AF751BC}" type="presParOf" srcId="{830FECDA-D6D3-43BA-BB83-81FAEE6B0614}" destId="{85C0C077-9718-4894-A009-D07F394BF7BA}" srcOrd="1" destOrd="0" presId="urn:microsoft.com/office/officeart/2005/8/layout/hList9"/>
    <dgm:cxn modelId="{45BEED33-3022-43B5-9D6A-DB4ACA7792F5}" type="presParOf" srcId="{85C0C077-9718-4894-A009-D07F394BF7BA}" destId="{A957ABF4-F6A7-48B2-B586-7DC9E49D9D5C}" srcOrd="0" destOrd="0" presId="urn:microsoft.com/office/officeart/2005/8/layout/hList9"/>
    <dgm:cxn modelId="{914E1924-AC5C-4D61-833D-14951EFDE6E8}" type="presParOf" srcId="{85C0C077-9718-4894-A009-D07F394BF7BA}" destId="{85858EA2-AEF5-49C5-A669-E1DC84DC3D1C}" srcOrd="1" destOrd="0" presId="urn:microsoft.com/office/officeart/2005/8/layout/hList9"/>
    <dgm:cxn modelId="{00E5000E-BD36-4D29-A4C9-2AFD278C859B}" type="presParOf" srcId="{830FECDA-D6D3-43BA-BB83-81FAEE6B0614}" destId="{39CBD68E-0715-4244-BB51-78A017141317}" srcOrd="2" destOrd="0" presId="urn:microsoft.com/office/officeart/2005/8/layout/hList9"/>
    <dgm:cxn modelId="{534C7E30-FB09-4078-8326-6CE265DB331F}" type="presParOf" srcId="{39CBD68E-0715-4244-BB51-78A017141317}" destId="{D3308901-2625-4FD9-8C6B-0462E994087C}" srcOrd="0" destOrd="0" presId="urn:microsoft.com/office/officeart/2005/8/layout/hList9"/>
    <dgm:cxn modelId="{E87D33E3-74E7-409D-B133-805E114D0D55}" type="presParOf" srcId="{39CBD68E-0715-4244-BB51-78A017141317}" destId="{7221E202-3146-4750-A22E-BC8035CE1748}" srcOrd="1" destOrd="0" presId="urn:microsoft.com/office/officeart/2005/8/layout/hList9"/>
    <dgm:cxn modelId="{BB690CF5-BB65-4D92-B166-505E77237A5F}" type="presParOf" srcId="{830FECDA-D6D3-43BA-BB83-81FAEE6B0614}" destId="{781F5C7E-B566-4CF7-8A4D-C085423932C6}" srcOrd="3" destOrd="0" presId="urn:microsoft.com/office/officeart/2005/8/layout/hList9"/>
    <dgm:cxn modelId="{C48933E1-6A45-488D-A8E0-22A32E2905AC}" type="presParOf" srcId="{781F5C7E-B566-4CF7-8A4D-C085423932C6}" destId="{A8D2CE42-8A28-4CBF-ACE6-500508BDBC97}" srcOrd="0" destOrd="0" presId="urn:microsoft.com/office/officeart/2005/8/layout/hList9"/>
    <dgm:cxn modelId="{1F4991D3-1A2E-4530-AA9D-BDA13C938EC7}" type="presParOf" srcId="{781F5C7E-B566-4CF7-8A4D-C085423932C6}" destId="{B46EF458-376B-4CED-AE89-BC04387C71AD}" srcOrd="1" destOrd="0" presId="urn:microsoft.com/office/officeart/2005/8/layout/hList9"/>
    <dgm:cxn modelId="{8CF80A13-6169-4D6F-A039-C954D2E1360A}" type="presParOf" srcId="{830FECDA-D6D3-43BA-BB83-81FAEE6B0614}" destId="{352BF7D6-35AD-4169-A6A1-4C6F66CBEA9E}" srcOrd="4" destOrd="0" presId="urn:microsoft.com/office/officeart/2005/8/layout/hList9"/>
    <dgm:cxn modelId="{A61F7672-E3F0-4AEE-8A27-D260A23ACE1A}" type="presParOf" srcId="{352BF7D6-35AD-4169-A6A1-4C6F66CBEA9E}" destId="{8FED3C93-5E39-40DE-A1AA-0E9C9C982B0C}" srcOrd="0" destOrd="0" presId="urn:microsoft.com/office/officeart/2005/8/layout/hList9"/>
    <dgm:cxn modelId="{B75A3E23-C657-428B-AD09-5FAD1231257F}" type="presParOf" srcId="{352BF7D6-35AD-4169-A6A1-4C6F66CBEA9E}" destId="{3228388B-E33B-42F6-A8ED-A6E0CE7DAC17}" srcOrd="1" destOrd="0" presId="urn:microsoft.com/office/officeart/2005/8/layout/hList9"/>
    <dgm:cxn modelId="{077D49EC-B5CE-40D7-B6DE-80B4DCB155C4}" type="presParOf" srcId="{830FECDA-D6D3-43BA-BB83-81FAEE6B0614}" destId="{BD847EEF-6734-4073-935D-ECD053D870D4}" srcOrd="5" destOrd="0" presId="urn:microsoft.com/office/officeart/2005/8/layout/hList9"/>
    <dgm:cxn modelId="{2A12A5A5-C5F6-49F9-8A3F-23F8DB1BE460}" type="presParOf" srcId="{BD847EEF-6734-4073-935D-ECD053D870D4}" destId="{C3A31D49-C82C-4EB5-A0F1-BF412C4A27EA}" srcOrd="0" destOrd="0" presId="urn:microsoft.com/office/officeart/2005/8/layout/hList9"/>
    <dgm:cxn modelId="{2B26FF11-FBE1-4448-A65F-C64506A67CA7}" type="presParOf" srcId="{BD847EEF-6734-4073-935D-ECD053D870D4}" destId="{72155B88-065C-4F96-AB09-CC3B33364A57}" srcOrd="1" destOrd="0" presId="urn:microsoft.com/office/officeart/2005/8/layout/hList9"/>
    <dgm:cxn modelId="{DAD57368-6EF8-4CCC-AE4F-15F5DB8E70FD}" type="presParOf" srcId="{830FECDA-D6D3-43BA-BB83-81FAEE6B0614}" destId="{BC8FFFA3-E95D-4BA1-AFB0-276B4316B67A}" srcOrd="6" destOrd="0" presId="urn:microsoft.com/office/officeart/2005/8/layout/hList9"/>
    <dgm:cxn modelId="{3E76EB3C-516F-484C-911A-BFFC94EEF90A}" type="presParOf" srcId="{BC8FFFA3-E95D-4BA1-AFB0-276B4316B67A}" destId="{861A3906-E78B-460E-906B-715FF0FAAA0C}" srcOrd="0" destOrd="0" presId="urn:microsoft.com/office/officeart/2005/8/layout/hList9"/>
    <dgm:cxn modelId="{6D52BEC0-A731-41B9-A326-2BF04E8D934F}" type="presParOf" srcId="{BC8FFFA3-E95D-4BA1-AFB0-276B4316B67A}" destId="{8767C730-DA29-4D0F-9A6D-344331279AB8}" srcOrd="1" destOrd="0" presId="urn:microsoft.com/office/officeart/2005/8/layout/hList9"/>
    <dgm:cxn modelId="{35458A96-88AA-4BEC-A242-1DB4ACE2BC55}" type="presParOf" srcId="{A181202D-E1AF-4D00-8A8D-FBCE03341CFB}" destId="{52ACDF66-178E-46E3-B785-5982A116563C}" srcOrd="2" destOrd="0" presId="urn:microsoft.com/office/officeart/2005/8/layout/hList9"/>
    <dgm:cxn modelId="{7564C3C0-DDC7-4295-8BF3-01AAC0475D63}" type="presParOf" srcId="{A181202D-E1AF-4D00-8A8D-FBCE03341CFB}" destId="{0B304714-75C3-4B8D-A254-41AC990306D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E0263-2390-4DD4-9DE9-2AA858D905D5}">
      <dsp:nvSpPr>
        <dsp:cNvPr id="0" name=""/>
        <dsp:cNvSpPr/>
      </dsp:nvSpPr>
      <dsp:spPr>
        <a:xfrm>
          <a:off x="935398" y="147788"/>
          <a:ext cx="1457769" cy="8652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Desenvolvimento do capitalismo</a:t>
          </a:r>
        </a:p>
      </dsp:txBody>
      <dsp:txXfrm>
        <a:off x="977634" y="190024"/>
        <a:ext cx="1373297" cy="780744"/>
      </dsp:txXfrm>
    </dsp:sp>
    <dsp:sp modelId="{9387F9D3-564E-4447-8529-C75B387E4C84}">
      <dsp:nvSpPr>
        <dsp:cNvPr id="0" name=""/>
        <dsp:cNvSpPr/>
      </dsp:nvSpPr>
      <dsp:spPr>
        <a:xfrm>
          <a:off x="511573" y="580397"/>
          <a:ext cx="2305419" cy="2305419"/>
        </a:xfrm>
        <a:custGeom>
          <a:avLst/>
          <a:gdLst/>
          <a:ahLst/>
          <a:cxnLst/>
          <a:rect l="0" t="0" r="0" b="0"/>
          <a:pathLst>
            <a:path>
              <a:moveTo>
                <a:pt x="2039894" y="416745"/>
              </a:moveTo>
              <a:arcTo wR="1152709" hR="1152709" stAng="19219354" swAng="214441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1F7FA-0F21-44BC-9B53-A5EEE93C51BB}">
      <dsp:nvSpPr>
        <dsp:cNvPr id="0" name=""/>
        <dsp:cNvSpPr/>
      </dsp:nvSpPr>
      <dsp:spPr>
        <a:xfrm>
          <a:off x="1997008" y="1876853"/>
          <a:ext cx="1331101" cy="8652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Aceleração industrial</a:t>
          </a:r>
        </a:p>
      </dsp:txBody>
      <dsp:txXfrm>
        <a:off x="2039244" y="1919089"/>
        <a:ext cx="1246629" cy="780744"/>
      </dsp:txXfrm>
    </dsp:sp>
    <dsp:sp modelId="{8227FBA3-D72F-406D-9BC4-F3C222E22DD9}">
      <dsp:nvSpPr>
        <dsp:cNvPr id="0" name=""/>
        <dsp:cNvSpPr/>
      </dsp:nvSpPr>
      <dsp:spPr>
        <a:xfrm>
          <a:off x="511573" y="580397"/>
          <a:ext cx="2305419" cy="2305419"/>
        </a:xfrm>
        <a:custGeom>
          <a:avLst/>
          <a:gdLst/>
          <a:ahLst/>
          <a:cxnLst/>
          <a:rect l="0" t="0" r="0" b="0"/>
          <a:pathLst>
            <a:path>
              <a:moveTo>
                <a:pt x="1547354" y="2235759"/>
              </a:moveTo>
              <a:arcTo wR="1152709" hR="1152709" stAng="4198749" swAng="167392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96093-B59A-442A-999B-B112287070A9}">
      <dsp:nvSpPr>
        <dsp:cNvPr id="0" name=""/>
        <dsp:cNvSpPr/>
      </dsp:nvSpPr>
      <dsp:spPr>
        <a:xfrm>
          <a:off x="456" y="1748957"/>
          <a:ext cx="1331101" cy="1121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Descoberta de novas tecnologias</a:t>
          </a:r>
        </a:p>
      </dsp:txBody>
      <dsp:txXfrm>
        <a:off x="55179" y="1803680"/>
        <a:ext cx="1221655" cy="1011562"/>
      </dsp:txXfrm>
    </dsp:sp>
    <dsp:sp modelId="{B0CB0545-5589-48C2-978B-F6816C1264CC}">
      <dsp:nvSpPr>
        <dsp:cNvPr id="0" name=""/>
        <dsp:cNvSpPr/>
      </dsp:nvSpPr>
      <dsp:spPr>
        <a:xfrm>
          <a:off x="511573" y="580397"/>
          <a:ext cx="2305419" cy="2305419"/>
        </a:xfrm>
        <a:custGeom>
          <a:avLst/>
          <a:gdLst/>
          <a:ahLst/>
          <a:cxnLst/>
          <a:rect l="0" t="0" r="0" b="0"/>
          <a:pathLst>
            <a:path>
              <a:moveTo>
                <a:pt x="14766" y="968794"/>
              </a:moveTo>
              <a:arcTo wR="1152709" hR="1152709" stAng="11350847" swAng="189773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1F52-50B3-4F09-9A21-64489BD0339E}">
      <dsp:nvSpPr>
        <dsp:cNvPr id="0" name=""/>
        <dsp:cNvSpPr/>
      </dsp:nvSpPr>
      <dsp:spPr>
        <a:xfrm>
          <a:off x="3584970" y="410456"/>
          <a:ext cx="1533404" cy="12713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Os ingleses introduziram o ópio na China para enfraquecer sua economia e sua política.</a:t>
          </a:r>
        </a:p>
      </dsp:txBody>
      <dsp:txXfrm>
        <a:off x="3830315" y="410456"/>
        <a:ext cx="1288059" cy="1271398"/>
      </dsp:txXfrm>
    </dsp:sp>
    <dsp:sp modelId="{30EFF2A5-B36B-412E-9938-F82270527763}">
      <dsp:nvSpPr>
        <dsp:cNvPr id="0" name=""/>
        <dsp:cNvSpPr/>
      </dsp:nvSpPr>
      <dsp:spPr>
        <a:xfrm>
          <a:off x="3584970" y="1681855"/>
          <a:ext cx="1533404" cy="1359510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A balança comercial chinesa se tornou desfavorável em relação à Europa (1820).</a:t>
          </a:r>
        </a:p>
      </dsp:txBody>
      <dsp:txXfrm>
        <a:off x="3830315" y="1681855"/>
        <a:ext cx="1288059" cy="1359510"/>
      </dsp:txXfrm>
    </dsp:sp>
    <dsp:sp modelId="{80D833D5-C32F-49D7-AA2A-F3C68F185EDB}">
      <dsp:nvSpPr>
        <dsp:cNvPr id="0" name=""/>
        <dsp:cNvSpPr/>
      </dsp:nvSpPr>
      <dsp:spPr>
        <a:xfrm>
          <a:off x="3584970" y="3041365"/>
          <a:ext cx="1533404" cy="1022780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O governo chinês solicitou ao inglês o encerramento do comércio de ópio do país.</a:t>
          </a:r>
        </a:p>
      </dsp:txBody>
      <dsp:txXfrm>
        <a:off x="3830315" y="3041365"/>
        <a:ext cx="1288059" cy="1022780"/>
      </dsp:txXfrm>
    </dsp:sp>
    <dsp:sp modelId="{4329D950-27C2-4A73-9159-612A7950DEC1}">
      <dsp:nvSpPr>
        <dsp:cNvPr id="0" name=""/>
        <dsp:cNvSpPr/>
      </dsp:nvSpPr>
      <dsp:spPr>
        <a:xfrm>
          <a:off x="3584970" y="4064146"/>
          <a:ext cx="1533404" cy="613371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Guerra do Ópio (1839-1842).</a:t>
          </a:r>
        </a:p>
      </dsp:txBody>
      <dsp:txXfrm>
        <a:off x="3830315" y="4064146"/>
        <a:ext cx="1288059" cy="613371"/>
      </dsp:txXfrm>
    </dsp:sp>
    <dsp:sp modelId="{0F6195F2-34C0-4AAD-A009-B10D278D2FC3}">
      <dsp:nvSpPr>
        <dsp:cNvPr id="0" name=""/>
        <dsp:cNvSpPr/>
      </dsp:nvSpPr>
      <dsp:spPr>
        <a:xfrm>
          <a:off x="3584970" y="4677518"/>
          <a:ext cx="1533404" cy="631792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Vitória inglesa.</a:t>
          </a:r>
        </a:p>
      </dsp:txBody>
      <dsp:txXfrm>
        <a:off x="3830315" y="4677518"/>
        <a:ext cx="1288059" cy="631792"/>
      </dsp:txXfrm>
    </dsp:sp>
    <dsp:sp modelId="{C42BA762-3444-4A1B-B596-980E8A32E114}">
      <dsp:nvSpPr>
        <dsp:cNvPr id="0" name=""/>
        <dsp:cNvSpPr/>
      </dsp:nvSpPr>
      <dsp:spPr>
        <a:xfrm>
          <a:off x="3584970" y="5309310"/>
          <a:ext cx="1533404" cy="139828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Tratado de Nanquim: dominação quase total dos ingleses sobre o comércio chinês e abertura a outros países.</a:t>
          </a:r>
        </a:p>
      </dsp:txBody>
      <dsp:txXfrm>
        <a:off x="3830315" y="5309310"/>
        <a:ext cx="1288059" cy="1398284"/>
      </dsp:txXfrm>
    </dsp:sp>
    <dsp:sp modelId="{C145A527-86D9-4757-8F55-49307F163D90}">
      <dsp:nvSpPr>
        <dsp:cNvPr id="0" name=""/>
        <dsp:cNvSpPr/>
      </dsp:nvSpPr>
      <dsp:spPr>
        <a:xfrm>
          <a:off x="2734802" y="357114"/>
          <a:ext cx="1022269" cy="10222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Britânicos na China</a:t>
          </a:r>
        </a:p>
      </dsp:txBody>
      <dsp:txXfrm>
        <a:off x="2884510" y="506822"/>
        <a:ext cx="722853" cy="7228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5646795" y="-864409"/>
          <a:ext cx="6723062" cy="672306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14208-32FC-4A1B-88A3-C98BBEDDDA54}">
      <dsp:nvSpPr>
        <dsp:cNvPr id="0" name=""/>
        <dsp:cNvSpPr/>
      </dsp:nvSpPr>
      <dsp:spPr>
        <a:xfrm>
          <a:off x="470498" y="334477"/>
          <a:ext cx="6015953" cy="579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6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Partido Republicano X Partido Democrata</a:t>
          </a:r>
        </a:p>
      </dsp:txBody>
      <dsp:txXfrm>
        <a:off x="470498" y="334477"/>
        <a:ext cx="6015953" cy="579605"/>
      </dsp:txXfrm>
    </dsp:sp>
    <dsp:sp modelId="{731D6A76-E491-43F3-81D6-6549FB274DB3}">
      <dsp:nvSpPr>
        <dsp:cNvPr id="0" name=""/>
        <dsp:cNvSpPr/>
      </dsp:nvSpPr>
      <dsp:spPr>
        <a:xfrm>
          <a:off x="146760" y="325209"/>
          <a:ext cx="647476" cy="598142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AFF86-064F-40A3-BA84-EF628C813997}">
      <dsp:nvSpPr>
        <dsp:cNvPr id="0" name=""/>
        <dsp:cNvSpPr/>
      </dsp:nvSpPr>
      <dsp:spPr>
        <a:xfrm>
          <a:off x="912970" y="1080981"/>
          <a:ext cx="5568469" cy="59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6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Economia em crescimento: tecelagem, fiação e transporte. Incentivo à imigração.</a:t>
          </a:r>
        </a:p>
      </dsp:txBody>
      <dsp:txXfrm>
        <a:off x="912970" y="1080981"/>
        <a:ext cx="5568469" cy="597215"/>
      </dsp:txXfrm>
    </dsp:sp>
    <dsp:sp modelId="{4206CC47-D215-49C0-8F78-BC30EB1F2977}">
      <dsp:nvSpPr>
        <dsp:cNvPr id="0" name=""/>
        <dsp:cNvSpPr/>
      </dsp:nvSpPr>
      <dsp:spPr>
        <a:xfrm>
          <a:off x="527409" y="1064691"/>
          <a:ext cx="682072" cy="633706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F349DD-EFA5-40FC-82C4-AF49A733EA69}">
      <dsp:nvSpPr>
        <dsp:cNvPr id="0" name=""/>
        <dsp:cNvSpPr/>
      </dsp:nvSpPr>
      <dsp:spPr>
        <a:xfrm>
          <a:off x="1051685" y="1937677"/>
          <a:ext cx="5431128" cy="908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68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Corrida do ouro e Destino Manifesto</a:t>
          </a:r>
        </a:p>
      </dsp:txBody>
      <dsp:txXfrm>
        <a:off x="1051685" y="1937677"/>
        <a:ext cx="5431128" cy="908737"/>
      </dsp:txXfrm>
    </dsp:sp>
    <dsp:sp modelId="{6582977A-D34A-4800-B06F-15F7BBE4B7C6}">
      <dsp:nvSpPr>
        <dsp:cNvPr id="0" name=""/>
        <dsp:cNvSpPr/>
      </dsp:nvSpPr>
      <dsp:spPr>
        <a:xfrm>
          <a:off x="574095" y="1923790"/>
          <a:ext cx="892436" cy="922521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27AA6A-8A04-4BEE-818F-12DFC964C9BC}">
      <dsp:nvSpPr>
        <dsp:cNvPr id="0" name=""/>
        <dsp:cNvSpPr/>
      </dsp:nvSpPr>
      <dsp:spPr>
        <a:xfrm>
          <a:off x="917982" y="3121301"/>
          <a:ext cx="5568469" cy="624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6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Lei de povoamento</a:t>
          </a:r>
        </a:p>
      </dsp:txBody>
      <dsp:txXfrm>
        <a:off x="917982" y="3121301"/>
        <a:ext cx="5568469" cy="624480"/>
      </dsp:txXfrm>
    </dsp:sp>
    <dsp:sp modelId="{59C0FEA6-5468-454D-B249-786D01BF61D8}">
      <dsp:nvSpPr>
        <dsp:cNvPr id="0" name=""/>
        <dsp:cNvSpPr/>
      </dsp:nvSpPr>
      <dsp:spPr>
        <a:xfrm>
          <a:off x="527682" y="3043241"/>
          <a:ext cx="780600" cy="780600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0D5F0E-CBC3-4EDB-BABB-C007CEA737E5}">
      <dsp:nvSpPr>
        <dsp:cNvPr id="0" name=""/>
        <dsp:cNvSpPr/>
      </dsp:nvSpPr>
      <dsp:spPr>
        <a:xfrm>
          <a:off x="423092" y="4104583"/>
          <a:ext cx="6015953" cy="6244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6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Compra de terras, acordos diplomáticos e guerra.</a:t>
          </a:r>
        </a:p>
      </dsp:txBody>
      <dsp:txXfrm>
        <a:off x="423092" y="4104583"/>
        <a:ext cx="6015953" cy="624480"/>
      </dsp:txXfrm>
    </dsp:sp>
    <dsp:sp modelId="{6AFC45D6-701B-43DF-9E53-62D8C9FE805A}">
      <dsp:nvSpPr>
        <dsp:cNvPr id="0" name=""/>
        <dsp:cNvSpPr/>
      </dsp:nvSpPr>
      <dsp:spPr>
        <a:xfrm>
          <a:off x="80198" y="3979662"/>
          <a:ext cx="780600" cy="780600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AC0F1-1795-468D-860A-E1696F5AE017}">
      <dsp:nvSpPr>
        <dsp:cNvPr id="0" name=""/>
        <dsp:cNvSpPr/>
      </dsp:nvSpPr>
      <dsp:spPr>
        <a:xfrm>
          <a:off x="0" y="623234"/>
          <a:ext cx="1832295" cy="1678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Reconstrução do país após a Guerra Civil	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9159" y="672393"/>
        <a:ext cx="1733977" cy="1580089"/>
      </dsp:txXfrm>
    </dsp:sp>
    <dsp:sp modelId="{0C73E6BD-B194-40CE-953C-BDEA7A65C242}">
      <dsp:nvSpPr>
        <dsp:cNvPr id="0" name=""/>
        <dsp:cNvSpPr/>
      </dsp:nvSpPr>
      <dsp:spPr>
        <a:xfrm rot="4264">
          <a:off x="1993526" y="1268471"/>
          <a:ext cx="341809" cy="3910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993526" y="1346613"/>
        <a:ext cx="239266" cy="234619"/>
      </dsp:txXfrm>
    </dsp:sp>
    <dsp:sp modelId="{7F02931E-2776-4257-80AD-BCE6EBE3A493}">
      <dsp:nvSpPr>
        <dsp:cNvPr id="0" name=""/>
        <dsp:cNvSpPr/>
      </dsp:nvSpPr>
      <dsp:spPr>
        <a:xfrm>
          <a:off x="2477218" y="626541"/>
          <a:ext cx="2208820" cy="1678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Elevação de impostos e incentivo a imigração europeia</a:t>
          </a:r>
          <a:endParaRPr lang="pt-BR" sz="2000" kern="1200" dirty="0">
            <a:latin typeface="Calibri" panose="020F0502020204030204"/>
            <a:ea typeface="Roboto" panose="02000000000000000000" pitchFamily="2" charset="0"/>
            <a:cs typeface="+mn-cs"/>
          </a:endParaRPr>
        </a:p>
      </dsp:txBody>
      <dsp:txXfrm>
        <a:off x="2526377" y="675700"/>
        <a:ext cx="2110502" cy="1580089"/>
      </dsp:txXfrm>
    </dsp:sp>
    <dsp:sp modelId="{2FFE2911-63E8-42F8-BD15-707469134C80}">
      <dsp:nvSpPr>
        <dsp:cNvPr id="0" name=""/>
        <dsp:cNvSpPr/>
      </dsp:nvSpPr>
      <dsp:spPr>
        <a:xfrm>
          <a:off x="4843713" y="1270229"/>
          <a:ext cx="334268" cy="3910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843713" y="1348435"/>
        <a:ext cx="233988" cy="234619"/>
      </dsp:txXfrm>
    </dsp:sp>
    <dsp:sp modelId="{180E013C-9ACC-4083-BA3C-DE7B616FB83C}">
      <dsp:nvSpPr>
        <dsp:cNvPr id="0" name=""/>
        <dsp:cNvSpPr/>
      </dsp:nvSpPr>
      <dsp:spPr>
        <a:xfrm>
          <a:off x="5316734" y="626541"/>
          <a:ext cx="1839532" cy="1678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Exploração de recursos naturais</a:t>
          </a:r>
          <a:endParaRPr lang="pt-BR" sz="2000" kern="1200" dirty="0">
            <a:latin typeface="Calibri" panose="020F0502020204030204"/>
            <a:ea typeface="Roboto" panose="02000000000000000000" pitchFamily="2" charset="0"/>
            <a:cs typeface="+mn-cs"/>
          </a:endParaRPr>
        </a:p>
      </dsp:txBody>
      <dsp:txXfrm>
        <a:off x="5365893" y="675700"/>
        <a:ext cx="1741214" cy="1580089"/>
      </dsp:txXfrm>
    </dsp:sp>
    <dsp:sp modelId="{82F8739F-E392-45E0-813F-771BA9D9A8D2}">
      <dsp:nvSpPr>
        <dsp:cNvPr id="0" name=""/>
        <dsp:cNvSpPr/>
      </dsp:nvSpPr>
      <dsp:spPr>
        <a:xfrm>
          <a:off x="7313941" y="1270229"/>
          <a:ext cx="334268" cy="3910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7313941" y="1348435"/>
        <a:ext cx="233988" cy="234619"/>
      </dsp:txXfrm>
    </dsp:sp>
    <dsp:sp modelId="{3115F4C1-C56A-4F4A-9132-7C810B1974C0}">
      <dsp:nvSpPr>
        <dsp:cNvPr id="0" name=""/>
        <dsp:cNvSpPr/>
      </dsp:nvSpPr>
      <dsp:spPr>
        <a:xfrm>
          <a:off x="7786962" y="626541"/>
          <a:ext cx="1576738" cy="1678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Final do século XIX: potência industrial mundial</a:t>
          </a:r>
        </a:p>
      </dsp:txBody>
      <dsp:txXfrm>
        <a:off x="7833143" y="672722"/>
        <a:ext cx="1484376" cy="1586045"/>
      </dsp:txXfrm>
    </dsp:sp>
    <dsp:sp modelId="{96572F91-6704-460D-A170-CED5010C1600}">
      <dsp:nvSpPr>
        <dsp:cNvPr id="0" name=""/>
        <dsp:cNvSpPr/>
      </dsp:nvSpPr>
      <dsp:spPr>
        <a:xfrm>
          <a:off x="9521374" y="1270229"/>
          <a:ext cx="334268" cy="3910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9521374" y="1348435"/>
        <a:ext cx="233988" cy="234619"/>
      </dsp:txXfrm>
    </dsp:sp>
    <dsp:sp modelId="{5A39FE42-EA79-4B6D-9ABE-CC3EADDD7F91}">
      <dsp:nvSpPr>
        <dsp:cNvPr id="0" name=""/>
        <dsp:cNvSpPr/>
      </dsp:nvSpPr>
      <dsp:spPr>
        <a:xfrm>
          <a:off x="9994396" y="626541"/>
          <a:ext cx="1576738" cy="1678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Concentração de riqueza</a:t>
          </a:r>
        </a:p>
      </dsp:txBody>
      <dsp:txXfrm>
        <a:off x="10040577" y="672722"/>
        <a:ext cx="1484376" cy="15860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53213-AF8C-4F02-A00F-54E1A9095911}">
      <dsp:nvSpPr>
        <dsp:cNvPr id="0" name=""/>
        <dsp:cNvSpPr/>
      </dsp:nvSpPr>
      <dsp:spPr>
        <a:xfrm>
          <a:off x="1525568" y="1533462"/>
          <a:ext cx="1968190" cy="1314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Imperialismo</a:t>
          </a:r>
          <a:b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estadunidense</a:t>
          </a:r>
        </a:p>
      </dsp:txBody>
      <dsp:txXfrm>
        <a:off x="1589732" y="1597626"/>
        <a:ext cx="1839862" cy="1186068"/>
      </dsp:txXfrm>
    </dsp:sp>
    <dsp:sp modelId="{B1464362-FA08-41F8-9949-0026BFC6701B}">
      <dsp:nvSpPr>
        <dsp:cNvPr id="0" name=""/>
        <dsp:cNvSpPr/>
      </dsp:nvSpPr>
      <dsp:spPr>
        <a:xfrm rot="16200000">
          <a:off x="2183443" y="1207242"/>
          <a:ext cx="652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44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4360A-98DF-4F00-9B4D-BFB4BBA25726}">
      <dsp:nvSpPr>
        <dsp:cNvPr id="0" name=""/>
        <dsp:cNvSpPr/>
      </dsp:nvSpPr>
      <dsp:spPr>
        <a:xfrm>
          <a:off x="2069341" y="376"/>
          <a:ext cx="880645" cy="880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América Latina e Filipinas</a:t>
          </a:r>
        </a:p>
      </dsp:txBody>
      <dsp:txXfrm>
        <a:off x="2112331" y="43366"/>
        <a:ext cx="794665" cy="794665"/>
      </dsp:txXfrm>
    </dsp:sp>
    <dsp:sp modelId="{D289D3DE-377A-4BB2-965E-196BCC2BC873}">
      <dsp:nvSpPr>
        <dsp:cNvPr id="0" name=""/>
        <dsp:cNvSpPr/>
      </dsp:nvSpPr>
      <dsp:spPr>
        <a:xfrm rot="19756782">
          <a:off x="3475736" y="1540265"/>
          <a:ext cx="256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7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2803C-497A-4F98-A57E-6BBB0AC51162}">
      <dsp:nvSpPr>
        <dsp:cNvPr id="0" name=""/>
        <dsp:cNvSpPr/>
      </dsp:nvSpPr>
      <dsp:spPr>
        <a:xfrm>
          <a:off x="3714583" y="690419"/>
          <a:ext cx="1157494" cy="880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Doutrina</a:t>
          </a:r>
          <a:br>
            <a:rPr lang="pt-BR" sz="1800" kern="1200" dirty="0"/>
          </a:br>
          <a:r>
            <a:rPr lang="pt-BR" sz="1800" kern="1200" dirty="0"/>
            <a:t>Monroe</a:t>
          </a:r>
        </a:p>
      </dsp:txBody>
      <dsp:txXfrm>
        <a:off x="3757573" y="733409"/>
        <a:ext cx="1071514" cy="794665"/>
      </dsp:txXfrm>
    </dsp:sp>
    <dsp:sp modelId="{BD1CE7A1-3DE6-485C-9B47-407A5A6BC119}">
      <dsp:nvSpPr>
        <dsp:cNvPr id="0" name=""/>
        <dsp:cNvSpPr/>
      </dsp:nvSpPr>
      <dsp:spPr>
        <a:xfrm rot="1800101">
          <a:off x="3480956" y="2806643"/>
          <a:ext cx="1910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09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86587-B27A-4071-955E-3A6D5FBF8158}">
      <dsp:nvSpPr>
        <dsp:cNvPr id="0" name=""/>
        <dsp:cNvSpPr/>
      </dsp:nvSpPr>
      <dsp:spPr>
        <a:xfrm>
          <a:off x="3659249" y="2837995"/>
          <a:ext cx="1468327" cy="880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Pan-</a:t>
          </a:r>
        </a:p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-Americanismo</a:t>
          </a:r>
        </a:p>
      </dsp:txBody>
      <dsp:txXfrm>
        <a:off x="3702239" y="2880985"/>
        <a:ext cx="1382347" cy="794665"/>
      </dsp:txXfrm>
    </dsp:sp>
    <dsp:sp modelId="{0EA28348-D148-4D66-A9B7-EDE1528FDFD0}">
      <dsp:nvSpPr>
        <dsp:cNvPr id="0" name=""/>
        <dsp:cNvSpPr/>
      </dsp:nvSpPr>
      <dsp:spPr>
        <a:xfrm rot="5400000">
          <a:off x="2183443" y="3174079"/>
          <a:ext cx="652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44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A3176-1B8A-4A22-8039-9AC885C174A5}">
      <dsp:nvSpPr>
        <dsp:cNvPr id="0" name=""/>
        <dsp:cNvSpPr/>
      </dsp:nvSpPr>
      <dsp:spPr>
        <a:xfrm>
          <a:off x="2069341" y="3500299"/>
          <a:ext cx="880645" cy="880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Big Stick</a:t>
          </a:r>
        </a:p>
      </dsp:txBody>
      <dsp:txXfrm>
        <a:off x="2112331" y="3543289"/>
        <a:ext cx="794665" cy="794665"/>
      </dsp:txXfrm>
    </dsp:sp>
    <dsp:sp modelId="{BC08CEFC-9067-48C8-86F0-6C393D0515CE}">
      <dsp:nvSpPr>
        <dsp:cNvPr id="0" name=""/>
        <dsp:cNvSpPr/>
      </dsp:nvSpPr>
      <dsp:spPr>
        <a:xfrm rot="8980992">
          <a:off x="1256249" y="2839069"/>
          <a:ext cx="289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08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A83E2-19C3-42FB-BB51-6EF991A011E9}">
      <dsp:nvSpPr>
        <dsp:cNvPr id="0" name=""/>
        <dsp:cNvSpPr/>
      </dsp:nvSpPr>
      <dsp:spPr>
        <a:xfrm>
          <a:off x="212953" y="2782520"/>
          <a:ext cx="1063062" cy="880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Canal do Panamá</a:t>
          </a:r>
        </a:p>
      </dsp:txBody>
      <dsp:txXfrm>
        <a:off x="255943" y="2825510"/>
        <a:ext cx="977082" cy="794665"/>
      </dsp:txXfrm>
    </dsp:sp>
    <dsp:sp modelId="{2F0C1ADF-2BBE-43C0-B0EF-9B7BAAE5E952}">
      <dsp:nvSpPr>
        <dsp:cNvPr id="0" name=""/>
        <dsp:cNvSpPr/>
      </dsp:nvSpPr>
      <dsp:spPr>
        <a:xfrm rot="12623148">
          <a:off x="1278176" y="1546441"/>
          <a:ext cx="265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63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7E03E-49D3-48C1-85EE-C306B30C062F}">
      <dsp:nvSpPr>
        <dsp:cNvPr id="0" name=""/>
        <dsp:cNvSpPr/>
      </dsp:nvSpPr>
      <dsp:spPr>
        <a:xfrm>
          <a:off x="44591" y="671923"/>
          <a:ext cx="1251829" cy="880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Diplomacia do </a:t>
          </a:r>
          <a:br>
            <a:rPr lang="pt-BR" sz="1800" kern="1200" dirty="0"/>
          </a:br>
          <a:r>
            <a:rPr lang="pt-BR" sz="1800" kern="1200" dirty="0"/>
            <a:t>dólar</a:t>
          </a:r>
        </a:p>
      </dsp:txBody>
      <dsp:txXfrm>
        <a:off x="87581" y="714913"/>
        <a:ext cx="1165849" cy="794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DDC34-F592-403D-8AB7-49AEFE61543D}">
      <dsp:nvSpPr>
        <dsp:cNvPr id="0" name=""/>
        <dsp:cNvSpPr/>
      </dsp:nvSpPr>
      <dsp:spPr>
        <a:xfrm>
          <a:off x="1496116" y="1731"/>
          <a:ext cx="2244174" cy="1010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 Aplicação na indústria de armas, construção civil e fabricação de máquinas.</a:t>
          </a:r>
        </a:p>
      </dsp:txBody>
      <dsp:txXfrm>
        <a:off x="1496116" y="128000"/>
        <a:ext cx="1865369" cy="757611"/>
      </dsp:txXfrm>
    </dsp:sp>
    <dsp:sp modelId="{A83E5842-F2F8-4A12-ACF1-85ECD9AF6BEC}">
      <dsp:nvSpPr>
        <dsp:cNvPr id="0" name=""/>
        <dsp:cNvSpPr/>
      </dsp:nvSpPr>
      <dsp:spPr>
        <a:xfrm>
          <a:off x="0" y="1731"/>
          <a:ext cx="1496116" cy="1010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1856: fabricação do aço</a:t>
          </a:r>
        </a:p>
      </dsp:txBody>
      <dsp:txXfrm>
        <a:off x="49311" y="51042"/>
        <a:ext cx="1397494" cy="911526"/>
      </dsp:txXfrm>
    </dsp:sp>
    <dsp:sp modelId="{A8E54FC9-1AFC-4BAD-AFBA-0C1C0F44CB74}">
      <dsp:nvSpPr>
        <dsp:cNvPr id="0" name=""/>
        <dsp:cNvSpPr/>
      </dsp:nvSpPr>
      <dsp:spPr>
        <a:xfrm>
          <a:off x="1496116" y="1112894"/>
          <a:ext cx="2244174" cy="1010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 Permitiu a transmissão de corrente elétrica a longas distâncias.</a:t>
          </a:r>
        </a:p>
      </dsp:txBody>
      <dsp:txXfrm>
        <a:off x="1496116" y="1239163"/>
        <a:ext cx="1865369" cy="757611"/>
      </dsp:txXfrm>
    </dsp:sp>
    <dsp:sp modelId="{7D51BEDA-D4C7-4C7B-AB15-C0A752EEC8FC}">
      <dsp:nvSpPr>
        <dsp:cNvPr id="0" name=""/>
        <dsp:cNvSpPr/>
      </dsp:nvSpPr>
      <dsp:spPr>
        <a:xfrm>
          <a:off x="0" y="1112894"/>
          <a:ext cx="1496116" cy="101014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1870: invenção do dínamo</a:t>
          </a:r>
        </a:p>
      </dsp:txBody>
      <dsp:txXfrm>
        <a:off x="49311" y="1162205"/>
        <a:ext cx="1397494" cy="911526"/>
      </dsp:txXfrm>
    </dsp:sp>
    <dsp:sp modelId="{BE863F7B-6E9A-4C72-83EE-CB9284A6F871}">
      <dsp:nvSpPr>
        <dsp:cNvPr id="0" name=""/>
        <dsp:cNvSpPr/>
      </dsp:nvSpPr>
      <dsp:spPr>
        <a:xfrm>
          <a:off x="1496116" y="2224057"/>
          <a:ext cx="2244174" cy="1010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 Permitiu o uso residencial da eletricidade.</a:t>
          </a:r>
        </a:p>
      </dsp:txBody>
      <dsp:txXfrm>
        <a:off x="1496116" y="2350326"/>
        <a:ext cx="1865369" cy="757611"/>
      </dsp:txXfrm>
    </dsp:sp>
    <dsp:sp modelId="{235F7D2A-0D4F-43B2-B7E6-66C5659F4DCA}">
      <dsp:nvSpPr>
        <dsp:cNvPr id="0" name=""/>
        <dsp:cNvSpPr/>
      </dsp:nvSpPr>
      <dsp:spPr>
        <a:xfrm>
          <a:off x="0" y="2224057"/>
          <a:ext cx="1496116" cy="101014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1879: lâmpada elétrica</a:t>
          </a:r>
        </a:p>
      </dsp:txBody>
      <dsp:txXfrm>
        <a:off x="49311" y="2273368"/>
        <a:ext cx="1397494" cy="911526"/>
      </dsp:txXfrm>
    </dsp:sp>
    <dsp:sp modelId="{79A90A68-0761-49AD-A374-A7D73AE4A3B5}">
      <dsp:nvSpPr>
        <dsp:cNvPr id="0" name=""/>
        <dsp:cNvSpPr/>
      </dsp:nvSpPr>
      <dsp:spPr>
        <a:xfrm>
          <a:off x="1496481" y="3427588"/>
          <a:ext cx="2241982" cy="1010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 Permitiu o aproveitamento do petróleo e seus derivados como fonte de energia.</a:t>
          </a:r>
        </a:p>
      </dsp:txBody>
      <dsp:txXfrm>
        <a:off x="1496481" y="3553857"/>
        <a:ext cx="1863177" cy="757611"/>
      </dsp:txXfrm>
    </dsp:sp>
    <dsp:sp modelId="{656B7236-029C-4801-A267-EAF80E2418BA}">
      <dsp:nvSpPr>
        <dsp:cNvPr id="0" name=""/>
        <dsp:cNvSpPr/>
      </dsp:nvSpPr>
      <dsp:spPr>
        <a:xfrm>
          <a:off x="1826" y="3335221"/>
          <a:ext cx="1494654" cy="11948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Década de 1870: Motor de combustão interna</a:t>
          </a:r>
        </a:p>
      </dsp:txBody>
      <dsp:txXfrm>
        <a:off x="60155" y="3393550"/>
        <a:ext cx="1377996" cy="107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A4AB8-A7E3-4933-827B-C931878553CA}">
      <dsp:nvSpPr>
        <dsp:cNvPr id="0" name=""/>
        <dsp:cNvSpPr/>
      </dsp:nvSpPr>
      <dsp:spPr>
        <a:xfrm>
          <a:off x="0" y="0"/>
          <a:ext cx="2488323" cy="490909"/>
        </a:xfrm>
        <a:prstGeom prst="chevron">
          <a:avLst/>
        </a:prstGeom>
        <a:solidFill>
          <a:srgbClr val="E7C6C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Concorrência</a:t>
          </a:r>
        </a:p>
      </dsp:txBody>
      <dsp:txXfrm>
        <a:off x="245455" y="0"/>
        <a:ext cx="1997414" cy="490909"/>
      </dsp:txXfrm>
    </dsp:sp>
    <dsp:sp modelId="{324E5143-1398-461E-95D8-DEBDA7AFC898}">
      <dsp:nvSpPr>
        <dsp:cNvPr id="0" name=""/>
        <dsp:cNvSpPr/>
      </dsp:nvSpPr>
      <dsp:spPr>
        <a:xfrm>
          <a:off x="2153928" y="0"/>
          <a:ext cx="2193651" cy="490909"/>
        </a:xfrm>
        <a:prstGeom prst="chevron">
          <a:avLst/>
        </a:prstGeom>
        <a:solidFill>
          <a:srgbClr val="E7C6C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Guerra de preços</a:t>
          </a:r>
        </a:p>
      </dsp:txBody>
      <dsp:txXfrm>
        <a:off x="2399383" y="0"/>
        <a:ext cx="1702742" cy="490909"/>
      </dsp:txXfrm>
    </dsp:sp>
    <dsp:sp modelId="{9A0C8A7B-9AA1-4666-95F9-D4A40CC4BF2A}">
      <dsp:nvSpPr>
        <dsp:cNvPr id="0" name=""/>
        <dsp:cNvSpPr/>
      </dsp:nvSpPr>
      <dsp:spPr>
        <a:xfrm>
          <a:off x="4013185" y="0"/>
          <a:ext cx="2280422" cy="490909"/>
        </a:xfrm>
        <a:prstGeom prst="chevron">
          <a:avLst/>
        </a:prstGeom>
        <a:solidFill>
          <a:srgbClr val="E7C6C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Concentração de capital</a:t>
          </a:r>
        </a:p>
      </dsp:txBody>
      <dsp:txXfrm>
        <a:off x="4258640" y="0"/>
        <a:ext cx="1789513" cy="490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F5486-9587-4C65-816D-DB970C209796}">
      <dsp:nvSpPr>
        <dsp:cNvPr id="0" name=""/>
        <dsp:cNvSpPr/>
      </dsp:nvSpPr>
      <dsp:spPr>
        <a:xfrm>
          <a:off x="779122" y="224228"/>
          <a:ext cx="2847219" cy="98880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6999F-FA23-4510-9D2F-9E59077F96FF}">
      <dsp:nvSpPr>
        <dsp:cNvPr id="0" name=""/>
        <dsp:cNvSpPr/>
      </dsp:nvSpPr>
      <dsp:spPr>
        <a:xfrm>
          <a:off x="1931253" y="2645469"/>
          <a:ext cx="551786" cy="35314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377B7-C00B-43AF-8E99-BCC9E1649927}">
      <dsp:nvSpPr>
        <dsp:cNvPr id="0" name=""/>
        <dsp:cNvSpPr/>
      </dsp:nvSpPr>
      <dsp:spPr>
        <a:xfrm>
          <a:off x="882858" y="2927984"/>
          <a:ext cx="2648576" cy="662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Grandes grupos econômicos</a:t>
          </a:r>
        </a:p>
      </dsp:txBody>
      <dsp:txXfrm>
        <a:off x="882858" y="2927984"/>
        <a:ext cx="2648576" cy="662144"/>
      </dsp:txXfrm>
    </dsp:sp>
    <dsp:sp modelId="{3E81D1E4-604F-4D05-9BBA-8715E17188C4}">
      <dsp:nvSpPr>
        <dsp:cNvPr id="0" name=""/>
        <dsp:cNvSpPr/>
      </dsp:nvSpPr>
      <dsp:spPr>
        <a:xfrm>
          <a:off x="1814274" y="1289398"/>
          <a:ext cx="993216" cy="99321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Holdings</a:t>
          </a:r>
        </a:p>
      </dsp:txBody>
      <dsp:txXfrm>
        <a:off x="1959727" y="1434851"/>
        <a:ext cx="702310" cy="702310"/>
      </dsp:txXfrm>
    </dsp:sp>
    <dsp:sp modelId="{AA30B4BE-7EBC-4129-AAA6-29C83DA4B473}">
      <dsp:nvSpPr>
        <dsp:cNvPr id="0" name=""/>
        <dsp:cNvSpPr/>
      </dsp:nvSpPr>
      <dsp:spPr>
        <a:xfrm>
          <a:off x="1103573" y="544265"/>
          <a:ext cx="993216" cy="993216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Cartéis</a:t>
          </a:r>
        </a:p>
      </dsp:txBody>
      <dsp:txXfrm>
        <a:off x="1249026" y="689718"/>
        <a:ext cx="702310" cy="702310"/>
      </dsp:txXfrm>
    </dsp:sp>
    <dsp:sp modelId="{E32A9715-6640-40B8-93EC-D247B01EFB08}">
      <dsp:nvSpPr>
        <dsp:cNvPr id="0" name=""/>
        <dsp:cNvSpPr/>
      </dsp:nvSpPr>
      <dsp:spPr>
        <a:xfrm>
          <a:off x="2118861" y="304127"/>
          <a:ext cx="993216" cy="993216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Trustes</a:t>
          </a:r>
        </a:p>
      </dsp:txBody>
      <dsp:txXfrm>
        <a:off x="2264314" y="449580"/>
        <a:ext cx="702310" cy="702310"/>
      </dsp:txXfrm>
    </dsp:sp>
    <dsp:sp modelId="{2241CC32-640E-41E9-B414-0FA7806B154C}">
      <dsp:nvSpPr>
        <dsp:cNvPr id="0" name=""/>
        <dsp:cNvSpPr/>
      </dsp:nvSpPr>
      <dsp:spPr>
        <a:xfrm>
          <a:off x="662144" y="102835"/>
          <a:ext cx="3090005" cy="24720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7151C-0D39-4C68-B9F0-B0DB59E0D0EA}">
      <dsp:nvSpPr>
        <dsp:cNvPr id="0" name=""/>
        <dsp:cNvSpPr/>
      </dsp:nvSpPr>
      <dsp:spPr>
        <a:xfrm>
          <a:off x="1504139" y="2632"/>
          <a:ext cx="3028143" cy="428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Concorrência</a:t>
          </a:r>
        </a:p>
      </dsp:txBody>
      <dsp:txXfrm>
        <a:off x="1516680" y="15173"/>
        <a:ext cx="3003061" cy="403107"/>
      </dsp:txXfrm>
    </dsp:sp>
    <dsp:sp modelId="{1334D7A1-5B30-48A9-8F3B-726A50A2A61E}">
      <dsp:nvSpPr>
        <dsp:cNvPr id="0" name=""/>
        <dsp:cNvSpPr/>
      </dsp:nvSpPr>
      <dsp:spPr>
        <a:xfrm rot="5400000">
          <a:off x="2864393" y="570123"/>
          <a:ext cx="307635" cy="31897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-5400000">
        <a:off x="2922517" y="575795"/>
        <a:ext cx="191387" cy="215345"/>
      </dsp:txXfrm>
    </dsp:sp>
    <dsp:sp modelId="{00D0A914-9CF2-45A9-A398-889597B0140F}">
      <dsp:nvSpPr>
        <dsp:cNvPr id="0" name=""/>
        <dsp:cNvSpPr/>
      </dsp:nvSpPr>
      <dsp:spPr>
        <a:xfrm>
          <a:off x="1525868" y="982272"/>
          <a:ext cx="2984685" cy="463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Concentração de capital</a:t>
          </a:r>
        </a:p>
      </dsp:txBody>
      <dsp:txXfrm>
        <a:off x="1539454" y="995858"/>
        <a:ext cx="2957513" cy="436675"/>
      </dsp:txXfrm>
    </dsp:sp>
    <dsp:sp modelId="{2249850C-2E8B-4C93-A158-D92A39E30571}">
      <dsp:nvSpPr>
        <dsp:cNvPr id="0" name=""/>
        <dsp:cNvSpPr/>
      </dsp:nvSpPr>
      <dsp:spPr>
        <a:xfrm rot="5400000">
          <a:off x="2819534" y="1567366"/>
          <a:ext cx="378336" cy="35745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-5400000">
        <a:off x="2901467" y="1556924"/>
        <a:ext cx="214470" cy="271101"/>
      </dsp:txXfrm>
    </dsp:sp>
    <dsp:sp modelId="{E54ABE6C-11FC-4408-A6B2-07644BE6082B}">
      <dsp:nvSpPr>
        <dsp:cNvPr id="0" name=""/>
        <dsp:cNvSpPr/>
      </dsp:nvSpPr>
      <dsp:spPr>
        <a:xfrm>
          <a:off x="674208" y="2028699"/>
          <a:ext cx="4688004" cy="22380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Imperialismo (intenções)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 oportunidades de investimentos para seus capitais;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 mercados produtores de matérias-primas;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 mercados consumidores de manufaturados;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 ouro e diamante (África);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 terras e mão de obra barata.</a:t>
          </a:r>
        </a:p>
      </dsp:txBody>
      <dsp:txXfrm>
        <a:off x="739757" y="2094248"/>
        <a:ext cx="4556906" cy="2106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0B079-188C-4CEC-A99B-6A93C7DB054E}">
      <dsp:nvSpPr>
        <dsp:cNvPr id="0" name=""/>
        <dsp:cNvSpPr/>
      </dsp:nvSpPr>
      <dsp:spPr>
        <a:xfrm>
          <a:off x="2429110" y="303353"/>
          <a:ext cx="1085391" cy="895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D0DC5-339A-4ECA-A2CA-126633E49F4B}">
      <dsp:nvSpPr>
        <dsp:cNvPr id="0" name=""/>
        <dsp:cNvSpPr/>
      </dsp:nvSpPr>
      <dsp:spPr>
        <a:xfrm>
          <a:off x="2915785" y="210989"/>
          <a:ext cx="1879474" cy="1879474"/>
        </a:xfrm>
        <a:prstGeom prst="leftCircularArrow">
          <a:avLst>
            <a:gd name="adj1" fmla="val 5419"/>
            <a:gd name="adj2" fmla="val 704781"/>
            <a:gd name="adj3" fmla="val 3059988"/>
            <a:gd name="adj4" fmla="val 9604185"/>
            <a:gd name="adj5" fmla="val 632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ADC0-6B35-4703-85D0-E82A4EEA54BE}">
      <dsp:nvSpPr>
        <dsp:cNvPr id="0" name=""/>
        <dsp:cNvSpPr/>
      </dsp:nvSpPr>
      <dsp:spPr>
        <a:xfrm>
          <a:off x="2523220" y="399677"/>
          <a:ext cx="1105140" cy="10337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Feitorias no litoral</a:t>
          </a:r>
        </a:p>
      </dsp:txBody>
      <dsp:txXfrm>
        <a:off x="2553498" y="429955"/>
        <a:ext cx="1044584" cy="973216"/>
      </dsp:txXfrm>
    </dsp:sp>
    <dsp:sp modelId="{068D4D3D-90E3-4949-A189-93F129A6692E}">
      <dsp:nvSpPr>
        <dsp:cNvPr id="0" name=""/>
        <dsp:cNvSpPr/>
      </dsp:nvSpPr>
      <dsp:spPr>
        <a:xfrm>
          <a:off x="4190248" y="588480"/>
          <a:ext cx="1085391" cy="895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32565-E195-439F-9723-D64EBB314E90}">
      <dsp:nvSpPr>
        <dsp:cNvPr id="0" name=""/>
        <dsp:cNvSpPr/>
      </dsp:nvSpPr>
      <dsp:spPr>
        <a:xfrm>
          <a:off x="4688956" y="-286090"/>
          <a:ext cx="2062749" cy="2062749"/>
        </a:xfrm>
        <a:prstGeom prst="circularArrow">
          <a:avLst>
            <a:gd name="adj1" fmla="val 4937"/>
            <a:gd name="adj2" fmla="val 634449"/>
            <a:gd name="adj3" fmla="val 18400484"/>
            <a:gd name="adj4" fmla="val 11785955"/>
            <a:gd name="adj5" fmla="val 576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05CE9-C57D-43E4-B711-4607E285E8D0}">
      <dsp:nvSpPr>
        <dsp:cNvPr id="0" name=""/>
        <dsp:cNvSpPr/>
      </dsp:nvSpPr>
      <dsp:spPr>
        <a:xfrm>
          <a:off x="4267190" y="484733"/>
          <a:ext cx="1139438" cy="87406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Ataques e pressão diplomática</a:t>
          </a:r>
        </a:p>
      </dsp:txBody>
      <dsp:txXfrm>
        <a:off x="4292791" y="510334"/>
        <a:ext cx="1088236" cy="822865"/>
      </dsp:txXfrm>
    </dsp:sp>
    <dsp:sp modelId="{4126A7B9-CA76-4EB8-A930-EF262876436E}">
      <dsp:nvSpPr>
        <dsp:cNvPr id="0" name=""/>
        <dsp:cNvSpPr/>
      </dsp:nvSpPr>
      <dsp:spPr>
        <a:xfrm>
          <a:off x="5968536" y="311899"/>
          <a:ext cx="1085391" cy="895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3B3F9-F701-46BD-870C-CA7600DF83AB}">
      <dsp:nvSpPr>
        <dsp:cNvPr id="0" name=""/>
        <dsp:cNvSpPr/>
      </dsp:nvSpPr>
      <dsp:spPr>
        <a:xfrm>
          <a:off x="6088257" y="408224"/>
          <a:ext cx="1156477" cy="99958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Colônias, protetorados, domínios ou áreas de influência</a:t>
          </a:r>
        </a:p>
      </dsp:txBody>
      <dsp:txXfrm>
        <a:off x="6117534" y="437501"/>
        <a:ext cx="1097923" cy="941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B3CB6-2219-4170-88ED-5BB025D5B5CE}">
      <dsp:nvSpPr>
        <dsp:cNvPr id="0" name=""/>
        <dsp:cNvSpPr/>
      </dsp:nvSpPr>
      <dsp:spPr>
        <a:xfrm>
          <a:off x="769" y="480430"/>
          <a:ext cx="1800146" cy="9000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Franceses na Argélia</a:t>
          </a:r>
        </a:p>
      </dsp:txBody>
      <dsp:txXfrm>
        <a:off x="27131" y="506792"/>
        <a:ext cx="1747422" cy="847349"/>
      </dsp:txXfrm>
    </dsp:sp>
    <dsp:sp modelId="{E4475493-7201-4880-A27E-54FEFE879D76}">
      <dsp:nvSpPr>
        <dsp:cNvPr id="0" name=""/>
        <dsp:cNvSpPr/>
      </dsp:nvSpPr>
      <dsp:spPr>
        <a:xfrm>
          <a:off x="180783" y="1380503"/>
          <a:ext cx="180014" cy="67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054"/>
              </a:lnTo>
              <a:lnTo>
                <a:pt x="180014" y="675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8EB31-7442-4CFF-84F3-C80F14E55780}">
      <dsp:nvSpPr>
        <dsp:cNvPr id="0" name=""/>
        <dsp:cNvSpPr/>
      </dsp:nvSpPr>
      <dsp:spPr>
        <a:xfrm>
          <a:off x="360798" y="1605521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Conquistaram terras e assumiram o governo.</a:t>
          </a:r>
        </a:p>
      </dsp:txBody>
      <dsp:txXfrm>
        <a:off x="387160" y="1631883"/>
        <a:ext cx="1387393" cy="847349"/>
      </dsp:txXfrm>
    </dsp:sp>
    <dsp:sp modelId="{A2DB536F-3FAE-43C6-B87D-932738AA1643}">
      <dsp:nvSpPr>
        <dsp:cNvPr id="0" name=""/>
        <dsp:cNvSpPr/>
      </dsp:nvSpPr>
      <dsp:spPr>
        <a:xfrm>
          <a:off x="180783" y="1380503"/>
          <a:ext cx="180014" cy="180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46"/>
              </a:lnTo>
              <a:lnTo>
                <a:pt x="180014" y="18001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95DD5-8113-47C8-B0AF-B18F9D547AF3}">
      <dsp:nvSpPr>
        <dsp:cNvPr id="0" name=""/>
        <dsp:cNvSpPr/>
      </dsp:nvSpPr>
      <dsp:spPr>
        <a:xfrm>
          <a:off x="360798" y="2730613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Os nativos eram obrigados a trabalhar nas plantações.</a:t>
          </a:r>
        </a:p>
      </dsp:txBody>
      <dsp:txXfrm>
        <a:off x="387160" y="2756975"/>
        <a:ext cx="1387393" cy="847349"/>
      </dsp:txXfrm>
    </dsp:sp>
    <dsp:sp modelId="{769A9F5B-946B-4617-8880-20EAF0FECC4A}">
      <dsp:nvSpPr>
        <dsp:cNvPr id="0" name=""/>
        <dsp:cNvSpPr/>
      </dsp:nvSpPr>
      <dsp:spPr>
        <a:xfrm>
          <a:off x="180783" y="1380503"/>
          <a:ext cx="180014" cy="292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237"/>
              </a:lnTo>
              <a:lnTo>
                <a:pt x="180014" y="29252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8E00B-0AF0-41FD-B8E5-B714A7C027D3}">
      <dsp:nvSpPr>
        <dsp:cNvPr id="0" name=""/>
        <dsp:cNvSpPr/>
      </dsp:nvSpPr>
      <dsp:spPr>
        <a:xfrm>
          <a:off x="360798" y="3855704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Desorganização do modo de vida dos nativos.</a:t>
          </a:r>
        </a:p>
      </dsp:txBody>
      <dsp:txXfrm>
        <a:off x="387160" y="3882066"/>
        <a:ext cx="1387393" cy="847349"/>
      </dsp:txXfrm>
    </dsp:sp>
    <dsp:sp modelId="{6C538489-EE44-419C-84D3-8190787FB487}">
      <dsp:nvSpPr>
        <dsp:cNvPr id="0" name=""/>
        <dsp:cNvSpPr/>
      </dsp:nvSpPr>
      <dsp:spPr>
        <a:xfrm>
          <a:off x="2250952" y="480430"/>
          <a:ext cx="1800146" cy="90007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Belgas na bacia do Congo</a:t>
          </a:r>
        </a:p>
      </dsp:txBody>
      <dsp:txXfrm>
        <a:off x="2277314" y="506792"/>
        <a:ext cx="1747422" cy="847349"/>
      </dsp:txXfrm>
    </dsp:sp>
    <dsp:sp modelId="{BD0649D5-89A8-4FD0-8594-B4F2E2CAEF16}">
      <dsp:nvSpPr>
        <dsp:cNvPr id="0" name=""/>
        <dsp:cNvSpPr/>
      </dsp:nvSpPr>
      <dsp:spPr>
        <a:xfrm>
          <a:off x="2430966" y="1380503"/>
          <a:ext cx="180014" cy="67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054"/>
              </a:lnTo>
              <a:lnTo>
                <a:pt x="180014" y="675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A955-1857-46D3-BE19-AE3BC102E9AB}">
      <dsp:nvSpPr>
        <dsp:cNvPr id="0" name=""/>
        <dsp:cNvSpPr/>
      </dsp:nvSpPr>
      <dsp:spPr>
        <a:xfrm>
          <a:off x="2610981" y="1605521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 Congo se tornou propriedade do rei Leopoldo II.</a:t>
          </a:r>
        </a:p>
      </dsp:txBody>
      <dsp:txXfrm>
        <a:off x="2637343" y="1631883"/>
        <a:ext cx="1387393" cy="847349"/>
      </dsp:txXfrm>
    </dsp:sp>
    <dsp:sp modelId="{8E583D8C-8392-4B27-98A6-5BC84B4E165E}">
      <dsp:nvSpPr>
        <dsp:cNvPr id="0" name=""/>
        <dsp:cNvSpPr/>
      </dsp:nvSpPr>
      <dsp:spPr>
        <a:xfrm>
          <a:off x="2430966" y="1380503"/>
          <a:ext cx="180014" cy="180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46"/>
              </a:lnTo>
              <a:lnTo>
                <a:pt x="180014" y="18001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4240-6DFD-4CEA-A1EF-A7E9B6CD969C}">
      <dsp:nvSpPr>
        <dsp:cNvPr id="0" name=""/>
        <dsp:cNvSpPr/>
      </dsp:nvSpPr>
      <dsp:spPr>
        <a:xfrm>
          <a:off x="2610981" y="2730613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Extração de uma enorme fortuna em borracha e marfim.</a:t>
          </a:r>
        </a:p>
      </dsp:txBody>
      <dsp:txXfrm>
        <a:off x="2637343" y="2756975"/>
        <a:ext cx="1387393" cy="847349"/>
      </dsp:txXfrm>
    </dsp:sp>
    <dsp:sp modelId="{137D7D42-28FA-43C4-876F-3E21E3F93100}">
      <dsp:nvSpPr>
        <dsp:cNvPr id="0" name=""/>
        <dsp:cNvSpPr/>
      </dsp:nvSpPr>
      <dsp:spPr>
        <a:xfrm>
          <a:off x="2430966" y="1380503"/>
          <a:ext cx="180014" cy="292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237"/>
              </a:lnTo>
              <a:lnTo>
                <a:pt x="180014" y="29252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7FA0C-1516-4B8E-9A13-C228B9ACC2F6}">
      <dsp:nvSpPr>
        <dsp:cNvPr id="0" name=""/>
        <dsp:cNvSpPr/>
      </dsp:nvSpPr>
      <dsp:spPr>
        <a:xfrm>
          <a:off x="2610981" y="3855704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Uma das dominações mais cruéis da história da humanidade.</a:t>
          </a:r>
        </a:p>
      </dsp:txBody>
      <dsp:txXfrm>
        <a:off x="2637343" y="3882066"/>
        <a:ext cx="1387393" cy="847349"/>
      </dsp:txXfrm>
    </dsp:sp>
    <dsp:sp modelId="{023B6D93-0A06-463D-9DEA-9D23ED28A48D}">
      <dsp:nvSpPr>
        <dsp:cNvPr id="0" name=""/>
        <dsp:cNvSpPr/>
      </dsp:nvSpPr>
      <dsp:spPr>
        <a:xfrm>
          <a:off x="4501135" y="480430"/>
          <a:ext cx="1800146" cy="90007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Britânicos na África</a:t>
          </a:r>
        </a:p>
      </dsp:txBody>
      <dsp:txXfrm>
        <a:off x="4527497" y="506792"/>
        <a:ext cx="1747422" cy="847349"/>
      </dsp:txXfrm>
    </dsp:sp>
    <dsp:sp modelId="{71398F33-DEA3-412E-B22F-CE70329EE574}">
      <dsp:nvSpPr>
        <dsp:cNvPr id="0" name=""/>
        <dsp:cNvSpPr/>
      </dsp:nvSpPr>
      <dsp:spPr>
        <a:xfrm>
          <a:off x="4681149" y="1380503"/>
          <a:ext cx="180014" cy="67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054"/>
              </a:lnTo>
              <a:lnTo>
                <a:pt x="180014" y="6750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9A47-8025-4BE4-9524-08E3E53F6F9A}">
      <dsp:nvSpPr>
        <dsp:cNvPr id="0" name=""/>
        <dsp:cNvSpPr/>
      </dsp:nvSpPr>
      <dsp:spPr>
        <a:xfrm>
          <a:off x="4861164" y="1605521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 Grã-Bretanha liderou a corrida pela África.</a:t>
          </a:r>
        </a:p>
      </dsp:txBody>
      <dsp:txXfrm>
        <a:off x="4887526" y="1631883"/>
        <a:ext cx="1387393" cy="847349"/>
      </dsp:txXfrm>
    </dsp:sp>
    <dsp:sp modelId="{DFC7C409-2F1F-4088-840F-61F05EFAE39D}">
      <dsp:nvSpPr>
        <dsp:cNvPr id="0" name=""/>
        <dsp:cNvSpPr/>
      </dsp:nvSpPr>
      <dsp:spPr>
        <a:xfrm>
          <a:off x="4681149" y="1380503"/>
          <a:ext cx="180014" cy="180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46"/>
              </a:lnTo>
              <a:lnTo>
                <a:pt x="180014" y="18001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2BAF2-95B4-43E6-860D-92C7985C0D8E}">
      <dsp:nvSpPr>
        <dsp:cNvPr id="0" name=""/>
        <dsp:cNvSpPr/>
      </dsp:nvSpPr>
      <dsp:spPr>
        <a:xfrm>
          <a:off x="4861164" y="2730613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Egito e Sudão.</a:t>
          </a:r>
        </a:p>
      </dsp:txBody>
      <dsp:txXfrm>
        <a:off x="4887526" y="2756975"/>
        <a:ext cx="1387393" cy="847349"/>
      </dsp:txXfrm>
    </dsp:sp>
    <dsp:sp modelId="{937704C2-575A-4E09-A0E4-5F4B81148D94}">
      <dsp:nvSpPr>
        <dsp:cNvPr id="0" name=""/>
        <dsp:cNvSpPr/>
      </dsp:nvSpPr>
      <dsp:spPr>
        <a:xfrm>
          <a:off x="4681149" y="1380503"/>
          <a:ext cx="180014" cy="292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237"/>
              </a:lnTo>
              <a:lnTo>
                <a:pt x="180014" y="29252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6D388-29F7-462D-9121-E8C8AA0A6174}">
      <dsp:nvSpPr>
        <dsp:cNvPr id="0" name=""/>
        <dsp:cNvSpPr/>
      </dsp:nvSpPr>
      <dsp:spPr>
        <a:xfrm>
          <a:off x="4861164" y="3855704"/>
          <a:ext cx="1440117" cy="900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Uganda, África Oriental e </a:t>
          </a:r>
          <a:r>
            <a:rPr lang="pt-BR" sz="1400" kern="1200" dirty="0" err="1"/>
            <a:t>Rodésia</a:t>
          </a:r>
          <a:r>
            <a:rPr lang="pt-BR" sz="1400" kern="1200" dirty="0"/>
            <a:t>.</a:t>
          </a:r>
        </a:p>
      </dsp:txBody>
      <dsp:txXfrm>
        <a:off x="4887526" y="3882066"/>
        <a:ext cx="1387393" cy="847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6404B-56E6-4DE8-811B-3666C24E399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D8BC3-3D88-4603-BB84-9BEEEC437357}">
      <dsp:nvSpPr>
        <dsp:cNvPr id="0" name=""/>
        <dsp:cNvSpPr/>
      </dsp:nvSpPr>
      <dsp:spPr>
        <a:xfrm>
          <a:off x="610504" y="416587"/>
          <a:ext cx="8285612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Tensões geradas pela corrida imperialista levaram as potências a se reunirem na Conferência de Berlim, em 1885, para evitar conflitos bélicos entre elas.</a:t>
          </a:r>
        </a:p>
      </dsp:txBody>
      <dsp:txXfrm>
        <a:off x="610504" y="416587"/>
        <a:ext cx="8285612" cy="833607"/>
      </dsp:txXfrm>
    </dsp:sp>
    <dsp:sp modelId="{D97E3B95-62B3-4904-A288-D2346480618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16CE-053C-476C-9BEC-B3D2109C3A1C}">
      <dsp:nvSpPr>
        <dsp:cNvPr id="0" name=""/>
        <dsp:cNvSpPr/>
      </dsp:nvSpPr>
      <dsp:spPr>
        <a:xfrm>
          <a:off x="1088431" y="1667215"/>
          <a:ext cx="7807685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reunião serviu para combinar regras e condições favoráveis à ocupação da África.</a:t>
          </a:r>
        </a:p>
      </dsp:txBody>
      <dsp:txXfrm>
        <a:off x="1088431" y="1667215"/>
        <a:ext cx="7807685" cy="833607"/>
      </dsp:txXfrm>
    </dsp:sp>
    <dsp:sp modelId="{52220F8D-AA81-435E-8884-30DEA2CBBC3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138F3-C91F-46DF-BE76-D430B857231D}">
      <dsp:nvSpPr>
        <dsp:cNvPr id="0" name=""/>
        <dsp:cNvSpPr/>
      </dsp:nvSpPr>
      <dsp:spPr>
        <a:xfrm>
          <a:off x="1088431" y="2917843"/>
          <a:ext cx="7807685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partilha da África ocorreu nos anos que se seguiram à Conferência de Berlim.</a:t>
          </a:r>
        </a:p>
      </dsp:txBody>
      <dsp:txXfrm>
        <a:off x="1088431" y="2917843"/>
        <a:ext cx="7807685" cy="833607"/>
      </dsp:txXfrm>
    </dsp:sp>
    <dsp:sp modelId="{366E586A-2F6D-416F-A90C-C0D16A68F5A3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D351E-C4B4-4FA7-A717-BFA3B8153B0A}">
      <dsp:nvSpPr>
        <dsp:cNvPr id="0" name=""/>
        <dsp:cNvSpPr/>
      </dsp:nvSpPr>
      <dsp:spPr>
        <a:xfrm>
          <a:off x="610504" y="4168472"/>
          <a:ext cx="8285612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Em 1880, os europeus ocupavam 10% do continente e, em 1900, já ocupavam 90% dele.</a:t>
          </a:r>
        </a:p>
      </dsp:txBody>
      <dsp:txXfrm>
        <a:off x="610504" y="4168472"/>
        <a:ext cx="8285612" cy="833607"/>
      </dsp:txXfrm>
    </dsp:sp>
    <dsp:sp modelId="{53C7BFA0-A3B7-43DB-80DF-3D3C29CEF3A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7ABF4-F6A7-48B2-B586-7DC9E49D9D5C}">
      <dsp:nvSpPr>
        <dsp:cNvPr id="0" name=""/>
        <dsp:cNvSpPr/>
      </dsp:nvSpPr>
      <dsp:spPr>
        <a:xfrm>
          <a:off x="3607206" y="384549"/>
          <a:ext cx="1438108" cy="12857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Os britânicos chegaram à Índia no século XVII e começaram a deslocar comerciantes locais.</a:t>
          </a:r>
        </a:p>
      </dsp:txBody>
      <dsp:txXfrm>
        <a:off x="3837303" y="384549"/>
        <a:ext cx="1208010" cy="1285793"/>
      </dsp:txXfrm>
    </dsp:sp>
    <dsp:sp modelId="{D3308901-2625-4FD9-8C6B-0462E994087C}">
      <dsp:nvSpPr>
        <dsp:cNvPr id="0" name=""/>
        <dsp:cNvSpPr/>
      </dsp:nvSpPr>
      <dsp:spPr>
        <a:xfrm>
          <a:off x="3607206" y="1670343"/>
          <a:ext cx="1438108" cy="1115225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Por volta de 1750: apossaram-se da Índia, tornando-a um protetorado inglês.</a:t>
          </a:r>
        </a:p>
      </dsp:txBody>
      <dsp:txXfrm>
        <a:off x="3837303" y="1670343"/>
        <a:ext cx="1208010" cy="1115225"/>
      </dsp:txXfrm>
    </dsp:sp>
    <dsp:sp modelId="{A8D2CE42-8A28-4CBF-ACE6-500508BDBC97}">
      <dsp:nvSpPr>
        <dsp:cNvPr id="0" name=""/>
        <dsp:cNvSpPr/>
      </dsp:nvSpPr>
      <dsp:spPr>
        <a:xfrm>
          <a:off x="3607206" y="2785568"/>
          <a:ext cx="1438108" cy="1349217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Conduziram a falência das tecelagens indianas.</a:t>
          </a:r>
        </a:p>
      </dsp:txBody>
      <dsp:txXfrm>
        <a:off x="3837303" y="2785568"/>
        <a:ext cx="1208010" cy="1349217"/>
      </dsp:txXfrm>
    </dsp:sp>
    <dsp:sp modelId="{8FED3C93-5E39-40DE-A1AA-0E9C9C982B0C}">
      <dsp:nvSpPr>
        <dsp:cNvPr id="0" name=""/>
        <dsp:cNvSpPr/>
      </dsp:nvSpPr>
      <dsp:spPr>
        <a:xfrm>
          <a:off x="3607206" y="4143428"/>
          <a:ext cx="1438108" cy="1049749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A Índia tornou-se produtora de algodão para alimentar as fábricas inglesas.</a:t>
          </a:r>
        </a:p>
      </dsp:txBody>
      <dsp:txXfrm>
        <a:off x="3837303" y="4143428"/>
        <a:ext cx="1208010" cy="1049749"/>
      </dsp:txXfrm>
    </dsp:sp>
    <dsp:sp modelId="{C3A31D49-C82C-4EB5-A0F1-BF412C4A27EA}">
      <dsp:nvSpPr>
        <dsp:cNvPr id="0" name=""/>
        <dsp:cNvSpPr/>
      </dsp:nvSpPr>
      <dsp:spPr>
        <a:xfrm>
          <a:off x="3607206" y="5184535"/>
          <a:ext cx="1438108" cy="666637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Revolta dos Sipaios (1857).</a:t>
          </a:r>
        </a:p>
      </dsp:txBody>
      <dsp:txXfrm>
        <a:off x="3837303" y="5184535"/>
        <a:ext cx="1208010" cy="666637"/>
      </dsp:txXfrm>
    </dsp:sp>
    <dsp:sp modelId="{861A3906-E78B-460E-906B-715FF0FAAA0C}">
      <dsp:nvSpPr>
        <dsp:cNvPr id="0" name=""/>
        <dsp:cNvSpPr/>
      </dsp:nvSpPr>
      <dsp:spPr>
        <a:xfrm>
          <a:off x="3607206" y="5851172"/>
          <a:ext cx="1438108" cy="95921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Roboto" pitchFamily="2" charset="0"/>
              <a:ea typeface="Roboto" pitchFamily="2" charset="0"/>
              <a:cs typeface="Times New Roman" panose="02020603050405020304" pitchFamily="18" charset="0"/>
            </a:rPr>
            <a:t>• </a:t>
          </a:r>
          <a:r>
            <a:rPr lang="pt-BR" sz="1100" kern="1200" dirty="0">
              <a:latin typeface="Roboto" pitchFamily="2" charset="0"/>
              <a:ea typeface="Roboto" pitchFamily="2" charset="0"/>
            </a:rPr>
            <a:t>A Inglaterra esmagou a revolta e assumiu o governo da Índia.</a:t>
          </a:r>
        </a:p>
      </dsp:txBody>
      <dsp:txXfrm>
        <a:off x="3837303" y="5851172"/>
        <a:ext cx="1208010" cy="959218"/>
      </dsp:txXfrm>
    </dsp:sp>
    <dsp:sp modelId="{0B304714-75C3-4B8D-A254-41AC990306DC}">
      <dsp:nvSpPr>
        <dsp:cNvPr id="0" name=""/>
        <dsp:cNvSpPr/>
      </dsp:nvSpPr>
      <dsp:spPr>
        <a:xfrm>
          <a:off x="2794636" y="395901"/>
          <a:ext cx="958738" cy="9587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Roboto" pitchFamily="2" charset="0"/>
              <a:ea typeface="Roboto" pitchFamily="2" charset="0"/>
            </a:rPr>
            <a:t>Britânicos na Índia</a:t>
          </a:r>
        </a:p>
      </dsp:txBody>
      <dsp:txXfrm>
        <a:off x="2935040" y="536305"/>
        <a:ext cx="677930" cy="677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871B-2382-F847-98E2-47895C4028E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591D-11A9-F542-B077-9A8DB05BC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48E7-D0D4-457A-A60B-E18A0C494624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0545-D58A-4457-B15E-2443C9C595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1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4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803-49C2-344C-B34E-49C204CFB8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6662-B844-2440-98E4-31A6AA3DC69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B80F-7EA6-0E44-9C9E-5176201ACB0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E810D-29FA-408D-A039-9117760A8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25728C-B0D7-4368-B343-4EDD03F2F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431D0E-6888-4658-9DF4-CC9D83A4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805-5E77-9C41-A8EF-E0A174DF76D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C4B77-C9DA-494B-89D4-D9D5CC69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790056-58BC-47EE-AE2C-D1600AC0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7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8E4C6-F6AC-4721-851A-01ACBC31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A50F15-E5EA-4A20-BFDE-C5808ABBA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1BF107-95CC-4EC8-955D-F952EA69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B2F-7ABA-2B46-A8EB-962289FDE55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98C7C8-281E-4482-82C8-AF4680F1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370150-8373-45DE-9B20-BD33067E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26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96A4D-E7F1-4A1F-80F7-EF0A6946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B34AFA-1DC6-460A-8E1A-190A076C5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4AECB-FF7B-4B8E-987D-9FF11F34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B928-AAF6-B745-A1AB-C412F4B2D67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50726B-C4CC-430D-B0B8-8FA82165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892ED-0C16-4870-A70A-871CEF07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516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33E86-1934-4828-9989-4A1B14F4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1570DA-FFD8-4A44-9822-476488BDE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36C9FC-5A97-4CDA-99F7-EE563C78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9BEE06-7EDF-4BAC-946F-BCC285A5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AC9B-0853-AC4A-91AD-628DA4F2031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A10F2B-8598-4F50-BD44-B66018A5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5B9627-F7CE-44F6-B37E-8B6D5A07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41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AA63C-46EC-4CC6-9F00-396B5A1D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9743F5-F92D-4950-A1AC-F44E501E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268718-A019-4879-9012-C2A7BF33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25D22F-439D-4A71-BCC8-21A9628D7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1A9705-3E62-4544-BD53-F9868E2D7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D90DEC-B056-40D5-BCFA-15ECAA5F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990B-C989-E546-93E8-2A6287BEFCC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968E0C-33D2-44C2-842D-01A63E37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E83B75-193E-40B6-9AF7-E63A4C65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59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40A7F-1FE4-4CAB-ADA6-6A6A2DBA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096FF9-ED86-4660-BF8B-FDBB2852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AA4D-2CFB-9341-B188-1FB789AF7A5C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807DD82-D89C-4245-B748-0B0603CE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EC8F23-E214-4E4F-8DC5-2493DED3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22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95C04C-754F-4784-8508-14B549BB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8FB-C865-4B44-955A-4CAA39826808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4AF592-2973-4D77-B61D-24A8AB94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647C62-D19A-4E7E-879A-07D49E22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33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6A15-F662-4E44-8909-FA08A140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1B599-E8A5-4C1A-A3C0-F8E62F8B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0C3EE4-4BA9-4DE9-AF7F-20BE4FEE6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99F61C-32B8-45B6-B6B5-94F09480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DA21-FB6D-354A-9F4C-073DE34539F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ED256C-3E07-4C50-B420-E09722E6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B99E46-E483-498F-A9DC-5CAC3EE4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05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04F6-8425-5A45-9F55-92C725828CA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E6F2F-B7DA-40C6-BFD0-E3912313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B6824A-03F6-4C38-9888-31A455767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E0687F-A7C8-4F5E-A998-C8967D149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A4479B-F176-439E-9E11-3EB5E146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D156-9D94-7948-817D-001AC09517E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28BCF7-9BC7-4730-9E40-6A56CEC4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C0B19E-1E92-4020-B7CE-F00A952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32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CF67B-F092-4C5F-B6CE-4730F0F9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90A74B-7FEC-4E5C-936A-3F78D6882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266D3A-78B7-462F-9446-8158718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AC8B-0F6F-E24A-ADC4-D74F74CA6D8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9421F-B526-4ADC-BB87-7C45F31A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D58C7-731F-4A4F-A64C-CBDE1CCC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184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AA7767-B7D6-4141-BC73-8D3F7C6ED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F8B596-D060-4623-B936-AE5F73FD5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8F8E0A-3E92-4E22-B307-EC27749C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EDFA-A0A5-984C-A80B-DECE353FB4E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584DC-3AC6-47D9-8627-6A351E97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23DDD2-E320-4D46-B0EF-4777F818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08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CA15-14F6-4749-8B42-CEDCE325DA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9D79-605F-A443-AB74-3082A9BA64C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B189-6C16-414E-8842-2DEF87577F3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78F-B0EC-AF41-9BA5-3AC03B75F3D9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203A-B0DC-0C44-90D5-B12A341C934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F59B-E22E-7448-BA64-02E6DC1C13F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5B2B-5FF8-3142-9E78-90B2008CB7F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7AB-A504-FA4E-8FFE-CF4BF63A252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6640446-2FC8-44F4-9A55-E6FB227A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546DD9-B350-4829-84D7-77BC447C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6126F-B32B-4864-9C6B-10A8315E4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B3A8-096E-2D46-8930-D92F5EEE1B1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5CA5A3-6A8D-4C15-9ACD-AA2B4382C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621DE6-D637-4F7D-A66F-13630467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E1E0-532F-43CA-AEA6-19D716F206E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1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09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B02C83AB-D39B-44A2-B129-F24F4568617F}"/>
              </a:ext>
            </a:extLst>
          </p:cNvPr>
          <p:cNvSpPr txBox="1"/>
          <p:nvPr/>
        </p:nvSpPr>
        <p:spPr>
          <a:xfrm>
            <a:off x="1256832" y="5512321"/>
            <a:ext cx="9482051" cy="13388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O mapa de 1910 fixava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fronteiras </a:t>
            </a:r>
            <a:r>
              <a:rPr lang="pt-BR" dirty="0">
                <a:latin typeface="Roboto" pitchFamily="2" charset="0"/>
                <a:ea typeface="Roboto" pitchFamily="2" charset="0"/>
              </a:rPr>
              <a:t>artificiais, misturando culturas e línguas diferentes e separando povos que tinham grande identidade cultural, o que contribuiu para a eclosão de guerras entre os próprios africanos. Algumas delas se prolongaram até os nossos dias.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330115" y="6413180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" y="561974"/>
            <a:ext cx="5058415" cy="48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8" y="561975"/>
            <a:ext cx="5154984" cy="48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9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645396" y="535039"/>
            <a:ext cx="690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Partilha da Ásia</a:t>
            </a:r>
            <a:endParaRPr lang="pt-BR" sz="2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47231-6CBB-46D4-9F4B-7325DFADB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661388"/>
              </p:ext>
            </p:extLst>
          </p:nvPr>
        </p:nvGraphicFramePr>
        <p:xfrm>
          <a:off x="-2396843" y="206043"/>
          <a:ext cx="7885530" cy="681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B0C4FDC-9066-4EEF-8004-C20581AE2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555672"/>
              </p:ext>
            </p:extLst>
          </p:nvPr>
        </p:nvGraphicFramePr>
        <p:xfrm>
          <a:off x="6403038" y="148856"/>
          <a:ext cx="7885530" cy="670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7767E-8906-4EE0-93F3-3F59F314CB75}"/>
              </a:ext>
            </a:extLst>
          </p:cNvPr>
          <p:cNvSpPr txBox="1"/>
          <p:nvPr/>
        </p:nvSpPr>
        <p:spPr>
          <a:xfrm>
            <a:off x="3031721" y="1296079"/>
            <a:ext cx="599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os dominadores da Ásia não havia apenas países europeus, mas também os Estados Unidos e o Japão, que conquistaram territórios na Ásia e na Oceania.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6806" y="6413673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65" y="2212136"/>
            <a:ext cx="7081508" cy="447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6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6406D9A-3EB2-4177-9F85-4BCE0817F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03" y="-291559"/>
            <a:ext cx="11576482" cy="1536947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Estados Unidos e América Latina no século XX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368C2CC-E684-4928-8921-F07523375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306151"/>
              </p:ext>
            </p:extLst>
          </p:nvPr>
        </p:nvGraphicFramePr>
        <p:xfrm>
          <a:off x="5422605" y="1801610"/>
          <a:ext cx="6556331" cy="499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617A37E-8215-412B-A5AE-8C881EFD71D0}"/>
              </a:ext>
            </a:extLst>
          </p:cNvPr>
          <p:cNvSpPr txBox="1"/>
          <p:nvPr/>
        </p:nvSpPr>
        <p:spPr>
          <a:xfrm>
            <a:off x="4118653" y="1123369"/>
            <a:ext cx="395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 Marcha para o Oeste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B39E1E0-532F-43CA-AEA6-19D716F206E3}" type="slidenum">
              <a:rPr lang="pt-BR" smtClean="0"/>
              <a:t>12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" y="1801610"/>
            <a:ext cx="5225461" cy="44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1452" y="6230884"/>
            <a:ext cx="522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Fonte: JUNQUEIRA, Mary Anne. </a:t>
            </a:r>
            <a:r>
              <a:rPr lang="pt-BR" sz="1200" b="1" dirty="0"/>
              <a:t>Estados Unidos</a:t>
            </a:r>
            <a:r>
              <a:rPr lang="pt-BR" sz="1200" dirty="0"/>
              <a:t>: Estado Nacional e Narrativa de Nação (1776-1900). São Paulo: Editora da Universidade de São Paulo, 2018. p. 74.</a:t>
            </a:r>
          </a:p>
        </p:txBody>
      </p:sp>
    </p:spTree>
    <p:extLst>
      <p:ext uri="{BB962C8B-B14F-4D97-AF65-F5344CB8AC3E}">
        <p14:creationId xmlns:p14="http://schemas.microsoft.com/office/powerpoint/2010/main" val="132436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B4CF02F-158B-4E02-9D71-5C1DC5BEDB50}"/>
              </a:ext>
            </a:extLst>
          </p:cNvPr>
          <p:cNvSpPr/>
          <p:nvPr/>
        </p:nvSpPr>
        <p:spPr>
          <a:xfrm>
            <a:off x="3655828" y="501485"/>
            <a:ext cx="5692074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 Guerra Civil norte-americana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8ED996D-15C8-44DE-86E2-F1ACA5F74568}"/>
              </a:ext>
            </a:extLst>
          </p:cNvPr>
          <p:cNvGrpSpPr/>
          <p:nvPr/>
        </p:nvGrpSpPr>
        <p:grpSpPr>
          <a:xfrm>
            <a:off x="3349256" y="1447486"/>
            <a:ext cx="2898878" cy="1241069"/>
            <a:chOff x="337829" y="1678159"/>
            <a:chExt cx="2702634" cy="168498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Retângulo Arredondado 16">
              <a:extLst>
                <a:ext uri="{FF2B5EF4-FFF2-40B4-BE49-F238E27FC236}">
                  <a16:creationId xmlns:a16="http://schemas.microsoft.com/office/drawing/2014/main" id="{C9990945-1778-43A2-931B-E5217EBCF5F6}"/>
                </a:ext>
              </a:extLst>
            </p:cNvPr>
            <p:cNvSpPr/>
            <p:nvPr/>
          </p:nvSpPr>
          <p:spPr>
            <a:xfrm>
              <a:off x="337829" y="1678159"/>
              <a:ext cx="2702634" cy="168498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2104E3F-553A-42B0-B2EA-F548C953FAAE}"/>
                </a:ext>
              </a:extLst>
            </p:cNvPr>
            <p:cNvSpPr txBox="1"/>
            <p:nvPr/>
          </p:nvSpPr>
          <p:spPr>
            <a:xfrm>
              <a:off x="362012" y="1764625"/>
              <a:ext cx="2653283" cy="1519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noProof="0" dirty="0">
                  <a:solidFill>
                    <a:prstClr val="black"/>
                  </a:solidFill>
                  <a:latin typeface="Calibri" panose="020F0502020204030204"/>
                </a:rPr>
                <a:t>Defesa da a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bolição da escravidão</a:t>
              </a:r>
              <a:endPara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A5E3340-3483-4B14-9214-35F24C1E4FEF}"/>
              </a:ext>
            </a:extLst>
          </p:cNvPr>
          <p:cNvGrpSpPr/>
          <p:nvPr/>
        </p:nvGrpSpPr>
        <p:grpSpPr>
          <a:xfrm>
            <a:off x="3341082" y="2821890"/>
            <a:ext cx="2898878" cy="1241069"/>
            <a:chOff x="337829" y="1678159"/>
            <a:chExt cx="2702634" cy="1684981"/>
          </a:xfrm>
          <a:solidFill>
            <a:srgbClr val="FFF3FF"/>
          </a:solidFill>
        </p:grpSpPr>
        <p:sp>
          <p:nvSpPr>
            <p:cNvPr id="14" name="Retângulo Arredondado 16">
              <a:extLst>
                <a:ext uri="{FF2B5EF4-FFF2-40B4-BE49-F238E27FC236}">
                  <a16:creationId xmlns:a16="http://schemas.microsoft.com/office/drawing/2014/main" id="{9D521C3C-406A-41A6-9CF1-C2A6D064AC12}"/>
                </a:ext>
              </a:extLst>
            </p:cNvPr>
            <p:cNvSpPr/>
            <p:nvPr/>
          </p:nvSpPr>
          <p:spPr>
            <a:xfrm>
              <a:off x="337829" y="1678159"/>
              <a:ext cx="2702634" cy="168498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E2132ED-5BEA-4B27-B849-0131D92D3A4A}"/>
                </a:ext>
              </a:extLst>
            </p:cNvPr>
            <p:cNvSpPr txBox="1"/>
            <p:nvPr/>
          </p:nvSpPr>
          <p:spPr>
            <a:xfrm>
              <a:off x="362012" y="1764625"/>
              <a:ext cx="2653283" cy="1519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b="1" dirty="0">
                  <a:solidFill>
                    <a:prstClr val="black"/>
                  </a:solidFill>
                </a:rPr>
                <a:t>Defesa da permanência da escravidão.</a:t>
              </a:r>
              <a:endParaRPr lang="pt-BR" sz="215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FE52C82C-B849-4564-BA2F-7F2A6D9C8A30}"/>
              </a:ext>
            </a:extLst>
          </p:cNvPr>
          <p:cNvSpPr/>
          <p:nvPr/>
        </p:nvSpPr>
        <p:spPr>
          <a:xfrm>
            <a:off x="1220617" y="4279337"/>
            <a:ext cx="2618245" cy="997444"/>
          </a:xfrm>
          <a:prstGeom prst="roundRect">
            <a:avLst>
              <a:gd name="adj" fmla="val 10000"/>
            </a:avLst>
          </a:prstGeom>
          <a:solidFill>
            <a:srgbClr val="E0B6B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Estados Confederados </a:t>
            </a:r>
            <a:b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América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300ACFD-D08A-4B39-9F50-8951EFB316F9}"/>
              </a:ext>
            </a:extLst>
          </p:cNvPr>
          <p:cNvGrpSpPr/>
          <p:nvPr/>
        </p:nvGrpSpPr>
        <p:grpSpPr>
          <a:xfrm>
            <a:off x="3838862" y="5414165"/>
            <a:ext cx="2461131" cy="1103591"/>
            <a:chOff x="337829" y="1678159"/>
            <a:chExt cx="2702634" cy="1684981"/>
          </a:xfrm>
          <a:solidFill>
            <a:schemeClr val="accent5">
              <a:lumMod val="75000"/>
            </a:schemeClr>
          </a:solidFill>
        </p:grpSpPr>
        <p:sp>
          <p:nvSpPr>
            <p:cNvPr id="20" name="Retângulo Arredondado 16">
              <a:extLst>
                <a:ext uri="{FF2B5EF4-FFF2-40B4-BE49-F238E27FC236}">
                  <a16:creationId xmlns:a16="http://schemas.microsoft.com/office/drawing/2014/main" id="{B64E1E58-65BE-43FC-BA3A-5F205B43B239}"/>
                </a:ext>
              </a:extLst>
            </p:cNvPr>
            <p:cNvSpPr/>
            <p:nvPr/>
          </p:nvSpPr>
          <p:spPr>
            <a:xfrm>
              <a:off x="337829" y="1678159"/>
              <a:ext cx="2702634" cy="168498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680F465-1E26-4F7F-9630-0B3B48FB56EC}"/>
                </a:ext>
              </a:extLst>
            </p:cNvPr>
            <p:cNvSpPr txBox="1"/>
            <p:nvPr/>
          </p:nvSpPr>
          <p:spPr>
            <a:xfrm>
              <a:off x="362012" y="1764624"/>
              <a:ext cx="2653283" cy="1519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</a:rPr>
                <a:t>Guerra de Secessão </a:t>
              </a: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</a:rPr>
                <a:t>(1861-1865)</a:t>
              </a:r>
              <a:endPara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B9C88A5-34CF-4146-A07E-FC70D8BB4656}"/>
              </a:ext>
            </a:extLst>
          </p:cNvPr>
          <p:cNvGrpSpPr/>
          <p:nvPr/>
        </p:nvGrpSpPr>
        <p:grpSpPr>
          <a:xfrm>
            <a:off x="386158" y="1447488"/>
            <a:ext cx="2898878" cy="1241069"/>
            <a:chOff x="337829" y="1678159"/>
            <a:chExt cx="2702634" cy="168498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Retângulo Arredondado 16">
              <a:extLst>
                <a:ext uri="{FF2B5EF4-FFF2-40B4-BE49-F238E27FC236}">
                  <a16:creationId xmlns:a16="http://schemas.microsoft.com/office/drawing/2014/main" id="{46C3CDB3-B176-42E9-885D-EFF5A614CAA8}"/>
                </a:ext>
              </a:extLst>
            </p:cNvPr>
            <p:cNvSpPr/>
            <p:nvPr/>
          </p:nvSpPr>
          <p:spPr>
            <a:xfrm>
              <a:off x="337829" y="1678159"/>
              <a:ext cx="2702634" cy="168498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9EFBEF1-92E8-429C-9DF8-57EBCAB61575}"/>
                </a:ext>
              </a:extLst>
            </p:cNvPr>
            <p:cNvSpPr txBox="1"/>
            <p:nvPr/>
          </p:nvSpPr>
          <p:spPr>
            <a:xfrm>
              <a:off x="362012" y="1764624"/>
              <a:ext cx="2653283" cy="1519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Centro-Norte: trabalho livre e pequena propriedade</a:t>
              </a:r>
              <a:endPara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6EB2051-F513-459C-AD21-78925CB8FC26}"/>
              </a:ext>
            </a:extLst>
          </p:cNvPr>
          <p:cNvGrpSpPr/>
          <p:nvPr/>
        </p:nvGrpSpPr>
        <p:grpSpPr>
          <a:xfrm>
            <a:off x="359163" y="2821891"/>
            <a:ext cx="2898878" cy="1241069"/>
            <a:chOff x="337829" y="1678159"/>
            <a:chExt cx="2702634" cy="1684981"/>
          </a:xfrm>
          <a:solidFill>
            <a:srgbClr val="FFF3FF"/>
          </a:solidFill>
        </p:grpSpPr>
        <p:sp>
          <p:nvSpPr>
            <p:cNvPr id="35" name="Retângulo Arredondado 16">
              <a:extLst>
                <a:ext uri="{FF2B5EF4-FFF2-40B4-BE49-F238E27FC236}">
                  <a16:creationId xmlns:a16="http://schemas.microsoft.com/office/drawing/2014/main" id="{7D6F8D53-3E77-4D55-B105-2BB375CA056A}"/>
                </a:ext>
              </a:extLst>
            </p:cNvPr>
            <p:cNvSpPr/>
            <p:nvPr/>
          </p:nvSpPr>
          <p:spPr>
            <a:xfrm>
              <a:off x="337829" y="1678159"/>
              <a:ext cx="2702634" cy="168498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E8FEE5EA-4F93-4B98-8054-DCEF5F4C3D02}"/>
                </a:ext>
              </a:extLst>
            </p:cNvPr>
            <p:cNvSpPr txBox="1"/>
            <p:nvPr/>
          </p:nvSpPr>
          <p:spPr>
            <a:xfrm>
              <a:off x="362012" y="1764625"/>
              <a:ext cx="2653283" cy="1519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Sul: trabalho escravo e grande propriedade escravista</a:t>
              </a:r>
              <a:endParaRPr kumimoji="0" lang="pt-BR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13</a:t>
            </a:fld>
            <a:endParaRPr lang="pt-BR" dirty="0"/>
          </a:p>
        </p:txBody>
      </p:sp>
      <p:pic>
        <p:nvPicPr>
          <p:cNvPr id="24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 em curva para a direita 2"/>
          <p:cNvSpPr/>
          <p:nvPr/>
        </p:nvSpPr>
        <p:spPr>
          <a:xfrm>
            <a:off x="489097" y="3871573"/>
            <a:ext cx="731520" cy="9469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a direita 26"/>
          <p:cNvSpPr/>
          <p:nvPr/>
        </p:nvSpPr>
        <p:spPr>
          <a:xfrm>
            <a:off x="3095458" y="5071126"/>
            <a:ext cx="731520" cy="9234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158202" y="3274828"/>
            <a:ext cx="365760" cy="308344"/>
          </a:xfrm>
          <a:prstGeom prst="righ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>
            <a:off x="3192315" y="1916418"/>
            <a:ext cx="365760" cy="3083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49" y="1710238"/>
            <a:ext cx="5826649" cy="404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8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14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67" y="1359449"/>
            <a:ext cx="7407018" cy="479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712381" y="648587"/>
            <a:ext cx="3072810" cy="6092456"/>
            <a:chOff x="1017253" y="928324"/>
            <a:chExt cx="2411085" cy="54143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orma livre 9"/>
            <p:cNvSpPr/>
            <p:nvPr/>
          </p:nvSpPr>
          <p:spPr>
            <a:xfrm>
              <a:off x="1017253" y="928324"/>
              <a:ext cx="2411085" cy="636984"/>
            </a:xfrm>
            <a:custGeom>
              <a:avLst/>
              <a:gdLst>
                <a:gd name="connsiteX0" fmla="*/ 0 w 2411085"/>
                <a:gd name="connsiteY0" fmla="*/ 63698 h 636984"/>
                <a:gd name="connsiteX1" fmla="*/ 63698 w 2411085"/>
                <a:gd name="connsiteY1" fmla="*/ 0 h 636984"/>
                <a:gd name="connsiteX2" fmla="*/ 2347387 w 2411085"/>
                <a:gd name="connsiteY2" fmla="*/ 0 h 636984"/>
                <a:gd name="connsiteX3" fmla="*/ 2411085 w 2411085"/>
                <a:gd name="connsiteY3" fmla="*/ 63698 h 636984"/>
                <a:gd name="connsiteX4" fmla="*/ 2411085 w 2411085"/>
                <a:gd name="connsiteY4" fmla="*/ 573286 h 636984"/>
                <a:gd name="connsiteX5" fmla="*/ 2347387 w 2411085"/>
                <a:gd name="connsiteY5" fmla="*/ 636984 h 636984"/>
                <a:gd name="connsiteX6" fmla="*/ 63698 w 2411085"/>
                <a:gd name="connsiteY6" fmla="*/ 636984 h 636984"/>
                <a:gd name="connsiteX7" fmla="*/ 0 w 2411085"/>
                <a:gd name="connsiteY7" fmla="*/ 573286 h 636984"/>
                <a:gd name="connsiteX8" fmla="*/ 0 w 2411085"/>
                <a:gd name="connsiteY8" fmla="*/ 63698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085" h="636984">
                  <a:moveTo>
                    <a:pt x="0" y="63698"/>
                  </a:moveTo>
                  <a:cubicBezTo>
                    <a:pt x="0" y="28519"/>
                    <a:pt x="28519" y="0"/>
                    <a:pt x="63698" y="0"/>
                  </a:cubicBezTo>
                  <a:lnTo>
                    <a:pt x="2347387" y="0"/>
                  </a:lnTo>
                  <a:cubicBezTo>
                    <a:pt x="2382566" y="0"/>
                    <a:pt x="2411085" y="28519"/>
                    <a:pt x="2411085" y="63698"/>
                  </a:cubicBezTo>
                  <a:lnTo>
                    <a:pt x="2411085" y="573286"/>
                  </a:lnTo>
                  <a:cubicBezTo>
                    <a:pt x="2411085" y="608465"/>
                    <a:pt x="2382566" y="636984"/>
                    <a:pt x="2347387" y="636984"/>
                  </a:cubicBezTo>
                  <a:lnTo>
                    <a:pt x="63698" y="636984"/>
                  </a:lnTo>
                  <a:cubicBezTo>
                    <a:pt x="28519" y="636984"/>
                    <a:pt x="0" y="608465"/>
                    <a:pt x="0" y="573286"/>
                  </a:cubicBezTo>
                  <a:lnTo>
                    <a:pt x="0" y="636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7" tIns="71997" rIns="71997" bIns="7199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Superioridade numérica, econômica e militar dos nortistas.</a:t>
              </a:r>
              <a:endParaRPr lang="pt-BR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79475" y="1601133"/>
              <a:ext cx="286642" cy="214946"/>
            </a:xfrm>
            <a:custGeom>
              <a:avLst/>
              <a:gdLst>
                <a:gd name="connsiteX0" fmla="*/ 0 w 214946"/>
                <a:gd name="connsiteY0" fmla="*/ 57328 h 286642"/>
                <a:gd name="connsiteX1" fmla="*/ 107473 w 214946"/>
                <a:gd name="connsiteY1" fmla="*/ 57328 h 286642"/>
                <a:gd name="connsiteX2" fmla="*/ 107473 w 214946"/>
                <a:gd name="connsiteY2" fmla="*/ 0 h 286642"/>
                <a:gd name="connsiteX3" fmla="*/ 214946 w 214946"/>
                <a:gd name="connsiteY3" fmla="*/ 143321 h 286642"/>
                <a:gd name="connsiteX4" fmla="*/ 107473 w 214946"/>
                <a:gd name="connsiteY4" fmla="*/ 286642 h 286642"/>
                <a:gd name="connsiteX5" fmla="*/ 107473 w 214946"/>
                <a:gd name="connsiteY5" fmla="*/ 229314 h 286642"/>
                <a:gd name="connsiteX6" fmla="*/ 0 w 214946"/>
                <a:gd name="connsiteY6" fmla="*/ 229314 h 286642"/>
                <a:gd name="connsiteX7" fmla="*/ 0 w 214946"/>
                <a:gd name="connsiteY7" fmla="*/ 57328 h 2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946" h="286642">
                  <a:moveTo>
                    <a:pt x="171957" y="1"/>
                  </a:moveTo>
                  <a:lnTo>
                    <a:pt x="171957" y="143321"/>
                  </a:lnTo>
                  <a:lnTo>
                    <a:pt x="214946" y="143321"/>
                  </a:lnTo>
                  <a:lnTo>
                    <a:pt x="107473" y="286641"/>
                  </a:lnTo>
                  <a:lnTo>
                    <a:pt x="0" y="143321"/>
                  </a:lnTo>
                  <a:lnTo>
                    <a:pt x="42989" y="143321"/>
                  </a:lnTo>
                  <a:lnTo>
                    <a:pt x="42989" y="1"/>
                  </a:lnTo>
                  <a:lnTo>
                    <a:pt x="171957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0">
              <a:schemeClr val="accent6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28" tIns="0" rIns="57328" bIns="6448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000" b="1" kern="120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1017253" y="1851904"/>
              <a:ext cx="2411085" cy="636984"/>
            </a:xfrm>
            <a:custGeom>
              <a:avLst/>
              <a:gdLst>
                <a:gd name="connsiteX0" fmla="*/ 0 w 2411085"/>
                <a:gd name="connsiteY0" fmla="*/ 63698 h 636984"/>
                <a:gd name="connsiteX1" fmla="*/ 63698 w 2411085"/>
                <a:gd name="connsiteY1" fmla="*/ 0 h 636984"/>
                <a:gd name="connsiteX2" fmla="*/ 2347387 w 2411085"/>
                <a:gd name="connsiteY2" fmla="*/ 0 h 636984"/>
                <a:gd name="connsiteX3" fmla="*/ 2411085 w 2411085"/>
                <a:gd name="connsiteY3" fmla="*/ 63698 h 636984"/>
                <a:gd name="connsiteX4" fmla="*/ 2411085 w 2411085"/>
                <a:gd name="connsiteY4" fmla="*/ 573286 h 636984"/>
                <a:gd name="connsiteX5" fmla="*/ 2347387 w 2411085"/>
                <a:gd name="connsiteY5" fmla="*/ 636984 h 636984"/>
                <a:gd name="connsiteX6" fmla="*/ 63698 w 2411085"/>
                <a:gd name="connsiteY6" fmla="*/ 636984 h 636984"/>
                <a:gd name="connsiteX7" fmla="*/ 0 w 2411085"/>
                <a:gd name="connsiteY7" fmla="*/ 573286 h 636984"/>
                <a:gd name="connsiteX8" fmla="*/ 0 w 2411085"/>
                <a:gd name="connsiteY8" fmla="*/ 63698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085" h="636984">
                  <a:moveTo>
                    <a:pt x="0" y="63698"/>
                  </a:moveTo>
                  <a:cubicBezTo>
                    <a:pt x="0" y="28519"/>
                    <a:pt x="28519" y="0"/>
                    <a:pt x="63698" y="0"/>
                  </a:cubicBezTo>
                  <a:lnTo>
                    <a:pt x="2347387" y="0"/>
                  </a:lnTo>
                  <a:cubicBezTo>
                    <a:pt x="2382566" y="0"/>
                    <a:pt x="2411085" y="28519"/>
                    <a:pt x="2411085" y="63698"/>
                  </a:cubicBezTo>
                  <a:lnTo>
                    <a:pt x="2411085" y="573286"/>
                  </a:lnTo>
                  <a:cubicBezTo>
                    <a:pt x="2411085" y="608465"/>
                    <a:pt x="2382566" y="636984"/>
                    <a:pt x="2347387" y="636984"/>
                  </a:cubicBezTo>
                  <a:lnTo>
                    <a:pt x="63698" y="636984"/>
                  </a:lnTo>
                  <a:cubicBezTo>
                    <a:pt x="28519" y="636984"/>
                    <a:pt x="0" y="608465"/>
                    <a:pt x="0" y="573286"/>
                  </a:cubicBezTo>
                  <a:lnTo>
                    <a:pt x="0" y="636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22808"/>
                <a:satOff val="-5368"/>
                <a:lumOff val="14654"/>
                <a:alphaOff val="0"/>
              </a:schemeClr>
            </a:fillRef>
            <a:effectRef idx="0">
              <a:schemeClr val="accent6">
                <a:shade val="50000"/>
                <a:hueOff val="122808"/>
                <a:satOff val="-5368"/>
                <a:lumOff val="146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7" tIns="71997" rIns="71997" bIns="7199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Fuga de escravizados sulistas para o Norte.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079474" y="2532686"/>
              <a:ext cx="286643" cy="262792"/>
            </a:xfrm>
            <a:custGeom>
              <a:avLst/>
              <a:gdLst>
                <a:gd name="connsiteX0" fmla="*/ 0 w 262791"/>
                <a:gd name="connsiteY0" fmla="*/ 57328 h 286642"/>
                <a:gd name="connsiteX1" fmla="*/ 131396 w 262791"/>
                <a:gd name="connsiteY1" fmla="*/ 57328 h 286642"/>
                <a:gd name="connsiteX2" fmla="*/ 131396 w 262791"/>
                <a:gd name="connsiteY2" fmla="*/ 0 h 286642"/>
                <a:gd name="connsiteX3" fmla="*/ 262791 w 262791"/>
                <a:gd name="connsiteY3" fmla="*/ 143321 h 286642"/>
                <a:gd name="connsiteX4" fmla="*/ 131396 w 262791"/>
                <a:gd name="connsiteY4" fmla="*/ 286642 h 286642"/>
                <a:gd name="connsiteX5" fmla="*/ 131396 w 262791"/>
                <a:gd name="connsiteY5" fmla="*/ 229314 h 286642"/>
                <a:gd name="connsiteX6" fmla="*/ 0 w 262791"/>
                <a:gd name="connsiteY6" fmla="*/ 229314 h 286642"/>
                <a:gd name="connsiteX7" fmla="*/ 0 w 262791"/>
                <a:gd name="connsiteY7" fmla="*/ 57328 h 2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791" h="286642">
                  <a:moveTo>
                    <a:pt x="210233" y="1"/>
                  </a:moveTo>
                  <a:lnTo>
                    <a:pt x="210233" y="143322"/>
                  </a:lnTo>
                  <a:lnTo>
                    <a:pt x="262791" y="143322"/>
                  </a:lnTo>
                  <a:lnTo>
                    <a:pt x="131396" y="286641"/>
                  </a:lnTo>
                  <a:lnTo>
                    <a:pt x="0" y="143322"/>
                  </a:lnTo>
                  <a:lnTo>
                    <a:pt x="52558" y="143322"/>
                  </a:lnTo>
                  <a:lnTo>
                    <a:pt x="52558" y="1"/>
                  </a:lnTo>
                  <a:lnTo>
                    <a:pt x="210233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0">
              <a:schemeClr val="accent6">
                <a:shade val="90000"/>
                <a:hueOff val="151948"/>
                <a:satOff val="-6069"/>
                <a:lumOff val="14076"/>
                <a:alphaOff val="0"/>
              </a:schemeClr>
            </a:lnRef>
            <a:fillRef idx="1">
              <a:schemeClr val="accent6">
                <a:shade val="90000"/>
                <a:hueOff val="151948"/>
                <a:satOff val="-6069"/>
                <a:lumOff val="14076"/>
                <a:alphaOff val="0"/>
              </a:schemeClr>
            </a:fillRef>
            <a:effectRef idx="0">
              <a:schemeClr val="accent6">
                <a:shade val="90000"/>
                <a:hueOff val="151948"/>
                <a:satOff val="-6069"/>
                <a:lumOff val="140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29" tIns="1" rIns="57328" bIns="788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100" b="1" kern="120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1017253" y="2839277"/>
              <a:ext cx="2411085" cy="636984"/>
            </a:xfrm>
            <a:custGeom>
              <a:avLst/>
              <a:gdLst>
                <a:gd name="connsiteX0" fmla="*/ 0 w 2411085"/>
                <a:gd name="connsiteY0" fmla="*/ 63698 h 636984"/>
                <a:gd name="connsiteX1" fmla="*/ 63698 w 2411085"/>
                <a:gd name="connsiteY1" fmla="*/ 0 h 636984"/>
                <a:gd name="connsiteX2" fmla="*/ 2347387 w 2411085"/>
                <a:gd name="connsiteY2" fmla="*/ 0 h 636984"/>
                <a:gd name="connsiteX3" fmla="*/ 2411085 w 2411085"/>
                <a:gd name="connsiteY3" fmla="*/ 63698 h 636984"/>
                <a:gd name="connsiteX4" fmla="*/ 2411085 w 2411085"/>
                <a:gd name="connsiteY4" fmla="*/ 573286 h 636984"/>
                <a:gd name="connsiteX5" fmla="*/ 2347387 w 2411085"/>
                <a:gd name="connsiteY5" fmla="*/ 636984 h 636984"/>
                <a:gd name="connsiteX6" fmla="*/ 63698 w 2411085"/>
                <a:gd name="connsiteY6" fmla="*/ 636984 h 636984"/>
                <a:gd name="connsiteX7" fmla="*/ 0 w 2411085"/>
                <a:gd name="connsiteY7" fmla="*/ 573286 h 636984"/>
                <a:gd name="connsiteX8" fmla="*/ 0 w 2411085"/>
                <a:gd name="connsiteY8" fmla="*/ 63698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085" h="636984">
                  <a:moveTo>
                    <a:pt x="0" y="63698"/>
                  </a:moveTo>
                  <a:cubicBezTo>
                    <a:pt x="0" y="28519"/>
                    <a:pt x="28519" y="0"/>
                    <a:pt x="63698" y="0"/>
                  </a:cubicBezTo>
                  <a:lnTo>
                    <a:pt x="2347387" y="0"/>
                  </a:lnTo>
                  <a:cubicBezTo>
                    <a:pt x="2382566" y="0"/>
                    <a:pt x="2411085" y="28519"/>
                    <a:pt x="2411085" y="63698"/>
                  </a:cubicBezTo>
                  <a:lnTo>
                    <a:pt x="2411085" y="573286"/>
                  </a:lnTo>
                  <a:cubicBezTo>
                    <a:pt x="2411085" y="608465"/>
                    <a:pt x="2382566" y="636984"/>
                    <a:pt x="2347387" y="636984"/>
                  </a:cubicBezTo>
                  <a:lnTo>
                    <a:pt x="63698" y="636984"/>
                  </a:lnTo>
                  <a:cubicBezTo>
                    <a:pt x="28519" y="636984"/>
                    <a:pt x="0" y="608465"/>
                    <a:pt x="0" y="573286"/>
                  </a:cubicBezTo>
                  <a:lnTo>
                    <a:pt x="0" y="636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0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7" tIns="71997" rIns="71997" bIns="7199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Pressão abolicionista.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2079474" y="3516073"/>
              <a:ext cx="286643" cy="238870"/>
            </a:xfrm>
            <a:custGeom>
              <a:avLst/>
              <a:gdLst>
                <a:gd name="connsiteX0" fmla="*/ 0 w 238869"/>
                <a:gd name="connsiteY0" fmla="*/ 57328 h 286642"/>
                <a:gd name="connsiteX1" fmla="*/ 119435 w 238869"/>
                <a:gd name="connsiteY1" fmla="*/ 57328 h 286642"/>
                <a:gd name="connsiteX2" fmla="*/ 119435 w 238869"/>
                <a:gd name="connsiteY2" fmla="*/ 0 h 286642"/>
                <a:gd name="connsiteX3" fmla="*/ 238869 w 238869"/>
                <a:gd name="connsiteY3" fmla="*/ 143321 h 286642"/>
                <a:gd name="connsiteX4" fmla="*/ 119435 w 238869"/>
                <a:gd name="connsiteY4" fmla="*/ 286642 h 286642"/>
                <a:gd name="connsiteX5" fmla="*/ 119435 w 238869"/>
                <a:gd name="connsiteY5" fmla="*/ 229314 h 286642"/>
                <a:gd name="connsiteX6" fmla="*/ 0 w 238869"/>
                <a:gd name="connsiteY6" fmla="*/ 229314 h 286642"/>
                <a:gd name="connsiteX7" fmla="*/ 0 w 238869"/>
                <a:gd name="connsiteY7" fmla="*/ 57328 h 2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69" h="286642">
                  <a:moveTo>
                    <a:pt x="191095" y="1"/>
                  </a:moveTo>
                  <a:lnTo>
                    <a:pt x="191095" y="143322"/>
                  </a:lnTo>
                  <a:lnTo>
                    <a:pt x="238869" y="143322"/>
                  </a:lnTo>
                  <a:lnTo>
                    <a:pt x="119435" y="286641"/>
                  </a:lnTo>
                  <a:lnTo>
                    <a:pt x="0" y="143322"/>
                  </a:lnTo>
                  <a:lnTo>
                    <a:pt x="47774" y="143322"/>
                  </a:lnTo>
                  <a:lnTo>
                    <a:pt x="47774" y="1"/>
                  </a:lnTo>
                  <a:lnTo>
                    <a:pt x="191095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0">
              <a:schemeClr val="accent6">
                <a:shade val="90000"/>
                <a:hueOff val="303896"/>
                <a:satOff val="-12138"/>
                <a:lumOff val="28153"/>
                <a:alphaOff val="0"/>
              </a:schemeClr>
            </a:lnRef>
            <a:fillRef idx="1">
              <a:schemeClr val="accent6">
                <a:shade val="90000"/>
                <a:hueOff val="303896"/>
                <a:satOff val="-12138"/>
                <a:lumOff val="28153"/>
                <a:alphaOff val="0"/>
              </a:schemeClr>
            </a:fillRef>
            <a:effectRef idx="0">
              <a:schemeClr val="accent6">
                <a:shade val="90000"/>
                <a:hueOff val="303896"/>
                <a:satOff val="-12138"/>
                <a:lumOff val="281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29" tIns="1" rIns="57328" bIns="7166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100" b="1" kern="120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017253" y="3794754"/>
              <a:ext cx="2411085" cy="636984"/>
            </a:xfrm>
            <a:custGeom>
              <a:avLst/>
              <a:gdLst>
                <a:gd name="connsiteX0" fmla="*/ 0 w 2411085"/>
                <a:gd name="connsiteY0" fmla="*/ 63698 h 636984"/>
                <a:gd name="connsiteX1" fmla="*/ 63698 w 2411085"/>
                <a:gd name="connsiteY1" fmla="*/ 0 h 636984"/>
                <a:gd name="connsiteX2" fmla="*/ 2347387 w 2411085"/>
                <a:gd name="connsiteY2" fmla="*/ 0 h 636984"/>
                <a:gd name="connsiteX3" fmla="*/ 2411085 w 2411085"/>
                <a:gd name="connsiteY3" fmla="*/ 63698 h 636984"/>
                <a:gd name="connsiteX4" fmla="*/ 2411085 w 2411085"/>
                <a:gd name="connsiteY4" fmla="*/ 573286 h 636984"/>
                <a:gd name="connsiteX5" fmla="*/ 2347387 w 2411085"/>
                <a:gd name="connsiteY5" fmla="*/ 636984 h 636984"/>
                <a:gd name="connsiteX6" fmla="*/ 63698 w 2411085"/>
                <a:gd name="connsiteY6" fmla="*/ 636984 h 636984"/>
                <a:gd name="connsiteX7" fmla="*/ 0 w 2411085"/>
                <a:gd name="connsiteY7" fmla="*/ 573286 h 636984"/>
                <a:gd name="connsiteX8" fmla="*/ 0 w 2411085"/>
                <a:gd name="connsiteY8" fmla="*/ 63698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085" h="636984">
                  <a:moveTo>
                    <a:pt x="0" y="63698"/>
                  </a:moveTo>
                  <a:cubicBezTo>
                    <a:pt x="0" y="28519"/>
                    <a:pt x="28519" y="0"/>
                    <a:pt x="63698" y="0"/>
                  </a:cubicBezTo>
                  <a:lnTo>
                    <a:pt x="2347387" y="0"/>
                  </a:lnTo>
                  <a:cubicBezTo>
                    <a:pt x="2382566" y="0"/>
                    <a:pt x="2411085" y="28519"/>
                    <a:pt x="2411085" y="63698"/>
                  </a:cubicBezTo>
                  <a:lnTo>
                    <a:pt x="2411085" y="573286"/>
                  </a:lnTo>
                  <a:cubicBezTo>
                    <a:pt x="2411085" y="608465"/>
                    <a:pt x="2382566" y="636984"/>
                    <a:pt x="2347387" y="636984"/>
                  </a:cubicBezTo>
                  <a:lnTo>
                    <a:pt x="63698" y="636984"/>
                  </a:lnTo>
                  <a:cubicBezTo>
                    <a:pt x="28519" y="636984"/>
                    <a:pt x="0" y="608465"/>
                    <a:pt x="0" y="573286"/>
                  </a:cubicBezTo>
                  <a:lnTo>
                    <a:pt x="0" y="636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368424"/>
                <a:satOff val="-16105"/>
                <a:lumOff val="43961"/>
                <a:alphaOff val="0"/>
              </a:schemeClr>
            </a:fillRef>
            <a:effectRef idx="0">
              <a:schemeClr val="accent6">
                <a:shade val="50000"/>
                <a:hueOff val="368424"/>
                <a:satOff val="-16105"/>
                <a:lumOff val="43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7" tIns="71997" rIns="71997" bIns="7199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Lei de Emancipação dos Escravos.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2079474" y="4471549"/>
              <a:ext cx="286643" cy="238870"/>
            </a:xfrm>
            <a:custGeom>
              <a:avLst/>
              <a:gdLst>
                <a:gd name="connsiteX0" fmla="*/ 0 w 238869"/>
                <a:gd name="connsiteY0" fmla="*/ 57328 h 286642"/>
                <a:gd name="connsiteX1" fmla="*/ 119435 w 238869"/>
                <a:gd name="connsiteY1" fmla="*/ 57328 h 286642"/>
                <a:gd name="connsiteX2" fmla="*/ 119435 w 238869"/>
                <a:gd name="connsiteY2" fmla="*/ 0 h 286642"/>
                <a:gd name="connsiteX3" fmla="*/ 238869 w 238869"/>
                <a:gd name="connsiteY3" fmla="*/ 143321 h 286642"/>
                <a:gd name="connsiteX4" fmla="*/ 119435 w 238869"/>
                <a:gd name="connsiteY4" fmla="*/ 286642 h 286642"/>
                <a:gd name="connsiteX5" fmla="*/ 119435 w 238869"/>
                <a:gd name="connsiteY5" fmla="*/ 229314 h 286642"/>
                <a:gd name="connsiteX6" fmla="*/ 0 w 238869"/>
                <a:gd name="connsiteY6" fmla="*/ 229314 h 286642"/>
                <a:gd name="connsiteX7" fmla="*/ 0 w 238869"/>
                <a:gd name="connsiteY7" fmla="*/ 57328 h 2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69" h="286642">
                  <a:moveTo>
                    <a:pt x="191095" y="1"/>
                  </a:moveTo>
                  <a:lnTo>
                    <a:pt x="191095" y="143322"/>
                  </a:lnTo>
                  <a:lnTo>
                    <a:pt x="238869" y="143322"/>
                  </a:lnTo>
                  <a:lnTo>
                    <a:pt x="119435" y="286641"/>
                  </a:lnTo>
                  <a:lnTo>
                    <a:pt x="0" y="143322"/>
                  </a:lnTo>
                  <a:lnTo>
                    <a:pt x="47774" y="143322"/>
                  </a:lnTo>
                  <a:lnTo>
                    <a:pt x="47774" y="1"/>
                  </a:lnTo>
                  <a:lnTo>
                    <a:pt x="191095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0">
              <a:schemeClr val="accent6">
                <a:shade val="90000"/>
                <a:hueOff val="303896"/>
                <a:satOff val="-12138"/>
                <a:lumOff val="28153"/>
                <a:alphaOff val="0"/>
              </a:schemeClr>
            </a:lnRef>
            <a:fillRef idx="1">
              <a:schemeClr val="accent6">
                <a:shade val="90000"/>
                <a:hueOff val="303896"/>
                <a:satOff val="-12138"/>
                <a:lumOff val="28153"/>
                <a:alphaOff val="0"/>
              </a:schemeClr>
            </a:fillRef>
            <a:effectRef idx="0">
              <a:schemeClr val="accent6">
                <a:shade val="90000"/>
                <a:hueOff val="303896"/>
                <a:satOff val="-12138"/>
                <a:lumOff val="281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29" tIns="1" rIns="57328" bIns="7166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100" b="1" kern="120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1017253" y="4750231"/>
              <a:ext cx="2411085" cy="636984"/>
            </a:xfrm>
            <a:custGeom>
              <a:avLst/>
              <a:gdLst>
                <a:gd name="connsiteX0" fmla="*/ 0 w 2411085"/>
                <a:gd name="connsiteY0" fmla="*/ 63698 h 636984"/>
                <a:gd name="connsiteX1" fmla="*/ 63698 w 2411085"/>
                <a:gd name="connsiteY1" fmla="*/ 0 h 636984"/>
                <a:gd name="connsiteX2" fmla="*/ 2347387 w 2411085"/>
                <a:gd name="connsiteY2" fmla="*/ 0 h 636984"/>
                <a:gd name="connsiteX3" fmla="*/ 2411085 w 2411085"/>
                <a:gd name="connsiteY3" fmla="*/ 63698 h 636984"/>
                <a:gd name="connsiteX4" fmla="*/ 2411085 w 2411085"/>
                <a:gd name="connsiteY4" fmla="*/ 573286 h 636984"/>
                <a:gd name="connsiteX5" fmla="*/ 2347387 w 2411085"/>
                <a:gd name="connsiteY5" fmla="*/ 636984 h 636984"/>
                <a:gd name="connsiteX6" fmla="*/ 63698 w 2411085"/>
                <a:gd name="connsiteY6" fmla="*/ 636984 h 636984"/>
                <a:gd name="connsiteX7" fmla="*/ 0 w 2411085"/>
                <a:gd name="connsiteY7" fmla="*/ 573286 h 636984"/>
                <a:gd name="connsiteX8" fmla="*/ 0 w 2411085"/>
                <a:gd name="connsiteY8" fmla="*/ 63698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085" h="636984">
                  <a:moveTo>
                    <a:pt x="0" y="63698"/>
                  </a:moveTo>
                  <a:cubicBezTo>
                    <a:pt x="0" y="28519"/>
                    <a:pt x="28519" y="0"/>
                    <a:pt x="63698" y="0"/>
                  </a:cubicBezTo>
                  <a:lnTo>
                    <a:pt x="2347387" y="0"/>
                  </a:lnTo>
                  <a:cubicBezTo>
                    <a:pt x="2382566" y="0"/>
                    <a:pt x="2411085" y="28519"/>
                    <a:pt x="2411085" y="63698"/>
                  </a:cubicBezTo>
                  <a:lnTo>
                    <a:pt x="2411085" y="573286"/>
                  </a:lnTo>
                  <a:cubicBezTo>
                    <a:pt x="2411085" y="608465"/>
                    <a:pt x="2382566" y="636984"/>
                    <a:pt x="2347387" y="636984"/>
                  </a:cubicBezTo>
                  <a:lnTo>
                    <a:pt x="63698" y="636984"/>
                  </a:lnTo>
                  <a:cubicBezTo>
                    <a:pt x="28519" y="636984"/>
                    <a:pt x="0" y="608465"/>
                    <a:pt x="0" y="573286"/>
                  </a:cubicBezTo>
                  <a:lnTo>
                    <a:pt x="0" y="636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0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7" tIns="71997" rIns="71997" bIns="7199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Engajamento dos afro-americanos no exército do Norte.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2079474" y="5427026"/>
              <a:ext cx="286643" cy="238870"/>
            </a:xfrm>
            <a:custGeom>
              <a:avLst/>
              <a:gdLst>
                <a:gd name="connsiteX0" fmla="*/ 0 w 238869"/>
                <a:gd name="connsiteY0" fmla="*/ 57328 h 286642"/>
                <a:gd name="connsiteX1" fmla="*/ 119435 w 238869"/>
                <a:gd name="connsiteY1" fmla="*/ 57328 h 286642"/>
                <a:gd name="connsiteX2" fmla="*/ 119435 w 238869"/>
                <a:gd name="connsiteY2" fmla="*/ 0 h 286642"/>
                <a:gd name="connsiteX3" fmla="*/ 238869 w 238869"/>
                <a:gd name="connsiteY3" fmla="*/ 143321 h 286642"/>
                <a:gd name="connsiteX4" fmla="*/ 119435 w 238869"/>
                <a:gd name="connsiteY4" fmla="*/ 286642 h 286642"/>
                <a:gd name="connsiteX5" fmla="*/ 119435 w 238869"/>
                <a:gd name="connsiteY5" fmla="*/ 229314 h 286642"/>
                <a:gd name="connsiteX6" fmla="*/ 0 w 238869"/>
                <a:gd name="connsiteY6" fmla="*/ 229314 h 286642"/>
                <a:gd name="connsiteX7" fmla="*/ 0 w 238869"/>
                <a:gd name="connsiteY7" fmla="*/ 57328 h 2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69" h="286642">
                  <a:moveTo>
                    <a:pt x="191095" y="1"/>
                  </a:moveTo>
                  <a:lnTo>
                    <a:pt x="191095" y="143322"/>
                  </a:lnTo>
                  <a:lnTo>
                    <a:pt x="238869" y="143322"/>
                  </a:lnTo>
                  <a:lnTo>
                    <a:pt x="119435" y="286641"/>
                  </a:lnTo>
                  <a:lnTo>
                    <a:pt x="0" y="143322"/>
                  </a:lnTo>
                  <a:lnTo>
                    <a:pt x="47774" y="143322"/>
                  </a:lnTo>
                  <a:lnTo>
                    <a:pt x="47774" y="1"/>
                  </a:lnTo>
                  <a:lnTo>
                    <a:pt x="191095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0">
              <a:schemeClr val="accent6">
                <a:shade val="90000"/>
                <a:hueOff val="151948"/>
                <a:satOff val="-6069"/>
                <a:lumOff val="14076"/>
                <a:alphaOff val="0"/>
              </a:schemeClr>
            </a:lnRef>
            <a:fillRef idx="1">
              <a:schemeClr val="accent6">
                <a:shade val="90000"/>
                <a:hueOff val="151948"/>
                <a:satOff val="-6069"/>
                <a:lumOff val="14076"/>
                <a:alphaOff val="0"/>
              </a:schemeClr>
            </a:fillRef>
            <a:effectRef idx="0">
              <a:schemeClr val="accent6">
                <a:shade val="90000"/>
                <a:hueOff val="151948"/>
                <a:satOff val="-6069"/>
                <a:lumOff val="140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29" tIns="1" rIns="57328" bIns="7166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100" b="1" kern="1200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1017253" y="5705707"/>
              <a:ext cx="2411085" cy="636984"/>
            </a:xfrm>
            <a:custGeom>
              <a:avLst/>
              <a:gdLst>
                <a:gd name="connsiteX0" fmla="*/ 0 w 2411085"/>
                <a:gd name="connsiteY0" fmla="*/ 63698 h 636984"/>
                <a:gd name="connsiteX1" fmla="*/ 63698 w 2411085"/>
                <a:gd name="connsiteY1" fmla="*/ 0 h 636984"/>
                <a:gd name="connsiteX2" fmla="*/ 2347387 w 2411085"/>
                <a:gd name="connsiteY2" fmla="*/ 0 h 636984"/>
                <a:gd name="connsiteX3" fmla="*/ 2411085 w 2411085"/>
                <a:gd name="connsiteY3" fmla="*/ 63698 h 636984"/>
                <a:gd name="connsiteX4" fmla="*/ 2411085 w 2411085"/>
                <a:gd name="connsiteY4" fmla="*/ 573286 h 636984"/>
                <a:gd name="connsiteX5" fmla="*/ 2347387 w 2411085"/>
                <a:gd name="connsiteY5" fmla="*/ 636984 h 636984"/>
                <a:gd name="connsiteX6" fmla="*/ 63698 w 2411085"/>
                <a:gd name="connsiteY6" fmla="*/ 636984 h 636984"/>
                <a:gd name="connsiteX7" fmla="*/ 0 w 2411085"/>
                <a:gd name="connsiteY7" fmla="*/ 573286 h 636984"/>
                <a:gd name="connsiteX8" fmla="*/ 0 w 2411085"/>
                <a:gd name="connsiteY8" fmla="*/ 63698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085" h="636984">
                  <a:moveTo>
                    <a:pt x="0" y="63698"/>
                  </a:moveTo>
                  <a:cubicBezTo>
                    <a:pt x="0" y="28519"/>
                    <a:pt x="28519" y="0"/>
                    <a:pt x="63698" y="0"/>
                  </a:cubicBezTo>
                  <a:lnTo>
                    <a:pt x="2347387" y="0"/>
                  </a:lnTo>
                  <a:cubicBezTo>
                    <a:pt x="2382566" y="0"/>
                    <a:pt x="2411085" y="28519"/>
                    <a:pt x="2411085" y="63698"/>
                  </a:cubicBezTo>
                  <a:lnTo>
                    <a:pt x="2411085" y="573286"/>
                  </a:lnTo>
                  <a:cubicBezTo>
                    <a:pt x="2411085" y="608465"/>
                    <a:pt x="2382566" y="636984"/>
                    <a:pt x="2347387" y="636984"/>
                  </a:cubicBezTo>
                  <a:lnTo>
                    <a:pt x="63698" y="636984"/>
                  </a:lnTo>
                  <a:cubicBezTo>
                    <a:pt x="28519" y="636984"/>
                    <a:pt x="0" y="608465"/>
                    <a:pt x="0" y="573286"/>
                  </a:cubicBezTo>
                  <a:lnTo>
                    <a:pt x="0" y="6369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22808"/>
                <a:satOff val="-5368"/>
                <a:lumOff val="14654"/>
                <a:alphaOff val="0"/>
              </a:schemeClr>
            </a:fillRef>
            <a:effectRef idx="0">
              <a:schemeClr val="accent6">
                <a:shade val="50000"/>
                <a:hueOff val="122808"/>
                <a:satOff val="-5368"/>
                <a:lumOff val="146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7" tIns="71997" rIns="71997" bIns="7199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tx1"/>
                  </a:solidFill>
                </a:rPr>
                <a:t>Vitória do Norte e ressentimento sulista: perpetuação do racismo </a:t>
              </a:r>
              <a:r>
                <a:rPr lang="pt-BR" sz="1600" b="1" dirty="0" err="1">
                  <a:solidFill>
                    <a:schemeClr val="tx1"/>
                  </a:solidFill>
                </a:rPr>
                <a:t>antinegro</a:t>
              </a:r>
              <a:r>
                <a:rPr lang="pt-BR" sz="1400" b="1" dirty="0">
                  <a:solidFill>
                    <a:schemeClr val="tx1"/>
                  </a:solidFill>
                </a:rPr>
                <a:t>.</a:t>
              </a:r>
              <a:endParaRPr lang="pt-BR" sz="1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05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23365D3-BD26-4696-8AEC-74D9BF87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27" y="862612"/>
            <a:ext cx="3501210" cy="104307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Prosperidade e intervencionismo</a:t>
            </a:r>
          </a:p>
        </p:txBody>
      </p:sp>
      <p:graphicFrame>
        <p:nvGraphicFramePr>
          <p:cNvPr id="5" name="Espaço Reservado para Conteúdo 6">
            <a:extLst>
              <a:ext uri="{FF2B5EF4-FFF2-40B4-BE49-F238E27FC236}">
                <a16:creationId xmlns:a16="http://schemas.microsoft.com/office/drawing/2014/main" id="{79C67866-AC44-46B5-B1C1-069383A80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633222"/>
              </p:ext>
            </p:extLst>
          </p:nvPr>
        </p:nvGraphicFramePr>
        <p:xfrm>
          <a:off x="303319" y="2126511"/>
          <a:ext cx="11585362" cy="293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15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3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7DF4-03C2-4E07-AC4D-2D25D71A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56" y="561975"/>
            <a:ext cx="6242288" cy="104307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Imperialismo estadunidense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028772"/>
              </p:ext>
            </p:extLst>
          </p:nvPr>
        </p:nvGraphicFramePr>
        <p:xfrm>
          <a:off x="124907" y="1719744"/>
          <a:ext cx="5127577" cy="438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E1E0-532F-43CA-AEA6-19D716F206E3}" type="slidenum">
              <a:rPr lang="pt-BR" smtClean="0"/>
              <a:t>16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98" y="1852341"/>
            <a:ext cx="6831899" cy="411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5870"/>
            <a:ext cx="10515600" cy="1638300"/>
          </a:xfrm>
        </p:spPr>
        <p:txBody>
          <a:bodyPr/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Imperialismo, industrialização  e resistência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Estados Unidos e América Latina no século XIX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8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645396" y="1256767"/>
            <a:ext cx="690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Segunda fase da Revolução Industrial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20427FC-13CE-477F-92DF-53DCB9BF89F1}"/>
              </a:ext>
            </a:extLst>
          </p:cNvPr>
          <p:cNvSpPr/>
          <p:nvPr/>
        </p:nvSpPr>
        <p:spPr>
          <a:xfrm>
            <a:off x="2645396" y="719601"/>
            <a:ext cx="690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Industrialização, imperialismo e resistência</a:t>
            </a:r>
            <a:endParaRPr lang="pt-BR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75CB1BB-18EA-4718-8BC9-065EF5430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318043"/>
              </p:ext>
            </p:extLst>
          </p:nvPr>
        </p:nvGraphicFramePr>
        <p:xfrm>
          <a:off x="4656218" y="2957673"/>
          <a:ext cx="3328567" cy="319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21C82E2-9BBE-4988-9012-E43009DBD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659092"/>
              </p:ext>
            </p:extLst>
          </p:nvPr>
        </p:nvGraphicFramePr>
        <p:xfrm>
          <a:off x="425301" y="1855126"/>
          <a:ext cx="3740290" cy="453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7442791" y="1656876"/>
            <a:ext cx="4749209" cy="3140751"/>
            <a:chOff x="7373965" y="2376633"/>
            <a:chExt cx="4749209" cy="3140751"/>
          </a:xfrm>
        </p:grpSpPr>
        <p:sp>
          <p:nvSpPr>
            <p:cNvPr id="10" name="Forma livre 9"/>
            <p:cNvSpPr/>
            <p:nvPr/>
          </p:nvSpPr>
          <p:spPr>
            <a:xfrm>
              <a:off x="8192963" y="2745971"/>
              <a:ext cx="1385014" cy="923804"/>
            </a:xfrm>
            <a:custGeom>
              <a:avLst/>
              <a:gdLst>
                <a:gd name="connsiteX0" fmla="*/ 0 w 1385014"/>
                <a:gd name="connsiteY0" fmla="*/ 0 h 923804"/>
                <a:gd name="connsiteX1" fmla="*/ 1385014 w 1385014"/>
                <a:gd name="connsiteY1" fmla="*/ 0 h 923804"/>
                <a:gd name="connsiteX2" fmla="*/ 1385014 w 1385014"/>
                <a:gd name="connsiteY2" fmla="*/ 923804 h 923804"/>
                <a:gd name="connsiteX3" fmla="*/ 0 w 1385014"/>
                <a:gd name="connsiteY3" fmla="*/ 923804 h 923804"/>
                <a:gd name="connsiteX4" fmla="*/ 0 w 1385014"/>
                <a:gd name="connsiteY4" fmla="*/ 0 h 9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4" h="923804">
                  <a:moveTo>
                    <a:pt x="0" y="0"/>
                  </a:moveTo>
                  <a:lnTo>
                    <a:pt x="1385014" y="0"/>
                  </a:lnTo>
                  <a:lnTo>
                    <a:pt x="1385014" y="923804"/>
                  </a:lnTo>
                  <a:lnTo>
                    <a:pt x="0" y="923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602" tIns="85344" rIns="85345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>
                  <a:latin typeface="Roboto" pitchFamily="2" charset="0"/>
                  <a:ea typeface="Roboto" pitchFamily="2" charset="0"/>
                  <a:cs typeface="Times New Roman" panose="02020603050405020304" pitchFamily="18" charset="0"/>
                </a:rPr>
                <a:t>• </a:t>
              </a:r>
              <a:r>
                <a:rPr lang="pt-BR" sz="1200" b="1" kern="1200" dirty="0">
                  <a:latin typeface="Roboto" pitchFamily="2" charset="0"/>
                  <a:ea typeface="Roboto" pitchFamily="2" charset="0"/>
                </a:rPr>
                <a:t>Uso de  locomotivas e barcos a vapor;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8192963" y="3669775"/>
              <a:ext cx="1385014" cy="923804"/>
            </a:xfrm>
            <a:custGeom>
              <a:avLst/>
              <a:gdLst>
                <a:gd name="connsiteX0" fmla="*/ 0 w 1385014"/>
                <a:gd name="connsiteY0" fmla="*/ 0 h 923804"/>
                <a:gd name="connsiteX1" fmla="*/ 1385014 w 1385014"/>
                <a:gd name="connsiteY1" fmla="*/ 0 h 923804"/>
                <a:gd name="connsiteX2" fmla="*/ 1385014 w 1385014"/>
                <a:gd name="connsiteY2" fmla="*/ 923804 h 923804"/>
                <a:gd name="connsiteX3" fmla="*/ 0 w 1385014"/>
                <a:gd name="connsiteY3" fmla="*/ 923804 h 923804"/>
                <a:gd name="connsiteX4" fmla="*/ 0 w 1385014"/>
                <a:gd name="connsiteY4" fmla="*/ 0 h 9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4" h="923804">
                  <a:moveTo>
                    <a:pt x="0" y="0"/>
                  </a:moveTo>
                  <a:lnTo>
                    <a:pt x="1385014" y="0"/>
                  </a:lnTo>
                  <a:lnTo>
                    <a:pt x="1385014" y="923804"/>
                  </a:lnTo>
                  <a:lnTo>
                    <a:pt x="0" y="923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1684941"/>
                <a:satOff val="-5708"/>
                <a:lumOff val="-732"/>
                <a:alphaOff val="0"/>
              </a:schemeClr>
            </a:lnRef>
            <a:fillRef idx="1">
              <a:schemeClr val="accent5">
                <a:tint val="40000"/>
                <a:alpha val="90000"/>
                <a:hueOff val="-1684941"/>
                <a:satOff val="-5708"/>
                <a:lumOff val="-732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684941"/>
                <a:satOff val="-5708"/>
                <a:lumOff val="-73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602" tIns="85344" rIns="85345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>
                  <a:latin typeface="Roboto" pitchFamily="2" charset="0"/>
                  <a:ea typeface="Roboto" pitchFamily="2" charset="0"/>
                  <a:cs typeface="Times New Roman" panose="02020603050405020304" pitchFamily="18" charset="0"/>
                </a:rPr>
                <a:t>• </a:t>
              </a:r>
              <a:r>
                <a:rPr lang="pt-BR" sz="1200" b="1" kern="1200" dirty="0">
                  <a:latin typeface="Roboto" pitchFamily="2" charset="0"/>
                  <a:ea typeface="Roboto" pitchFamily="2" charset="0"/>
                </a:rPr>
                <a:t>Aumento das ferrovias;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8192963" y="4593580"/>
              <a:ext cx="1385014" cy="923804"/>
            </a:xfrm>
            <a:custGeom>
              <a:avLst/>
              <a:gdLst>
                <a:gd name="connsiteX0" fmla="*/ 0 w 1385014"/>
                <a:gd name="connsiteY0" fmla="*/ 0 h 923804"/>
                <a:gd name="connsiteX1" fmla="*/ 1385014 w 1385014"/>
                <a:gd name="connsiteY1" fmla="*/ 0 h 923804"/>
                <a:gd name="connsiteX2" fmla="*/ 1385014 w 1385014"/>
                <a:gd name="connsiteY2" fmla="*/ 923804 h 923804"/>
                <a:gd name="connsiteX3" fmla="*/ 0 w 1385014"/>
                <a:gd name="connsiteY3" fmla="*/ 923804 h 923804"/>
                <a:gd name="connsiteX4" fmla="*/ 0 w 1385014"/>
                <a:gd name="connsiteY4" fmla="*/ 0 h 9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4" h="923804">
                  <a:moveTo>
                    <a:pt x="0" y="0"/>
                  </a:moveTo>
                  <a:lnTo>
                    <a:pt x="1385014" y="0"/>
                  </a:lnTo>
                  <a:lnTo>
                    <a:pt x="1385014" y="923804"/>
                  </a:lnTo>
                  <a:lnTo>
                    <a:pt x="0" y="923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3369881"/>
                <a:satOff val="-11416"/>
                <a:lumOff val="-1464"/>
                <a:alphaOff val="0"/>
              </a:schemeClr>
            </a:lnRef>
            <a:fillRef idx="1">
              <a:schemeClr val="accent5">
                <a:tint val="40000"/>
                <a:alpha val="90000"/>
                <a:hueOff val="-3369881"/>
                <a:satOff val="-11416"/>
                <a:lumOff val="-1464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369881"/>
                <a:satOff val="-11416"/>
                <a:lumOff val="-14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602" tIns="85344" rIns="85345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>
                  <a:latin typeface="Roboto" pitchFamily="2" charset="0"/>
                  <a:ea typeface="Roboto" pitchFamily="2" charset="0"/>
                  <a:cs typeface="Times New Roman" panose="02020603050405020304" pitchFamily="18" charset="0"/>
                </a:rPr>
                <a:t>• </a:t>
              </a:r>
              <a:r>
                <a:rPr lang="pt-BR" sz="1200" b="1" kern="1200" dirty="0">
                  <a:latin typeface="Roboto" pitchFamily="2" charset="0"/>
                  <a:ea typeface="Roboto" pitchFamily="2" charset="0"/>
                </a:rPr>
                <a:t>Construção dos primeiros automóveis (1890).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373965" y="2376634"/>
              <a:ext cx="1003665" cy="1033160"/>
            </a:xfrm>
            <a:custGeom>
              <a:avLst/>
              <a:gdLst>
                <a:gd name="connsiteX0" fmla="*/ 0 w 923342"/>
                <a:gd name="connsiteY0" fmla="*/ 461671 h 923342"/>
                <a:gd name="connsiteX1" fmla="*/ 461671 w 923342"/>
                <a:gd name="connsiteY1" fmla="*/ 0 h 923342"/>
                <a:gd name="connsiteX2" fmla="*/ 923342 w 923342"/>
                <a:gd name="connsiteY2" fmla="*/ 461671 h 923342"/>
                <a:gd name="connsiteX3" fmla="*/ 461671 w 923342"/>
                <a:gd name="connsiteY3" fmla="*/ 923342 h 923342"/>
                <a:gd name="connsiteX4" fmla="*/ 0 w 923342"/>
                <a:gd name="connsiteY4" fmla="*/ 461671 h 92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342" h="923342">
                  <a:moveTo>
                    <a:pt x="0" y="461671"/>
                  </a:moveTo>
                  <a:cubicBezTo>
                    <a:pt x="0" y="206697"/>
                    <a:pt x="206697" y="0"/>
                    <a:pt x="461671" y="0"/>
                  </a:cubicBezTo>
                  <a:cubicBezTo>
                    <a:pt x="716645" y="0"/>
                    <a:pt x="923342" y="206697"/>
                    <a:pt x="923342" y="461671"/>
                  </a:cubicBezTo>
                  <a:cubicBezTo>
                    <a:pt x="923342" y="716645"/>
                    <a:pt x="716645" y="923342"/>
                    <a:pt x="461671" y="923342"/>
                  </a:cubicBezTo>
                  <a:cubicBezTo>
                    <a:pt x="206697" y="923342"/>
                    <a:pt x="0" y="716645"/>
                    <a:pt x="0" y="46167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220" tIns="135220" rIns="135220" bIns="13522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>
                  <a:latin typeface="Roboto" pitchFamily="2" charset="0"/>
                  <a:ea typeface="Roboto" pitchFamily="2" charset="0"/>
                </a:rPr>
                <a:t>Transportes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0738160" y="2745971"/>
              <a:ext cx="1385014" cy="923804"/>
            </a:xfrm>
            <a:custGeom>
              <a:avLst/>
              <a:gdLst>
                <a:gd name="connsiteX0" fmla="*/ 0 w 1385014"/>
                <a:gd name="connsiteY0" fmla="*/ 0 h 923804"/>
                <a:gd name="connsiteX1" fmla="*/ 1385014 w 1385014"/>
                <a:gd name="connsiteY1" fmla="*/ 0 h 923804"/>
                <a:gd name="connsiteX2" fmla="*/ 1385014 w 1385014"/>
                <a:gd name="connsiteY2" fmla="*/ 923804 h 923804"/>
                <a:gd name="connsiteX3" fmla="*/ 0 w 1385014"/>
                <a:gd name="connsiteY3" fmla="*/ 923804 h 923804"/>
                <a:gd name="connsiteX4" fmla="*/ 0 w 1385014"/>
                <a:gd name="connsiteY4" fmla="*/ 0 h 9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4" h="923804">
                  <a:moveTo>
                    <a:pt x="0" y="0"/>
                  </a:moveTo>
                  <a:lnTo>
                    <a:pt x="1385014" y="0"/>
                  </a:lnTo>
                  <a:lnTo>
                    <a:pt x="1385014" y="923804"/>
                  </a:lnTo>
                  <a:lnTo>
                    <a:pt x="0" y="923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5054821"/>
                <a:satOff val="-17124"/>
                <a:lumOff val="-2196"/>
                <a:alphaOff val="0"/>
              </a:schemeClr>
            </a:lnRef>
            <a:fillRef idx="1">
              <a:schemeClr val="accent5">
                <a:tint val="40000"/>
                <a:alpha val="90000"/>
                <a:hueOff val="-5054821"/>
                <a:satOff val="-17124"/>
                <a:lumOff val="-219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054821"/>
                <a:satOff val="-17124"/>
                <a:lumOff val="-21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603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>
                  <a:latin typeface="Roboto" pitchFamily="2" charset="0"/>
                  <a:ea typeface="Roboto" pitchFamily="2" charset="0"/>
                  <a:cs typeface="Times New Roman" panose="02020603050405020304" pitchFamily="18" charset="0"/>
                </a:rPr>
                <a:t>• </a:t>
              </a:r>
              <a:r>
                <a:rPr lang="pt-BR" sz="1200" b="1" kern="1200" dirty="0">
                  <a:latin typeface="Roboto" pitchFamily="2" charset="0"/>
                  <a:ea typeface="Roboto" pitchFamily="2" charset="0"/>
                </a:rPr>
                <a:t>Invenção do telégrafo (1836);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0738160" y="3669776"/>
              <a:ext cx="1385014" cy="923804"/>
            </a:xfrm>
            <a:custGeom>
              <a:avLst/>
              <a:gdLst>
                <a:gd name="connsiteX0" fmla="*/ 0 w 1385014"/>
                <a:gd name="connsiteY0" fmla="*/ 0 h 923804"/>
                <a:gd name="connsiteX1" fmla="*/ 1385014 w 1385014"/>
                <a:gd name="connsiteY1" fmla="*/ 0 h 923804"/>
                <a:gd name="connsiteX2" fmla="*/ 1385014 w 1385014"/>
                <a:gd name="connsiteY2" fmla="*/ 923804 h 923804"/>
                <a:gd name="connsiteX3" fmla="*/ 0 w 1385014"/>
                <a:gd name="connsiteY3" fmla="*/ 923804 h 923804"/>
                <a:gd name="connsiteX4" fmla="*/ 0 w 1385014"/>
                <a:gd name="connsiteY4" fmla="*/ 0 h 92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4" h="923804">
                  <a:moveTo>
                    <a:pt x="0" y="0"/>
                  </a:moveTo>
                  <a:lnTo>
                    <a:pt x="1385014" y="0"/>
                  </a:lnTo>
                  <a:lnTo>
                    <a:pt x="1385014" y="923804"/>
                  </a:lnTo>
                  <a:lnTo>
                    <a:pt x="0" y="9238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lnRef>
            <a:fillRef idx="1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603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>
                  <a:latin typeface="Roboto" pitchFamily="2" charset="0"/>
                  <a:ea typeface="Roboto" pitchFamily="2" charset="0"/>
                  <a:cs typeface="Times New Roman" panose="02020603050405020304" pitchFamily="18" charset="0"/>
                </a:rPr>
                <a:t>• </a:t>
              </a:r>
              <a:r>
                <a:rPr lang="pt-BR" sz="1200" b="1" kern="1200" dirty="0">
                  <a:latin typeface="Roboto" pitchFamily="2" charset="0"/>
                  <a:ea typeface="Roboto" pitchFamily="2" charset="0"/>
                </a:rPr>
                <a:t>Invenção do telefone (1876).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9670597" y="2376633"/>
              <a:ext cx="1270565" cy="1426565"/>
            </a:xfrm>
            <a:custGeom>
              <a:avLst/>
              <a:gdLst>
                <a:gd name="connsiteX0" fmla="*/ 0 w 1178517"/>
                <a:gd name="connsiteY0" fmla="*/ 637365 h 1274730"/>
                <a:gd name="connsiteX1" fmla="*/ 589259 w 1178517"/>
                <a:gd name="connsiteY1" fmla="*/ 0 h 1274730"/>
                <a:gd name="connsiteX2" fmla="*/ 1178518 w 1178517"/>
                <a:gd name="connsiteY2" fmla="*/ 637365 h 1274730"/>
                <a:gd name="connsiteX3" fmla="*/ 589259 w 1178517"/>
                <a:gd name="connsiteY3" fmla="*/ 1274730 h 1274730"/>
                <a:gd name="connsiteX4" fmla="*/ 0 w 1178517"/>
                <a:gd name="connsiteY4" fmla="*/ 637365 h 127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517" h="1274730">
                  <a:moveTo>
                    <a:pt x="0" y="637365"/>
                  </a:moveTo>
                  <a:cubicBezTo>
                    <a:pt x="0" y="285358"/>
                    <a:pt x="263820" y="0"/>
                    <a:pt x="589259" y="0"/>
                  </a:cubicBezTo>
                  <a:cubicBezTo>
                    <a:pt x="914698" y="0"/>
                    <a:pt x="1178518" y="285358"/>
                    <a:pt x="1178518" y="637365"/>
                  </a:cubicBezTo>
                  <a:cubicBezTo>
                    <a:pt x="1178518" y="989372"/>
                    <a:pt x="914698" y="1274730"/>
                    <a:pt x="589259" y="1274730"/>
                  </a:cubicBezTo>
                  <a:cubicBezTo>
                    <a:pt x="263820" y="1274730"/>
                    <a:pt x="0" y="989372"/>
                    <a:pt x="0" y="6373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590" tIns="186680" rIns="172590" bIns="18668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>
                  <a:latin typeface="Roboto" pitchFamily="2" charset="0"/>
                  <a:ea typeface="Roboto" pitchFamily="2" charset="0"/>
                </a:rPr>
                <a:t>Comunicações</a:t>
              </a:r>
              <a:endParaRPr lang="pt-BR" sz="800" b="1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58726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65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645396" y="912897"/>
            <a:ext cx="690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A Concentração de capital</a:t>
            </a:r>
            <a:endParaRPr lang="pt-BR"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518A0F-02BF-45AD-9368-162A11419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83624"/>
              </p:ext>
            </p:extLst>
          </p:nvPr>
        </p:nvGraphicFramePr>
        <p:xfrm>
          <a:off x="1212545" y="3043247"/>
          <a:ext cx="6293608" cy="49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BF5AC8D-3EC6-4EA0-B75E-C7BE4B8AE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100675"/>
              </p:ext>
            </p:extLst>
          </p:nvPr>
        </p:nvGraphicFramePr>
        <p:xfrm>
          <a:off x="6707362" y="1512157"/>
          <a:ext cx="4414294" cy="369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upo 39"/>
          <p:cNvGrpSpPr/>
          <p:nvPr/>
        </p:nvGrpSpPr>
        <p:grpSpPr>
          <a:xfrm>
            <a:off x="1493327" y="4236960"/>
            <a:ext cx="4758617" cy="2096411"/>
            <a:chOff x="3120108" y="2287548"/>
            <a:chExt cx="5279706" cy="2474449"/>
          </a:xfrm>
        </p:grpSpPr>
        <p:sp>
          <p:nvSpPr>
            <p:cNvPr id="42" name="Forma livre 41"/>
            <p:cNvSpPr/>
            <p:nvPr/>
          </p:nvSpPr>
          <p:spPr>
            <a:xfrm>
              <a:off x="5677466" y="3230470"/>
              <a:ext cx="1814899" cy="4318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4302"/>
                  </a:lnTo>
                  <a:lnTo>
                    <a:pt x="1814899" y="294302"/>
                  </a:lnTo>
                  <a:lnTo>
                    <a:pt x="1814899" y="4318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orma livre 42"/>
            <p:cNvSpPr/>
            <p:nvPr/>
          </p:nvSpPr>
          <p:spPr>
            <a:xfrm>
              <a:off x="5631746" y="3230470"/>
              <a:ext cx="91440" cy="4318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18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a livre 45"/>
            <p:cNvSpPr/>
            <p:nvPr/>
          </p:nvSpPr>
          <p:spPr>
            <a:xfrm>
              <a:off x="3862567" y="3230470"/>
              <a:ext cx="1814899" cy="4318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4899" y="0"/>
                  </a:moveTo>
                  <a:lnTo>
                    <a:pt x="1814899" y="294302"/>
                  </a:lnTo>
                  <a:lnTo>
                    <a:pt x="0" y="294302"/>
                  </a:lnTo>
                  <a:lnTo>
                    <a:pt x="0" y="4318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tângulo de cantos arredondados 46"/>
            <p:cNvSpPr/>
            <p:nvPr/>
          </p:nvSpPr>
          <p:spPr>
            <a:xfrm>
              <a:off x="4935007" y="2287548"/>
              <a:ext cx="1484917" cy="942922"/>
            </a:xfrm>
            <a:prstGeom prst="roundRect">
              <a:avLst>
                <a:gd name="adj" fmla="val 10000"/>
              </a:avLst>
            </a:prstGeom>
            <a:solidFill>
              <a:srgbClr val="FF378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orma livre 47"/>
            <p:cNvSpPr/>
            <p:nvPr/>
          </p:nvSpPr>
          <p:spPr>
            <a:xfrm>
              <a:off x="5099998" y="2444289"/>
              <a:ext cx="1484917" cy="942922"/>
            </a:xfrm>
            <a:custGeom>
              <a:avLst/>
              <a:gdLst>
                <a:gd name="connsiteX0" fmla="*/ 0 w 1484917"/>
                <a:gd name="connsiteY0" fmla="*/ 94292 h 942922"/>
                <a:gd name="connsiteX1" fmla="*/ 94292 w 1484917"/>
                <a:gd name="connsiteY1" fmla="*/ 0 h 942922"/>
                <a:gd name="connsiteX2" fmla="*/ 1390625 w 1484917"/>
                <a:gd name="connsiteY2" fmla="*/ 0 h 942922"/>
                <a:gd name="connsiteX3" fmla="*/ 1484917 w 1484917"/>
                <a:gd name="connsiteY3" fmla="*/ 94292 h 942922"/>
                <a:gd name="connsiteX4" fmla="*/ 1484917 w 1484917"/>
                <a:gd name="connsiteY4" fmla="*/ 848630 h 942922"/>
                <a:gd name="connsiteX5" fmla="*/ 1390625 w 1484917"/>
                <a:gd name="connsiteY5" fmla="*/ 942922 h 942922"/>
                <a:gd name="connsiteX6" fmla="*/ 94292 w 1484917"/>
                <a:gd name="connsiteY6" fmla="*/ 942922 h 942922"/>
                <a:gd name="connsiteX7" fmla="*/ 0 w 1484917"/>
                <a:gd name="connsiteY7" fmla="*/ 848630 h 942922"/>
                <a:gd name="connsiteX8" fmla="*/ 0 w 1484917"/>
                <a:gd name="connsiteY8" fmla="*/ 94292 h 9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917" h="942922">
                  <a:moveTo>
                    <a:pt x="0" y="94292"/>
                  </a:moveTo>
                  <a:cubicBezTo>
                    <a:pt x="0" y="42216"/>
                    <a:pt x="42216" y="0"/>
                    <a:pt x="94292" y="0"/>
                  </a:cubicBezTo>
                  <a:lnTo>
                    <a:pt x="1390625" y="0"/>
                  </a:lnTo>
                  <a:cubicBezTo>
                    <a:pt x="1442701" y="0"/>
                    <a:pt x="1484917" y="42216"/>
                    <a:pt x="1484917" y="94292"/>
                  </a:cubicBezTo>
                  <a:lnTo>
                    <a:pt x="1484917" y="848630"/>
                  </a:lnTo>
                  <a:cubicBezTo>
                    <a:pt x="1484917" y="900706"/>
                    <a:pt x="1442701" y="942922"/>
                    <a:pt x="1390625" y="942922"/>
                  </a:cubicBezTo>
                  <a:lnTo>
                    <a:pt x="94292" y="942922"/>
                  </a:lnTo>
                  <a:cubicBezTo>
                    <a:pt x="42216" y="942922"/>
                    <a:pt x="0" y="900706"/>
                    <a:pt x="0" y="848630"/>
                  </a:cubicBezTo>
                  <a:lnTo>
                    <a:pt x="0" y="9429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347" tIns="153347" rIns="153347" bIns="153347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/>
                <a:t>Bancos</a:t>
              </a:r>
              <a:endParaRPr lang="pt-BR" sz="2400" b="1" kern="1200" dirty="0"/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3120108" y="3662334"/>
              <a:ext cx="1484917" cy="942922"/>
            </a:xfrm>
            <a:prstGeom prst="roundRect">
              <a:avLst>
                <a:gd name="adj" fmla="val 10000"/>
              </a:avLst>
            </a:prstGeom>
            <a:solidFill>
              <a:srgbClr val="FF378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orma livre 49"/>
            <p:cNvSpPr/>
            <p:nvPr/>
          </p:nvSpPr>
          <p:spPr>
            <a:xfrm>
              <a:off x="3285099" y="3819075"/>
              <a:ext cx="1484917" cy="942922"/>
            </a:xfrm>
            <a:custGeom>
              <a:avLst/>
              <a:gdLst>
                <a:gd name="connsiteX0" fmla="*/ 0 w 1484917"/>
                <a:gd name="connsiteY0" fmla="*/ 94292 h 942922"/>
                <a:gd name="connsiteX1" fmla="*/ 94292 w 1484917"/>
                <a:gd name="connsiteY1" fmla="*/ 0 h 942922"/>
                <a:gd name="connsiteX2" fmla="*/ 1390625 w 1484917"/>
                <a:gd name="connsiteY2" fmla="*/ 0 h 942922"/>
                <a:gd name="connsiteX3" fmla="*/ 1484917 w 1484917"/>
                <a:gd name="connsiteY3" fmla="*/ 94292 h 942922"/>
                <a:gd name="connsiteX4" fmla="*/ 1484917 w 1484917"/>
                <a:gd name="connsiteY4" fmla="*/ 848630 h 942922"/>
                <a:gd name="connsiteX5" fmla="*/ 1390625 w 1484917"/>
                <a:gd name="connsiteY5" fmla="*/ 942922 h 942922"/>
                <a:gd name="connsiteX6" fmla="*/ 94292 w 1484917"/>
                <a:gd name="connsiteY6" fmla="*/ 942922 h 942922"/>
                <a:gd name="connsiteX7" fmla="*/ 0 w 1484917"/>
                <a:gd name="connsiteY7" fmla="*/ 848630 h 942922"/>
                <a:gd name="connsiteX8" fmla="*/ 0 w 1484917"/>
                <a:gd name="connsiteY8" fmla="*/ 94292 h 9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917" h="942922">
                  <a:moveTo>
                    <a:pt x="0" y="94292"/>
                  </a:moveTo>
                  <a:cubicBezTo>
                    <a:pt x="0" y="42216"/>
                    <a:pt x="42216" y="0"/>
                    <a:pt x="94292" y="0"/>
                  </a:cubicBezTo>
                  <a:lnTo>
                    <a:pt x="1390625" y="0"/>
                  </a:lnTo>
                  <a:cubicBezTo>
                    <a:pt x="1442701" y="0"/>
                    <a:pt x="1484917" y="42216"/>
                    <a:pt x="1484917" y="94292"/>
                  </a:cubicBezTo>
                  <a:lnTo>
                    <a:pt x="1484917" y="848630"/>
                  </a:lnTo>
                  <a:cubicBezTo>
                    <a:pt x="1484917" y="900706"/>
                    <a:pt x="1442701" y="942922"/>
                    <a:pt x="1390625" y="942922"/>
                  </a:cubicBezTo>
                  <a:lnTo>
                    <a:pt x="94292" y="942922"/>
                  </a:lnTo>
                  <a:cubicBezTo>
                    <a:pt x="42216" y="942922"/>
                    <a:pt x="0" y="900706"/>
                    <a:pt x="0" y="848630"/>
                  </a:cubicBezTo>
                  <a:lnTo>
                    <a:pt x="0" y="9429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347" tIns="153347" rIns="153347" bIns="153347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/>
                <a:t>Associação a empresas</a:t>
              </a:r>
            </a:p>
          </p:txBody>
        </p:sp>
        <p:sp>
          <p:nvSpPr>
            <p:cNvPr id="55" name="Retângulo de cantos arredondados 54"/>
            <p:cNvSpPr/>
            <p:nvPr/>
          </p:nvSpPr>
          <p:spPr>
            <a:xfrm>
              <a:off x="4935007" y="3662334"/>
              <a:ext cx="1484917" cy="942922"/>
            </a:xfrm>
            <a:prstGeom prst="roundRect">
              <a:avLst>
                <a:gd name="adj" fmla="val 10000"/>
              </a:avLst>
            </a:prstGeom>
            <a:solidFill>
              <a:srgbClr val="FF378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orma livre 55"/>
            <p:cNvSpPr/>
            <p:nvPr/>
          </p:nvSpPr>
          <p:spPr>
            <a:xfrm>
              <a:off x="5099998" y="3819075"/>
              <a:ext cx="1484917" cy="942922"/>
            </a:xfrm>
            <a:custGeom>
              <a:avLst/>
              <a:gdLst>
                <a:gd name="connsiteX0" fmla="*/ 0 w 1484917"/>
                <a:gd name="connsiteY0" fmla="*/ 94292 h 942922"/>
                <a:gd name="connsiteX1" fmla="*/ 94292 w 1484917"/>
                <a:gd name="connsiteY1" fmla="*/ 0 h 942922"/>
                <a:gd name="connsiteX2" fmla="*/ 1390625 w 1484917"/>
                <a:gd name="connsiteY2" fmla="*/ 0 h 942922"/>
                <a:gd name="connsiteX3" fmla="*/ 1484917 w 1484917"/>
                <a:gd name="connsiteY3" fmla="*/ 94292 h 942922"/>
                <a:gd name="connsiteX4" fmla="*/ 1484917 w 1484917"/>
                <a:gd name="connsiteY4" fmla="*/ 848630 h 942922"/>
                <a:gd name="connsiteX5" fmla="*/ 1390625 w 1484917"/>
                <a:gd name="connsiteY5" fmla="*/ 942922 h 942922"/>
                <a:gd name="connsiteX6" fmla="*/ 94292 w 1484917"/>
                <a:gd name="connsiteY6" fmla="*/ 942922 h 942922"/>
                <a:gd name="connsiteX7" fmla="*/ 0 w 1484917"/>
                <a:gd name="connsiteY7" fmla="*/ 848630 h 942922"/>
                <a:gd name="connsiteX8" fmla="*/ 0 w 1484917"/>
                <a:gd name="connsiteY8" fmla="*/ 94292 h 9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917" h="942922">
                  <a:moveTo>
                    <a:pt x="0" y="94292"/>
                  </a:moveTo>
                  <a:cubicBezTo>
                    <a:pt x="0" y="42216"/>
                    <a:pt x="42216" y="0"/>
                    <a:pt x="94292" y="0"/>
                  </a:cubicBezTo>
                  <a:lnTo>
                    <a:pt x="1390625" y="0"/>
                  </a:lnTo>
                  <a:cubicBezTo>
                    <a:pt x="1442701" y="0"/>
                    <a:pt x="1484917" y="42216"/>
                    <a:pt x="1484917" y="94292"/>
                  </a:cubicBezTo>
                  <a:lnTo>
                    <a:pt x="1484917" y="848630"/>
                  </a:lnTo>
                  <a:cubicBezTo>
                    <a:pt x="1484917" y="900706"/>
                    <a:pt x="1442701" y="942922"/>
                    <a:pt x="1390625" y="942922"/>
                  </a:cubicBezTo>
                  <a:lnTo>
                    <a:pt x="94292" y="942922"/>
                  </a:lnTo>
                  <a:cubicBezTo>
                    <a:pt x="42216" y="942922"/>
                    <a:pt x="0" y="900706"/>
                    <a:pt x="0" y="848630"/>
                  </a:cubicBezTo>
                  <a:lnTo>
                    <a:pt x="0" y="9429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827" tIns="183827" rIns="183827" bIns="18382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/>
                <a:t>Concessão de empréstimos</a:t>
              </a:r>
            </a:p>
          </p:txBody>
        </p:sp>
        <p:sp>
          <p:nvSpPr>
            <p:cNvPr id="57" name="Retângulo de cantos arredondados 56"/>
            <p:cNvSpPr/>
            <p:nvPr/>
          </p:nvSpPr>
          <p:spPr>
            <a:xfrm>
              <a:off x="6749906" y="3662334"/>
              <a:ext cx="1484917" cy="942922"/>
            </a:xfrm>
            <a:prstGeom prst="roundRect">
              <a:avLst>
                <a:gd name="adj" fmla="val 10000"/>
              </a:avLst>
            </a:prstGeom>
            <a:solidFill>
              <a:srgbClr val="FF378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Forma livre 57"/>
            <p:cNvSpPr/>
            <p:nvPr/>
          </p:nvSpPr>
          <p:spPr>
            <a:xfrm>
              <a:off x="6914897" y="3819075"/>
              <a:ext cx="1484917" cy="942922"/>
            </a:xfrm>
            <a:custGeom>
              <a:avLst/>
              <a:gdLst>
                <a:gd name="connsiteX0" fmla="*/ 0 w 1484917"/>
                <a:gd name="connsiteY0" fmla="*/ 94292 h 942922"/>
                <a:gd name="connsiteX1" fmla="*/ 94292 w 1484917"/>
                <a:gd name="connsiteY1" fmla="*/ 0 h 942922"/>
                <a:gd name="connsiteX2" fmla="*/ 1390625 w 1484917"/>
                <a:gd name="connsiteY2" fmla="*/ 0 h 942922"/>
                <a:gd name="connsiteX3" fmla="*/ 1484917 w 1484917"/>
                <a:gd name="connsiteY3" fmla="*/ 94292 h 942922"/>
                <a:gd name="connsiteX4" fmla="*/ 1484917 w 1484917"/>
                <a:gd name="connsiteY4" fmla="*/ 848630 h 942922"/>
                <a:gd name="connsiteX5" fmla="*/ 1390625 w 1484917"/>
                <a:gd name="connsiteY5" fmla="*/ 942922 h 942922"/>
                <a:gd name="connsiteX6" fmla="*/ 94292 w 1484917"/>
                <a:gd name="connsiteY6" fmla="*/ 942922 h 942922"/>
                <a:gd name="connsiteX7" fmla="*/ 0 w 1484917"/>
                <a:gd name="connsiteY7" fmla="*/ 848630 h 942922"/>
                <a:gd name="connsiteX8" fmla="*/ 0 w 1484917"/>
                <a:gd name="connsiteY8" fmla="*/ 94292 h 9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917" h="942922">
                  <a:moveTo>
                    <a:pt x="0" y="94292"/>
                  </a:moveTo>
                  <a:cubicBezTo>
                    <a:pt x="0" y="42216"/>
                    <a:pt x="42216" y="0"/>
                    <a:pt x="94292" y="0"/>
                  </a:cubicBezTo>
                  <a:lnTo>
                    <a:pt x="1390625" y="0"/>
                  </a:lnTo>
                  <a:cubicBezTo>
                    <a:pt x="1442701" y="0"/>
                    <a:pt x="1484917" y="42216"/>
                    <a:pt x="1484917" y="94292"/>
                  </a:cubicBezTo>
                  <a:lnTo>
                    <a:pt x="1484917" y="848630"/>
                  </a:lnTo>
                  <a:cubicBezTo>
                    <a:pt x="1484917" y="900706"/>
                    <a:pt x="1442701" y="942922"/>
                    <a:pt x="1390625" y="942922"/>
                  </a:cubicBezTo>
                  <a:lnTo>
                    <a:pt x="94292" y="942922"/>
                  </a:lnTo>
                  <a:cubicBezTo>
                    <a:pt x="42216" y="942922"/>
                    <a:pt x="0" y="900706"/>
                    <a:pt x="0" y="848630"/>
                  </a:cubicBezTo>
                  <a:lnTo>
                    <a:pt x="0" y="9429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347" tIns="153347" rIns="153347" bIns="153347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/>
                <a:t>Poder de influência nos governos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42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645396" y="712841"/>
            <a:ext cx="690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imperialismo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401180C-EBA4-4819-95AD-0B9CB0960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16510"/>
              </p:ext>
            </p:extLst>
          </p:nvPr>
        </p:nvGraphicFramePr>
        <p:xfrm>
          <a:off x="384208" y="1865223"/>
          <a:ext cx="6036422" cy="466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ta: Curva para Cima 1">
            <a:extLst>
              <a:ext uri="{FF2B5EF4-FFF2-40B4-BE49-F238E27FC236}">
                <a16:creationId xmlns:a16="http://schemas.microsoft.com/office/drawing/2014/main" id="{0B0A2F6A-8B0C-403A-A27F-8DAE0F0F4EEC}"/>
              </a:ext>
            </a:extLst>
          </p:cNvPr>
          <p:cNvSpPr/>
          <p:nvPr/>
        </p:nvSpPr>
        <p:spPr>
          <a:xfrm rot="19671636">
            <a:off x="5632036" y="5828373"/>
            <a:ext cx="1359016" cy="371524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B57512F-425B-4723-8E13-811A7BD7035A}"/>
              </a:ext>
            </a:extLst>
          </p:cNvPr>
          <p:cNvSpPr/>
          <p:nvPr/>
        </p:nvSpPr>
        <p:spPr>
          <a:xfrm>
            <a:off x="6311544" y="4486939"/>
            <a:ext cx="2151972" cy="100841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Incentivo dos governos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6570921" y="2317896"/>
            <a:ext cx="3381152" cy="1616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EUA, Grã Bretanha, Japão, França</a:t>
            </a:r>
            <a:r>
              <a:rPr lang="pt-BR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: disputa por colônias ou áreas de influência na África e na Ásia. </a:t>
            </a:r>
          </a:p>
        </p:txBody>
      </p:sp>
      <p:sp>
        <p:nvSpPr>
          <p:cNvPr id="9" name="Seta: Curva para Cima 1">
            <a:extLst>
              <a:ext uri="{FF2B5EF4-FFF2-40B4-BE49-F238E27FC236}">
                <a16:creationId xmlns:a16="http://schemas.microsoft.com/office/drawing/2014/main" id="{0B0A2F6A-8B0C-403A-A27F-8DAE0F0F4EEC}"/>
              </a:ext>
            </a:extLst>
          </p:cNvPr>
          <p:cNvSpPr/>
          <p:nvPr/>
        </p:nvSpPr>
        <p:spPr>
          <a:xfrm rot="19671636">
            <a:off x="8339010" y="4492215"/>
            <a:ext cx="1359016" cy="371524"/>
          </a:xfrm>
          <a:prstGeom prst="curvedUp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645396" y="632467"/>
            <a:ext cx="6901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Roboto" panose="02000000000000000000" pitchFamily="2" charset="0"/>
                <a:ea typeface="Roboto" panose="02000000000000000000" pitchFamily="2" charset="0"/>
              </a:rPr>
              <a:t>Teorias racistas</a:t>
            </a:r>
            <a:endParaRPr lang="pt-BR" sz="4400" dirty="0"/>
          </a:p>
        </p:txBody>
      </p:sp>
      <p:grpSp>
        <p:nvGrpSpPr>
          <p:cNvPr id="3" name="Grupo 2"/>
          <p:cNvGrpSpPr/>
          <p:nvPr/>
        </p:nvGrpSpPr>
        <p:grpSpPr>
          <a:xfrm>
            <a:off x="1422505" y="1575861"/>
            <a:ext cx="9805475" cy="4302179"/>
            <a:chOff x="1890337" y="1588257"/>
            <a:chExt cx="9805475" cy="4302179"/>
          </a:xfrm>
        </p:grpSpPr>
        <p:sp>
          <p:nvSpPr>
            <p:cNvPr id="5" name="Seta dobrada para cima 4"/>
            <p:cNvSpPr/>
            <p:nvPr/>
          </p:nvSpPr>
          <p:spPr>
            <a:xfrm rot="5400000">
              <a:off x="2186560" y="2827674"/>
              <a:ext cx="1118082" cy="127289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>
              <a:off x="1890337" y="1588257"/>
              <a:ext cx="1882192" cy="1317473"/>
            </a:xfrm>
            <a:custGeom>
              <a:avLst/>
              <a:gdLst>
                <a:gd name="connsiteX0" fmla="*/ 0 w 1882192"/>
                <a:gd name="connsiteY0" fmla="*/ 219623 h 1317473"/>
                <a:gd name="connsiteX1" fmla="*/ 219623 w 1882192"/>
                <a:gd name="connsiteY1" fmla="*/ 0 h 1317473"/>
                <a:gd name="connsiteX2" fmla="*/ 1662569 w 1882192"/>
                <a:gd name="connsiteY2" fmla="*/ 0 h 1317473"/>
                <a:gd name="connsiteX3" fmla="*/ 1882192 w 1882192"/>
                <a:gd name="connsiteY3" fmla="*/ 219623 h 1317473"/>
                <a:gd name="connsiteX4" fmla="*/ 1882192 w 1882192"/>
                <a:gd name="connsiteY4" fmla="*/ 1097850 h 1317473"/>
                <a:gd name="connsiteX5" fmla="*/ 1662569 w 1882192"/>
                <a:gd name="connsiteY5" fmla="*/ 1317473 h 1317473"/>
                <a:gd name="connsiteX6" fmla="*/ 219623 w 1882192"/>
                <a:gd name="connsiteY6" fmla="*/ 1317473 h 1317473"/>
                <a:gd name="connsiteX7" fmla="*/ 0 w 1882192"/>
                <a:gd name="connsiteY7" fmla="*/ 1097850 h 1317473"/>
                <a:gd name="connsiteX8" fmla="*/ 0 w 1882192"/>
                <a:gd name="connsiteY8" fmla="*/ 219623 h 13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92" h="1317473">
                  <a:moveTo>
                    <a:pt x="0" y="219623"/>
                  </a:moveTo>
                  <a:cubicBezTo>
                    <a:pt x="0" y="98329"/>
                    <a:pt x="98329" y="0"/>
                    <a:pt x="219623" y="0"/>
                  </a:cubicBezTo>
                  <a:lnTo>
                    <a:pt x="1662569" y="0"/>
                  </a:lnTo>
                  <a:cubicBezTo>
                    <a:pt x="1783863" y="0"/>
                    <a:pt x="1882192" y="98329"/>
                    <a:pt x="1882192" y="219623"/>
                  </a:cubicBezTo>
                  <a:lnTo>
                    <a:pt x="1882192" y="1097850"/>
                  </a:lnTo>
                  <a:cubicBezTo>
                    <a:pt x="1882192" y="1219144"/>
                    <a:pt x="1783863" y="1317473"/>
                    <a:pt x="1662569" y="1317473"/>
                  </a:cubicBezTo>
                  <a:lnTo>
                    <a:pt x="219623" y="1317473"/>
                  </a:lnTo>
                  <a:cubicBezTo>
                    <a:pt x="98329" y="1317473"/>
                    <a:pt x="0" y="1219144"/>
                    <a:pt x="0" y="1097850"/>
                  </a:cubicBezTo>
                  <a:lnTo>
                    <a:pt x="0" y="21962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05" tIns="132905" rIns="132905" bIns="1329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/>
                <a:t>Darwinismo social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787816" y="1712918"/>
              <a:ext cx="3795798" cy="1064840"/>
            </a:xfrm>
            <a:custGeom>
              <a:avLst/>
              <a:gdLst>
                <a:gd name="connsiteX0" fmla="*/ 0 w 3371503"/>
                <a:gd name="connsiteY0" fmla="*/ 0 h 1064840"/>
                <a:gd name="connsiteX1" fmla="*/ 3371503 w 3371503"/>
                <a:gd name="connsiteY1" fmla="*/ 0 h 1064840"/>
                <a:gd name="connsiteX2" fmla="*/ 3371503 w 3371503"/>
                <a:gd name="connsiteY2" fmla="*/ 1064840 h 1064840"/>
                <a:gd name="connsiteX3" fmla="*/ 0 w 3371503"/>
                <a:gd name="connsiteY3" fmla="*/ 1064840 h 1064840"/>
                <a:gd name="connsiteX4" fmla="*/ 0 w 3371503"/>
                <a:gd name="connsiteY4" fmla="*/ 0 h 10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503" h="1064840">
                  <a:moveTo>
                    <a:pt x="0" y="0"/>
                  </a:moveTo>
                  <a:lnTo>
                    <a:pt x="3371503" y="0"/>
                  </a:lnTo>
                  <a:lnTo>
                    <a:pt x="3371503" y="1064840"/>
                  </a:lnTo>
                  <a:lnTo>
                    <a:pt x="0" y="1064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b="0" kern="1200" dirty="0">
                  <a:latin typeface="Roboto" pitchFamily="2" charset="0"/>
                  <a:ea typeface="Roboto" pitchFamily="2" charset="0"/>
                </a:rPr>
                <a:t>Teoria segundo a qual apenas as raças superiores sobrevivem e triunfam.</a:t>
              </a:r>
            </a:p>
          </p:txBody>
        </p:sp>
        <p:sp>
          <p:nvSpPr>
            <p:cNvPr id="9" name="Seta dobrada para cima 8"/>
            <p:cNvSpPr/>
            <p:nvPr/>
          </p:nvSpPr>
          <p:spPr>
            <a:xfrm rot="5400000">
              <a:off x="4227716" y="4307631"/>
              <a:ext cx="1118082" cy="127289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44616"/>
                <a:satOff val="-2378"/>
                <a:lumOff val="12236"/>
                <a:alphaOff val="0"/>
              </a:schemeClr>
            </a:fillRef>
            <a:effectRef idx="0">
              <a:schemeClr val="accent6">
                <a:tint val="50000"/>
                <a:hueOff val="44616"/>
                <a:satOff val="-2378"/>
                <a:lumOff val="122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3416675" y="3068215"/>
              <a:ext cx="1882192" cy="1317473"/>
            </a:xfrm>
            <a:custGeom>
              <a:avLst/>
              <a:gdLst>
                <a:gd name="connsiteX0" fmla="*/ 0 w 1882192"/>
                <a:gd name="connsiteY0" fmla="*/ 219623 h 1317473"/>
                <a:gd name="connsiteX1" fmla="*/ 219623 w 1882192"/>
                <a:gd name="connsiteY1" fmla="*/ 0 h 1317473"/>
                <a:gd name="connsiteX2" fmla="*/ 1662569 w 1882192"/>
                <a:gd name="connsiteY2" fmla="*/ 0 h 1317473"/>
                <a:gd name="connsiteX3" fmla="*/ 1882192 w 1882192"/>
                <a:gd name="connsiteY3" fmla="*/ 219623 h 1317473"/>
                <a:gd name="connsiteX4" fmla="*/ 1882192 w 1882192"/>
                <a:gd name="connsiteY4" fmla="*/ 1097850 h 1317473"/>
                <a:gd name="connsiteX5" fmla="*/ 1662569 w 1882192"/>
                <a:gd name="connsiteY5" fmla="*/ 1317473 h 1317473"/>
                <a:gd name="connsiteX6" fmla="*/ 219623 w 1882192"/>
                <a:gd name="connsiteY6" fmla="*/ 1317473 h 1317473"/>
                <a:gd name="connsiteX7" fmla="*/ 0 w 1882192"/>
                <a:gd name="connsiteY7" fmla="*/ 1097850 h 1317473"/>
                <a:gd name="connsiteX8" fmla="*/ 0 w 1882192"/>
                <a:gd name="connsiteY8" fmla="*/ 219623 h 13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92" h="1317473">
                  <a:moveTo>
                    <a:pt x="0" y="219623"/>
                  </a:moveTo>
                  <a:cubicBezTo>
                    <a:pt x="0" y="98329"/>
                    <a:pt x="98329" y="0"/>
                    <a:pt x="219623" y="0"/>
                  </a:cubicBezTo>
                  <a:lnTo>
                    <a:pt x="1662569" y="0"/>
                  </a:lnTo>
                  <a:cubicBezTo>
                    <a:pt x="1783863" y="0"/>
                    <a:pt x="1882192" y="98329"/>
                    <a:pt x="1882192" y="219623"/>
                  </a:cubicBezTo>
                  <a:lnTo>
                    <a:pt x="1882192" y="1097850"/>
                  </a:lnTo>
                  <a:cubicBezTo>
                    <a:pt x="1882192" y="1219144"/>
                    <a:pt x="1783863" y="1317473"/>
                    <a:pt x="1662569" y="1317473"/>
                  </a:cubicBezTo>
                  <a:lnTo>
                    <a:pt x="219623" y="1317473"/>
                  </a:lnTo>
                  <a:cubicBezTo>
                    <a:pt x="98329" y="1317473"/>
                    <a:pt x="0" y="1219144"/>
                    <a:pt x="0" y="1097850"/>
                  </a:cubicBezTo>
                  <a:lnTo>
                    <a:pt x="0" y="21962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05" tIns="132905" rIns="132905" bIns="1329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/>
                <a:t>Raças superiores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/>
                <a:t>×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/>
                <a:t>Raças inferiores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419773" y="4572963"/>
              <a:ext cx="1882192" cy="1317473"/>
            </a:xfrm>
            <a:custGeom>
              <a:avLst/>
              <a:gdLst>
                <a:gd name="connsiteX0" fmla="*/ 0 w 1882192"/>
                <a:gd name="connsiteY0" fmla="*/ 219623 h 1317473"/>
                <a:gd name="connsiteX1" fmla="*/ 219623 w 1882192"/>
                <a:gd name="connsiteY1" fmla="*/ 0 h 1317473"/>
                <a:gd name="connsiteX2" fmla="*/ 1662569 w 1882192"/>
                <a:gd name="connsiteY2" fmla="*/ 0 h 1317473"/>
                <a:gd name="connsiteX3" fmla="*/ 1882192 w 1882192"/>
                <a:gd name="connsiteY3" fmla="*/ 219623 h 1317473"/>
                <a:gd name="connsiteX4" fmla="*/ 1882192 w 1882192"/>
                <a:gd name="connsiteY4" fmla="*/ 1097850 h 1317473"/>
                <a:gd name="connsiteX5" fmla="*/ 1662569 w 1882192"/>
                <a:gd name="connsiteY5" fmla="*/ 1317473 h 1317473"/>
                <a:gd name="connsiteX6" fmla="*/ 219623 w 1882192"/>
                <a:gd name="connsiteY6" fmla="*/ 1317473 h 1317473"/>
                <a:gd name="connsiteX7" fmla="*/ 0 w 1882192"/>
                <a:gd name="connsiteY7" fmla="*/ 1097850 h 1317473"/>
                <a:gd name="connsiteX8" fmla="*/ 0 w 1882192"/>
                <a:gd name="connsiteY8" fmla="*/ 219623 h 13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192" h="1317473">
                  <a:moveTo>
                    <a:pt x="0" y="219623"/>
                  </a:moveTo>
                  <a:cubicBezTo>
                    <a:pt x="0" y="98329"/>
                    <a:pt x="98329" y="0"/>
                    <a:pt x="219623" y="0"/>
                  </a:cubicBezTo>
                  <a:lnTo>
                    <a:pt x="1662569" y="0"/>
                  </a:lnTo>
                  <a:cubicBezTo>
                    <a:pt x="1783863" y="0"/>
                    <a:pt x="1882192" y="98329"/>
                    <a:pt x="1882192" y="219623"/>
                  </a:cubicBezTo>
                  <a:lnTo>
                    <a:pt x="1882192" y="1097850"/>
                  </a:lnTo>
                  <a:cubicBezTo>
                    <a:pt x="1882192" y="1219144"/>
                    <a:pt x="1783863" y="1317473"/>
                    <a:pt x="1662569" y="1317473"/>
                  </a:cubicBezTo>
                  <a:lnTo>
                    <a:pt x="219623" y="1317473"/>
                  </a:lnTo>
                  <a:cubicBezTo>
                    <a:pt x="98329" y="1317473"/>
                    <a:pt x="0" y="1219144"/>
                    <a:pt x="0" y="1097850"/>
                  </a:cubicBezTo>
                  <a:lnTo>
                    <a:pt x="0" y="21962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05" tIns="132905" rIns="132905" bIns="13290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/>
                <a:t>Necessidade de civilizar as raças inferiores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377681" y="4667559"/>
              <a:ext cx="4318131" cy="1064840"/>
            </a:xfrm>
            <a:custGeom>
              <a:avLst/>
              <a:gdLst>
                <a:gd name="connsiteX0" fmla="*/ 0 w 3524714"/>
                <a:gd name="connsiteY0" fmla="*/ 0 h 1064840"/>
                <a:gd name="connsiteX1" fmla="*/ 3524714 w 3524714"/>
                <a:gd name="connsiteY1" fmla="*/ 0 h 1064840"/>
                <a:gd name="connsiteX2" fmla="*/ 3524714 w 3524714"/>
                <a:gd name="connsiteY2" fmla="*/ 1064840 h 1064840"/>
                <a:gd name="connsiteX3" fmla="*/ 0 w 3524714"/>
                <a:gd name="connsiteY3" fmla="*/ 1064840 h 1064840"/>
                <a:gd name="connsiteX4" fmla="*/ 0 w 3524714"/>
                <a:gd name="connsiteY4" fmla="*/ 0 h 10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14" h="1064840">
                  <a:moveTo>
                    <a:pt x="0" y="0"/>
                  </a:moveTo>
                  <a:lnTo>
                    <a:pt x="3524714" y="0"/>
                  </a:lnTo>
                  <a:lnTo>
                    <a:pt x="3524714" y="1064840"/>
                  </a:lnTo>
                  <a:lnTo>
                    <a:pt x="0" y="1064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b="0" kern="1200" dirty="0">
                  <a:latin typeface="Roboto" pitchFamily="2" charset="0"/>
                  <a:ea typeface="Roboto" pitchFamily="2" charset="0"/>
                </a:rPr>
                <a:t> </a:t>
              </a:r>
              <a:r>
                <a:rPr lang="pt-BR" sz="1600" b="0" kern="1200" dirty="0">
                  <a:latin typeface="Roboto" pitchFamily="2" charset="0"/>
                  <a:ea typeface="Roboto" pitchFamily="2" charset="0"/>
                </a:rPr>
                <a:t>“Missão civilizadora” a partir da qual se cometeram vários crimes contra a humanidade.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b="0" kern="1200" dirty="0">
                  <a:latin typeface="Roboto" pitchFamily="2" charset="0"/>
                  <a:ea typeface="Roboto" pitchFamily="2" charset="0"/>
                </a:rPr>
                <a:t> “O fardo do homem branco”.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b="0" kern="1200" dirty="0">
                  <a:latin typeface="Roboto" pitchFamily="2" charset="0"/>
                  <a:ea typeface="Roboto" pitchFamily="2" charset="0"/>
                </a:rPr>
                <a:t> Justificativa para a dominação imperialista</a:t>
              </a:r>
              <a:r>
                <a:rPr lang="pt-BR" sz="1400" b="0" kern="1200" dirty="0">
                  <a:latin typeface="Roboto" pitchFamily="2" charset="0"/>
                  <a:ea typeface="Roboto" pitchFamily="2" charset="0"/>
                </a:rPr>
                <a:t>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14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3958169" y="578243"/>
            <a:ext cx="6901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Imperialismo na África</a:t>
            </a:r>
            <a:endParaRPr lang="pt-BR" sz="2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AE7F2D-9E0A-4B46-9B77-2D2DB4A68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078468"/>
              </p:ext>
            </p:extLst>
          </p:nvPr>
        </p:nvGraphicFramePr>
        <p:xfrm>
          <a:off x="-2140920" y="990266"/>
          <a:ext cx="9699479" cy="182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405B403-6470-46B0-8EE2-0488190CA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333181"/>
              </p:ext>
            </p:extLst>
          </p:nvPr>
        </p:nvGraphicFramePr>
        <p:xfrm>
          <a:off x="5499537" y="1268443"/>
          <a:ext cx="6302051" cy="523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17506E3-B453-407B-A82F-57FD108F7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6005"/>
              </p:ext>
            </p:extLst>
          </p:nvPr>
        </p:nvGraphicFramePr>
        <p:xfrm>
          <a:off x="754912" y="3625703"/>
          <a:ext cx="4412512" cy="221102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30089">
                  <a:extLst>
                    <a:ext uri="{9D8B030D-6E8A-4147-A177-3AD203B41FA5}">
                      <a16:colId xmlns:a16="http://schemas.microsoft.com/office/drawing/2014/main" val="208667194"/>
                    </a:ext>
                  </a:extLst>
                </a:gridCol>
                <a:gridCol w="3282423">
                  <a:extLst>
                    <a:ext uri="{9D8B030D-6E8A-4147-A177-3AD203B41FA5}">
                      <a16:colId xmlns:a16="http://schemas.microsoft.com/office/drawing/2014/main" val="912567598"/>
                    </a:ext>
                  </a:extLst>
                </a:gridCol>
              </a:tblGrid>
              <a:tr h="63684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Portugal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/>
                        <a:t>Manteve a maior parte dos territórios conquistados nos séculos XV e XVI.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80683"/>
                  </a:ext>
                </a:extLst>
              </a:tr>
              <a:tr h="1057627"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  <a:p>
                      <a:pPr algn="ctr"/>
                      <a:r>
                        <a:rPr lang="pt-BR" sz="1600" b="1" dirty="0"/>
                        <a:t>Alemanha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Chegou tardiamente na corrida pela África, mas conquistou a África do Sudoeste Alemão e a África Oriental Alemã.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784394"/>
                  </a:ext>
                </a:extLst>
              </a:tr>
              <a:tr h="51655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Espanha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Conservou o Marrocos espanhol.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6045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33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219054" y="585640"/>
            <a:ext cx="690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</a:rPr>
              <a:t>Resistência africana</a:t>
            </a:r>
            <a:endParaRPr lang="pt-BR" sz="3200" dirty="0"/>
          </a:p>
        </p:txBody>
      </p:sp>
      <p:sp>
        <p:nvSpPr>
          <p:cNvPr id="6" name="Forma livre 5"/>
          <p:cNvSpPr/>
          <p:nvPr/>
        </p:nvSpPr>
        <p:spPr>
          <a:xfrm>
            <a:off x="7262038" y="2764465"/>
            <a:ext cx="4497570" cy="2115879"/>
          </a:xfrm>
          <a:custGeom>
            <a:avLst/>
            <a:gdLst>
              <a:gd name="connsiteX0" fmla="*/ 0 w 2588547"/>
              <a:gd name="connsiteY0" fmla="*/ 155313 h 1553128"/>
              <a:gd name="connsiteX1" fmla="*/ 155313 w 2588547"/>
              <a:gd name="connsiteY1" fmla="*/ 0 h 1553128"/>
              <a:gd name="connsiteX2" fmla="*/ 2433234 w 2588547"/>
              <a:gd name="connsiteY2" fmla="*/ 0 h 1553128"/>
              <a:gd name="connsiteX3" fmla="*/ 2588547 w 2588547"/>
              <a:gd name="connsiteY3" fmla="*/ 155313 h 1553128"/>
              <a:gd name="connsiteX4" fmla="*/ 2588547 w 2588547"/>
              <a:gd name="connsiteY4" fmla="*/ 1397815 h 1553128"/>
              <a:gd name="connsiteX5" fmla="*/ 2433234 w 2588547"/>
              <a:gd name="connsiteY5" fmla="*/ 1553128 h 1553128"/>
              <a:gd name="connsiteX6" fmla="*/ 155313 w 2588547"/>
              <a:gd name="connsiteY6" fmla="*/ 1553128 h 1553128"/>
              <a:gd name="connsiteX7" fmla="*/ 0 w 2588547"/>
              <a:gd name="connsiteY7" fmla="*/ 1397815 h 1553128"/>
              <a:gd name="connsiteX8" fmla="*/ 0 w 2588547"/>
              <a:gd name="connsiteY8" fmla="*/ 155313 h 15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547" h="1553128">
                <a:moveTo>
                  <a:pt x="0" y="155313"/>
                </a:moveTo>
                <a:cubicBezTo>
                  <a:pt x="0" y="69536"/>
                  <a:pt x="69536" y="0"/>
                  <a:pt x="155313" y="0"/>
                </a:cubicBezTo>
                <a:lnTo>
                  <a:pt x="2433234" y="0"/>
                </a:lnTo>
                <a:cubicBezTo>
                  <a:pt x="2519011" y="0"/>
                  <a:pt x="2588547" y="69536"/>
                  <a:pt x="2588547" y="155313"/>
                </a:cubicBezTo>
                <a:lnTo>
                  <a:pt x="2588547" y="1397815"/>
                </a:lnTo>
                <a:cubicBezTo>
                  <a:pt x="2588547" y="1483592"/>
                  <a:pt x="2519011" y="1553128"/>
                  <a:pt x="2433234" y="1553128"/>
                </a:cubicBezTo>
                <a:lnTo>
                  <a:pt x="155313" y="1553128"/>
                </a:lnTo>
                <a:cubicBezTo>
                  <a:pt x="69536" y="1553128"/>
                  <a:pt x="0" y="1483592"/>
                  <a:pt x="0" y="1397815"/>
                </a:cubicBezTo>
                <a:lnTo>
                  <a:pt x="0" y="155313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070" tIns="114070" rIns="114070" bIns="11407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/>
              <a:t>• Perda de soberania por parte dos africanos;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/>
              <a:t> </a:t>
            </a:r>
            <a:br>
              <a:rPr lang="pt-BR" sz="1800" kern="1200" dirty="0"/>
            </a:br>
            <a:r>
              <a:rPr lang="pt-BR" sz="1800" kern="1200" dirty="0"/>
              <a:t>• A exploração econômica;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pt-BR" sz="1800" kern="1200" dirty="0"/>
            </a:br>
            <a:r>
              <a:rPr lang="pt-BR" sz="1800" kern="1200" dirty="0"/>
              <a:t>• A imposição de hábitos ou modos de administração europeus.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0" y="1583256"/>
            <a:ext cx="6305107" cy="34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rma livre 14"/>
          <p:cNvSpPr/>
          <p:nvPr/>
        </p:nvSpPr>
        <p:spPr>
          <a:xfrm>
            <a:off x="8087829" y="1935126"/>
            <a:ext cx="2984205" cy="669851"/>
          </a:xfrm>
          <a:custGeom>
            <a:avLst/>
            <a:gdLst>
              <a:gd name="connsiteX0" fmla="*/ 0 w 2588547"/>
              <a:gd name="connsiteY0" fmla="*/ 155313 h 1553128"/>
              <a:gd name="connsiteX1" fmla="*/ 155313 w 2588547"/>
              <a:gd name="connsiteY1" fmla="*/ 0 h 1553128"/>
              <a:gd name="connsiteX2" fmla="*/ 2433234 w 2588547"/>
              <a:gd name="connsiteY2" fmla="*/ 0 h 1553128"/>
              <a:gd name="connsiteX3" fmla="*/ 2588547 w 2588547"/>
              <a:gd name="connsiteY3" fmla="*/ 155313 h 1553128"/>
              <a:gd name="connsiteX4" fmla="*/ 2588547 w 2588547"/>
              <a:gd name="connsiteY4" fmla="*/ 1397815 h 1553128"/>
              <a:gd name="connsiteX5" fmla="*/ 2433234 w 2588547"/>
              <a:gd name="connsiteY5" fmla="*/ 1553128 h 1553128"/>
              <a:gd name="connsiteX6" fmla="*/ 155313 w 2588547"/>
              <a:gd name="connsiteY6" fmla="*/ 1553128 h 1553128"/>
              <a:gd name="connsiteX7" fmla="*/ 0 w 2588547"/>
              <a:gd name="connsiteY7" fmla="*/ 1397815 h 1553128"/>
              <a:gd name="connsiteX8" fmla="*/ 0 w 2588547"/>
              <a:gd name="connsiteY8" fmla="*/ 155313 h 15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547" h="1553128">
                <a:moveTo>
                  <a:pt x="0" y="155313"/>
                </a:moveTo>
                <a:cubicBezTo>
                  <a:pt x="0" y="69536"/>
                  <a:pt x="69536" y="0"/>
                  <a:pt x="155313" y="0"/>
                </a:cubicBezTo>
                <a:lnTo>
                  <a:pt x="2433234" y="0"/>
                </a:lnTo>
                <a:cubicBezTo>
                  <a:pt x="2519011" y="0"/>
                  <a:pt x="2588547" y="69536"/>
                  <a:pt x="2588547" y="155313"/>
                </a:cubicBezTo>
                <a:lnTo>
                  <a:pt x="2588547" y="1397815"/>
                </a:lnTo>
                <a:cubicBezTo>
                  <a:pt x="2588547" y="1483592"/>
                  <a:pt x="2519011" y="1553128"/>
                  <a:pt x="2433234" y="1553128"/>
                </a:cubicBezTo>
                <a:lnTo>
                  <a:pt x="155313" y="1553128"/>
                </a:lnTo>
                <a:cubicBezTo>
                  <a:pt x="69536" y="1553128"/>
                  <a:pt x="0" y="1483592"/>
                  <a:pt x="0" y="1397815"/>
                </a:cubicBezTo>
                <a:lnTo>
                  <a:pt x="0" y="1553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070" tIns="114070" rIns="114070" bIns="114070" numCol="1" spcCol="1270" anchor="ctr" anchorCtr="0">
            <a:noAutofit/>
          </a:bodyPr>
          <a:lstStyle/>
          <a:p>
            <a:pPr algn="ctr"/>
            <a:r>
              <a:rPr lang="pt-BR" dirty="0"/>
              <a:t>Motivos das revoltas contra a dominação europeia </a:t>
            </a:r>
          </a:p>
        </p:txBody>
      </p:sp>
      <p:sp>
        <p:nvSpPr>
          <p:cNvPr id="14" name="Triângulo isósceles 13"/>
          <p:cNvSpPr/>
          <p:nvPr/>
        </p:nvSpPr>
        <p:spPr>
          <a:xfrm>
            <a:off x="1073888" y="5014217"/>
            <a:ext cx="404037" cy="35611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redondar Retângulo em um Canto Diagonal 15"/>
          <p:cNvSpPr/>
          <p:nvPr/>
        </p:nvSpPr>
        <p:spPr>
          <a:xfrm>
            <a:off x="1477925" y="5328689"/>
            <a:ext cx="6485860" cy="81692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>
                <a:solidFill>
                  <a:schemeClr val="tx1"/>
                </a:solidFill>
              </a:rPr>
              <a:t>Busto de </a:t>
            </a:r>
            <a:r>
              <a:rPr lang="pt-BR" sz="1400" dirty="0" err="1">
                <a:solidFill>
                  <a:schemeClr val="tx1"/>
                </a:solidFill>
              </a:rPr>
              <a:t>Yaa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err="1">
                <a:solidFill>
                  <a:schemeClr val="tx1"/>
                </a:solidFill>
              </a:rPr>
              <a:t>Asantewaa</a:t>
            </a:r>
            <a:r>
              <a:rPr lang="pt-BR" sz="1400" dirty="0">
                <a:solidFill>
                  <a:schemeClr val="tx1"/>
                </a:solidFill>
              </a:rPr>
              <a:t>, líder da Rebelião </a:t>
            </a:r>
            <a:r>
              <a:rPr lang="pt-BR" sz="1400" dirty="0" err="1">
                <a:solidFill>
                  <a:schemeClr val="tx1"/>
                </a:solidFill>
              </a:rPr>
              <a:t>Ashanti</a:t>
            </a:r>
            <a:r>
              <a:rPr lang="pt-BR" sz="1400" dirty="0">
                <a:solidFill>
                  <a:schemeClr val="tx1"/>
                </a:solidFill>
              </a:rPr>
              <a:t>. A destituição dos chefes tradicionais por parte da burocracia britânica violou a sacralidade da realeza nativa e ocasionou a rebelião, que durou dez anos.</a:t>
            </a:r>
          </a:p>
        </p:txBody>
      </p:sp>
    </p:spTree>
    <p:extLst>
      <p:ext uri="{BB962C8B-B14F-4D97-AF65-F5344CB8AC3E}">
        <p14:creationId xmlns:p14="http://schemas.microsoft.com/office/powerpoint/2010/main" val="346237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3A5DB7-FDEF-49E1-8583-86103057FACA}"/>
              </a:ext>
            </a:extLst>
          </p:cNvPr>
          <p:cNvSpPr/>
          <p:nvPr/>
        </p:nvSpPr>
        <p:spPr>
          <a:xfrm>
            <a:off x="2645396" y="540151"/>
            <a:ext cx="6901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</a:rPr>
              <a:t>Conferência de Berlim</a:t>
            </a:r>
            <a:endParaRPr lang="pt-BR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575875"/>
              </p:ext>
            </p:extLst>
          </p:nvPr>
        </p:nvGraphicFramePr>
        <p:xfrm>
          <a:off x="1720364" y="1248037"/>
          <a:ext cx="89726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993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1073</Words>
  <Application>Microsoft Office PowerPoint</Application>
  <PresentationFormat>Widescreen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Tema do Office</vt:lpstr>
      <vt:lpstr>1_Tema do Office</vt:lpstr>
      <vt:lpstr>Apresentação do PowerPoint</vt:lpstr>
      <vt:lpstr>Unidade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Estados Unidos e América Latina no século XX</vt:lpstr>
      <vt:lpstr>Apresentação do PowerPoint</vt:lpstr>
      <vt:lpstr>Apresentação do PowerPoint</vt:lpstr>
      <vt:lpstr>Prosperidade e intervencionismo</vt:lpstr>
      <vt:lpstr>Imperialismo estadunidense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626</cp:revision>
  <dcterms:created xsi:type="dcterms:W3CDTF">2019-03-07T13:02:19Z</dcterms:created>
  <dcterms:modified xsi:type="dcterms:W3CDTF">2023-06-02T19:47:51Z</dcterms:modified>
</cp:coreProperties>
</file>