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01" r:id="rId2"/>
    <p:sldId id="305" r:id="rId3"/>
    <p:sldId id="306" r:id="rId4"/>
    <p:sldId id="307" r:id="rId5"/>
    <p:sldId id="309" r:id="rId6"/>
    <p:sldId id="263" r:id="rId7"/>
    <p:sldId id="264" r:id="rId8"/>
    <p:sldId id="310" r:id="rId9"/>
    <p:sldId id="311" r:id="rId10"/>
    <p:sldId id="268" r:id="rId11"/>
    <p:sldId id="408" r:id="rId12"/>
    <p:sldId id="409" r:id="rId13"/>
    <p:sldId id="410" r:id="rId14"/>
    <p:sldId id="411" r:id="rId15"/>
    <p:sldId id="313" r:id="rId16"/>
    <p:sldId id="314" r:id="rId17"/>
    <p:sldId id="315" r:id="rId18"/>
    <p:sldId id="273" r:id="rId19"/>
    <p:sldId id="316" r:id="rId20"/>
    <p:sldId id="317" r:id="rId21"/>
    <p:sldId id="351" r:id="rId22"/>
    <p:sldId id="352" r:id="rId23"/>
    <p:sldId id="353" r:id="rId24"/>
    <p:sldId id="403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a Guerriero Antunes" initials="FGA" lastIdx="141" clrIdx="0"/>
  <p:cmAuthor id="2" name="Lilian Semenichin Nogueira" initials="LSN" lastIdx="82" clrIdx="1"/>
  <p:cmAuthor id="3" name="Marcia Takeuchi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7CD"/>
    <a:srgbClr val="FF0066"/>
    <a:srgbClr val="F8C5C4"/>
    <a:srgbClr val="FF3788"/>
    <a:srgbClr val="E7C6C3"/>
    <a:srgbClr val="E0B6B2"/>
    <a:srgbClr val="D6A09A"/>
    <a:srgbClr val="CD8C85"/>
    <a:srgbClr val="FFDB69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625DC4-32F9-484D-A8C6-CDE141EEF527}" v="23" dt="2023-05-21T22:26:13.9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9274" autoAdjust="0"/>
  </p:normalViewPr>
  <p:slideViewPr>
    <p:cSldViewPr snapToGrid="0">
      <p:cViewPr varScale="1">
        <p:scale>
          <a:sx n="72" d="100"/>
          <a:sy n="72" d="100"/>
        </p:scale>
        <p:origin x="64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CF1F50-9033-4891-85B6-62F9661D595A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C7B01397-0454-41BC-BFAD-B2F4E67EB167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2800" dirty="0">
              <a:latin typeface="Roboto" pitchFamily="2" charset="0"/>
              <a:ea typeface="Roboto" pitchFamily="2" charset="0"/>
            </a:rPr>
            <a:t>Estados Unidos</a:t>
          </a:r>
        </a:p>
      </dgm:t>
    </dgm:pt>
    <dgm:pt modelId="{2508CB76-B456-441B-A607-065816B6218A}" type="parTrans" cxnId="{D62A7892-C81A-40D9-B91B-A1255D4A0F5B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60433C15-D091-453E-938F-BDEB00B47861}" type="sibTrans" cxnId="{D62A7892-C81A-40D9-B91B-A1255D4A0F5B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0B4BFF0C-8A31-4AA2-B991-48E415111630}">
      <dgm:prSet phldrT="[Texto]"/>
      <dgm:spPr/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Primeiro país a reconhecer a independência do Brasil (1824).</a:t>
          </a:r>
        </a:p>
      </dgm:t>
    </dgm:pt>
    <dgm:pt modelId="{7805ED4A-65B1-4B2A-BEBE-8CB48E90387F}" type="parTrans" cxnId="{60B7139D-5ECE-4D7C-86AE-48B86E0AD93C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6A657D9B-FD13-490E-8C3E-A68A361BE42A}" type="sibTrans" cxnId="{60B7139D-5ECE-4D7C-86AE-48B86E0AD93C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0D7A2C11-D0CC-4304-B413-08A5CC842A43}">
      <dgm:prSet phldrT="[Texto]"/>
      <dgm:spPr/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Doutrina Monroe: “A América para os americanos”.</a:t>
          </a:r>
        </a:p>
      </dgm:t>
    </dgm:pt>
    <dgm:pt modelId="{5A131153-8EB8-4756-BDFF-7B0025EF90DD}" type="parTrans" cxnId="{6FE43305-52BA-451D-82CA-56E43334B749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44820FE2-947D-4E44-9F04-B956E7BD7F8B}" type="sibTrans" cxnId="{6FE43305-52BA-451D-82CA-56E43334B749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EC875F56-65B0-46FA-82EA-B1A855332967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2800" dirty="0">
              <a:latin typeface="Roboto" pitchFamily="2" charset="0"/>
              <a:ea typeface="Roboto" pitchFamily="2" charset="0"/>
            </a:rPr>
            <a:t>Portugal</a:t>
          </a:r>
        </a:p>
      </dgm:t>
    </dgm:pt>
    <dgm:pt modelId="{9F2D03DB-898D-4CE6-AF13-2DCC9B3B830F}" type="parTrans" cxnId="{5A0AD6FD-716F-40F2-8651-7E144F140D29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C3F02FDC-AE56-4E98-AC87-04AAE9C692E4}" type="sibTrans" cxnId="{5A0AD6FD-716F-40F2-8651-7E144F140D29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009F7520-F676-49BC-AFDC-913197330348}">
      <dgm:prSet phldrT="[Texto]"/>
      <dgm:spPr/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Reconheceu a soberania do Brasil em 1825, mediante indenização.</a:t>
          </a:r>
        </a:p>
      </dgm:t>
    </dgm:pt>
    <dgm:pt modelId="{B5F339D5-0F86-4E0E-928A-AD3DF83EE2C0}" type="parTrans" cxnId="{FC48E42E-3372-4F98-8ED0-73649F3B2E4B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B85F1274-6D07-494D-8E4B-7660AFC0B0AB}" type="sibTrans" cxnId="{FC48E42E-3372-4F98-8ED0-73649F3B2E4B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80E4A116-0129-4D50-9699-D4F73C057E16}">
      <dgm:prSet phldrT="[Texto]"/>
      <dgm:spPr/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Valor da indenização: 2 milhões de libras esterlinas.</a:t>
          </a:r>
        </a:p>
      </dgm:t>
    </dgm:pt>
    <dgm:pt modelId="{B826FC7B-3E69-457D-B1E4-8D493A185E16}" type="parTrans" cxnId="{4E2D7B39-CBEB-44F9-9964-53EBE8C12A36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DA096149-E338-468B-B308-BD519B8D5116}" type="sibTrans" cxnId="{4E2D7B39-CBEB-44F9-9964-53EBE8C12A36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80AFE5FD-5078-48A2-A260-6475AE1FFD4E}">
      <dgm:prSet phldrT="[Texto]"/>
      <dgm:spPr/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Desfavoráveis à interferência da Europa na América.</a:t>
          </a:r>
        </a:p>
      </dgm:t>
    </dgm:pt>
    <dgm:pt modelId="{4A1675CC-B2A4-4933-9394-A23C6383AE54}" type="parTrans" cxnId="{5C83A5D8-CCA7-45A8-818C-7E95BC6915CE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0F1AF9C2-C76A-4B23-816C-6CE8274E3CF3}" type="sibTrans" cxnId="{5C83A5D8-CCA7-45A8-818C-7E95BC6915CE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68C5F2CE-D6D8-4EBF-9E1C-A69672C3A3A7}">
      <dgm:prSet phldrT="[Texto]"/>
      <dgm:spPr/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O governo brasileiro pediu empréstimo à Inglaterra para pagar a dívida.</a:t>
          </a:r>
        </a:p>
      </dgm:t>
    </dgm:pt>
    <dgm:pt modelId="{CEEDCCDC-8A9D-4A8D-A6E1-C8781D87C11D}" type="parTrans" cxnId="{C601E1F0-8B10-4016-93C8-4935F72DEB6D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5ED4EB1F-DCB7-4ABB-BD43-CCDF4E2C2AA2}" type="sibTrans" cxnId="{C601E1F0-8B10-4016-93C8-4935F72DEB6D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1A756AAB-C96F-423C-B45A-46CB9204FDF9}">
      <dgm:prSet phldrT="[Texto]" custT="1"/>
      <dgm:spPr>
        <a:solidFill>
          <a:srgbClr val="00B0F0"/>
        </a:solidFill>
      </dgm:spPr>
      <dgm:t>
        <a:bodyPr/>
        <a:lstStyle/>
        <a:p>
          <a:r>
            <a:rPr lang="pt-BR" sz="2800" dirty="0">
              <a:latin typeface="Roboto" pitchFamily="2" charset="0"/>
              <a:ea typeface="Roboto" pitchFamily="2" charset="0"/>
            </a:rPr>
            <a:t>Inglaterra</a:t>
          </a:r>
        </a:p>
      </dgm:t>
    </dgm:pt>
    <dgm:pt modelId="{183939A1-97E6-47B5-A5C2-9B9EA5B04505}" type="parTrans" cxnId="{CFC1015F-62F6-4FC9-8886-B1BC99FD3F7C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ED02C52E-4D94-42F7-8002-2FC751820535}" type="sibTrans" cxnId="{CFC1015F-62F6-4FC9-8886-B1BC99FD3F7C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BF954C50-76DB-4CE4-B302-8C3F38D27A9E}">
      <dgm:prSet phldrT="[Texto]"/>
      <dgm:spPr/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Reconheceu a soberania do Brasil em 1827.</a:t>
          </a:r>
        </a:p>
      </dgm:t>
    </dgm:pt>
    <dgm:pt modelId="{D90E43C7-E2A3-48C3-A0DF-1DF8B5ADFB6E}" type="parTrans" cxnId="{F0252515-93F5-41BD-84C9-4DB4C7B9F15B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51BD7C83-2C48-483B-AFF7-0086706ADEDE}" type="sibTrans" cxnId="{F0252515-93F5-41BD-84C9-4DB4C7B9F15B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3A54EFBB-B967-477D-8F08-F3CAE238547B}">
      <dgm:prSet phldrT="[Texto]"/>
      <dgm:spPr/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Exigiu a renovação do Tratado de Comércio e Navegação por mais 15 anos.</a:t>
          </a:r>
        </a:p>
      </dgm:t>
    </dgm:pt>
    <dgm:pt modelId="{8C05EE7D-7437-4B2B-AC5F-E671AC31DB02}" type="parTrans" cxnId="{12F00222-6DE3-4A18-A1AF-E9A6D3619768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8A26D53F-57DB-4FD2-A5D3-4A90E9DD8A51}" type="sibTrans" cxnId="{12F00222-6DE3-4A18-A1AF-E9A6D3619768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CED04184-5CB7-4C5A-AF6C-C86F7F769979}">
      <dgm:prSet phldrT="[Texto]"/>
      <dgm:spPr/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Exigiu a extinção do tráfico de africanos escravizados no prazo de três anos.</a:t>
          </a:r>
        </a:p>
      </dgm:t>
    </dgm:pt>
    <dgm:pt modelId="{65D8BC86-94D1-41E0-9225-FF586EB1CC45}" type="parTrans" cxnId="{F44109E6-F346-4D34-9C72-59B47DD1348E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B251E61E-25CA-432E-B24F-B6687D50D765}" type="sibTrans" cxnId="{F44109E6-F346-4D34-9C72-59B47DD1348E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EE0D92CF-279C-4C7C-9F68-956CA60CDF3D}" type="pres">
      <dgm:prSet presAssocID="{35CF1F50-9033-4891-85B6-62F9661D595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F6149E7-61AF-46AC-841B-23A47815D823}" type="pres">
      <dgm:prSet presAssocID="{C7B01397-0454-41BC-BFAD-B2F4E67EB167}" presName="root" presStyleCnt="0"/>
      <dgm:spPr/>
    </dgm:pt>
    <dgm:pt modelId="{847D66AD-B49F-4305-B21A-8AA6D41D7C61}" type="pres">
      <dgm:prSet presAssocID="{C7B01397-0454-41BC-BFAD-B2F4E67EB167}" presName="rootComposite" presStyleCnt="0"/>
      <dgm:spPr/>
    </dgm:pt>
    <dgm:pt modelId="{5E5B3CB6-2219-4170-88ED-5BB025D5B5CE}" type="pres">
      <dgm:prSet presAssocID="{C7B01397-0454-41BC-BFAD-B2F4E67EB167}" presName="rootText" presStyleLbl="node1" presStyleIdx="0" presStyleCnt="3"/>
      <dgm:spPr/>
    </dgm:pt>
    <dgm:pt modelId="{9051EBB9-56E2-4487-B9E2-E98B6D1C9487}" type="pres">
      <dgm:prSet presAssocID="{C7B01397-0454-41BC-BFAD-B2F4E67EB167}" presName="rootConnector" presStyleLbl="node1" presStyleIdx="0" presStyleCnt="3"/>
      <dgm:spPr/>
    </dgm:pt>
    <dgm:pt modelId="{121A88A6-7BF6-4FEC-BCE9-FB35DF84B4E6}" type="pres">
      <dgm:prSet presAssocID="{C7B01397-0454-41BC-BFAD-B2F4E67EB167}" presName="childShape" presStyleCnt="0"/>
      <dgm:spPr/>
    </dgm:pt>
    <dgm:pt modelId="{E4475493-7201-4880-A27E-54FEFE879D76}" type="pres">
      <dgm:prSet presAssocID="{7805ED4A-65B1-4B2A-BEBE-8CB48E90387F}" presName="Name13" presStyleLbl="parChTrans1D2" presStyleIdx="0" presStyleCnt="9"/>
      <dgm:spPr/>
    </dgm:pt>
    <dgm:pt modelId="{5D48EB31-7442-4CFF-84F3-C80F14E55780}" type="pres">
      <dgm:prSet presAssocID="{0B4BFF0C-8A31-4AA2-B991-48E415111630}" presName="childText" presStyleLbl="bgAcc1" presStyleIdx="0" presStyleCnt="9">
        <dgm:presLayoutVars>
          <dgm:bulletEnabled val="1"/>
        </dgm:presLayoutVars>
      </dgm:prSet>
      <dgm:spPr/>
    </dgm:pt>
    <dgm:pt modelId="{A2DB536F-3FAE-43C6-B87D-932738AA1643}" type="pres">
      <dgm:prSet presAssocID="{5A131153-8EB8-4756-BDFF-7B0025EF90DD}" presName="Name13" presStyleLbl="parChTrans1D2" presStyleIdx="1" presStyleCnt="9"/>
      <dgm:spPr/>
    </dgm:pt>
    <dgm:pt modelId="{94895DD5-8113-47C8-B0AF-B18F9D547AF3}" type="pres">
      <dgm:prSet presAssocID="{0D7A2C11-D0CC-4304-B413-08A5CC842A43}" presName="childText" presStyleLbl="bgAcc1" presStyleIdx="1" presStyleCnt="9">
        <dgm:presLayoutVars>
          <dgm:bulletEnabled val="1"/>
        </dgm:presLayoutVars>
      </dgm:prSet>
      <dgm:spPr/>
    </dgm:pt>
    <dgm:pt modelId="{769A9F5B-946B-4617-8880-20EAF0FECC4A}" type="pres">
      <dgm:prSet presAssocID="{4A1675CC-B2A4-4933-9394-A23C6383AE54}" presName="Name13" presStyleLbl="parChTrans1D2" presStyleIdx="2" presStyleCnt="9"/>
      <dgm:spPr/>
    </dgm:pt>
    <dgm:pt modelId="{CD48E00B-0AF0-41FD-B8E5-B714A7C027D3}" type="pres">
      <dgm:prSet presAssocID="{80AFE5FD-5078-48A2-A260-6475AE1FFD4E}" presName="childText" presStyleLbl="bgAcc1" presStyleIdx="2" presStyleCnt="9">
        <dgm:presLayoutVars>
          <dgm:bulletEnabled val="1"/>
        </dgm:presLayoutVars>
      </dgm:prSet>
      <dgm:spPr/>
    </dgm:pt>
    <dgm:pt modelId="{15C8B506-4EA0-4440-BAC0-2B73C02B6D8F}" type="pres">
      <dgm:prSet presAssocID="{EC875F56-65B0-46FA-82EA-B1A855332967}" presName="root" presStyleCnt="0"/>
      <dgm:spPr/>
    </dgm:pt>
    <dgm:pt modelId="{55A22597-FD89-4EB0-9B9A-7F765373B3EE}" type="pres">
      <dgm:prSet presAssocID="{EC875F56-65B0-46FA-82EA-B1A855332967}" presName="rootComposite" presStyleCnt="0"/>
      <dgm:spPr/>
    </dgm:pt>
    <dgm:pt modelId="{6C538489-EE44-419C-84D3-8190787FB487}" type="pres">
      <dgm:prSet presAssocID="{EC875F56-65B0-46FA-82EA-B1A855332967}" presName="rootText" presStyleLbl="node1" presStyleIdx="1" presStyleCnt="3"/>
      <dgm:spPr/>
    </dgm:pt>
    <dgm:pt modelId="{96D1BD73-D90B-4E3E-942A-30EFFD4C3987}" type="pres">
      <dgm:prSet presAssocID="{EC875F56-65B0-46FA-82EA-B1A855332967}" presName="rootConnector" presStyleLbl="node1" presStyleIdx="1" presStyleCnt="3"/>
      <dgm:spPr/>
    </dgm:pt>
    <dgm:pt modelId="{30F69426-3A0B-4142-B5E5-89F034BAEE3E}" type="pres">
      <dgm:prSet presAssocID="{EC875F56-65B0-46FA-82EA-B1A855332967}" presName="childShape" presStyleCnt="0"/>
      <dgm:spPr/>
    </dgm:pt>
    <dgm:pt modelId="{BD0649D5-89A8-4FD0-8594-B4F2E2CAEF16}" type="pres">
      <dgm:prSet presAssocID="{B5F339D5-0F86-4E0E-928A-AD3DF83EE2C0}" presName="Name13" presStyleLbl="parChTrans1D2" presStyleIdx="3" presStyleCnt="9"/>
      <dgm:spPr/>
    </dgm:pt>
    <dgm:pt modelId="{999DA955-1857-46D3-BE19-AE3BC102E9AB}" type="pres">
      <dgm:prSet presAssocID="{009F7520-F676-49BC-AFDC-913197330348}" presName="childText" presStyleLbl="bgAcc1" presStyleIdx="3" presStyleCnt="9">
        <dgm:presLayoutVars>
          <dgm:bulletEnabled val="1"/>
        </dgm:presLayoutVars>
      </dgm:prSet>
      <dgm:spPr/>
    </dgm:pt>
    <dgm:pt modelId="{8E583D8C-8392-4B27-98A6-5BC84B4E165E}" type="pres">
      <dgm:prSet presAssocID="{B826FC7B-3E69-457D-B1E4-8D493A185E16}" presName="Name13" presStyleLbl="parChTrans1D2" presStyleIdx="4" presStyleCnt="9"/>
      <dgm:spPr/>
    </dgm:pt>
    <dgm:pt modelId="{82004240-6DFD-4CEA-A1EF-A7E9B6CD969C}" type="pres">
      <dgm:prSet presAssocID="{80E4A116-0129-4D50-9699-D4F73C057E16}" presName="childText" presStyleLbl="bgAcc1" presStyleIdx="4" presStyleCnt="9">
        <dgm:presLayoutVars>
          <dgm:bulletEnabled val="1"/>
        </dgm:presLayoutVars>
      </dgm:prSet>
      <dgm:spPr/>
    </dgm:pt>
    <dgm:pt modelId="{137D7D42-28FA-43C4-876F-3E21E3F93100}" type="pres">
      <dgm:prSet presAssocID="{CEEDCCDC-8A9D-4A8D-A6E1-C8781D87C11D}" presName="Name13" presStyleLbl="parChTrans1D2" presStyleIdx="5" presStyleCnt="9"/>
      <dgm:spPr/>
    </dgm:pt>
    <dgm:pt modelId="{FC87FA0C-1516-4B8E-9A13-C228B9ACC2F6}" type="pres">
      <dgm:prSet presAssocID="{68C5F2CE-D6D8-4EBF-9E1C-A69672C3A3A7}" presName="childText" presStyleLbl="bgAcc1" presStyleIdx="5" presStyleCnt="9">
        <dgm:presLayoutVars>
          <dgm:bulletEnabled val="1"/>
        </dgm:presLayoutVars>
      </dgm:prSet>
      <dgm:spPr/>
    </dgm:pt>
    <dgm:pt modelId="{4E933983-FB17-447A-8EA1-F265C94296BE}" type="pres">
      <dgm:prSet presAssocID="{1A756AAB-C96F-423C-B45A-46CB9204FDF9}" presName="root" presStyleCnt="0"/>
      <dgm:spPr/>
    </dgm:pt>
    <dgm:pt modelId="{E33B6C83-E7C5-4C1C-8128-DA305D2AB4E6}" type="pres">
      <dgm:prSet presAssocID="{1A756AAB-C96F-423C-B45A-46CB9204FDF9}" presName="rootComposite" presStyleCnt="0"/>
      <dgm:spPr/>
    </dgm:pt>
    <dgm:pt modelId="{023B6D93-0A06-463D-9DEA-9D23ED28A48D}" type="pres">
      <dgm:prSet presAssocID="{1A756AAB-C96F-423C-B45A-46CB9204FDF9}" presName="rootText" presStyleLbl="node1" presStyleIdx="2" presStyleCnt="3"/>
      <dgm:spPr/>
    </dgm:pt>
    <dgm:pt modelId="{37835531-29E1-4C37-8271-A292C1C285CA}" type="pres">
      <dgm:prSet presAssocID="{1A756AAB-C96F-423C-B45A-46CB9204FDF9}" presName="rootConnector" presStyleLbl="node1" presStyleIdx="2" presStyleCnt="3"/>
      <dgm:spPr/>
    </dgm:pt>
    <dgm:pt modelId="{BB44BDD7-9C47-4DD1-AC3B-0AE658212599}" type="pres">
      <dgm:prSet presAssocID="{1A756AAB-C96F-423C-B45A-46CB9204FDF9}" presName="childShape" presStyleCnt="0"/>
      <dgm:spPr/>
    </dgm:pt>
    <dgm:pt modelId="{71398F33-DEA3-412E-B22F-CE70329EE574}" type="pres">
      <dgm:prSet presAssocID="{D90E43C7-E2A3-48C3-A0DF-1DF8B5ADFB6E}" presName="Name13" presStyleLbl="parChTrans1D2" presStyleIdx="6" presStyleCnt="9"/>
      <dgm:spPr/>
    </dgm:pt>
    <dgm:pt modelId="{FAD99A47-8025-4BE4-9524-08E3E53F6F9A}" type="pres">
      <dgm:prSet presAssocID="{BF954C50-76DB-4CE4-B302-8C3F38D27A9E}" presName="childText" presStyleLbl="bgAcc1" presStyleIdx="6" presStyleCnt="9">
        <dgm:presLayoutVars>
          <dgm:bulletEnabled val="1"/>
        </dgm:presLayoutVars>
      </dgm:prSet>
      <dgm:spPr/>
    </dgm:pt>
    <dgm:pt modelId="{DFC7C409-2F1F-4088-840F-61F05EFAE39D}" type="pres">
      <dgm:prSet presAssocID="{8C05EE7D-7437-4B2B-AC5F-E671AC31DB02}" presName="Name13" presStyleLbl="parChTrans1D2" presStyleIdx="7" presStyleCnt="9"/>
      <dgm:spPr/>
    </dgm:pt>
    <dgm:pt modelId="{0132BAF2-95B4-43E6-860D-92C7985C0D8E}" type="pres">
      <dgm:prSet presAssocID="{3A54EFBB-B967-477D-8F08-F3CAE238547B}" presName="childText" presStyleLbl="bgAcc1" presStyleIdx="7" presStyleCnt="9">
        <dgm:presLayoutVars>
          <dgm:bulletEnabled val="1"/>
        </dgm:presLayoutVars>
      </dgm:prSet>
      <dgm:spPr/>
    </dgm:pt>
    <dgm:pt modelId="{937704C2-575A-4E09-A0E4-5F4B81148D94}" type="pres">
      <dgm:prSet presAssocID="{65D8BC86-94D1-41E0-9225-FF586EB1CC45}" presName="Name13" presStyleLbl="parChTrans1D2" presStyleIdx="8" presStyleCnt="9"/>
      <dgm:spPr/>
    </dgm:pt>
    <dgm:pt modelId="{0696D388-29F7-462D-9121-E8C8AA0A6174}" type="pres">
      <dgm:prSet presAssocID="{CED04184-5CB7-4C5A-AF6C-C86F7F769979}" presName="childText" presStyleLbl="bgAcc1" presStyleIdx="8" presStyleCnt="9">
        <dgm:presLayoutVars>
          <dgm:bulletEnabled val="1"/>
        </dgm:presLayoutVars>
      </dgm:prSet>
      <dgm:spPr/>
    </dgm:pt>
  </dgm:ptLst>
  <dgm:cxnLst>
    <dgm:cxn modelId="{6FE43305-52BA-451D-82CA-56E43334B749}" srcId="{C7B01397-0454-41BC-BFAD-B2F4E67EB167}" destId="{0D7A2C11-D0CC-4304-B413-08A5CC842A43}" srcOrd="1" destOrd="0" parTransId="{5A131153-8EB8-4756-BDFF-7B0025EF90DD}" sibTransId="{44820FE2-947D-4E44-9F04-B956E7BD7F8B}"/>
    <dgm:cxn modelId="{BFA74312-5A2D-47BE-ACD4-34E595D82DFD}" type="presOf" srcId="{35CF1F50-9033-4891-85B6-62F9661D595A}" destId="{EE0D92CF-279C-4C7C-9F68-956CA60CDF3D}" srcOrd="0" destOrd="0" presId="urn:microsoft.com/office/officeart/2005/8/layout/hierarchy3"/>
    <dgm:cxn modelId="{F0252515-93F5-41BD-84C9-4DB4C7B9F15B}" srcId="{1A756AAB-C96F-423C-B45A-46CB9204FDF9}" destId="{BF954C50-76DB-4CE4-B302-8C3F38D27A9E}" srcOrd="0" destOrd="0" parTransId="{D90E43C7-E2A3-48C3-A0DF-1DF8B5ADFB6E}" sibTransId="{51BD7C83-2C48-483B-AFF7-0086706ADEDE}"/>
    <dgm:cxn modelId="{12F00222-6DE3-4A18-A1AF-E9A6D3619768}" srcId="{1A756AAB-C96F-423C-B45A-46CB9204FDF9}" destId="{3A54EFBB-B967-477D-8F08-F3CAE238547B}" srcOrd="1" destOrd="0" parTransId="{8C05EE7D-7437-4B2B-AC5F-E671AC31DB02}" sibTransId="{8A26D53F-57DB-4FD2-A5D3-4A90E9DD8A51}"/>
    <dgm:cxn modelId="{B12CE928-FB8A-44CB-9AEA-46AEB8D22BD8}" type="presOf" srcId="{D90E43C7-E2A3-48C3-A0DF-1DF8B5ADFB6E}" destId="{71398F33-DEA3-412E-B22F-CE70329EE574}" srcOrd="0" destOrd="0" presId="urn:microsoft.com/office/officeart/2005/8/layout/hierarchy3"/>
    <dgm:cxn modelId="{59F3312A-58E6-41A1-B46D-22179C7B15CE}" type="presOf" srcId="{1A756AAB-C96F-423C-B45A-46CB9204FDF9}" destId="{023B6D93-0A06-463D-9DEA-9D23ED28A48D}" srcOrd="0" destOrd="0" presId="urn:microsoft.com/office/officeart/2005/8/layout/hierarchy3"/>
    <dgm:cxn modelId="{FC48E42E-3372-4F98-8ED0-73649F3B2E4B}" srcId="{EC875F56-65B0-46FA-82EA-B1A855332967}" destId="{009F7520-F676-49BC-AFDC-913197330348}" srcOrd="0" destOrd="0" parTransId="{B5F339D5-0F86-4E0E-928A-AD3DF83EE2C0}" sibTransId="{B85F1274-6D07-494D-8E4B-7660AFC0B0AB}"/>
    <dgm:cxn modelId="{4E2D7B39-CBEB-44F9-9964-53EBE8C12A36}" srcId="{EC875F56-65B0-46FA-82EA-B1A855332967}" destId="{80E4A116-0129-4D50-9699-D4F73C057E16}" srcOrd="1" destOrd="0" parTransId="{B826FC7B-3E69-457D-B1E4-8D493A185E16}" sibTransId="{DA096149-E338-468B-B308-BD519B8D5116}"/>
    <dgm:cxn modelId="{E97A373A-812E-4105-8B83-85F940B21868}" type="presOf" srcId="{4A1675CC-B2A4-4933-9394-A23C6383AE54}" destId="{769A9F5B-946B-4617-8880-20EAF0FECC4A}" srcOrd="0" destOrd="0" presId="urn:microsoft.com/office/officeart/2005/8/layout/hierarchy3"/>
    <dgm:cxn modelId="{F639445E-6374-47B8-83A0-E0444CFA44D3}" type="presOf" srcId="{CED04184-5CB7-4C5A-AF6C-C86F7F769979}" destId="{0696D388-29F7-462D-9121-E8C8AA0A6174}" srcOrd="0" destOrd="0" presId="urn:microsoft.com/office/officeart/2005/8/layout/hierarchy3"/>
    <dgm:cxn modelId="{CFC1015F-62F6-4FC9-8886-B1BC99FD3F7C}" srcId="{35CF1F50-9033-4891-85B6-62F9661D595A}" destId="{1A756AAB-C96F-423C-B45A-46CB9204FDF9}" srcOrd="2" destOrd="0" parTransId="{183939A1-97E6-47B5-A5C2-9B9EA5B04505}" sibTransId="{ED02C52E-4D94-42F7-8002-2FC751820535}"/>
    <dgm:cxn modelId="{E23AB65F-5042-473C-A73E-5B72A85B38DE}" type="presOf" srcId="{0B4BFF0C-8A31-4AA2-B991-48E415111630}" destId="{5D48EB31-7442-4CFF-84F3-C80F14E55780}" srcOrd="0" destOrd="0" presId="urn:microsoft.com/office/officeart/2005/8/layout/hierarchy3"/>
    <dgm:cxn modelId="{50AD9160-F87A-4B17-9E6C-84F1738BD50C}" type="presOf" srcId="{80AFE5FD-5078-48A2-A260-6475AE1FFD4E}" destId="{CD48E00B-0AF0-41FD-B8E5-B714A7C027D3}" srcOrd="0" destOrd="0" presId="urn:microsoft.com/office/officeart/2005/8/layout/hierarchy3"/>
    <dgm:cxn modelId="{3C514964-63E5-4BEC-99F5-08966106CCDF}" type="presOf" srcId="{1A756AAB-C96F-423C-B45A-46CB9204FDF9}" destId="{37835531-29E1-4C37-8271-A292C1C285CA}" srcOrd="1" destOrd="0" presId="urn:microsoft.com/office/officeart/2005/8/layout/hierarchy3"/>
    <dgm:cxn modelId="{60875748-693B-44F1-925C-2175BCB47B19}" type="presOf" srcId="{8C05EE7D-7437-4B2B-AC5F-E671AC31DB02}" destId="{DFC7C409-2F1F-4088-840F-61F05EFAE39D}" srcOrd="0" destOrd="0" presId="urn:microsoft.com/office/officeart/2005/8/layout/hierarchy3"/>
    <dgm:cxn modelId="{EED7D748-2CFB-4666-B2A2-3C02F51D4EAB}" type="presOf" srcId="{BF954C50-76DB-4CE4-B302-8C3F38D27A9E}" destId="{FAD99A47-8025-4BE4-9524-08E3E53F6F9A}" srcOrd="0" destOrd="0" presId="urn:microsoft.com/office/officeart/2005/8/layout/hierarchy3"/>
    <dgm:cxn modelId="{EB6A0C6D-8EF4-4614-ADBB-CCBB50B19C28}" type="presOf" srcId="{EC875F56-65B0-46FA-82EA-B1A855332967}" destId="{96D1BD73-D90B-4E3E-942A-30EFFD4C3987}" srcOrd="1" destOrd="0" presId="urn:microsoft.com/office/officeart/2005/8/layout/hierarchy3"/>
    <dgm:cxn modelId="{BBE6B273-1A61-44C8-B9A8-2E45BDF86282}" type="presOf" srcId="{EC875F56-65B0-46FA-82EA-B1A855332967}" destId="{6C538489-EE44-419C-84D3-8190787FB487}" srcOrd="0" destOrd="0" presId="urn:microsoft.com/office/officeart/2005/8/layout/hierarchy3"/>
    <dgm:cxn modelId="{09E5B653-C271-42A4-8E50-CFCC5247B558}" type="presOf" srcId="{5A131153-8EB8-4756-BDFF-7B0025EF90DD}" destId="{A2DB536F-3FAE-43C6-B87D-932738AA1643}" srcOrd="0" destOrd="0" presId="urn:microsoft.com/office/officeart/2005/8/layout/hierarchy3"/>
    <dgm:cxn modelId="{39B2097B-0D67-4794-A5EE-14167E3A781A}" type="presOf" srcId="{B826FC7B-3E69-457D-B1E4-8D493A185E16}" destId="{8E583D8C-8392-4B27-98A6-5BC84B4E165E}" srcOrd="0" destOrd="0" presId="urn:microsoft.com/office/officeart/2005/8/layout/hierarchy3"/>
    <dgm:cxn modelId="{550DF882-0420-4929-826C-A50C75844875}" type="presOf" srcId="{C7B01397-0454-41BC-BFAD-B2F4E67EB167}" destId="{5E5B3CB6-2219-4170-88ED-5BB025D5B5CE}" srcOrd="0" destOrd="0" presId="urn:microsoft.com/office/officeart/2005/8/layout/hierarchy3"/>
    <dgm:cxn modelId="{0366488E-C1B9-4B1E-9F8A-755FB72E2866}" type="presOf" srcId="{3A54EFBB-B967-477D-8F08-F3CAE238547B}" destId="{0132BAF2-95B4-43E6-860D-92C7985C0D8E}" srcOrd="0" destOrd="0" presId="urn:microsoft.com/office/officeart/2005/8/layout/hierarchy3"/>
    <dgm:cxn modelId="{D62A7892-C81A-40D9-B91B-A1255D4A0F5B}" srcId="{35CF1F50-9033-4891-85B6-62F9661D595A}" destId="{C7B01397-0454-41BC-BFAD-B2F4E67EB167}" srcOrd="0" destOrd="0" parTransId="{2508CB76-B456-441B-A607-065816B6218A}" sibTransId="{60433C15-D091-453E-938F-BDEB00B47861}"/>
    <dgm:cxn modelId="{60B7139D-5ECE-4D7C-86AE-48B86E0AD93C}" srcId="{C7B01397-0454-41BC-BFAD-B2F4E67EB167}" destId="{0B4BFF0C-8A31-4AA2-B991-48E415111630}" srcOrd="0" destOrd="0" parTransId="{7805ED4A-65B1-4B2A-BEBE-8CB48E90387F}" sibTransId="{6A657D9B-FD13-490E-8C3E-A68A361BE42A}"/>
    <dgm:cxn modelId="{A4A9B6AD-A454-4CDF-A5BE-96C95D3481B3}" type="presOf" srcId="{7805ED4A-65B1-4B2A-BEBE-8CB48E90387F}" destId="{E4475493-7201-4880-A27E-54FEFE879D76}" srcOrd="0" destOrd="0" presId="urn:microsoft.com/office/officeart/2005/8/layout/hierarchy3"/>
    <dgm:cxn modelId="{69F395BB-6DAD-4956-898B-7CAD94F301D1}" type="presOf" srcId="{68C5F2CE-D6D8-4EBF-9E1C-A69672C3A3A7}" destId="{FC87FA0C-1516-4B8E-9A13-C228B9ACC2F6}" srcOrd="0" destOrd="0" presId="urn:microsoft.com/office/officeart/2005/8/layout/hierarchy3"/>
    <dgm:cxn modelId="{9BD532C6-8D52-411E-991C-14B7F86B2851}" type="presOf" srcId="{009F7520-F676-49BC-AFDC-913197330348}" destId="{999DA955-1857-46D3-BE19-AE3BC102E9AB}" srcOrd="0" destOrd="0" presId="urn:microsoft.com/office/officeart/2005/8/layout/hierarchy3"/>
    <dgm:cxn modelId="{71DC3CCD-AD6C-4A87-BA30-D8FD2F0C33AC}" type="presOf" srcId="{CEEDCCDC-8A9D-4A8D-A6E1-C8781D87C11D}" destId="{137D7D42-28FA-43C4-876F-3E21E3F93100}" srcOrd="0" destOrd="0" presId="urn:microsoft.com/office/officeart/2005/8/layout/hierarchy3"/>
    <dgm:cxn modelId="{820250D2-3ED3-4419-B534-5EE1CB853D1F}" type="presOf" srcId="{C7B01397-0454-41BC-BFAD-B2F4E67EB167}" destId="{9051EBB9-56E2-4487-B9E2-E98B6D1C9487}" srcOrd="1" destOrd="0" presId="urn:microsoft.com/office/officeart/2005/8/layout/hierarchy3"/>
    <dgm:cxn modelId="{DA852DD7-4CBB-476B-B5BD-9C6C16F1010F}" type="presOf" srcId="{80E4A116-0129-4D50-9699-D4F73C057E16}" destId="{82004240-6DFD-4CEA-A1EF-A7E9B6CD969C}" srcOrd="0" destOrd="0" presId="urn:microsoft.com/office/officeart/2005/8/layout/hierarchy3"/>
    <dgm:cxn modelId="{5C83A5D8-CCA7-45A8-818C-7E95BC6915CE}" srcId="{C7B01397-0454-41BC-BFAD-B2F4E67EB167}" destId="{80AFE5FD-5078-48A2-A260-6475AE1FFD4E}" srcOrd="2" destOrd="0" parTransId="{4A1675CC-B2A4-4933-9394-A23C6383AE54}" sibTransId="{0F1AF9C2-C76A-4B23-816C-6CE8274E3CF3}"/>
    <dgm:cxn modelId="{69866CDB-A23C-423B-B4FB-95578C0493F8}" type="presOf" srcId="{0D7A2C11-D0CC-4304-B413-08A5CC842A43}" destId="{94895DD5-8113-47C8-B0AF-B18F9D547AF3}" srcOrd="0" destOrd="0" presId="urn:microsoft.com/office/officeart/2005/8/layout/hierarchy3"/>
    <dgm:cxn modelId="{F44109E6-F346-4D34-9C72-59B47DD1348E}" srcId="{1A756AAB-C96F-423C-B45A-46CB9204FDF9}" destId="{CED04184-5CB7-4C5A-AF6C-C86F7F769979}" srcOrd="2" destOrd="0" parTransId="{65D8BC86-94D1-41E0-9225-FF586EB1CC45}" sibTransId="{B251E61E-25CA-432E-B24F-B6687D50D765}"/>
    <dgm:cxn modelId="{3C7D5FE6-8086-4DB2-972E-72E2FDF90AB8}" type="presOf" srcId="{B5F339D5-0F86-4E0E-928A-AD3DF83EE2C0}" destId="{BD0649D5-89A8-4FD0-8594-B4F2E2CAEF16}" srcOrd="0" destOrd="0" presId="urn:microsoft.com/office/officeart/2005/8/layout/hierarchy3"/>
    <dgm:cxn modelId="{C601E1F0-8B10-4016-93C8-4935F72DEB6D}" srcId="{EC875F56-65B0-46FA-82EA-B1A855332967}" destId="{68C5F2CE-D6D8-4EBF-9E1C-A69672C3A3A7}" srcOrd="2" destOrd="0" parTransId="{CEEDCCDC-8A9D-4A8D-A6E1-C8781D87C11D}" sibTransId="{5ED4EB1F-DCB7-4ABB-BD43-CCDF4E2C2AA2}"/>
    <dgm:cxn modelId="{17F528FB-5E0A-4188-8494-0654B6C77027}" type="presOf" srcId="{65D8BC86-94D1-41E0-9225-FF586EB1CC45}" destId="{937704C2-575A-4E09-A0E4-5F4B81148D94}" srcOrd="0" destOrd="0" presId="urn:microsoft.com/office/officeart/2005/8/layout/hierarchy3"/>
    <dgm:cxn modelId="{5A0AD6FD-716F-40F2-8651-7E144F140D29}" srcId="{35CF1F50-9033-4891-85B6-62F9661D595A}" destId="{EC875F56-65B0-46FA-82EA-B1A855332967}" srcOrd="1" destOrd="0" parTransId="{9F2D03DB-898D-4CE6-AF13-2DCC9B3B830F}" sibTransId="{C3F02FDC-AE56-4E98-AC87-04AAE9C692E4}"/>
    <dgm:cxn modelId="{2C05AFF6-7AD6-47CE-A6CA-8EB6FD786D88}" type="presParOf" srcId="{EE0D92CF-279C-4C7C-9F68-956CA60CDF3D}" destId="{CF6149E7-61AF-46AC-841B-23A47815D823}" srcOrd="0" destOrd="0" presId="urn:microsoft.com/office/officeart/2005/8/layout/hierarchy3"/>
    <dgm:cxn modelId="{FD4598ED-74A3-4D88-87DC-8775DF036D5B}" type="presParOf" srcId="{CF6149E7-61AF-46AC-841B-23A47815D823}" destId="{847D66AD-B49F-4305-B21A-8AA6D41D7C61}" srcOrd="0" destOrd="0" presId="urn:microsoft.com/office/officeart/2005/8/layout/hierarchy3"/>
    <dgm:cxn modelId="{9A24CBDB-BCAE-462A-975D-1FA09CD6DCB1}" type="presParOf" srcId="{847D66AD-B49F-4305-B21A-8AA6D41D7C61}" destId="{5E5B3CB6-2219-4170-88ED-5BB025D5B5CE}" srcOrd="0" destOrd="0" presId="urn:microsoft.com/office/officeart/2005/8/layout/hierarchy3"/>
    <dgm:cxn modelId="{11BCB499-4D74-49CC-B30B-AFE388D5241B}" type="presParOf" srcId="{847D66AD-B49F-4305-B21A-8AA6D41D7C61}" destId="{9051EBB9-56E2-4487-B9E2-E98B6D1C9487}" srcOrd="1" destOrd="0" presId="urn:microsoft.com/office/officeart/2005/8/layout/hierarchy3"/>
    <dgm:cxn modelId="{EB722644-778D-47B7-91AD-F54628134A85}" type="presParOf" srcId="{CF6149E7-61AF-46AC-841B-23A47815D823}" destId="{121A88A6-7BF6-4FEC-BCE9-FB35DF84B4E6}" srcOrd="1" destOrd="0" presId="urn:microsoft.com/office/officeart/2005/8/layout/hierarchy3"/>
    <dgm:cxn modelId="{7E394B51-7643-4AF1-B7DE-4AAAE0BDE63A}" type="presParOf" srcId="{121A88A6-7BF6-4FEC-BCE9-FB35DF84B4E6}" destId="{E4475493-7201-4880-A27E-54FEFE879D76}" srcOrd="0" destOrd="0" presId="urn:microsoft.com/office/officeart/2005/8/layout/hierarchy3"/>
    <dgm:cxn modelId="{1BE7F2E6-C785-4AB2-87F7-A3D6C30C2B89}" type="presParOf" srcId="{121A88A6-7BF6-4FEC-BCE9-FB35DF84B4E6}" destId="{5D48EB31-7442-4CFF-84F3-C80F14E55780}" srcOrd="1" destOrd="0" presId="urn:microsoft.com/office/officeart/2005/8/layout/hierarchy3"/>
    <dgm:cxn modelId="{8C87D43C-0303-4A44-AF6A-8F018A3749E5}" type="presParOf" srcId="{121A88A6-7BF6-4FEC-BCE9-FB35DF84B4E6}" destId="{A2DB536F-3FAE-43C6-B87D-932738AA1643}" srcOrd="2" destOrd="0" presId="urn:microsoft.com/office/officeart/2005/8/layout/hierarchy3"/>
    <dgm:cxn modelId="{AAD13100-7E6B-4E59-87B9-99CA21A1C03C}" type="presParOf" srcId="{121A88A6-7BF6-4FEC-BCE9-FB35DF84B4E6}" destId="{94895DD5-8113-47C8-B0AF-B18F9D547AF3}" srcOrd="3" destOrd="0" presId="urn:microsoft.com/office/officeart/2005/8/layout/hierarchy3"/>
    <dgm:cxn modelId="{38CAD8BB-6D7C-4BF0-8594-9B4FEF05BC61}" type="presParOf" srcId="{121A88A6-7BF6-4FEC-BCE9-FB35DF84B4E6}" destId="{769A9F5B-946B-4617-8880-20EAF0FECC4A}" srcOrd="4" destOrd="0" presId="urn:microsoft.com/office/officeart/2005/8/layout/hierarchy3"/>
    <dgm:cxn modelId="{B2F9A4F4-DF4D-4D52-8919-D22C9FFFF00A}" type="presParOf" srcId="{121A88A6-7BF6-4FEC-BCE9-FB35DF84B4E6}" destId="{CD48E00B-0AF0-41FD-B8E5-B714A7C027D3}" srcOrd="5" destOrd="0" presId="urn:microsoft.com/office/officeart/2005/8/layout/hierarchy3"/>
    <dgm:cxn modelId="{9F25A33C-C555-4351-837C-BE2E8A80506F}" type="presParOf" srcId="{EE0D92CF-279C-4C7C-9F68-956CA60CDF3D}" destId="{15C8B506-4EA0-4440-BAC0-2B73C02B6D8F}" srcOrd="1" destOrd="0" presId="urn:microsoft.com/office/officeart/2005/8/layout/hierarchy3"/>
    <dgm:cxn modelId="{FD289957-DAE7-49FF-B37B-45F25BF95897}" type="presParOf" srcId="{15C8B506-4EA0-4440-BAC0-2B73C02B6D8F}" destId="{55A22597-FD89-4EB0-9B9A-7F765373B3EE}" srcOrd="0" destOrd="0" presId="urn:microsoft.com/office/officeart/2005/8/layout/hierarchy3"/>
    <dgm:cxn modelId="{0B9A0D35-FD69-4A30-8C1A-9398C99067C5}" type="presParOf" srcId="{55A22597-FD89-4EB0-9B9A-7F765373B3EE}" destId="{6C538489-EE44-419C-84D3-8190787FB487}" srcOrd="0" destOrd="0" presId="urn:microsoft.com/office/officeart/2005/8/layout/hierarchy3"/>
    <dgm:cxn modelId="{65393302-F68B-4A7B-9255-901A8127B6ED}" type="presParOf" srcId="{55A22597-FD89-4EB0-9B9A-7F765373B3EE}" destId="{96D1BD73-D90B-4E3E-942A-30EFFD4C3987}" srcOrd="1" destOrd="0" presId="urn:microsoft.com/office/officeart/2005/8/layout/hierarchy3"/>
    <dgm:cxn modelId="{228A177A-BB49-41F1-A2E2-F8FEAE5FE8B1}" type="presParOf" srcId="{15C8B506-4EA0-4440-BAC0-2B73C02B6D8F}" destId="{30F69426-3A0B-4142-B5E5-89F034BAEE3E}" srcOrd="1" destOrd="0" presId="urn:microsoft.com/office/officeart/2005/8/layout/hierarchy3"/>
    <dgm:cxn modelId="{DAD5B393-E0DB-42CC-ADD1-47896BECF979}" type="presParOf" srcId="{30F69426-3A0B-4142-B5E5-89F034BAEE3E}" destId="{BD0649D5-89A8-4FD0-8594-B4F2E2CAEF16}" srcOrd="0" destOrd="0" presId="urn:microsoft.com/office/officeart/2005/8/layout/hierarchy3"/>
    <dgm:cxn modelId="{01A38FA2-2BB3-41FA-A216-3BDE8F5A58DD}" type="presParOf" srcId="{30F69426-3A0B-4142-B5E5-89F034BAEE3E}" destId="{999DA955-1857-46D3-BE19-AE3BC102E9AB}" srcOrd="1" destOrd="0" presId="urn:microsoft.com/office/officeart/2005/8/layout/hierarchy3"/>
    <dgm:cxn modelId="{348CC564-3ECF-4E0E-B9BC-47A01DE5EE7F}" type="presParOf" srcId="{30F69426-3A0B-4142-B5E5-89F034BAEE3E}" destId="{8E583D8C-8392-4B27-98A6-5BC84B4E165E}" srcOrd="2" destOrd="0" presId="urn:microsoft.com/office/officeart/2005/8/layout/hierarchy3"/>
    <dgm:cxn modelId="{B6481D1D-B94A-456B-BC3B-9C0E1BB19989}" type="presParOf" srcId="{30F69426-3A0B-4142-B5E5-89F034BAEE3E}" destId="{82004240-6DFD-4CEA-A1EF-A7E9B6CD969C}" srcOrd="3" destOrd="0" presId="urn:microsoft.com/office/officeart/2005/8/layout/hierarchy3"/>
    <dgm:cxn modelId="{6CA6F0E2-8BD1-4D8E-B04F-D734162C6BD8}" type="presParOf" srcId="{30F69426-3A0B-4142-B5E5-89F034BAEE3E}" destId="{137D7D42-28FA-43C4-876F-3E21E3F93100}" srcOrd="4" destOrd="0" presId="urn:microsoft.com/office/officeart/2005/8/layout/hierarchy3"/>
    <dgm:cxn modelId="{17F8997D-C9B3-4147-8E21-03949752DA49}" type="presParOf" srcId="{30F69426-3A0B-4142-B5E5-89F034BAEE3E}" destId="{FC87FA0C-1516-4B8E-9A13-C228B9ACC2F6}" srcOrd="5" destOrd="0" presId="urn:microsoft.com/office/officeart/2005/8/layout/hierarchy3"/>
    <dgm:cxn modelId="{1D595213-63F1-4091-9042-FF9E1BC62106}" type="presParOf" srcId="{EE0D92CF-279C-4C7C-9F68-956CA60CDF3D}" destId="{4E933983-FB17-447A-8EA1-F265C94296BE}" srcOrd="2" destOrd="0" presId="urn:microsoft.com/office/officeart/2005/8/layout/hierarchy3"/>
    <dgm:cxn modelId="{5CE2A17A-B1F0-403E-B462-CB176133DA5B}" type="presParOf" srcId="{4E933983-FB17-447A-8EA1-F265C94296BE}" destId="{E33B6C83-E7C5-4C1C-8128-DA305D2AB4E6}" srcOrd="0" destOrd="0" presId="urn:microsoft.com/office/officeart/2005/8/layout/hierarchy3"/>
    <dgm:cxn modelId="{E131CEE4-FE81-46A7-9982-5A092C396D9B}" type="presParOf" srcId="{E33B6C83-E7C5-4C1C-8128-DA305D2AB4E6}" destId="{023B6D93-0A06-463D-9DEA-9D23ED28A48D}" srcOrd="0" destOrd="0" presId="urn:microsoft.com/office/officeart/2005/8/layout/hierarchy3"/>
    <dgm:cxn modelId="{259BC56E-FDA3-4A5E-B3FD-25912A1CA790}" type="presParOf" srcId="{E33B6C83-E7C5-4C1C-8128-DA305D2AB4E6}" destId="{37835531-29E1-4C37-8271-A292C1C285CA}" srcOrd="1" destOrd="0" presId="urn:microsoft.com/office/officeart/2005/8/layout/hierarchy3"/>
    <dgm:cxn modelId="{B555D3B2-7EB5-4F93-9E5D-A69EEF6913A8}" type="presParOf" srcId="{4E933983-FB17-447A-8EA1-F265C94296BE}" destId="{BB44BDD7-9C47-4DD1-AC3B-0AE658212599}" srcOrd="1" destOrd="0" presId="urn:microsoft.com/office/officeart/2005/8/layout/hierarchy3"/>
    <dgm:cxn modelId="{B954A03E-D250-4D9A-9518-115CB4BFD3B1}" type="presParOf" srcId="{BB44BDD7-9C47-4DD1-AC3B-0AE658212599}" destId="{71398F33-DEA3-412E-B22F-CE70329EE574}" srcOrd="0" destOrd="0" presId="urn:microsoft.com/office/officeart/2005/8/layout/hierarchy3"/>
    <dgm:cxn modelId="{6E94C78B-0847-4D2B-B987-6E03C163B81B}" type="presParOf" srcId="{BB44BDD7-9C47-4DD1-AC3B-0AE658212599}" destId="{FAD99A47-8025-4BE4-9524-08E3E53F6F9A}" srcOrd="1" destOrd="0" presId="urn:microsoft.com/office/officeart/2005/8/layout/hierarchy3"/>
    <dgm:cxn modelId="{3DD9FCCC-74DC-41B1-8EE8-CEF542B2F52C}" type="presParOf" srcId="{BB44BDD7-9C47-4DD1-AC3B-0AE658212599}" destId="{DFC7C409-2F1F-4088-840F-61F05EFAE39D}" srcOrd="2" destOrd="0" presId="urn:microsoft.com/office/officeart/2005/8/layout/hierarchy3"/>
    <dgm:cxn modelId="{5A6B0A9E-C202-4283-96FF-C652DC578EAE}" type="presParOf" srcId="{BB44BDD7-9C47-4DD1-AC3B-0AE658212599}" destId="{0132BAF2-95B4-43E6-860D-92C7985C0D8E}" srcOrd="3" destOrd="0" presId="urn:microsoft.com/office/officeart/2005/8/layout/hierarchy3"/>
    <dgm:cxn modelId="{E98B3AC4-77AF-4F1F-A6BF-C987372551A4}" type="presParOf" srcId="{BB44BDD7-9C47-4DD1-AC3B-0AE658212599}" destId="{937704C2-575A-4E09-A0E4-5F4B81148D94}" srcOrd="4" destOrd="0" presId="urn:microsoft.com/office/officeart/2005/8/layout/hierarchy3"/>
    <dgm:cxn modelId="{AE09464D-7CB1-402D-B8E1-257CC1ED19EB}" type="presParOf" srcId="{BB44BDD7-9C47-4DD1-AC3B-0AE658212599}" destId="{0696D388-29F7-462D-9121-E8C8AA0A617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E3E5BD4-41B6-4186-92B8-2CCEE0B815D5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611B90C7-2D73-4A74-95B1-CD2373E7B052}">
      <dgm:prSet phldrT="[Texto]"/>
      <dgm:spPr>
        <a:ln>
          <a:solidFill>
            <a:schemeClr val="accent6"/>
          </a:solidFill>
        </a:ln>
      </dgm:spPr>
      <dgm:t>
        <a:bodyPr/>
        <a:lstStyle/>
        <a:p>
          <a:r>
            <a:rPr lang="pt-BR" b="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Salvador </a:t>
          </a:r>
        </a:p>
        <a:p>
          <a:r>
            <a:rPr lang="pt-BR" b="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(1835)</a:t>
          </a:r>
        </a:p>
      </dgm:t>
    </dgm:pt>
    <dgm:pt modelId="{69BC7E06-BBFA-439F-99BA-73CBD3D5924B}" type="parTrans" cxnId="{2B3963F1-D0B7-437C-8265-DF69E4EA3E85}">
      <dgm:prSet/>
      <dgm:spPr/>
      <dgm:t>
        <a:bodyPr/>
        <a:lstStyle/>
        <a:p>
          <a:endParaRPr lang="pt-BR" b="0">
            <a:solidFill>
              <a:schemeClr val="tx1"/>
            </a:solidFill>
            <a:latin typeface="Roboto" pitchFamily="2" charset="0"/>
            <a:ea typeface="Roboto" pitchFamily="2" charset="0"/>
          </a:endParaRPr>
        </a:p>
      </dgm:t>
    </dgm:pt>
    <dgm:pt modelId="{66A5AD2B-D7F1-4FEC-8B00-7812D9780D08}" type="sibTrans" cxnId="{2B3963F1-D0B7-437C-8265-DF69E4EA3E85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endParaRPr lang="pt-BR" b="0">
            <a:solidFill>
              <a:schemeClr val="tx1"/>
            </a:solidFill>
            <a:latin typeface="Roboto" pitchFamily="2" charset="0"/>
            <a:ea typeface="Roboto" pitchFamily="2" charset="0"/>
          </a:endParaRPr>
        </a:p>
      </dgm:t>
    </dgm:pt>
    <dgm:pt modelId="{1C188749-9907-4124-B68F-B54FC2234534}">
      <dgm:prSet phldrT="[Texto]"/>
      <dgm:spPr>
        <a:ln>
          <a:solidFill>
            <a:schemeClr val="accent6"/>
          </a:solidFill>
        </a:ln>
      </dgm:spPr>
      <dgm:t>
        <a:bodyPr/>
        <a:lstStyle/>
        <a:p>
          <a:r>
            <a:rPr lang="pt-BR" b="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Revolta escrava: a mais importante já ocorrida no Brasil.</a:t>
          </a:r>
        </a:p>
      </dgm:t>
    </dgm:pt>
    <dgm:pt modelId="{958AF93E-C7FC-40F9-888A-7F66FFBAC58B}" type="parTrans" cxnId="{5F1E87C4-A036-4488-AAA0-684243725149}">
      <dgm:prSet/>
      <dgm:spPr/>
      <dgm:t>
        <a:bodyPr/>
        <a:lstStyle/>
        <a:p>
          <a:endParaRPr lang="pt-BR" b="0">
            <a:solidFill>
              <a:schemeClr val="tx1"/>
            </a:solidFill>
            <a:latin typeface="Roboto" pitchFamily="2" charset="0"/>
            <a:ea typeface="Roboto" pitchFamily="2" charset="0"/>
          </a:endParaRPr>
        </a:p>
      </dgm:t>
    </dgm:pt>
    <dgm:pt modelId="{E929BE35-1A98-4283-BE20-E37612961D90}" type="sibTrans" cxnId="{5F1E87C4-A036-4488-AAA0-684243725149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endParaRPr lang="pt-BR" b="0">
            <a:solidFill>
              <a:schemeClr val="tx1"/>
            </a:solidFill>
            <a:latin typeface="Roboto" pitchFamily="2" charset="0"/>
            <a:ea typeface="Roboto" pitchFamily="2" charset="0"/>
          </a:endParaRPr>
        </a:p>
      </dgm:t>
    </dgm:pt>
    <dgm:pt modelId="{470907F4-0672-44C5-A620-6F9E775A8AF2}">
      <dgm:prSet phldrT="[Texto]"/>
      <dgm:spPr>
        <a:ln>
          <a:solidFill>
            <a:schemeClr val="accent6"/>
          </a:solidFill>
        </a:ln>
      </dgm:spPr>
      <dgm:t>
        <a:bodyPr/>
        <a:lstStyle/>
        <a:p>
          <a:r>
            <a:rPr lang="pt-BR" b="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Aspirações:</a:t>
          </a:r>
        </a:p>
        <a:p>
          <a:r>
            <a:rPr lang="pt-BR" b="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A libertação dos escravizados e a garantia de liberdade de culto.</a:t>
          </a:r>
        </a:p>
      </dgm:t>
    </dgm:pt>
    <dgm:pt modelId="{19BF5036-9963-4017-8A5A-DCF756932078}" type="parTrans" cxnId="{205A2D60-C095-4B8C-9B31-4C6792D35FD7}">
      <dgm:prSet/>
      <dgm:spPr/>
      <dgm:t>
        <a:bodyPr/>
        <a:lstStyle/>
        <a:p>
          <a:endParaRPr lang="pt-BR" b="0">
            <a:solidFill>
              <a:schemeClr val="tx1"/>
            </a:solidFill>
            <a:latin typeface="Roboto" pitchFamily="2" charset="0"/>
            <a:ea typeface="Roboto" pitchFamily="2" charset="0"/>
          </a:endParaRPr>
        </a:p>
      </dgm:t>
    </dgm:pt>
    <dgm:pt modelId="{F5D2D53F-090C-4ECC-AA1C-EFC8538325F7}" type="sibTrans" cxnId="{205A2D60-C095-4B8C-9B31-4C6792D35FD7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endParaRPr lang="pt-BR" b="0">
            <a:solidFill>
              <a:schemeClr val="tx1"/>
            </a:solidFill>
            <a:latin typeface="Roboto" pitchFamily="2" charset="0"/>
            <a:ea typeface="Roboto" pitchFamily="2" charset="0"/>
          </a:endParaRPr>
        </a:p>
      </dgm:t>
    </dgm:pt>
    <dgm:pt modelId="{E27328F3-6C92-4E8B-A4BF-C78E91D30562}">
      <dgm:prSet/>
      <dgm:spPr>
        <a:ln>
          <a:solidFill>
            <a:schemeClr val="accent6"/>
          </a:solidFill>
        </a:ln>
      </dgm:spPr>
      <dgm:t>
        <a:bodyPr/>
        <a:lstStyle/>
        <a:p>
          <a:r>
            <a:rPr lang="pt-BR" b="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Os principais líderes eram malês e 70% dos rebeldes eram de etnia nagô.</a:t>
          </a:r>
        </a:p>
      </dgm:t>
    </dgm:pt>
    <dgm:pt modelId="{FD331947-D82E-4583-B579-CCD484B4BABF}" type="parTrans" cxnId="{4F0FE868-0EDC-41E2-9A7A-F91A355AC3ED}">
      <dgm:prSet/>
      <dgm:spPr/>
      <dgm:t>
        <a:bodyPr/>
        <a:lstStyle/>
        <a:p>
          <a:endParaRPr lang="pt-BR" b="0">
            <a:solidFill>
              <a:schemeClr val="tx1"/>
            </a:solidFill>
            <a:latin typeface="Roboto" pitchFamily="2" charset="0"/>
            <a:ea typeface="Roboto" pitchFamily="2" charset="0"/>
          </a:endParaRPr>
        </a:p>
      </dgm:t>
    </dgm:pt>
    <dgm:pt modelId="{D5B2C97C-BAD2-46F0-8905-A1F96B8F4A67}" type="sibTrans" cxnId="{4F0FE868-0EDC-41E2-9A7A-F91A355AC3ED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endParaRPr lang="pt-BR" b="0">
            <a:solidFill>
              <a:schemeClr val="tx1"/>
            </a:solidFill>
            <a:latin typeface="Roboto" pitchFamily="2" charset="0"/>
            <a:ea typeface="Roboto" pitchFamily="2" charset="0"/>
          </a:endParaRPr>
        </a:p>
      </dgm:t>
    </dgm:pt>
    <dgm:pt modelId="{4A19C5DF-FFEA-4D03-B45B-21919C0DA61E}">
      <dgm:prSet/>
      <dgm:spPr>
        <a:ln>
          <a:solidFill>
            <a:schemeClr val="accent6"/>
          </a:solidFill>
        </a:ln>
      </dgm:spPr>
      <dgm:t>
        <a:bodyPr/>
        <a:lstStyle/>
        <a:p>
          <a:r>
            <a:rPr lang="pt-BR" b="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Lutaram durante toda a madrugada de 25 de janeiro de 1835, com espadas, facas e lanças.</a:t>
          </a:r>
        </a:p>
      </dgm:t>
    </dgm:pt>
    <dgm:pt modelId="{1D4F2BBA-981C-4FF8-814E-511D30A7964A}" type="parTrans" cxnId="{2C336F76-9BD8-4F87-95DA-80959A9AADC5}">
      <dgm:prSet/>
      <dgm:spPr/>
      <dgm:t>
        <a:bodyPr/>
        <a:lstStyle/>
        <a:p>
          <a:endParaRPr lang="pt-BR" b="0">
            <a:solidFill>
              <a:schemeClr val="tx1"/>
            </a:solidFill>
            <a:latin typeface="Roboto" pitchFamily="2" charset="0"/>
            <a:ea typeface="Roboto" pitchFamily="2" charset="0"/>
          </a:endParaRPr>
        </a:p>
      </dgm:t>
    </dgm:pt>
    <dgm:pt modelId="{E9E34481-4010-444E-8DFA-93A650078114}" type="sibTrans" cxnId="{2C336F76-9BD8-4F87-95DA-80959A9AADC5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endParaRPr lang="pt-BR" b="0">
            <a:solidFill>
              <a:schemeClr val="tx1"/>
            </a:solidFill>
            <a:latin typeface="Roboto" pitchFamily="2" charset="0"/>
            <a:ea typeface="Roboto" pitchFamily="2" charset="0"/>
          </a:endParaRPr>
        </a:p>
      </dgm:t>
    </dgm:pt>
    <dgm:pt modelId="{F866C011-04AD-4B1D-A118-AD7C59D669DC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pt-BR" b="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A revolta foi reprimida por soldados do governo. Centenas de africanos libertos foram mandados de volta para a África. </a:t>
          </a:r>
        </a:p>
      </dgm:t>
    </dgm:pt>
    <dgm:pt modelId="{EF20A7C7-0021-4D74-B1B1-CA9DE13370CB}" type="parTrans" cxnId="{3C4015EA-FB05-457A-9E69-7CAC7BB923DD}">
      <dgm:prSet/>
      <dgm:spPr/>
      <dgm:t>
        <a:bodyPr/>
        <a:lstStyle/>
        <a:p>
          <a:endParaRPr lang="pt-BR" b="0">
            <a:solidFill>
              <a:schemeClr val="tx1"/>
            </a:solidFill>
            <a:latin typeface="Roboto" pitchFamily="2" charset="0"/>
            <a:ea typeface="Roboto" pitchFamily="2" charset="0"/>
          </a:endParaRPr>
        </a:p>
      </dgm:t>
    </dgm:pt>
    <dgm:pt modelId="{CDF9418B-4CEE-4FEF-8788-59FE2AA487A6}" type="sibTrans" cxnId="{3C4015EA-FB05-457A-9E69-7CAC7BB923DD}">
      <dgm:prSet/>
      <dgm:spPr/>
      <dgm:t>
        <a:bodyPr/>
        <a:lstStyle/>
        <a:p>
          <a:endParaRPr lang="pt-BR" b="0">
            <a:solidFill>
              <a:schemeClr val="tx1"/>
            </a:solidFill>
            <a:latin typeface="Roboto" pitchFamily="2" charset="0"/>
            <a:ea typeface="Roboto" pitchFamily="2" charset="0"/>
          </a:endParaRPr>
        </a:p>
      </dgm:t>
    </dgm:pt>
    <dgm:pt modelId="{5725BB28-92BA-4DB1-AC76-63A4837499B4}" type="pres">
      <dgm:prSet presAssocID="{6E3E5BD4-41B6-4186-92B8-2CCEE0B815D5}" presName="Name0" presStyleCnt="0">
        <dgm:presLayoutVars>
          <dgm:dir/>
          <dgm:resizeHandles val="exact"/>
        </dgm:presLayoutVars>
      </dgm:prSet>
      <dgm:spPr/>
    </dgm:pt>
    <dgm:pt modelId="{23D01040-08F1-4E89-AF5C-2148355EB1ED}" type="pres">
      <dgm:prSet presAssocID="{611B90C7-2D73-4A74-95B1-CD2373E7B052}" presName="node" presStyleLbl="node1" presStyleIdx="0" presStyleCnt="6">
        <dgm:presLayoutVars>
          <dgm:bulletEnabled val="1"/>
        </dgm:presLayoutVars>
      </dgm:prSet>
      <dgm:spPr/>
    </dgm:pt>
    <dgm:pt modelId="{4B5DD970-465B-49DF-8EA5-C3AA438873E9}" type="pres">
      <dgm:prSet presAssocID="{66A5AD2B-D7F1-4FEC-8B00-7812D9780D08}" presName="sibTrans" presStyleLbl="sibTrans2D1" presStyleIdx="0" presStyleCnt="5"/>
      <dgm:spPr/>
    </dgm:pt>
    <dgm:pt modelId="{6113F35E-1FF3-41CB-B403-3A15E7A04E18}" type="pres">
      <dgm:prSet presAssocID="{66A5AD2B-D7F1-4FEC-8B00-7812D9780D08}" presName="connectorText" presStyleLbl="sibTrans2D1" presStyleIdx="0" presStyleCnt="5"/>
      <dgm:spPr/>
    </dgm:pt>
    <dgm:pt modelId="{4FA4BEFB-AD3A-4DA7-B52A-79BB7E8BB726}" type="pres">
      <dgm:prSet presAssocID="{1C188749-9907-4124-B68F-B54FC2234534}" presName="node" presStyleLbl="node1" presStyleIdx="1" presStyleCnt="6">
        <dgm:presLayoutVars>
          <dgm:bulletEnabled val="1"/>
        </dgm:presLayoutVars>
      </dgm:prSet>
      <dgm:spPr/>
    </dgm:pt>
    <dgm:pt modelId="{D674CC7F-B031-4314-841A-286CF29F8ACB}" type="pres">
      <dgm:prSet presAssocID="{E929BE35-1A98-4283-BE20-E37612961D90}" presName="sibTrans" presStyleLbl="sibTrans2D1" presStyleIdx="1" presStyleCnt="5"/>
      <dgm:spPr/>
    </dgm:pt>
    <dgm:pt modelId="{4EE7FD2E-D7BD-4B27-AFCD-879E8B9DF08E}" type="pres">
      <dgm:prSet presAssocID="{E929BE35-1A98-4283-BE20-E37612961D90}" presName="connectorText" presStyleLbl="sibTrans2D1" presStyleIdx="1" presStyleCnt="5"/>
      <dgm:spPr/>
    </dgm:pt>
    <dgm:pt modelId="{44C545F7-103E-462E-8263-1E90DE65D7EC}" type="pres">
      <dgm:prSet presAssocID="{470907F4-0672-44C5-A620-6F9E775A8AF2}" presName="node" presStyleLbl="node1" presStyleIdx="2" presStyleCnt="6" custScaleX="109807">
        <dgm:presLayoutVars>
          <dgm:bulletEnabled val="1"/>
        </dgm:presLayoutVars>
      </dgm:prSet>
      <dgm:spPr/>
    </dgm:pt>
    <dgm:pt modelId="{DA38995D-B418-4012-ADDD-DDF8E7A78785}" type="pres">
      <dgm:prSet presAssocID="{F5D2D53F-090C-4ECC-AA1C-EFC8538325F7}" presName="sibTrans" presStyleLbl="sibTrans2D1" presStyleIdx="2" presStyleCnt="5"/>
      <dgm:spPr/>
    </dgm:pt>
    <dgm:pt modelId="{B73BA629-C0B1-4C30-8915-56D1BBA86056}" type="pres">
      <dgm:prSet presAssocID="{F5D2D53F-090C-4ECC-AA1C-EFC8538325F7}" presName="connectorText" presStyleLbl="sibTrans2D1" presStyleIdx="2" presStyleCnt="5"/>
      <dgm:spPr/>
    </dgm:pt>
    <dgm:pt modelId="{029550AB-B4B0-41F1-9A40-6A3F4219FCBC}" type="pres">
      <dgm:prSet presAssocID="{E27328F3-6C92-4E8B-A4BF-C78E91D30562}" presName="node" presStyleLbl="node1" presStyleIdx="3" presStyleCnt="6">
        <dgm:presLayoutVars>
          <dgm:bulletEnabled val="1"/>
        </dgm:presLayoutVars>
      </dgm:prSet>
      <dgm:spPr/>
    </dgm:pt>
    <dgm:pt modelId="{25D6E400-0B1A-4DD3-8C98-368BC8CED8BE}" type="pres">
      <dgm:prSet presAssocID="{D5B2C97C-BAD2-46F0-8905-A1F96B8F4A67}" presName="sibTrans" presStyleLbl="sibTrans2D1" presStyleIdx="3" presStyleCnt="5"/>
      <dgm:spPr/>
    </dgm:pt>
    <dgm:pt modelId="{E62B8B93-2931-4170-BEEE-B7A502743319}" type="pres">
      <dgm:prSet presAssocID="{D5B2C97C-BAD2-46F0-8905-A1F96B8F4A67}" presName="connectorText" presStyleLbl="sibTrans2D1" presStyleIdx="3" presStyleCnt="5"/>
      <dgm:spPr/>
    </dgm:pt>
    <dgm:pt modelId="{F904152B-067E-4E5B-B7A0-F56E7514C924}" type="pres">
      <dgm:prSet presAssocID="{4A19C5DF-FFEA-4D03-B45B-21919C0DA61E}" presName="node" presStyleLbl="node1" presStyleIdx="4" presStyleCnt="6">
        <dgm:presLayoutVars>
          <dgm:bulletEnabled val="1"/>
        </dgm:presLayoutVars>
      </dgm:prSet>
      <dgm:spPr/>
    </dgm:pt>
    <dgm:pt modelId="{DA37D36C-4F8A-47DC-B1AA-5B7091412450}" type="pres">
      <dgm:prSet presAssocID="{E9E34481-4010-444E-8DFA-93A650078114}" presName="sibTrans" presStyleLbl="sibTrans2D1" presStyleIdx="4" presStyleCnt="5"/>
      <dgm:spPr/>
    </dgm:pt>
    <dgm:pt modelId="{17B16C09-A99B-462B-8F44-FCC08E91B7B7}" type="pres">
      <dgm:prSet presAssocID="{E9E34481-4010-444E-8DFA-93A650078114}" presName="connectorText" presStyleLbl="sibTrans2D1" presStyleIdx="4" presStyleCnt="5"/>
      <dgm:spPr/>
    </dgm:pt>
    <dgm:pt modelId="{183CC0D0-3518-4027-804B-88584ACAFC14}" type="pres">
      <dgm:prSet presAssocID="{F866C011-04AD-4B1D-A118-AD7C59D669DC}" presName="node" presStyleLbl="node1" presStyleIdx="5" presStyleCnt="6">
        <dgm:presLayoutVars>
          <dgm:bulletEnabled val="1"/>
        </dgm:presLayoutVars>
      </dgm:prSet>
      <dgm:spPr/>
    </dgm:pt>
  </dgm:ptLst>
  <dgm:cxnLst>
    <dgm:cxn modelId="{8BCCF606-6F0F-457F-9E22-4A899BEC318A}" type="presOf" srcId="{6E3E5BD4-41B6-4186-92B8-2CCEE0B815D5}" destId="{5725BB28-92BA-4DB1-AC76-63A4837499B4}" srcOrd="0" destOrd="0" presId="urn:microsoft.com/office/officeart/2005/8/layout/process1"/>
    <dgm:cxn modelId="{36302428-845E-4CDB-B283-6088DFC7939C}" type="presOf" srcId="{470907F4-0672-44C5-A620-6F9E775A8AF2}" destId="{44C545F7-103E-462E-8263-1E90DE65D7EC}" srcOrd="0" destOrd="0" presId="urn:microsoft.com/office/officeart/2005/8/layout/process1"/>
    <dgm:cxn modelId="{29F1AC3B-4082-411E-BE00-6BDC0FD26103}" type="presOf" srcId="{E9E34481-4010-444E-8DFA-93A650078114}" destId="{17B16C09-A99B-462B-8F44-FCC08E91B7B7}" srcOrd="1" destOrd="0" presId="urn:microsoft.com/office/officeart/2005/8/layout/process1"/>
    <dgm:cxn modelId="{8CC09C3D-63F0-468B-A35B-614AA450941F}" type="presOf" srcId="{F5D2D53F-090C-4ECC-AA1C-EFC8538325F7}" destId="{B73BA629-C0B1-4C30-8915-56D1BBA86056}" srcOrd="1" destOrd="0" presId="urn:microsoft.com/office/officeart/2005/8/layout/process1"/>
    <dgm:cxn modelId="{205A2D60-C095-4B8C-9B31-4C6792D35FD7}" srcId="{6E3E5BD4-41B6-4186-92B8-2CCEE0B815D5}" destId="{470907F4-0672-44C5-A620-6F9E775A8AF2}" srcOrd="2" destOrd="0" parTransId="{19BF5036-9963-4017-8A5A-DCF756932078}" sibTransId="{F5D2D53F-090C-4ECC-AA1C-EFC8538325F7}"/>
    <dgm:cxn modelId="{211CB861-E72B-4658-83AD-D6CC9258BD21}" type="presOf" srcId="{66A5AD2B-D7F1-4FEC-8B00-7812D9780D08}" destId="{4B5DD970-465B-49DF-8EA5-C3AA438873E9}" srcOrd="0" destOrd="0" presId="urn:microsoft.com/office/officeart/2005/8/layout/process1"/>
    <dgm:cxn modelId="{41773243-9BAB-49CC-876B-CA255BE57815}" type="presOf" srcId="{E27328F3-6C92-4E8B-A4BF-C78E91D30562}" destId="{029550AB-B4B0-41F1-9A40-6A3F4219FCBC}" srcOrd="0" destOrd="0" presId="urn:microsoft.com/office/officeart/2005/8/layout/process1"/>
    <dgm:cxn modelId="{52158345-9F9E-4BFE-AF9E-54599FCDDF28}" type="presOf" srcId="{66A5AD2B-D7F1-4FEC-8B00-7812D9780D08}" destId="{6113F35E-1FF3-41CB-B403-3A15E7A04E18}" srcOrd="1" destOrd="0" presId="urn:microsoft.com/office/officeart/2005/8/layout/process1"/>
    <dgm:cxn modelId="{D968C168-C3FD-422B-9B17-1626A6E36849}" type="presOf" srcId="{1C188749-9907-4124-B68F-B54FC2234534}" destId="{4FA4BEFB-AD3A-4DA7-B52A-79BB7E8BB726}" srcOrd="0" destOrd="0" presId="urn:microsoft.com/office/officeart/2005/8/layout/process1"/>
    <dgm:cxn modelId="{4F0FE868-0EDC-41E2-9A7A-F91A355AC3ED}" srcId="{6E3E5BD4-41B6-4186-92B8-2CCEE0B815D5}" destId="{E27328F3-6C92-4E8B-A4BF-C78E91D30562}" srcOrd="3" destOrd="0" parTransId="{FD331947-D82E-4583-B579-CCD484B4BABF}" sibTransId="{D5B2C97C-BAD2-46F0-8905-A1F96B8F4A67}"/>
    <dgm:cxn modelId="{2C336F76-9BD8-4F87-95DA-80959A9AADC5}" srcId="{6E3E5BD4-41B6-4186-92B8-2CCEE0B815D5}" destId="{4A19C5DF-FFEA-4D03-B45B-21919C0DA61E}" srcOrd="4" destOrd="0" parTransId="{1D4F2BBA-981C-4FF8-814E-511D30A7964A}" sibTransId="{E9E34481-4010-444E-8DFA-93A650078114}"/>
    <dgm:cxn modelId="{51EAB276-ECD7-4EEA-B495-8E9EBF126E34}" type="presOf" srcId="{E929BE35-1A98-4283-BE20-E37612961D90}" destId="{4EE7FD2E-D7BD-4B27-AFCD-879E8B9DF08E}" srcOrd="1" destOrd="0" presId="urn:microsoft.com/office/officeart/2005/8/layout/process1"/>
    <dgm:cxn modelId="{3C9AA679-84C0-4E8D-A6F2-3D077770BB5E}" type="presOf" srcId="{D5B2C97C-BAD2-46F0-8905-A1F96B8F4A67}" destId="{25D6E400-0B1A-4DD3-8C98-368BC8CED8BE}" srcOrd="0" destOrd="0" presId="urn:microsoft.com/office/officeart/2005/8/layout/process1"/>
    <dgm:cxn modelId="{540F90AE-E622-4AA9-978A-71748886C8F1}" type="presOf" srcId="{4A19C5DF-FFEA-4D03-B45B-21919C0DA61E}" destId="{F904152B-067E-4E5B-B7A0-F56E7514C924}" srcOrd="0" destOrd="0" presId="urn:microsoft.com/office/officeart/2005/8/layout/process1"/>
    <dgm:cxn modelId="{5F1E87C4-A036-4488-AAA0-684243725149}" srcId="{6E3E5BD4-41B6-4186-92B8-2CCEE0B815D5}" destId="{1C188749-9907-4124-B68F-B54FC2234534}" srcOrd="1" destOrd="0" parTransId="{958AF93E-C7FC-40F9-888A-7F66FFBAC58B}" sibTransId="{E929BE35-1A98-4283-BE20-E37612961D90}"/>
    <dgm:cxn modelId="{5B32DAC8-7FDC-4BD4-8A2E-854D7A47C686}" type="presOf" srcId="{E9E34481-4010-444E-8DFA-93A650078114}" destId="{DA37D36C-4F8A-47DC-B1AA-5B7091412450}" srcOrd="0" destOrd="0" presId="urn:microsoft.com/office/officeart/2005/8/layout/process1"/>
    <dgm:cxn modelId="{7AA8FAD1-1F35-403D-BD8A-44EED4AD3A66}" type="presOf" srcId="{F866C011-04AD-4B1D-A118-AD7C59D669DC}" destId="{183CC0D0-3518-4027-804B-88584ACAFC14}" srcOrd="0" destOrd="0" presId="urn:microsoft.com/office/officeart/2005/8/layout/process1"/>
    <dgm:cxn modelId="{533755D2-4B38-4D1C-B157-CB6DF4F5E5C2}" type="presOf" srcId="{D5B2C97C-BAD2-46F0-8905-A1F96B8F4A67}" destId="{E62B8B93-2931-4170-BEEE-B7A502743319}" srcOrd="1" destOrd="0" presId="urn:microsoft.com/office/officeart/2005/8/layout/process1"/>
    <dgm:cxn modelId="{8E37BDE3-3A85-44BF-A501-07127ED2FF06}" type="presOf" srcId="{E929BE35-1A98-4283-BE20-E37612961D90}" destId="{D674CC7F-B031-4314-841A-286CF29F8ACB}" srcOrd="0" destOrd="0" presId="urn:microsoft.com/office/officeart/2005/8/layout/process1"/>
    <dgm:cxn modelId="{772AACE5-23FB-4921-9E15-DC386D632B01}" type="presOf" srcId="{611B90C7-2D73-4A74-95B1-CD2373E7B052}" destId="{23D01040-08F1-4E89-AF5C-2148355EB1ED}" srcOrd="0" destOrd="0" presId="urn:microsoft.com/office/officeart/2005/8/layout/process1"/>
    <dgm:cxn modelId="{3C4015EA-FB05-457A-9E69-7CAC7BB923DD}" srcId="{6E3E5BD4-41B6-4186-92B8-2CCEE0B815D5}" destId="{F866C011-04AD-4B1D-A118-AD7C59D669DC}" srcOrd="5" destOrd="0" parTransId="{EF20A7C7-0021-4D74-B1B1-CA9DE13370CB}" sibTransId="{CDF9418B-4CEE-4FEF-8788-59FE2AA487A6}"/>
    <dgm:cxn modelId="{2B3963F1-D0B7-437C-8265-DF69E4EA3E85}" srcId="{6E3E5BD4-41B6-4186-92B8-2CCEE0B815D5}" destId="{611B90C7-2D73-4A74-95B1-CD2373E7B052}" srcOrd="0" destOrd="0" parTransId="{69BC7E06-BBFA-439F-99BA-73CBD3D5924B}" sibTransId="{66A5AD2B-D7F1-4FEC-8B00-7812D9780D08}"/>
    <dgm:cxn modelId="{370A12F3-5787-4F8B-9C81-0EEFE36618E1}" type="presOf" srcId="{F5D2D53F-090C-4ECC-AA1C-EFC8538325F7}" destId="{DA38995D-B418-4012-ADDD-DDF8E7A78785}" srcOrd="0" destOrd="0" presId="urn:microsoft.com/office/officeart/2005/8/layout/process1"/>
    <dgm:cxn modelId="{72FD70DF-979A-4A02-91CC-5673B6F76497}" type="presParOf" srcId="{5725BB28-92BA-4DB1-AC76-63A4837499B4}" destId="{23D01040-08F1-4E89-AF5C-2148355EB1ED}" srcOrd="0" destOrd="0" presId="urn:microsoft.com/office/officeart/2005/8/layout/process1"/>
    <dgm:cxn modelId="{6D82388F-65B2-46B8-9D61-65BF05A7305A}" type="presParOf" srcId="{5725BB28-92BA-4DB1-AC76-63A4837499B4}" destId="{4B5DD970-465B-49DF-8EA5-C3AA438873E9}" srcOrd="1" destOrd="0" presId="urn:microsoft.com/office/officeart/2005/8/layout/process1"/>
    <dgm:cxn modelId="{531DB1AF-8586-4CD4-9415-31853635DC11}" type="presParOf" srcId="{4B5DD970-465B-49DF-8EA5-C3AA438873E9}" destId="{6113F35E-1FF3-41CB-B403-3A15E7A04E18}" srcOrd="0" destOrd="0" presId="urn:microsoft.com/office/officeart/2005/8/layout/process1"/>
    <dgm:cxn modelId="{34ADF03B-1F5C-45F4-BDDF-B4380D4DCD79}" type="presParOf" srcId="{5725BB28-92BA-4DB1-AC76-63A4837499B4}" destId="{4FA4BEFB-AD3A-4DA7-B52A-79BB7E8BB726}" srcOrd="2" destOrd="0" presId="urn:microsoft.com/office/officeart/2005/8/layout/process1"/>
    <dgm:cxn modelId="{54C58EFA-EB33-4AA1-BFE3-6E5511F2EFFC}" type="presParOf" srcId="{5725BB28-92BA-4DB1-AC76-63A4837499B4}" destId="{D674CC7F-B031-4314-841A-286CF29F8ACB}" srcOrd="3" destOrd="0" presId="urn:microsoft.com/office/officeart/2005/8/layout/process1"/>
    <dgm:cxn modelId="{8283A0DE-D03D-47FF-B480-53B6BBA8BEF8}" type="presParOf" srcId="{D674CC7F-B031-4314-841A-286CF29F8ACB}" destId="{4EE7FD2E-D7BD-4B27-AFCD-879E8B9DF08E}" srcOrd="0" destOrd="0" presId="urn:microsoft.com/office/officeart/2005/8/layout/process1"/>
    <dgm:cxn modelId="{4C790F0A-6965-4EC9-AE72-00E7D0C76577}" type="presParOf" srcId="{5725BB28-92BA-4DB1-AC76-63A4837499B4}" destId="{44C545F7-103E-462E-8263-1E90DE65D7EC}" srcOrd="4" destOrd="0" presId="urn:microsoft.com/office/officeart/2005/8/layout/process1"/>
    <dgm:cxn modelId="{019F141B-2642-4A88-BF2D-408BFA019437}" type="presParOf" srcId="{5725BB28-92BA-4DB1-AC76-63A4837499B4}" destId="{DA38995D-B418-4012-ADDD-DDF8E7A78785}" srcOrd="5" destOrd="0" presId="urn:microsoft.com/office/officeart/2005/8/layout/process1"/>
    <dgm:cxn modelId="{C1F1E0B6-3B78-4139-B227-A235B77B298A}" type="presParOf" srcId="{DA38995D-B418-4012-ADDD-DDF8E7A78785}" destId="{B73BA629-C0B1-4C30-8915-56D1BBA86056}" srcOrd="0" destOrd="0" presId="urn:microsoft.com/office/officeart/2005/8/layout/process1"/>
    <dgm:cxn modelId="{58C4A5D6-ADED-4F31-AA55-68F9BA182B22}" type="presParOf" srcId="{5725BB28-92BA-4DB1-AC76-63A4837499B4}" destId="{029550AB-B4B0-41F1-9A40-6A3F4219FCBC}" srcOrd="6" destOrd="0" presId="urn:microsoft.com/office/officeart/2005/8/layout/process1"/>
    <dgm:cxn modelId="{8B0C7CCA-0996-4756-B5ED-C38E954C4F22}" type="presParOf" srcId="{5725BB28-92BA-4DB1-AC76-63A4837499B4}" destId="{25D6E400-0B1A-4DD3-8C98-368BC8CED8BE}" srcOrd="7" destOrd="0" presId="urn:microsoft.com/office/officeart/2005/8/layout/process1"/>
    <dgm:cxn modelId="{DF1955CD-F715-4F9E-AE92-A19926E4744F}" type="presParOf" srcId="{25D6E400-0B1A-4DD3-8C98-368BC8CED8BE}" destId="{E62B8B93-2931-4170-BEEE-B7A502743319}" srcOrd="0" destOrd="0" presId="urn:microsoft.com/office/officeart/2005/8/layout/process1"/>
    <dgm:cxn modelId="{C75B4536-F93B-4C24-8B8E-39ECB284A399}" type="presParOf" srcId="{5725BB28-92BA-4DB1-AC76-63A4837499B4}" destId="{F904152B-067E-4E5B-B7A0-F56E7514C924}" srcOrd="8" destOrd="0" presId="urn:microsoft.com/office/officeart/2005/8/layout/process1"/>
    <dgm:cxn modelId="{D0B9CEA0-9446-46A2-B6FF-97D4CCFD0CBE}" type="presParOf" srcId="{5725BB28-92BA-4DB1-AC76-63A4837499B4}" destId="{DA37D36C-4F8A-47DC-B1AA-5B7091412450}" srcOrd="9" destOrd="0" presId="urn:microsoft.com/office/officeart/2005/8/layout/process1"/>
    <dgm:cxn modelId="{53A023E1-154C-4CD0-8AC5-76C431921CF5}" type="presParOf" srcId="{DA37D36C-4F8A-47DC-B1AA-5B7091412450}" destId="{17B16C09-A99B-462B-8F44-FCC08E91B7B7}" srcOrd="0" destOrd="0" presId="urn:microsoft.com/office/officeart/2005/8/layout/process1"/>
    <dgm:cxn modelId="{08416668-B79E-436F-8753-FAAAB26D898E}" type="presParOf" srcId="{5725BB28-92BA-4DB1-AC76-63A4837499B4}" destId="{183CC0D0-3518-4027-804B-88584ACAFC14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E3E5BD4-41B6-4186-92B8-2CCEE0B815D5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611B90C7-2D73-4A74-95B1-CD2373E7B052}">
      <dgm:prSet phldrT="[Texto]"/>
      <dgm:spPr>
        <a:ln>
          <a:solidFill>
            <a:srgbClr val="FF0000"/>
          </a:solidFill>
        </a:ln>
      </dgm:spPr>
      <dgm:t>
        <a:bodyPr/>
        <a:lstStyle/>
        <a:p>
          <a:r>
            <a:rPr lang="pt-BR" b="0" dirty="0">
              <a:latin typeface="Roboto" pitchFamily="2" charset="0"/>
              <a:ea typeface="Roboto" pitchFamily="2" charset="0"/>
            </a:rPr>
            <a:t>Bahia</a:t>
          </a:r>
        </a:p>
        <a:p>
          <a:r>
            <a:rPr lang="pt-BR" b="0" dirty="0">
              <a:latin typeface="Roboto" pitchFamily="2" charset="0"/>
              <a:ea typeface="Roboto" pitchFamily="2" charset="0"/>
            </a:rPr>
            <a:t>(1837-1838)</a:t>
          </a:r>
        </a:p>
      </dgm:t>
    </dgm:pt>
    <dgm:pt modelId="{69BC7E06-BBFA-439F-99BA-73CBD3D5924B}" type="parTrans" cxnId="{2B3963F1-D0B7-437C-8265-DF69E4EA3E85}">
      <dgm:prSet/>
      <dgm:spPr/>
      <dgm:t>
        <a:bodyPr/>
        <a:lstStyle/>
        <a:p>
          <a:endParaRPr lang="pt-BR" b="0">
            <a:latin typeface="Roboto" pitchFamily="2" charset="0"/>
            <a:ea typeface="Roboto" pitchFamily="2" charset="0"/>
          </a:endParaRPr>
        </a:p>
      </dgm:t>
    </dgm:pt>
    <dgm:pt modelId="{66A5AD2B-D7F1-4FEC-8B00-7812D9780D08}" type="sibTrans" cxnId="{2B3963F1-D0B7-437C-8265-DF69E4EA3E85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pt-BR" b="0">
            <a:latin typeface="Roboto" pitchFamily="2" charset="0"/>
            <a:ea typeface="Roboto" pitchFamily="2" charset="0"/>
          </a:endParaRPr>
        </a:p>
      </dgm:t>
    </dgm:pt>
    <dgm:pt modelId="{1C188749-9907-4124-B68F-B54FC2234534}">
      <dgm:prSet phldrT="[Texto]"/>
      <dgm:spPr>
        <a:ln>
          <a:solidFill>
            <a:srgbClr val="FF0000"/>
          </a:solidFill>
        </a:ln>
      </dgm:spPr>
      <dgm:t>
        <a:bodyPr/>
        <a:lstStyle/>
        <a:p>
          <a:r>
            <a:rPr lang="pt-BR" b="0" dirty="0">
              <a:latin typeface="Roboto" pitchFamily="2" charset="0"/>
              <a:ea typeface="Roboto" pitchFamily="2" charset="0"/>
            </a:rPr>
            <a:t>Motivações:</a:t>
          </a:r>
        </a:p>
        <a:p>
          <a:r>
            <a:rPr lang="pt-BR" b="0" dirty="0">
              <a:latin typeface="Roboto" pitchFamily="2" charset="0"/>
              <a:ea typeface="Roboto" pitchFamily="2" charset="0"/>
            </a:rPr>
            <a:t>Imposição de governantes pelo governo central e temor de serem convocados a lutar contra os farroupilhas.</a:t>
          </a:r>
        </a:p>
      </dgm:t>
    </dgm:pt>
    <dgm:pt modelId="{958AF93E-C7FC-40F9-888A-7F66FFBAC58B}" type="parTrans" cxnId="{5F1E87C4-A036-4488-AAA0-684243725149}">
      <dgm:prSet/>
      <dgm:spPr/>
      <dgm:t>
        <a:bodyPr/>
        <a:lstStyle/>
        <a:p>
          <a:endParaRPr lang="pt-BR" b="0">
            <a:latin typeface="Roboto" pitchFamily="2" charset="0"/>
            <a:ea typeface="Roboto" pitchFamily="2" charset="0"/>
          </a:endParaRPr>
        </a:p>
      </dgm:t>
    </dgm:pt>
    <dgm:pt modelId="{E929BE35-1A98-4283-BE20-E37612961D90}" type="sibTrans" cxnId="{5F1E87C4-A036-4488-AAA0-684243725149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pt-BR" b="0">
            <a:latin typeface="Roboto" pitchFamily="2" charset="0"/>
            <a:ea typeface="Roboto" pitchFamily="2" charset="0"/>
          </a:endParaRPr>
        </a:p>
      </dgm:t>
    </dgm:pt>
    <dgm:pt modelId="{470907F4-0672-44C5-A620-6F9E775A8AF2}">
      <dgm:prSet phldrT="[Texto]"/>
      <dgm:spPr>
        <a:ln>
          <a:solidFill>
            <a:srgbClr val="FF0000"/>
          </a:solidFill>
        </a:ln>
      </dgm:spPr>
      <dgm:t>
        <a:bodyPr/>
        <a:lstStyle/>
        <a:p>
          <a:r>
            <a:rPr lang="pt-BR" b="0" dirty="0">
              <a:latin typeface="Roboto" pitchFamily="2" charset="0"/>
              <a:ea typeface="Roboto" pitchFamily="2" charset="0"/>
            </a:rPr>
            <a:t>Em 1837, tomaram o forte de São Pedro, em Salvador, e proclamam a República até a maioridade de D. Pedro de Alcântara.</a:t>
          </a:r>
        </a:p>
      </dgm:t>
    </dgm:pt>
    <dgm:pt modelId="{19BF5036-9963-4017-8A5A-DCF756932078}" type="parTrans" cxnId="{205A2D60-C095-4B8C-9B31-4C6792D35FD7}">
      <dgm:prSet/>
      <dgm:spPr/>
      <dgm:t>
        <a:bodyPr/>
        <a:lstStyle/>
        <a:p>
          <a:endParaRPr lang="pt-BR" b="0">
            <a:latin typeface="Roboto" pitchFamily="2" charset="0"/>
            <a:ea typeface="Roboto" pitchFamily="2" charset="0"/>
          </a:endParaRPr>
        </a:p>
      </dgm:t>
    </dgm:pt>
    <dgm:pt modelId="{F5D2D53F-090C-4ECC-AA1C-EFC8538325F7}" type="sibTrans" cxnId="{205A2D60-C095-4B8C-9B31-4C6792D35FD7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pt-BR" b="0">
            <a:latin typeface="Roboto" pitchFamily="2" charset="0"/>
            <a:ea typeface="Roboto" pitchFamily="2" charset="0"/>
          </a:endParaRPr>
        </a:p>
      </dgm:t>
    </dgm:pt>
    <dgm:pt modelId="{E27328F3-6C92-4E8B-A4BF-C78E91D30562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pt-BR" b="0" dirty="0">
              <a:latin typeface="Roboto" pitchFamily="2" charset="0"/>
              <a:ea typeface="Roboto" pitchFamily="2" charset="0"/>
            </a:rPr>
            <a:t>Os rebeldes prometeram liberdade aos escravizados que lutassem com eles e perderam apoio dos proprietários de escravizados envolvidos.</a:t>
          </a:r>
        </a:p>
      </dgm:t>
    </dgm:pt>
    <dgm:pt modelId="{FD331947-D82E-4583-B579-CCD484B4BABF}" type="parTrans" cxnId="{4F0FE868-0EDC-41E2-9A7A-F91A355AC3ED}">
      <dgm:prSet/>
      <dgm:spPr/>
      <dgm:t>
        <a:bodyPr/>
        <a:lstStyle/>
        <a:p>
          <a:endParaRPr lang="pt-BR" b="0">
            <a:latin typeface="Roboto" pitchFamily="2" charset="0"/>
            <a:ea typeface="Roboto" pitchFamily="2" charset="0"/>
          </a:endParaRPr>
        </a:p>
      </dgm:t>
    </dgm:pt>
    <dgm:pt modelId="{D5B2C97C-BAD2-46F0-8905-A1F96B8F4A67}" type="sibTrans" cxnId="{4F0FE868-0EDC-41E2-9A7A-F91A355AC3ED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pt-BR" b="0">
            <a:latin typeface="Roboto" pitchFamily="2" charset="0"/>
            <a:ea typeface="Roboto" pitchFamily="2" charset="0"/>
          </a:endParaRPr>
        </a:p>
      </dgm:t>
    </dgm:pt>
    <dgm:pt modelId="{4A19C5DF-FFEA-4D03-B45B-21919C0DA61E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pt-BR" b="0" dirty="0">
              <a:latin typeface="Roboto" pitchFamily="2" charset="0"/>
              <a:ea typeface="Roboto" pitchFamily="2" charset="0"/>
            </a:rPr>
            <a:t>Foram derrotados pelas forças governistas, com ajuda de senhores de engenho do Recôncavo Baiano</a:t>
          </a:r>
        </a:p>
      </dgm:t>
    </dgm:pt>
    <dgm:pt modelId="{1D4F2BBA-981C-4FF8-814E-511D30A7964A}" type="parTrans" cxnId="{2C336F76-9BD8-4F87-95DA-80959A9AADC5}">
      <dgm:prSet/>
      <dgm:spPr/>
      <dgm:t>
        <a:bodyPr/>
        <a:lstStyle/>
        <a:p>
          <a:endParaRPr lang="pt-BR" b="0">
            <a:latin typeface="Roboto" pitchFamily="2" charset="0"/>
            <a:ea typeface="Roboto" pitchFamily="2" charset="0"/>
          </a:endParaRPr>
        </a:p>
      </dgm:t>
    </dgm:pt>
    <dgm:pt modelId="{E9E34481-4010-444E-8DFA-93A650078114}" type="sibTrans" cxnId="{2C336F76-9BD8-4F87-95DA-80959A9AADC5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pt-BR" b="0">
            <a:latin typeface="Roboto" pitchFamily="2" charset="0"/>
            <a:ea typeface="Roboto" pitchFamily="2" charset="0"/>
          </a:endParaRPr>
        </a:p>
      </dgm:t>
    </dgm:pt>
    <dgm:pt modelId="{F866C011-04AD-4B1D-A118-AD7C59D669DC}">
      <dgm:prSet/>
      <dgm:spPr>
        <a:solidFill>
          <a:srgbClr val="FDD7CD"/>
        </a:solidFill>
        <a:ln>
          <a:solidFill>
            <a:srgbClr val="FF0000"/>
          </a:solidFill>
        </a:ln>
      </dgm:spPr>
      <dgm:t>
        <a:bodyPr/>
        <a:lstStyle/>
        <a:p>
          <a:r>
            <a:rPr lang="pt-BR" b="0" dirty="0">
              <a:latin typeface="Roboto" pitchFamily="2" charset="0"/>
              <a:ea typeface="Roboto" pitchFamily="2" charset="0"/>
            </a:rPr>
            <a:t>Repressão brutal: 1200 mortos, 3 mil presos e os líderes sobreviventes foram expulsos da Bahia.</a:t>
          </a:r>
        </a:p>
      </dgm:t>
    </dgm:pt>
    <dgm:pt modelId="{EF20A7C7-0021-4D74-B1B1-CA9DE13370CB}" type="parTrans" cxnId="{3C4015EA-FB05-457A-9E69-7CAC7BB923DD}">
      <dgm:prSet/>
      <dgm:spPr/>
      <dgm:t>
        <a:bodyPr/>
        <a:lstStyle/>
        <a:p>
          <a:endParaRPr lang="pt-BR" b="0">
            <a:latin typeface="Roboto" pitchFamily="2" charset="0"/>
            <a:ea typeface="Roboto" pitchFamily="2" charset="0"/>
          </a:endParaRPr>
        </a:p>
      </dgm:t>
    </dgm:pt>
    <dgm:pt modelId="{CDF9418B-4CEE-4FEF-8788-59FE2AA487A6}" type="sibTrans" cxnId="{3C4015EA-FB05-457A-9E69-7CAC7BB923DD}">
      <dgm:prSet/>
      <dgm:spPr/>
      <dgm:t>
        <a:bodyPr/>
        <a:lstStyle/>
        <a:p>
          <a:endParaRPr lang="pt-BR" b="0">
            <a:latin typeface="Roboto" pitchFamily="2" charset="0"/>
            <a:ea typeface="Roboto" pitchFamily="2" charset="0"/>
          </a:endParaRPr>
        </a:p>
      </dgm:t>
    </dgm:pt>
    <dgm:pt modelId="{5725BB28-92BA-4DB1-AC76-63A4837499B4}" type="pres">
      <dgm:prSet presAssocID="{6E3E5BD4-41B6-4186-92B8-2CCEE0B815D5}" presName="Name0" presStyleCnt="0">
        <dgm:presLayoutVars>
          <dgm:dir/>
          <dgm:resizeHandles val="exact"/>
        </dgm:presLayoutVars>
      </dgm:prSet>
      <dgm:spPr/>
    </dgm:pt>
    <dgm:pt modelId="{23D01040-08F1-4E89-AF5C-2148355EB1ED}" type="pres">
      <dgm:prSet presAssocID="{611B90C7-2D73-4A74-95B1-CD2373E7B052}" presName="node" presStyleLbl="node1" presStyleIdx="0" presStyleCnt="6">
        <dgm:presLayoutVars>
          <dgm:bulletEnabled val="1"/>
        </dgm:presLayoutVars>
      </dgm:prSet>
      <dgm:spPr/>
    </dgm:pt>
    <dgm:pt modelId="{4B5DD970-465B-49DF-8EA5-C3AA438873E9}" type="pres">
      <dgm:prSet presAssocID="{66A5AD2B-D7F1-4FEC-8B00-7812D9780D08}" presName="sibTrans" presStyleLbl="sibTrans2D1" presStyleIdx="0" presStyleCnt="5"/>
      <dgm:spPr/>
    </dgm:pt>
    <dgm:pt modelId="{6113F35E-1FF3-41CB-B403-3A15E7A04E18}" type="pres">
      <dgm:prSet presAssocID="{66A5AD2B-D7F1-4FEC-8B00-7812D9780D08}" presName="connectorText" presStyleLbl="sibTrans2D1" presStyleIdx="0" presStyleCnt="5"/>
      <dgm:spPr/>
    </dgm:pt>
    <dgm:pt modelId="{4FA4BEFB-AD3A-4DA7-B52A-79BB7E8BB726}" type="pres">
      <dgm:prSet presAssocID="{1C188749-9907-4124-B68F-B54FC2234534}" presName="node" presStyleLbl="node1" presStyleIdx="1" presStyleCnt="6">
        <dgm:presLayoutVars>
          <dgm:bulletEnabled val="1"/>
        </dgm:presLayoutVars>
      </dgm:prSet>
      <dgm:spPr/>
    </dgm:pt>
    <dgm:pt modelId="{D674CC7F-B031-4314-841A-286CF29F8ACB}" type="pres">
      <dgm:prSet presAssocID="{E929BE35-1A98-4283-BE20-E37612961D90}" presName="sibTrans" presStyleLbl="sibTrans2D1" presStyleIdx="1" presStyleCnt="5"/>
      <dgm:spPr/>
    </dgm:pt>
    <dgm:pt modelId="{4EE7FD2E-D7BD-4B27-AFCD-879E8B9DF08E}" type="pres">
      <dgm:prSet presAssocID="{E929BE35-1A98-4283-BE20-E37612961D90}" presName="connectorText" presStyleLbl="sibTrans2D1" presStyleIdx="1" presStyleCnt="5"/>
      <dgm:spPr/>
    </dgm:pt>
    <dgm:pt modelId="{44C545F7-103E-462E-8263-1E90DE65D7EC}" type="pres">
      <dgm:prSet presAssocID="{470907F4-0672-44C5-A620-6F9E775A8AF2}" presName="node" presStyleLbl="node1" presStyleIdx="2" presStyleCnt="6" custScaleX="109807">
        <dgm:presLayoutVars>
          <dgm:bulletEnabled val="1"/>
        </dgm:presLayoutVars>
      </dgm:prSet>
      <dgm:spPr/>
    </dgm:pt>
    <dgm:pt modelId="{DA38995D-B418-4012-ADDD-DDF8E7A78785}" type="pres">
      <dgm:prSet presAssocID="{F5D2D53F-090C-4ECC-AA1C-EFC8538325F7}" presName="sibTrans" presStyleLbl="sibTrans2D1" presStyleIdx="2" presStyleCnt="5"/>
      <dgm:spPr/>
    </dgm:pt>
    <dgm:pt modelId="{B73BA629-C0B1-4C30-8915-56D1BBA86056}" type="pres">
      <dgm:prSet presAssocID="{F5D2D53F-090C-4ECC-AA1C-EFC8538325F7}" presName="connectorText" presStyleLbl="sibTrans2D1" presStyleIdx="2" presStyleCnt="5"/>
      <dgm:spPr/>
    </dgm:pt>
    <dgm:pt modelId="{029550AB-B4B0-41F1-9A40-6A3F4219FCBC}" type="pres">
      <dgm:prSet presAssocID="{E27328F3-6C92-4E8B-A4BF-C78E91D30562}" presName="node" presStyleLbl="node1" presStyleIdx="3" presStyleCnt="6">
        <dgm:presLayoutVars>
          <dgm:bulletEnabled val="1"/>
        </dgm:presLayoutVars>
      </dgm:prSet>
      <dgm:spPr/>
    </dgm:pt>
    <dgm:pt modelId="{25D6E400-0B1A-4DD3-8C98-368BC8CED8BE}" type="pres">
      <dgm:prSet presAssocID="{D5B2C97C-BAD2-46F0-8905-A1F96B8F4A67}" presName="sibTrans" presStyleLbl="sibTrans2D1" presStyleIdx="3" presStyleCnt="5"/>
      <dgm:spPr/>
    </dgm:pt>
    <dgm:pt modelId="{E62B8B93-2931-4170-BEEE-B7A502743319}" type="pres">
      <dgm:prSet presAssocID="{D5B2C97C-BAD2-46F0-8905-A1F96B8F4A67}" presName="connectorText" presStyleLbl="sibTrans2D1" presStyleIdx="3" presStyleCnt="5"/>
      <dgm:spPr/>
    </dgm:pt>
    <dgm:pt modelId="{F904152B-067E-4E5B-B7A0-F56E7514C924}" type="pres">
      <dgm:prSet presAssocID="{4A19C5DF-FFEA-4D03-B45B-21919C0DA61E}" presName="node" presStyleLbl="node1" presStyleIdx="4" presStyleCnt="6">
        <dgm:presLayoutVars>
          <dgm:bulletEnabled val="1"/>
        </dgm:presLayoutVars>
      </dgm:prSet>
      <dgm:spPr/>
    </dgm:pt>
    <dgm:pt modelId="{DA37D36C-4F8A-47DC-B1AA-5B7091412450}" type="pres">
      <dgm:prSet presAssocID="{E9E34481-4010-444E-8DFA-93A650078114}" presName="sibTrans" presStyleLbl="sibTrans2D1" presStyleIdx="4" presStyleCnt="5"/>
      <dgm:spPr/>
    </dgm:pt>
    <dgm:pt modelId="{17B16C09-A99B-462B-8F44-FCC08E91B7B7}" type="pres">
      <dgm:prSet presAssocID="{E9E34481-4010-444E-8DFA-93A650078114}" presName="connectorText" presStyleLbl="sibTrans2D1" presStyleIdx="4" presStyleCnt="5"/>
      <dgm:spPr/>
    </dgm:pt>
    <dgm:pt modelId="{183CC0D0-3518-4027-804B-88584ACAFC14}" type="pres">
      <dgm:prSet presAssocID="{F866C011-04AD-4B1D-A118-AD7C59D669DC}" presName="node" presStyleLbl="node1" presStyleIdx="5" presStyleCnt="6">
        <dgm:presLayoutVars>
          <dgm:bulletEnabled val="1"/>
        </dgm:presLayoutVars>
      </dgm:prSet>
      <dgm:spPr/>
    </dgm:pt>
  </dgm:ptLst>
  <dgm:cxnLst>
    <dgm:cxn modelId="{98CC8C11-63E4-4CF5-8256-E4D28D875484}" type="presOf" srcId="{E929BE35-1A98-4283-BE20-E37612961D90}" destId="{4EE7FD2E-D7BD-4B27-AFCD-879E8B9DF08E}" srcOrd="1" destOrd="0" presId="urn:microsoft.com/office/officeart/2005/8/layout/process1"/>
    <dgm:cxn modelId="{A6F4DC14-513F-4B13-B1EB-08C4754539CA}" type="presOf" srcId="{66A5AD2B-D7F1-4FEC-8B00-7812D9780D08}" destId="{4B5DD970-465B-49DF-8EA5-C3AA438873E9}" srcOrd="0" destOrd="0" presId="urn:microsoft.com/office/officeart/2005/8/layout/process1"/>
    <dgm:cxn modelId="{920E8824-41CC-4E8E-A953-2B0E4FB8897A}" type="presOf" srcId="{470907F4-0672-44C5-A620-6F9E775A8AF2}" destId="{44C545F7-103E-462E-8263-1E90DE65D7EC}" srcOrd="0" destOrd="0" presId="urn:microsoft.com/office/officeart/2005/8/layout/process1"/>
    <dgm:cxn modelId="{F047C628-B536-46A4-AD27-DC1A4422ADDF}" type="presOf" srcId="{E929BE35-1A98-4283-BE20-E37612961D90}" destId="{D674CC7F-B031-4314-841A-286CF29F8ACB}" srcOrd="0" destOrd="0" presId="urn:microsoft.com/office/officeart/2005/8/layout/process1"/>
    <dgm:cxn modelId="{EF1F3332-4A7E-4155-9691-B05285559C82}" type="presOf" srcId="{E27328F3-6C92-4E8B-A4BF-C78E91D30562}" destId="{029550AB-B4B0-41F1-9A40-6A3F4219FCBC}" srcOrd="0" destOrd="0" presId="urn:microsoft.com/office/officeart/2005/8/layout/process1"/>
    <dgm:cxn modelId="{205A2D60-C095-4B8C-9B31-4C6792D35FD7}" srcId="{6E3E5BD4-41B6-4186-92B8-2CCEE0B815D5}" destId="{470907F4-0672-44C5-A620-6F9E775A8AF2}" srcOrd="2" destOrd="0" parTransId="{19BF5036-9963-4017-8A5A-DCF756932078}" sibTransId="{F5D2D53F-090C-4ECC-AA1C-EFC8538325F7}"/>
    <dgm:cxn modelId="{4F0FE868-0EDC-41E2-9A7A-F91A355AC3ED}" srcId="{6E3E5BD4-41B6-4186-92B8-2CCEE0B815D5}" destId="{E27328F3-6C92-4E8B-A4BF-C78E91D30562}" srcOrd="3" destOrd="0" parTransId="{FD331947-D82E-4583-B579-CCD484B4BABF}" sibTransId="{D5B2C97C-BAD2-46F0-8905-A1F96B8F4A67}"/>
    <dgm:cxn modelId="{6147366F-9D82-423D-AFC9-C84A91606767}" type="presOf" srcId="{E9E34481-4010-444E-8DFA-93A650078114}" destId="{DA37D36C-4F8A-47DC-B1AA-5B7091412450}" srcOrd="0" destOrd="0" presId="urn:microsoft.com/office/officeart/2005/8/layout/process1"/>
    <dgm:cxn modelId="{93B0BE74-9FB9-49A8-95E3-EEBF83BE020A}" type="presOf" srcId="{F5D2D53F-090C-4ECC-AA1C-EFC8538325F7}" destId="{DA38995D-B418-4012-ADDD-DDF8E7A78785}" srcOrd="0" destOrd="0" presId="urn:microsoft.com/office/officeart/2005/8/layout/process1"/>
    <dgm:cxn modelId="{B7376876-2656-4340-8C01-7E5C203B66A7}" type="presOf" srcId="{D5B2C97C-BAD2-46F0-8905-A1F96B8F4A67}" destId="{25D6E400-0B1A-4DD3-8C98-368BC8CED8BE}" srcOrd="0" destOrd="0" presId="urn:microsoft.com/office/officeart/2005/8/layout/process1"/>
    <dgm:cxn modelId="{2C336F76-9BD8-4F87-95DA-80959A9AADC5}" srcId="{6E3E5BD4-41B6-4186-92B8-2CCEE0B815D5}" destId="{4A19C5DF-FFEA-4D03-B45B-21919C0DA61E}" srcOrd="4" destOrd="0" parTransId="{1D4F2BBA-981C-4FF8-814E-511D30A7964A}" sibTransId="{E9E34481-4010-444E-8DFA-93A650078114}"/>
    <dgm:cxn modelId="{74BB1694-F753-4D13-B499-613823618C5E}" type="presOf" srcId="{F5D2D53F-090C-4ECC-AA1C-EFC8538325F7}" destId="{B73BA629-C0B1-4C30-8915-56D1BBA86056}" srcOrd="1" destOrd="0" presId="urn:microsoft.com/office/officeart/2005/8/layout/process1"/>
    <dgm:cxn modelId="{A0A6DCAA-889A-4636-90AC-EDA9470EC9A9}" type="presOf" srcId="{66A5AD2B-D7F1-4FEC-8B00-7812D9780D08}" destId="{6113F35E-1FF3-41CB-B403-3A15E7A04E18}" srcOrd="1" destOrd="0" presId="urn:microsoft.com/office/officeart/2005/8/layout/process1"/>
    <dgm:cxn modelId="{8C5193AB-FBCF-40F1-967A-C13DDCB5A535}" type="presOf" srcId="{D5B2C97C-BAD2-46F0-8905-A1F96B8F4A67}" destId="{E62B8B93-2931-4170-BEEE-B7A502743319}" srcOrd="1" destOrd="0" presId="urn:microsoft.com/office/officeart/2005/8/layout/process1"/>
    <dgm:cxn modelId="{4CCF6BBE-404B-4032-B138-9435F718FAAF}" type="presOf" srcId="{611B90C7-2D73-4A74-95B1-CD2373E7B052}" destId="{23D01040-08F1-4E89-AF5C-2148355EB1ED}" srcOrd="0" destOrd="0" presId="urn:microsoft.com/office/officeart/2005/8/layout/process1"/>
    <dgm:cxn modelId="{5F1E87C4-A036-4488-AAA0-684243725149}" srcId="{6E3E5BD4-41B6-4186-92B8-2CCEE0B815D5}" destId="{1C188749-9907-4124-B68F-B54FC2234534}" srcOrd="1" destOrd="0" parTransId="{958AF93E-C7FC-40F9-888A-7F66FFBAC58B}" sibTransId="{E929BE35-1A98-4283-BE20-E37612961D90}"/>
    <dgm:cxn modelId="{072A6AC6-E403-4C26-BD8D-1A5BF9FE39D1}" type="presOf" srcId="{F866C011-04AD-4B1D-A118-AD7C59D669DC}" destId="{183CC0D0-3518-4027-804B-88584ACAFC14}" srcOrd="0" destOrd="0" presId="urn:microsoft.com/office/officeart/2005/8/layout/process1"/>
    <dgm:cxn modelId="{9850F9C6-DCBE-4BF1-BFAD-A2005366F69A}" type="presOf" srcId="{1C188749-9907-4124-B68F-B54FC2234534}" destId="{4FA4BEFB-AD3A-4DA7-B52A-79BB7E8BB726}" srcOrd="0" destOrd="0" presId="urn:microsoft.com/office/officeart/2005/8/layout/process1"/>
    <dgm:cxn modelId="{7C5D82CA-32B6-4E26-B66D-B94A9C35D508}" type="presOf" srcId="{6E3E5BD4-41B6-4186-92B8-2CCEE0B815D5}" destId="{5725BB28-92BA-4DB1-AC76-63A4837499B4}" srcOrd="0" destOrd="0" presId="urn:microsoft.com/office/officeart/2005/8/layout/process1"/>
    <dgm:cxn modelId="{C80FECCE-F6F5-4DBF-BB63-385157096F6D}" type="presOf" srcId="{4A19C5DF-FFEA-4D03-B45B-21919C0DA61E}" destId="{F904152B-067E-4E5B-B7A0-F56E7514C924}" srcOrd="0" destOrd="0" presId="urn:microsoft.com/office/officeart/2005/8/layout/process1"/>
    <dgm:cxn modelId="{3C4015EA-FB05-457A-9E69-7CAC7BB923DD}" srcId="{6E3E5BD4-41B6-4186-92B8-2CCEE0B815D5}" destId="{F866C011-04AD-4B1D-A118-AD7C59D669DC}" srcOrd="5" destOrd="0" parTransId="{EF20A7C7-0021-4D74-B1B1-CA9DE13370CB}" sibTransId="{CDF9418B-4CEE-4FEF-8788-59FE2AA487A6}"/>
    <dgm:cxn modelId="{286B95ED-A6C4-45E1-B09B-7BBF88725ACD}" type="presOf" srcId="{E9E34481-4010-444E-8DFA-93A650078114}" destId="{17B16C09-A99B-462B-8F44-FCC08E91B7B7}" srcOrd="1" destOrd="0" presId="urn:microsoft.com/office/officeart/2005/8/layout/process1"/>
    <dgm:cxn modelId="{2B3963F1-D0B7-437C-8265-DF69E4EA3E85}" srcId="{6E3E5BD4-41B6-4186-92B8-2CCEE0B815D5}" destId="{611B90C7-2D73-4A74-95B1-CD2373E7B052}" srcOrd="0" destOrd="0" parTransId="{69BC7E06-BBFA-439F-99BA-73CBD3D5924B}" sibTransId="{66A5AD2B-D7F1-4FEC-8B00-7812D9780D08}"/>
    <dgm:cxn modelId="{626A3464-B0ED-4FDC-8EDF-84DA673E9054}" type="presParOf" srcId="{5725BB28-92BA-4DB1-AC76-63A4837499B4}" destId="{23D01040-08F1-4E89-AF5C-2148355EB1ED}" srcOrd="0" destOrd="0" presId="urn:microsoft.com/office/officeart/2005/8/layout/process1"/>
    <dgm:cxn modelId="{7FDDB61F-AD15-4F28-B05E-EAE6AC9F4085}" type="presParOf" srcId="{5725BB28-92BA-4DB1-AC76-63A4837499B4}" destId="{4B5DD970-465B-49DF-8EA5-C3AA438873E9}" srcOrd="1" destOrd="0" presId="urn:microsoft.com/office/officeart/2005/8/layout/process1"/>
    <dgm:cxn modelId="{50C88C78-41A1-4DB0-8F7A-743BA143340E}" type="presParOf" srcId="{4B5DD970-465B-49DF-8EA5-C3AA438873E9}" destId="{6113F35E-1FF3-41CB-B403-3A15E7A04E18}" srcOrd="0" destOrd="0" presId="urn:microsoft.com/office/officeart/2005/8/layout/process1"/>
    <dgm:cxn modelId="{5E42FF86-B384-4827-A256-69B1DC10B0B2}" type="presParOf" srcId="{5725BB28-92BA-4DB1-AC76-63A4837499B4}" destId="{4FA4BEFB-AD3A-4DA7-B52A-79BB7E8BB726}" srcOrd="2" destOrd="0" presId="urn:microsoft.com/office/officeart/2005/8/layout/process1"/>
    <dgm:cxn modelId="{34D45D36-8E7A-481D-91F3-BF98F5DAE10D}" type="presParOf" srcId="{5725BB28-92BA-4DB1-AC76-63A4837499B4}" destId="{D674CC7F-B031-4314-841A-286CF29F8ACB}" srcOrd="3" destOrd="0" presId="urn:microsoft.com/office/officeart/2005/8/layout/process1"/>
    <dgm:cxn modelId="{C965E99B-FF01-425E-9AD2-EE8139D1E3AE}" type="presParOf" srcId="{D674CC7F-B031-4314-841A-286CF29F8ACB}" destId="{4EE7FD2E-D7BD-4B27-AFCD-879E8B9DF08E}" srcOrd="0" destOrd="0" presId="urn:microsoft.com/office/officeart/2005/8/layout/process1"/>
    <dgm:cxn modelId="{555FE7D4-E489-4CFE-BE1A-D941269131AA}" type="presParOf" srcId="{5725BB28-92BA-4DB1-AC76-63A4837499B4}" destId="{44C545F7-103E-462E-8263-1E90DE65D7EC}" srcOrd="4" destOrd="0" presId="urn:microsoft.com/office/officeart/2005/8/layout/process1"/>
    <dgm:cxn modelId="{7E192BBF-2774-4AFB-9E0A-4B10379441B7}" type="presParOf" srcId="{5725BB28-92BA-4DB1-AC76-63A4837499B4}" destId="{DA38995D-B418-4012-ADDD-DDF8E7A78785}" srcOrd="5" destOrd="0" presId="urn:microsoft.com/office/officeart/2005/8/layout/process1"/>
    <dgm:cxn modelId="{12254D7C-1D47-4F96-959C-7B9D92780803}" type="presParOf" srcId="{DA38995D-B418-4012-ADDD-DDF8E7A78785}" destId="{B73BA629-C0B1-4C30-8915-56D1BBA86056}" srcOrd="0" destOrd="0" presId="urn:microsoft.com/office/officeart/2005/8/layout/process1"/>
    <dgm:cxn modelId="{090D6A17-0A5C-4D26-96EA-F7CA55A45821}" type="presParOf" srcId="{5725BB28-92BA-4DB1-AC76-63A4837499B4}" destId="{029550AB-B4B0-41F1-9A40-6A3F4219FCBC}" srcOrd="6" destOrd="0" presId="urn:microsoft.com/office/officeart/2005/8/layout/process1"/>
    <dgm:cxn modelId="{B59EDCD0-A671-42FD-8AF1-4E3D5F8FB9D9}" type="presParOf" srcId="{5725BB28-92BA-4DB1-AC76-63A4837499B4}" destId="{25D6E400-0B1A-4DD3-8C98-368BC8CED8BE}" srcOrd="7" destOrd="0" presId="urn:microsoft.com/office/officeart/2005/8/layout/process1"/>
    <dgm:cxn modelId="{5DE6297C-49FC-4A28-B2E4-81967B3F6DA7}" type="presParOf" srcId="{25D6E400-0B1A-4DD3-8C98-368BC8CED8BE}" destId="{E62B8B93-2931-4170-BEEE-B7A502743319}" srcOrd="0" destOrd="0" presId="urn:microsoft.com/office/officeart/2005/8/layout/process1"/>
    <dgm:cxn modelId="{D851C0CF-4413-4420-8856-4428D90F5EBC}" type="presParOf" srcId="{5725BB28-92BA-4DB1-AC76-63A4837499B4}" destId="{F904152B-067E-4E5B-B7A0-F56E7514C924}" srcOrd="8" destOrd="0" presId="urn:microsoft.com/office/officeart/2005/8/layout/process1"/>
    <dgm:cxn modelId="{59607893-3C71-422E-9721-6232E26DB6D4}" type="presParOf" srcId="{5725BB28-92BA-4DB1-AC76-63A4837499B4}" destId="{DA37D36C-4F8A-47DC-B1AA-5B7091412450}" srcOrd="9" destOrd="0" presId="urn:microsoft.com/office/officeart/2005/8/layout/process1"/>
    <dgm:cxn modelId="{FCE85420-7935-4FC3-9B9A-11EE7BAC8D9D}" type="presParOf" srcId="{DA37D36C-4F8A-47DC-B1AA-5B7091412450}" destId="{17B16C09-A99B-462B-8F44-FCC08E91B7B7}" srcOrd="0" destOrd="0" presId="urn:microsoft.com/office/officeart/2005/8/layout/process1"/>
    <dgm:cxn modelId="{4FE6CB81-D719-4EB1-B3E3-BC5B9DABA42E}" type="presParOf" srcId="{5725BB28-92BA-4DB1-AC76-63A4837499B4}" destId="{183CC0D0-3518-4027-804B-88584ACAFC14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E3E5BD4-41B6-4186-92B8-2CCEE0B815D5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611B90C7-2D73-4A74-95B1-CD2373E7B052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pt-BR" b="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Maranhão e Piauí    </a:t>
          </a:r>
          <a:br>
            <a:rPr lang="pt-BR" b="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</a:br>
          <a:r>
            <a:rPr lang="pt-BR" b="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(1838-1841)</a:t>
          </a:r>
        </a:p>
      </dgm:t>
    </dgm:pt>
    <dgm:pt modelId="{69BC7E06-BBFA-439F-99BA-73CBD3D5924B}" type="parTrans" cxnId="{2B3963F1-D0B7-437C-8265-DF69E4EA3E85}">
      <dgm:prSet/>
      <dgm:spPr/>
      <dgm:t>
        <a:bodyPr/>
        <a:lstStyle/>
        <a:p>
          <a:endParaRPr lang="pt-BR" b="0">
            <a:solidFill>
              <a:schemeClr val="tx1"/>
            </a:solidFill>
            <a:latin typeface="Roboto" pitchFamily="2" charset="0"/>
            <a:ea typeface="Roboto" pitchFamily="2" charset="0"/>
          </a:endParaRPr>
        </a:p>
      </dgm:t>
    </dgm:pt>
    <dgm:pt modelId="{66A5AD2B-D7F1-4FEC-8B00-7812D9780D08}" type="sibTrans" cxnId="{2B3963F1-D0B7-437C-8265-DF69E4EA3E85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pt-BR" b="0">
            <a:solidFill>
              <a:schemeClr val="tx1"/>
            </a:solidFill>
            <a:latin typeface="Roboto" pitchFamily="2" charset="0"/>
            <a:ea typeface="Roboto" pitchFamily="2" charset="0"/>
          </a:endParaRPr>
        </a:p>
      </dgm:t>
    </dgm:pt>
    <dgm:pt modelId="{1C188749-9907-4124-B68F-B54FC2234534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Contexto</a:t>
          </a:r>
        </a:p>
        <a:p>
          <a:r>
            <a:rPr lang="pt-BR" b="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Altos impostos; luta entre liberais e conservadores para controlar a província; crise econômica e suas consequências para a população pobre. </a:t>
          </a:r>
        </a:p>
      </dgm:t>
    </dgm:pt>
    <dgm:pt modelId="{958AF93E-C7FC-40F9-888A-7F66FFBAC58B}" type="parTrans" cxnId="{5F1E87C4-A036-4488-AAA0-684243725149}">
      <dgm:prSet/>
      <dgm:spPr/>
      <dgm:t>
        <a:bodyPr/>
        <a:lstStyle/>
        <a:p>
          <a:endParaRPr lang="pt-BR" b="0">
            <a:solidFill>
              <a:schemeClr val="tx1"/>
            </a:solidFill>
            <a:latin typeface="Roboto" pitchFamily="2" charset="0"/>
            <a:ea typeface="Roboto" pitchFamily="2" charset="0"/>
          </a:endParaRPr>
        </a:p>
      </dgm:t>
    </dgm:pt>
    <dgm:pt modelId="{E929BE35-1A98-4283-BE20-E37612961D90}" type="sibTrans" cxnId="{5F1E87C4-A036-4488-AAA0-684243725149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pt-BR" b="0">
            <a:solidFill>
              <a:schemeClr val="tx1"/>
            </a:solidFill>
            <a:latin typeface="Roboto" pitchFamily="2" charset="0"/>
            <a:ea typeface="Roboto" pitchFamily="2" charset="0"/>
          </a:endParaRPr>
        </a:p>
      </dgm:t>
    </dgm:pt>
    <dgm:pt modelId="{470907F4-0672-44C5-A620-6F9E775A8AF2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Composição</a:t>
          </a:r>
        </a:p>
        <a:p>
          <a:r>
            <a:rPr lang="pt-BR" b="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Revolta popular, formada por desempregados, vaqueiros, quilombolas e indígenas.</a:t>
          </a:r>
        </a:p>
      </dgm:t>
    </dgm:pt>
    <dgm:pt modelId="{19BF5036-9963-4017-8A5A-DCF756932078}" type="parTrans" cxnId="{205A2D60-C095-4B8C-9B31-4C6792D35FD7}">
      <dgm:prSet/>
      <dgm:spPr/>
      <dgm:t>
        <a:bodyPr/>
        <a:lstStyle/>
        <a:p>
          <a:endParaRPr lang="pt-BR" b="0">
            <a:solidFill>
              <a:schemeClr val="tx1"/>
            </a:solidFill>
            <a:latin typeface="Roboto" pitchFamily="2" charset="0"/>
            <a:ea typeface="Roboto" pitchFamily="2" charset="0"/>
          </a:endParaRPr>
        </a:p>
      </dgm:t>
    </dgm:pt>
    <dgm:pt modelId="{F5D2D53F-090C-4ECC-AA1C-EFC8538325F7}" type="sibTrans" cxnId="{205A2D60-C095-4B8C-9B31-4C6792D35FD7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pt-BR" b="0">
            <a:solidFill>
              <a:schemeClr val="tx1"/>
            </a:solidFill>
            <a:latin typeface="Roboto" pitchFamily="2" charset="0"/>
            <a:ea typeface="Roboto" pitchFamily="2" charset="0"/>
          </a:endParaRPr>
        </a:p>
      </dgm:t>
    </dgm:pt>
    <dgm:pt modelId="{E27328F3-6C92-4E8B-A4BF-C78E91D30562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pt-BR" b="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Bandos populares passaram a atacar fazendas, atemorizando os proprietários.</a:t>
          </a:r>
        </a:p>
      </dgm:t>
    </dgm:pt>
    <dgm:pt modelId="{FD331947-D82E-4583-B579-CCD484B4BABF}" type="parTrans" cxnId="{4F0FE868-0EDC-41E2-9A7A-F91A355AC3ED}">
      <dgm:prSet/>
      <dgm:spPr/>
      <dgm:t>
        <a:bodyPr/>
        <a:lstStyle/>
        <a:p>
          <a:endParaRPr lang="pt-BR" b="0">
            <a:solidFill>
              <a:schemeClr val="tx1"/>
            </a:solidFill>
            <a:latin typeface="Roboto" pitchFamily="2" charset="0"/>
            <a:ea typeface="Roboto" pitchFamily="2" charset="0"/>
          </a:endParaRPr>
        </a:p>
      </dgm:t>
    </dgm:pt>
    <dgm:pt modelId="{D5B2C97C-BAD2-46F0-8905-A1F96B8F4A67}" type="sibTrans" cxnId="{4F0FE868-0EDC-41E2-9A7A-F91A355AC3ED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pt-BR" b="0">
            <a:solidFill>
              <a:schemeClr val="tx1"/>
            </a:solidFill>
            <a:latin typeface="Roboto" pitchFamily="2" charset="0"/>
            <a:ea typeface="Roboto" pitchFamily="2" charset="0"/>
          </a:endParaRPr>
        </a:p>
      </dgm:t>
    </dgm:pt>
    <dgm:pt modelId="{4A19C5DF-FFEA-4D03-B45B-21919C0DA61E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pt-BR" b="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Exigiam a substituição do presidente da província, a expulsão dos comerciantes portugueses e o </a:t>
          </a:r>
          <a:r>
            <a:rPr lang="pt-BR" b="1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fim da escravidão</a:t>
          </a:r>
          <a:r>
            <a:rPr lang="pt-BR" b="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.</a:t>
          </a:r>
        </a:p>
      </dgm:t>
    </dgm:pt>
    <dgm:pt modelId="{1D4F2BBA-981C-4FF8-814E-511D30A7964A}" type="parTrans" cxnId="{2C336F76-9BD8-4F87-95DA-80959A9AADC5}">
      <dgm:prSet/>
      <dgm:spPr/>
      <dgm:t>
        <a:bodyPr/>
        <a:lstStyle/>
        <a:p>
          <a:endParaRPr lang="pt-BR" b="0">
            <a:solidFill>
              <a:schemeClr val="tx1"/>
            </a:solidFill>
            <a:latin typeface="Roboto" pitchFamily="2" charset="0"/>
            <a:ea typeface="Roboto" pitchFamily="2" charset="0"/>
          </a:endParaRPr>
        </a:p>
      </dgm:t>
    </dgm:pt>
    <dgm:pt modelId="{E9E34481-4010-444E-8DFA-93A650078114}" type="sibTrans" cxnId="{2C336F76-9BD8-4F87-95DA-80959A9AADC5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pt-BR" b="0">
            <a:solidFill>
              <a:schemeClr val="tx1"/>
            </a:solidFill>
            <a:latin typeface="Roboto" pitchFamily="2" charset="0"/>
            <a:ea typeface="Roboto" pitchFamily="2" charset="0"/>
          </a:endParaRPr>
        </a:p>
      </dgm:t>
    </dgm:pt>
    <dgm:pt modelId="{F866C011-04AD-4B1D-A118-AD7C59D669DC}">
      <dgm:prSet/>
      <dgm:spPr>
        <a:solidFill>
          <a:schemeClr val="tx1">
            <a:lumMod val="65000"/>
            <a:lumOff val="3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bg1"/>
              </a:solidFill>
              <a:latin typeface="Roboto" pitchFamily="2" charset="0"/>
              <a:ea typeface="Roboto" pitchFamily="2" charset="0"/>
            </a:rPr>
            <a:t>Repressão violenta: os rebeldes foram presos e executados sem direito a defesa. </a:t>
          </a:r>
        </a:p>
      </dgm:t>
    </dgm:pt>
    <dgm:pt modelId="{EF20A7C7-0021-4D74-B1B1-CA9DE13370CB}" type="parTrans" cxnId="{3C4015EA-FB05-457A-9E69-7CAC7BB923DD}">
      <dgm:prSet/>
      <dgm:spPr/>
      <dgm:t>
        <a:bodyPr/>
        <a:lstStyle/>
        <a:p>
          <a:endParaRPr lang="pt-BR" b="0">
            <a:solidFill>
              <a:schemeClr val="tx1"/>
            </a:solidFill>
            <a:latin typeface="Roboto" pitchFamily="2" charset="0"/>
            <a:ea typeface="Roboto" pitchFamily="2" charset="0"/>
          </a:endParaRPr>
        </a:p>
      </dgm:t>
    </dgm:pt>
    <dgm:pt modelId="{CDF9418B-4CEE-4FEF-8788-59FE2AA487A6}" type="sibTrans" cxnId="{3C4015EA-FB05-457A-9E69-7CAC7BB923DD}">
      <dgm:prSet/>
      <dgm:spPr/>
      <dgm:t>
        <a:bodyPr/>
        <a:lstStyle/>
        <a:p>
          <a:endParaRPr lang="pt-BR" b="0">
            <a:solidFill>
              <a:schemeClr val="tx1"/>
            </a:solidFill>
            <a:latin typeface="Roboto" pitchFamily="2" charset="0"/>
            <a:ea typeface="Roboto" pitchFamily="2" charset="0"/>
          </a:endParaRPr>
        </a:p>
      </dgm:t>
    </dgm:pt>
    <dgm:pt modelId="{5725BB28-92BA-4DB1-AC76-63A4837499B4}" type="pres">
      <dgm:prSet presAssocID="{6E3E5BD4-41B6-4186-92B8-2CCEE0B815D5}" presName="Name0" presStyleCnt="0">
        <dgm:presLayoutVars>
          <dgm:dir/>
          <dgm:resizeHandles val="exact"/>
        </dgm:presLayoutVars>
      </dgm:prSet>
      <dgm:spPr/>
    </dgm:pt>
    <dgm:pt modelId="{23D01040-08F1-4E89-AF5C-2148355EB1ED}" type="pres">
      <dgm:prSet presAssocID="{611B90C7-2D73-4A74-95B1-CD2373E7B052}" presName="node" presStyleLbl="node1" presStyleIdx="0" presStyleCnt="6">
        <dgm:presLayoutVars>
          <dgm:bulletEnabled val="1"/>
        </dgm:presLayoutVars>
      </dgm:prSet>
      <dgm:spPr/>
    </dgm:pt>
    <dgm:pt modelId="{4B5DD970-465B-49DF-8EA5-C3AA438873E9}" type="pres">
      <dgm:prSet presAssocID="{66A5AD2B-D7F1-4FEC-8B00-7812D9780D08}" presName="sibTrans" presStyleLbl="sibTrans2D1" presStyleIdx="0" presStyleCnt="5"/>
      <dgm:spPr/>
    </dgm:pt>
    <dgm:pt modelId="{6113F35E-1FF3-41CB-B403-3A15E7A04E18}" type="pres">
      <dgm:prSet presAssocID="{66A5AD2B-D7F1-4FEC-8B00-7812D9780D08}" presName="connectorText" presStyleLbl="sibTrans2D1" presStyleIdx="0" presStyleCnt="5"/>
      <dgm:spPr/>
    </dgm:pt>
    <dgm:pt modelId="{4FA4BEFB-AD3A-4DA7-B52A-79BB7E8BB726}" type="pres">
      <dgm:prSet presAssocID="{1C188749-9907-4124-B68F-B54FC2234534}" presName="node" presStyleLbl="node1" presStyleIdx="1" presStyleCnt="6">
        <dgm:presLayoutVars>
          <dgm:bulletEnabled val="1"/>
        </dgm:presLayoutVars>
      </dgm:prSet>
      <dgm:spPr/>
    </dgm:pt>
    <dgm:pt modelId="{D674CC7F-B031-4314-841A-286CF29F8ACB}" type="pres">
      <dgm:prSet presAssocID="{E929BE35-1A98-4283-BE20-E37612961D90}" presName="sibTrans" presStyleLbl="sibTrans2D1" presStyleIdx="1" presStyleCnt="5"/>
      <dgm:spPr/>
    </dgm:pt>
    <dgm:pt modelId="{4EE7FD2E-D7BD-4B27-AFCD-879E8B9DF08E}" type="pres">
      <dgm:prSet presAssocID="{E929BE35-1A98-4283-BE20-E37612961D90}" presName="connectorText" presStyleLbl="sibTrans2D1" presStyleIdx="1" presStyleCnt="5"/>
      <dgm:spPr/>
    </dgm:pt>
    <dgm:pt modelId="{44C545F7-103E-462E-8263-1E90DE65D7EC}" type="pres">
      <dgm:prSet presAssocID="{470907F4-0672-44C5-A620-6F9E775A8AF2}" presName="node" presStyleLbl="node1" presStyleIdx="2" presStyleCnt="6" custScaleX="109807">
        <dgm:presLayoutVars>
          <dgm:bulletEnabled val="1"/>
        </dgm:presLayoutVars>
      </dgm:prSet>
      <dgm:spPr/>
    </dgm:pt>
    <dgm:pt modelId="{DA38995D-B418-4012-ADDD-DDF8E7A78785}" type="pres">
      <dgm:prSet presAssocID="{F5D2D53F-090C-4ECC-AA1C-EFC8538325F7}" presName="sibTrans" presStyleLbl="sibTrans2D1" presStyleIdx="2" presStyleCnt="5"/>
      <dgm:spPr/>
    </dgm:pt>
    <dgm:pt modelId="{B73BA629-C0B1-4C30-8915-56D1BBA86056}" type="pres">
      <dgm:prSet presAssocID="{F5D2D53F-090C-4ECC-AA1C-EFC8538325F7}" presName="connectorText" presStyleLbl="sibTrans2D1" presStyleIdx="2" presStyleCnt="5"/>
      <dgm:spPr/>
    </dgm:pt>
    <dgm:pt modelId="{029550AB-B4B0-41F1-9A40-6A3F4219FCBC}" type="pres">
      <dgm:prSet presAssocID="{E27328F3-6C92-4E8B-A4BF-C78E91D30562}" presName="node" presStyleLbl="node1" presStyleIdx="3" presStyleCnt="6">
        <dgm:presLayoutVars>
          <dgm:bulletEnabled val="1"/>
        </dgm:presLayoutVars>
      </dgm:prSet>
      <dgm:spPr/>
    </dgm:pt>
    <dgm:pt modelId="{25D6E400-0B1A-4DD3-8C98-368BC8CED8BE}" type="pres">
      <dgm:prSet presAssocID="{D5B2C97C-BAD2-46F0-8905-A1F96B8F4A67}" presName="sibTrans" presStyleLbl="sibTrans2D1" presStyleIdx="3" presStyleCnt="5"/>
      <dgm:spPr/>
    </dgm:pt>
    <dgm:pt modelId="{E62B8B93-2931-4170-BEEE-B7A502743319}" type="pres">
      <dgm:prSet presAssocID="{D5B2C97C-BAD2-46F0-8905-A1F96B8F4A67}" presName="connectorText" presStyleLbl="sibTrans2D1" presStyleIdx="3" presStyleCnt="5"/>
      <dgm:spPr/>
    </dgm:pt>
    <dgm:pt modelId="{F904152B-067E-4E5B-B7A0-F56E7514C924}" type="pres">
      <dgm:prSet presAssocID="{4A19C5DF-FFEA-4D03-B45B-21919C0DA61E}" presName="node" presStyleLbl="node1" presStyleIdx="4" presStyleCnt="6">
        <dgm:presLayoutVars>
          <dgm:bulletEnabled val="1"/>
        </dgm:presLayoutVars>
      </dgm:prSet>
      <dgm:spPr/>
    </dgm:pt>
    <dgm:pt modelId="{DA37D36C-4F8A-47DC-B1AA-5B7091412450}" type="pres">
      <dgm:prSet presAssocID="{E9E34481-4010-444E-8DFA-93A650078114}" presName="sibTrans" presStyleLbl="sibTrans2D1" presStyleIdx="4" presStyleCnt="5"/>
      <dgm:spPr/>
    </dgm:pt>
    <dgm:pt modelId="{17B16C09-A99B-462B-8F44-FCC08E91B7B7}" type="pres">
      <dgm:prSet presAssocID="{E9E34481-4010-444E-8DFA-93A650078114}" presName="connectorText" presStyleLbl="sibTrans2D1" presStyleIdx="4" presStyleCnt="5"/>
      <dgm:spPr/>
    </dgm:pt>
    <dgm:pt modelId="{183CC0D0-3518-4027-804B-88584ACAFC14}" type="pres">
      <dgm:prSet presAssocID="{F866C011-04AD-4B1D-A118-AD7C59D669DC}" presName="node" presStyleLbl="node1" presStyleIdx="5" presStyleCnt="6">
        <dgm:presLayoutVars>
          <dgm:bulletEnabled val="1"/>
        </dgm:presLayoutVars>
      </dgm:prSet>
      <dgm:spPr/>
    </dgm:pt>
  </dgm:ptLst>
  <dgm:cxnLst>
    <dgm:cxn modelId="{BF0D1C3D-101F-413D-ABE3-20F955BAA39F}" type="presOf" srcId="{E27328F3-6C92-4E8B-A4BF-C78E91D30562}" destId="{029550AB-B4B0-41F1-9A40-6A3F4219FCBC}" srcOrd="0" destOrd="0" presId="urn:microsoft.com/office/officeart/2005/8/layout/process1"/>
    <dgm:cxn modelId="{16821D5D-D006-4B0C-9D37-F741E38ACD7C}" type="presOf" srcId="{E929BE35-1A98-4283-BE20-E37612961D90}" destId="{4EE7FD2E-D7BD-4B27-AFCD-879E8B9DF08E}" srcOrd="1" destOrd="0" presId="urn:microsoft.com/office/officeart/2005/8/layout/process1"/>
    <dgm:cxn modelId="{205A2D60-C095-4B8C-9B31-4C6792D35FD7}" srcId="{6E3E5BD4-41B6-4186-92B8-2CCEE0B815D5}" destId="{470907F4-0672-44C5-A620-6F9E775A8AF2}" srcOrd="2" destOrd="0" parTransId="{19BF5036-9963-4017-8A5A-DCF756932078}" sibTransId="{F5D2D53F-090C-4ECC-AA1C-EFC8538325F7}"/>
    <dgm:cxn modelId="{4F0FE868-0EDC-41E2-9A7A-F91A355AC3ED}" srcId="{6E3E5BD4-41B6-4186-92B8-2CCEE0B815D5}" destId="{E27328F3-6C92-4E8B-A4BF-C78E91D30562}" srcOrd="3" destOrd="0" parTransId="{FD331947-D82E-4583-B579-CCD484B4BABF}" sibTransId="{D5B2C97C-BAD2-46F0-8905-A1F96B8F4A67}"/>
    <dgm:cxn modelId="{0DB58B4B-773A-4217-BDA5-17B6BECE0C32}" type="presOf" srcId="{F5D2D53F-090C-4ECC-AA1C-EFC8538325F7}" destId="{DA38995D-B418-4012-ADDD-DDF8E7A78785}" srcOrd="0" destOrd="0" presId="urn:microsoft.com/office/officeart/2005/8/layout/process1"/>
    <dgm:cxn modelId="{2C336F76-9BD8-4F87-95DA-80959A9AADC5}" srcId="{6E3E5BD4-41B6-4186-92B8-2CCEE0B815D5}" destId="{4A19C5DF-FFEA-4D03-B45B-21919C0DA61E}" srcOrd="4" destOrd="0" parTransId="{1D4F2BBA-981C-4FF8-814E-511D30A7964A}" sibTransId="{E9E34481-4010-444E-8DFA-93A650078114}"/>
    <dgm:cxn modelId="{B99A018C-D61C-4C9A-8668-92711C280C9E}" type="presOf" srcId="{611B90C7-2D73-4A74-95B1-CD2373E7B052}" destId="{23D01040-08F1-4E89-AF5C-2148355EB1ED}" srcOrd="0" destOrd="0" presId="urn:microsoft.com/office/officeart/2005/8/layout/process1"/>
    <dgm:cxn modelId="{374B6F99-A272-4AC0-A529-E9AB8AA2AB45}" type="presOf" srcId="{1C188749-9907-4124-B68F-B54FC2234534}" destId="{4FA4BEFB-AD3A-4DA7-B52A-79BB7E8BB726}" srcOrd="0" destOrd="0" presId="urn:microsoft.com/office/officeart/2005/8/layout/process1"/>
    <dgm:cxn modelId="{54B1C79A-A680-4F7B-9CBC-099A20E045FD}" type="presOf" srcId="{470907F4-0672-44C5-A620-6F9E775A8AF2}" destId="{44C545F7-103E-462E-8263-1E90DE65D7EC}" srcOrd="0" destOrd="0" presId="urn:microsoft.com/office/officeart/2005/8/layout/process1"/>
    <dgm:cxn modelId="{C13361A0-6105-4B44-85B3-A6CE3E91B5D6}" type="presOf" srcId="{6E3E5BD4-41B6-4186-92B8-2CCEE0B815D5}" destId="{5725BB28-92BA-4DB1-AC76-63A4837499B4}" srcOrd="0" destOrd="0" presId="urn:microsoft.com/office/officeart/2005/8/layout/process1"/>
    <dgm:cxn modelId="{E36A7DAB-650F-48FC-9B0F-A8EA018E310C}" type="presOf" srcId="{D5B2C97C-BAD2-46F0-8905-A1F96B8F4A67}" destId="{E62B8B93-2931-4170-BEEE-B7A502743319}" srcOrd="1" destOrd="0" presId="urn:microsoft.com/office/officeart/2005/8/layout/process1"/>
    <dgm:cxn modelId="{2CE8E7B2-E928-43F8-A35D-EA2204974284}" type="presOf" srcId="{66A5AD2B-D7F1-4FEC-8B00-7812D9780D08}" destId="{6113F35E-1FF3-41CB-B403-3A15E7A04E18}" srcOrd="1" destOrd="0" presId="urn:microsoft.com/office/officeart/2005/8/layout/process1"/>
    <dgm:cxn modelId="{675BA8BC-AB0B-42B4-A24B-A9043B6CD756}" type="presOf" srcId="{D5B2C97C-BAD2-46F0-8905-A1F96B8F4A67}" destId="{25D6E400-0B1A-4DD3-8C98-368BC8CED8BE}" srcOrd="0" destOrd="0" presId="urn:microsoft.com/office/officeart/2005/8/layout/process1"/>
    <dgm:cxn modelId="{5F1E87C4-A036-4488-AAA0-684243725149}" srcId="{6E3E5BD4-41B6-4186-92B8-2CCEE0B815D5}" destId="{1C188749-9907-4124-B68F-B54FC2234534}" srcOrd="1" destOrd="0" parTransId="{958AF93E-C7FC-40F9-888A-7F66FFBAC58B}" sibTransId="{E929BE35-1A98-4283-BE20-E37612961D90}"/>
    <dgm:cxn modelId="{02CE24D0-B726-4B13-B104-5F598B03B0D4}" type="presOf" srcId="{66A5AD2B-D7F1-4FEC-8B00-7812D9780D08}" destId="{4B5DD970-465B-49DF-8EA5-C3AA438873E9}" srcOrd="0" destOrd="0" presId="urn:microsoft.com/office/officeart/2005/8/layout/process1"/>
    <dgm:cxn modelId="{B7DE21D5-3DDC-4687-96BC-D85C12557667}" type="presOf" srcId="{4A19C5DF-FFEA-4D03-B45B-21919C0DA61E}" destId="{F904152B-067E-4E5B-B7A0-F56E7514C924}" srcOrd="0" destOrd="0" presId="urn:microsoft.com/office/officeart/2005/8/layout/process1"/>
    <dgm:cxn modelId="{7B0774DA-772A-45BF-BFC7-E72A7742932D}" type="presOf" srcId="{E929BE35-1A98-4283-BE20-E37612961D90}" destId="{D674CC7F-B031-4314-841A-286CF29F8ACB}" srcOrd="0" destOrd="0" presId="urn:microsoft.com/office/officeart/2005/8/layout/process1"/>
    <dgm:cxn modelId="{7D1140E3-050B-4B73-BFDD-3128692AC401}" type="presOf" srcId="{F5D2D53F-090C-4ECC-AA1C-EFC8538325F7}" destId="{B73BA629-C0B1-4C30-8915-56D1BBA86056}" srcOrd="1" destOrd="0" presId="urn:microsoft.com/office/officeart/2005/8/layout/process1"/>
    <dgm:cxn modelId="{3C37D3E8-905F-4B10-A514-5FF39A051DE4}" type="presOf" srcId="{E9E34481-4010-444E-8DFA-93A650078114}" destId="{DA37D36C-4F8A-47DC-B1AA-5B7091412450}" srcOrd="0" destOrd="0" presId="urn:microsoft.com/office/officeart/2005/8/layout/process1"/>
    <dgm:cxn modelId="{3C4015EA-FB05-457A-9E69-7CAC7BB923DD}" srcId="{6E3E5BD4-41B6-4186-92B8-2CCEE0B815D5}" destId="{F866C011-04AD-4B1D-A118-AD7C59D669DC}" srcOrd="5" destOrd="0" parTransId="{EF20A7C7-0021-4D74-B1B1-CA9DE13370CB}" sibTransId="{CDF9418B-4CEE-4FEF-8788-59FE2AA487A6}"/>
    <dgm:cxn modelId="{B9DB24EA-E1B9-4886-8478-47E734AB3D66}" type="presOf" srcId="{F866C011-04AD-4B1D-A118-AD7C59D669DC}" destId="{183CC0D0-3518-4027-804B-88584ACAFC14}" srcOrd="0" destOrd="0" presId="urn:microsoft.com/office/officeart/2005/8/layout/process1"/>
    <dgm:cxn modelId="{2B3963F1-D0B7-437C-8265-DF69E4EA3E85}" srcId="{6E3E5BD4-41B6-4186-92B8-2CCEE0B815D5}" destId="{611B90C7-2D73-4A74-95B1-CD2373E7B052}" srcOrd="0" destOrd="0" parTransId="{69BC7E06-BBFA-439F-99BA-73CBD3D5924B}" sibTransId="{66A5AD2B-D7F1-4FEC-8B00-7812D9780D08}"/>
    <dgm:cxn modelId="{6AFD81FA-EED4-4162-B00F-23EDEB2DF4C6}" type="presOf" srcId="{E9E34481-4010-444E-8DFA-93A650078114}" destId="{17B16C09-A99B-462B-8F44-FCC08E91B7B7}" srcOrd="1" destOrd="0" presId="urn:microsoft.com/office/officeart/2005/8/layout/process1"/>
    <dgm:cxn modelId="{CD257055-8D64-4895-B725-564C10495AB7}" type="presParOf" srcId="{5725BB28-92BA-4DB1-AC76-63A4837499B4}" destId="{23D01040-08F1-4E89-AF5C-2148355EB1ED}" srcOrd="0" destOrd="0" presId="urn:microsoft.com/office/officeart/2005/8/layout/process1"/>
    <dgm:cxn modelId="{DA5F0BAB-73EB-4B28-981C-11A8A7354088}" type="presParOf" srcId="{5725BB28-92BA-4DB1-AC76-63A4837499B4}" destId="{4B5DD970-465B-49DF-8EA5-C3AA438873E9}" srcOrd="1" destOrd="0" presId="urn:microsoft.com/office/officeart/2005/8/layout/process1"/>
    <dgm:cxn modelId="{B85B94B4-48B2-427C-948B-DC50DD0682F7}" type="presParOf" srcId="{4B5DD970-465B-49DF-8EA5-C3AA438873E9}" destId="{6113F35E-1FF3-41CB-B403-3A15E7A04E18}" srcOrd="0" destOrd="0" presId="urn:microsoft.com/office/officeart/2005/8/layout/process1"/>
    <dgm:cxn modelId="{E254E8A1-CA6B-4263-A0BB-8B675AD415BF}" type="presParOf" srcId="{5725BB28-92BA-4DB1-AC76-63A4837499B4}" destId="{4FA4BEFB-AD3A-4DA7-B52A-79BB7E8BB726}" srcOrd="2" destOrd="0" presId="urn:microsoft.com/office/officeart/2005/8/layout/process1"/>
    <dgm:cxn modelId="{46924B0F-5792-49CC-AD1C-88CB97798EB6}" type="presParOf" srcId="{5725BB28-92BA-4DB1-AC76-63A4837499B4}" destId="{D674CC7F-B031-4314-841A-286CF29F8ACB}" srcOrd="3" destOrd="0" presId="urn:microsoft.com/office/officeart/2005/8/layout/process1"/>
    <dgm:cxn modelId="{B1C8F820-D8F1-4E84-8123-E5DB2CA928E7}" type="presParOf" srcId="{D674CC7F-B031-4314-841A-286CF29F8ACB}" destId="{4EE7FD2E-D7BD-4B27-AFCD-879E8B9DF08E}" srcOrd="0" destOrd="0" presId="urn:microsoft.com/office/officeart/2005/8/layout/process1"/>
    <dgm:cxn modelId="{BA06FC90-59DC-432E-ACB6-33BC297D1804}" type="presParOf" srcId="{5725BB28-92BA-4DB1-AC76-63A4837499B4}" destId="{44C545F7-103E-462E-8263-1E90DE65D7EC}" srcOrd="4" destOrd="0" presId="urn:microsoft.com/office/officeart/2005/8/layout/process1"/>
    <dgm:cxn modelId="{FDF4282B-1203-4B33-BB4A-66EE7EBA1162}" type="presParOf" srcId="{5725BB28-92BA-4DB1-AC76-63A4837499B4}" destId="{DA38995D-B418-4012-ADDD-DDF8E7A78785}" srcOrd="5" destOrd="0" presId="urn:microsoft.com/office/officeart/2005/8/layout/process1"/>
    <dgm:cxn modelId="{EEB6EB41-FA9C-4751-919E-2FC6994EF684}" type="presParOf" srcId="{DA38995D-B418-4012-ADDD-DDF8E7A78785}" destId="{B73BA629-C0B1-4C30-8915-56D1BBA86056}" srcOrd="0" destOrd="0" presId="urn:microsoft.com/office/officeart/2005/8/layout/process1"/>
    <dgm:cxn modelId="{C5435F67-021A-4A40-92FC-DCD4D0EDE178}" type="presParOf" srcId="{5725BB28-92BA-4DB1-AC76-63A4837499B4}" destId="{029550AB-B4B0-41F1-9A40-6A3F4219FCBC}" srcOrd="6" destOrd="0" presId="urn:microsoft.com/office/officeart/2005/8/layout/process1"/>
    <dgm:cxn modelId="{74C5B6CC-8721-444E-9166-E265A19333EF}" type="presParOf" srcId="{5725BB28-92BA-4DB1-AC76-63A4837499B4}" destId="{25D6E400-0B1A-4DD3-8C98-368BC8CED8BE}" srcOrd="7" destOrd="0" presId="urn:microsoft.com/office/officeart/2005/8/layout/process1"/>
    <dgm:cxn modelId="{811D6619-18AC-4380-95CD-D523D55B68E2}" type="presParOf" srcId="{25D6E400-0B1A-4DD3-8C98-368BC8CED8BE}" destId="{E62B8B93-2931-4170-BEEE-B7A502743319}" srcOrd="0" destOrd="0" presId="urn:microsoft.com/office/officeart/2005/8/layout/process1"/>
    <dgm:cxn modelId="{CE54C291-DD06-4800-93B7-2F76374B469C}" type="presParOf" srcId="{5725BB28-92BA-4DB1-AC76-63A4837499B4}" destId="{F904152B-067E-4E5B-B7A0-F56E7514C924}" srcOrd="8" destOrd="0" presId="urn:microsoft.com/office/officeart/2005/8/layout/process1"/>
    <dgm:cxn modelId="{8D438091-0F36-4D32-B4FC-8528612BA9FA}" type="presParOf" srcId="{5725BB28-92BA-4DB1-AC76-63A4837499B4}" destId="{DA37D36C-4F8A-47DC-B1AA-5B7091412450}" srcOrd="9" destOrd="0" presId="urn:microsoft.com/office/officeart/2005/8/layout/process1"/>
    <dgm:cxn modelId="{DCF12EB9-28D2-49D0-B84F-64491B1F569D}" type="presParOf" srcId="{DA37D36C-4F8A-47DC-B1AA-5B7091412450}" destId="{17B16C09-A99B-462B-8F44-FCC08E91B7B7}" srcOrd="0" destOrd="0" presId="urn:microsoft.com/office/officeart/2005/8/layout/process1"/>
    <dgm:cxn modelId="{19FB2A73-BC96-4326-9A1B-598E61C0031E}" type="presParOf" srcId="{5725BB28-92BA-4DB1-AC76-63A4837499B4}" destId="{183CC0D0-3518-4027-804B-88584ACAFC14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61CC4CB-F737-403D-90BA-806920FFC982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243E78F2-440B-46D6-9CB5-D58F27C182EC}">
      <dgm:prSet phldrT="[Texto]" custT="1"/>
      <dgm:spPr/>
      <dgm:t>
        <a:bodyPr/>
        <a:lstStyle/>
        <a:p>
          <a:r>
            <a:rPr lang="pt-BR" sz="1400" dirty="0">
              <a:latin typeface="Roboto" pitchFamily="2" charset="0"/>
              <a:ea typeface="Roboto" pitchFamily="2" charset="0"/>
            </a:rPr>
            <a:t>Lançaram a campanha pela maioridade de Pedro de Alcântara.</a:t>
          </a:r>
        </a:p>
      </dgm:t>
    </dgm:pt>
    <dgm:pt modelId="{77CCF921-A4AB-404E-9C89-205EAC50473C}" type="parTrans" cxnId="{EF359CF1-2717-49D0-A58C-98C3A9D50427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0DCC6FFD-A966-4AEB-A770-E2AF8F1EBF20}" type="sibTrans" cxnId="{EF359CF1-2717-49D0-A58C-98C3A9D50427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4D170163-F2E2-417D-8D6A-939DDB333844}">
      <dgm:prSet phldrT="[Texto]" custT="1"/>
      <dgm:spPr/>
      <dgm:t>
        <a:bodyPr/>
        <a:lstStyle/>
        <a:p>
          <a:r>
            <a:rPr lang="pt-BR" sz="1400" dirty="0">
              <a:latin typeface="Roboto" pitchFamily="2" charset="0"/>
              <a:ea typeface="Roboto" pitchFamily="2" charset="0"/>
            </a:rPr>
            <a:t>Conservadores passaram a apoiar a campanha, vista como forma de “salvar a nação”.</a:t>
          </a:r>
        </a:p>
      </dgm:t>
    </dgm:pt>
    <dgm:pt modelId="{F726CE00-36C5-49A8-9E2A-B0C705AF0B71}" type="parTrans" cxnId="{7703BE23-2428-4964-A1F2-099D5CB60EB5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81145BEC-2FA2-4330-B399-B0CBD00DFB7D}" type="sibTrans" cxnId="{7703BE23-2428-4964-A1F2-099D5CB60EB5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F627DE81-ADA7-4F0B-B14E-8809A2893802}">
      <dgm:prSet phldrT="[Texto]" custT="1"/>
      <dgm:spPr/>
      <dgm:t>
        <a:bodyPr/>
        <a:lstStyle/>
        <a:p>
          <a:r>
            <a:rPr lang="pt-BR" sz="1400" dirty="0">
              <a:latin typeface="Roboto" pitchFamily="2" charset="0"/>
              <a:ea typeface="Roboto" pitchFamily="2" charset="0"/>
            </a:rPr>
            <a:t>Julho de 1840:</a:t>
          </a:r>
        </a:p>
        <a:p>
          <a:r>
            <a:rPr lang="pt-BR" sz="1400" dirty="0">
              <a:latin typeface="Roboto" pitchFamily="2" charset="0"/>
              <a:ea typeface="Roboto" pitchFamily="2" charset="0"/>
            </a:rPr>
            <a:t>D. Pedro II foi aclamado imperador do Brasil.</a:t>
          </a:r>
        </a:p>
      </dgm:t>
    </dgm:pt>
    <dgm:pt modelId="{18DE173B-D1D3-47D0-8587-8BCB2287D70A}" type="parTrans" cxnId="{461FDF89-B3AF-4263-88E4-78C1D4DD7976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C03E8B6A-B4A7-42C1-9148-795BAB3444B2}" type="sibTrans" cxnId="{461FDF89-B3AF-4263-88E4-78C1D4DD7976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6912FDCB-1533-4CDE-9D56-44EF07E51606}" type="pres">
      <dgm:prSet presAssocID="{361CC4CB-F737-403D-90BA-806920FFC982}" presName="diagram" presStyleCnt="0">
        <dgm:presLayoutVars>
          <dgm:dir/>
          <dgm:resizeHandles val="exact"/>
        </dgm:presLayoutVars>
      </dgm:prSet>
      <dgm:spPr/>
    </dgm:pt>
    <dgm:pt modelId="{723472B5-4173-49BD-B18D-DD8564F4523A}" type="pres">
      <dgm:prSet presAssocID="{243E78F2-440B-46D6-9CB5-D58F27C182EC}" presName="node" presStyleLbl="node1" presStyleIdx="0" presStyleCnt="3" custScaleY="118082">
        <dgm:presLayoutVars>
          <dgm:bulletEnabled val="1"/>
        </dgm:presLayoutVars>
      </dgm:prSet>
      <dgm:spPr/>
    </dgm:pt>
    <dgm:pt modelId="{86037C76-F126-4DCF-BE82-252D40E84A9D}" type="pres">
      <dgm:prSet presAssocID="{0DCC6FFD-A966-4AEB-A770-E2AF8F1EBF20}" presName="sibTrans" presStyleCnt="0"/>
      <dgm:spPr/>
    </dgm:pt>
    <dgm:pt modelId="{4AF2171E-E2C0-42F7-B775-A84845C4716C}" type="pres">
      <dgm:prSet presAssocID="{4D170163-F2E2-417D-8D6A-939DDB333844}" presName="node" presStyleLbl="node1" presStyleIdx="1" presStyleCnt="3" custScaleY="127879">
        <dgm:presLayoutVars>
          <dgm:bulletEnabled val="1"/>
        </dgm:presLayoutVars>
      </dgm:prSet>
      <dgm:spPr/>
    </dgm:pt>
    <dgm:pt modelId="{46E16528-D122-4A3F-86FC-30BE7C8232EB}" type="pres">
      <dgm:prSet presAssocID="{81145BEC-2FA2-4330-B399-B0CBD00DFB7D}" presName="sibTrans" presStyleCnt="0"/>
      <dgm:spPr/>
    </dgm:pt>
    <dgm:pt modelId="{0DF707F8-03AD-4A15-A6CF-5988FFF0BA5A}" type="pres">
      <dgm:prSet presAssocID="{F627DE81-ADA7-4F0B-B14E-8809A2893802}" presName="node" presStyleLbl="node1" presStyleIdx="2" presStyleCnt="3" custScaleY="120136">
        <dgm:presLayoutVars>
          <dgm:bulletEnabled val="1"/>
        </dgm:presLayoutVars>
      </dgm:prSet>
      <dgm:spPr/>
    </dgm:pt>
  </dgm:ptLst>
  <dgm:cxnLst>
    <dgm:cxn modelId="{410D4820-8F2A-48CE-8184-A5600C5727F1}" type="presOf" srcId="{361CC4CB-F737-403D-90BA-806920FFC982}" destId="{6912FDCB-1533-4CDE-9D56-44EF07E51606}" srcOrd="0" destOrd="0" presId="urn:microsoft.com/office/officeart/2005/8/layout/default"/>
    <dgm:cxn modelId="{7703BE23-2428-4964-A1F2-099D5CB60EB5}" srcId="{361CC4CB-F737-403D-90BA-806920FFC982}" destId="{4D170163-F2E2-417D-8D6A-939DDB333844}" srcOrd="1" destOrd="0" parTransId="{F726CE00-36C5-49A8-9E2A-B0C705AF0B71}" sibTransId="{81145BEC-2FA2-4330-B399-B0CBD00DFB7D}"/>
    <dgm:cxn modelId="{7CFDFF83-1D0E-46F9-BACA-7A8CF21B0B5F}" type="presOf" srcId="{F627DE81-ADA7-4F0B-B14E-8809A2893802}" destId="{0DF707F8-03AD-4A15-A6CF-5988FFF0BA5A}" srcOrd="0" destOrd="0" presId="urn:microsoft.com/office/officeart/2005/8/layout/default"/>
    <dgm:cxn modelId="{461FDF89-B3AF-4263-88E4-78C1D4DD7976}" srcId="{361CC4CB-F737-403D-90BA-806920FFC982}" destId="{F627DE81-ADA7-4F0B-B14E-8809A2893802}" srcOrd="2" destOrd="0" parTransId="{18DE173B-D1D3-47D0-8587-8BCB2287D70A}" sibTransId="{C03E8B6A-B4A7-42C1-9148-795BAB3444B2}"/>
    <dgm:cxn modelId="{7AFA15BB-244C-4C87-B2A2-032205C961AF}" type="presOf" srcId="{243E78F2-440B-46D6-9CB5-D58F27C182EC}" destId="{723472B5-4173-49BD-B18D-DD8564F4523A}" srcOrd="0" destOrd="0" presId="urn:microsoft.com/office/officeart/2005/8/layout/default"/>
    <dgm:cxn modelId="{1BE3F3ED-7FB4-4687-8214-F9B41D360523}" type="presOf" srcId="{4D170163-F2E2-417D-8D6A-939DDB333844}" destId="{4AF2171E-E2C0-42F7-B775-A84845C4716C}" srcOrd="0" destOrd="0" presId="urn:microsoft.com/office/officeart/2005/8/layout/default"/>
    <dgm:cxn modelId="{EF359CF1-2717-49D0-A58C-98C3A9D50427}" srcId="{361CC4CB-F737-403D-90BA-806920FFC982}" destId="{243E78F2-440B-46D6-9CB5-D58F27C182EC}" srcOrd="0" destOrd="0" parTransId="{77CCF921-A4AB-404E-9C89-205EAC50473C}" sibTransId="{0DCC6FFD-A966-4AEB-A770-E2AF8F1EBF20}"/>
    <dgm:cxn modelId="{EA9D8D55-BED3-44E4-B65D-5AD7E3603168}" type="presParOf" srcId="{6912FDCB-1533-4CDE-9D56-44EF07E51606}" destId="{723472B5-4173-49BD-B18D-DD8564F4523A}" srcOrd="0" destOrd="0" presId="urn:microsoft.com/office/officeart/2005/8/layout/default"/>
    <dgm:cxn modelId="{E917FF90-9B3E-44B3-88A4-ACE940E5E317}" type="presParOf" srcId="{6912FDCB-1533-4CDE-9D56-44EF07E51606}" destId="{86037C76-F126-4DCF-BE82-252D40E84A9D}" srcOrd="1" destOrd="0" presId="urn:microsoft.com/office/officeart/2005/8/layout/default"/>
    <dgm:cxn modelId="{32CB2212-E58C-4D53-8554-591DB9CCE37C}" type="presParOf" srcId="{6912FDCB-1533-4CDE-9D56-44EF07E51606}" destId="{4AF2171E-E2C0-42F7-B775-A84845C4716C}" srcOrd="2" destOrd="0" presId="urn:microsoft.com/office/officeart/2005/8/layout/default"/>
    <dgm:cxn modelId="{4CFC078E-0992-414F-8042-CA563C56327C}" type="presParOf" srcId="{6912FDCB-1533-4CDE-9D56-44EF07E51606}" destId="{46E16528-D122-4A3F-86FC-30BE7C8232EB}" srcOrd="3" destOrd="0" presId="urn:microsoft.com/office/officeart/2005/8/layout/default"/>
    <dgm:cxn modelId="{B6A02B74-56D6-494F-9080-CAE695494BE9}" type="presParOf" srcId="{6912FDCB-1533-4CDE-9D56-44EF07E51606}" destId="{0DF707F8-03AD-4A15-A6CF-5988FFF0BA5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61CC4CB-F737-403D-90BA-806920FFC98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243E78F2-440B-46D6-9CB5-D58F27C182EC}">
      <dgm:prSet phldrT="[Texto]"/>
      <dgm:spPr/>
      <dgm:t>
        <a:bodyPr/>
        <a:lstStyle/>
        <a:p>
          <a:r>
            <a:rPr lang="pt-BR" b="1" dirty="0">
              <a:latin typeface="Roboto" pitchFamily="2" charset="0"/>
              <a:ea typeface="Roboto" pitchFamily="2" charset="0"/>
            </a:rPr>
            <a:t>Descentralização política</a:t>
          </a:r>
        </a:p>
      </dgm:t>
    </dgm:pt>
    <dgm:pt modelId="{77CCF921-A4AB-404E-9C89-205EAC50473C}" type="parTrans" cxnId="{EF359CF1-2717-49D0-A58C-98C3A9D50427}">
      <dgm:prSet/>
      <dgm:spPr/>
      <dgm:t>
        <a:bodyPr/>
        <a:lstStyle/>
        <a:p>
          <a:endParaRPr lang="pt-BR"/>
        </a:p>
      </dgm:t>
    </dgm:pt>
    <dgm:pt modelId="{0DCC6FFD-A966-4AEB-A770-E2AF8F1EBF20}" type="sibTrans" cxnId="{EF359CF1-2717-49D0-A58C-98C3A9D50427}">
      <dgm:prSet/>
      <dgm:spPr/>
      <dgm:t>
        <a:bodyPr/>
        <a:lstStyle/>
        <a:p>
          <a:endParaRPr lang="pt-BR"/>
        </a:p>
      </dgm:t>
    </dgm:pt>
    <dgm:pt modelId="{4D170163-F2E2-417D-8D6A-939DDB333844}">
      <dgm:prSet phldrT="[Texto]" custT="1"/>
      <dgm:spPr/>
      <dgm:t>
        <a:bodyPr/>
        <a:lstStyle/>
        <a:p>
          <a:r>
            <a:rPr lang="pt-BR" sz="1600" b="1" dirty="0">
              <a:latin typeface="Roboto" pitchFamily="2" charset="0"/>
              <a:ea typeface="Roboto" pitchFamily="2" charset="0"/>
            </a:rPr>
            <a:t>Autonomia das províncias</a:t>
          </a:r>
        </a:p>
      </dgm:t>
    </dgm:pt>
    <dgm:pt modelId="{F726CE00-36C5-49A8-9E2A-B0C705AF0B71}" type="parTrans" cxnId="{7703BE23-2428-4964-A1F2-099D5CB60EB5}">
      <dgm:prSet/>
      <dgm:spPr/>
      <dgm:t>
        <a:bodyPr/>
        <a:lstStyle/>
        <a:p>
          <a:endParaRPr lang="pt-BR"/>
        </a:p>
      </dgm:t>
    </dgm:pt>
    <dgm:pt modelId="{81145BEC-2FA2-4330-B399-B0CBD00DFB7D}" type="sibTrans" cxnId="{7703BE23-2428-4964-A1F2-099D5CB60EB5}">
      <dgm:prSet/>
      <dgm:spPr/>
      <dgm:t>
        <a:bodyPr/>
        <a:lstStyle/>
        <a:p>
          <a:endParaRPr lang="pt-BR"/>
        </a:p>
      </dgm:t>
    </dgm:pt>
    <dgm:pt modelId="{6912FDCB-1533-4CDE-9D56-44EF07E51606}" type="pres">
      <dgm:prSet presAssocID="{361CC4CB-F737-403D-90BA-806920FFC982}" presName="diagram" presStyleCnt="0">
        <dgm:presLayoutVars>
          <dgm:dir/>
          <dgm:resizeHandles val="exact"/>
        </dgm:presLayoutVars>
      </dgm:prSet>
      <dgm:spPr/>
    </dgm:pt>
    <dgm:pt modelId="{723472B5-4173-49BD-B18D-DD8564F4523A}" type="pres">
      <dgm:prSet presAssocID="{243E78F2-440B-46D6-9CB5-D58F27C182EC}" presName="node" presStyleLbl="node1" presStyleIdx="0" presStyleCnt="2">
        <dgm:presLayoutVars>
          <dgm:bulletEnabled val="1"/>
        </dgm:presLayoutVars>
      </dgm:prSet>
      <dgm:spPr/>
    </dgm:pt>
    <dgm:pt modelId="{86037C76-F126-4DCF-BE82-252D40E84A9D}" type="pres">
      <dgm:prSet presAssocID="{0DCC6FFD-A966-4AEB-A770-E2AF8F1EBF20}" presName="sibTrans" presStyleCnt="0"/>
      <dgm:spPr/>
    </dgm:pt>
    <dgm:pt modelId="{4AF2171E-E2C0-42F7-B775-A84845C4716C}" type="pres">
      <dgm:prSet presAssocID="{4D170163-F2E2-417D-8D6A-939DDB333844}" presName="node" presStyleLbl="node1" presStyleIdx="1" presStyleCnt="2">
        <dgm:presLayoutVars>
          <dgm:bulletEnabled val="1"/>
        </dgm:presLayoutVars>
      </dgm:prSet>
      <dgm:spPr/>
    </dgm:pt>
  </dgm:ptLst>
  <dgm:cxnLst>
    <dgm:cxn modelId="{410D4820-8F2A-48CE-8184-A5600C5727F1}" type="presOf" srcId="{361CC4CB-F737-403D-90BA-806920FFC982}" destId="{6912FDCB-1533-4CDE-9D56-44EF07E51606}" srcOrd="0" destOrd="0" presId="urn:microsoft.com/office/officeart/2005/8/layout/default"/>
    <dgm:cxn modelId="{7703BE23-2428-4964-A1F2-099D5CB60EB5}" srcId="{361CC4CB-F737-403D-90BA-806920FFC982}" destId="{4D170163-F2E2-417D-8D6A-939DDB333844}" srcOrd="1" destOrd="0" parTransId="{F726CE00-36C5-49A8-9E2A-B0C705AF0B71}" sibTransId="{81145BEC-2FA2-4330-B399-B0CBD00DFB7D}"/>
    <dgm:cxn modelId="{7AFA15BB-244C-4C87-B2A2-032205C961AF}" type="presOf" srcId="{243E78F2-440B-46D6-9CB5-D58F27C182EC}" destId="{723472B5-4173-49BD-B18D-DD8564F4523A}" srcOrd="0" destOrd="0" presId="urn:microsoft.com/office/officeart/2005/8/layout/default"/>
    <dgm:cxn modelId="{1BE3F3ED-7FB4-4687-8214-F9B41D360523}" type="presOf" srcId="{4D170163-F2E2-417D-8D6A-939DDB333844}" destId="{4AF2171E-E2C0-42F7-B775-A84845C4716C}" srcOrd="0" destOrd="0" presId="urn:microsoft.com/office/officeart/2005/8/layout/default"/>
    <dgm:cxn modelId="{EF359CF1-2717-49D0-A58C-98C3A9D50427}" srcId="{361CC4CB-F737-403D-90BA-806920FFC982}" destId="{243E78F2-440B-46D6-9CB5-D58F27C182EC}" srcOrd="0" destOrd="0" parTransId="{77CCF921-A4AB-404E-9C89-205EAC50473C}" sibTransId="{0DCC6FFD-A966-4AEB-A770-E2AF8F1EBF20}"/>
    <dgm:cxn modelId="{EA9D8D55-BED3-44E4-B65D-5AD7E3603168}" type="presParOf" srcId="{6912FDCB-1533-4CDE-9D56-44EF07E51606}" destId="{723472B5-4173-49BD-B18D-DD8564F4523A}" srcOrd="0" destOrd="0" presId="urn:microsoft.com/office/officeart/2005/8/layout/default"/>
    <dgm:cxn modelId="{E917FF90-9B3E-44B3-88A4-ACE940E5E317}" type="presParOf" srcId="{6912FDCB-1533-4CDE-9D56-44EF07E51606}" destId="{86037C76-F126-4DCF-BE82-252D40E84A9D}" srcOrd="1" destOrd="0" presId="urn:microsoft.com/office/officeart/2005/8/layout/default"/>
    <dgm:cxn modelId="{32CB2212-E58C-4D53-8554-591DB9CCE37C}" type="presParOf" srcId="{6912FDCB-1533-4CDE-9D56-44EF07E51606}" destId="{4AF2171E-E2C0-42F7-B775-A84845C4716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61CC4CB-F737-403D-90BA-806920FFC98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243E78F2-440B-46D6-9CB5-D58F27C182EC}">
      <dgm:prSet phldrT="[Texto]" custT="1"/>
      <dgm:spPr/>
      <dgm:t>
        <a:bodyPr/>
        <a:lstStyle/>
        <a:p>
          <a:r>
            <a:rPr lang="pt-BR" sz="1600" b="1" dirty="0">
              <a:latin typeface="Roboto" pitchFamily="2" charset="0"/>
              <a:ea typeface="Roboto" pitchFamily="2" charset="0"/>
            </a:rPr>
            <a:t>Centralização política</a:t>
          </a:r>
        </a:p>
      </dgm:t>
    </dgm:pt>
    <dgm:pt modelId="{77CCF921-A4AB-404E-9C89-205EAC50473C}" type="parTrans" cxnId="{EF359CF1-2717-49D0-A58C-98C3A9D50427}">
      <dgm:prSet/>
      <dgm:spPr/>
      <dgm:t>
        <a:bodyPr/>
        <a:lstStyle/>
        <a:p>
          <a:endParaRPr lang="pt-BR"/>
        </a:p>
      </dgm:t>
    </dgm:pt>
    <dgm:pt modelId="{0DCC6FFD-A966-4AEB-A770-E2AF8F1EBF20}" type="sibTrans" cxnId="{EF359CF1-2717-49D0-A58C-98C3A9D50427}">
      <dgm:prSet/>
      <dgm:spPr/>
      <dgm:t>
        <a:bodyPr/>
        <a:lstStyle/>
        <a:p>
          <a:endParaRPr lang="pt-BR"/>
        </a:p>
      </dgm:t>
    </dgm:pt>
    <dgm:pt modelId="{4D170163-F2E2-417D-8D6A-939DDB333844}">
      <dgm:prSet phldrT="[Texto]" custT="1"/>
      <dgm:spPr/>
      <dgm:t>
        <a:bodyPr/>
        <a:lstStyle/>
        <a:p>
          <a:r>
            <a:rPr lang="pt-BR" sz="1600" b="1" dirty="0">
              <a:latin typeface="Roboto" pitchFamily="2" charset="0"/>
              <a:ea typeface="Roboto" pitchFamily="2" charset="0"/>
            </a:rPr>
            <a:t>Governo forte</a:t>
          </a:r>
        </a:p>
      </dgm:t>
    </dgm:pt>
    <dgm:pt modelId="{F726CE00-36C5-49A8-9E2A-B0C705AF0B71}" type="parTrans" cxnId="{7703BE23-2428-4964-A1F2-099D5CB60EB5}">
      <dgm:prSet/>
      <dgm:spPr/>
      <dgm:t>
        <a:bodyPr/>
        <a:lstStyle/>
        <a:p>
          <a:endParaRPr lang="pt-BR"/>
        </a:p>
      </dgm:t>
    </dgm:pt>
    <dgm:pt modelId="{81145BEC-2FA2-4330-B399-B0CBD00DFB7D}" type="sibTrans" cxnId="{7703BE23-2428-4964-A1F2-099D5CB60EB5}">
      <dgm:prSet/>
      <dgm:spPr/>
      <dgm:t>
        <a:bodyPr/>
        <a:lstStyle/>
        <a:p>
          <a:endParaRPr lang="pt-BR"/>
        </a:p>
      </dgm:t>
    </dgm:pt>
    <dgm:pt modelId="{6912FDCB-1533-4CDE-9D56-44EF07E51606}" type="pres">
      <dgm:prSet presAssocID="{361CC4CB-F737-403D-90BA-806920FFC982}" presName="diagram" presStyleCnt="0">
        <dgm:presLayoutVars>
          <dgm:dir/>
          <dgm:resizeHandles val="exact"/>
        </dgm:presLayoutVars>
      </dgm:prSet>
      <dgm:spPr/>
    </dgm:pt>
    <dgm:pt modelId="{723472B5-4173-49BD-B18D-DD8564F4523A}" type="pres">
      <dgm:prSet presAssocID="{243E78F2-440B-46D6-9CB5-D58F27C182EC}" presName="node" presStyleLbl="node1" presStyleIdx="0" presStyleCnt="2">
        <dgm:presLayoutVars>
          <dgm:bulletEnabled val="1"/>
        </dgm:presLayoutVars>
      </dgm:prSet>
      <dgm:spPr/>
    </dgm:pt>
    <dgm:pt modelId="{86037C76-F126-4DCF-BE82-252D40E84A9D}" type="pres">
      <dgm:prSet presAssocID="{0DCC6FFD-A966-4AEB-A770-E2AF8F1EBF20}" presName="sibTrans" presStyleCnt="0"/>
      <dgm:spPr/>
    </dgm:pt>
    <dgm:pt modelId="{4AF2171E-E2C0-42F7-B775-A84845C4716C}" type="pres">
      <dgm:prSet presAssocID="{4D170163-F2E2-417D-8D6A-939DDB333844}" presName="node" presStyleLbl="node1" presStyleIdx="1" presStyleCnt="2">
        <dgm:presLayoutVars>
          <dgm:bulletEnabled val="1"/>
        </dgm:presLayoutVars>
      </dgm:prSet>
      <dgm:spPr/>
    </dgm:pt>
  </dgm:ptLst>
  <dgm:cxnLst>
    <dgm:cxn modelId="{410D4820-8F2A-48CE-8184-A5600C5727F1}" type="presOf" srcId="{361CC4CB-F737-403D-90BA-806920FFC982}" destId="{6912FDCB-1533-4CDE-9D56-44EF07E51606}" srcOrd="0" destOrd="0" presId="urn:microsoft.com/office/officeart/2005/8/layout/default"/>
    <dgm:cxn modelId="{7703BE23-2428-4964-A1F2-099D5CB60EB5}" srcId="{361CC4CB-F737-403D-90BA-806920FFC982}" destId="{4D170163-F2E2-417D-8D6A-939DDB333844}" srcOrd="1" destOrd="0" parTransId="{F726CE00-36C5-49A8-9E2A-B0C705AF0B71}" sibTransId="{81145BEC-2FA2-4330-B399-B0CBD00DFB7D}"/>
    <dgm:cxn modelId="{7AFA15BB-244C-4C87-B2A2-032205C961AF}" type="presOf" srcId="{243E78F2-440B-46D6-9CB5-D58F27C182EC}" destId="{723472B5-4173-49BD-B18D-DD8564F4523A}" srcOrd="0" destOrd="0" presId="urn:microsoft.com/office/officeart/2005/8/layout/default"/>
    <dgm:cxn modelId="{1BE3F3ED-7FB4-4687-8214-F9B41D360523}" type="presOf" srcId="{4D170163-F2E2-417D-8D6A-939DDB333844}" destId="{4AF2171E-E2C0-42F7-B775-A84845C4716C}" srcOrd="0" destOrd="0" presId="urn:microsoft.com/office/officeart/2005/8/layout/default"/>
    <dgm:cxn modelId="{EF359CF1-2717-49D0-A58C-98C3A9D50427}" srcId="{361CC4CB-F737-403D-90BA-806920FFC982}" destId="{243E78F2-440B-46D6-9CB5-D58F27C182EC}" srcOrd="0" destOrd="0" parTransId="{77CCF921-A4AB-404E-9C89-205EAC50473C}" sibTransId="{0DCC6FFD-A966-4AEB-A770-E2AF8F1EBF20}"/>
    <dgm:cxn modelId="{EA9D8D55-BED3-44E4-B65D-5AD7E3603168}" type="presParOf" srcId="{6912FDCB-1533-4CDE-9D56-44EF07E51606}" destId="{723472B5-4173-49BD-B18D-DD8564F4523A}" srcOrd="0" destOrd="0" presId="urn:microsoft.com/office/officeart/2005/8/layout/default"/>
    <dgm:cxn modelId="{E917FF90-9B3E-44B3-88A4-ACE940E5E317}" type="presParOf" srcId="{6912FDCB-1533-4CDE-9D56-44EF07E51606}" destId="{86037C76-F126-4DCF-BE82-252D40E84A9D}" srcOrd="1" destOrd="0" presId="urn:microsoft.com/office/officeart/2005/8/layout/default"/>
    <dgm:cxn modelId="{32CB2212-E58C-4D53-8554-591DB9CCE37C}" type="presParOf" srcId="{6912FDCB-1533-4CDE-9D56-44EF07E51606}" destId="{4AF2171E-E2C0-42F7-B775-A84845C4716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2DEAF82-4D52-450F-AF24-401A3098D917}" type="doc">
      <dgm:prSet loTypeId="urn:microsoft.com/office/officeart/2005/8/layout/process2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98C048D5-7A2C-4B34-B6CC-9421F473351D}">
      <dgm:prSet phldrT="[Texto]" custT="1"/>
      <dgm:spPr/>
      <dgm:t>
        <a:bodyPr/>
        <a:lstStyle/>
        <a:p>
          <a:r>
            <a:rPr lang="pt-BR" sz="1200" dirty="0">
              <a:latin typeface="Roboto" pitchFamily="2" charset="0"/>
              <a:ea typeface="Roboto" pitchFamily="2" charset="0"/>
            </a:rPr>
            <a:t>Disputas entre liberais e conservadores nas urnas, no Parlamento e nas ruas</a:t>
          </a:r>
        </a:p>
      </dgm:t>
    </dgm:pt>
    <dgm:pt modelId="{31BEB1AC-286F-4B14-A7B4-32A868080133}" type="parTrans" cxnId="{A6F2D115-DD78-43E2-A6F7-AF26C32F7AE9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6B498B8E-EAEB-4C16-AF8F-5B69CE554BCF}" type="sibTrans" cxnId="{A6F2D115-DD78-43E2-A6F7-AF26C32F7AE9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D20A83B2-3749-42C8-8E5D-F26EE9FA2B5C}" type="pres">
      <dgm:prSet presAssocID="{92DEAF82-4D52-450F-AF24-401A3098D917}" presName="linearFlow" presStyleCnt="0">
        <dgm:presLayoutVars>
          <dgm:resizeHandles val="exact"/>
        </dgm:presLayoutVars>
      </dgm:prSet>
      <dgm:spPr/>
    </dgm:pt>
    <dgm:pt modelId="{F01561A3-C3C6-45EA-B5FC-394CEED44180}" type="pres">
      <dgm:prSet presAssocID="{98C048D5-7A2C-4B34-B6CC-9421F473351D}" presName="node" presStyleLbl="node1" presStyleIdx="0" presStyleCnt="1" custLinFactNeighborX="-45509" custLinFactNeighborY="-876">
        <dgm:presLayoutVars>
          <dgm:bulletEnabled val="1"/>
        </dgm:presLayoutVars>
      </dgm:prSet>
      <dgm:spPr/>
    </dgm:pt>
  </dgm:ptLst>
  <dgm:cxnLst>
    <dgm:cxn modelId="{A6F2D115-DD78-43E2-A6F7-AF26C32F7AE9}" srcId="{92DEAF82-4D52-450F-AF24-401A3098D917}" destId="{98C048D5-7A2C-4B34-B6CC-9421F473351D}" srcOrd="0" destOrd="0" parTransId="{31BEB1AC-286F-4B14-A7B4-32A868080133}" sibTransId="{6B498B8E-EAEB-4C16-AF8F-5B69CE554BCF}"/>
    <dgm:cxn modelId="{04976C2A-8542-4BEC-81F6-4459208E7AF1}" type="presOf" srcId="{98C048D5-7A2C-4B34-B6CC-9421F473351D}" destId="{F01561A3-C3C6-45EA-B5FC-394CEED44180}" srcOrd="0" destOrd="0" presId="urn:microsoft.com/office/officeart/2005/8/layout/process2"/>
    <dgm:cxn modelId="{92322E32-C149-4DC5-BC92-064F775B282A}" type="presOf" srcId="{92DEAF82-4D52-450F-AF24-401A3098D917}" destId="{D20A83B2-3749-42C8-8E5D-F26EE9FA2B5C}" srcOrd="0" destOrd="0" presId="urn:microsoft.com/office/officeart/2005/8/layout/process2"/>
    <dgm:cxn modelId="{E99BED89-893D-4C01-AFC9-A2EEFB21B8F7}" type="presParOf" srcId="{D20A83B2-3749-42C8-8E5D-F26EE9FA2B5C}" destId="{F01561A3-C3C6-45EA-B5FC-394CEED44180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BE4152C-88D0-4041-BC67-626BB4131A3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39A99B8D-D733-4E12-9891-855811B0CEE6}">
      <dgm:prSet phldrT="[Texto]" custT="1"/>
      <dgm:spPr/>
      <dgm:t>
        <a:bodyPr/>
        <a:lstStyle/>
        <a:p>
          <a:r>
            <a:rPr lang="pt-BR" sz="1200" b="1" dirty="0">
              <a:latin typeface="Roboto" pitchFamily="2" charset="0"/>
              <a:ea typeface="Roboto" pitchFamily="2" charset="0"/>
            </a:rPr>
            <a:t>Poder Moderador</a:t>
          </a:r>
        </a:p>
      </dgm:t>
    </dgm:pt>
    <dgm:pt modelId="{11D7B70B-EC38-4D11-950B-3A14F4D3A31C}" type="parTrans" cxnId="{166ED1F2-DC51-4AD6-8632-9C7D5FE8C42A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642E4219-BDE2-4613-9AF0-71C3ADC82F71}" type="sibTrans" cxnId="{166ED1F2-DC51-4AD6-8632-9C7D5FE8C42A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D4FEF76B-7D15-4A76-8BB5-AA12A5DB87BE}">
      <dgm:prSet phldrT="[Texto]" custT="1"/>
      <dgm:spPr/>
      <dgm:t>
        <a:bodyPr/>
        <a:lstStyle/>
        <a:p>
          <a:r>
            <a:rPr lang="pt-BR" sz="1200" dirty="0">
              <a:latin typeface="Roboto" pitchFamily="2" charset="0"/>
              <a:ea typeface="Roboto" pitchFamily="2" charset="0"/>
            </a:rPr>
            <a:t>Nomeação e demissão dos presidentes de província.</a:t>
          </a:r>
        </a:p>
      </dgm:t>
    </dgm:pt>
    <dgm:pt modelId="{6E879562-67A7-4930-9B19-C836931BCDEF}" type="parTrans" cxnId="{935CA7EF-2B95-4C6E-AE04-C8C159484905}">
      <dgm:prSet/>
      <dgm:spPr/>
      <dgm:t>
        <a:bodyPr/>
        <a:lstStyle/>
        <a:p>
          <a:endParaRPr lang="pt-BR" dirty="0">
            <a:latin typeface="Roboto" pitchFamily="2" charset="0"/>
            <a:ea typeface="Roboto" pitchFamily="2" charset="0"/>
          </a:endParaRPr>
        </a:p>
      </dgm:t>
    </dgm:pt>
    <dgm:pt modelId="{3B7E2029-AD36-4117-916B-E43AECE901CF}" type="sibTrans" cxnId="{935CA7EF-2B95-4C6E-AE04-C8C159484905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69775678-30C9-41D7-B8A3-08D2B49833D9}">
      <dgm:prSet phldrT="[Texto]" custT="1"/>
      <dgm:spPr/>
      <dgm:t>
        <a:bodyPr/>
        <a:lstStyle/>
        <a:p>
          <a:r>
            <a:rPr lang="pt-BR" sz="1200" dirty="0">
              <a:latin typeface="Roboto" pitchFamily="2" charset="0"/>
              <a:ea typeface="Roboto" pitchFamily="2" charset="0"/>
            </a:rPr>
            <a:t>Dissolução da Câmara dos Deputados.</a:t>
          </a:r>
        </a:p>
      </dgm:t>
    </dgm:pt>
    <dgm:pt modelId="{D72F8C9D-DA19-4C25-AFED-BD014EE410D2}" type="parTrans" cxnId="{09DBFD7F-E038-4505-9167-3F3199D4CE36}">
      <dgm:prSet/>
      <dgm:spPr/>
      <dgm:t>
        <a:bodyPr/>
        <a:lstStyle/>
        <a:p>
          <a:endParaRPr lang="pt-BR" dirty="0">
            <a:latin typeface="Roboto" pitchFamily="2" charset="0"/>
            <a:ea typeface="Roboto" pitchFamily="2" charset="0"/>
          </a:endParaRPr>
        </a:p>
      </dgm:t>
    </dgm:pt>
    <dgm:pt modelId="{BAE1A629-B19B-4407-BB79-CB39B1637F16}" type="sibTrans" cxnId="{09DBFD7F-E038-4505-9167-3F3199D4CE36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57AADB46-03BF-4BFF-98FC-D95EE1AFDD59}">
      <dgm:prSet phldrT="[Texto]" custT="1"/>
      <dgm:spPr/>
      <dgm:t>
        <a:bodyPr/>
        <a:lstStyle/>
        <a:p>
          <a:r>
            <a:rPr lang="pt-BR" sz="1200" dirty="0">
              <a:latin typeface="Roboto" pitchFamily="2" charset="0"/>
              <a:ea typeface="Roboto" pitchFamily="2" charset="0"/>
            </a:rPr>
            <a:t>Nomeação dos senadores.</a:t>
          </a:r>
        </a:p>
      </dgm:t>
    </dgm:pt>
    <dgm:pt modelId="{1A12A08B-745A-476B-AAB1-7965B1F65A51}" type="parTrans" cxnId="{1BE25B7F-3D91-4349-8BD8-128BD0F28E10}">
      <dgm:prSet/>
      <dgm:spPr/>
      <dgm:t>
        <a:bodyPr/>
        <a:lstStyle/>
        <a:p>
          <a:endParaRPr lang="pt-BR" dirty="0">
            <a:latin typeface="Roboto" pitchFamily="2" charset="0"/>
            <a:ea typeface="Roboto" pitchFamily="2" charset="0"/>
          </a:endParaRPr>
        </a:p>
      </dgm:t>
    </dgm:pt>
    <dgm:pt modelId="{9D65088E-2AB7-408B-B8D9-B156BE9A59BA}" type="sibTrans" cxnId="{1BE25B7F-3D91-4349-8BD8-128BD0F28E10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D610E253-7F20-4923-9E1B-78281F1F21A5}">
      <dgm:prSet phldrT="[Texto]" custT="1"/>
      <dgm:spPr/>
      <dgm:t>
        <a:bodyPr/>
        <a:lstStyle/>
        <a:p>
          <a:r>
            <a:rPr lang="pt-BR" sz="1200" dirty="0">
              <a:latin typeface="Roboto" pitchFamily="2" charset="0"/>
              <a:ea typeface="Roboto" pitchFamily="2" charset="0"/>
            </a:rPr>
            <a:t>Perdão a sentenças de réus condenados pelo Judiciário.</a:t>
          </a:r>
        </a:p>
      </dgm:t>
    </dgm:pt>
    <dgm:pt modelId="{769CAFC3-FAF9-4B98-80A9-536B96396275}" type="parTrans" cxnId="{68A40D95-0684-48D3-A296-CD8B4DE23F27}">
      <dgm:prSet/>
      <dgm:spPr/>
      <dgm:t>
        <a:bodyPr/>
        <a:lstStyle/>
        <a:p>
          <a:endParaRPr lang="pt-BR" dirty="0">
            <a:latin typeface="Roboto" pitchFamily="2" charset="0"/>
            <a:ea typeface="Roboto" pitchFamily="2" charset="0"/>
          </a:endParaRPr>
        </a:p>
      </dgm:t>
    </dgm:pt>
    <dgm:pt modelId="{585ABA10-3AFA-4058-BDC2-CBB1564A73E7}" type="sibTrans" cxnId="{68A40D95-0684-48D3-A296-CD8B4DE23F27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E7C4CC8B-608D-4A9F-9DF3-387A51F690AD}">
      <dgm:prSet phldrT="[Texto]" custT="1"/>
      <dgm:spPr/>
      <dgm:t>
        <a:bodyPr/>
        <a:lstStyle/>
        <a:p>
          <a:r>
            <a:rPr lang="pt-BR" sz="1200" dirty="0">
              <a:latin typeface="Roboto" pitchFamily="2" charset="0"/>
              <a:ea typeface="Roboto" pitchFamily="2" charset="0"/>
            </a:rPr>
            <a:t>Indicação do presidente do Conselho de Ministros.</a:t>
          </a:r>
        </a:p>
      </dgm:t>
    </dgm:pt>
    <dgm:pt modelId="{70EE713D-68A9-49D8-BADC-9CBBBEEE2910}" type="parTrans" cxnId="{205E60C2-D152-4C75-A2C3-BDE1C154369C}">
      <dgm:prSet/>
      <dgm:spPr/>
      <dgm:t>
        <a:bodyPr/>
        <a:lstStyle/>
        <a:p>
          <a:endParaRPr lang="pt-BR" dirty="0">
            <a:latin typeface="Roboto" pitchFamily="2" charset="0"/>
            <a:ea typeface="Roboto" pitchFamily="2" charset="0"/>
          </a:endParaRPr>
        </a:p>
      </dgm:t>
    </dgm:pt>
    <dgm:pt modelId="{95B8D2A9-801D-4113-8F75-7C1F4408ABB0}" type="sibTrans" cxnId="{205E60C2-D152-4C75-A2C3-BDE1C154369C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09A13083-EA93-4FC3-BF8B-6F04324DD4E1}">
      <dgm:prSet phldrT="[Texto]" custT="1"/>
      <dgm:spPr/>
      <dgm:t>
        <a:bodyPr/>
        <a:lstStyle/>
        <a:p>
          <a:r>
            <a:rPr lang="pt-BR" sz="1200" dirty="0">
              <a:latin typeface="Roboto" pitchFamily="2" charset="0"/>
              <a:ea typeface="Roboto" pitchFamily="2" charset="0"/>
            </a:rPr>
            <a:t>Resolução de conflitos entre o Ministério e a Câmara dos Deputados na condução das eleições.</a:t>
          </a:r>
        </a:p>
      </dgm:t>
    </dgm:pt>
    <dgm:pt modelId="{90E2F26D-56B7-463C-9A04-0008B7DF73D7}" type="parTrans" cxnId="{AADAF2B7-BC8D-4196-80A3-A99D37675138}">
      <dgm:prSet/>
      <dgm:spPr/>
      <dgm:t>
        <a:bodyPr/>
        <a:lstStyle/>
        <a:p>
          <a:endParaRPr lang="pt-BR" dirty="0">
            <a:latin typeface="Roboto" pitchFamily="2" charset="0"/>
            <a:ea typeface="Roboto" pitchFamily="2" charset="0"/>
          </a:endParaRPr>
        </a:p>
      </dgm:t>
    </dgm:pt>
    <dgm:pt modelId="{35FAAB4B-0A65-485C-B49C-22642F8AA4B5}" type="sibTrans" cxnId="{AADAF2B7-BC8D-4196-80A3-A99D37675138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327EADD5-D1F7-4AA5-95FD-9DBAA27D8679}">
      <dgm:prSet phldrT="[Texto]" custT="1"/>
      <dgm:spPr/>
      <dgm:t>
        <a:bodyPr/>
        <a:lstStyle/>
        <a:p>
          <a:r>
            <a:rPr lang="pt-BR" sz="1200" dirty="0">
              <a:latin typeface="Roboto" pitchFamily="2" charset="0"/>
              <a:ea typeface="Roboto" pitchFamily="2" charset="0"/>
            </a:rPr>
            <a:t>Acima dos partidos: manipulava e promovia um rodízio entre eles.</a:t>
          </a:r>
        </a:p>
      </dgm:t>
    </dgm:pt>
    <dgm:pt modelId="{C700AEC0-2AF7-4068-BC84-D2385148D3D1}" type="parTrans" cxnId="{DFDE8ED3-60C7-4224-AB2A-182F4EB9792E}">
      <dgm:prSet/>
      <dgm:spPr/>
      <dgm:t>
        <a:bodyPr/>
        <a:lstStyle/>
        <a:p>
          <a:endParaRPr lang="pt-BR" dirty="0">
            <a:latin typeface="Roboto" pitchFamily="2" charset="0"/>
            <a:ea typeface="Roboto" pitchFamily="2" charset="0"/>
          </a:endParaRPr>
        </a:p>
      </dgm:t>
    </dgm:pt>
    <dgm:pt modelId="{96F658F5-1615-4DAB-A44D-72063B593D5E}" type="sibTrans" cxnId="{DFDE8ED3-60C7-4224-AB2A-182F4EB9792E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8B80F786-B204-4C4E-AE72-C1F9F27DC516}" type="pres">
      <dgm:prSet presAssocID="{5BE4152C-88D0-4041-BC67-626BB4131A3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564D5C0-426A-4866-AC12-78B88D7AA0C7}" type="pres">
      <dgm:prSet presAssocID="{39A99B8D-D733-4E12-9891-855811B0CEE6}" presName="root1" presStyleCnt="0"/>
      <dgm:spPr/>
    </dgm:pt>
    <dgm:pt modelId="{F82A1D29-4184-4F97-A2D9-986F8DC8BE91}" type="pres">
      <dgm:prSet presAssocID="{39A99B8D-D733-4E12-9891-855811B0CEE6}" presName="LevelOneTextNode" presStyleLbl="node0" presStyleIdx="0" presStyleCnt="1">
        <dgm:presLayoutVars>
          <dgm:chPref val="3"/>
        </dgm:presLayoutVars>
      </dgm:prSet>
      <dgm:spPr/>
    </dgm:pt>
    <dgm:pt modelId="{AA05F8A9-0F21-470E-BF9D-A539CA0A7F64}" type="pres">
      <dgm:prSet presAssocID="{39A99B8D-D733-4E12-9891-855811B0CEE6}" presName="level2hierChild" presStyleCnt="0"/>
      <dgm:spPr/>
    </dgm:pt>
    <dgm:pt modelId="{E03CE42D-B387-4E95-B7E8-AED0B3810886}" type="pres">
      <dgm:prSet presAssocID="{6E879562-67A7-4930-9B19-C836931BCDEF}" presName="conn2-1" presStyleLbl="parChTrans1D2" presStyleIdx="0" presStyleCnt="7"/>
      <dgm:spPr/>
    </dgm:pt>
    <dgm:pt modelId="{161A0D01-318F-4B5B-A95D-DB4B8B2CBAFB}" type="pres">
      <dgm:prSet presAssocID="{6E879562-67A7-4930-9B19-C836931BCDEF}" presName="connTx" presStyleLbl="parChTrans1D2" presStyleIdx="0" presStyleCnt="7"/>
      <dgm:spPr/>
    </dgm:pt>
    <dgm:pt modelId="{00A98F2B-9C8F-4AD4-8AED-95D380E913CD}" type="pres">
      <dgm:prSet presAssocID="{D4FEF76B-7D15-4A76-8BB5-AA12A5DB87BE}" presName="root2" presStyleCnt="0"/>
      <dgm:spPr/>
    </dgm:pt>
    <dgm:pt modelId="{1F8D0E81-67A0-4275-B6DF-6FD7597C6F86}" type="pres">
      <dgm:prSet presAssocID="{D4FEF76B-7D15-4A76-8BB5-AA12A5DB87BE}" presName="LevelTwoTextNode" presStyleLbl="node2" presStyleIdx="0" presStyleCnt="7">
        <dgm:presLayoutVars>
          <dgm:chPref val="3"/>
        </dgm:presLayoutVars>
      </dgm:prSet>
      <dgm:spPr/>
    </dgm:pt>
    <dgm:pt modelId="{884C2CF7-5730-4219-B9A1-90FF2ABC6D2B}" type="pres">
      <dgm:prSet presAssocID="{D4FEF76B-7D15-4A76-8BB5-AA12A5DB87BE}" presName="level3hierChild" presStyleCnt="0"/>
      <dgm:spPr/>
    </dgm:pt>
    <dgm:pt modelId="{D2E28444-EBC5-470B-AEB3-7F940E52FAEB}" type="pres">
      <dgm:prSet presAssocID="{D72F8C9D-DA19-4C25-AFED-BD014EE410D2}" presName="conn2-1" presStyleLbl="parChTrans1D2" presStyleIdx="1" presStyleCnt="7"/>
      <dgm:spPr/>
    </dgm:pt>
    <dgm:pt modelId="{0A0F9021-BA5C-4BDB-9508-DA101842BF21}" type="pres">
      <dgm:prSet presAssocID="{D72F8C9D-DA19-4C25-AFED-BD014EE410D2}" presName="connTx" presStyleLbl="parChTrans1D2" presStyleIdx="1" presStyleCnt="7"/>
      <dgm:spPr/>
    </dgm:pt>
    <dgm:pt modelId="{53DF9FFE-73BA-4145-BA3C-D9A8DD8CFF4C}" type="pres">
      <dgm:prSet presAssocID="{69775678-30C9-41D7-B8A3-08D2B49833D9}" presName="root2" presStyleCnt="0"/>
      <dgm:spPr/>
    </dgm:pt>
    <dgm:pt modelId="{75DE3ACF-C427-453D-BCAA-8D7BA3AD1288}" type="pres">
      <dgm:prSet presAssocID="{69775678-30C9-41D7-B8A3-08D2B49833D9}" presName="LevelTwoTextNode" presStyleLbl="node2" presStyleIdx="1" presStyleCnt="7">
        <dgm:presLayoutVars>
          <dgm:chPref val="3"/>
        </dgm:presLayoutVars>
      </dgm:prSet>
      <dgm:spPr/>
    </dgm:pt>
    <dgm:pt modelId="{BA8892E3-B7FD-47AD-AEC4-148965CBAC21}" type="pres">
      <dgm:prSet presAssocID="{69775678-30C9-41D7-B8A3-08D2B49833D9}" presName="level3hierChild" presStyleCnt="0"/>
      <dgm:spPr/>
    </dgm:pt>
    <dgm:pt modelId="{86984DFB-BBFA-4D03-BB1C-E0BC45A7597C}" type="pres">
      <dgm:prSet presAssocID="{1A12A08B-745A-476B-AAB1-7965B1F65A51}" presName="conn2-1" presStyleLbl="parChTrans1D2" presStyleIdx="2" presStyleCnt="7"/>
      <dgm:spPr/>
    </dgm:pt>
    <dgm:pt modelId="{B5FE6B14-A433-4309-A682-8CD1C92DE0B8}" type="pres">
      <dgm:prSet presAssocID="{1A12A08B-745A-476B-AAB1-7965B1F65A51}" presName="connTx" presStyleLbl="parChTrans1D2" presStyleIdx="2" presStyleCnt="7"/>
      <dgm:spPr/>
    </dgm:pt>
    <dgm:pt modelId="{8CF4F7F1-A8F8-409E-8BB6-03F9020B69A7}" type="pres">
      <dgm:prSet presAssocID="{57AADB46-03BF-4BFF-98FC-D95EE1AFDD59}" presName="root2" presStyleCnt="0"/>
      <dgm:spPr/>
    </dgm:pt>
    <dgm:pt modelId="{5FFCBCCA-0715-4034-BC4E-25F2F0F54DB6}" type="pres">
      <dgm:prSet presAssocID="{57AADB46-03BF-4BFF-98FC-D95EE1AFDD59}" presName="LevelTwoTextNode" presStyleLbl="node2" presStyleIdx="2" presStyleCnt="7">
        <dgm:presLayoutVars>
          <dgm:chPref val="3"/>
        </dgm:presLayoutVars>
      </dgm:prSet>
      <dgm:spPr/>
    </dgm:pt>
    <dgm:pt modelId="{F602ED4C-7BAF-4A5A-96F7-43D47E5ED882}" type="pres">
      <dgm:prSet presAssocID="{57AADB46-03BF-4BFF-98FC-D95EE1AFDD59}" presName="level3hierChild" presStyleCnt="0"/>
      <dgm:spPr/>
    </dgm:pt>
    <dgm:pt modelId="{09F97FF1-0DEB-4E5D-AA93-8508990D4E1D}" type="pres">
      <dgm:prSet presAssocID="{769CAFC3-FAF9-4B98-80A9-536B96396275}" presName="conn2-1" presStyleLbl="parChTrans1D2" presStyleIdx="3" presStyleCnt="7"/>
      <dgm:spPr/>
    </dgm:pt>
    <dgm:pt modelId="{7D7D7FBF-E36F-434C-AB80-07C71F5D4583}" type="pres">
      <dgm:prSet presAssocID="{769CAFC3-FAF9-4B98-80A9-536B96396275}" presName="connTx" presStyleLbl="parChTrans1D2" presStyleIdx="3" presStyleCnt="7"/>
      <dgm:spPr/>
    </dgm:pt>
    <dgm:pt modelId="{336F4D0B-DE2E-41E7-AF0C-183692CF5321}" type="pres">
      <dgm:prSet presAssocID="{D610E253-7F20-4923-9E1B-78281F1F21A5}" presName="root2" presStyleCnt="0"/>
      <dgm:spPr/>
    </dgm:pt>
    <dgm:pt modelId="{5EA0112F-D801-413B-9152-C7059AF0C890}" type="pres">
      <dgm:prSet presAssocID="{D610E253-7F20-4923-9E1B-78281F1F21A5}" presName="LevelTwoTextNode" presStyleLbl="node2" presStyleIdx="3" presStyleCnt="7">
        <dgm:presLayoutVars>
          <dgm:chPref val="3"/>
        </dgm:presLayoutVars>
      </dgm:prSet>
      <dgm:spPr/>
    </dgm:pt>
    <dgm:pt modelId="{F658866A-5485-4135-BBE5-B32D1827C719}" type="pres">
      <dgm:prSet presAssocID="{D610E253-7F20-4923-9E1B-78281F1F21A5}" presName="level3hierChild" presStyleCnt="0"/>
      <dgm:spPr/>
    </dgm:pt>
    <dgm:pt modelId="{9D7E15BF-08B3-44F3-B726-F6822EAE19EA}" type="pres">
      <dgm:prSet presAssocID="{70EE713D-68A9-49D8-BADC-9CBBBEEE2910}" presName="conn2-1" presStyleLbl="parChTrans1D2" presStyleIdx="4" presStyleCnt="7"/>
      <dgm:spPr/>
    </dgm:pt>
    <dgm:pt modelId="{986F476E-0699-4D44-9179-98443EAD661A}" type="pres">
      <dgm:prSet presAssocID="{70EE713D-68A9-49D8-BADC-9CBBBEEE2910}" presName="connTx" presStyleLbl="parChTrans1D2" presStyleIdx="4" presStyleCnt="7"/>
      <dgm:spPr/>
    </dgm:pt>
    <dgm:pt modelId="{CE282615-CC6A-4633-8250-79F2CB3FA419}" type="pres">
      <dgm:prSet presAssocID="{E7C4CC8B-608D-4A9F-9DF3-387A51F690AD}" presName="root2" presStyleCnt="0"/>
      <dgm:spPr/>
    </dgm:pt>
    <dgm:pt modelId="{DC8359B3-B418-484A-853D-01F89CC79FAF}" type="pres">
      <dgm:prSet presAssocID="{E7C4CC8B-608D-4A9F-9DF3-387A51F690AD}" presName="LevelTwoTextNode" presStyleLbl="node2" presStyleIdx="4" presStyleCnt="7">
        <dgm:presLayoutVars>
          <dgm:chPref val="3"/>
        </dgm:presLayoutVars>
      </dgm:prSet>
      <dgm:spPr/>
    </dgm:pt>
    <dgm:pt modelId="{4A81B533-7546-4B80-9044-94E0054B3419}" type="pres">
      <dgm:prSet presAssocID="{E7C4CC8B-608D-4A9F-9DF3-387A51F690AD}" presName="level3hierChild" presStyleCnt="0"/>
      <dgm:spPr/>
    </dgm:pt>
    <dgm:pt modelId="{7FA43168-9530-47CF-A156-6847380FE535}" type="pres">
      <dgm:prSet presAssocID="{90E2F26D-56B7-463C-9A04-0008B7DF73D7}" presName="conn2-1" presStyleLbl="parChTrans1D2" presStyleIdx="5" presStyleCnt="7"/>
      <dgm:spPr/>
    </dgm:pt>
    <dgm:pt modelId="{8F6E6977-76A2-4B0B-8BE4-44923EEE4C22}" type="pres">
      <dgm:prSet presAssocID="{90E2F26D-56B7-463C-9A04-0008B7DF73D7}" presName="connTx" presStyleLbl="parChTrans1D2" presStyleIdx="5" presStyleCnt="7"/>
      <dgm:spPr/>
    </dgm:pt>
    <dgm:pt modelId="{A3C2E426-BBA4-4B1D-B22A-EBD61E90A900}" type="pres">
      <dgm:prSet presAssocID="{09A13083-EA93-4FC3-BF8B-6F04324DD4E1}" presName="root2" presStyleCnt="0"/>
      <dgm:spPr/>
    </dgm:pt>
    <dgm:pt modelId="{911E30D2-B7DD-4397-B7D8-9369146B3FCD}" type="pres">
      <dgm:prSet presAssocID="{09A13083-EA93-4FC3-BF8B-6F04324DD4E1}" presName="LevelTwoTextNode" presStyleLbl="node2" presStyleIdx="5" presStyleCnt="7">
        <dgm:presLayoutVars>
          <dgm:chPref val="3"/>
        </dgm:presLayoutVars>
      </dgm:prSet>
      <dgm:spPr/>
    </dgm:pt>
    <dgm:pt modelId="{9A87DD68-6064-4D24-8665-72742D9D8172}" type="pres">
      <dgm:prSet presAssocID="{09A13083-EA93-4FC3-BF8B-6F04324DD4E1}" presName="level3hierChild" presStyleCnt="0"/>
      <dgm:spPr/>
    </dgm:pt>
    <dgm:pt modelId="{2FECE1F5-B506-4399-A13B-263AB90CAF26}" type="pres">
      <dgm:prSet presAssocID="{C700AEC0-2AF7-4068-BC84-D2385148D3D1}" presName="conn2-1" presStyleLbl="parChTrans1D2" presStyleIdx="6" presStyleCnt="7"/>
      <dgm:spPr/>
    </dgm:pt>
    <dgm:pt modelId="{924ED6F2-A626-424A-8333-5D63F87EE310}" type="pres">
      <dgm:prSet presAssocID="{C700AEC0-2AF7-4068-BC84-D2385148D3D1}" presName="connTx" presStyleLbl="parChTrans1D2" presStyleIdx="6" presStyleCnt="7"/>
      <dgm:spPr/>
    </dgm:pt>
    <dgm:pt modelId="{AE812B96-FCD4-4A40-880F-A7293BA0DD59}" type="pres">
      <dgm:prSet presAssocID="{327EADD5-D1F7-4AA5-95FD-9DBAA27D8679}" presName="root2" presStyleCnt="0"/>
      <dgm:spPr/>
    </dgm:pt>
    <dgm:pt modelId="{AFCB210C-AAF1-40BE-8F5E-2FC30ED7391E}" type="pres">
      <dgm:prSet presAssocID="{327EADD5-D1F7-4AA5-95FD-9DBAA27D8679}" presName="LevelTwoTextNode" presStyleLbl="node2" presStyleIdx="6" presStyleCnt="7">
        <dgm:presLayoutVars>
          <dgm:chPref val="3"/>
        </dgm:presLayoutVars>
      </dgm:prSet>
      <dgm:spPr/>
    </dgm:pt>
    <dgm:pt modelId="{A7A5F794-4BD7-411C-B834-4CB98CD59282}" type="pres">
      <dgm:prSet presAssocID="{327EADD5-D1F7-4AA5-95FD-9DBAA27D8679}" presName="level3hierChild" presStyleCnt="0"/>
      <dgm:spPr/>
    </dgm:pt>
  </dgm:ptLst>
  <dgm:cxnLst>
    <dgm:cxn modelId="{CD6CB603-55A8-4D2D-8E3B-0F839C168502}" type="presOf" srcId="{6E879562-67A7-4930-9B19-C836931BCDEF}" destId="{E03CE42D-B387-4E95-B7E8-AED0B3810886}" srcOrd="0" destOrd="0" presId="urn:microsoft.com/office/officeart/2008/layout/HorizontalMultiLevelHierarchy"/>
    <dgm:cxn modelId="{D0680F0D-C5D4-4823-B234-B500531212A9}" type="presOf" srcId="{6E879562-67A7-4930-9B19-C836931BCDEF}" destId="{161A0D01-318F-4B5B-A95D-DB4B8B2CBAFB}" srcOrd="1" destOrd="0" presId="urn:microsoft.com/office/officeart/2008/layout/HorizontalMultiLevelHierarchy"/>
    <dgm:cxn modelId="{7B7DFA15-94DF-43EF-8BE5-45716A19E4CD}" type="presOf" srcId="{D4FEF76B-7D15-4A76-8BB5-AA12A5DB87BE}" destId="{1F8D0E81-67A0-4275-B6DF-6FD7597C6F86}" srcOrd="0" destOrd="0" presId="urn:microsoft.com/office/officeart/2008/layout/HorizontalMultiLevelHierarchy"/>
    <dgm:cxn modelId="{1DBBCE19-DDDD-41EF-AA16-B21350A06C22}" type="presOf" srcId="{327EADD5-D1F7-4AA5-95FD-9DBAA27D8679}" destId="{AFCB210C-AAF1-40BE-8F5E-2FC30ED7391E}" srcOrd="0" destOrd="0" presId="urn:microsoft.com/office/officeart/2008/layout/HorizontalMultiLevelHierarchy"/>
    <dgm:cxn modelId="{92A7B631-7DF3-4232-BAAC-D4AD9F285F7E}" type="presOf" srcId="{69775678-30C9-41D7-B8A3-08D2B49833D9}" destId="{75DE3ACF-C427-453D-BCAA-8D7BA3AD1288}" srcOrd="0" destOrd="0" presId="urn:microsoft.com/office/officeart/2008/layout/HorizontalMultiLevelHierarchy"/>
    <dgm:cxn modelId="{BC8D7338-4C9F-47B8-9CC5-32895CD16D88}" type="presOf" srcId="{1A12A08B-745A-476B-AAB1-7965B1F65A51}" destId="{B5FE6B14-A433-4309-A682-8CD1C92DE0B8}" srcOrd="1" destOrd="0" presId="urn:microsoft.com/office/officeart/2008/layout/HorizontalMultiLevelHierarchy"/>
    <dgm:cxn modelId="{E15A4743-2452-4AB5-8276-59FD9DF69D09}" type="presOf" srcId="{70EE713D-68A9-49D8-BADC-9CBBBEEE2910}" destId="{9D7E15BF-08B3-44F3-B726-F6822EAE19EA}" srcOrd="0" destOrd="0" presId="urn:microsoft.com/office/officeart/2008/layout/HorizontalMultiLevelHierarchy"/>
    <dgm:cxn modelId="{6F293668-5535-4991-B3FC-97CE16759C79}" type="presOf" srcId="{C700AEC0-2AF7-4068-BC84-D2385148D3D1}" destId="{924ED6F2-A626-424A-8333-5D63F87EE310}" srcOrd="1" destOrd="0" presId="urn:microsoft.com/office/officeart/2008/layout/HorizontalMultiLevelHierarchy"/>
    <dgm:cxn modelId="{F3BA9D49-94A7-4207-B743-EAD520717197}" type="presOf" srcId="{90E2F26D-56B7-463C-9A04-0008B7DF73D7}" destId="{7FA43168-9530-47CF-A156-6847380FE535}" srcOrd="0" destOrd="0" presId="urn:microsoft.com/office/officeart/2008/layout/HorizontalMultiLevelHierarchy"/>
    <dgm:cxn modelId="{E5930074-A5A2-4998-893D-1FDB00241DBC}" type="presOf" srcId="{C700AEC0-2AF7-4068-BC84-D2385148D3D1}" destId="{2FECE1F5-B506-4399-A13B-263AB90CAF26}" srcOrd="0" destOrd="0" presId="urn:microsoft.com/office/officeart/2008/layout/HorizontalMultiLevelHierarchy"/>
    <dgm:cxn modelId="{1BE25B7F-3D91-4349-8BD8-128BD0F28E10}" srcId="{39A99B8D-D733-4E12-9891-855811B0CEE6}" destId="{57AADB46-03BF-4BFF-98FC-D95EE1AFDD59}" srcOrd="2" destOrd="0" parTransId="{1A12A08B-745A-476B-AAB1-7965B1F65A51}" sibTransId="{9D65088E-2AB7-408B-B8D9-B156BE9A59BA}"/>
    <dgm:cxn modelId="{F30FD17F-4945-4C28-A5FA-E4E2DE05CD15}" type="presOf" srcId="{E7C4CC8B-608D-4A9F-9DF3-387A51F690AD}" destId="{DC8359B3-B418-484A-853D-01F89CC79FAF}" srcOrd="0" destOrd="0" presId="urn:microsoft.com/office/officeart/2008/layout/HorizontalMultiLevelHierarchy"/>
    <dgm:cxn modelId="{09DBFD7F-E038-4505-9167-3F3199D4CE36}" srcId="{39A99B8D-D733-4E12-9891-855811B0CEE6}" destId="{69775678-30C9-41D7-B8A3-08D2B49833D9}" srcOrd="1" destOrd="0" parTransId="{D72F8C9D-DA19-4C25-AFED-BD014EE410D2}" sibTransId="{BAE1A629-B19B-4407-BB79-CB39B1637F16}"/>
    <dgm:cxn modelId="{C33E6082-92BF-4753-8258-010E338F9F70}" type="presOf" srcId="{D610E253-7F20-4923-9E1B-78281F1F21A5}" destId="{5EA0112F-D801-413B-9152-C7059AF0C890}" srcOrd="0" destOrd="0" presId="urn:microsoft.com/office/officeart/2008/layout/HorizontalMultiLevelHierarchy"/>
    <dgm:cxn modelId="{3525A282-0546-4598-B490-2D4DB9FFC5DB}" type="presOf" srcId="{90E2F26D-56B7-463C-9A04-0008B7DF73D7}" destId="{8F6E6977-76A2-4B0B-8BE4-44923EEE4C22}" srcOrd="1" destOrd="0" presId="urn:microsoft.com/office/officeart/2008/layout/HorizontalMultiLevelHierarchy"/>
    <dgm:cxn modelId="{68A40D95-0684-48D3-A296-CD8B4DE23F27}" srcId="{39A99B8D-D733-4E12-9891-855811B0CEE6}" destId="{D610E253-7F20-4923-9E1B-78281F1F21A5}" srcOrd="3" destOrd="0" parTransId="{769CAFC3-FAF9-4B98-80A9-536B96396275}" sibTransId="{585ABA10-3AFA-4058-BDC2-CBB1564A73E7}"/>
    <dgm:cxn modelId="{E498CE9D-93B4-4F36-8170-647C6CE062B7}" type="presOf" srcId="{39A99B8D-D733-4E12-9891-855811B0CEE6}" destId="{F82A1D29-4184-4F97-A2D9-986F8DC8BE91}" srcOrd="0" destOrd="0" presId="urn:microsoft.com/office/officeart/2008/layout/HorizontalMultiLevelHierarchy"/>
    <dgm:cxn modelId="{457C8DA0-0BCE-4717-B2C5-C4E731CD3AFB}" type="presOf" srcId="{D72F8C9D-DA19-4C25-AFED-BD014EE410D2}" destId="{D2E28444-EBC5-470B-AEB3-7F940E52FAEB}" srcOrd="0" destOrd="0" presId="urn:microsoft.com/office/officeart/2008/layout/HorizontalMultiLevelHierarchy"/>
    <dgm:cxn modelId="{F120B0B4-0B5F-4549-B65E-D71B6960488B}" type="presOf" srcId="{5BE4152C-88D0-4041-BC67-626BB4131A3A}" destId="{8B80F786-B204-4C4E-AE72-C1F9F27DC516}" srcOrd="0" destOrd="0" presId="urn:microsoft.com/office/officeart/2008/layout/HorizontalMultiLevelHierarchy"/>
    <dgm:cxn modelId="{AADAF2B7-BC8D-4196-80A3-A99D37675138}" srcId="{39A99B8D-D733-4E12-9891-855811B0CEE6}" destId="{09A13083-EA93-4FC3-BF8B-6F04324DD4E1}" srcOrd="5" destOrd="0" parTransId="{90E2F26D-56B7-463C-9A04-0008B7DF73D7}" sibTransId="{35FAAB4B-0A65-485C-B49C-22642F8AA4B5}"/>
    <dgm:cxn modelId="{205E60C2-D152-4C75-A2C3-BDE1C154369C}" srcId="{39A99B8D-D733-4E12-9891-855811B0CEE6}" destId="{E7C4CC8B-608D-4A9F-9DF3-387A51F690AD}" srcOrd="4" destOrd="0" parTransId="{70EE713D-68A9-49D8-BADC-9CBBBEEE2910}" sibTransId="{95B8D2A9-801D-4113-8F75-7C1F4408ABB0}"/>
    <dgm:cxn modelId="{ECFA61C3-BA8B-435A-B9ED-66E4FBAA95F1}" type="presOf" srcId="{D72F8C9D-DA19-4C25-AFED-BD014EE410D2}" destId="{0A0F9021-BA5C-4BDB-9508-DA101842BF21}" srcOrd="1" destOrd="0" presId="urn:microsoft.com/office/officeart/2008/layout/HorizontalMultiLevelHierarchy"/>
    <dgm:cxn modelId="{E9CF46D0-0DE0-4F78-8F8A-5C9356322B79}" type="presOf" srcId="{57AADB46-03BF-4BFF-98FC-D95EE1AFDD59}" destId="{5FFCBCCA-0715-4034-BC4E-25F2F0F54DB6}" srcOrd="0" destOrd="0" presId="urn:microsoft.com/office/officeart/2008/layout/HorizontalMultiLevelHierarchy"/>
    <dgm:cxn modelId="{A91193D1-282F-4F98-A7D0-B2B6B767671D}" type="presOf" srcId="{769CAFC3-FAF9-4B98-80A9-536B96396275}" destId="{7D7D7FBF-E36F-434C-AB80-07C71F5D4583}" srcOrd="1" destOrd="0" presId="urn:microsoft.com/office/officeart/2008/layout/HorizontalMultiLevelHierarchy"/>
    <dgm:cxn modelId="{DFDE8ED3-60C7-4224-AB2A-182F4EB9792E}" srcId="{39A99B8D-D733-4E12-9891-855811B0CEE6}" destId="{327EADD5-D1F7-4AA5-95FD-9DBAA27D8679}" srcOrd="6" destOrd="0" parTransId="{C700AEC0-2AF7-4068-BC84-D2385148D3D1}" sibTransId="{96F658F5-1615-4DAB-A44D-72063B593D5E}"/>
    <dgm:cxn modelId="{2DFC00DC-CE4D-47AB-9E64-B9765614D772}" type="presOf" srcId="{769CAFC3-FAF9-4B98-80A9-536B96396275}" destId="{09F97FF1-0DEB-4E5D-AA93-8508990D4E1D}" srcOrd="0" destOrd="0" presId="urn:microsoft.com/office/officeart/2008/layout/HorizontalMultiLevelHierarchy"/>
    <dgm:cxn modelId="{5FD65DEA-1A0B-4E65-9CED-0DED1AC3675D}" type="presOf" srcId="{70EE713D-68A9-49D8-BADC-9CBBBEEE2910}" destId="{986F476E-0699-4D44-9179-98443EAD661A}" srcOrd="1" destOrd="0" presId="urn:microsoft.com/office/officeart/2008/layout/HorizontalMultiLevelHierarchy"/>
    <dgm:cxn modelId="{4118D2EE-90CC-4B81-97D1-F8F410878394}" type="presOf" srcId="{09A13083-EA93-4FC3-BF8B-6F04324DD4E1}" destId="{911E30D2-B7DD-4397-B7D8-9369146B3FCD}" srcOrd="0" destOrd="0" presId="urn:microsoft.com/office/officeart/2008/layout/HorizontalMultiLevelHierarchy"/>
    <dgm:cxn modelId="{935CA7EF-2B95-4C6E-AE04-C8C159484905}" srcId="{39A99B8D-D733-4E12-9891-855811B0CEE6}" destId="{D4FEF76B-7D15-4A76-8BB5-AA12A5DB87BE}" srcOrd="0" destOrd="0" parTransId="{6E879562-67A7-4930-9B19-C836931BCDEF}" sibTransId="{3B7E2029-AD36-4117-916B-E43AECE901CF}"/>
    <dgm:cxn modelId="{0D3652F2-061D-4220-8ACE-CFB9B7646299}" type="presOf" srcId="{1A12A08B-745A-476B-AAB1-7965B1F65A51}" destId="{86984DFB-BBFA-4D03-BB1C-E0BC45A7597C}" srcOrd="0" destOrd="0" presId="urn:microsoft.com/office/officeart/2008/layout/HorizontalMultiLevelHierarchy"/>
    <dgm:cxn modelId="{166ED1F2-DC51-4AD6-8632-9C7D5FE8C42A}" srcId="{5BE4152C-88D0-4041-BC67-626BB4131A3A}" destId="{39A99B8D-D733-4E12-9891-855811B0CEE6}" srcOrd="0" destOrd="0" parTransId="{11D7B70B-EC38-4D11-950B-3A14F4D3A31C}" sibTransId="{642E4219-BDE2-4613-9AF0-71C3ADC82F71}"/>
    <dgm:cxn modelId="{11C8F09E-CCE7-4620-A668-4DDEF40C3257}" type="presParOf" srcId="{8B80F786-B204-4C4E-AE72-C1F9F27DC516}" destId="{1564D5C0-426A-4866-AC12-78B88D7AA0C7}" srcOrd="0" destOrd="0" presId="urn:microsoft.com/office/officeart/2008/layout/HorizontalMultiLevelHierarchy"/>
    <dgm:cxn modelId="{00CBAAE8-C2BA-4885-9151-2AE29128F9AF}" type="presParOf" srcId="{1564D5C0-426A-4866-AC12-78B88D7AA0C7}" destId="{F82A1D29-4184-4F97-A2D9-986F8DC8BE91}" srcOrd="0" destOrd="0" presId="urn:microsoft.com/office/officeart/2008/layout/HorizontalMultiLevelHierarchy"/>
    <dgm:cxn modelId="{9CD213B8-0EBC-45CD-97C4-7C8C4F2AD3E0}" type="presParOf" srcId="{1564D5C0-426A-4866-AC12-78B88D7AA0C7}" destId="{AA05F8A9-0F21-470E-BF9D-A539CA0A7F64}" srcOrd="1" destOrd="0" presId="urn:microsoft.com/office/officeart/2008/layout/HorizontalMultiLevelHierarchy"/>
    <dgm:cxn modelId="{27EB1C22-0A41-43B7-A5C1-7A7E7D4B263C}" type="presParOf" srcId="{AA05F8A9-0F21-470E-BF9D-A539CA0A7F64}" destId="{E03CE42D-B387-4E95-B7E8-AED0B3810886}" srcOrd="0" destOrd="0" presId="urn:microsoft.com/office/officeart/2008/layout/HorizontalMultiLevelHierarchy"/>
    <dgm:cxn modelId="{4DE9CB77-1328-4FCC-B3C4-3DBF5627C2A4}" type="presParOf" srcId="{E03CE42D-B387-4E95-B7E8-AED0B3810886}" destId="{161A0D01-318F-4B5B-A95D-DB4B8B2CBAFB}" srcOrd="0" destOrd="0" presId="urn:microsoft.com/office/officeart/2008/layout/HorizontalMultiLevelHierarchy"/>
    <dgm:cxn modelId="{82540217-5627-420D-979C-7FC16996B33D}" type="presParOf" srcId="{AA05F8A9-0F21-470E-BF9D-A539CA0A7F64}" destId="{00A98F2B-9C8F-4AD4-8AED-95D380E913CD}" srcOrd="1" destOrd="0" presId="urn:microsoft.com/office/officeart/2008/layout/HorizontalMultiLevelHierarchy"/>
    <dgm:cxn modelId="{2AA65C53-DDE2-44EF-A5E8-BC1F0CE8587F}" type="presParOf" srcId="{00A98F2B-9C8F-4AD4-8AED-95D380E913CD}" destId="{1F8D0E81-67A0-4275-B6DF-6FD7597C6F86}" srcOrd="0" destOrd="0" presId="urn:microsoft.com/office/officeart/2008/layout/HorizontalMultiLevelHierarchy"/>
    <dgm:cxn modelId="{585BCE1D-588B-43E1-9F5A-30BACE19D697}" type="presParOf" srcId="{00A98F2B-9C8F-4AD4-8AED-95D380E913CD}" destId="{884C2CF7-5730-4219-B9A1-90FF2ABC6D2B}" srcOrd="1" destOrd="0" presId="urn:microsoft.com/office/officeart/2008/layout/HorizontalMultiLevelHierarchy"/>
    <dgm:cxn modelId="{5324CCFA-705C-4C21-B9C7-1BB92BCE9AA8}" type="presParOf" srcId="{AA05F8A9-0F21-470E-BF9D-A539CA0A7F64}" destId="{D2E28444-EBC5-470B-AEB3-7F940E52FAEB}" srcOrd="2" destOrd="0" presId="urn:microsoft.com/office/officeart/2008/layout/HorizontalMultiLevelHierarchy"/>
    <dgm:cxn modelId="{78C8BADA-993E-46E2-9422-97DAF27B1091}" type="presParOf" srcId="{D2E28444-EBC5-470B-AEB3-7F940E52FAEB}" destId="{0A0F9021-BA5C-4BDB-9508-DA101842BF21}" srcOrd="0" destOrd="0" presId="urn:microsoft.com/office/officeart/2008/layout/HorizontalMultiLevelHierarchy"/>
    <dgm:cxn modelId="{DB8CA5B6-25E3-48A1-A9C2-A30BC1C0EEAD}" type="presParOf" srcId="{AA05F8A9-0F21-470E-BF9D-A539CA0A7F64}" destId="{53DF9FFE-73BA-4145-BA3C-D9A8DD8CFF4C}" srcOrd="3" destOrd="0" presId="urn:microsoft.com/office/officeart/2008/layout/HorizontalMultiLevelHierarchy"/>
    <dgm:cxn modelId="{CAA07D3D-A560-44F7-8089-90C22E7FAB22}" type="presParOf" srcId="{53DF9FFE-73BA-4145-BA3C-D9A8DD8CFF4C}" destId="{75DE3ACF-C427-453D-BCAA-8D7BA3AD1288}" srcOrd="0" destOrd="0" presId="urn:microsoft.com/office/officeart/2008/layout/HorizontalMultiLevelHierarchy"/>
    <dgm:cxn modelId="{225F891A-F17B-48AA-B678-731AC2FC74FB}" type="presParOf" srcId="{53DF9FFE-73BA-4145-BA3C-D9A8DD8CFF4C}" destId="{BA8892E3-B7FD-47AD-AEC4-148965CBAC21}" srcOrd="1" destOrd="0" presId="urn:microsoft.com/office/officeart/2008/layout/HorizontalMultiLevelHierarchy"/>
    <dgm:cxn modelId="{88DCE9EE-D04F-4E92-8219-00B174A22751}" type="presParOf" srcId="{AA05F8A9-0F21-470E-BF9D-A539CA0A7F64}" destId="{86984DFB-BBFA-4D03-BB1C-E0BC45A7597C}" srcOrd="4" destOrd="0" presId="urn:microsoft.com/office/officeart/2008/layout/HorizontalMultiLevelHierarchy"/>
    <dgm:cxn modelId="{9CDD2FC5-7F86-40FD-A053-C3711B944451}" type="presParOf" srcId="{86984DFB-BBFA-4D03-BB1C-E0BC45A7597C}" destId="{B5FE6B14-A433-4309-A682-8CD1C92DE0B8}" srcOrd="0" destOrd="0" presId="urn:microsoft.com/office/officeart/2008/layout/HorizontalMultiLevelHierarchy"/>
    <dgm:cxn modelId="{9526824F-28CB-4161-984D-1F851138BE3E}" type="presParOf" srcId="{AA05F8A9-0F21-470E-BF9D-A539CA0A7F64}" destId="{8CF4F7F1-A8F8-409E-8BB6-03F9020B69A7}" srcOrd="5" destOrd="0" presId="urn:microsoft.com/office/officeart/2008/layout/HorizontalMultiLevelHierarchy"/>
    <dgm:cxn modelId="{D2FC6BA8-7B6C-4485-817B-B1B7187AE951}" type="presParOf" srcId="{8CF4F7F1-A8F8-409E-8BB6-03F9020B69A7}" destId="{5FFCBCCA-0715-4034-BC4E-25F2F0F54DB6}" srcOrd="0" destOrd="0" presId="urn:microsoft.com/office/officeart/2008/layout/HorizontalMultiLevelHierarchy"/>
    <dgm:cxn modelId="{0A3C1324-AF58-410C-9A81-ED4CEB93231D}" type="presParOf" srcId="{8CF4F7F1-A8F8-409E-8BB6-03F9020B69A7}" destId="{F602ED4C-7BAF-4A5A-96F7-43D47E5ED882}" srcOrd="1" destOrd="0" presId="urn:microsoft.com/office/officeart/2008/layout/HorizontalMultiLevelHierarchy"/>
    <dgm:cxn modelId="{E8EF7FED-2B9B-4EF2-80D9-4D22E29031B3}" type="presParOf" srcId="{AA05F8A9-0F21-470E-BF9D-A539CA0A7F64}" destId="{09F97FF1-0DEB-4E5D-AA93-8508990D4E1D}" srcOrd="6" destOrd="0" presId="urn:microsoft.com/office/officeart/2008/layout/HorizontalMultiLevelHierarchy"/>
    <dgm:cxn modelId="{6983F585-5E9B-422D-AD2E-1BDD82FBD51D}" type="presParOf" srcId="{09F97FF1-0DEB-4E5D-AA93-8508990D4E1D}" destId="{7D7D7FBF-E36F-434C-AB80-07C71F5D4583}" srcOrd="0" destOrd="0" presId="urn:microsoft.com/office/officeart/2008/layout/HorizontalMultiLevelHierarchy"/>
    <dgm:cxn modelId="{6C3F17CC-54F8-45AA-B1A7-2D756AD683BC}" type="presParOf" srcId="{AA05F8A9-0F21-470E-BF9D-A539CA0A7F64}" destId="{336F4D0B-DE2E-41E7-AF0C-183692CF5321}" srcOrd="7" destOrd="0" presId="urn:microsoft.com/office/officeart/2008/layout/HorizontalMultiLevelHierarchy"/>
    <dgm:cxn modelId="{3982C773-B770-44C2-8D08-50F7FF23104E}" type="presParOf" srcId="{336F4D0B-DE2E-41E7-AF0C-183692CF5321}" destId="{5EA0112F-D801-413B-9152-C7059AF0C890}" srcOrd="0" destOrd="0" presId="urn:microsoft.com/office/officeart/2008/layout/HorizontalMultiLevelHierarchy"/>
    <dgm:cxn modelId="{1CCCED79-7D58-448C-9E9B-94293AE69DD0}" type="presParOf" srcId="{336F4D0B-DE2E-41E7-AF0C-183692CF5321}" destId="{F658866A-5485-4135-BBE5-B32D1827C719}" srcOrd="1" destOrd="0" presId="urn:microsoft.com/office/officeart/2008/layout/HorizontalMultiLevelHierarchy"/>
    <dgm:cxn modelId="{7AD3DC36-9D22-48F0-8509-35FE68856359}" type="presParOf" srcId="{AA05F8A9-0F21-470E-BF9D-A539CA0A7F64}" destId="{9D7E15BF-08B3-44F3-B726-F6822EAE19EA}" srcOrd="8" destOrd="0" presId="urn:microsoft.com/office/officeart/2008/layout/HorizontalMultiLevelHierarchy"/>
    <dgm:cxn modelId="{89047DD5-0202-43A9-97DA-D7F9222AB51F}" type="presParOf" srcId="{9D7E15BF-08B3-44F3-B726-F6822EAE19EA}" destId="{986F476E-0699-4D44-9179-98443EAD661A}" srcOrd="0" destOrd="0" presId="urn:microsoft.com/office/officeart/2008/layout/HorizontalMultiLevelHierarchy"/>
    <dgm:cxn modelId="{94E74DDA-EB3F-43FD-8DE5-4226768BBFAE}" type="presParOf" srcId="{AA05F8A9-0F21-470E-BF9D-A539CA0A7F64}" destId="{CE282615-CC6A-4633-8250-79F2CB3FA419}" srcOrd="9" destOrd="0" presId="urn:microsoft.com/office/officeart/2008/layout/HorizontalMultiLevelHierarchy"/>
    <dgm:cxn modelId="{C41B9800-4CD9-48C2-A30D-2E32AB60328E}" type="presParOf" srcId="{CE282615-CC6A-4633-8250-79F2CB3FA419}" destId="{DC8359B3-B418-484A-853D-01F89CC79FAF}" srcOrd="0" destOrd="0" presId="urn:microsoft.com/office/officeart/2008/layout/HorizontalMultiLevelHierarchy"/>
    <dgm:cxn modelId="{277DA651-89A0-4D36-BDD7-D8187B4E582B}" type="presParOf" srcId="{CE282615-CC6A-4633-8250-79F2CB3FA419}" destId="{4A81B533-7546-4B80-9044-94E0054B3419}" srcOrd="1" destOrd="0" presId="urn:microsoft.com/office/officeart/2008/layout/HorizontalMultiLevelHierarchy"/>
    <dgm:cxn modelId="{2E288AA1-5B1D-4F3D-A422-F6804ACEE011}" type="presParOf" srcId="{AA05F8A9-0F21-470E-BF9D-A539CA0A7F64}" destId="{7FA43168-9530-47CF-A156-6847380FE535}" srcOrd="10" destOrd="0" presId="urn:microsoft.com/office/officeart/2008/layout/HorizontalMultiLevelHierarchy"/>
    <dgm:cxn modelId="{D86E3A3B-405B-42D5-BF57-BCCF2CC95C6B}" type="presParOf" srcId="{7FA43168-9530-47CF-A156-6847380FE535}" destId="{8F6E6977-76A2-4B0B-8BE4-44923EEE4C22}" srcOrd="0" destOrd="0" presId="urn:microsoft.com/office/officeart/2008/layout/HorizontalMultiLevelHierarchy"/>
    <dgm:cxn modelId="{1C764692-4CF2-4633-9735-CB87725A04A1}" type="presParOf" srcId="{AA05F8A9-0F21-470E-BF9D-A539CA0A7F64}" destId="{A3C2E426-BBA4-4B1D-B22A-EBD61E90A900}" srcOrd="11" destOrd="0" presId="urn:microsoft.com/office/officeart/2008/layout/HorizontalMultiLevelHierarchy"/>
    <dgm:cxn modelId="{015D0899-9AB1-4C25-820A-0166CB2EBBC8}" type="presParOf" srcId="{A3C2E426-BBA4-4B1D-B22A-EBD61E90A900}" destId="{911E30D2-B7DD-4397-B7D8-9369146B3FCD}" srcOrd="0" destOrd="0" presId="urn:microsoft.com/office/officeart/2008/layout/HorizontalMultiLevelHierarchy"/>
    <dgm:cxn modelId="{6E172A09-BCCF-4195-8A8A-DD75B6FAFB13}" type="presParOf" srcId="{A3C2E426-BBA4-4B1D-B22A-EBD61E90A900}" destId="{9A87DD68-6064-4D24-8665-72742D9D8172}" srcOrd="1" destOrd="0" presId="urn:microsoft.com/office/officeart/2008/layout/HorizontalMultiLevelHierarchy"/>
    <dgm:cxn modelId="{F63DDB80-15BD-4035-9108-6515925A01E9}" type="presParOf" srcId="{AA05F8A9-0F21-470E-BF9D-A539CA0A7F64}" destId="{2FECE1F5-B506-4399-A13B-263AB90CAF26}" srcOrd="12" destOrd="0" presId="urn:microsoft.com/office/officeart/2008/layout/HorizontalMultiLevelHierarchy"/>
    <dgm:cxn modelId="{895283F8-828E-47C1-AE9E-6BF2509719AC}" type="presParOf" srcId="{2FECE1F5-B506-4399-A13B-263AB90CAF26}" destId="{924ED6F2-A626-424A-8333-5D63F87EE310}" srcOrd="0" destOrd="0" presId="urn:microsoft.com/office/officeart/2008/layout/HorizontalMultiLevelHierarchy"/>
    <dgm:cxn modelId="{E99528D9-BE7D-4245-89FB-F6C423B3A29E}" type="presParOf" srcId="{AA05F8A9-0F21-470E-BF9D-A539CA0A7F64}" destId="{AE812B96-FCD4-4A40-880F-A7293BA0DD59}" srcOrd="13" destOrd="0" presId="urn:microsoft.com/office/officeart/2008/layout/HorizontalMultiLevelHierarchy"/>
    <dgm:cxn modelId="{4742A811-B845-40BA-B25F-ED71273BE27B}" type="presParOf" srcId="{AE812B96-FCD4-4A40-880F-A7293BA0DD59}" destId="{AFCB210C-AAF1-40BE-8F5E-2FC30ED7391E}" srcOrd="0" destOrd="0" presId="urn:microsoft.com/office/officeart/2008/layout/HorizontalMultiLevelHierarchy"/>
    <dgm:cxn modelId="{73BE4998-1E5A-41B9-A9CB-7F1A09006362}" type="presParOf" srcId="{AE812B96-FCD4-4A40-880F-A7293BA0DD59}" destId="{A7A5F794-4BD7-411C-B834-4CB98CD5928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EF0089B-A4CD-446C-B686-0DD22AFD5D3F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9FA307B0-6005-41EC-92AC-30149C3CEAAA}">
      <dgm:prSet phldrT="[Texto]" custT="1"/>
      <dgm:spPr/>
      <dgm:t>
        <a:bodyPr anchor="ctr"/>
        <a:lstStyle/>
        <a:p>
          <a:pPr algn="ctr"/>
          <a:r>
            <a:rPr lang="pt-BR" sz="1600" b="1" dirty="0">
              <a:latin typeface="Roboto" pitchFamily="2" charset="0"/>
              <a:ea typeface="Roboto" pitchFamily="2" charset="0"/>
            </a:rPr>
            <a:t>Contexto pernambucano</a:t>
          </a:r>
        </a:p>
      </dgm:t>
    </dgm:pt>
    <dgm:pt modelId="{EDDDE847-0041-4D46-A606-7F904356AFF2}" type="parTrans" cxnId="{1682099D-F51A-4A87-867A-179E8B0ADC52}">
      <dgm:prSet/>
      <dgm:spPr/>
      <dgm:t>
        <a:bodyPr/>
        <a:lstStyle/>
        <a:p>
          <a:endParaRPr lang="pt-BR" sz="1600"/>
        </a:p>
      </dgm:t>
    </dgm:pt>
    <dgm:pt modelId="{848BBC64-0CEB-4D5E-B830-B6177488814A}" type="sibTrans" cxnId="{1682099D-F51A-4A87-867A-179E8B0ADC52}">
      <dgm:prSet/>
      <dgm:spPr/>
      <dgm:t>
        <a:bodyPr/>
        <a:lstStyle/>
        <a:p>
          <a:endParaRPr lang="pt-BR" sz="1600"/>
        </a:p>
      </dgm:t>
    </dgm:pt>
    <dgm:pt modelId="{53101B9C-605F-4F4C-BEFC-A354215BE2BF}">
      <dgm:prSet phldrT="[Texto]" custT="1"/>
      <dgm:spPr/>
      <dgm:t>
        <a:bodyPr/>
        <a:lstStyle/>
        <a:p>
          <a:r>
            <a:rPr lang="pt-BR" sz="1400" dirty="0">
              <a:latin typeface="Roboto" pitchFamily="2" charset="0"/>
              <a:ea typeface="Roboto" pitchFamily="2" charset="0"/>
            </a:rPr>
            <a:t>Concentração de poder nas mãos de poucas famílias.</a:t>
          </a:r>
        </a:p>
      </dgm:t>
    </dgm:pt>
    <dgm:pt modelId="{E926E987-DEA1-49E8-9F3B-076D43CCC2DF}" type="parTrans" cxnId="{59A5FD76-53EA-4B24-B3A3-A9645DEB88C6}">
      <dgm:prSet/>
      <dgm:spPr/>
      <dgm:t>
        <a:bodyPr/>
        <a:lstStyle/>
        <a:p>
          <a:endParaRPr lang="pt-BR" sz="1600"/>
        </a:p>
      </dgm:t>
    </dgm:pt>
    <dgm:pt modelId="{46C81129-1FCF-4EF2-953D-9E914707F3F8}" type="sibTrans" cxnId="{59A5FD76-53EA-4B24-B3A3-A9645DEB88C6}">
      <dgm:prSet/>
      <dgm:spPr/>
      <dgm:t>
        <a:bodyPr/>
        <a:lstStyle/>
        <a:p>
          <a:endParaRPr lang="pt-BR" sz="1600"/>
        </a:p>
      </dgm:t>
    </dgm:pt>
    <dgm:pt modelId="{0579EDA0-D9EB-4D64-AB31-768DC123C96F}">
      <dgm:prSet phldrT="[Texto]" custT="1"/>
      <dgm:spPr/>
      <dgm:t>
        <a:bodyPr/>
        <a:lstStyle/>
        <a:p>
          <a:r>
            <a:rPr lang="pt-BR" sz="1400" dirty="0">
              <a:latin typeface="Roboto" pitchFamily="2" charset="0"/>
              <a:ea typeface="Roboto" pitchFamily="2" charset="0"/>
            </a:rPr>
            <a:t>Domínio do comércio a varejo por comerciantes portugueses.</a:t>
          </a:r>
        </a:p>
      </dgm:t>
    </dgm:pt>
    <dgm:pt modelId="{F5A5C57F-5046-40D0-964C-417FA5B0AD09}" type="parTrans" cxnId="{452DC0C2-AA7C-45D1-95CD-4BA5C54ACA2A}">
      <dgm:prSet/>
      <dgm:spPr/>
      <dgm:t>
        <a:bodyPr/>
        <a:lstStyle/>
        <a:p>
          <a:endParaRPr lang="pt-BR" sz="1600"/>
        </a:p>
      </dgm:t>
    </dgm:pt>
    <dgm:pt modelId="{A25DDBC9-9648-4E40-AB6B-DD76401261A3}" type="sibTrans" cxnId="{452DC0C2-AA7C-45D1-95CD-4BA5C54ACA2A}">
      <dgm:prSet/>
      <dgm:spPr/>
      <dgm:t>
        <a:bodyPr/>
        <a:lstStyle/>
        <a:p>
          <a:endParaRPr lang="pt-BR" sz="1600"/>
        </a:p>
      </dgm:t>
    </dgm:pt>
    <dgm:pt modelId="{12048D9E-119F-4BB4-8DFA-AC68D864A377}" type="pres">
      <dgm:prSet presAssocID="{3EF0089B-A4CD-446C-B686-0DD22AFD5D3F}" presName="vert0" presStyleCnt="0">
        <dgm:presLayoutVars>
          <dgm:dir/>
          <dgm:animOne val="branch"/>
          <dgm:animLvl val="lvl"/>
        </dgm:presLayoutVars>
      </dgm:prSet>
      <dgm:spPr/>
    </dgm:pt>
    <dgm:pt modelId="{1846E423-A210-45A2-9E35-7AE0BDA42296}" type="pres">
      <dgm:prSet presAssocID="{9FA307B0-6005-41EC-92AC-30149C3CEAAA}" presName="thickLine" presStyleLbl="alignNode1" presStyleIdx="0" presStyleCnt="1"/>
      <dgm:spPr/>
    </dgm:pt>
    <dgm:pt modelId="{9DF1B3F7-701A-47F1-8DBE-C5AB91FC3385}" type="pres">
      <dgm:prSet presAssocID="{9FA307B0-6005-41EC-92AC-30149C3CEAAA}" presName="horz1" presStyleCnt="0"/>
      <dgm:spPr/>
    </dgm:pt>
    <dgm:pt modelId="{A22B757B-B5B3-4126-88F1-2A1E4E8F8E2B}" type="pres">
      <dgm:prSet presAssocID="{9FA307B0-6005-41EC-92AC-30149C3CEAAA}" presName="tx1" presStyleLbl="revTx" presStyleIdx="0" presStyleCnt="3" custScaleX="223841"/>
      <dgm:spPr/>
    </dgm:pt>
    <dgm:pt modelId="{D65FF8F3-3FC3-497E-8D3A-696AD9F05462}" type="pres">
      <dgm:prSet presAssocID="{9FA307B0-6005-41EC-92AC-30149C3CEAAA}" presName="vert1" presStyleCnt="0"/>
      <dgm:spPr/>
    </dgm:pt>
    <dgm:pt modelId="{AF08E9F8-9D74-4F29-8F4B-4D3A5743462D}" type="pres">
      <dgm:prSet presAssocID="{53101B9C-605F-4F4C-BEFC-A354215BE2BF}" presName="vertSpace2a" presStyleCnt="0"/>
      <dgm:spPr/>
    </dgm:pt>
    <dgm:pt modelId="{C823252C-62D0-4C7B-8731-179B6F8B32A4}" type="pres">
      <dgm:prSet presAssocID="{53101B9C-605F-4F4C-BEFC-A354215BE2BF}" presName="horz2" presStyleCnt="0"/>
      <dgm:spPr/>
    </dgm:pt>
    <dgm:pt modelId="{1F44AB9A-9400-4B3C-BD75-CBA898078B59}" type="pres">
      <dgm:prSet presAssocID="{53101B9C-605F-4F4C-BEFC-A354215BE2BF}" presName="horzSpace2" presStyleCnt="0"/>
      <dgm:spPr/>
    </dgm:pt>
    <dgm:pt modelId="{B0900B39-5CEE-4699-A583-B0748E3C6599}" type="pres">
      <dgm:prSet presAssocID="{53101B9C-605F-4F4C-BEFC-A354215BE2BF}" presName="tx2" presStyleLbl="revTx" presStyleIdx="1" presStyleCnt="3"/>
      <dgm:spPr/>
    </dgm:pt>
    <dgm:pt modelId="{8ED34442-C554-4DF6-8B3E-7FA56B852EDE}" type="pres">
      <dgm:prSet presAssocID="{53101B9C-605F-4F4C-BEFC-A354215BE2BF}" presName="vert2" presStyleCnt="0"/>
      <dgm:spPr/>
    </dgm:pt>
    <dgm:pt modelId="{9C27606B-B5F9-4AB8-B8F4-7474B2922A0F}" type="pres">
      <dgm:prSet presAssocID="{53101B9C-605F-4F4C-BEFC-A354215BE2BF}" presName="thinLine2b" presStyleLbl="callout" presStyleIdx="0" presStyleCnt="2"/>
      <dgm:spPr/>
    </dgm:pt>
    <dgm:pt modelId="{376625F3-828A-42E1-9D98-1B96BABBB436}" type="pres">
      <dgm:prSet presAssocID="{53101B9C-605F-4F4C-BEFC-A354215BE2BF}" presName="vertSpace2b" presStyleCnt="0"/>
      <dgm:spPr/>
    </dgm:pt>
    <dgm:pt modelId="{DC5207CA-42DA-4E8C-B703-1CC7C2D273CD}" type="pres">
      <dgm:prSet presAssocID="{0579EDA0-D9EB-4D64-AB31-768DC123C96F}" presName="horz2" presStyleCnt="0"/>
      <dgm:spPr/>
    </dgm:pt>
    <dgm:pt modelId="{736A8AFD-2285-47AA-B311-1192C967F202}" type="pres">
      <dgm:prSet presAssocID="{0579EDA0-D9EB-4D64-AB31-768DC123C96F}" presName="horzSpace2" presStyleCnt="0"/>
      <dgm:spPr/>
    </dgm:pt>
    <dgm:pt modelId="{19678982-B9A8-48AB-BA7A-79E8FF06A8F6}" type="pres">
      <dgm:prSet presAssocID="{0579EDA0-D9EB-4D64-AB31-768DC123C96F}" presName="tx2" presStyleLbl="revTx" presStyleIdx="2" presStyleCnt="3"/>
      <dgm:spPr/>
    </dgm:pt>
    <dgm:pt modelId="{E1232072-1A59-452C-A927-23FE7A5A3EFC}" type="pres">
      <dgm:prSet presAssocID="{0579EDA0-D9EB-4D64-AB31-768DC123C96F}" presName="vert2" presStyleCnt="0"/>
      <dgm:spPr/>
    </dgm:pt>
    <dgm:pt modelId="{0D0426E1-F6F4-4EA7-AAAD-30039F940D73}" type="pres">
      <dgm:prSet presAssocID="{0579EDA0-D9EB-4D64-AB31-768DC123C96F}" presName="thinLine2b" presStyleLbl="callout" presStyleIdx="1" presStyleCnt="2"/>
      <dgm:spPr/>
    </dgm:pt>
    <dgm:pt modelId="{7E706474-874E-41FB-B41F-140E3BDAAFE9}" type="pres">
      <dgm:prSet presAssocID="{0579EDA0-D9EB-4D64-AB31-768DC123C96F}" presName="vertSpace2b" presStyleCnt="0"/>
      <dgm:spPr/>
    </dgm:pt>
  </dgm:ptLst>
  <dgm:cxnLst>
    <dgm:cxn modelId="{59A5FD76-53EA-4B24-B3A3-A9645DEB88C6}" srcId="{9FA307B0-6005-41EC-92AC-30149C3CEAAA}" destId="{53101B9C-605F-4F4C-BEFC-A354215BE2BF}" srcOrd="0" destOrd="0" parTransId="{E926E987-DEA1-49E8-9F3B-076D43CCC2DF}" sibTransId="{46C81129-1FCF-4EF2-953D-9E914707F3F8}"/>
    <dgm:cxn modelId="{86B5ED88-742A-4D2B-88FB-3AE4542950EC}" type="presOf" srcId="{9FA307B0-6005-41EC-92AC-30149C3CEAAA}" destId="{A22B757B-B5B3-4126-88F1-2A1E4E8F8E2B}" srcOrd="0" destOrd="0" presId="urn:microsoft.com/office/officeart/2008/layout/LinedList"/>
    <dgm:cxn modelId="{1682099D-F51A-4A87-867A-179E8B0ADC52}" srcId="{3EF0089B-A4CD-446C-B686-0DD22AFD5D3F}" destId="{9FA307B0-6005-41EC-92AC-30149C3CEAAA}" srcOrd="0" destOrd="0" parTransId="{EDDDE847-0041-4D46-A606-7F904356AFF2}" sibTransId="{848BBC64-0CEB-4D5E-B830-B6177488814A}"/>
    <dgm:cxn modelId="{452DC0C2-AA7C-45D1-95CD-4BA5C54ACA2A}" srcId="{9FA307B0-6005-41EC-92AC-30149C3CEAAA}" destId="{0579EDA0-D9EB-4D64-AB31-768DC123C96F}" srcOrd="1" destOrd="0" parTransId="{F5A5C57F-5046-40D0-964C-417FA5B0AD09}" sibTransId="{A25DDBC9-9648-4E40-AB6B-DD76401261A3}"/>
    <dgm:cxn modelId="{60D6ABD8-DF08-4F32-A0E0-17CEC2F93F96}" type="presOf" srcId="{53101B9C-605F-4F4C-BEFC-A354215BE2BF}" destId="{B0900B39-5CEE-4699-A583-B0748E3C6599}" srcOrd="0" destOrd="0" presId="urn:microsoft.com/office/officeart/2008/layout/LinedList"/>
    <dgm:cxn modelId="{0D6197DF-29ED-46B2-93F9-512761EF6803}" type="presOf" srcId="{3EF0089B-A4CD-446C-B686-0DD22AFD5D3F}" destId="{12048D9E-119F-4BB4-8DFA-AC68D864A377}" srcOrd="0" destOrd="0" presId="urn:microsoft.com/office/officeart/2008/layout/LinedList"/>
    <dgm:cxn modelId="{B36583E8-8293-4EFB-A8D6-257FA5C33059}" type="presOf" srcId="{0579EDA0-D9EB-4D64-AB31-768DC123C96F}" destId="{19678982-B9A8-48AB-BA7A-79E8FF06A8F6}" srcOrd="0" destOrd="0" presId="urn:microsoft.com/office/officeart/2008/layout/LinedList"/>
    <dgm:cxn modelId="{0F5447B5-5B93-45F9-B4BB-883A87887568}" type="presParOf" srcId="{12048D9E-119F-4BB4-8DFA-AC68D864A377}" destId="{1846E423-A210-45A2-9E35-7AE0BDA42296}" srcOrd="0" destOrd="0" presId="urn:microsoft.com/office/officeart/2008/layout/LinedList"/>
    <dgm:cxn modelId="{B1077285-26E9-471B-98A2-3D5B068DE9D8}" type="presParOf" srcId="{12048D9E-119F-4BB4-8DFA-AC68D864A377}" destId="{9DF1B3F7-701A-47F1-8DBE-C5AB91FC3385}" srcOrd="1" destOrd="0" presId="urn:microsoft.com/office/officeart/2008/layout/LinedList"/>
    <dgm:cxn modelId="{96BCAD97-07A7-4575-8762-A419000982B3}" type="presParOf" srcId="{9DF1B3F7-701A-47F1-8DBE-C5AB91FC3385}" destId="{A22B757B-B5B3-4126-88F1-2A1E4E8F8E2B}" srcOrd="0" destOrd="0" presId="urn:microsoft.com/office/officeart/2008/layout/LinedList"/>
    <dgm:cxn modelId="{EEFA332A-A530-47F7-A907-D5E34E043BA1}" type="presParOf" srcId="{9DF1B3F7-701A-47F1-8DBE-C5AB91FC3385}" destId="{D65FF8F3-3FC3-497E-8D3A-696AD9F05462}" srcOrd="1" destOrd="0" presId="urn:microsoft.com/office/officeart/2008/layout/LinedList"/>
    <dgm:cxn modelId="{0023178B-AB66-4361-AD54-AA042553EE6B}" type="presParOf" srcId="{D65FF8F3-3FC3-497E-8D3A-696AD9F05462}" destId="{AF08E9F8-9D74-4F29-8F4B-4D3A5743462D}" srcOrd="0" destOrd="0" presId="urn:microsoft.com/office/officeart/2008/layout/LinedList"/>
    <dgm:cxn modelId="{81B169B6-62E7-4A42-9BE1-3182ECD2DD35}" type="presParOf" srcId="{D65FF8F3-3FC3-497E-8D3A-696AD9F05462}" destId="{C823252C-62D0-4C7B-8731-179B6F8B32A4}" srcOrd="1" destOrd="0" presId="urn:microsoft.com/office/officeart/2008/layout/LinedList"/>
    <dgm:cxn modelId="{A1668677-BA0F-40A0-BA62-57F791C12451}" type="presParOf" srcId="{C823252C-62D0-4C7B-8731-179B6F8B32A4}" destId="{1F44AB9A-9400-4B3C-BD75-CBA898078B59}" srcOrd="0" destOrd="0" presId="urn:microsoft.com/office/officeart/2008/layout/LinedList"/>
    <dgm:cxn modelId="{0E51FE3C-401C-4256-AB04-15CB78675DBD}" type="presParOf" srcId="{C823252C-62D0-4C7B-8731-179B6F8B32A4}" destId="{B0900B39-5CEE-4699-A583-B0748E3C6599}" srcOrd="1" destOrd="0" presId="urn:microsoft.com/office/officeart/2008/layout/LinedList"/>
    <dgm:cxn modelId="{19FFD321-95F0-45F6-9E06-E6E706C16620}" type="presParOf" srcId="{C823252C-62D0-4C7B-8731-179B6F8B32A4}" destId="{8ED34442-C554-4DF6-8B3E-7FA56B852EDE}" srcOrd="2" destOrd="0" presId="urn:microsoft.com/office/officeart/2008/layout/LinedList"/>
    <dgm:cxn modelId="{DBB46980-18B4-43ED-BD19-85122F249B70}" type="presParOf" srcId="{D65FF8F3-3FC3-497E-8D3A-696AD9F05462}" destId="{9C27606B-B5F9-4AB8-B8F4-7474B2922A0F}" srcOrd="2" destOrd="0" presId="urn:microsoft.com/office/officeart/2008/layout/LinedList"/>
    <dgm:cxn modelId="{FD85B8C1-184B-4B35-9600-D17CAB8A1548}" type="presParOf" srcId="{D65FF8F3-3FC3-497E-8D3A-696AD9F05462}" destId="{376625F3-828A-42E1-9D98-1B96BABBB436}" srcOrd="3" destOrd="0" presId="urn:microsoft.com/office/officeart/2008/layout/LinedList"/>
    <dgm:cxn modelId="{62C8DAF8-F4F4-4582-9A49-AA77041C0EF4}" type="presParOf" srcId="{D65FF8F3-3FC3-497E-8D3A-696AD9F05462}" destId="{DC5207CA-42DA-4E8C-B703-1CC7C2D273CD}" srcOrd="4" destOrd="0" presId="urn:microsoft.com/office/officeart/2008/layout/LinedList"/>
    <dgm:cxn modelId="{D41DD7A9-45D9-4C22-9EA6-F76CBE45B08E}" type="presParOf" srcId="{DC5207CA-42DA-4E8C-B703-1CC7C2D273CD}" destId="{736A8AFD-2285-47AA-B311-1192C967F202}" srcOrd="0" destOrd="0" presId="urn:microsoft.com/office/officeart/2008/layout/LinedList"/>
    <dgm:cxn modelId="{84DA01CD-B869-4D04-98EC-8DA2B0215096}" type="presParOf" srcId="{DC5207CA-42DA-4E8C-B703-1CC7C2D273CD}" destId="{19678982-B9A8-48AB-BA7A-79E8FF06A8F6}" srcOrd="1" destOrd="0" presId="urn:microsoft.com/office/officeart/2008/layout/LinedList"/>
    <dgm:cxn modelId="{2017F0C2-C251-41B8-9683-603BD3CEAC64}" type="presParOf" srcId="{DC5207CA-42DA-4E8C-B703-1CC7C2D273CD}" destId="{E1232072-1A59-452C-A927-23FE7A5A3EFC}" srcOrd="2" destOrd="0" presId="urn:microsoft.com/office/officeart/2008/layout/LinedList"/>
    <dgm:cxn modelId="{64ABE539-370E-4A20-AE82-42CE0C149CF3}" type="presParOf" srcId="{D65FF8F3-3FC3-497E-8D3A-696AD9F05462}" destId="{0D0426E1-F6F4-4EA7-AAAD-30039F940D73}" srcOrd="5" destOrd="0" presId="urn:microsoft.com/office/officeart/2008/layout/LinedList"/>
    <dgm:cxn modelId="{A2CDE8BA-6120-40C4-90B2-9C3F04A7C7EF}" type="presParOf" srcId="{D65FF8F3-3FC3-497E-8D3A-696AD9F05462}" destId="{7E706474-874E-41FB-B41F-140E3BDAAFE9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28247E2-D2FD-4876-A184-D695A5322D97}" type="doc">
      <dgm:prSet loTypeId="urn:microsoft.com/office/officeart/2005/8/layout/vList2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C45BEFF9-3A8F-4E26-BBC5-FBD6E0E0C7CE}">
      <dgm:prSet phldrT="[Texto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r>
            <a:rPr lang="pt-BR" sz="1400" b="1" dirty="0">
              <a:solidFill>
                <a:schemeClr val="accent2">
                  <a:lumMod val="50000"/>
                </a:schemeClr>
              </a:solidFill>
            </a:rPr>
            <a:t>Composição social: senhores de engenho, comerciantes, militares, trabalhadores temporários, pequenos lavradores, rendeiros e desempregados.</a:t>
          </a:r>
        </a:p>
      </dgm:t>
    </dgm:pt>
    <dgm:pt modelId="{4AC9D4DB-5816-4BE9-A287-DAF6294D4B0D}" type="parTrans" cxnId="{5215D791-406D-4988-B33F-AB0BA54D5A47}">
      <dgm:prSet/>
      <dgm:spPr/>
      <dgm:t>
        <a:bodyPr/>
        <a:lstStyle/>
        <a:p>
          <a:endParaRPr lang="pt-BR"/>
        </a:p>
      </dgm:t>
    </dgm:pt>
    <dgm:pt modelId="{A4CF05AA-E52D-4EE8-A175-1C5DB1D09A3D}" type="sibTrans" cxnId="{5215D791-406D-4988-B33F-AB0BA54D5A47}">
      <dgm:prSet/>
      <dgm:spPr/>
      <dgm:t>
        <a:bodyPr/>
        <a:lstStyle/>
        <a:p>
          <a:endParaRPr lang="pt-BR"/>
        </a:p>
      </dgm:t>
    </dgm:pt>
    <dgm:pt modelId="{9DA273D8-4F90-46A6-A536-028D4CB86D63}">
      <dgm:prSet phldrT="[Texto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r>
            <a:rPr lang="pt-BR" sz="1400" b="1" dirty="0">
              <a:solidFill>
                <a:schemeClr val="accent2">
                  <a:lumMod val="50000"/>
                </a:schemeClr>
              </a:solidFill>
            </a:rPr>
            <a:t>A luta começou em Olinda e se estendeu à Paraíba. Também tentaram conquistar Recife.</a:t>
          </a:r>
        </a:p>
      </dgm:t>
    </dgm:pt>
    <dgm:pt modelId="{6AD6A9A3-71E5-4B25-820F-F5F1C087C35A}" type="parTrans" cxnId="{6D9C5D94-4916-475B-9EE1-D8CF914CBFC1}">
      <dgm:prSet/>
      <dgm:spPr/>
      <dgm:t>
        <a:bodyPr/>
        <a:lstStyle/>
        <a:p>
          <a:endParaRPr lang="pt-BR"/>
        </a:p>
      </dgm:t>
    </dgm:pt>
    <dgm:pt modelId="{E4830CCF-321F-4E38-BC3E-990D416920D4}" type="sibTrans" cxnId="{6D9C5D94-4916-475B-9EE1-D8CF914CBFC1}">
      <dgm:prSet/>
      <dgm:spPr/>
      <dgm:t>
        <a:bodyPr/>
        <a:lstStyle/>
        <a:p>
          <a:endParaRPr lang="pt-BR"/>
        </a:p>
      </dgm:t>
    </dgm:pt>
    <dgm:pt modelId="{EDE59AE5-E4C2-4029-8727-6BD80BE3A138}">
      <dgm:prSet phldrT="[Texto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r>
            <a:rPr lang="pt-BR" sz="1400" b="1" dirty="0">
              <a:solidFill>
                <a:schemeClr val="accent2">
                  <a:lumMod val="50000"/>
                </a:schemeClr>
              </a:solidFill>
            </a:rPr>
            <a:t>A revolta foi uma disputa pelo poder político local entre as oligarquias provinciais.</a:t>
          </a:r>
        </a:p>
      </dgm:t>
    </dgm:pt>
    <dgm:pt modelId="{05B7EA6E-3506-4392-9D6E-CB2044C8BB5B}" type="parTrans" cxnId="{DD259DA8-F65D-4E41-A0B3-D34E78F76C7E}">
      <dgm:prSet/>
      <dgm:spPr/>
      <dgm:t>
        <a:bodyPr/>
        <a:lstStyle/>
        <a:p>
          <a:endParaRPr lang="pt-BR"/>
        </a:p>
      </dgm:t>
    </dgm:pt>
    <dgm:pt modelId="{CB17F546-E917-4071-B189-C5F19F8C3B6D}" type="sibTrans" cxnId="{DD259DA8-F65D-4E41-A0B3-D34E78F76C7E}">
      <dgm:prSet/>
      <dgm:spPr/>
      <dgm:t>
        <a:bodyPr/>
        <a:lstStyle/>
        <a:p>
          <a:endParaRPr lang="pt-BR"/>
        </a:p>
      </dgm:t>
    </dgm:pt>
    <dgm:pt modelId="{FBE64A38-02CE-4B38-B43B-E069E9BF0414}">
      <dgm:prSet phldrT="[Texto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r>
            <a:rPr lang="pt-BR" sz="1400" b="1" dirty="0">
              <a:solidFill>
                <a:schemeClr val="accent2">
                  <a:lumMod val="50000"/>
                </a:schemeClr>
              </a:solidFill>
            </a:rPr>
            <a:t>Expressou também a insatisfação da população livre pobre.</a:t>
          </a:r>
        </a:p>
      </dgm:t>
    </dgm:pt>
    <dgm:pt modelId="{93973255-9665-4657-9287-84A4C5AA478E}" type="parTrans" cxnId="{E0B6E764-D8ED-48F7-92CB-E9C9B471023C}">
      <dgm:prSet/>
      <dgm:spPr/>
      <dgm:t>
        <a:bodyPr/>
        <a:lstStyle/>
        <a:p>
          <a:endParaRPr lang="pt-BR"/>
        </a:p>
      </dgm:t>
    </dgm:pt>
    <dgm:pt modelId="{CAB61E35-711D-4855-B243-836143AC3BAC}" type="sibTrans" cxnId="{E0B6E764-D8ED-48F7-92CB-E9C9B471023C}">
      <dgm:prSet/>
      <dgm:spPr/>
      <dgm:t>
        <a:bodyPr/>
        <a:lstStyle/>
        <a:p>
          <a:endParaRPr lang="pt-BR"/>
        </a:p>
      </dgm:t>
    </dgm:pt>
    <dgm:pt modelId="{5A769608-AE59-4640-B004-1D2863465493}">
      <dgm:prSet phldrT="[Texto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r>
            <a:rPr lang="pt-BR" sz="1400" b="1" dirty="0">
              <a:solidFill>
                <a:schemeClr val="accent2">
                  <a:lumMod val="50000"/>
                </a:schemeClr>
              </a:solidFill>
            </a:rPr>
            <a:t>Apesar de algumas vitórias, foi derrotada pelo Império.</a:t>
          </a:r>
        </a:p>
      </dgm:t>
    </dgm:pt>
    <dgm:pt modelId="{2C97A887-AF52-4431-81E1-55DBF28C8B83}" type="parTrans" cxnId="{4467CA13-FA6A-4E33-B61F-A6588516C73A}">
      <dgm:prSet/>
      <dgm:spPr/>
      <dgm:t>
        <a:bodyPr/>
        <a:lstStyle/>
        <a:p>
          <a:endParaRPr lang="pt-BR"/>
        </a:p>
      </dgm:t>
    </dgm:pt>
    <dgm:pt modelId="{B7A4AE2A-0FF5-4B36-8A9C-C1466A1AFAB7}" type="sibTrans" cxnId="{4467CA13-FA6A-4E33-B61F-A6588516C73A}">
      <dgm:prSet/>
      <dgm:spPr/>
      <dgm:t>
        <a:bodyPr/>
        <a:lstStyle/>
        <a:p>
          <a:endParaRPr lang="pt-BR"/>
        </a:p>
      </dgm:t>
    </dgm:pt>
    <dgm:pt modelId="{D07E9C30-4798-412B-997B-C7BFBF46C1FF}" type="pres">
      <dgm:prSet presAssocID="{C28247E2-D2FD-4876-A184-D695A5322D97}" presName="linear" presStyleCnt="0">
        <dgm:presLayoutVars>
          <dgm:animLvl val="lvl"/>
          <dgm:resizeHandles val="exact"/>
        </dgm:presLayoutVars>
      </dgm:prSet>
      <dgm:spPr/>
    </dgm:pt>
    <dgm:pt modelId="{B44F6675-68FB-41F7-936E-20CFEAEE6AE2}" type="pres">
      <dgm:prSet presAssocID="{C45BEFF9-3A8F-4E26-BBC5-FBD6E0E0C7CE}" presName="parentText" presStyleLbl="node1" presStyleIdx="0" presStyleCnt="5" custScaleY="126623">
        <dgm:presLayoutVars>
          <dgm:chMax val="0"/>
          <dgm:bulletEnabled val="1"/>
        </dgm:presLayoutVars>
      </dgm:prSet>
      <dgm:spPr/>
    </dgm:pt>
    <dgm:pt modelId="{970A717B-DFDB-40B6-83B8-97647B8BC45E}" type="pres">
      <dgm:prSet presAssocID="{A4CF05AA-E52D-4EE8-A175-1C5DB1D09A3D}" presName="spacer" presStyleCnt="0"/>
      <dgm:spPr/>
    </dgm:pt>
    <dgm:pt modelId="{3C1B3D0F-ECB2-418A-9118-1E3A50104BB6}" type="pres">
      <dgm:prSet presAssocID="{9DA273D8-4F90-46A6-A536-028D4CB86D6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A26D823-D407-46DE-9497-50DF1390C601}" type="pres">
      <dgm:prSet presAssocID="{E4830CCF-321F-4E38-BC3E-990D416920D4}" presName="spacer" presStyleCnt="0"/>
      <dgm:spPr/>
    </dgm:pt>
    <dgm:pt modelId="{2616C405-8367-4B3E-801B-78B2F0FA1700}" type="pres">
      <dgm:prSet presAssocID="{EDE59AE5-E4C2-4029-8727-6BD80BE3A138}" presName="parentText" presStyleLbl="node1" presStyleIdx="2" presStyleCnt="5" custScaleY="87968">
        <dgm:presLayoutVars>
          <dgm:chMax val="0"/>
          <dgm:bulletEnabled val="1"/>
        </dgm:presLayoutVars>
      </dgm:prSet>
      <dgm:spPr/>
    </dgm:pt>
    <dgm:pt modelId="{E256FF73-BFCD-4992-9E56-749D4FE7CD39}" type="pres">
      <dgm:prSet presAssocID="{CB17F546-E917-4071-B189-C5F19F8C3B6D}" presName="spacer" presStyleCnt="0"/>
      <dgm:spPr/>
    </dgm:pt>
    <dgm:pt modelId="{A6906618-449C-45DC-80D9-10E4417C34B6}" type="pres">
      <dgm:prSet presAssocID="{FBE64A38-02CE-4B38-B43B-E069E9BF0414}" presName="parentText" presStyleLbl="node1" presStyleIdx="3" presStyleCnt="5" custScaleY="73712">
        <dgm:presLayoutVars>
          <dgm:chMax val="0"/>
          <dgm:bulletEnabled val="1"/>
        </dgm:presLayoutVars>
      </dgm:prSet>
      <dgm:spPr/>
    </dgm:pt>
    <dgm:pt modelId="{36C26379-5F58-4123-A45B-563489D5D216}" type="pres">
      <dgm:prSet presAssocID="{CAB61E35-711D-4855-B243-836143AC3BAC}" presName="spacer" presStyleCnt="0"/>
      <dgm:spPr/>
    </dgm:pt>
    <dgm:pt modelId="{58A963D0-4C65-4F17-961A-8BF8099BF693}" type="pres">
      <dgm:prSet presAssocID="{5A769608-AE59-4640-B004-1D2863465493}" presName="parentText" presStyleLbl="node1" presStyleIdx="4" presStyleCnt="5" custScaleY="73881">
        <dgm:presLayoutVars>
          <dgm:chMax val="0"/>
          <dgm:bulletEnabled val="1"/>
        </dgm:presLayoutVars>
      </dgm:prSet>
      <dgm:spPr/>
    </dgm:pt>
  </dgm:ptLst>
  <dgm:cxnLst>
    <dgm:cxn modelId="{4467CA13-FA6A-4E33-B61F-A6588516C73A}" srcId="{C28247E2-D2FD-4876-A184-D695A5322D97}" destId="{5A769608-AE59-4640-B004-1D2863465493}" srcOrd="4" destOrd="0" parTransId="{2C97A887-AF52-4431-81E1-55DBF28C8B83}" sibTransId="{B7A4AE2A-0FF5-4B36-8A9C-C1466A1AFAB7}"/>
    <dgm:cxn modelId="{59FA2930-7EB7-4029-8D4A-4D168A52F503}" type="presOf" srcId="{FBE64A38-02CE-4B38-B43B-E069E9BF0414}" destId="{A6906618-449C-45DC-80D9-10E4417C34B6}" srcOrd="0" destOrd="0" presId="urn:microsoft.com/office/officeart/2005/8/layout/vList2"/>
    <dgm:cxn modelId="{E0B6E764-D8ED-48F7-92CB-E9C9B471023C}" srcId="{C28247E2-D2FD-4876-A184-D695A5322D97}" destId="{FBE64A38-02CE-4B38-B43B-E069E9BF0414}" srcOrd="3" destOrd="0" parTransId="{93973255-9665-4657-9287-84A4C5AA478E}" sibTransId="{CAB61E35-711D-4855-B243-836143AC3BAC}"/>
    <dgm:cxn modelId="{357F194A-4AA2-462D-AC3B-C53DC85ABDE7}" type="presOf" srcId="{C28247E2-D2FD-4876-A184-D695A5322D97}" destId="{D07E9C30-4798-412B-997B-C7BFBF46C1FF}" srcOrd="0" destOrd="0" presId="urn:microsoft.com/office/officeart/2005/8/layout/vList2"/>
    <dgm:cxn modelId="{A57FE278-1790-4CE4-B4AB-F1153563BF83}" type="presOf" srcId="{5A769608-AE59-4640-B004-1D2863465493}" destId="{58A963D0-4C65-4F17-961A-8BF8099BF693}" srcOrd="0" destOrd="0" presId="urn:microsoft.com/office/officeart/2005/8/layout/vList2"/>
    <dgm:cxn modelId="{E5064D7C-198C-458F-8377-CDDBDCA6C14D}" type="presOf" srcId="{9DA273D8-4F90-46A6-A536-028D4CB86D63}" destId="{3C1B3D0F-ECB2-418A-9118-1E3A50104BB6}" srcOrd="0" destOrd="0" presId="urn:microsoft.com/office/officeart/2005/8/layout/vList2"/>
    <dgm:cxn modelId="{5215D791-406D-4988-B33F-AB0BA54D5A47}" srcId="{C28247E2-D2FD-4876-A184-D695A5322D97}" destId="{C45BEFF9-3A8F-4E26-BBC5-FBD6E0E0C7CE}" srcOrd="0" destOrd="0" parTransId="{4AC9D4DB-5816-4BE9-A287-DAF6294D4B0D}" sibTransId="{A4CF05AA-E52D-4EE8-A175-1C5DB1D09A3D}"/>
    <dgm:cxn modelId="{6D9C5D94-4916-475B-9EE1-D8CF914CBFC1}" srcId="{C28247E2-D2FD-4876-A184-D695A5322D97}" destId="{9DA273D8-4F90-46A6-A536-028D4CB86D63}" srcOrd="1" destOrd="0" parTransId="{6AD6A9A3-71E5-4B25-820F-F5F1C087C35A}" sibTransId="{E4830CCF-321F-4E38-BC3E-990D416920D4}"/>
    <dgm:cxn modelId="{DD259DA8-F65D-4E41-A0B3-D34E78F76C7E}" srcId="{C28247E2-D2FD-4876-A184-D695A5322D97}" destId="{EDE59AE5-E4C2-4029-8727-6BD80BE3A138}" srcOrd="2" destOrd="0" parTransId="{05B7EA6E-3506-4392-9D6E-CB2044C8BB5B}" sibTransId="{CB17F546-E917-4071-B189-C5F19F8C3B6D}"/>
    <dgm:cxn modelId="{46B0B0B5-743D-45CF-A6B6-056B120E9622}" type="presOf" srcId="{C45BEFF9-3A8F-4E26-BBC5-FBD6E0E0C7CE}" destId="{B44F6675-68FB-41F7-936E-20CFEAEE6AE2}" srcOrd="0" destOrd="0" presId="urn:microsoft.com/office/officeart/2005/8/layout/vList2"/>
    <dgm:cxn modelId="{6ED507CE-A8E8-4DF0-9CCD-DC56B7927C17}" type="presOf" srcId="{EDE59AE5-E4C2-4029-8727-6BD80BE3A138}" destId="{2616C405-8367-4B3E-801B-78B2F0FA1700}" srcOrd="0" destOrd="0" presId="urn:microsoft.com/office/officeart/2005/8/layout/vList2"/>
    <dgm:cxn modelId="{D0504D5C-D416-4BFB-BC59-B139ECB5EDE8}" type="presParOf" srcId="{D07E9C30-4798-412B-997B-C7BFBF46C1FF}" destId="{B44F6675-68FB-41F7-936E-20CFEAEE6AE2}" srcOrd="0" destOrd="0" presId="urn:microsoft.com/office/officeart/2005/8/layout/vList2"/>
    <dgm:cxn modelId="{41F970F9-EC8D-4DAD-A201-55152AAA0868}" type="presParOf" srcId="{D07E9C30-4798-412B-997B-C7BFBF46C1FF}" destId="{970A717B-DFDB-40B6-83B8-97647B8BC45E}" srcOrd="1" destOrd="0" presId="urn:microsoft.com/office/officeart/2005/8/layout/vList2"/>
    <dgm:cxn modelId="{02ED11D3-83B6-4F04-90B4-686D68BD30AB}" type="presParOf" srcId="{D07E9C30-4798-412B-997B-C7BFBF46C1FF}" destId="{3C1B3D0F-ECB2-418A-9118-1E3A50104BB6}" srcOrd="2" destOrd="0" presId="urn:microsoft.com/office/officeart/2005/8/layout/vList2"/>
    <dgm:cxn modelId="{5EAF323E-AE97-439C-8045-F58A368E95B3}" type="presParOf" srcId="{D07E9C30-4798-412B-997B-C7BFBF46C1FF}" destId="{0A26D823-D407-46DE-9497-50DF1390C601}" srcOrd="3" destOrd="0" presId="urn:microsoft.com/office/officeart/2005/8/layout/vList2"/>
    <dgm:cxn modelId="{403733DC-7A11-409D-A074-70BBABC93525}" type="presParOf" srcId="{D07E9C30-4798-412B-997B-C7BFBF46C1FF}" destId="{2616C405-8367-4B3E-801B-78B2F0FA1700}" srcOrd="4" destOrd="0" presId="urn:microsoft.com/office/officeart/2005/8/layout/vList2"/>
    <dgm:cxn modelId="{DA28AD58-28B7-40F4-9EB5-4785B4E9D14A}" type="presParOf" srcId="{D07E9C30-4798-412B-997B-C7BFBF46C1FF}" destId="{E256FF73-BFCD-4992-9E56-749D4FE7CD39}" srcOrd="5" destOrd="0" presId="urn:microsoft.com/office/officeart/2005/8/layout/vList2"/>
    <dgm:cxn modelId="{ADBC972A-0100-4110-8283-433914CFDA3C}" type="presParOf" srcId="{D07E9C30-4798-412B-997B-C7BFBF46C1FF}" destId="{A6906618-449C-45DC-80D9-10E4417C34B6}" srcOrd="6" destOrd="0" presId="urn:microsoft.com/office/officeart/2005/8/layout/vList2"/>
    <dgm:cxn modelId="{C9779AA1-7B2B-4C2C-8F5A-E73FDAB53A04}" type="presParOf" srcId="{D07E9C30-4798-412B-997B-C7BFBF46C1FF}" destId="{36C26379-5F58-4123-A45B-563489D5D216}" srcOrd="7" destOrd="0" presId="urn:microsoft.com/office/officeart/2005/8/layout/vList2"/>
    <dgm:cxn modelId="{1E823F1F-E63B-40D9-AE42-F97C3C148F8E}" type="presParOf" srcId="{D07E9C30-4798-412B-997B-C7BFBF46C1FF}" destId="{58A963D0-4C65-4F17-961A-8BF8099BF69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8C075F-6EF7-4139-94BB-A8371032C3FE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FA1FF087-8259-4F1D-AB6E-085FEB60CD89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Maio de 1823: uma Assembleia Constituinte reuniu-se para elaborar a Constituição.</a:t>
          </a:r>
        </a:p>
      </dgm:t>
    </dgm:pt>
    <dgm:pt modelId="{5F03B336-03AE-4947-8CA3-9502CF923CCA}" type="parTrans" cxnId="{EA67251D-2361-431A-97B8-1FB1EF2D80E5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2F8C7F7D-EE36-4847-B224-6327F8BD5D3C}" type="sibTrans" cxnId="{EA67251D-2361-431A-97B8-1FB1EF2D80E5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9CF0A28F-2921-42FF-ACDD-2AC58BD26B73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Apresentação do projeto constitucional que limitava o poder do Imperador.</a:t>
          </a:r>
        </a:p>
      </dgm:t>
    </dgm:pt>
    <dgm:pt modelId="{CF38436B-CCC3-48B7-9D6A-8D4FD361B40B}" type="parTrans" cxnId="{7B4F5FFA-899A-41B8-BFA4-C4ABCF5252BD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11B93145-4859-4481-950E-9FCB70950791}" type="sibTrans" cxnId="{7B4F5FFA-899A-41B8-BFA4-C4ABCF5252BD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BFC4FCE3-18C1-4CF9-B0F2-B87CE6D50D07}">
      <dgm:prSet phldrT="[Texto]" custT="1"/>
      <dgm:spPr/>
      <dgm:t>
        <a:bodyPr/>
        <a:lstStyle/>
        <a:p>
          <a:r>
            <a:rPr lang="pt-BR" sz="1600">
              <a:latin typeface="Roboto" pitchFamily="2" charset="0"/>
              <a:ea typeface="Roboto" pitchFamily="2" charset="0"/>
            </a:rPr>
            <a:t>D</a:t>
          </a:r>
          <a:r>
            <a:rPr lang="pt-BR" sz="1600" dirty="0">
              <a:latin typeface="Roboto" pitchFamily="2" charset="0"/>
              <a:ea typeface="Roboto" pitchFamily="2" charset="0"/>
            </a:rPr>
            <a:t>. Pedro I não concordou com o projeto.</a:t>
          </a:r>
        </a:p>
      </dgm:t>
    </dgm:pt>
    <dgm:pt modelId="{5C28474B-86CC-40E9-AA4F-E4F9019E5863}" type="parTrans" cxnId="{F9DC74B4-236A-464B-A700-F6945394B764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9E8AD0B2-FB62-4077-A886-24A3E72A637E}" type="sibTrans" cxnId="{F9DC74B4-236A-464B-A700-F6945394B764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5EEE84F4-50C6-4044-8AD0-091B7EE1CE92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Noite da Agonia.</a:t>
          </a:r>
        </a:p>
      </dgm:t>
    </dgm:pt>
    <dgm:pt modelId="{D0D7E0CF-35D3-43AE-A458-3D93000F02A8}" type="parTrans" cxnId="{2A2FB716-B08F-4FDD-BFB8-88797323C9A3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D2A04627-B25C-4083-8E05-C0526425BF28}" type="sibTrans" cxnId="{2A2FB716-B08F-4FDD-BFB8-88797323C9A3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A8F085C4-CD44-4711-B60B-D993697A7922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Dissolução da Assembleia Constituinte por D. Pedro I. </a:t>
          </a:r>
        </a:p>
      </dgm:t>
    </dgm:pt>
    <dgm:pt modelId="{BB5DE3ED-752B-4609-A49A-AAC09031EEEC}" type="parTrans" cxnId="{E12082B4-921A-4DCA-952B-C7F37655860A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130CEB04-021A-4297-A35A-5F657B3E0B3C}" type="sibTrans" cxnId="{E12082B4-921A-4DCA-952B-C7F37655860A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02B6F73C-7552-4A72-9851-2A38E03BB625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Os principais relatores do projeto foram presos e expulsos do país.</a:t>
          </a:r>
        </a:p>
      </dgm:t>
    </dgm:pt>
    <dgm:pt modelId="{74131C24-5322-49AE-9870-82F74A80D9E5}" type="parTrans" cxnId="{AD05EEC9-91B9-4E7A-90AE-7133362F7B43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B5ECD0DE-BD29-4785-A627-CDF4B7E1F5A4}" type="sibTrans" cxnId="{AD05EEC9-91B9-4E7A-90AE-7133362F7B43}">
      <dgm:prSet/>
      <dgm:spPr/>
      <dgm:t>
        <a:bodyPr/>
        <a:lstStyle/>
        <a:p>
          <a:endParaRPr lang="pt-BR" sz="1600">
            <a:latin typeface="Roboto" pitchFamily="2" charset="0"/>
            <a:ea typeface="Roboto" pitchFamily="2" charset="0"/>
          </a:endParaRPr>
        </a:p>
      </dgm:t>
    </dgm:pt>
    <dgm:pt modelId="{A6209D07-B57B-4DF7-B620-FC7047634CB3}" type="pres">
      <dgm:prSet presAssocID="{8C8C075F-6EF7-4139-94BB-A8371032C3FE}" presName="linear" presStyleCnt="0">
        <dgm:presLayoutVars>
          <dgm:dir/>
          <dgm:animLvl val="lvl"/>
          <dgm:resizeHandles val="exact"/>
        </dgm:presLayoutVars>
      </dgm:prSet>
      <dgm:spPr/>
    </dgm:pt>
    <dgm:pt modelId="{556F76FB-4481-4F09-B17B-B9FB9C0FADD7}" type="pres">
      <dgm:prSet presAssocID="{FA1FF087-8259-4F1D-AB6E-085FEB60CD89}" presName="parentLin" presStyleCnt="0"/>
      <dgm:spPr/>
    </dgm:pt>
    <dgm:pt modelId="{5E3120EA-BBB8-45D9-83D8-CA4003AC1FB7}" type="pres">
      <dgm:prSet presAssocID="{FA1FF087-8259-4F1D-AB6E-085FEB60CD89}" presName="parentLeftMargin" presStyleLbl="node1" presStyleIdx="0" presStyleCnt="6"/>
      <dgm:spPr/>
    </dgm:pt>
    <dgm:pt modelId="{3FA89E43-B7A8-43F9-A837-CDFA8719CB07}" type="pres">
      <dgm:prSet presAssocID="{FA1FF087-8259-4F1D-AB6E-085FEB60CD89}" presName="parentText" presStyleLbl="node1" presStyleIdx="0" presStyleCnt="6" custScaleY="519098" custLinFactNeighborX="0" custLinFactNeighborY="-91222">
        <dgm:presLayoutVars>
          <dgm:chMax val="0"/>
          <dgm:bulletEnabled val="1"/>
        </dgm:presLayoutVars>
      </dgm:prSet>
      <dgm:spPr/>
    </dgm:pt>
    <dgm:pt modelId="{CC38DB28-3CBD-459E-95EE-B277867D3C3A}" type="pres">
      <dgm:prSet presAssocID="{FA1FF087-8259-4F1D-AB6E-085FEB60CD89}" presName="negativeSpace" presStyleCnt="0"/>
      <dgm:spPr/>
    </dgm:pt>
    <dgm:pt modelId="{C33A6F4A-C5AE-4886-8A01-789A231005FE}" type="pres">
      <dgm:prSet presAssocID="{FA1FF087-8259-4F1D-AB6E-085FEB60CD89}" presName="childText" presStyleLbl="conFgAcc1" presStyleIdx="0" presStyleCnt="6" custLinFactY="-94061" custLinFactNeighborX="282" custLinFactNeighborY="-100000">
        <dgm:presLayoutVars>
          <dgm:bulletEnabled val="1"/>
        </dgm:presLayoutVars>
      </dgm:prSet>
      <dgm:spPr/>
    </dgm:pt>
    <dgm:pt modelId="{E3CFDB17-798E-4B8E-ADA4-515882893046}" type="pres">
      <dgm:prSet presAssocID="{2F8C7F7D-EE36-4847-B224-6327F8BD5D3C}" presName="spaceBetweenRectangles" presStyleCnt="0"/>
      <dgm:spPr/>
    </dgm:pt>
    <dgm:pt modelId="{558CD66D-6608-4B61-92B6-0612689117E0}" type="pres">
      <dgm:prSet presAssocID="{9CF0A28F-2921-42FF-ACDD-2AC58BD26B73}" presName="parentLin" presStyleCnt="0"/>
      <dgm:spPr/>
    </dgm:pt>
    <dgm:pt modelId="{88A8D736-555A-42EA-AABA-1373AEE41627}" type="pres">
      <dgm:prSet presAssocID="{9CF0A28F-2921-42FF-ACDD-2AC58BD26B73}" presName="parentLeftMargin" presStyleLbl="node1" presStyleIdx="0" presStyleCnt="6"/>
      <dgm:spPr/>
    </dgm:pt>
    <dgm:pt modelId="{9B1AD3F5-F972-4686-9C36-8B764DFC418E}" type="pres">
      <dgm:prSet presAssocID="{9CF0A28F-2921-42FF-ACDD-2AC58BD26B73}" presName="parentText" presStyleLbl="node1" presStyleIdx="1" presStyleCnt="6" custScaleY="474453" custLinFactNeighborX="5602" custLinFactNeighborY="-98620">
        <dgm:presLayoutVars>
          <dgm:chMax val="0"/>
          <dgm:bulletEnabled val="1"/>
        </dgm:presLayoutVars>
      </dgm:prSet>
      <dgm:spPr/>
    </dgm:pt>
    <dgm:pt modelId="{E75D475A-FB95-44C8-BABA-5DDCBE5606E9}" type="pres">
      <dgm:prSet presAssocID="{9CF0A28F-2921-42FF-ACDD-2AC58BD26B73}" presName="negativeSpace" presStyleCnt="0"/>
      <dgm:spPr/>
    </dgm:pt>
    <dgm:pt modelId="{98B170C7-45EC-4341-88EB-0C8C45B1AEE3}" type="pres">
      <dgm:prSet presAssocID="{9CF0A28F-2921-42FF-ACDD-2AC58BD26B73}" presName="childText" presStyleLbl="conFgAcc1" presStyleIdx="1" presStyleCnt="6" custLinFactY="-90082" custLinFactNeighborY="-100000">
        <dgm:presLayoutVars>
          <dgm:bulletEnabled val="1"/>
        </dgm:presLayoutVars>
      </dgm:prSet>
      <dgm:spPr/>
    </dgm:pt>
    <dgm:pt modelId="{DBBBDD6E-2F64-4F8E-B9EF-A273034B00BB}" type="pres">
      <dgm:prSet presAssocID="{11B93145-4859-4481-950E-9FCB70950791}" presName="spaceBetweenRectangles" presStyleCnt="0"/>
      <dgm:spPr/>
    </dgm:pt>
    <dgm:pt modelId="{2FC83EDE-40E5-4CE4-B8B4-99C0A82A4086}" type="pres">
      <dgm:prSet presAssocID="{BFC4FCE3-18C1-4CF9-B0F2-B87CE6D50D07}" presName="parentLin" presStyleCnt="0"/>
      <dgm:spPr/>
    </dgm:pt>
    <dgm:pt modelId="{D2974980-FC60-4FB8-9634-D5C2BE31E961}" type="pres">
      <dgm:prSet presAssocID="{BFC4FCE3-18C1-4CF9-B0F2-B87CE6D50D07}" presName="parentLeftMargin" presStyleLbl="node1" presStyleIdx="1" presStyleCnt="6"/>
      <dgm:spPr/>
    </dgm:pt>
    <dgm:pt modelId="{4CCDE383-7D95-450B-8E7A-D909CA5C538E}" type="pres">
      <dgm:prSet presAssocID="{BFC4FCE3-18C1-4CF9-B0F2-B87CE6D50D07}" presName="parentText" presStyleLbl="node1" presStyleIdx="2" presStyleCnt="6" custScaleY="268761" custLinFactNeighborX="11299" custLinFactNeighborY="-77073">
        <dgm:presLayoutVars>
          <dgm:chMax val="0"/>
          <dgm:bulletEnabled val="1"/>
        </dgm:presLayoutVars>
      </dgm:prSet>
      <dgm:spPr/>
    </dgm:pt>
    <dgm:pt modelId="{0746D545-0001-4A2A-98DC-9FD1BEE727B9}" type="pres">
      <dgm:prSet presAssocID="{BFC4FCE3-18C1-4CF9-B0F2-B87CE6D50D07}" presName="negativeSpace" presStyleCnt="0"/>
      <dgm:spPr/>
    </dgm:pt>
    <dgm:pt modelId="{C2BF3D2A-30FB-49D4-83BE-A6FC376F2D5D}" type="pres">
      <dgm:prSet presAssocID="{BFC4FCE3-18C1-4CF9-B0F2-B87CE6D50D07}" presName="childText" presStyleLbl="conFgAcc1" presStyleIdx="2" presStyleCnt="6" custLinFactY="-81039" custLinFactNeighborX="564" custLinFactNeighborY="-100000">
        <dgm:presLayoutVars>
          <dgm:bulletEnabled val="1"/>
        </dgm:presLayoutVars>
      </dgm:prSet>
      <dgm:spPr/>
    </dgm:pt>
    <dgm:pt modelId="{3D040504-F2DF-40C2-A7C1-C0D5712B70CD}" type="pres">
      <dgm:prSet presAssocID="{9E8AD0B2-FB62-4077-A886-24A3E72A637E}" presName="spaceBetweenRectangles" presStyleCnt="0"/>
      <dgm:spPr/>
    </dgm:pt>
    <dgm:pt modelId="{CDB9339C-1EF5-465E-AEA2-E983222312A8}" type="pres">
      <dgm:prSet presAssocID="{5EEE84F4-50C6-4044-8AD0-091B7EE1CE92}" presName="parentLin" presStyleCnt="0"/>
      <dgm:spPr/>
    </dgm:pt>
    <dgm:pt modelId="{29844DF7-E73E-46AE-93E2-B30ED6FA8A08}" type="pres">
      <dgm:prSet presAssocID="{5EEE84F4-50C6-4044-8AD0-091B7EE1CE92}" presName="parentLeftMargin" presStyleLbl="node1" presStyleIdx="2" presStyleCnt="6"/>
      <dgm:spPr/>
    </dgm:pt>
    <dgm:pt modelId="{165BF739-DD21-4BE5-B235-E8C19AA95ED4}" type="pres">
      <dgm:prSet presAssocID="{5EEE84F4-50C6-4044-8AD0-091B7EE1CE92}" presName="parentText" presStyleLbl="node1" presStyleIdx="3" presStyleCnt="6" custScaleY="246466" custLinFactNeighborX="16906" custLinFactNeighborY="-38591">
        <dgm:presLayoutVars>
          <dgm:chMax val="0"/>
          <dgm:bulletEnabled val="1"/>
        </dgm:presLayoutVars>
      </dgm:prSet>
      <dgm:spPr/>
    </dgm:pt>
    <dgm:pt modelId="{7DA19480-C00D-43F2-9E61-7C557B147238}" type="pres">
      <dgm:prSet presAssocID="{5EEE84F4-50C6-4044-8AD0-091B7EE1CE92}" presName="negativeSpace" presStyleCnt="0"/>
      <dgm:spPr/>
    </dgm:pt>
    <dgm:pt modelId="{D44E67F9-69FA-4647-8693-EF5832A600C0}" type="pres">
      <dgm:prSet presAssocID="{5EEE84F4-50C6-4044-8AD0-091B7EE1CE92}" presName="childText" presStyleLbl="conFgAcc1" presStyleIdx="3" presStyleCnt="6" custLinFactY="-30810" custLinFactNeighborY="-100000">
        <dgm:presLayoutVars>
          <dgm:bulletEnabled val="1"/>
        </dgm:presLayoutVars>
      </dgm:prSet>
      <dgm:spPr/>
    </dgm:pt>
    <dgm:pt modelId="{7F748EFA-E39A-478D-AB5A-65487E0F4DFE}" type="pres">
      <dgm:prSet presAssocID="{D2A04627-B25C-4083-8E05-C0526425BF28}" presName="spaceBetweenRectangles" presStyleCnt="0"/>
      <dgm:spPr/>
    </dgm:pt>
    <dgm:pt modelId="{46A304BA-DA45-4925-A89C-91BE80C5D4DB}" type="pres">
      <dgm:prSet presAssocID="{A8F085C4-CD44-4711-B60B-D993697A7922}" presName="parentLin" presStyleCnt="0"/>
      <dgm:spPr/>
    </dgm:pt>
    <dgm:pt modelId="{799E3ED5-C618-4CF7-99F1-D94B3825E884}" type="pres">
      <dgm:prSet presAssocID="{A8F085C4-CD44-4711-B60B-D993697A7922}" presName="parentLeftMargin" presStyleLbl="node1" presStyleIdx="3" presStyleCnt="6"/>
      <dgm:spPr/>
    </dgm:pt>
    <dgm:pt modelId="{1136DE11-352D-4D9B-98D1-3CBE1610F621}" type="pres">
      <dgm:prSet presAssocID="{A8F085C4-CD44-4711-B60B-D993697A7922}" presName="parentText" presStyleLbl="node1" presStyleIdx="4" presStyleCnt="6" custScaleY="329776" custLinFactNeighborX="5641" custLinFactNeighborY="-6003">
        <dgm:presLayoutVars>
          <dgm:chMax val="0"/>
          <dgm:bulletEnabled val="1"/>
        </dgm:presLayoutVars>
      </dgm:prSet>
      <dgm:spPr/>
    </dgm:pt>
    <dgm:pt modelId="{A99C7A9B-03F3-41E4-8F2B-662B2820C4F5}" type="pres">
      <dgm:prSet presAssocID="{A8F085C4-CD44-4711-B60B-D993697A7922}" presName="negativeSpace" presStyleCnt="0"/>
      <dgm:spPr/>
    </dgm:pt>
    <dgm:pt modelId="{ED905843-C3D5-4B85-9988-99CEA7C1ED3E}" type="pres">
      <dgm:prSet presAssocID="{A8F085C4-CD44-4711-B60B-D993697A7922}" presName="childText" presStyleLbl="conFgAcc1" presStyleIdx="4" presStyleCnt="6" custLinFactY="-2094" custLinFactNeighborY="-100000">
        <dgm:presLayoutVars>
          <dgm:bulletEnabled val="1"/>
        </dgm:presLayoutVars>
      </dgm:prSet>
      <dgm:spPr/>
    </dgm:pt>
    <dgm:pt modelId="{3E4FBEC6-9806-4AC1-AE77-E6E46F260544}" type="pres">
      <dgm:prSet presAssocID="{130CEB04-021A-4297-A35A-5F657B3E0B3C}" presName="spaceBetweenRectangles" presStyleCnt="0"/>
      <dgm:spPr/>
    </dgm:pt>
    <dgm:pt modelId="{CBFD42F4-7975-4D84-8F96-057CD0422F44}" type="pres">
      <dgm:prSet presAssocID="{02B6F73C-7552-4A72-9851-2A38E03BB625}" presName="parentLin" presStyleCnt="0"/>
      <dgm:spPr/>
    </dgm:pt>
    <dgm:pt modelId="{664DD6AD-14C2-480E-9021-C78AB065C52E}" type="pres">
      <dgm:prSet presAssocID="{02B6F73C-7552-4A72-9851-2A38E03BB625}" presName="parentLeftMargin" presStyleLbl="node1" presStyleIdx="4" presStyleCnt="6"/>
      <dgm:spPr/>
    </dgm:pt>
    <dgm:pt modelId="{592112F5-9B1E-4F66-B685-4BC397978FF2}" type="pres">
      <dgm:prSet presAssocID="{02B6F73C-7552-4A72-9851-2A38E03BB625}" presName="parentText" presStyleLbl="node1" presStyleIdx="5" presStyleCnt="6" custScaleY="474957" custLinFactNeighborX="5641" custLinFactNeighborY="-7334">
        <dgm:presLayoutVars>
          <dgm:chMax val="0"/>
          <dgm:bulletEnabled val="1"/>
        </dgm:presLayoutVars>
      </dgm:prSet>
      <dgm:spPr/>
    </dgm:pt>
    <dgm:pt modelId="{2FEC21B3-DBBD-43B8-AB50-4379AF6A2EEA}" type="pres">
      <dgm:prSet presAssocID="{02B6F73C-7552-4A72-9851-2A38E03BB625}" presName="negativeSpace" presStyleCnt="0"/>
      <dgm:spPr/>
    </dgm:pt>
    <dgm:pt modelId="{BEF90E73-39A4-4EAE-98D4-C2247ED5A98D}" type="pres">
      <dgm:prSet presAssocID="{02B6F73C-7552-4A72-9851-2A38E03BB625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A2FB716-B08F-4FDD-BFB8-88797323C9A3}" srcId="{8C8C075F-6EF7-4139-94BB-A8371032C3FE}" destId="{5EEE84F4-50C6-4044-8AD0-091B7EE1CE92}" srcOrd="3" destOrd="0" parTransId="{D0D7E0CF-35D3-43AE-A458-3D93000F02A8}" sibTransId="{D2A04627-B25C-4083-8E05-C0526425BF28}"/>
    <dgm:cxn modelId="{EA67251D-2361-431A-97B8-1FB1EF2D80E5}" srcId="{8C8C075F-6EF7-4139-94BB-A8371032C3FE}" destId="{FA1FF087-8259-4F1D-AB6E-085FEB60CD89}" srcOrd="0" destOrd="0" parTransId="{5F03B336-03AE-4947-8CA3-9502CF923CCA}" sibTransId="{2F8C7F7D-EE36-4847-B224-6327F8BD5D3C}"/>
    <dgm:cxn modelId="{60A11A32-62FA-43DB-BF36-3B0865D48476}" type="presOf" srcId="{02B6F73C-7552-4A72-9851-2A38E03BB625}" destId="{592112F5-9B1E-4F66-B685-4BC397978FF2}" srcOrd="1" destOrd="0" presId="urn:microsoft.com/office/officeart/2005/8/layout/list1"/>
    <dgm:cxn modelId="{28092F3E-0199-4E68-842E-7F81DCB16F5E}" type="presOf" srcId="{A8F085C4-CD44-4711-B60B-D993697A7922}" destId="{799E3ED5-C618-4CF7-99F1-D94B3825E884}" srcOrd="0" destOrd="0" presId="urn:microsoft.com/office/officeart/2005/8/layout/list1"/>
    <dgm:cxn modelId="{168F5D62-BCC5-4BD4-8F62-E07183D9685C}" type="presOf" srcId="{A8F085C4-CD44-4711-B60B-D993697A7922}" destId="{1136DE11-352D-4D9B-98D1-3CBE1610F621}" srcOrd="1" destOrd="0" presId="urn:microsoft.com/office/officeart/2005/8/layout/list1"/>
    <dgm:cxn modelId="{C4933363-E7EC-4B77-9917-BE611BF947F9}" type="presOf" srcId="{9CF0A28F-2921-42FF-ACDD-2AC58BD26B73}" destId="{9B1AD3F5-F972-4686-9C36-8B764DFC418E}" srcOrd="1" destOrd="0" presId="urn:microsoft.com/office/officeart/2005/8/layout/list1"/>
    <dgm:cxn modelId="{3C73C14B-5C05-466C-B813-47D2E5F8E38F}" type="presOf" srcId="{5EEE84F4-50C6-4044-8AD0-091B7EE1CE92}" destId="{29844DF7-E73E-46AE-93E2-B30ED6FA8A08}" srcOrd="0" destOrd="0" presId="urn:microsoft.com/office/officeart/2005/8/layout/list1"/>
    <dgm:cxn modelId="{7BC72C73-C251-4DC1-ABF3-AD8EEF97F029}" type="presOf" srcId="{FA1FF087-8259-4F1D-AB6E-085FEB60CD89}" destId="{3FA89E43-B7A8-43F9-A837-CDFA8719CB07}" srcOrd="1" destOrd="0" presId="urn:microsoft.com/office/officeart/2005/8/layout/list1"/>
    <dgm:cxn modelId="{8012D456-2691-4250-83F9-DCC6368AE27C}" type="presOf" srcId="{FA1FF087-8259-4F1D-AB6E-085FEB60CD89}" destId="{5E3120EA-BBB8-45D9-83D8-CA4003AC1FB7}" srcOrd="0" destOrd="0" presId="urn:microsoft.com/office/officeart/2005/8/layout/list1"/>
    <dgm:cxn modelId="{3065017C-217E-4F9A-ADB5-808B7D53EDE5}" type="presOf" srcId="{9CF0A28F-2921-42FF-ACDD-2AC58BD26B73}" destId="{88A8D736-555A-42EA-AABA-1373AEE41627}" srcOrd="0" destOrd="0" presId="urn:microsoft.com/office/officeart/2005/8/layout/list1"/>
    <dgm:cxn modelId="{C10AB07D-D19E-4D33-ABF0-5D882E5625B5}" type="presOf" srcId="{02B6F73C-7552-4A72-9851-2A38E03BB625}" destId="{664DD6AD-14C2-480E-9021-C78AB065C52E}" srcOrd="0" destOrd="0" presId="urn:microsoft.com/office/officeart/2005/8/layout/list1"/>
    <dgm:cxn modelId="{34ED768D-5EDA-4CDF-B89D-20B6F0A0CA91}" type="presOf" srcId="{BFC4FCE3-18C1-4CF9-B0F2-B87CE6D50D07}" destId="{D2974980-FC60-4FB8-9634-D5C2BE31E961}" srcOrd="0" destOrd="0" presId="urn:microsoft.com/office/officeart/2005/8/layout/list1"/>
    <dgm:cxn modelId="{F648CB9C-2BE5-4E87-9AEB-43B18924A00A}" type="presOf" srcId="{BFC4FCE3-18C1-4CF9-B0F2-B87CE6D50D07}" destId="{4CCDE383-7D95-450B-8E7A-D909CA5C538E}" srcOrd="1" destOrd="0" presId="urn:microsoft.com/office/officeart/2005/8/layout/list1"/>
    <dgm:cxn modelId="{F9DC74B4-236A-464B-A700-F6945394B764}" srcId="{8C8C075F-6EF7-4139-94BB-A8371032C3FE}" destId="{BFC4FCE3-18C1-4CF9-B0F2-B87CE6D50D07}" srcOrd="2" destOrd="0" parTransId="{5C28474B-86CC-40E9-AA4F-E4F9019E5863}" sibTransId="{9E8AD0B2-FB62-4077-A886-24A3E72A637E}"/>
    <dgm:cxn modelId="{E12082B4-921A-4DCA-952B-C7F37655860A}" srcId="{8C8C075F-6EF7-4139-94BB-A8371032C3FE}" destId="{A8F085C4-CD44-4711-B60B-D993697A7922}" srcOrd="4" destOrd="0" parTransId="{BB5DE3ED-752B-4609-A49A-AAC09031EEEC}" sibTransId="{130CEB04-021A-4297-A35A-5F657B3E0B3C}"/>
    <dgm:cxn modelId="{AD05EEC9-91B9-4E7A-90AE-7133362F7B43}" srcId="{8C8C075F-6EF7-4139-94BB-A8371032C3FE}" destId="{02B6F73C-7552-4A72-9851-2A38E03BB625}" srcOrd="5" destOrd="0" parTransId="{74131C24-5322-49AE-9870-82F74A80D9E5}" sibTransId="{B5ECD0DE-BD29-4785-A627-CDF4B7E1F5A4}"/>
    <dgm:cxn modelId="{22A477DD-58B7-413D-AF34-A3CB2D8DAC3D}" type="presOf" srcId="{8C8C075F-6EF7-4139-94BB-A8371032C3FE}" destId="{A6209D07-B57B-4DF7-B620-FC7047634CB3}" srcOrd="0" destOrd="0" presId="urn:microsoft.com/office/officeart/2005/8/layout/list1"/>
    <dgm:cxn modelId="{FF2A90EE-0DCC-41E5-837D-CFC91EA34FF5}" type="presOf" srcId="{5EEE84F4-50C6-4044-8AD0-091B7EE1CE92}" destId="{165BF739-DD21-4BE5-B235-E8C19AA95ED4}" srcOrd="1" destOrd="0" presId="urn:microsoft.com/office/officeart/2005/8/layout/list1"/>
    <dgm:cxn modelId="{7B4F5FFA-899A-41B8-BFA4-C4ABCF5252BD}" srcId="{8C8C075F-6EF7-4139-94BB-A8371032C3FE}" destId="{9CF0A28F-2921-42FF-ACDD-2AC58BD26B73}" srcOrd="1" destOrd="0" parTransId="{CF38436B-CCC3-48B7-9D6A-8D4FD361B40B}" sibTransId="{11B93145-4859-4481-950E-9FCB70950791}"/>
    <dgm:cxn modelId="{ACCC56E1-3C6E-4E85-A098-C407D6735862}" type="presParOf" srcId="{A6209D07-B57B-4DF7-B620-FC7047634CB3}" destId="{556F76FB-4481-4F09-B17B-B9FB9C0FADD7}" srcOrd="0" destOrd="0" presId="urn:microsoft.com/office/officeart/2005/8/layout/list1"/>
    <dgm:cxn modelId="{E4393BB3-81CB-421F-8A4A-8C6FC3C793BE}" type="presParOf" srcId="{556F76FB-4481-4F09-B17B-B9FB9C0FADD7}" destId="{5E3120EA-BBB8-45D9-83D8-CA4003AC1FB7}" srcOrd="0" destOrd="0" presId="urn:microsoft.com/office/officeart/2005/8/layout/list1"/>
    <dgm:cxn modelId="{6EE22935-9D5B-4B6B-88F9-6EB0E139C45E}" type="presParOf" srcId="{556F76FB-4481-4F09-B17B-B9FB9C0FADD7}" destId="{3FA89E43-B7A8-43F9-A837-CDFA8719CB07}" srcOrd="1" destOrd="0" presId="urn:microsoft.com/office/officeart/2005/8/layout/list1"/>
    <dgm:cxn modelId="{6B64AC24-DB24-4431-9769-87C1ECC4747A}" type="presParOf" srcId="{A6209D07-B57B-4DF7-B620-FC7047634CB3}" destId="{CC38DB28-3CBD-459E-95EE-B277867D3C3A}" srcOrd="1" destOrd="0" presId="urn:microsoft.com/office/officeart/2005/8/layout/list1"/>
    <dgm:cxn modelId="{4DCB6CE5-CBB2-4C2B-9364-9D15DB889E45}" type="presParOf" srcId="{A6209D07-B57B-4DF7-B620-FC7047634CB3}" destId="{C33A6F4A-C5AE-4886-8A01-789A231005FE}" srcOrd="2" destOrd="0" presId="urn:microsoft.com/office/officeart/2005/8/layout/list1"/>
    <dgm:cxn modelId="{D5F5022B-7E3C-4410-85F5-EE1CEBADCB1D}" type="presParOf" srcId="{A6209D07-B57B-4DF7-B620-FC7047634CB3}" destId="{E3CFDB17-798E-4B8E-ADA4-515882893046}" srcOrd="3" destOrd="0" presId="urn:microsoft.com/office/officeart/2005/8/layout/list1"/>
    <dgm:cxn modelId="{757B9131-4EB3-41F8-9A60-B336B7CBACA6}" type="presParOf" srcId="{A6209D07-B57B-4DF7-B620-FC7047634CB3}" destId="{558CD66D-6608-4B61-92B6-0612689117E0}" srcOrd="4" destOrd="0" presId="urn:microsoft.com/office/officeart/2005/8/layout/list1"/>
    <dgm:cxn modelId="{F5B2944A-EB61-4463-88D8-237886D59125}" type="presParOf" srcId="{558CD66D-6608-4B61-92B6-0612689117E0}" destId="{88A8D736-555A-42EA-AABA-1373AEE41627}" srcOrd="0" destOrd="0" presId="urn:microsoft.com/office/officeart/2005/8/layout/list1"/>
    <dgm:cxn modelId="{F2932267-5412-4165-AA36-A373B11540E5}" type="presParOf" srcId="{558CD66D-6608-4B61-92B6-0612689117E0}" destId="{9B1AD3F5-F972-4686-9C36-8B764DFC418E}" srcOrd="1" destOrd="0" presId="urn:microsoft.com/office/officeart/2005/8/layout/list1"/>
    <dgm:cxn modelId="{00AACF95-7560-4277-B6E8-4E3650A90020}" type="presParOf" srcId="{A6209D07-B57B-4DF7-B620-FC7047634CB3}" destId="{E75D475A-FB95-44C8-BABA-5DDCBE5606E9}" srcOrd="5" destOrd="0" presId="urn:microsoft.com/office/officeart/2005/8/layout/list1"/>
    <dgm:cxn modelId="{C40E008A-B59F-4146-BF52-C6349FF0D7CC}" type="presParOf" srcId="{A6209D07-B57B-4DF7-B620-FC7047634CB3}" destId="{98B170C7-45EC-4341-88EB-0C8C45B1AEE3}" srcOrd="6" destOrd="0" presId="urn:microsoft.com/office/officeart/2005/8/layout/list1"/>
    <dgm:cxn modelId="{32B9C5B8-9ACC-445F-A576-9D00EEA101E1}" type="presParOf" srcId="{A6209D07-B57B-4DF7-B620-FC7047634CB3}" destId="{DBBBDD6E-2F64-4F8E-B9EF-A273034B00BB}" srcOrd="7" destOrd="0" presId="urn:microsoft.com/office/officeart/2005/8/layout/list1"/>
    <dgm:cxn modelId="{0C1F3298-6B17-4F9B-BC02-0DE6F3498A91}" type="presParOf" srcId="{A6209D07-B57B-4DF7-B620-FC7047634CB3}" destId="{2FC83EDE-40E5-4CE4-B8B4-99C0A82A4086}" srcOrd="8" destOrd="0" presId="urn:microsoft.com/office/officeart/2005/8/layout/list1"/>
    <dgm:cxn modelId="{93831F92-543D-496B-B71A-53AE1FEBED74}" type="presParOf" srcId="{2FC83EDE-40E5-4CE4-B8B4-99C0A82A4086}" destId="{D2974980-FC60-4FB8-9634-D5C2BE31E961}" srcOrd="0" destOrd="0" presId="urn:microsoft.com/office/officeart/2005/8/layout/list1"/>
    <dgm:cxn modelId="{709052F8-C552-4738-8ED3-F980501FCCD9}" type="presParOf" srcId="{2FC83EDE-40E5-4CE4-B8B4-99C0A82A4086}" destId="{4CCDE383-7D95-450B-8E7A-D909CA5C538E}" srcOrd="1" destOrd="0" presId="urn:microsoft.com/office/officeart/2005/8/layout/list1"/>
    <dgm:cxn modelId="{D8BCC7B4-469C-402D-BF00-E00A7011C039}" type="presParOf" srcId="{A6209D07-B57B-4DF7-B620-FC7047634CB3}" destId="{0746D545-0001-4A2A-98DC-9FD1BEE727B9}" srcOrd="9" destOrd="0" presId="urn:microsoft.com/office/officeart/2005/8/layout/list1"/>
    <dgm:cxn modelId="{3A5D191C-E96D-44C3-9CB0-EDB432E6404A}" type="presParOf" srcId="{A6209D07-B57B-4DF7-B620-FC7047634CB3}" destId="{C2BF3D2A-30FB-49D4-83BE-A6FC376F2D5D}" srcOrd="10" destOrd="0" presId="urn:microsoft.com/office/officeart/2005/8/layout/list1"/>
    <dgm:cxn modelId="{EFA876BB-88DF-4369-BEE4-BD2DCD7EFC1F}" type="presParOf" srcId="{A6209D07-B57B-4DF7-B620-FC7047634CB3}" destId="{3D040504-F2DF-40C2-A7C1-C0D5712B70CD}" srcOrd="11" destOrd="0" presId="urn:microsoft.com/office/officeart/2005/8/layout/list1"/>
    <dgm:cxn modelId="{AD90A3B0-019A-4D46-861A-8BBC525C0231}" type="presParOf" srcId="{A6209D07-B57B-4DF7-B620-FC7047634CB3}" destId="{CDB9339C-1EF5-465E-AEA2-E983222312A8}" srcOrd="12" destOrd="0" presId="urn:microsoft.com/office/officeart/2005/8/layout/list1"/>
    <dgm:cxn modelId="{5A8CCE78-7219-4BB4-ADE2-F357ED1B8F8B}" type="presParOf" srcId="{CDB9339C-1EF5-465E-AEA2-E983222312A8}" destId="{29844DF7-E73E-46AE-93E2-B30ED6FA8A08}" srcOrd="0" destOrd="0" presId="urn:microsoft.com/office/officeart/2005/8/layout/list1"/>
    <dgm:cxn modelId="{6D4EC7D8-E2F6-4748-8938-5ECD31A89117}" type="presParOf" srcId="{CDB9339C-1EF5-465E-AEA2-E983222312A8}" destId="{165BF739-DD21-4BE5-B235-E8C19AA95ED4}" srcOrd="1" destOrd="0" presId="urn:microsoft.com/office/officeart/2005/8/layout/list1"/>
    <dgm:cxn modelId="{B381C87D-4841-4A43-996E-03C90F7FAAA5}" type="presParOf" srcId="{A6209D07-B57B-4DF7-B620-FC7047634CB3}" destId="{7DA19480-C00D-43F2-9E61-7C557B147238}" srcOrd="13" destOrd="0" presId="urn:microsoft.com/office/officeart/2005/8/layout/list1"/>
    <dgm:cxn modelId="{54BE27B7-91AC-4100-BFC7-72D0A06D7537}" type="presParOf" srcId="{A6209D07-B57B-4DF7-B620-FC7047634CB3}" destId="{D44E67F9-69FA-4647-8693-EF5832A600C0}" srcOrd="14" destOrd="0" presId="urn:microsoft.com/office/officeart/2005/8/layout/list1"/>
    <dgm:cxn modelId="{610A126F-9244-4185-8008-608DB5F195BE}" type="presParOf" srcId="{A6209D07-B57B-4DF7-B620-FC7047634CB3}" destId="{7F748EFA-E39A-478D-AB5A-65487E0F4DFE}" srcOrd="15" destOrd="0" presId="urn:microsoft.com/office/officeart/2005/8/layout/list1"/>
    <dgm:cxn modelId="{6948451D-6358-4AEF-9992-E114FE45AD50}" type="presParOf" srcId="{A6209D07-B57B-4DF7-B620-FC7047634CB3}" destId="{46A304BA-DA45-4925-A89C-91BE80C5D4DB}" srcOrd="16" destOrd="0" presId="urn:microsoft.com/office/officeart/2005/8/layout/list1"/>
    <dgm:cxn modelId="{FB799039-5AEB-4FB8-9096-C17F9F3BCAE0}" type="presParOf" srcId="{46A304BA-DA45-4925-A89C-91BE80C5D4DB}" destId="{799E3ED5-C618-4CF7-99F1-D94B3825E884}" srcOrd="0" destOrd="0" presId="urn:microsoft.com/office/officeart/2005/8/layout/list1"/>
    <dgm:cxn modelId="{A5FEA8C0-FBF7-42C1-84BA-820E7A54EA17}" type="presParOf" srcId="{46A304BA-DA45-4925-A89C-91BE80C5D4DB}" destId="{1136DE11-352D-4D9B-98D1-3CBE1610F621}" srcOrd="1" destOrd="0" presId="urn:microsoft.com/office/officeart/2005/8/layout/list1"/>
    <dgm:cxn modelId="{14927170-8B21-4E6C-9E7D-99E98FBC8926}" type="presParOf" srcId="{A6209D07-B57B-4DF7-B620-FC7047634CB3}" destId="{A99C7A9B-03F3-41E4-8F2B-662B2820C4F5}" srcOrd="17" destOrd="0" presId="urn:microsoft.com/office/officeart/2005/8/layout/list1"/>
    <dgm:cxn modelId="{757215F0-DE73-427D-923B-1D153331EDF7}" type="presParOf" srcId="{A6209D07-B57B-4DF7-B620-FC7047634CB3}" destId="{ED905843-C3D5-4B85-9988-99CEA7C1ED3E}" srcOrd="18" destOrd="0" presId="urn:microsoft.com/office/officeart/2005/8/layout/list1"/>
    <dgm:cxn modelId="{CE1149C7-B1FF-49DF-8B8F-EE073BF33AD5}" type="presParOf" srcId="{A6209D07-B57B-4DF7-B620-FC7047634CB3}" destId="{3E4FBEC6-9806-4AC1-AE77-E6E46F260544}" srcOrd="19" destOrd="0" presId="urn:microsoft.com/office/officeart/2005/8/layout/list1"/>
    <dgm:cxn modelId="{E6A6315E-6F53-4A81-B344-38BDB56B1FC6}" type="presParOf" srcId="{A6209D07-B57B-4DF7-B620-FC7047634CB3}" destId="{CBFD42F4-7975-4D84-8F96-057CD0422F44}" srcOrd="20" destOrd="0" presId="urn:microsoft.com/office/officeart/2005/8/layout/list1"/>
    <dgm:cxn modelId="{702CBBB6-E72B-4D2E-8FB9-1A6F3BEA1074}" type="presParOf" srcId="{CBFD42F4-7975-4D84-8F96-057CD0422F44}" destId="{664DD6AD-14C2-480E-9021-C78AB065C52E}" srcOrd="0" destOrd="0" presId="urn:microsoft.com/office/officeart/2005/8/layout/list1"/>
    <dgm:cxn modelId="{52ED91C0-BFD2-4795-A96E-E055BB948ED8}" type="presParOf" srcId="{CBFD42F4-7975-4D84-8F96-057CD0422F44}" destId="{592112F5-9B1E-4F66-B685-4BC397978FF2}" srcOrd="1" destOrd="0" presId="urn:microsoft.com/office/officeart/2005/8/layout/list1"/>
    <dgm:cxn modelId="{7154F040-0183-4A36-A22E-A8FC2CDDE3C1}" type="presParOf" srcId="{A6209D07-B57B-4DF7-B620-FC7047634CB3}" destId="{2FEC21B3-DBBD-43B8-AB50-4379AF6A2EEA}" srcOrd="21" destOrd="0" presId="urn:microsoft.com/office/officeart/2005/8/layout/list1"/>
    <dgm:cxn modelId="{FB27017E-8252-421F-9181-4A5DB7EF1AA3}" type="presParOf" srcId="{A6209D07-B57B-4DF7-B620-FC7047634CB3}" destId="{BEF90E73-39A4-4EAE-98D4-C2247ED5A98D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07ED5FE-B590-4E66-A2CF-CB10D14A67A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DF74D544-89C1-49CE-BF38-B26A22A9DD36}">
      <dgm:prSet phldrT="[Texto]" custT="1"/>
      <dgm:spPr/>
      <dgm:t>
        <a:bodyPr/>
        <a:lstStyle/>
        <a:p>
          <a:r>
            <a:rPr lang="pt-BR" sz="2000" dirty="0"/>
            <a:t>Indústrias e ferrovias</a:t>
          </a:r>
        </a:p>
      </dgm:t>
    </dgm:pt>
    <dgm:pt modelId="{5A9D4B95-312D-44D8-A9AC-288DBA5C7B2E}" type="parTrans" cxnId="{9E2BFDBB-4193-4C8A-BE4E-538256746BE0}">
      <dgm:prSet/>
      <dgm:spPr/>
      <dgm:t>
        <a:bodyPr/>
        <a:lstStyle/>
        <a:p>
          <a:endParaRPr lang="pt-BR"/>
        </a:p>
      </dgm:t>
    </dgm:pt>
    <dgm:pt modelId="{9CE02BC3-BDD9-4627-95AC-70774770647A}" type="sibTrans" cxnId="{9E2BFDBB-4193-4C8A-BE4E-538256746BE0}">
      <dgm:prSet/>
      <dgm:spPr/>
      <dgm:t>
        <a:bodyPr/>
        <a:lstStyle/>
        <a:p>
          <a:endParaRPr lang="pt-BR"/>
        </a:p>
      </dgm:t>
    </dgm:pt>
    <dgm:pt modelId="{10F6E6BE-91DB-4FF8-9061-6F85D047F1AF}">
      <dgm:prSet phldrT="[Texto]" custT="1"/>
      <dgm:spPr/>
      <dgm:t>
        <a:bodyPr/>
        <a:lstStyle/>
        <a:p>
          <a:r>
            <a:rPr lang="pt-BR" sz="1400" dirty="0"/>
            <a:t>Riqueza vinda do café</a:t>
          </a:r>
        </a:p>
      </dgm:t>
    </dgm:pt>
    <dgm:pt modelId="{3139A344-0ACB-473B-8913-1E1FF589DC8E}" type="parTrans" cxnId="{39292B64-9F64-4F56-9B1C-51A4202A9999}">
      <dgm:prSet/>
      <dgm:spPr/>
      <dgm:t>
        <a:bodyPr/>
        <a:lstStyle/>
        <a:p>
          <a:endParaRPr lang="pt-BR" dirty="0"/>
        </a:p>
      </dgm:t>
    </dgm:pt>
    <dgm:pt modelId="{BAAFA740-8B36-4059-9BD7-27CEA6A8BBDB}" type="sibTrans" cxnId="{39292B64-9F64-4F56-9B1C-51A4202A9999}">
      <dgm:prSet/>
      <dgm:spPr/>
      <dgm:t>
        <a:bodyPr/>
        <a:lstStyle/>
        <a:p>
          <a:endParaRPr lang="pt-BR"/>
        </a:p>
      </dgm:t>
    </dgm:pt>
    <dgm:pt modelId="{CDF972D0-8CA6-4122-BF35-3D3FD59253AA}">
      <dgm:prSet phldrT="[Texto]" custT="1"/>
      <dgm:spPr/>
      <dgm:t>
        <a:bodyPr/>
        <a:lstStyle/>
        <a:p>
          <a:r>
            <a:rPr lang="pt-BR" sz="1400" dirty="0"/>
            <a:t>Tarifa Alves Branco (1844)</a:t>
          </a:r>
        </a:p>
      </dgm:t>
    </dgm:pt>
    <dgm:pt modelId="{0476BF3E-2EAF-4E2D-9223-24DC269F0EDA}" type="parTrans" cxnId="{55545E8D-3D06-43A1-8776-AA6FAB9AA157}">
      <dgm:prSet/>
      <dgm:spPr/>
      <dgm:t>
        <a:bodyPr/>
        <a:lstStyle/>
        <a:p>
          <a:endParaRPr lang="pt-BR" dirty="0"/>
        </a:p>
      </dgm:t>
    </dgm:pt>
    <dgm:pt modelId="{A49FA977-E7AE-46B1-B28B-C457BFEE07B1}" type="sibTrans" cxnId="{55545E8D-3D06-43A1-8776-AA6FAB9AA157}">
      <dgm:prSet/>
      <dgm:spPr/>
      <dgm:t>
        <a:bodyPr/>
        <a:lstStyle/>
        <a:p>
          <a:endParaRPr lang="pt-BR"/>
        </a:p>
      </dgm:t>
    </dgm:pt>
    <dgm:pt modelId="{D2328327-9A43-4D16-A89E-3BCDF645A618}">
      <dgm:prSet phldrT="[Texto]" custT="1"/>
      <dgm:spPr/>
      <dgm:t>
        <a:bodyPr/>
        <a:lstStyle/>
        <a:p>
          <a:r>
            <a:rPr lang="pt-BR" sz="1400" dirty="0"/>
            <a:t>Lei Eusébio de Queiroz (1850)</a:t>
          </a:r>
        </a:p>
      </dgm:t>
    </dgm:pt>
    <dgm:pt modelId="{3879BC04-118B-4068-B022-9E3ACFDB2E54}" type="parTrans" cxnId="{38E35D34-55A2-4AF5-BA91-A8EBD0FFC3F7}">
      <dgm:prSet/>
      <dgm:spPr/>
      <dgm:t>
        <a:bodyPr/>
        <a:lstStyle/>
        <a:p>
          <a:endParaRPr lang="pt-BR" dirty="0"/>
        </a:p>
      </dgm:t>
    </dgm:pt>
    <dgm:pt modelId="{218579F4-E361-4F4D-9B4B-12CC6A9C5823}" type="sibTrans" cxnId="{38E35D34-55A2-4AF5-BA91-A8EBD0FFC3F7}">
      <dgm:prSet/>
      <dgm:spPr/>
      <dgm:t>
        <a:bodyPr/>
        <a:lstStyle/>
        <a:p>
          <a:endParaRPr lang="pt-BR"/>
        </a:p>
      </dgm:t>
    </dgm:pt>
    <dgm:pt modelId="{3C77E29D-2F19-41D0-80DB-335F4215A9B8}" type="pres">
      <dgm:prSet presAssocID="{E07ED5FE-B590-4E66-A2CF-CB10D14A67A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E3BAA24-700E-41A1-8530-BCA267DE49BF}" type="pres">
      <dgm:prSet presAssocID="{DF74D544-89C1-49CE-BF38-B26A22A9DD36}" presName="root1" presStyleCnt="0"/>
      <dgm:spPr/>
    </dgm:pt>
    <dgm:pt modelId="{B146FCF7-0BE4-4CC3-978C-FFC9D46BEB04}" type="pres">
      <dgm:prSet presAssocID="{DF74D544-89C1-49CE-BF38-B26A22A9DD36}" presName="LevelOneTextNode" presStyleLbl="node0" presStyleIdx="0" presStyleCnt="1">
        <dgm:presLayoutVars>
          <dgm:chPref val="3"/>
        </dgm:presLayoutVars>
      </dgm:prSet>
      <dgm:spPr/>
    </dgm:pt>
    <dgm:pt modelId="{77A13AFE-9EF4-4635-AA50-E2E8EB2F6B70}" type="pres">
      <dgm:prSet presAssocID="{DF74D544-89C1-49CE-BF38-B26A22A9DD36}" presName="level2hierChild" presStyleCnt="0"/>
      <dgm:spPr/>
    </dgm:pt>
    <dgm:pt modelId="{E1754015-B51A-49E1-B4A8-897CDA8C156F}" type="pres">
      <dgm:prSet presAssocID="{3139A344-0ACB-473B-8913-1E1FF589DC8E}" presName="conn2-1" presStyleLbl="parChTrans1D2" presStyleIdx="0" presStyleCnt="3"/>
      <dgm:spPr/>
    </dgm:pt>
    <dgm:pt modelId="{F52AE64A-F60D-405B-9A5E-A503B5E54B22}" type="pres">
      <dgm:prSet presAssocID="{3139A344-0ACB-473B-8913-1E1FF589DC8E}" presName="connTx" presStyleLbl="parChTrans1D2" presStyleIdx="0" presStyleCnt="3"/>
      <dgm:spPr/>
    </dgm:pt>
    <dgm:pt modelId="{5A9FFD77-CEB4-406E-A8D1-A587F6EB4C11}" type="pres">
      <dgm:prSet presAssocID="{10F6E6BE-91DB-4FF8-9061-6F85D047F1AF}" presName="root2" presStyleCnt="0"/>
      <dgm:spPr/>
    </dgm:pt>
    <dgm:pt modelId="{34519151-AF46-42C8-8C5B-67192F65AD34}" type="pres">
      <dgm:prSet presAssocID="{10F6E6BE-91DB-4FF8-9061-6F85D047F1AF}" presName="LevelTwoTextNode" presStyleLbl="node2" presStyleIdx="0" presStyleCnt="3">
        <dgm:presLayoutVars>
          <dgm:chPref val="3"/>
        </dgm:presLayoutVars>
      </dgm:prSet>
      <dgm:spPr/>
    </dgm:pt>
    <dgm:pt modelId="{6169BCB2-6D94-4F19-8FF7-6F14314C1217}" type="pres">
      <dgm:prSet presAssocID="{10F6E6BE-91DB-4FF8-9061-6F85D047F1AF}" presName="level3hierChild" presStyleCnt="0"/>
      <dgm:spPr/>
    </dgm:pt>
    <dgm:pt modelId="{B6E7B786-34A9-4EC3-BDF0-1D49B522D397}" type="pres">
      <dgm:prSet presAssocID="{0476BF3E-2EAF-4E2D-9223-24DC269F0EDA}" presName="conn2-1" presStyleLbl="parChTrans1D2" presStyleIdx="1" presStyleCnt="3"/>
      <dgm:spPr/>
    </dgm:pt>
    <dgm:pt modelId="{D9066C7F-470B-423A-ABB1-6BC550590CE1}" type="pres">
      <dgm:prSet presAssocID="{0476BF3E-2EAF-4E2D-9223-24DC269F0EDA}" presName="connTx" presStyleLbl="parChTrans1D2" presStyleIdx="1" presStyleCnt="3"/>
      <dgm:spPr/>
    </dgm:pt>
    <dgm:pt modelId="{DF46F843-993E-4370-8F2A-BD56C464E68E}" type="pres">
      <dgm:prSet presAssocID="{CDF972D0-8CA6-4122-BF35-3D3FD59253AA}" presName="root2" presStyleCnt="0"/>
      <dgm:spPr/>
    </dgm:pt>
    <dgm:pt modelId="{0F124C8D-25A7-4FF0-95F1-842C2CCB22B5}" type="pres">
      <dgm:prSet presAssocID="{CDF972D0-8CA6-4122-BF35-3D3FD59253AA}" presName="LevelTwoTextNode" presStyleLbl="node2" presStyleIdx="1" presStyleCnt="3">
        <dgm:presLayoutVars>
          <dgm:chPref val="3"/>
        </dgm:presLayoutVars>
      </dgm:prSet>
      <dgm:spPr/>
    </dgm:pt>
    <dgm:pt modelId="{72534A2D-756E-4C73-85A3-2ED41F3370BB}" type="pres">
      <dgm:prSet presAssocID="{CDF972D0-8CA6-4122-BF35-3D3FD59253AA}" presName="level3hierChild" presStyleCnt="0"/>
      <dgm:spPr/>
    </dgm:pt>
    <dgm:pt modelId="{28D8237D-4AD4-46B0-AE8B-05B616F5EF39}" type="pres">
      <dgm:prSet presAssocID="{3879BC04-118B-4068-B022-9E3ACFDB2E54}" presName="conn2-1" presStyleLbl="parChTrans1D2" presStyleIdx="2" presStyleCnt="3"/>
      <dgm:spPr/>
    </dgm:pt>
    <dgm:pt modelId="{BCC48ABD-27F6-4DC5-BE87-3D1670E1B838}" type="pres">
      <dgm:prSet presAssocID="{3879BC04-118B-4068-B022-9E3ACFDB2E54}" presName="connTx" presStyleLbl="parChTrans1D2" presStyleIdx="2" presStyleCnt="3"/>
      <dgm:spPr/>
    </dgm:pt>
    <dgm:pt modelId="{21E78CE0-35B8-407E-BC50-37EBAC817A63}" type="pres">
      <dgm:prSet presAssocID="{D2328327-9A43-4D16-A89E-3BCDF645A618}" presName="root2" presStyleCnt="0"/>
      <dgm:spPr/>
    </dgm:pt>
    <dgm:pt modelId="{2CAE44D6-2366-4B17-8A98-C61C1841CF69}" type="pres">
      <dgm:prSet presAssocID="{D2328327-9A43-4D16-A89E-3BCDF645A618}" presName="LevelTwoTextNode" presStyleLbl="node2" presStyleIdx="2" presStyleCnt="3">
        <dgm:presLayoutVars>
          <dgm:chPref val="3"/>
        </dgm:presLayoutVars>
      </dgm:prSet>
      <dgm:spPr/>
    </dgm:pt>
    <dgm:pt modelId="{0F832558-357A-4147-86CB-B1A73AD0B66F}" type="pres">
      <dgm:prSet presAssocID="{D2328327-9A43-4D16-A89E-3BCDF645A618}" presName="level3hierChild" presStyleCnt="0"/>
      <dgm:spPr/>
    </dgm:pt>
  </dgm:ptLst>
  <dgm:cxnLst>
    <dgm:cxn modelId="{2C9ED930-6D76-4890-9D90-61EDA027E025}" type="presOf" srcId="{3879BC04-118B-4068-B022-9E3ACFDB2E54}" destId="{BCC48ABD-27F6-4DC5-BE87-3D1670E1B838}" srcOrd="1" destOrd="0" presId="urn:microsoft.com/office/officeart/2008/layout/HorizontalMultiLevelHierarchy"/>
    <dgm:cxn modelId="{38E35D34-55A2-4AF5-BA91-A8EBD0FFC3F7}" srcId="{DF74D544-89C1-49CE-BF38-B26A22A9DD36}" destId="{D2328327-9A43-4D16-A89E-3BCDF645A618}" srcOrd="2" destOrd="0" parTransId="{3879BC04-118B-4068-B022-9E3ACFDB2E54}" sibTransId="{218579F4-E361-4F4D-9B4B-12CC6A9C5823}"/>
    <dgm:cxn modelId="{BBEDAB36-BFBD-405E-9A24-830D07D908EA}" type="presOf" srcId="{0476BF3E-2EAF-4E2D-9223-24DC269F0EDA}" destId="{B6E7B786-34A9-4EC3-BDF0-1D49B522D397}" srcOrd="0" destOrd="0" presId="urn:microsoft.com/office/officeart/2008/layout/HorizontalMultiLevelHierarchy"/>
    <dgm:cxn modelId="{9EA0145C-CBA4-4D08-AE2D-1064D26F9E72}" type="presOf" srcId="{CDF972D0-8CA6-4122-BF35-3D3FD59253AA}" destId="{0F124C8D-25A7-4FF0-95F1-842C2CCB22B5}" srcOrd="0" destOrd="0" presId="urn:microsoft.com/office/officeart/2008/layout/HorizontalMultiLevelHierarchy"/>
    <dgm:cxn modelId="{39292B64-9F64-4F56-9B1C-51A4202A9999}" srcId="{DF74D544-89C1-49CE-BF38-B26A22A9DD36}" destId="{10F6E6BE-91DB-4FF8-9061-6F85D047F1AF}" srcOrd="0" destOrd="0" parTransId="{3139A344-0ACB-473B-8913-1E1FF589DC8E}" sibTransId="{BAAFA740-8B36-4059-9BD7-27CEA6A8BBDB}"/>
    <dgm:cxn modelId="{93102C45-80AD-41D8-A4D9-0C29F8E4C700}" type="presOf" srcId="{0476BF3E-2EAF-4E2D-9223-24DC269F0EDA}" destId="{D9066C7F-470B-423A-ABB1-6BC550590CE1}" srcOrd="1" destOrd="0" presId="urn:microsoft.com/office/officeart/2008/layout/HorizontalMultiLevelHierarchy"/>
    <dgm:cxn modelId="{617D916D-611A-4A63-B447-CAB0561EFBD4}" type="presOf" srcId="{D2328327-9A43-4D16-A89E-3BCDF645A618}" destId="{2CAE44D6-2366-4B17-8A98-C61C1841CF69}" srcOrd="0" destOrd="0" presId="urn:microsoft.com/office/officeart/2008/layout/HorizontalMultiLevelHierarchy"/>
    <dgm:cxn modelId="{EDB2DB6D-6CE1-4832-B4ED-3169505391ED}" type="presOf" srcId="{3879BC04-118B-4068-B022-9E3ACFDB2E54}" destId="{28D8237D-4AD4-46B0-AE8B-05B616F5EF39}" srcOrd="0" destOrd="0" presId="urn:microsoft.com/office/officeart/2008/layout/HorizontalMultiLevelHierarchy"/>
    <dgm:cxn modelId="{76634B7D-DF90-4C24-9674-B21E47939F90}" type="presOf" srcId="{E07ED5FE-B590-4E66-A2CF-CB10D14A67A8}" destId="{3C77E29D-2F19-41D0-80DB-335F4215A9B8}" srcOrd="0" destOrd="0" presId="urn:microsoft.com/office/officeart/2008/layout/HorizontalMultiLevelHierarchy"/>
    <dgm:cxn modelId="{55545E8D-3D06-43A1-8776-AA6FAB9AA157}" srcId="{DF74D544-89C1-49CE-BF38-B26A22A9DD36}" destId="{CDF972D0-8CA6-4122-BF35-3D3FD59253AA}" srcOrd="1" destOrd="0" parTransId="{0476BF3E-2EAF-4E2D-9223-24DC269F0EDA}" sibTransId="{A49FA977-E7AE-46B1-B28B-C457BFEE07B1}"/>
    <dgm:cxn modelId="{EBBF3D99-9F2C-4B8C-A2D4-3B250EFBD60E}" type="presOf" srcId="{10F6E6BE-91DB-4FF8-9061-6F85D047F1AF}" destId="{34519151-AF46-42C8-8C5B-67192F65AD34}" srcOrd="0" destOrd="0" presId="urn:microsoft.com/office/officeart/2008/layout/HorizontalMultiLevelHierarchy"/>
    <dgm:cxn modelId="{9E2BFDBB-4193-4C8A-BE4E-538256746BE0}" srcId="{E07ED5FE-B590-4E66-A2CF-CB10D14A67A8}" destId="{DF74D544-89C1-49CE-BF38-B26A22A9DD36}" srcOrd="0" destOrd="0" parTransId="{5A9D4B95-312D-44D8-A9AC-288DBA5C7B2E}" sibTransId="{9CE02BC3-BDD9-4627-95AC-70774770647A}"/>
    <dgm:cxn modelId="{E520BBD8-F877-42FB-8E7A-5A86402D9A0E}" type="presOf" srcId="{3139A344-0ACB-473B-8913-1E1FF589DC8E}" destId="{E1754015-B51A-49E1-B4A8-897CDA8C156F}" srcOrd="0" destOrd="0" presId="urn:microsoft.com/office/officeart/2008/layout/HorizontalMultiLevelHierarchy"/>
    <dgm:cxn modelId="{296639EB-F036-4C54-8DBB-E6C9243E9FC2}" type="presOf" srcId="{3139A344-0ACB-473B-8913-1E1FF589DC8E}" destId="{F52AE64A-F60D-405B-9A5E-A503B5E54B22}" srcOrd="1" destOrd="0" presId="urn:microsoft.com/office/officeart/2008/layout/HorizontalMultiLevelHierarchy"/>
    <dgm:cxn modelId="{00932EF5-C7EE-47D8-AE47-2653F15E0AC2}" type="presOf" srcId="{DF74D544-89C1-49CE-BF38-B26A22A9DD36}" destId="{B146FCF7-0BE4-4CC3-978C-FFC9D46BEB04}" srcOrd="0" destOrd="0" presId="urn:microsoft.com/office/officeart/2008/layout/HorizontalMultiLevelHierarchy"/>
    <dgm:cxn modelId="{412B9519-2A5D-4EFB-8A4B-3A25677C5AD6}" type="presParOf" srcId="{3C77E29D-2F19-41D0-80DB-335F4215A9B8}" destId="{CE3BAA24-700E-41A1-8530-BCA267DE49BF}" srcOrd="0" destOrd="0" presId="urn:microsoft.com/office/officeart/2008/layout/HorizontalMultiLevelHierarchy"/>
    <dgm:cxn modelId="{4D5763B4-2D5C-43BE-8EC0-FECB8D5975C4}" type="presParOf" srcId="{CE3BAA24-700E-41A1-8530-BCA267DE49BF}" destId="{B146FCF7-0BE4-4CC3-978C-FFC9D46BEB04}" srcOrd="0" destOrd="0" presId="urn:microsoft.com/office/officeart/2008/layout/HorizontalMultiLevelHierarchy"/>
    <dgm:cxn modelId="{9AF76C2C-FDCA-4EBB-99FF-F3E7012009A9}" type="presParOf" srcId="{CE3BAA24-700E-41A1-8530-BCA267DE49BF}" destId="{77A13AFE-9EF4-4635-AA50-E2E8EB2F6B70}" srcOrd="1" destOrd="0" presId="urn:microsoft.com/office/officeart/2008/layout/HorizontalMultiLevelHierarchy"/>
    <dgm:cxn modelId="{45DCDD3C-6267-49A0-BA35-C41006D044AA}" type="presParOf" srcId="{77A13AFE-9EF4-4635-AA50-E2E8EB2F6B70}" destId="{E1754015-B51A-49E1-B4A8-897CDA8C156F}" srcOrd="0" destOrd="0" presId="urn:microsoft.com/office/officeart/2008/layout/HorizontalMultiLevelHierarchy"/>
    <dgm:cxn modelId="{C48D10E7-FCC1-4FBF-8C4A-C22487C9FF77}" type="presParOf" srcId="{E1754015-B51A-49E1-B4A8-897CDA8C156F}" destId="{F52AE64A-F60D-405B-9A5E-A503B5E54B22}" srcOrd="0" destOrd="0" presId="urn:microsoft.com/office/officeart/2008/layout/HorizontalMultiLevelHierarchy"/>
    <dgm:cxn modelId="{93962131-2036-48AB-8DB2-B2865756ECAF}" type="presParOf" srcId="{77A13AFE-9EF4-4635-AA50-E2E8EB2F6B70}" destId="{5A9FFD77-CEB4-406E-A8D1-A587F6EB4C11}" srcOrd="1" destOrd="0" presId="urn:microsoft.com/office/officeart/2008/layout/HorizontalMultiLevelHierarchy"/>
    <dgm:cxn modelId="{D65536E9-55A2-4C63-BF37-722878DBD94D}" type="presParOf" srcId="{5A9FFD77-CEB4-406E-A8D1-A587F6EB4C11}" destId="{34519151-AF46-42C8-8C5B-67192F65AD34}" srcOrd="0" destOrd="0" presId="urn:microsoft.com/office/officeart/2008/layout/HorizontalMultiLevelHierarchy"/>
    <dgm:cxn modelId="{13F5C6FD-E0F5-4EDB-9E22-B2E550833980}" type="presParOf" srcId="{5A9FFD77-CEB4-406E-A8D1-A587F6EB4C11}" destId="{6169BCB2-6D94-4F19-8FF7-6F14314C1217}" srcOrd="1" destOrd="0" presId="urn:microsoft.com/office/officeart/2008/layout/HorizontalMultiLevelHierarchy"/>
    <dgm:cxn modelId="{D69CDF88-4834-49CF-9DC9-340EA74C716A}" type="presParOf" srcId="{77A13AFE-9EF4-4635-AA50-E2E8EB2F6B70}" destId="{B6E7B786-34A9-4EC3-BDF0-1D49B522D397}" srcOrd="2" destOrd="0" presId="urn:microsoft.com/office/officeart/2008/layout/HorizontalMultiLevelHierarchy"/>
    <dgm:cxn modelId="{F4304F7A-109F-46C6-A775-62AFEC22E0A9}" type="presParOf" srcId="{B6E7B786-34A9-4EC3-BDF0-1D49B522D397}" destId="{D9066C7F-470B-423A-ABB1-6BC550590CE1}" srcOrd="0" destOrd="0" presId="urn:microsoft.com/office/officeart/2008/layout/HorizontalMultiLevelHierarchy"/>
    <dgm:cxn modelId="{4FD6B8D3-AF3A-4617-AC08-DF89FFF51509}" type="presParOf" srcId="{77A13AFE-9EF4-4635-AA50-E2E8EB2F6B70}" destId="{DF46F843-993E-4370-8F2A-BD56C464E68E}" srcOrd="3" destOrd="0" presId="urn:microsoft.com/office/officeart/2008/layout/HorizontalMultiLevelHierarchy"/>
    <dgm:cxn modelId="{7CD83A88-3CEB-4B7C-A53D-FE57CA5A8707}" type="presParOf" srcId="{DF46F843-993E-4370-8F2A-BD56C464E68E}" destId="{0F124C8D-25A7-4FF0-95F1-842C2CCB22B5}" srcOrd="0" destOrd="0" presId="urn:microsoft.com/office/officeart/2008/layout/HorizontalMultiLevelHierarchy"/>
    <dgm:cxn modelId="{D4108477-903D-45C3-AEAF-C641E558CD4F}" type="presParOf" srcId="{DF46F843-993E-4370-8F2A-BD56C464E68E}" destId="{72534A2D-756E-4C73-85A3-2ED41F3370BB}" srcOrd="1" destOrd="0" presId="urn:microsoft.com/office/officeart/2008/layout/HorizontalMultiLevelHierarchy"/>
    <dgm:cxn modelId="{D622768C-ED12-4A21-833F-993F5663A0A6}" type="presParOf" srcId="{77A13AFE-9EF4-4635-AA50-E2E8EB2F6B70}" destId="{28D8237D-4AD4-46B0-AE8B-05B616F5EF39}" srcOrd="4" destOrd="0" presId="urn:microsoft.com/office/officeart/2008/layout/HorizontalMultiLevelHierarchy"/>
    <dgm:cxn modelId="{910CC9DE-5060-4DEC-BA12-D5AFBDDED559}" type="presParOf" srcId="{28D8237D-4AD4-46B0-AE8B-05B616F5EF39}" destId="{BCC48ABD-27F6-4DC5-BE87-3D1670E1B838}" srcOrd="0" destOrd="0" presId="urn:microsoft.com/office/officeart/2008/layout/HorizontalMultiLevelHierarchy"/>
    <dgm:cxn modelId="{9B2506EC-A707-439D-8A56-AE7A31E784DB}" type="presParOf" srcId="{77A13AFE-9EF4-4635-AA50-E2E8EB2F6B70}" destId="{21E78CE0-35B8-407E-BC50-37EBAC817A63}" srcOrd="5" destOrd="0" presId="urn:microsoft.com/office/officeart/2008/layout/HorizontalMultiLevelHierarchy"/>
    <dgm:cxn modelId="{2CC33514-FF91-4F3E-8C47-5D4EBB9AAD4F}" type="presParOf" srcId="{21E78CE0-35B8-407E-BC50-37EBAC817A63}" destId="{2CAE44D6-2366-4B17-8A98-C61C1841CF69}" srcOrd="0" destOrd="0" presId="urn:microsoft.com/office/officeart/2008/layout/HorizontalMultiLevelHierarchy"/>
    <dgm:cxn modelId="{D22B56BD-F29D-4E41-843B-21A5F149FBEC}" type="presParOf" srcId="{21E78CE0-35B8-407E-BC50-37EBAC817A63}" destId="{0F832558-357A-4147-86CB-B1A73AD0B66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B520C68-292A-4F5A-B4E3-A8F707D0D231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DB4134E7-D62D-4BF7-AE8C-328DB880AFF0}">
      <dgm:prSet phldrT="[Texto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pt-BR" sz="160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Indústrias (de tecidos, chapéus, cervejas), companhia de iluminação a gás, várias companhias de seguro e de navegação a vapor, bancos e empresas de mineração e de transportes urbanos.</a:t>
          </a:r>
        </a:p>
      </dgm:t>
    </dgm:pt>
    <dgm:pt modelId="{9A83E3C7-4B3C-4E67-8A04-B828AFAF92CC}" type="parTrans" cxnId="{9598B903-3941-46FE-AD28-AE2E55DB7885}">
      <dgm:prSet/>
      <dgm:spPr/>
      <dgm:t>
        <a:bodyPr/>
        <a:lstStyle/>
        <a:p>
          <a:endParaRPr lang="pt-BR"/>
        </a:p>
      </dgm:t>
    </dgm:pt>
    <dgm:pt modelId="{347F2CDD-7300-49A0-B5F8-B0D27A926518}" type="sibTrans" cxnId="{9598B903-3941-46FE-AD28-AE2E55DB7885}">
      <dgm:prSet/>
      <dgm:spPr/>
      <dgm:t>
        <a:bodyPr/>
        <a:lstStyle/>
        <a:p>
          <a:endParaRPr lang="pt-BR"/>
        </a:p>
      </dgm:t>
    </dgm:pt>
    <dgm:pt modelId="{37062796-B20B-4FBF-80D5-D536970B2619}">
      <dgm:prSet phldrT="[Texto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pt-BR" sz="160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Ferrovia que ligava a baía de Guanabara a Petrópolis; Estrada de Ferro D. Pedro II (futura Central do Brasil); Estrada de Ferro Recife-São Francisco; Santos-Jundiaí; Paulista; Mogiana; Sorocabana.</a:t>
          </a:r>
        </a:p>
      </dgm:t>
    </dgm:pt>
    <dgm:pt modelId="{D80F0645-0289-4189-A48F-4CF6FDF037E7}" type="parTrans" cxnId="{B7F605EC-7DED-497D-B1B0-07FB5B16C360}">
      <dgm:prSet/>
      <dgm:spPr/>
      <dgm:t>
        <a:bodyPr/>
        <a:lstStyle/>
        <a:p>
          <a:endParaRPr lang="pt-BR"/>
        </a:p>
      </dgm:t>
    </dgm:pt>
    <dgm:pt modelId="{6EFEECDD-CC1D-48BB-800A-7279B8CFC951}" type="sibTrans" cxnId="{B7F605EC-7DED-497D-B1B0-07FB5B16C360}">
      <dgm:prSet/>
      <dgm:spPr/>
      <dgm:t>
        <a:bodyPr/>
        <a:lstStyle/>
        <a:p>
          <a:endParaRPr lang="pt-BR"/>
        </a:p>
      </dgm:t>
    </dgm:pt>
    <dgm:pt modelId="{C5E0358D-B3E4-4B31-87A7-A3375D5FD15B}" type="pres">
      <dgm:prSet presAssocID="{0B520C68-292A-4F5A-B4E3-A8F707D0D231}" presName="diagram" presStyleCnt="0">
        <dgm:presLayoutVars>
          <dgm:dir/>
          <dgm:resizeHandles val="exact"/>
        </dgm:presLayoutVars>
      </dgm:prSet>
      <dgm:spPr/>
    </dgm:pt>
    <dgm:pt modelId="{3B182014-980F-403F-B745-1C57664A559F}" type="pres">
      <dgm:prSet presAssocID="{DB4134E7-D62D-4BF7-AE8C-328DB880AFF0}" presName="node" presStyleLbl="node1" presStyleIdx="0" presStyleCnt="2" custScaleY="107071">
        <dgm:presLayoutVars>
          <dgm:bulletEnabled val="1"/>
        </dgm:presLayoutVars>
      </dgm:prSet>
      <dgm:spPr/>
    </dgm:pt>
    <dgm:pt modelId="{83A61FF2-8E2A-47D1-B311-E06DD8995BA4}" type="pres">
      <dgm:prSet presAssocID="{347F2CDD-7300-49A0-B5F8-B0D27A926518}" presName="sibTrans" presStyleCnt="0"/>
      <dgm:spPr/>
    </dgm:pt>
    <dgm:pt modelId="{9C80B976-F442-4ECC-84A0-FC79EA0F27B9}" type="pres">
      <dgm:prSet presAssocID="{37062796-B20B-4FBF-80D5-D536970B2619}" presName="node" presStyleLbl="node1" presStyleIdx="1" presStyleCnt="2" custScaleY="109504">
        <dgm:presLayoutVars>
          <dgm:bulletEnabled val="1"/>
        </dgm:presLayoutVars>
      </dgm:prSet>
      <dgm:spPr/>
    </dgm:pt>
  </dgm:ptLst>
  <dgm:cxnLst>
    <dgm:cxn modelId="{9598B903-3941-46FE-AD28-AE2E55DB7885}" srcId="{0B520C68-292A-4F5A-B4E3-A8F707D0D231}" destId="{DB4134E7-D62D-4BF7-AE8C-328DB880AFF0}" srcOrd="0" destOrd="0" parTransId="{9A83E3C7-4B3C-4E67-8A04-B828AFAF92CC}" sibTransId="{347F2CDD-7300-49A0-B5F8-B0D27A926518}"/>
    <dgm:cxn modelId="{E17AB52D-53BE-4EC2-A73B-82C35C31DD0F}" type="presOf" srcId="{37062796-B20B-4FBF-80D5-D536970B2619}" destId="{9C80B976-F442-4ECC-84A0-FC79EA0F27B9}" srcOrd="0" destOrd="0" presId="urn:microsoft.com/office/officeart/2005/8/layout/default"/>
    <dgm:cxn modelId="{E6FE9B60-770A-4FC9-9AAC-6EEFB04B144E}" type="presOf" srcId="{DB4134E7-D62D-4BF7-AE8C-328DB880AFF0}" destId="{3B182014-980F-403F-B745-1C57664A559F}" srcOrd="0" destOrd="0" presId="urn:microsoft.com/office/officeart/2005/8/layout/default"/>
    <dgm:cxn modelId="{E4AFECD6-0BAE-46DB-9D26-1528200818C4}" type="presOf" srcId="{0B520C68-292A-4F5A-B4E3-A8F707D0D231}" destId="{C5E0358D-B3E4-4B31-87A7-A3375D5FD15B}" srcOrd="0" destOrd="0" presId="urn:microsoft.com/office/officeart/2005/8/layout/default"/>
    <dgm:cxn modelId="{B7F605EC-7DED-497D-B1B0-07FB5B16C360}" srcId="{0B520C68-292A-4F5A-B4E3-A8F707D0D231}" destId="{37062796-B20B-4FBF-80D5-D536970B2619}" srcOrd="1" destOrd="0" parTransId="{D80F0645-0289-4189-A48F-4CF6FDF037E7}" sibTransId="{6EFEECDD-CC1D-48BB-800A-7279B8CFC951}"/>
    <dgm:cxn modelId="{59FC657F-9F99-4392-A78A-D246EDBCEA74}" type="presParOf" srcId="{C5E0358D-B3E4-4B31-87A7-A3375D5FD15B}" destId="{3B182014-980F-403F-B745-1C57664A559F}" srcOrd="0" destOrd="0" presId="urn:microsoft.com/office/officeart/2005/8/layout/default"/>
    <dgm:cxn modelId="{58216887-C8BC-4081-90E4-3C310E5DC0AA}" type="presParOf" srcId="{C5E0358D-B3E4-4B31-87A7-A3375D5FD15B}" destId="{83A61FF2-8E2A-47D1-B311-E06DD8995BA4}" srcOrd="1" destOrd="0" presId="urn:microsoft.com/office/officeart/2005/8/layout/default"/>
    <dgm:cxn modelId="{463CDBED-3A1C-4709-974B-3278859823CD}" type="presParOf" srcId="{C5E0358D-B3E4-4B31-87A7-A3375D5FD15B}" destId="{9C80B976-F442-4ECC-84A0-FC79EA0F27B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CEE9F81-9844-49D3-BE15-C69CC26BD150}" type="doc">
      <dgm:prSet loTypeId="urn:microsoft.com/office/officeart/2005/8/layout/bProcess4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BR"/>
        </a:p>
      </dgm:t>
    </dgm:pt>
    <dgm:pt modelId="{916577AD-84FB-4B4F-BD41-529D895C4DF3}">
      <dgm:prSet phldrT="[Texto]" custT="1"/>
      <dgm:spPr/>
      <dgm:t>
        <a:bodyPr/>
        <a:lstStyle/>
        <a:p>
          <a:r>
            <a:rPr lang="pt-BR" sz="1200" dirty="0">
              <a:latin typeface="Roboto" pitchFamily="2" charset="0"/>
              <a:ea typeface="Roboto" pitchFamily="2" charset="0"/>
            </a:rPr>
            <a:t>1827: a Inglaterra exigiu o fim do tráfico como condição para reconhecer a independência do Brasil.</a:t>
          </a:r>
        </a:p>
      </dgm:t>
    </dgm:pt>
    <dgm:pt modelId="{72B4DDC1-2537-40BA-A747-52CC946AF49F}" type="parTrans" cxnId="{E4E3D910-2A6D-49BE-AE51-1404C632BF09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B04C961A-D76B-4B9B-805E-FA91BE222611}" type="sibTrans" cxnId="{E4E3D910-2A6D-49BE-AE51-1404C632BF09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FFF13FF3-0F47-4EFB-A05C-6319043E40D7}">
      <dgm:prSet phldrT="[Texto]" custT="1"/>
      <dgm:spPr/>
      <dgm:t>
        <a:bodyPr/>
        <a:lstStyle/>
        <a:p>
          <a:r>
            <a:rPr lang="pt-BR" sz="1200" dirty="0">
              <a:latin typeface="Roboto" pitchFamily="2" charset="0"/>
              <a:ea typeface="Roboto" pitchFamily="2" charset="0"/>
            </a:rPr>
            <a:t>1831: lei brasileira declarou ilegal o comércio de africanos para o Brasil.</a:t>
          </a:r>
        </a:p>
      </dgm:t>
    </dgm:pt>
    <dgm:pt modelId="{623838F2-F861-40CF-AAF0-A2D17B6E1B76}" type="parTrans" cxnId="{D818BA83-5225-4126-A686-F1B6AB917ADD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D97B3F84-F151-4F9B-8975-431D2683ECFD}" type="sibTrans" cxnId="{D818BA83-5225-4126-A686-F1B6AB917ADD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2DA11B6D-5BF7-48EE-AA98-5A2DB4E3E131}">
      <dgm:prSet phldrT="[Texto]" custT="1"/>
      <dgm:spPr/>
      <dgm:t>
        <a:bodyPr/>
        <a:lstStyle/>
        <a:p>
          <a:r>
            <a:rPr lang="pt-BR" sz="1200" dirty="0">
              <a:latin typeface="Roboto" pitchFamily="2" charset="0"/>
              <a:ea typeface="Roboto" pitchFamily="2" charset="0"/>
            </a:rPr>
            <a:t>A lei de 1831 se tornou “letra morta”.</a:t>
          </a:r>
        </a:p>
      </dgm:t>
    </dgm:pt>
    <dgm:pt modelId="{E6C025ED-4248-4E1F-99F7-193727F8580A}" type="parTrans" cxnId="{6CF24CFC-42C4-4F13-8205-0083EC924101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661247E2-1BA0-48AA-8303-A8D95DD9FBAB}" type="sibTrans" cxnId="{6CF24CFC-42C4-4F13-8205-0083EC924101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CD8BC7AB-E1E5-4C6D-AD5C-7DF06B6D8C31}">
      <dgm:prSet phldrT="[Texto]" custT="1"/>
      <dgm:spPr/>
      <dgm:t>
        <a:bodyPr/>
        <a:lstStyle/>
        <a:p>
          <a:r>
            <a:rPr lang="pt-BR" sz="1200" dirty="0">
              <a:latin typeface="Roboto" pitchFamily="2" charset="0"/>
              <a:ea typeface="Roboto" pitchFamily="2" charset="0"/>
            </a:rPr>
            <a:t>1844: A Inglaterra exigiu a renovação do acordo de 1827.</a:t>
          </a:r>
        </a:p>
      </dgm:t>
    </dgm:pt>
    <dgm:pt modelId="{A49C2E65-03F1-40A4-BB02-D878BE58D5E4}" type="parTrans" cxnId="{9182F892-BA46-473B-BC42-A305E02BC811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BD48BD2D-7438-42E5-9757-5C6F3FA466C5}" type="sibTrans" cxnId="{9182F892-BA46-473B-BC42-A305E02BC811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0573FB74-F51E-448C-8812-5BDDE7451D4D}">
      <dgm:prSet phldrT="[Texto]" custT="1"/>
      <dgm:spPr/>
      <dgm:t>
        <a:bodyPr/>
        <a:lstStyle/>
        <a:p>
          <a:r>
            <a:rPr lang="pt-BR" sz="1200" dirty="0">
              <a:latin typeface="Roboto" pitchFamily="2" charset="0"/>
              <a:ea typeface="Roboto" pitchFamily="2" charset="0"/>
            </a:rPr>
            <a:t>D. Pedro II se recusou a renovar o acordo.</a:t>
          </a:r>
        </a:p>
      </dgm:t>
    </dgm:pt>
    <dgm:pt modelId="{1A0803C4-8C8F-4D7A-A3B4-AA71EE65EAA7}" type="parTrans" cxnId="{DA994DB2-1264-4A19-B777-838E3B2E2E44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18336D8A-4B10-45F7-B93E-D69FEC0727F9}" type="sibTrans" cxnId="{DA994DB2-1264-4A19-B777-838E3B2E2E44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8D6C5466-83F6-45BB-AC8B-37280A3F923D}">
      <dgm:prSet phldrT="[Texto]" custT="1"/>
      <dgm:spPr/>
      <dgm:t>
        <a:bodyPr/>
        <a:lstStyle/>
        <a:p>
          <a:r>
            <a:rPr lang="pt-BR" sz="1200" dirty="0">
              <a:latin typeface="Roboto" pitchFamily="2" charset="0"/>
              <a:ea typeface="Roboto" pitchFamily="2" charset="0"/>
            </a:rPr>
            <a:t>1845: a Inglaterra aprovou a lei </a:t>
          </a:r>
          <a:r>
            <a:rPr lang="pt-BR" sz="1200" i="1" dirty="0">
              <a:latin typeface="Roboto" pitchFamily="2" charset="0"/>
              <a:ea typeface="Roboto" pitchFamily="2" charset="0"/>
            </a:rPr>
            <a:t>Bill Aberdeen.</a:t>
          </a:r>
        </a:p>
      </dgm:t>
    </dgm:pt>
    <dgm:pt modelId="{4682DCF8-1987-400B-A9D3-E1B08BB3585E}" type="parTrans" cxnId="{CE6BF7F9-3D74-42A4-B022-B37D271E6802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26C3FEDD-8DE2-4532-9327-4DE4399D5AB4}" type="sibTrans" cxnId="{CE6BF7F9-3D74-42A4-B022-B37D271E6802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63C9D980-48BF-4A8F-9EAF-BB44B4638D61}">
      <dgm:prSet phldrT="[Texto]" custT="1"/>
      <dgm:spPr/>
      <dgm:t>
        <a:bodyPr/>
        <a:lstStyle/>
        <a:p>
          <a:r>
            <a:rPr lang="pt-BR" sz="1200" i="0" dirty="0">
              <a:latin typeface="Roboto" pitchFamily="2" charset="0"/>
              <a:ea typeface="Roboto" pitchFamily="2" charset="0"/>
            </a:rPr>
            <a:t>1850: Lei Eusébio de Queiroz.</a:t>
          </a:r>
        </a:p>
      </dgm:t>
    </dgm:pt>
    <dgm:pt modelId="{B4E9CF54-2551-4302-A840-FD02B89645D3}" type="parTrans" cxnId="{B912251F-5FDE-455A-B765-F15A79B04237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9C58905D-943F-4AD8-B140-A650FBB1C068}" type="sibTrans" cxnId="{B912251F-5FDE-455A-B765-F15A79B04237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39365D61-8C68-47A3-B305-56E98F2E3A5B}">
      <dgm:prSet phldrT="[Texto]" custT="1"/>
      <dgm:spPr/>
      <dgm:t>
        <a:bodyPr/>
        <a:lstStyle/>
        <a:p>
          <a:r>
            <a:rPr lang="pt-BR" sz="1200" i="0" dirty="0">
              <a:latin typeface="Roboto" pitchFamily="2" charset="0"/>
              <a:ea typeface="Roboto" pitchFamily="2" charset="0"/>
            </a:rPr>
            <a:t>1850: Lei de Terras.</a:t>
          </a:r>
        </a:p>
      </dgm:t>
    </dgm:pt>
    <dgm:pt modelId="{89D2D886-E1F6-405F-B423-89124DD634C9}" type="parTrans" cxnId="{6CACAA97-B82F-4502-90BD-4A664C59C5EF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B61E5C5D-0E7B-4A3B-9039-BB640B8ED04C}" type="sibTrans" cxnId="{6CACAA97-B82F-4502-90BD-4A664C59C5EF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AD4BB0AE-2CC3-449A-BAAC-5B4CC2F2493E}">
      <dgm:prSet phldrT="[Texto]" custT="1"/>
      <dgm:spPr/>
      <dgm:t>
        <a:bodyPr/>
        <a:lstStyle/>
        <a:p>
          <a:r>
            <a:rPr lang="pt-BR" sz="1200" i="0" dirty="0">
              <a:latin typeface="Roboto" pitchFamily="2" charset="0"/>
              <a:ea typeface="Roboto" pitchFamily="2" charset="0"/>
            </a:rPr>
            <a:t>Aumento do tráfico interprovincial de escravizados.</a:t>
          </a:r>
        </a:p>
      </dgm:t>
    </dgm:pt>
    <dgm:pt modelId="{8C85CC5F-7250-4345-960A-2688EEA01387}" type="parTrans" cxnId="{DF92A2EA-B68E-4EC9-95CF-5306BA1A0590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371709FC-763E-4AD6-9AEF-29D43EB7DDBB}" type="sibTrans" cxnId="{DF92A2EA-B68E-4EC9-95CF-5306BA1A0590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E6DB0AAC-20E6-43D2-899A-251F66FACF44}">
      <dgm:prSet phldrT="[Texto]" custT="1"/>
      <dgm:spPr/>
      <dgm:t>
        <a:bodyPr/>
        <a:lstStyle/>
        <a:p>
          <a:r>
            <a:rPr lang="pt-BR" sz="1200" i="0" dirty="0">
              <a:latin typeface="Roboto" pitchFamily="2" charset="0"/>
              <a:ea typeface="Roboto" pitchFamily="2" charset="0"/>
            </a:rPr>
            <a:t>Racismo e políticas de branqueamento da população brasileira.</a:t>
          </a:r>
        </a:p>
      </dgm:t>
    </dgm:pt>
    <dgm:pt modelId="{2920A598-2201-4D72-8709-34308AD560F4}" type="parTrans" cxnId="{DD3BA3EA-7A08-4C0B-952D-6E45B6A2774A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0A622990-0AAF-4928-9683-00D84965D125}" type="sibTrans" cxnId="{DD3BA3EA-7A08-4C0B-952D-6E45B6A2774A}">
      <dgm:prSet/>
      <dgm:spPr/>
      <dgm:t>
        <a:bodyPr/>
        <a:lstStyle/>
        <a:p>
          <a:endParaRPr lang="pt-BR" sz="2000">
            <a:latin typeface="Roboto" pitchFamily="2" charset="0"/>
            <a:ea typeface="Roboto" pitchFamily="2" charset="0"/>
          </a:endParaRPr>
        </a:p>
      </dgm:t>
    </dgm:pt>
    <dgm:pt modelId="{4D319A0A-FB0C-46D7-8A8C-821B4BCDD52B}" type="pres">
      <dgm:prSet presAssocID="{4CEE9F81-9844-49D3-BE15-C69CC26BD150}" presName="Name0" presStyleCnt="0">
        <dgm:presLayoutVars>
          <dgm:dir/>
          <dgm:resizeHandles/>
        </dgm:presLayoutVars>
      </dgm:prSet>
      <dgm:spPr/>
    </dgm:pt>
    <dgm:pt modelId="{CED966EA-2B64-4376-BB67-0B65E50AD8BE}" type="pres">
      <dgm:prSet presAssocID="{916577AD-84FB-4B4F-BD41-529D895C4DF3}" presName="compNode" presStyleCnt="0"/>
      <dgm:spPr/>
    </dgm:pt>
    <dgm:pt modelId="{E8E14097-6FE2-47CD-9413-C1DDD4B4AF1C}" type="pres">
      <dgm:prSet presAssocID="{916577AD-84FB-4B4F-BD41-529D895C4DF3}" presName="dummyConnPt" presStyleCnt="0"/>
      <dgm:spPr/>
    </dgm:pt>
    <dgm:pt modelId="{8F89E921-52BA-45BD-AFB0-FF69986F6AB0}" type="pres">
      <dgm:prSet presAssocID="{916577AD-84FB-4B4F-BD41-529D895C4DF3}" presName="node" presStyleLbl="node1" presStyleIdx="0" presStyleCnt="10">
        <dgm:presLayoutVars>
          <dgm:bulletEnabled val="1"/>
        </dgm:presLayoutVars>
      </dgm:prSet>
      <dgm:spPr/>
    </dgm:pt>
    <dgm:pt modelId="{1296EBC6-09B3-49B7-8489-8D5D87B73986}" type="pres">
      <dgm:prSet presAssocID="{B04C961A-D76B-4B9B-805E-FA91BE222611}" presName="sibTrans" presStyleLbl="bgSibTrans2D1" presStyleIdx="0" presStyleCnt="9"/>
      <dgm:spPr/>
    </dgm:pt>
    <dgm:pt modelId="{0D7CA71A-ECC8-4EB4-803A-BE1CD71C6C74}" type="pres">
      <dgm:prSet presAssocID="{FFF13FF3-0F47-4EFB-A05C-6319043E40D7}" presName="compNode" presStyleCnt="0"/>
      <dgm:spPr/>
    </dgm:pt>
    <dgm:pt modelId="{6280CB27-0510-43F3-B612-11934F14405C}" type="pres">
      <dgm:prSet presAssocID="{FFF13FF3-0F47-4EFB-A05C-6319043E40D7}" presName="dummyConnPt" presStyleCnt="0"/>
      <dgm:spPr/>
    </dgm:pt>
    <dgm:pt modelId="{661B77D4-B5C8-4B5F-AEDA-E59003DA673C}" type="pres">
      <dgm:prSet presAssocID="{FFF13FF3-0F47-4EFB-A05C-6319043E40D7}" presName="node" presStyleLbl="node1" presStyleIdx="1" presStyleCnt="10">
        <dgm:presLayoutVars>
          <dgm:bulletEnabled val="1"/>
        </dgm:presLayoutVars>
      </dgm:prSet>
      <dgm:spPr/>
    </dgm:pt>
    <dgm:pt modelId="{CF5893BA-2A7F-466D-829E-29DE1C6BC548}" type="pres">
      <dgm:prSet presAssocID="{D97B3F84-F151-4F9B-8975-431D2683ECFD}" presName="sibTrans" presStyleLbl="bgSibTrans2D1" presStyleIdx="1" presStyleCnt="9"/>
      <dgm:spPr/>
    </dgm:pt>
    <dgm:pt modelId="{D4980AD9-4406-4999-9623-CD80812F6E13}" type="pres">
      <dgm:prSet presAssocID="{2DA11B6D-5BF7-48EE-AA98-5A2DB4E3E131}" presName="compNode" presStyleCnt="0"/>
      <dgm:spPr/>
    </dgm:pt>
    <dgm:pt modelId="{257C6329-ADC0-428A-BFAF-459B34C51484}" type="pres">
      <dgm:prSet presAssocID="{2DA11B6D-5BF7-48EE-AA98-5A2DB4E3E131}" presName="dummyConnPt" presStyleCnt="0"/>
      <dgm:spPr/>
    </dgm:pt>
    <dgm:pt modelId="{CBEDCC1C-2CD0-427A-AB5F-9251C98B7C28}" type="pres">
      <dgm:prSet presAssocID="{2DA11B6D-5BF7-48EE-AA98-5A2DB4E3E131}" presName="node" presStyleLbl="node1" presStyleIdx="2" presStyleCnt="10">
        <dgm:presLayoutVars>
          <dgm:bulletEnabled val="1"/>
        </dgm:presLayoutVars>
      </dgm:prSet>
      <dgm:spPr/>
    </dgm:pt>
    <dgm:pt modelId="{A566D975-1D9A-4018-92D6-8B8D5FB7F945}" type="pres">
      <dgm:prSet presAssocID="{661247E2-1BA0-48AA-8303-A8D95DD9FBAB}" presName="sibTrans" presStyleLbl="bgSibTrans2D1" presStyleIdx="2" presStyleCnt="9"/>
      <dgm:spPr/>
    </dgm:pt>
    <dgm:pt modelId="{04037DF1-3951-4885-AC65-492641E96293}" type="pres">
      <dgm:prSet presAssocID="{CD8BC7AB-E1E5-4C6D-AD5C-7DF06B6D8C31}" presName="compNode" presStyleCnt="0"/>
      <dgm:spPr/>
    </dgm:pt>
    <dgm:pt modelId="{5758397B-1BF8-4D03-993F-042B21D8CFD4}" type="pres">
      <dgm:prSet presAssocID="{CD8BC7AB-E1E5-4C6D-AD5C-7DF06B6D8C31}" presName="dummyConnPt" presStyleCnt="0"/>
      <dgm:spPr/>
    </dgm:pt>
    <dgm:pt modelId="{32B90DE3-AE92-4DEA-B184-374CDBD5DD64}" type="pres">
      <dgm:prSet presAssocID="{CD8BC7AB-E1E5-4C6D-AD5C-7DF06B6D8C31}" presName="node" presStyleLbl="node1" presStyleIdx="3" presStyleCnt="10">
        <dgm:presLayoutVars>
          <dgm:bulletEnabled val="1"/>
        </dgm:presLayoutVars>
      </dgm:prSet>
      <dgm:spPr/>
    </dgm:pt>
    <dgm:pt modelId="{660A7380-44EF-4EB0-92EB-C346B808F663}" type="pres">
      <dgm:prSet presAssocID="{BD48BD2D-7438-42E5-9757-5C6F3FA466C5}" presName="sibTrans" presStyleLbl="bgSibTrans2D1" presStyleIdx="3" presStyleCnt="9"/>
      <dgm:spPr/>
    </dgm:pt>
    <dgm:pt modelId="{4CEC7983-913C-489B-9120-A8FA9FA35AA2}" type="pres">
      <dgm:prSet presAssocID="{0573FB74-F51E-448C-8812-5BDDE7451D4D}" presName="compNode" presStyleCnt="0"/>
      <dgm:spPr/>
    </dgm:pt>
    <dgm:pt modelId="{C00E1D92-AC2D-42FC-95E7-623FE64A14EB}" type="pres">
      <dgm:prSet presAssocID="{0573FB74-F51E-448C-8812-5BDDE7451D4D}" presName="dummyConnPt" presStyleCnt="0"/>
      <dgm:spPr/>
    </dgm:pt>
    <dgm:pt modelId="{EC854982-E6EA-4F2D-BA25-58530CD63C71}" type="pres">
      <dgm:prSet presAssocID="{0573FB74-F51E-448C-8812-5BDDE7451D4D}" presName="node" presStyleLbl="node1" presStyleIdx="4" presStyleCnt="10">
        <dgm:presLayoutVars>
          <dgm:bulletEnabled val="1"/>
        </dgm:presLayoutVars>
      </dgm:prSet>
      <dgm:spPr/>
    </dgm:pt>
    <dgm:pt modelId="{630EA0CE-9EFB-47FC-9D89-D951838F029E}" type="pres">
      <dgm:prSet presAssocID="{18336D8A-4B10-45F7-B93E-D69FEC0727F9}" presName="sibTrans" presStyleLbl="bgSibTrans2D1" presStyleIdx="4" presStyleCnt="9"/>
      <dgm:spPr/>
    </dgm:pt>
    <dgm:pt modelId="{63196444-8179-4C4B-A969-1EC3CBAED3F5}" type="pres">
      <dgm:prSet presAssocID="{8D6C5466-83F6-45BB-AC8B-37280A3F923D}" presName="compNode" presStyleCnt="0"/>
      <dgm:spPr/>
    </dgm:pt>
    <dgm:pt modelId="{5ACEB9CE-5EDF-4D71-82DE-84DC37816976}" type="pres">
      <dgm:prSet presAssocID="{8D6C5466-83F6-45BB-AC8B-37280A3F923D}" presName="dummyConnPt" presStyleCnt="0"/>
      <dgm:spPr/>
    </dgm:pt>
    <dgm:pt modelId="{23625C3A-5B6D-44E8-9D71-7FF09D5FA45D}" type="pres">
      <dgm:prSet presAssocID="{8D6C5466-83F6-45BB-AC8B-37280A3F923D}" presName="node" presStyleLbl="node1" presStyleIdx="5" presStyleCnt="10">
        <dgm:presLayoutVars>
          <dgm:bulletEnabled val="1"/>
        </dgm:presLayoutVars>
      </dgm:prSet>
      <dgm:spPr/>
    </dgm:pt>
    <dgm:pt modelId="{115B1DC1-54AF-4F33-8494-250032B0E185}" type="pres">
      <dgm:prSet presAssocID="{26C3FEDD-8DE2-4532-9327-4DE4399D5AB4}" presName="sibTrans" presStyleLbl="bgSibTrans2D1" presStyleIdx="5" presStyleCnt="9"/>
      <dgm:spPr/>
    </dgm:pt>
    <dgm:pt modelId="{3E5CB37C-CA78-4D02-B95F-3328DC8E38DE}" type="pres">
      <dgm:prSet presAssocID="{63C9D980-48BF-4A8F-9EAF-BB44B4638D61}" presName="compNode" presStyleCnt="0"/>
      <dgm:spPr/>
    </dgm:pt>
    <dgm:pt modelId="{7F740350-7D35-40AA-B3C3-A6B1999D0EE1}" type="pres">
      <dgm:prSet presAssocID="{63C9D980-48BF-4A8F-9EAF-BB44B4638D61}" presName="dummyConnPt" presStyleCnt="0"/>
      <dgm:spPr/>
    </dgm:pt>
    <dgm:pt modelId="{A155F2D0-9795-4155-B3B4-C001B0F12D83}" type="pres">
      <dgm:prSet presAssocID="{63C9D980-48BF-4A8F-9EAF-BB44B4638D61}" presName="node" presStyleLbl="node1" presStyleIdx="6" presStyleCnt="10">
        <dgm:presLayoutVars>
          <dgm:bulletEnabled val="1"/>
        </dgm:presLayoutVars>
      </dgm:prSet>
      <dgm:spPr/>
    </dgm:pt>
    <dgm:pt modelId="{D4F577BE-B62E-4748-BF1A-EAB3AEB53B8A}" type="pres">
      <dgm:prSet presAssocID="{9C58905D-943F-4AD8-B140-A650FBB1C068}" presName="sibTrans" presStyleLbl="bgSibTrans2D1" presStyleIdx="6" presStyleCnt="9"/>
      <dgm:spPr/>
    </dgm:pt>
    <dgm:pt modelId="{E66A2A8D-92F3-412A-93C2-021AD34C0243}" type="pres">
      <dgm:prSet presAssocID="{39365D61-8C68-47A3-B305-56E98F2E3A5B}" presName="compNode" presStyleCnt="0"/>
      <dgm:spPr/>
    </dgm:pt>
    <dgm:pt modelId="{A18C34F2-B710-468F-BE4A-79C1260D9CF4}" type="pres">
      <dgm:prSet presAssocID="{39365D61-8C68-47A3-B305-56E98F2E3A5B}" presName="dummyConnPt" presStyleCnt="0"/>
      <dgm:spPr/>
    </dgm:pt>
    <dgm:pt modelId="{3E585876-4663-4D15-8ED5-8BDCF95CFB3B}" type="pres">
      <dgm:prSet presAssocID="{39365D61-8C68-47A3-B305-56E98F2E3A5B}" presName="node" presStyleLbl="node1" presStyleIdx="7" presStyleCnt="10">
        <dgm:presLayoutVars>
          <dgm:bulletEnabled val="1"/>
        </dgm:presLayoutVars>
      </dgm:prSet>
      <dgm:spPr/>
    </dgm:pt>
    <dgm:pt modelId="{B896B12A-E9F5-48D0-AF5A-E404E7CA67D4}" type="pres">
      <dgm:prSet presAssocID="{B61E5C5D-0E7B-4A3B-9039-BB640B8ED04C}" presName="sibTrans" presStyleLbl="bgSibTrans2D1" presStyleIdx="7" presStyleCnt="9"/>
      <dgm:spPr/>
    </dgm:pt>
    <dgm:pt modelId="{15BA2348-C1F0-455E-AEAF-B69F9B36CAB3}" type="pres">
      <dgm:prSet presAssocID="{AD4BB0AE-2CC3-449A-BAAC-5B4CC2F2493E}" presName="compNode" presStyleCnt="0"/>
      <dgm:spPr/>
    </dgm:pt>
    <dgm:pt modelId="{A1F4D158-033D-473E-8C1E-7B4AC2BF2AC5}" type="pres">
      <dgm:prSet presAssocID="{AD4BB0AE-2CC3-449A-BAAC-5B4CC2F2493E}" presName="dummyConnPt" presStyleCnt="0"/>
      <dgm:spPr/>
    </dgm:pt>
    <dgm:pt modelId="{F2CEC8F0-0A25-4595-8B22-81476445F8E5}" type="pres">
      <dgm:prSet presAssocID="{AD4BB0AE-2CC3-449A-BAAC-5B4CC2F2493E}" presName="node" presStyleLbl="node1" presStyleIdx="8" presStyleCnt="10">
        <dgm:presLayoutVars>
          <dgm:bulletEnabled val="1"/>
        </dgm:presLayoutVars>
      </dgm:prSet>
      <dgm:spPr/>
    </dgm:pt>
    <dgm:pt modelId="{8E0B85DF-8721-49BA-ACE3-02364BB64D54}" type="pres">
      <dgm:prSet presAssocID="{371709FC-763E-4AD6-9AEF-29D43EB7DDBB}" presName="sibTrans" presStyleLbl="bgSibTrans2D1" presStyleIdx="8" presStyleCnt="9"/>
      <dgm:spPr/>
    </dgm:pt>
    <dgm:pt modelId="{40EE89A2-735E-4009-8140-47B89B4C45A5}" type="pres">
      <dgm:prSet presAssocID="{E6DB0AAC-20E6-43D2-899A-251F66FACF44}" presName="compNode" presStyleCnt="0"/>
      <dgm:spPr/>
    </dgm:pt>
    <dgm:pt modelId="{2117E68D-FB9E-4F67-A02E-3DE1F609E529}" type="pres">
      <dgm:prSet presAssocID="{E6DB0AAC-20E6-43D2-899A-251F66FACF44}" presName="dummyConnPt" presStyleCnt="0"/>
      <dgm:spPr/>
    </dgm:pt>
    <dgm:pt modelId="{2F3679CB-A5E7-4F32-B8F9-5908DA24F32A}" type="pres">
      <dgm:prSet presAssocID="{E6DB0AAC-20E6-43D2-899A-251F66FACF44}" presName="node" presStyleLbl="node1" presStyleIdx="9" presStyleCnt="10">
        <dgm:presLayoutVars>
          <dgm:bulletEnabled val="1"/>
        </dgm:presLayoutVars>
      </dgm:prSet>
      <dgm:spPr/>
    </dgm:pt>
  </dgm:ptLst>
  <dgm:cxnLst>
    <dgm:cxn modelId="{E4E3D910-2A6D-49BE-AE51-1404C632BF09}" srcId="{4CEE9F81-9844-49D3-BE15-C69CC26BD150}" destId="{916577AD-84FB-4B4F-BD41-529D895C4DF3}" srcOrd="0" destOrd="0" parTransId="{72B4DDC1-2537-40BA-A747-52CC946AF49F}" sibTransId="{B04C961A-D76B-4B9B-805E-FA91BE222611}"/>
    <dgm:cxn modelId="{63DDF717-8564-4D42-930E-67D3DA163A34}" type="presOf" srcId="{2DA11B6D-5BF7-48EE-AA98-5A2DB4E3E131}" destId="{CBEDCC1C-2CD0-427A-AB5F-9251C98B7C28}" srcOrd="0" destOrd="0" presId="urn:microsoft.com/office/officeart/2005/8/layout/bProcess4"/>
    <dgm:cxn modelId="{B912251F-5FDE-455A-B765-F15A79B04237}" srcId="{4CEE9F81-9844-49D3-BE15-C69CC26BD150}" destId="{63C9D980-48BF-4A8F-9EAF-BB44B4638D61}" srcOrd="6" destOrd="0" parTransId="{B4E9CF54-2551-4302-A840-FD02B89645D3}" sibTransId="{9C58905D-943F-4AD8-B140-A650FBB1C068}"/>
    <dgm:cxn modelId="{B2720028-928E-43CB-A3DA-8683508CD244}" type="presOf" srcId="{CD8BC7AB-E1E5-4C6D-AD5C-7DF06B6D8C31}" destId="{32B90DE3-AE92-4DEA-B184-374CDBD5DD64}" srcOrd="0" destOrd="0" presId="urn:microsoft.com/office/officeart/2005/8/layout/bProcess4"/>
    <dgm:cxn modelId="{05F4BB33-B1BE-4152-905A-5122352CA218}" type="presOf" srcId="{9C58905D-943F-4AD8-B140-A650FBB1C068}" destId="{D4F577BE-B62E-4748-BF1A-EAB3AEB53B8A}" srcOrd="0" destOrd="0" presId="urn:microsoft.com/office/officeart/2005/8/layout/bProcess4"/>
    <dgm:cxn modelId="{038A513C-483C-4B98-9F8B-5CBF967A4CB2}" type="presOf" srcId="{661247E2-1BA0-48AA-8303-A8D95DD9FBAB}" destId="{A566D975-1D9A-4018-92D6-8B8D5FB7F945}" srcOrd="0" destOrd="0" presId="urn:microsoft.com/office/officeart/2005/8/layout/bProcess4"/>
    <dgm:cxn modelId="{1BE0415D-2AF2-4E19-B272-4B24693CCF4C}" type="presOf" srcId="{AD4BB0AE-2CC3-449A-BAAC-5B4CC2F2493E}" destId="{F2CEC8F0-0A25-4595-8B22-81476445F8E5}" srcOrd="0" destOrd="0" presId="urn:microsoft.com/office/officeart/2005/8/layout/bProcess4"/>
    <dgm:cxn modelId="{08A04247-C933-4852-B93C-B10FF5A17021}" type="presOf" srcId="{18336D8A-4B10-45F7-B93E-D69FEC0727F9}" destId="{630EA0CE-9EFB-47FC-9D89-D951838F029E}" srcOrd="0" destOrd="0" presId="urn:microsoft.com/office/officeart/2005/8/layout/bProcess4"/>
    <dgm:cxn modelId="{BD5BF268-834C-4F26-A675-351CE07DE47C}" type="presOf" srcId="{B61E5C5D-0E7B-4A3B-9039-BB640B8ED04C}" destId="{B896B12A-E9F5-48D0-AF5A-E404E7CA67D4}" srcOrd="0" destOrd="0" presId="urn:microsoft.com/office/officeart/2005/8/layout/bProcess4"/>
    <dgm:cxn modelId="{7FC6CA49-9629-4193-903C-E3B5EE0B4D4D}" type="presOf" srcId="{39365D61-8C68-47A3-B305-56E98F2E3A5B}" destId="{3E585876-4663-4D15-8ED5-8BDCF95CFB3B}" srcOrd="0" destOrd="0" presId="urn:microsoft.com/office/officeart/2005/8/layout/bProcess4"/>
    <dgm:cxn modelId="{3BBB3E4E-9DA2-495C-B544-39974070DB06}" type="presOf" srcId="{0573FB74-F51E-448C-8812-5BDDE7451D4D}" destId="{EC854982-E6EA-4F2D-BA25-58530CD63C71}" srcOrd="0" destOrd="0" presId="urn:microsoft.com/office/officeart/2005/8/layout/bProcess4"/>
    <dgm:cxn modelId="{E0254675-0791-4063-A929-7DB359F24AE1}" type="presOf" srcId="{8D6C5466-83F6-45BB-AC8B-37280A3F923D}" destId="{23625C3A-5B6D-44E8-9D71-7FF09D5FA45D}" srcOrd="0" destOrd="0" presId="urn:microsoft.com/office/officeart/2005/8/layout/bProcess4"/>
    <dgm:cxn modelId="{D818BA83-5225-4126-A686-F1B6AB917ADD}" srcId="{4CEE9F81-9844-49D3-BE15-C69CC26BD150}" destId="{FFF13FF3-0F47-4EFB-A05C-6319043E40D7}" srcOrd="1" destOrd="0" parTransId="{623838F2-F861-40CF-AAF0-A2D17B6E1B76}" sibTransId="{D97B3F84-F151-4F9B-8975-431D2683ECFD}"/>
    <dgm:cxn modelId="{B7BF4B87-24F7-45E4-9F39-65BE7DD1ECE1}" type="presOf" srcId="{BD48BD2D-7438-42E5-9757-5C6F3FA466C5}" destId="{660A7380-44EF-4EB0-92EB-C346B808F663}" srcOrd="0" destOrd="0" presId="urn:microsoft.com/office/officeart/2005/8/layout/bProcess4"/>
    <dgm:cxn modelId="{BF6B5591-6957-49CF-9EC7-9BAB1BF08738}" type="presOf" srcId="{D97B3F84-F151-4F9B-8975-431D2683ECFD}" destId="{CF5893BA-2A7F-466D-829E-29DE1C6BC548}" srcOrd="0" destOrd="0" presId="urn:microsoft.com/office/officeart/2005/8/layout/bProcess4"/>
    <dgm:cxn modelId="{9182F892-BA46-473B-BC42-A305E02BC811}" srcId="{4CEE9F81-9844-49D3-BE15-C69CC26BD150}" destId="{CD8BC7AB-E1E5-4C6D-AD5C-7DF06B6D8C31}" srcOrd="3" destOrd="0" parTransId="{A49C2E65-03F1-40A4-BB02-D878BE58D5E4}" sibTransId="{BD48BD2D-7438-42E5-9757-5C6F3FA466C5}"/>
    <dgm:cxn modelId="{8C78FA92-A395-4381-9460-76457AB1EED6}" type="presOf" srcId="{371709FC-763E-4AD6-9AEF-29D43EB7DDBB}" destId="{8E0B85DF-8721-49BA-ACE3-02364BB64D54}" srcOrd="0" destOrd="0" presId="urn:microsoft.com/office/officeart/2005/8/layout/bProcess4"/>
    <dgm:cxn modelId="{6CACAA97-B82F-4502-90BD-4A664C59C5EF}" srcId="{4CEE9F81-9844-49D3-BE15-C69CC26BD150}" destId="{39365D61-8C68-47A3-B305-56E98F2E3A5B}" srcOrd="7" destOrd="0" parTransId="{89D2D886-E1F6-405F-B423-89124DD634C9}" sibTransId="{B61E5C5D-0E7B-4A3B-9039-BB640B8ED04C}"/>
    <dgm:cxn modelId="{A852BF98-8580-4813-8E53-6C6383EE5378}" type="presOf" srcId="{B04C961A-D76B-4B9B-805E-FA91BE222611}" destId="{1296EBC6-09B3-49B7-8489-8D5D87B73986}" srcOrd="0" destOrd="0" presId="urn:microsoft.com/office/officeart/2005/8/layout/bProcess4"/>
    <dgm:cxn modelId="{597A7C99-125E-40D8-A285-3BA5DE80682F}" type="presOf" srcId="{63C9D980-48BF-4A8F-9EAF-BB44B4638D61}" destId="{A155F2D0-9795-4155-B3B4-C001B0F12D83}" srcOrd="0" destOrd="0" presId="urn:microsoft.com/office/officeart/2005/8/layout/bProcess4"/>
    <dgm:cxn modelId="{C9CE0B9A-BADD-4281-94C2-48CF645015BE}" type="presOf" srcId="{FFF13FF3-0F47-4EFB-A05C-6319043E40D7}" destId="{661B77D4-B5C8-4B5F-AEDA-E59003DA673C}" srcOrd="0" destOrd="0" presId="urn:microsoft.com/office/officeart/2005/8/layout/bProcess4"/>
    <dgm:cxn modelId="{DA994DB2-1264-4A19-B777-838E3B2E2E44}" srcId="{4CEE9F81-9844-49D3-BE15-C69CC26BD150}" destId="{0573FB74-F51E-448C-8812-5BDDE7451D4D}" srcOrd="4" destOrd="0" parTransId="{1A0803C4-8C8F-4D7A-A3B4-AA71EE65EAA7}" sibTransId="{18336D8A-4B10-45F7-B93E-D69FEC0727F9}"/>
    <dgm:cxn modelId="{2E6306C8-E249-4FD5-81C9-F464BDEE054C}" type="presOf" srcId="{26C3FEDD-8DE2-4532-9327-4DE4399D5AB4}" destId="{115B1DC1-54AF-4F33-8494-250032B0E185}" srcOrd="0" destOrd="0" presId="urn:microsoft.com/office/officeart/2005/8/layout/bProcess4"/>
    <dgm:cxn modelId="{CAA054CD-A0C4-40C2-8518-155E2FC67064}" type="presOf" srcId="{E6DB0AAC-20E6-43D2-899A-251F66FACF44}" destId="{2F3679CB-A5E7-4F32-B8F9-5908DA24F32A}" srcOrd="0" destOrd="0" presId="urn:microsoft.com/office/officeart/2005/8/layout/bProcess4"/>
    <dgm:cxn modelId="{E99476DF-8D20-4682-A02E-9ED59EBA95EF}" type="presOf" srcId="{4CEE9F81-9844-49D3-BE15-C69CC26BD150}" destId="{4D319A0A-FB0C-46D7-8A8C-821B4BCDD52B}" srcOrd="0" destOrd="0" presId="urn:microsoft.com/office/officeart/2005/8/layout/bProcess4"/>
    <dgm:cxn modelId="{F69AF5E9-4CDF-471A-8CBE-0B74865E3682}" type="presOf" srcId="{916577AD-84FB-4B4F-BD41-529D895C4DF3}" destId="{8F89E921-52BA-45BD-AFB0-FF69986F6AB0}" srcOrd="0" destOrd="0" presId="urn:microsoft.com/office/officeart/2005/8/layout/bProcess4"/>
    <dgm:cxn modelId="{DF92A2EA-B68E-4EC9-95CF-5306BA1A0590}" srcId="{4CEE9F81-9844-49D3-BE15-C69CC26BD150}" destId="{AD4BB0AE-2CC3-449A-BAAC-5B4CC2F2493E}" srcOrd="8" destOrd="0" parTransId="{8C85CC5F-7250-4345-960A-2688EEA01387}" sibTransId="{371709FC-763E-4AD6-9AEF-29D43EB7DDBB}"/>
    <dgm:cxn modelId="{DD3BA3EA-7A08-4C0B-952D-6E45B6A2774A}" srcId="{4CEE9F81-9844-49D3-BE15-C69CC26BD150}" destId="{E6DB0AAC-20E6-43D2-899A-251F66FACF44}" srcOrd="9" destOrd="0" parTransId="{2920A598-2201-4D72-8709-34308AD560F4}" sibTransId="{0A622990-0AAF-4928-9683-00D84965D125}"/>
    <dgm:cxn modelId="{CE6BF7F9-3D74-42A4-B022-B37D271E6802}" srcId="{4CEE9F81-9844-49D3-BE15-C69CC26BD150}" destId="{8D6C5466-83F6-45BB-AC8B-37280A3F923D}" srcOrd="5" destOrd="0" parTransId="{4682DCF8-1987-400B-A9D3-E1B08BB3585E}" sibTransId="{26C3FEDD-8DE2-4532-9327-4DE4399D5AB4}"/>
    <dgm:cxn modelId="{6CF24CFC-42C4-4F13-8205-0083EC924101}" srcId="{4CEE9F81-9844-49D3-BE15-C69CC26BD150}" destId="{2DA11B6D-5BF7-48EE-AA98-5A2DB4E3E131}" srcOrd="2" destOrd="0" parTransId="{E6C025ED-4248-4E1F-99F7-193727F8580A}" sibTransId="{661247E2-1BA0-48AA-8303-A8D95DD9FBAB}"/>
    <dgm:cxn modelId="{2D0931E5-4687-4B41-ADCD-655AE3E5DF80}" type="presParOf" srcId="{4D319A0A-FB0C-46D7-8A8C-821B4BCDD52B}" destId="{CED966EA-2B64-4376-BB67-0B65E50AD8BE}" srcOrd="0" destOrd="0" presId="urn:microsoft.com/office/officeart/2005/8/layout/bProcess4"/>
    <dgm:cxn modelId="{4DD525BD-BAC9-4252-806D-32C484BD0847}" type="presParOf" srcId="{CED966EA-2B64-4376-BB67-0B65E50AD8BE}" destId="{E8E14097-6FE2-47CD-9413-C1DDD4B4AF1C}" srcOrd="0" destOrd="0" presId="urn:microsoft.com/office/officeart/2005/8/layout/bProcess4"/>
    <dgm:cxn modelId="{DFB14043-4F4A-4FDB-A131-25841964161A}" type="presParOf" srcId="{CED966EA-2B64-4376-BB67-0B65E50AD8BE}" destId="{8F89E921-52BA-45BD-AFB0-FF69986F6AB0}" srcOrd="1" destOrd="0" presId="urn:microsoft.com/office/officeart/2005/8/layout/bProcess4"/>
    <dgm:cxn modelId="{790B2845-024C-4009-B62F-7E21EA8C1357}" type="presParOf" srcId="{4D319A0A-FB0C-46D7-8A8C-821B4BCDD52B}" destId="{1296EBC6-09B3-49B7-8489-8D5D87B73986}" srcOrd="1" destOrd="0" presId="urn:microsoft.com/office/officeart/2005/8/layout/bProcess4"/>
    <dgm:cxn modelId="{5BA06E41-F2A7-41A8-87F1-06975FB14685}" type="presParOf" srcId="{4D319A0A-FB0C-46D7-8A8C-821B4BCDD52B}" destId="{0D7CA71A-ECC8-4EB4-803A-BE1CD71C6C74}" srcOrd="2" destOrd="0" presId="urn:microsoft.com/office/officeart/2005/8/layout/bProcess4"/>
    <dgm:cxn modelId="{AD507E02-4C6D-4B9F-9D96-81E526045386}" type="presParOf" srcId="{0D7CA71A-ECC8-4EB4-803A-BE1CD71C6C74}" destId="{6280CB27-0510-43F3-B612-11934F14405C}" srcOrd="0" destOrd="0" presId="urn:microsoft.com/office/officeart/2005/8/layout/bProcess4"/>
    <dgm:cxn modelId="{31EB2D1C-0D6B-4DCC-9624-72795B1D1B25}" type="presParOf" srcId="{0D7CA71A-ECC8-4EB4-803A-BE1CD71C6C74}" destId="{661B77D4-B5C8-4B5F-AEDA-E59003DA673C}" srcOrd="1" destOrd="0" presId="urn:microsoft.com/office/officeart/2005/8/layout/bProcess4"/>
    <dgm:cxn modelId="{C4A5D9A5-B514-4E52-A8C8-FC5A7FF7A134}" type="presParOf" srcId="{4D319A0A-FB0C-46D7-8A8C-821B4BCDD52B}" destId="{CF5893BA-2A7F-466D-829E-29DE1C6BC548}" srcOrd="3" destOrd="0" presId="urn:microsoft.com/office/officeart/2005/8/layout/bProcess4"/>
    <dgm:cxn modelId="{6A9F93F3-CCB0-4CF4-9727-246D85DBE418}" type="presParOf" srcId="{4D319A0A-FB0C-46D7-8A8C-821B4BCDD52B}" destId="{D4980AD9-4406-4999-9623-CD80812F6E13}" srcOrd="4" destOrd="0" presId="urn:microsoft.com/office/officeart/2005/8/layout/bProcess4"/>
    <dgm:cxn modelId="{217C471C-DA02-4A8D-87A1-1B68CE8C9153}" type="presParOf" srcId="{D4980AD9-4406-4999-9623-CD80812F6E13}" destId="{257C6329-ADC0-428A-BFAF-459B34C51484}" srcOrd="0" destOrd="0" presId="urn:microsoft.com/office/officeart/2005/8/layout/bProcess4"/>
    <dgm:cxn modelId="{346291FB-2E9A-420F-AF73-C9CDD627D9C2}" type="presParOf" srcId="{D4980AD9-4406-4999-9623-CD80812F6E13}" destId="{CBEDCC1C-2CD0-427A-AB5F-9251C98B7C28}" srcOrd="1" destOrd="0" presId="urn:microsoft.com/office/officeart/2005/8/layout/bProcess4"/>
    <dgm:cxn modelId="{C61DAB6D-53B2-47CB-88AB-0A839674446C}" type="presParOf" srcId="{4D319A0A-FB0C-46D7-8A8C-821B4BCDD52B}" destId="{A566D975-1D9A-4018-92D6-8B8D5FB7F945}" srcOrd="5" destOrd="0" presId="urn:microsoft.com/office/officeart/2005/8/layout/bProcess4"/>
    <dgm:cxn modelId="{D86F4679-7F98-4432-854E-8E694F55AD55}" type="presParOf" srcId="{4D319A0A-FB0C-46D7-8A8C-821B4BCDD52B}" destId="{04037DF1-3951-4885-AC65-492641E96293}" srcOrd="6" destOrd="0" presId="urn:microsoft.com/office/officeart/2005/8/layout/bProcess4"/>
    <dgm:cxn modelId="{F68434DC-54C8-40B7-B81F-259F0B4C0608}" type="presParOf" srcId="{04037DF1-3951-4885-AC65-492641E96293}" destId="{5758397B-1BF8-4D03-993F-042B21D8CFD4}" srcOrd="0" destOrd="0" presId="urn:microsoft.com/office/officeart/2005/8/layout/bProcess4"/>
    <dgm:cxn modelId="{51C2FA34-EE92-445C-9DC9-70A72268A7F2}" type="presParOf" srcId="{04037DF1-3951-4885-AC65-492641E96293}" destId="{32B90DE3-AE92-4DEA-B184-374CDBD5DD64}" srcOrd="1" destOrd="0" presId="urn:microsoft.com/office/officeart/2005/8/layout/bProcess4"/>
    <dgm:cxn modelId="{BBA39721-2736-4F68-8214-EE776C436C0A}" type="presParOf" srcId="{4D319A0A-FB0C-46D7-8A8C-821B4BCDD52B}" destId="{660A7380-44EF-4EB0-92EB-C346B808F663}" srcOrd="7" destOrd="0" presId="urn:microsoft.com/office/officeart/2005/8/layout/bProcess4"/>
    <dgm:cxn modelId="{2EE4B68E-B407-4A2D-B443-A83724F77D40}" type="presParOf" srcId="{4D319A0A-FB0C-46D7-8A8C-821B4BCDD52B}" destId="{4CEC7983-913C-489B-9120-A8FA9FA35AA2}" srcOrd="8" destOrd="0" presId="urn:microsoft.com/office/officeart/2005/8/layout/bProcess4"/>
    <dgm:cxn modelId="{1BDC0F3C-4FEF-4FB5-AB78-2410E8D7C13D}" type="presParOf" srcId="{4CEC7983-913C-489B-9120-A8FA9FA35AA2}" destId="{C00E1D92-AC2D-42FC-95E7-623FE64A14EB}" srcOrd="0" destOrd="0" presId="urn:microsoft.com/office/officeart/2005/8/layout/bProcess4"/>
    <dgm:cxn modelId="{4B68C5FA-16EE-4D18-A899-E501B47D4CF6}" type="presParOf" srcId="{4CEC7983-913C-489B-9120-A8FA9FA35AA2}" destId="{EC854982-E6EA-4F2D-BA25-58530CD63C71}" srcOrd="1" destOrd="0" presId="urn:microsoft.com/office/officeart/2005/8/layout/bProcess4"/>
    <dgm:cxn modelId="{6979567E-B2B6-4C7F-8778-BD79C0E3BF8C}" type="presParOf" srcId="{4D319A0A-FB0C-46D7-8A8C-821B4BCDD52B}" destId="{630EA0CE-9EFB-47FC-9D89-D951838F029E}" srcOrd="9" destOrd="0" presId="urn:microsoft.com/office/officeart/2005/8/layout/bProcess4"/>
    <dgm:cxn modelId="{6EE260FB-C9C8-4989-AEEF-C5E3332605E8}" type="presParOf" srcId="{4D319A0A-FB0C-46D7-8A8C-821B4BCDD52B}" destId="{63196444-8179-4C4B-A969-1EC3CBAED3F5}" srcOrd="10" destOrd="0" presId="urn:microsoft.com/office/officeart/2005/8/layout/bProcess4"/>
    <dgm:cxn modelId="{98A33A07-9647-4232-94B4-7809D984F158}" type="presParOf" srcId="{63196444-8179-4C4B-A969-1EC3CBAED3F5}" destId="{5ACEB9CE-5EDF-4D71-82DE-84DC37816976}" srcOrd="0" destOrd="0" presId="urn:microsoft.com/office/officeart/2005/8/layout/bProcess4"/>
    <dgm:cxn modelId="{3C474D64-18D4-46D4-998A-DA4CC9E32A03}" type="presParOf" srcId="{63196444-8179-4C4B-A969-1EC3CBAED3F5}" destId="{23625C3A-5B6D-44E8-9D71-7FF09D5FA45D}" srcOrd="1" destOrd="0" presId="urn:microsoft.com/office/officeart/2005/8/layout/bProcess4"/>
    <dgm:cxn modelId="{2791158C-D4BA-407D-92C8-F9963831BB85}" type="presParOf" srcId="{4D319A0A-FB0C-46D7-8A8C-821B4BCDD52B}" destId="{115B1DC1-54AF-4F33-8494-250032B0E185}" srcOrd="11" destOrd="0" presId="urn:microsoft.com/office/officeart/2005/8/layout/bProcess4"/>
    <dgm:cxn modelId="{9D680C1A-63B0-4A5C-84B8-F2407BBD4E5B}" type="presParOf" srcId="{4D319A0A-FB0C-46D7-8A8C-821B4BCDD52B}" destId="{3E5CB37C-CA78-4D02-B95F-3328DC8E38DE}" srcOrd="12" destOrd="0" presId="urn:microsoft.com/office/officeart/2005/8/layout/bProcess4"/>
    <dgm:cxn modelId="{C1852AD0-0C02-4B80-8EF0-0D41D07F7DE4}" type="presParOf" srcId="{3E5CB37C-CA78-4D02-B95F-3328DC8E38DE}" destId="{7F740350-7D35-40AA-B3C3-A6B1999D0EE1}" srcOrd="0" destOrd="0" presId="urn:microsoft.com/office/officeart/2005/8/layout/bProcess4"/>
    <dgm:cxn modelId="{7A9B550E-B24A-4E19-9F77-5B850964E92F}" type="presParOf" srcId="{3E5CB37C-CA78-4D02-B95F-3328DC8E38DE}" destId="{A155F2D0-9795-4155-B3B4-C001B0F12D83}" srcOrd="1" destOrd="0" presId="urn:microsoft.com/office/officeart/2005/8/layout/bProcess4"/>
    <dgm:cxn modelId="{42A58AB3-9568-4117-B57C-0E7919513AD8}" type="presParOf" srcId="{4D319A0A-FB0C-46D7-8A8C-821B4BCDD52B}" destId="{D4F577BE-B62E-4748-BF1A-EAB3AEB53B8A}" srcOrd="13" destOrd="0" presId="urn:microsoft.com/office/officeart/2005/8/layout/bProcess4"/>
    <dgm:cxn modelId="{6570793B-7220-4B79-BFE6-1F2631A7AD14}" type="presParOf" srcId="{4D319A0A-FB0C-46D7-8A8C-821B4BCDD52B}" destId="{E66A2A8D-92F3-412A-93C2-021AD34C0243}" srcOrd="14" destOrd="0" presId="urn:microsoft.com/office/officeart/2005/8/layout/bProcess4"/>
    <dgm:cxn modelId="{42604A52-D13E-47B5-A4EA-EABC315B3A45}" type="presParOf" srcId="{E66A2A8D-92F3-412A-93C2-021AD34C0243}" destId="{A18C34F2-B710-468F-BE4A-79C1260D9CF4}" srcOrd="0" destOrd="0" presId="urn:microsoft.com/office/officeart/2005/8/layout/bProcess4"/>
    <dgm:cxn modelId="{9F964F16-27B1-47A7-9CE8-2CF7B4998C01}" type="presParOf" srcId="{E66A2A8D-92F3-412A-93C2-021AD34C0243}" destId="{3E585876-4663-4D15-8ED5-8BDCF95CFB3B}" srcOrd="1" destOrd="0" presId="urn:microsoft.com/office/officeart/2005/8/layout/bProcess4"/>
    <dgm:cxn modelId="{B1021454-0DC0-4D66-A14C-176407254BE1}" type="presParOf" srcId="{4D319A0A-FB0C-46D7-8A8C-821B4BCDD52B}" destId="{B896B12A-E9F5-48D0-AF5A-E404E7CA67D4}" srcOrd="15" destOrd="0" presId="urn:microsoft.com/office/officeart/2005/8/layout/bProcess4"/>
    <dgm:cxn modelId="{25A05C7F-5F0E-4250-913E-497C2A550CA4}" type="presParOf" srcId="{4D319A0A-FB0C-46D7-8A8C-821B4BCDD52B}" destId="{15BA2348-C1F0-455E-AEAF-B69F9B36CAB3}" srcOrd="16" destOrd="0" presId="urn:microsoft.com/office/officeart/2005/8/layout/bProcess4"/>
    <dgm:cxn modelId="{9E605B9B-F0BC-4AD8-B067-48CF23A29BA7}" type="presParOf" srcId="{15BA2348-C1F0-455E-AEAF-B69F9B36CAB3}" destId="{A1F4D158-033D-473E-8C1E-7B4AC2BF2AC5}" srcOrd="0" destOrd="0" presId="urn:microsoft.com/office/officeart/2005/8/layout/bProcess4"/>
    <dgm:cxn modelId="{000E79FF-6D13-4D0D-A5A6-03816ADDF336}" type="presParOf" srcId="{15BA2348-C1F0-455E-AEAF-B69F9B36CAB3}" destId="{F2CEC8F0-0A25-4595-8B22-81476445F8E5}" srcOrd="1" destOrd="0" presId="urn:microsoft.com/office/officeart/2005/8/layout/bProcess4"/>
    <dgm:cxn modelId="{F2CE1897-86E1-4D2F-876D-65769F5574D2}" type="presParOf" srcId="{4D319A0A-FB0C-46D7-8A8C-821B4BCDD52B}" destId="{8E0B85DF-8721-49BA-ACE3-02364BB64D54}" srcOrd="17" destOrd="0" presId="urn:microsoft.com/office/officeart/2005/8/layout/bProcess4"/>
    <dgm:cxn modelId="{F8D12CF3-325F-44CD-A79B-8E7708ADBDD9}" type="presParOf" srcId="{4D319A0A-FB0C-46D7-8A8C-821B4BCDD52B}" destId="{40EE89A2-735E-4009-8140-47B89B4C45A5}" srcOrd="18" destOrd="0" presId="urn:microsoft.com/office/officeart/2005/8/layout/bProcess4"/>
    <dgm:cxn modelId="{1E1A86BE-99DE-422C-B833-B847F9713241}" type="presParOf" srcId="{40EE89A2-735E-4009-8140-47B89B4C45A5}" destId="{2117E68D-FB9E-4F67-A02E-3DE1F609E529}" srcOrd="0" destOrd="0" presId="urn:microsoft.com/office/officeart/2005/8/layout/bProcess4"/>
    <dgm:cxn modelId="{60BB0281-7ED7-46FA-AE9C-61C8ED4CD3A9}" type="presParOf" srcId="{40EE89A2-735E-4009-8140-47B89B4C45A5}" destId="{2F3679CB-A5E7-4F32-B8F9-5908DA24F32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07ED5FE-B590-4E66-A2CF-CB10D14A67A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pt-BR"/>
        </a:p>
      </dgm:t>
    </dgm:pt>
    <dgm:pt modelId="{DF74D544-89C1-49CE-BF38-B26A22A9DD36}">
      <dgm:prSet phldrT="[Texto]" custT="1"/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2000" b="1" dirty="0">
              <a:latin typeface="Roboto" pitchFamily="2" charset="0"/>
              <a:ea typeface="Roboto" pitchFamily="2" charset="0"/>
            </a:rPr>
            <a:t>Abolição da escravidão</a:t>
          </a:r>
        </a:p>
      </dgm:t>
    </dgm:pt>
    <dgm:pt modelId="{5A9D4B95-312D-44D8-A9AC-288DBA5C7B2E}" type="parTrans" cxnId="{9E2BFDBB-4193-4C8A-BE4E-538256746BE0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9CE02BC3-BDD9-4627-95AC-70774770647A}" type="sibTrans" cxnId="{9E2BFDBB-4193-4C8A-BE4E-538256746BE0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10F6E6BE-91DB-4FF8-9061-6F85D047F1AF}">
      <dgm:prSet phldrT="[Texto]" custT="1"/>
      <dgm:spPr/>
      <dgm:t>
        <a:bodyPr/>
        <a:lstStyle/>
        <a:p>
          <a:r>
            <a:rPr lang="pt-BR" sz="1400" dirty="0">
              <a:latin typeface="Roboto" pitchFamily="2" charset="0"/>
              <a:ea typeface="Roboto" pitchFamily="2" charset="0"/>
            </a:rPr>
            <a:t>Pressão inglesa</a:t>
          </a:r>
        </a:p>
      </dgm:t>
    </dgm:pt>
    <dgm:pt modelId="{3139A344-0ACB-473B-8913-1E1FF589DC8E}" type="parTrans" cxnId="{39292B64-9F64-4F56-9B1C-51A4202A9999}">
      <dgm:prSet/>
      <dgm:spPr/>
      <dgm:t>
        <a:bodyPr/>
        <a:lstStyle/>
        <a:p>
          <a:endParaRPr lang="pt-BR" dirty="0">
            <a:latin typeface="Roboto" pitchFamily="2" charset="0"/>
            <a:ea typeface="Roboto" pitchFamily="2" charset="0"/>
          </a:endParaRPr>
        </a:p>
      </dgm:t>
    </dgm:pt>
    <dgm:pt modelId="{BAAFA740-8B36-4059-9BD7-27CEA6A8BBDB}" type="sibTrans" cxnId="{39292B64-9F64-4F56-9B1C-51A4202A9999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CDF972D0-8CA6-4122-BF35-3D3FD59253AA}">
      <dgm:prSet phldrT="[Texto]" custT="1"/>
      <dgm:spPr/>
      <dgm:t>
        <a:bodyPr/>
        <a:lstStyle/>
        <a:p>
          <a:r>
            <a:rPr lang="pt-BR" sz="1400" dirty="0">
              <a:latin typeface="Roboto" pitchFamily="2" charset="0"/>
              <a:ea typeface="Roboto" pitchFamily="2" charset="0"/>
            </a:rPr>
            <a:t>Resistência dos escravizados</a:t>
          </a:r>
        </a:p>
      </dgm:t>
    </dgm:pt>
    <dgm:pt modelId="{0476BF3E-2EAF-4E2D-9223-24DC269F0EDA}" type="parTrans" cxnId="{55545E8D-3D06-43A1-8776-AA6FAB9AA157}">
      <dgm:prSet/>
      <dgm:spPr/>
      <dgm:t>
        <a:bodyPr/>
        <a:lstStyle/>
        <a:p>
          <a:endParaRPr lang="pt-BR" dirty="0">
            <a:latin typeface="Roboto" pitchFamily="2" charset="0"/>
            <a:ea typeface="Roboto" pitchFamily="2" charset="0"/>
          </a:endParaRPr>
        </a:p>
      </dgm:t>
    </dgm:pt>
    <dgm:pt modelId="{A49FA977-E7AE-46B1-B28B-C457BFEE07B1}" type="sibTrans" cxnId="{55545E8D-3D06-43A1-8776-AA6FAB9AA157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D2328327-9A43-4D16-A89E-3BCDF645A618}">
      <dgm:prSet phldrT="[Texto]" custT="1"/>
      <dgm:spPr/>
      <dgm:t>
        <a:bodyPr/>
        <a:lstStyle/>
        <a:p>
          <a:r>
            <a:rPr lang="pt-BR" sz="1400" dirty="0">
              <a:latin typeface="Roboto" pitchFamily="2" charset="0"/>
              <a:ea typeface="Roboto" pitchFamily="2" charset="0"/>
            </a:rPr>
            <a:t>Movimento abolicionista</a:t>
          </a:r>
        </a:p>
      </dgm:t>
    </dgm:pt>
    <dgm:pt modelId="{3879BC04-118B-4068-B022-9E3ACFDB2E54}" type="parTrans" cxnId="{38E35D34-55A2-4AF5-BA91-A8EBD0FFC3F7}">
      <dgm:prSet/>
      <dgm:spPr/>
      <dgm:t>
        <a:bodyPr/>
        <a:lstStyle/>
        <a:p>
          <a:endParaRPr lang="pt-BR" dirty="0">
            <a:latin typeface="Roboto" pitchFamily="2" charset="0"/>
            <a:ea typeface="Roboto" pitchFamily="2" charset="0"/>
          </a:endParaRPr>
        </a:p>
      </dgm:t>
    </dgm:pt>
    <dgm:pt modelId="{218579F4-E361-4F4D-9B4B-12CC6A9C5823}" type="sibTrans" cxnId="{38E35D34-55A2-4AF5-BA91-A8EBD0FFC3F7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3C77E29D-2F19-41D0-80DB-335F4215A9B8}" type="pres">
      <dgm:prSet presAssocID="{E07ED5FE-B590-4E66-A2CF-CB10D14A67A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E3BAA24-700E-41A1-8530-BCA267DE49BF}" type="pres">
      <dgm:prSet presAssocID="{DF74D544-89C1-49CE-BF38-B26A22A9DD36}" presName="root1" presStyleCnt="0"/>
      <dgm:spPr/>
    </dgm:pt>
    <dgm:pt modelId="{B146FCF7-0BE4-4CC3-978C-FFC9D46BEB04}" type="pres">
      <dgm:prSet presAssocID="{DF74D544-89C1-49CE-BF38-B26A22A9DD36}" presName="LevelOneTextNode" presStyleLbl="node0" presStyleIdx="0" presStyleCnt="1" custLinFactNeighborX="-6834" custLinFactNeighborY="-260">
        <dgm:presLayoutVars>
          <dgm:chPref val="3"/>
        </dgm:presLayoutVars>
      </dgm:prSet>
      <dgm:spPr/>
    </dgm:pt>
    <dgm:pt modelId="{77A13AFE-9EF4-4635-AA50-E2E8EB2F6B70}" type="pres">
      <dgm:prSet presAssocID="{DF74D544-89C1-49CE-BF38-B26A22A9DD36}" presName="level2hierChild" presStyleCnt="0"/>
      <dgm:spPr/>
    </dgm:pt>
    <dgm:pt modelId="{E1754015-B51A-49E1-B4A8-897CDA8C156F}" type="pres">
      <dgm:prSet presAssocID="{3139A344-0ACB-473B-8913-1E1FF589DC8E}" presName="conn2-1" presStyleLbl="parChTrans1D2" presStyleIdx="0" presStyleCnt="3"/>
      <dgm:spPr/>
    </dgm:pt>
    <dgm:pt modelId="{F52AE64A-F60D-405B-9A5E-A503B5E54B22}" type="pres">
      <dgm:prSet presAssocID="{3139A344-0ACB-473B-8913-1E1FF589DC8E}" presName="connTx" presStyleLbl="parChTrans1D2" presStyleIdx="0" presStyleCnt="3"/>
      <dgm:spPr/>
    </dgm:pt>
    <dgm:pt modelId="{5A9FFD77-CEB4-406E-A8D1-A587F6EB4C11}" type="pres">
      <dgm:prSet presAssocID="{10F6E6BE-91DB-4FF8-9061-6F85D047F1AF}" presName="root2" presStyleCnt="0"/>
      <dgm:spPr/>
    </dgm:pt>
    <dgm:pt modelId="{34519151-AF46-42C8-8C5B-67192F65AD34}" type="pres">
      <dgm:prSet presAssocID="{10F6E6BE-91DB-4FF8-9061-6F85D047F1AF}" presName="LevelTwoTextNode" presStyleLbl="node2" presStyleIdx="0" presStyleCnt="3">
        <dgm:presLayoutVars>
          <dgm:chPref val="3"/>
        </dgm:presLayoutVars>
      </dgm:prSet>
      <dgm:spPr/>
    </dgm:pt>
    <dgm:pt modelId="{6169BCB2-6D94-4F19-8FF7-6F14314C1217}" type="pres">
      <dgm:prSet presAssocID="{10F6E6BE-91DB-4FF8-9061-6F85D047F1AF}" presName="level3hierChild" presStyleCnt="0"/>
      <dgm:spPr/>
    </dgm:pt>
    <dgm:pt modelId="{B6E7B786-34A9-4EC3-BDF0-1D49B522D397}" type="pres">
      <dgm:prSet presAssocID="{0476BF3E-2EAF-4E2D-9223-24DC269F0EDA}" presName="conn2-1" presStyleLbl="parChTrans1D2" presStyleIdx="1" presStyleCnt="3"/>
      <dgm:spPr/>
    </dgm:pt>
    <dgm:pt modelId="{D9066C7F-470B-423A-ABB1-6BC550590CE1}" type="pres">
      <dgm:prSet presAssocID="{0476BF3E-2EAF-4E2D-9223-24DC269F0EDA}" presName="connTx" presStyleLbl="parChTrans1D2" presStyleIdx="1" presStyleCnt="3"/>
      <dgm:spPr/>
    </dgm:pt>
    <dgm:pt modelId="{DF46F843-993E-4370-8F2A-BD56C464E68E}" type="pres">
      <dgm:prSet presAssocID="{CDF972D0-8CA6-4122-BF35-3D3FD59253AA}" presName="root2" presStyleCnt="0"/>
      <dgm:spPr/>
    </dgm:pt>
    <dgm:pt modelId="{0F124C8D-25A7-4FF0-95F1-842C2CCB22B5}" type="pres">
      <dgm:prSet presAssocID="{CDF972D0-8CA6-4122-BF35-3D3FD59253AA}" presName="LevelTwoTextNode" presStyleLbl="node2" presStyleIdx="1" presStyleCnt="3">
        <dgm:presLayoutVars>
          <dgm:chPref val="3"/>
        </dgm:presLayoutVars>
      </dgm:prSet>
      <dgm:spPr/>
    </dgm:pt>
    <dgm:pt modelId="{72534A2D-756E-4C73-85A3-2ED41F3370BB}" type="pres">
      <dgm:prSet presAssocID="{CDF972D0-8CA6-4122-BF35-3D3FD59253AA}" presName="level3hierChild" presStyleCnt="0"/>
      <dgm:spPr/>
    </dgm:pt>
    <dgm:pt modelId="{28D8237D-4AD4-46B0-AE8B-05B616F5EF39}" type="pres">
      <dgm:prSet presAssocID="{3879BC04-118B-4068-B022-9E3ACFDB2E54}" presName="conn2-1" presStyleLbl="parChTrans1D2" presStyleIdx="2" presStyleCnt="3"/>
      <dgm:spPr/>
    </dgm:pt>
    <dgm:pt modelId="{BCC48ABD-27F6-4DC5-BE87-3D1670E1B838}" type="pres">
      <dgm:prSet presAssocID="{3879BC04-118B-4068-B022-9E3ACFDB2E54}" presName="connTx" presStyleLbl="parChTrans1D2" presStyleIdx="2" presStyleCnt="3"/>
      <dgm:spPr/>
    </dgm:pt>
    <dgm:pt modelId="{21E78CE0-35B8-407E-BC50-37EBAC817A63}" type="pres">
      <dgm:prSet presAssocID="{D2328327-9A43-4D16-A89E-3BCDF645A618}" presName="root2" presStyleCnt="0"/>
      <dgm:spPr/>
    </dgm:pt>
    <dgm:pt modelId="{2CAE44D6-2366-4B17-8A98-C61C1841CF69}" type="pres">
      <dgm:prSet presAssocID="{D2328327-9A43-4D16-A89E-3BCDF645A618}" presName="LevelTwoTextNode" presStyleLbl="node2" presStyleIdx="2" presStyleCnt="3">
        <dgm:presLayoutVars>
          <dgm:chPref val="3"/>
        </dgm:presLayoutVars>
      </dgm:prSet>
      <dgm:spPr/>
    </dgm:pt>
    <dgm:pt modelId="{0F832558-357A-4147-86CB-B1A73AD0B66F}" type="pres">
      <dgm:prSet presAssocID="{D2328327-9A43-4D16-A89E-3BCDF645A618}" presName="level3hierChild" presStyleCnt="0"/>
      <dgm:spPr/>
    </dgm:pt>
  </dgm:ptLst>
  <dgm:cxnLst>
    <dgm:cxn modelId="{2C9ED930-6D76-4890-9D90-61EDA027E025}" type="presOf" srcId="{3879BC04-118B-4068-B022-9E3ACFDB2E54}" destId="{BCC48ABD-27F6-4DC5-BE87-3D1670E1B838}" srcOrd="1" destOrd="0" presId="urn:microsoft.com/office/officeart/2008/layout/HorizontalMultiLevelHierarchy"/>
    <dgm:cxn modelId="{38E35D34-55A2-4AF5-BA91-A8EBD0FFC3F7}" srcId="{DF74D544-89C1-49CE-BF38-B26A22A9DD36}" destId="{D2328327-9A43-4D16-A89E-3BCDF645A618}" srcOrd="2" destOrd="0" parTransId="{3879BC04-118B-4068-B022-9E3ACFDB2E54}" sibTransId="{218579F4-E361-4F4D-9B4B-12CC6A9C5823}"/>
    <dgm:cxn modelId="{BBEDAB36-BFBD-405E-9A24-830D07D908EA}" type="presOf" srcId="{0476BF3E-2EAF-4E2D-9223-24DC269F0EDA}" destId="{B6E7B786-34A9-4EC3-BDF0-1D49B522D397}" srcOrd="0" destOrd="0" presId="urn:microsoft.com/office/officeart/2008/layout/HorizontalMultiLevelHierarchy"/>
    <dgm:cxn modelId="{9EA0145C-CBA4-4D08-AE2D-1064D26F9E72}" type="presOf" srcId="{CDF972D0-8CA6-4122-BF35-3D3FD59253AA}" destId="{0F124C8D-25A7-4FF0-95F1-842C2CCB22B5}" srcOrd="0" destOrd="0" presId="urn:microsoft.com/office/officeart/2008/layout/HorizontalMultiLevelHierarchy"/>
    <dgm:cxn modelId="{39292B64-9F64-4F56-9B1C-51A4202A9999}" srcId="{DF74D544-89C1-49CE-BF38-B26A22A9DD36}" destId="{10F6E6BE-91DB-4FF8-9061-6F85D047F1AF}" srcOrd="0" destOrd="0" parTransId="{3139A344-0ACB-473B-8913-1E1FF589DC8E}" sibTransId="{BAAFA740-8B36-4059-9BD7-27CEA6A8BBDB}"/>
    <dgm:cxn modelId="{93102C45-80AD-41D8-A4D9-0C29F8E4C700}" type="presOf" srcId="{0476BF3E-2EAF-4E2D-9223-24DC269F0EDA}" destId="{D9066C7F-470B-423A-ABB1-6BC550590CE1}" srcOrd="1" destOrd="0" presId="urn:microsoft.com/office/officeart/2008/layout/HorizontalMultiLevelHierarchy"/>
    <dgm:cxn modelId="{617D916D-611A-4A63-B447-CAB0561EFBD4}" type="presOf" srcId="{D2328327-9A43-4D16-A89E-3BCDF645A618}" destId="{2CAE44D6-2366-4B17-8A98-C61C1841CF69}" srcOrd="0" destOrd="0" presId="urn:microsoft.com/office/officeart/2008/layout/HorizontalMultiLevelHierarchy"/>
    <dgm:cxn modelId="{EDB2DB6D-6CE1-4832-B4ED-3169505391ED}" type="presOf" srcId="{3879BC04-118B-4068-B022-9E3ACFDB2E54}" destId="{28D8237D-4AD4-46B0-AE8B-05B616F5EF39}" srcOrd="0" destOrd="0" presId="urn:microsoft.com/office/officeart/2008/layout/HorizontalMultiLevelHierarchy"/>
    <dgm:cxn modelId="{76634B7D-DF90-4C24-9674-B21E47939F90}" type="presOf" srcId="{E07ED5FE-B590-4E66-A2CF-CB10D14A67A8}" destId="{3C77E29D-2F19-41D0-80DB-335F4215A9B8}" srcOrd="0" destOrd="0" presId="urn:microsoft.com/office/officeart/2008/layout/HorizontalMultiLevelHierarchy"/>
    <dgm:cxn modelId="{55545E8D-3D06-43A1-8776-AA6FAB9AA157}" srcId="{DF74D544-89C1-49CE-BF38-B26A22A9DD36}" destId="{CDF972D0-8CA6-4122-BF35-3D3FD59253AA}" srcOrd="1" destOrd="0" parTransId="{0476BF3E-2EAF-4E2D-9223-24DC269F0EDA}" sibTransId="{A49FA977-E7AE-46B1-B28B-C457BFEE07B1}"/>
    <dgm:cxn modelId="{EBBF3D99-9F2C-4B8C-A2D4-3B250EFBD60E}" type="presOf" srcId="{10F6E6BE-91DB-4FF8-9061-6F85D047F1AF}" destId="{34519151-AF46-42C8-8C5B-67192F65AD34}" srcOrd="0" destOrd="0" presId="urn:microsoft.com/office/officeart/2008/layout/HorizontalMultiLevelHierarchy"/>
    <dgm:cxn modelId="{9E2BFDBB-4193-4C8A-BE4E-538256746BE0}" srcId="{E07ED5FE-B590-4E66-A2CF-CB10D14A67A8}" destId="{DF74D544-89C1-49CE-BF38-B26A22A9DD36}" srcOrd="0" destOrd="0" parTransId="{5A9D4B95-312D-44D8-A9AC-288DBA5C7B2E}" sibTransId="{9CE02BC3-BDD9-4627-95AC-70774770647A}"/>
    <dgm:cxn modelId="{E520BBD8-F877-42FB-8E7A-5A86402D9A0E}" type="presOf" srcId="{3139A344-0ACB-473B-8913-1E1FF589DC8E}" destId="{E1754015-B51A-49E1-B4A8-897CDA8C156F}" srcOrd="0" destOrd="0" presId="urn:microsoft.com/office/officeart/2008/layout/HorizontalMultiLevelHierarchy"/>
    <dgm:cxn modelId="{296639EB-F036-4C54-8DBB-E6C9243E9FC2}" type="presOf" srcId="{3139A344-0ACB-473B-8913-1E1FF589DC8E}" destId="{F52AE64A-F60D-405B-9A5E-A503B5E54B22}" srcOrd="1" destOrd="0" presId="urn:microsoft.com/office/officeart/2008/layout/HorizontalMultiLevelHierarchy"/>
    <dgm:cxn modelId="{00932EF5-C7EE-47D8-AE47-2653F15E0AC2}" type="presOf" srcId="{DF74D544-89C1-49CE-BF38-B26A22A9DD36}" destId="{B146FCF7-0BE4-4CC3-978C-FFC9D46BEB04}" srcOrd="0" destOrd="0" presId="urn:microsoft.com/office/officeart/2008/layout/HorizontalMultiLevelHierarchy"/>
    <dgm:cxn modelId="{412B9519-2A5D-4EFB-8A4B-3A25677C5AD6}" type="presParOf" srcId="{3C77E29D-2F19-41D0-80DB-335F4215A9B8}" destId="{CE3BAA24-700E-41A1-8530-BCA267DE49BF}" srcOrd="0" destOrd="0" presId="urn:microsoft.com/office/officeart/2008/layout/HorizontalMultiLevelHierarchy"/>
    <dgm:cxn modelId="{4D5763B4-2D5C-43BE-8EC0-FECB8D5975C4}" type="presParOf" srcId="{CE3BAA24-700E-41A1-8530-BCA267DE49BF}" destId="{B146FCF7-0BE4-4CC3-978C-FFC9D46BEB04}" srcOrd="0" destOrd="0" presId="urn:microsoft.com/office/officeart/2008/layout/HorizontalMultiLevelHierarchy"/>
    <dgm:cxn modelId="{9AF76C2C-FDCA-4EBB-99FF-F3E7012009A9}" type="presParOf" srcId="{CE3BAA24-700E-41A1-8530-BCA267DE49BF}" destId="{77A13AFE-9EF4-4635-AA50-E2E8EB2F6B70}" srcOrd="1" destOrd="0" presId="urn:microsoft.com/office/officeart/2008/layout/HorizontalMultiLevelHierarchy"/>
    <dgm:cxn modelId="{45DCDD3C-6267-49A0-BA35-C41006D044AA}" type="presParOf" srcId="{77A13AFE-9EF4-4635-AA50-E2E8EB2F6B70}" destId="{E1754015-B51A-49E1-B4A8-897CDA8C156F}" srcOrd="0" destOrd="0" presId="urn:microsoft.com/office/officeart/2008/layout/HorizontalMultiLevelHierarchy"/>
    <dgm:cxn modelId="{C48D10E7-FCC1-4FBF-8C4A-C22487C9FF77}" type="presParOf" srcId="{E1754015-B51A-49E1-B4A8-897CDA8C156F}" destId="{F52AE64A-F60D-405B-9A5E-A503B5E54B22}" srcOrd="0" destOrd="0" presId="urn:microsoft.com/office/officeart/2008/layout/HorizontalMultiLevelHierarchy"/>
    <dgm:cxn modelId="{93962131-2036-48AB-8DB2-B2865756ECAF}" type="presParOf" srcId="{77A13AFE-9EF4-4635-AA50-E2E8EB2F6B70}" destId="{5A9FFD77-CEB4-406E-A8D1-A587F6EB4C11}" srcOrd="1" destOrd="0" presId="urn:microsoft.com/office/officeart/2008/layout/HorizontalMultiLevelHierarchy"/>
    <dgm:cxn modelId="{D65536E9-55A2-4C63-BF37-722878DBD94D}" type="presParOf" srcId="{5A9FFD77-CEB4-406E-A8D1-A587F6EB4C11}" destId="{34519151-AF46-42C8-8C5B-67192F65AD34}" srcOrd="0" destOrd="0" presId="urn:microsoft.com/office/officeart/2008/layout/HorizontalMultiLevelHierarchy"/>
    <dgm:cxn modelId="{13F5C6FD-E0F5-4EDB-9E22-B2E550833980}" type="presParOf" srcId="{5A9FFD77-CEB4-406E-A8D1-A587F6EB4C11}" destId="{6169BCB2-6D94-4F19-8FF7-6F14314C1217}" srcOrd="1" destOrd="0" presId="urn:microsoft.com/office/officeart/2008/layout/HorizontalMultiLevelHierarchy"/>
    <dgm:cxn modelId="{D69CDF88-4834-49CF-9DC9-340EA74C716A}" type="presParOf" srcId="{77A13AFE-9EF4-4635-AA50-E2E8EB2F6B70}" destId="{B6E7B786-34A9-4EC3-BDF0-1D49B522D397}" srcOrd="2" destOrd="0" presId="urn:microsoft.com/office/officeart/2008/layout/HorizontalMultiLevelHierarchy"/>
    <dgm:cxn modelId="{F4304F7A-109F-46C6-A775-62AFEC22E0A9}" type="presParOf" srcId="{B6E7B786-34A9-4EC3-BDF0-1D49B522D397}" destId="{D9066C7F-470B-423A-ABB1-6BC550590CE1}" srcOrd="0" destOrd="0" presId="urn:microsoft.com/office/officeart/2008/layout/HorizontalMultiLevelHierarchy"/>
    <dgm:cxn modelId="{4FD6B8D3-AF3A-4617-AC08-DF89FFF51509}" type="presParOf" srcId="{77A13AFE-9EF4-4635-AA50-E2E8EB2F6B70}" destId="{DF46F843-993E-4370-8F2A-BD56C464E68E}" srcOrd="3" destOrd="0" presId="urn:microsoft.com/office/officeart/2008/layout/HorizontalMultiLevelHierarchy"/>
    <dgm:cxn modelId="{7CD83A88-3CEB-4B7C-A53D-FE57CA5A8707}" type="presParOf" srcId="{DF46F843-993E-4370-8F2A-BD56C464E68E}" destId="{0F124C8D-25A7-4FF0-95F1-842C2CCB22B5}" srcOrd="0" destOrd="0" presId="urn:microsoft.com/office/officeart/2008/layout/HorizontalMultiLevelHierarchy"/>
    <dgm:cxn modelId="{D4108477-903D-45C3-AEAF-C641E558CD4F}" type="presParOf" srcId="{DF46F843-993E-4370-8F2A-BD56C464E68E}" destId="{72534A2D-756E-4C73-85A3-2ED41F3370BB}" srcOrd="1" destOrd="0" presId="urn:microsoft.com/office/officeart/2008/layout/HorizontalMultiLevelHierarchy"/>
    <dgm:cxn modelId="{D622768C-ED12-4A21-833F-993F5663A0A6}" type="presParOf" srcId="{77A13AFE-9EF4-4635-AA50-E2E8EB2F6B70}" destId="{28D8237D-4AD4-46B0-AE8B-05B616F5EF39}" srcOrd="4" destOrd="0" presId="urn:microsoft.com/office/officeart/2008/layout/HorizontalMultiLevelHierarchy"/>
    <dgm:cxn modelId="{910CC9DE-5060-4DEC-BA12-D5AFBDDED559}" type="presParOf" srcId="{28D8237D-4AD4-46B0-AE8B-05B616F5EF39}" destId="{BCC48ABD-27F6-4DC5-BE87-3D1670E1B838}" srcOrd="0" destOrd="0" presId="urn:microsoft.com/office/officeart/2008/layout/HorizontalMultiLevelHierarchy"/>
    <dgm:cxn modelId="{9B2506EC-A707-439D-8A56-AE7A31E784DB}" type="presParOf" srcId="{77A13AFE-9EF4-4635-AA50-E2E8EB2F6B70}" destId="{21E78CE0-35B8-407E-BC50-37EBAC817A63}" srcOrd="5" destOrd="0" presId="urn:microsoft.com/office/officeart/2008/layout/HorizontalMultiLevelHierarchy"/>
    <dgm:cxn modelId="{2CC33514-FF91-4F3E-8C47-5D4EBB9AAD4F}" type="presParOf" srcId="{21E78CE0-35B8-407E-BC50-37EBAC817A63}" destId="{2CAE44D6-2366-4B17-8A98-C61C1841CF69}" srcOrd="0" destOrd="0" presId="urn:microsoft.com/office/officeart/2008/layout/HorizontalMultiLevelHierarchy"/>
    <dgm:cxn modelId="{D22B56BD-F29D-4E41-843B-21A5F149FBEC}" type="presParOf" srcId="{21E78CE0-35B8-407E-BC50-37EBAC817A63}" destId="{0F832558-357A-4147-86CB-B1A73AD0B66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4B0DEBC-D120-49FD-B7C5-565439F8B0CE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</dgm:pt>
    <dgm:pt modelId="{1D89479E-9C06-4C8E-B93C-29C78E38D060}">
      <dgm:prSet phldrT="[Texto]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latin typeface="Roboto" pitchFamily="2" charset="0"/>
              <a:ea typeface="Roboto" pitchFamily="2" charset="0"/>
            </a:rPr>
            <a:t>RESISTÊNCIA DOS ESCRAVIZADOS</a:t>
          </a:r>
        </a:p>
      </dgm:t>
    </dgm:pt>
    <dgm:pt modelId="{94B8F3CA-B7AA-4273-9866-A34341F6259E}" type="parTrans" cxnId="{9C2B8329-FFD7-41FD-B2E8-56654C7E2CCA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7DF694BF-A822-46C6-9754-BC5CF8409E52}" type="sibTrans" cxnId="{9C2B8329-FFD7-41FD-B2E8-56654C7E2CCA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10BAC36B-1DA6-4CA3-8ACA-5C4BA784DBF6}">
      <dgm:prSet phldrT="[Texto]"/>
      <dgm:spPr/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Desobediência.</a:t>
          </a:r>
        </a:p>
      </dgm:t>
    </dgm:pt>
    <dgm:pt modelId="{BCD97E60-1D2E-4B52-92AF-B758E3AE5B76}" type="parTrans" cxnId="{385A81D6-54C1-4A9B-94D1-75138C9062DD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4C96E815-DDBB-4B4C-A23D-96382454108C}" type="sibTrans" cxnId="{385A81D6-54C1-4A9B-94D1-75138C9062DD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F874AF8D-414E-497F-AEC4-1A52700D3324}">
      <dgm:prSet phldrT="[Texto]"/>
      <dgm:spPr/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Fuga e formação de quilombos.</a:t>
          </a:r>
        </a:p>
      </dgm:t>
    </dgm:pt>
    <dgm:pt modelId="{AAEE6321-B5C9-4202-B1DD-1871C7EAB2F7}" type="parTrans" cxnId="{84DD4A94-F016-41FC-BA7C-00A397031C17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735AF932-7B34-4B58-BBA1-24E2EF9D65B9}" type="sibTrans" cxnId="{84DD4A94-F016-41FC-BA7C-00A397031C17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E912357B-0EC3-4321-88F9-70BFD8D2AD71}">
      <dgm:prSet phldrT="[Texto]"/>
      <dgm:spPr/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Levantes urbanos.</a:t>
          </a:r>
        </a:p>
      </dgm:t>
    </dgm:pt>
    <dgm:pt modelId="{B3FEFFC7-FE4F-4A5F-9B7D-4B0C237C1E16}" type="parTrans" cxnId="{8BE2DF95-4D2F-4F1D-A531-33D649AAFE8C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1A64699D-96CE-4A42-BB20-11E9EA17BA23}" type="sibTrans" cxnId="{8BE2DF95-4D2F-4F1D-A531-33D649AAFE8C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E2C00C39-5BEB-46F1-A9C7-32B60CCDC579}">
      <dgm:prSet phldrT="[Texto]"/>
      <dgm:spPr/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Busca de liberdade para prática de suas culturas e religiões.</a:t>
          </a:r>
        </a:p>
      </dgm:t>
    </dgm:pt>
    <dgm:pt modelId="{753658F9-8C21-4D51-BD42-E8D081081EDD}" type="parTrans" cxnId="{55AF71DE-2047-45BF-9861-9725978EBC14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C622C50B-7F5A-4358-9DE1-F95407D855A4}" type="sibTrans" cxnId="{55AF71DE-2047-45BF-9861-9725978EBC14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6E1609B4-E05F-4D7D-90B8-F0689F300884}">
      <dgm:prSet phldrT="[Texto]"/>
      <dgm:spPr/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Inúmeras revoltas no século XIX: mais de 20 na Bahia.</a:t>
          </a:r>
        </a:p>
      </dgm:t>
    </dgm:pt>
    <dgm:pt modelId="{4C593840-3A06-4B43-9A27-E6DF1E583456}" type="parTrans" cxnId="{3AB1058F-2F5A-4A3D-AB48-3AD62EEF28DE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BC24187E-0545-4F62-A7F3-FB5D31BEA9A9}" type="sibTrans" cxnId="{3AB1058F-2F5A-4A3D-AB48-3AD62EEF28DE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7D268BA7-84A2-4B9A-BAEE-2A6126165AF3}" type="pres">
      <dgm:prSet presAssocID="{34B0DEBC-D120-49FD-B7C5-565439F8B0CE}" presName="linearFlow" presStyleCnt="0">
        <dgm:presLayoutVars>
          <dgm:resizeHandles val="exact"/>
        </dgm:presLayoutVars>
      </dgm:prSet>
      <dgm:spPr/>
    </dgm:pt>
    <dgm:pt modelId="{378BF226-BFD0-4609-862E-91A6EB4EBE01}" type="pres">
      <dgm:prSet presAssocID="{1D89479E-9C06-4C8E-B93C-29C78E38D060}" presName="node" presStyleLbl="node1" presStyleIdx="0" presStyleCnt="6">
        <dgm:presLayoutVars>
          <dgm:bulletEnabled val="1"/>
        </dgm:presLayoutVars>
      </dgm:prSet>
      <dgm:spPr/>
    </dgm:pt>
    <dgm:pt modelId="{278AE152-F0F9-4E60-A6E4-14FF2B7277A7}" type="pres">
      <dgm:prSet presAssocID="{7DF694BF-A822-46C6-9754-BC5CF8409E52}" presName="sibTrans" presStyleLbl="sibTrans2D1" presStyleIdx="0" presStyleCnt="5"/>
      <dgm:spPr/>
    </dgm:pt>
    <dgm:pt modelId="{2F093B73-7C62-4638-9E00-2C0E0AEFCFDB}" type="pres">
      <dgm:prSet presAssocID="{7DF694BF-A822-46C6-9754-BC5CF8409E52}" presName="connectorText" presStyleLbl="sibTrans2D1" presStyleIdx="0" presStyleCnt="5"/>
      <dgm:spPr/>
    </dgm:pt>
    <dgm:pt modelId="{97945DD5-DCA2-4C83-9EF0-33A475601094}" type="pres">
      <dgm:prSet presAssocID="{10BAC36B-1DA6-4CA3-8ACA-5C4BA784DBF6}" presName="node" presStyleLbl="node1" presStyleIdx="1" presStyleCnt="6" custLinFactNeighborY="-10015">
        <dgm:presLayoutVars>
          <dgm:bulletEnabled val="1"/>
        </dgm:presLayoutVars>
      </dgm:prSet>
      <dgm:spPr/>
    </dgm:pt>
    <dgm:pt modelId="{A0681CC2-19F3-4DFF-B55A-69E59C041CDE}" type="pres">
      <dgm:prSet presAssocID="{4C96E815-DDBB-4B4C-A23D-96382454108C}" presName="sibTrans" presStyleLbl="sibTrans2D1" presStyleIdx="1" presStyleCnt="5"/>
      <dgm:spPr/>
    </dgm:pt>
    <dgm:pt modelId="{8C030D44-3C23-4824-A887-32723B0BD722}" type="pres">
      <dgm:prSet presAssocID="{4C96E815-DDBB-4B4C-A23D-96382454108C}" presName="connectorText" presStyleLbl="sibTrans2D1" presStyleIdx="1" presStyleCnt="5"/>
      <dgm:spPr/>
    </dgm:pt>
    <dgm:pt modelId="{B4F990CD-3C54-4D49-A2E1-A489840371EB}" type="pres">
      <dgm:prSet presAssocID="{F874AF8D-414E-497F-AEC4-1A52700D3324}" presName="node" presStyleLbl="node1" presStyleIdx="2" presStyleCnt="6">
        <dgm:presLayoutVars>
          <dgm:bulletEnabled val="1"/>
        </dgm:presLayoutVars>
      </dgm:prSet>
      <dgm:spPr/>
    </dgm:pt>
    <dgm:pt modelId="{926C200A-6796-44BD-AF04-99BD44FEBEF7}" type="pres">
      <dgm:prSet presAssocID="{735AF932-7B34-4B58-BBA1-24E2EF9D65B9}" presName="sibTrans" presStyleLbl="sibTrans2D1" presStyleIdx="2" presStyleCnt="5"/>
      <dgm:spPr/>
    </dgm:pt>
    <dgm:pt modelId="{E76FE963-9254-4A54-9827-B8274C254657}" type="pres">
      <dgm:prSet presAssocID="{735AF932-7B34-4B58-BBA1-24E2EF9D65B9}" presName="connectorText" presStyleLbl="sibTrans2D1" presStyleIdx="2" presStyleCnt="5"/>
      <dgm:spPr/>
    </dgm:pt>
    <dgm:pt modelId="{52E366FF-51AB-451C-8ACD-DAAD844D5CB4}" type="pres">
      <dgm:prSet presAssocID="{E912357B-0EC3-4321-88F9-70BFD8D2AD71}" presName="node" presStyleLbl="node1" presStyleIdx="3" presStyleCnt="6">
        <dgm:presLayoutVars>
          <dgm:bulletEnabled val="1"/>
        </dgm:presLayoutVars>
      </dgm:prSet>
      <dgm:spPr/>
    </dgm:pt>
    <dgm:pt modelId="{C91BFA45-FDC9-4852-8BA2-1E227963C37B}" type="pres">
      <dgm:prSet presAssocID="{1A64699D-96CE-4A42-BB20-11E9EA17BA23}" presName="sibTrans" presStyleLbl="sibTrans2D1" presStyleIdx="3" presStyleCnt="5"/>
      <dgm:spPr/>
    </dgm:pt>
    <dgm:pt modelId="{C67A9AEA-8E6F-4F26-8411-4D28F678EABF}" type="pres">
      <dgm:prSet presAssocID="{1A64699D-96CE-4A42-BB20-11E9EA17BA23}" presName="connectorText" presStyleLbl="sibTrans2D1" presStyleIdx="3" presStyleCnt="5"/>
      <dgm:spPr/>
    </dgm:pt>
    <dgm:pt modelId="{4A911185-C174-4AFB-98EC-9C778966B7DE}" type="pres">
      <dgm:prSet presAssocID="{E2C00C39-5BEB-46F1-A9C7-32B60CCDC579}" presName="node" presStyleLbl="node1" presStyleIdx="4" presStyleCnt="6">
        <dgm:presLayoutVars>
          <dgm:bulletEnabled val="1"/>
        </dgm:presLayoutVars>
      </dgm:prSet>
      <dgm:spPr/>
    </dgm:pt>
    <dgm:pt modelId="{950AF06C-CB0C-409A-93F9-5734EBD822F1}" type="pres">
      <dgm:prSet presAssocID="{C622C50B-7F5A-4358-9DE1-F95407D855A4}" presName="sibTrans" presStyleLbl="sibTrans2D1" presStyleIdx="4" presStyleCnt="5"/>
      <dgm:spPr/>
    </dgm:pt>
    <dgm:pt modelId="{8662A1A8-5E2A-4BC0-AB04-FBB862CCAC6F}" type="pres">
      <dgm:prSet presAssocID="{C622C50B-7F5A-4358-9DE1-F95407D855A4}" presName="connectorText" presStyleLbl="sibTrans2D1" presStyleIdx="4" presStyleCnt="5"/>
      <dgm:spPr/>
    </dgm:pt>
    <dgm:pt modelId="{BFFB81D4-E2D2-49EC-9289-3FEB24277EAC}" type="pres">
      <dgm:prSet presAssocID="{6E1609B4-E05F-4D7D-90B8-F0689F300884}" presName="node" presStyleLbl="node1" presStyleIdx="5" presStyleCnt="6">
        <dgm:presLayoutVars>
          <dgm:bulletEnabled val="1"/>
        </dgm:presLayoutVars>
      </dgm:prSet>
      <dgm:spPr/>
    </dgm:pt>
  </dgm:ptLst>
  <dgm:cxnLst>
    <dgm:cxn modelId="{078B6802-9277-4EC3-8E07-C5E00453025C}" type="presOf" srcId="{34B0DEBC-D120-49FD-B7C5-565439F8B0CE}" destId="{7D268BA7-84A2-4B9A-BAEE-2A6126165AF3}" srcOrd="0" destOrd="0" presId="urn:microsoft.com/office/officeart/2005/8/layout/process2"/>
    <dgm:cxn modelId="{0517100D-1498-41AD-AB13-1074CE21BC73}" type="presOf" srcId="{6E1609B4-E05F-4D7D-90B8-F0689F300884}" destId="{BFFB81D4-E2D2-49EC-9289-3FEB24277EAC}" srcOrd="0" destOrd="0" presId="urn:microsoft.com/office/officeart/2005/8/layout/process2"/>
    <dgm:cxn modelId="{3A50850E-044F-4429-BA54-549128705B57}" type="presOf" srcId="{1A64699D-96CE-4A42-BB20-11E9EA17BA23}" destId="{C67A9AEA-8E6F-4F26-8411-4D28F678EABF}" srcOrd="1" destOrd="0" presId="urn:microsoft.com/office/officeart/2005/8/layout/process2"/>
    <dgm:cxn modelId="{B40BB41D-26C9-4184-B034-61DE216B6E3F}" type="presOf" srcId="{735AF932-7B34-4B58-BBA1-24E2EF9D65B9}" destId="{E76FE963-9254-4A54-9827-B8274C254657}" srcOrd="1" destOrd="0" presId="urn:microsoft.com/office/officeart/2005/8/layout/process2"/>
    <dgm:cxn modelId="{9C2B8329-FFD7-41FD-B2E8-56654C7E2CCA}" srcId="{34B0DEBC-D120-49FD-B7C5-565439F8B0CE}" destId="{1D89479E-9C06-4C8E-B93C-29C78E38D060}" srcOrd="0" destOrd="0" parTransId="{94B8F3CA-B7AA-4273-9866-A34341F6259E}" sibTransId="{7DF694BF-A822-46C6-9754-BC5CF8409E52}"/>
    <dgm:cxn modelId="{45B6672D-7D2F-463C-AFBB-6A89B0E7611F}" type="presOf" srcId="{E2C00C39-5BEB-46F1-A9C7-32B60CCDC579}" destId="{4A911185-C174-4AFB-98EC-9C778966B7DE}" srcOrd="0" destOrd="0" presId="urn:microsoft.com/office/officeart/2005/8/layout/process2"/>
    <dgm:cxn modelId="{C45D983A-7173-43C9-A4A5-639E31B6D5D3}" type="presOf" srcId="{7DF694BF-A822-46C6-9754-BC5CF8409E52}" destId="{278AE152-F0F9-4E60-A6E4-14FF2B7277A7}" srcOrd="0" destOrd="0" presId="urn:microsoft.com/office/officeart/2005/8/layout/process2"/>
    <dgm:cxn modelId="{77488245-00A3-47D1-8F25-6416C8636E4E}" type="presOf" srcId="{1D89479E-9C06-4C8E-B93C-29C78E38D060}" destId="{378BF226-BFD0-4609-862E-91A6EB4EBE01}" srcOrd="0" destOrd="0" presId="urn:microsoft.com/office/officeart/2005/8/layout/process2"/>
    <dgm:cxn modelId="{D2853A79-442A-4E43-B4B0-C33BDA035395}" type="presOf" srcId="{C622C50B-7F5A-4358-9DE1-F95407D855A4}" destId="{950AF06C-CB0C-409A-93F9-5734EBD822F1}" srcOrd="0" destOrd="0" presId="urn:microsoft.com/office/officeart/2005/8/layout/process2"/>
    <dgm:cxn modelId="{15BC545A-B3EA-486F-8A98-5591167CCD98}" type="presOf" srcId="{1A64699D-96CE-4A42-BB20-11E9EA17BA23}" destId="{C91BFA45-FDC9-4852-8BA2-1E227963C37B}" srcOrd="0" destOrd="0" presId="urn:microsoft.com/office/officeart/2005/8/layout/process2"/>
    <dgm:cxn modelId="{7AC6578A-497F-4D25-82F9-3E61F58CDC76}" type="presOf" srcId="{F874AF8D-414E-497F-AEC4-1A52700D3324}" destId="{B4F990CD-3C54-4D49-A2E1-A489840371EB}" srcOrd="0" destOrd="0" presId="urn:microsoft.com/office/officeart/2005/8/layout/process2"/>
    <dgm:cxn modelId="{3AB1058F-2F5A-4A3D-AB48-3AD62EEF28DE}" srcId="{34B0DEBC-D120-49FD-B7C5-565439F8B0CE}" destId="{6E1609B4-E05F-4D7D-90B8-F0689F300884}" srcOrd="5" destOrd="0" parTransId="{4C593840-3A06-4B43-9A27-E6DF1E583456}" sibTransId="{BC24187E-0545-4F62-A7F3-FB5D31BEA9A9}"/>
    <dgm:cxn modelId="{F18EC28F-EBF6-4F07-A316-82851EEF55A3}" type="presOf" srcId="{E912357B-0EC3-4321-88F9-70BFD8D2AD71}" destId="{52E366FF-51AB-451C-8ACD-DAAD844D5CB4}" srcOrd="0" destOrd="0" presId="urn:microsoft.com/office/officeart/2005/8/layout/process2"/>
    <dgm:cxn modelId="{84DD4A94-F016-41FC-BA7C-00A397031C17}" srcId="{34B0DEBC-D120-49FD-B7C5-565439F8B0CE}" destId="{F874AF8D-414E-497F-AEC4-1A52700D3324}" srcOrd="2" destOrd="0" parTransId="{AAEE6321-B5C9-4202-B1DD-1871C7EAB2F7}" sibTransId="{735AF932-7B34-4B58-BBA1-24E2EF9D65B9}"/>
    <dgm:cxn modelId="{FAD93395-906C-4E56-A366-72BAB4F25B9A}" type="presOf" srcId="{7DF694BF-A822-46C6-9754-BC5CF8409E52}" destId="{2F093B73-7C62-4638-9E00-2C0E0AEFCFDB}" srcOrd="1" destOrd="0" presId="urn:microsoft.com/office/officeart/2005/8/layout/process2"/>
    <dgm:cxn modelId="{8BE2DF95-4D2F-4F1D-A531-33D649AAFE8C}" srcId="{34B0DEBC-D120-49FD-B7C5-565439F8B0CE}" destId="{E912357B-0EC3-4321-88F9-70BFD8D2AD71}" srcOrd="3" destOrd="0" parTransId="{B3FEFFC7-FE4F-4A5F-9B7D-4B0C237C1E16}" sibTransId="{1A64699D-96CE-4A42-BB20-11E9EA17BA23}"/>
    <dgm:cxn modelId="{C0532096-943C-433F-8934-1D7E284CF06E}" type="presOf" srcId="{735AF932-7B34-4B58-BBA1-24E2EF9D65B9}" destId="{926C200A-6796-44BD-AF04-99BD44FEBEF7}" srcOrd="0" destOrd="0" presId="urn:microsoft.com/office/officeart/2005/8/layout/process2"/>
    <dgm:cxn modelId="{7ADE96C1-63E7-44F0-8FD1-1574BA1FB685}" type="presOf" srcId="{4C96E815-DDBB-4B4C-A23D-96382454108C}" destId="{A0681CC2-19F3-4DFF-B55A-69E59C041CDE}" srcOrd="0" destOrd="0" presId="urn:microsoft.com/office/officeart/2005/8/layout/process2"/>
    <dgm:cxn modelId="{7ED47DC8-7733-471A-97FE-F6AB444365F5}" type="presOf" srcId="{10BAC36B-1DA6-4CA3-8ACA-5C4BA784DBF6}" destId="{97945DD5-DCA2-4C83-9EF0-33A475601094}" srcOrd="0" destOrd="0" presId="urn:microsoft.com/office/officeart/2005/8/layout/process2"/>
    <dgm:cxn modelId="{69A52CCA-4B3C-45D9-9DA2-187F16355FD0}" type="presOf" srcId="{C622C50B-7F5A-4358-9DE1-F95407D855A4}" destId="{8662A1A8-5E2A-4BC0-AB04-FBB862CCAC6F}" srcOrd="1" destOrd="0" presId="urn:microsoft.com/office/officeart/2005/8/layout/process2"/>
    <dgm:cxn modelId="{D5D481D5-F8D3-4ABF-AFA7-F0C2E076DDBC}" type="presOf" srcId="{4C96E815-DDBB-4B4C-A23D-96382454108C}" destId="{8C030D44-3C23-4824-A887-32723B0BD722}" srcOrd="1" destOrd="0" presId="urn:microsoft.com/office/officeart/2005/8/layout/process2"/>
    <dgm:cxn modelId="{385A81D6-54C1-4A9B-94D1-75138C9062DD}" srcId="{34B0DEBC-D120-49FD-B7C5-565439F8B0CE}" destId="{10BAC36B-1DA6-4CA3-8ACA-5C4BA784DBF6}" srcOrd="1" destOrd="0" parTransId="{BCD97E60-1D2E-4B52-92AF-B758E3AE5B76}" sibTransId="{4C96E815-DDBB-4B4C-A23D-96382454108C}"/>
    <dgm:cxn modelId="{55AF71DE-2047-45BF-9861-9725978EBC14}" srcId="{34B0DEBC-D120-49FD-B7C5-565439F8B0CE}" destId="{E2C00C39-5BEB-46F1-A9C7-32B60CCDC579}" srcOrd="4" destOrd="0" parTransId="{753658F9-8C21-4D51-BD42-E8D081081EDD}" sibTransId="{C622C50B-7F5A-4358-9DE1-F95407D855A4}"/>
    <dgm:cxn modelId="{C7B2EB74-AAEB-4A37-A561-A1218B923122}" type="presParOf" srcId="{7D268BA7-84A2-4B9A-BAEE-2A6126165AF3}" destId="{378BF226-BFD0-4609-862E-91A6EB4EBE01}" srcOrd="0" destOrd="0" presId="urn:microsoft.com/office/officeart/2005/8/layout/process2"/>
    <dgm:cxn modelId="{C2D65D6E-0226-4528-8DE2-697FC8AACE24}" type="presParOf" srcId="{7D268BA7-84A2-4B9A-BAEE-2A6126165AF3}" destId="{278AE152-F0F9-4E60-A6E4-14FF2B7277A7}" srcOrd="1" destOrd="0" presId="urn:microsoft.com/office/officeart/2005/8/layout/process2"/>
    <dgm:cxn modelId="{14C764E0-A2BE-46DF-B712-BAA4FEC66FEE}" type="presParOf" srcId="{278AE152-F0F9-4E60-A6E4-14FF2B7277A7}" destId="{2F093B73-7C62-4638-9E00-2C0E0AEFCFDB}" srcOrd="0" destOrd="0" presId="urn:microsoft.com/office/officeart/2005/8/layout/process2"/>
    <dgm:cxn modelId="{877F8AFA-C6F4-45DE-8B51-36177F728B4C}" type="presParOf" srcId="{7D268BA7-84A2-4B9A-BAEE-2A6126165AF3}" destId="{97945DD5-DCA2-4C83-9EF0-33A475601094}" srcOrd="2" destOrd="0" presId="urn:microsoft.com/office/officeart/2005/8/layout/process2"/>
    <dgm:cxn modelId="{B09D7EFD-4395-4C38-80FD-B316E6A2C4DF}" type="presParOf" srcId="{7D268BA7-84A2-4B9A-BAEE-2A6126165AF3}" destId="{A0681CC2-19F3-4DFF-B55A-69E59C041CDE}" srcOrd="3" destOrd="0" presId="urn:microsoft.com/office/officeart/2005/8/layout/process2"/>
    <dgm:cxn modelId="{2361E8F6-5B28-4A19-A4D7-0133738995A4}" type="presParOf" srcId="{A0681CC2-19F3-4DFF-B55A-69E59C041CDE}" destId="{8C030D44-3C23-4824-A887-32723B0BD722}" srcOrd="0" destOrd="0" presId="urn:microsoft.com/office/officeart/2005/8/layout/process2"/>
    <dgm:cxn modelId="{8D22F424-AEE0-49B2-AA52-5A86F0F5113A}" type="presParOf" srcId="{7D268BA7-84A2-4B9A-BAEE-2A6126165AF3}" destId="{B4F990CD-3C54-4D49-A2E1-A489840371EB}" srcOrd="4" destOrd="0" presId="urn:microsoft.com/office/officeart/2005/8/layout/process2"/>
    <dgm:cxn modelId="{0AD905A0-F18C-4A95-8050-79ACBF431376}" type="presParOf" srcId="{7D268BA7-84A2-4B9A-BAEE-2A6126165AF3}" destId="{926C200A-6796-44BD-AF04-99BD44FEBEF7}" srcOrd="5" destOrd="0" presId="urn:microsoft.com/office/officeart/2005/8/layout/process2"/>
    <dgm:cxn modelId="{547FD33F-308D-4EED-9C41-1B1513C54F20}" type="presParOf" srcId="{926C200A-6796-44BD-AF04-99BD44FEBEF7}" destId="{E76FE963-9254-4A54-9827-B8274C254657}" srcOrd="0" destOrd="0" presId="urn:microsoft.com/office/officeart/2005/8/layout/process2"/>
    <dgm:cxn modelId="{F4135B16-E65C-4D33-944F-21C301A91292}" type="presParOf" srcId="{7D268BA7-84A2-4B9A-BAEE-2A6126165AF3}" destId="{52E366FF-51AB-451C-8ACD-DAAD844D5CB4}" srcOrd="6" destOrd="0" presId="urn:microsoft.com/office/officeart/2005/8/layout/process2"/>
    <dgm:cxn modelId="{D18BFCA0-E0BA-4C3E-9969-64B00F2FAA31}" type="presParOf" srcId="{7D268BA7-84A2-4B9A-BAEE-2A6126165AF3}" destId="{C91BFA45-FDC9-4852-8BA2-1E227963C37B}" srcOrd="7" destOrd="0" presId="urn:microsoft.com/office/officeart/2005/8/layout/process2"/>
    <dgm:cxn modelId="{D56A3239-A0A3-4B27-ACB0-862ED5CBFDED}" type="presParOf" srcId="{C91BFA45-FDC9-4852-8BA2-1E227963C37B}" destId="{C67A9AEA-8E6F-4F26-8411-4D28F678EABF}" srcOrd="0" destOrd="0" presId="urn:microsoft.com/office/officeart/2005/8/layout/process2"/>
    <dgm:cxn modelId="{866B0786-DA84-458E-8CB6-86C8EF59FB04}" type="presParOf" srcId="{7D268BA7-84A2-4B9A-BAEE-2A6126165AF3}" destId="{4A911185-C174-4AFB-98EC-9C778966B7DE}" srcOrd="8" destOrd="0" presId="urn:microsoft.com/office/officeart/2005/8/layout/process2"/>
    <dgm:cxn modelId="{2060C106-3B6F-4733-8B83-B05E865D4A60}" type="presParOf" srcId="{7D268BA7-84A2-4B9A-BAEE-2A6126165AF3}" destId="{950AF06C-CB0C-409A-93F9-5734EBD822F1}" srcOrd="9" destOrd="0" presId="urn:microsoft.com/office/officeart/2005/8/layout/process2"/>
    <dgm:cxn modelId="{739752CF-F339-4485-9C81-5DF732112747}" type="presParOf" srcId="{950AF06C-CB0C-409A-93F9-5734EBD822F1}" destId="{8662A1A8-5E2A-4BC0-AB04-FBB862CCAC6F}" srcOrd="0" destOrd="0" presId="urn:microsoft.com/office/officeart/2005/8/layout/process2"/>
    <dgm:cxn modelId="{86607D5F-7A0C-4A8D-B694-8FB68470413B}" type="presParOf" srcId="{7D268BA7-84A2-4B9A-BAEE-2A6126165AF3}" destId="{BFFB81D4-E2D2-49EC-9289-3FEB24277EAC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4B0DEBC-D120-49FD-B7C5-565439F8B0CE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</dgm:pt>
    <dgm:pt modelId="{1D89479E-9C06-4C8E-B93C-29C78E38D060}">
      <dgm:prSet phldrT="[Texto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1400" b="1" dirty="0">
              <a:latin typeface="Roboto" pitchFamily="2" charset="0"/>
              <a:ea typeface="Roboto" pitchFamily="2" charset="0"/>
            </a:rPr>
            <a:t>MOVIMENTO ABOLICIONISTA</a:t>
          </a:r>
        </a:p>
      </dgm:t>
    </dgm:pt>
    <dgm:pt modelId="{94B8F3CA-B7AA-4273-9866-A34341F6259E}" type="parTrans" cxnId="{9C2B8329-FFD7-41FD-B2E8-56654C7E2CCA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7DF694BF-A822-46C6-9754-BC5CF8409E52}" type="sibTrans" cxnId="{9C2B8329-FFD7-41FD-B2E8-56654C7E2CCA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10BAC36B-1DA6-4CA3-8ACA-5C4BA784DBF6}">
      <dgm:prSet phldrT="[Texto]"/>
      <dgm:spPr/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Ganhou força na segunda metade do século XIX.</a:t>
          </a:r>
        </a:p>
      </dgm:t>
    </dgm:pt>
    <dgm:pt modelId="{BCD97E60-1D2E-4B52-92AF-B758E3AE5B76}" type="parTrans" cxnId="{385A81D6-54C1-4A9B-94D1-75138C9062DD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4C96E815-DDBB-4B4C-A23D-96382454108C}" type="sibTrans" cxnId="{385A81D6-54C1-4A9B-94D1-75138C9062DD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F874AF8D-414E-497F-AEC4-1A52700D3324}">
      <dgm:prSet phldrT="[Texto]"/>
      <dgm:spPr/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Difusão da mensagem antiescravista na imprensa.</a:t>
          </a:r>
        </a:p>
      </dgm:t>
    </dgm:pt>
    <dgm:pt modelId="{AAEE6321-B5C9-4202-B1DD-1871C7EAB2F7}" type="parTrans" cxnId="{84DD4A94-F016-41FC-BA7C-00A397031C17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735AF932-7B34-4B58-BBA1-24E2EF9D65B9}" type="sibTrans" cxnId="{84DD4A94-F016-41FC-BA7C-00A397031C17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E912357B-0EC3-4321-88F9-70BFD8D2AD71}">
      <dgm:prSet phldrT="[Texto]"/>
      <dgm:spPr/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Passeatas e comícios.</a:t>
          </a:r>
        </a:p>
      </dgm:t>
    </dgm:pt>
    <dgm:pt modelId="{B3FEFFC7-FE4F-4A5F-9B7D-4B0C237C1E16}" type="parTrans" cxnId="{8BE2DF95-4D2F-4F1D-A531-33D649AAFE8C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1A64699D-96CE-4A42-BB20-11E9EA17BA23}" type="sibTrans" cxnId="{8BE2DF95-4D2F-4F1D-A531-33D649AAFE8C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E2C00C39-5BEB-46F1-A9C7-32B60CCDC579}">
      <dgm:prSet phldrT="[Texto]"/>
      <dgm:spPr/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Compra de cartas de alforria.</a:t>
          </a:r>
        </a:p>
      </dgm:t>
    </dgm:pt>
    <dgm:pt modelId="{753658F9-8C21-4D51-BD42-E8D081081EDD}" type="parTrans" cxnId="{55AF71DE-2047-45BF-9861-9725978EBC14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C622C50B-7F5A-4358-9DE1-F95407D855A4}" type="sibTrans" cxnId="{55AF71DE-2047-45BF-9861-9725978EBC14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6E1609B4-E05F-4D7D-90B8-F0689F300884}">
      <dgm:prSet phldrT="[Texto]"/>
      <dgm:spPr/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Com o fim da Guerra do Paraguai, ganhou aliados entre os militares.</a:t>
          </a:r>
        </a:p>
      </dgm:t>
    </dgm:pt>
    <dgm:pt modelId="{4C593840-3A06-4B43-9A27-E6DF1E583456}" type="parTrans" cxnId="{3AB1058F-2F5A-4A3D-AB48-3AD62EEF28DE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BC24187E-0545-4F62-A7F3-FB5D31BEA9A9}" type="sibTrans" cxnId="{3AB1058F-2F5A-4A3D-AB48-3AD62EEF28DE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7D268BA7-84A2-4B9A-BAEE-2A6126165AF3}" type="pres">
      <dgm:prSet presAssocID="{34B0DEBC-D120-49FD-B7C5-565439F8B0CE}" presName="linearFlow" presStyleCnt="0">
        <dgm:presLayoutVars>
          <dgm:resizeHandles val="exact"/>
        </dgm:presLayoutVars>
      </dgm:prSet>
      <dgm:spPr/>
    </dgm:pt>
    <dgm:pt modelId="{378BF226-BFD0-4609-862E-91A6EB4EBE01}" type="pres">
      <dgm:prSet presAssocID="{1D89479E-9C06-4C8E-B93C-29C78E38D060}" presName="node" presStyleLbl="node1" presStyleIdx="0" presStyleCnt="6">
        <dgm:presLayoutVars>
          <dgm:bulletEnabled val="1"/>
        </dgm:presLayoutVars>
      </dgm:prSet>
      <dgm:spPr/>
    </dgm:pt>
    <dgm:pt modelId="{278AE152-F0F9-4E60-A6E4-14FF2B7277A7}" type="pres">
      <dgm:prSet presAssocID="{7DF694BF-A822-46C6-9754-BC5CF8409E52}" presName="sibTrans" presStyleLbl="sibTrans2D1" presStyleIdx="0" presStyleCnt="5"/>
      <dgm:spPr/>
    </dgm:pt>
    <dgm:pt modelId="{2F093B73-7C62-4638-9E00-2C0E0AEFCFDB}" type="pres">
      <dgm:prSet presAssocID="{7DF694BF-A822-46C6-9754-BC5CF8409E52}" presName="connectorText" presStyleLbl="sibTrans2D1" presStyleIdx="0" presStyleCnt="5"/>
      <dgm:spPr/>
    </dgm:pt>
    <dgm:pt modelId="{97945DD5-DCA2-4C83-9EF0-33A475601094}" type="pres">
      <dgm:prSet presAssocID="{10BAC36B-1DA6-4CA3-8ACA-5C4BA784DBF6}" presName="node" presStyleLbl="node1" presStyleIdx="1" presStyleCnt="6">
        <dgm:presLayoutVars>
          <dgm:bulletEnabled val="1"/>
        </dgm:presLayoutVars>
      </dgm:prSet>
      <dgm:spPr/>
    </dgm:pt>
    <dgm:pt modelId="{A0681CC2-19F3-4DFF-B55A-69E59C041CDE}" type="pres">
      <dgm:prSet presAssocID="{4C96E815-DDBB-4B4C-A23D-96382454108C}" presName="sibTrans" presStyleLbl="sibTrans2D1" presStyleIdx="1" presStyleCnt="5"/>
      <dgm:spPr/>
    </dgm:pt>
    <dgm:pt modelId="{8C030D44-3C23-4824-A887-32723B0BD722}" type="pres">
      <dgm:prSet presAssocID="{4C96E815-DDBB-4B4C-A23D-96382454108C}" presName="connectorText" presStyleLbl="sibTrans2D1" presStyleIdx="1" presStyleCnt="5"/>
      <dgm:spPr/>
    </dgm:pt>
    <dgm:pt modelId="{B4F990CD-3C54-4D49-A2E1-A489840371EB}" type="pres">
      <dgm:prSet presAssocID="{F874AF8D-414E-497F-AEC4-1A52700D3324}" presName="node" presStyleLbl="node1" presStyleIdx="2" presStyleCnt="6">
        <dgm:presLayoutVars>
          <dgm:bulletEnabled val="1"/>
        </dgm:presLayoutVars>
      </dgm:prSet>
      <dgm:spPr/>
    </dgm:pt>
    <dgm:pt modelId="{926C200A-6796-44BD-AF04-99BD44FEBEF7}" type="pres">
      <dgm:prSet presAssocID="{735AF932-7B34-4B58-BBA1-24E2EF9D65B9}" presName="sibTrans" presStyleLbl="sibTrans2D1" presStyleIdx="2" presStyleCnt="5"/>
      <dgm:spPr/>
    </dgm:pt>
    <dgm:pt modelId="{E76FE963-9254-4A54-9827-B8274C254657}" type="pres">
      <dgm:prSet presAssocID="{735AF932-7B34-4B58-BBA1-24E2EF9D65B9}" presName="connectorText" presStyleLbl="sibTrans2D1" presStyleIdx="2" presStyleCnt="5"/>
      <dgm:spPr/>
    </dgm:pt>
    <dgm:pt modelId="{52E366FF-51AB-451C-8ACD-DAAD844D5CB4}" type="pres">
      <dgm:prSet presAssocID="{E912357B-0EC3-4321-88F9-70BFD8D2AD71}" presName="node" presStyleLbl="node1" presStyleIdx="3" presStyleCnt="6">
        <dgm:presLayoutVars>
          <dgm:bulletEnabled val="1"/>
        </dgm:presLayoutVars>
      </dgm:prSet>
      <dgm:spPr/>
    </dgm:pt>
    <dgm:pt modelId="{C91BFA45-FDC9-4852-8BA2-1E227963C37B}" type="pres">
      <dgm:prSet presAssocID="{1A64699D-96CE-4A42-BB20-11E9EA17BA23}" presName="sibTrans" presStyleLbl="sibTrans2D1" presStyleIdx="3" presStyleCnt="5"/>
      <dgm:spPr/>
    </dgm:pt>
    <dgm:pt modelId="{C67A9AEA-8E6F-4F26-8411-4D28F678EABF}" type="pres">
      <dgm:prSet presAssocID="{1A64699D-96CE-4A42-BB20-11E9EA17BA23}" presName="connectorText" presStyleLbl="sibTrans2D1" presStyleIdx="3" presStyleCnt="5"/>
      <dgm:spPr/>
    </dgm:pt>
    <dgm:pt modelId="{4A911185-C174-4AFB-98EC-9C778966B7DE}" type="pres">
      <dgm:prSet presAssocID="{E2C00C39-5BEB-46F1-A9C7-32B60CCDC579}" presName="node" presStyleLbl="node1" presStyleIdx="4" presStyleCnt="6">
        <dgm:presLayoutVars>
          <dgm:bulletEnabled val="1"/>
        </dgm:presLayoutVars>
      </dgm:prSet>
      <dgm:spPr/>
    </dgm:pt>
    <dgm:pt modelId="{950AF06C-CB0C-409A-93F9-5734EBD822F1}" type="pres">
      <dgm:prSet presAssocID="{C622C50B-7F5A-4358-9DE1-F95407D855A4}" presName="sibTrans" presStyleLbl="sibTrans2D1" presStyleIdx="4" presStyleCnt="5"/>
      <dgm:spPr/>
    </dgm:pt>
    <dgm:pt modelId="{8662A1A8-5E2A-4BC0-AB04-FBB862CCAC6F}" type="pres">
      <dgm:prSet presAssocID="{C622C50B-7F5A-4358-9DE1-F95407D855A4}" presName="connectorText" presStyleLbl="sibTrans2D1" presStyleIdx="4" presStyleCnt="5"/>
      <dgm:spPr/>
    </dgm:pt>
    <dgm:pt modelId="{BFFB81D4-E2D2-49EC-9289-3FEB24277EAC}" type="pres">
      <dgm:prSet presAssocID="{6E1609B4-E05F-4D7D-90B8-F0689F300884}" presName="node" presStyleLbl="node1" presStyleIdx="5" presStyleCnt="6">
        <dgm:presLayoutVars>
          <dgm:bulletEnabled val="1"/>
        </dgm:presLayoutVars>
      </dgm:prSet>
      <dgm:spPr/>
    </dgm:pt>
  </dgm:ptLst>
  <dgm:cxnLst>
    <dgm:cxn modelId="{078B6802-9277-4EC3-8E07-C5E00453025C}" type="presOf" srcId="{34B0DEBC-D120-49FD-B7C5-565439F8B0CE}" destId="{7D268BA7-84A2-4B9A-BAEE-2A6126165AF3}" srcOrd="0" destOrd="0" presId="urn:microsoft.com/office/officeart/2005/8/layout/process2"/>
    <dgm:cxn modelId="{0517100D-1498-41AD-AB13-1074CE21BC73}" type="presOf" srcId="{6E1609B4-E05F-4D7D-90B8-F0689F300884}" destId="{BFFB81D4-E2D2-49EC-9289-3FEB24277EAC}" srcOrd="0" destOrd="0" presId="urn:microsoft.com/office/officeart/2005/8/layout/process2"/>
    <dgm:cxn modelId="{3A50850E-044F-4429-BA54-549128705B57}" type="presOf" srcId="{1A64699D-96CE-4A42-BB20-11E9EA17BA23}" destId="{C67A9AEA-8E6F-4F26-8411-4D28F678EABF}" srcOrd="1" destOrd="0" presId="urn:microsoft.com/office/officeart/2005/8/layout/process2"/>
    <dgm:cxn modelId="{B40BB41D-26C9-4184-B034-61DE216B6E3F}" type="presOf" srcId="{735AF932-7B34-4B58-BBA1-24E2EF9D65B9}" destId="{E76FE963-9254-4A54-9827-B8274C254657}" srcOrd="1" destOrd="0" presId="urn:microsoft.com/office/officeart/2005/8/layout/process2"/>
    <dgm:cxn modelId="{9C2B8329-FFD7-41FD-B2E8-56654C7E2CCA}" srcId="{34B0DEBC-D120-49FD-B7C5-565439F8B0CE}" destId="{1D89479E-9C06-4C8E-B93C-29C78E38D060}" srcOrd="0" destOrd="0" parTransId="{94B8F3CA-B7AA-4273-9866-A34341F6259E}" sibTransId="{7DF694BF-A822-46C6-9754-BC5CF8409E52}"/>
    <dgm:cxn modelId="{45B6672D-7D2F-463C-AFBB-6A89B0E7611F}" type="presOf" srcId="{E2C00C39-5BEB-46F1-A9C7-32B60CCDC579}" destId="{4A911185-C174-4AFB-98EC-9C778966B7DE}" srcOrd="0" destOrd="0" presId="urn:microsoft.com/office/officeart/2005/8/layout/process2"/>
    <dgm:cxn modelId="{C45D983A-7173-43C9-A4A5-639E31B6D5D3}" type="presOf" srcId="{7DF694BF-A822-46C6-9754-BC5CF8409E52}" destId="{278AE152-F0F9-4E60-A6E4-14FF2B7277A7}" srcOrd="0" destOrd="0" presId="urn:microsoft.com/office/officeart/2005/8/layout/process2"/>
    <dgm:cxn modelId="{77488245-00A3-47D1-8F25-6416C8636E4E}" type="presOf" srcId="{1D89479E-9C06-4C8E-B93C-29C78E38D060}" destId="{378BF226-BFD0-4609-862E-91A6EB4EBE01}" srcOrd="0" destOrd="0" presId="urn:microsoft.com/office/officeart/2005/8/layout/process2"/>
    <dgm:cxn modelId="{D2853A79-442A-4E43-B4B0-C33BDA035395}" type="presOf" srcId="{C622C50B-7F5A-4358-9DE1-F95407D855A4}" destId="{950AF06C-CB0C-409A-93F9-5734EBD822F1}" srcOrd="0" destOrd="0" presId="urn:microsoft.com/office/officeart/2005/8/layout/process2"/>
    <dgm:cxn modelId="{15BC545A-B3EA-486F-8A98-5591167CCD98}" type="presOf" srcId="{1A64699D-96CE-4A42-BB20-11E9EA17BA23}" destId="{C91BFA45-FDC9-4852-8BA2-1E227963C37B}" srcOrd="0" destOrd="0" presId="urn:microsoft.com/office/officeart/2005/8/layout/process2"/>
    <dgm:cxn modelId="{7AC6578A-497F-4D25-82F9-3E61F58CDC76}" type="presOf" srcId="{F874AF8D-414E-497F-AEC4-1A52700D3324}" destId="{B4F990CD-3C54-4D49-A2E1-A489840371EB}" srcOrd="0" destOrd="0" presId="urn:microsoft.com/office/officeart/2005/8/layout/process2"/>
    <dgm:cxn modelId="{3AB1058F-2F5A-4A3D-AB48-3AD62EEF28DE}" srcId="{34B0DEBC-D120-49FD-B7C5-565439F8B0CE}" destId="{6E1609B4-E05F-4D7D-90B8-F0689F300884}" srcOrd="5" destOrd="0" parTransId="{4C593840-3A06-4B43-9A27-E6DF1E583456}" sibTransId="{BC24187E-0545-4F62-A7F3-FB5D31BEA9A9}"/>
    <dgm:cxn modelId="{F18EC28F-EBF6-4F07-A316-82851EEF55A3}" type="presOf" srcId="{E912357B-0EC3-4321-88F9-70BFD8D2AD71}" destId="{52E366FF-51AB-451C-8ACD-DAAD844D5CB4}" srcOrd="0" destOrd="0" presId="urn:microsoft.com/office/officeart/2005/8/layout/process2"/>
    <dgm:cxn modelId="{84DD4A94-F016-41FC-BA7C-00A397031C17}" srcId="{34B0DEBC-D120-49FD-B7C5-565439F8B0CE}" destId="{F874AF8D-414E-497F-AEC4-1A52700D3324}" srcOrd="2" destOrd="0" parTransId="{AAEE6321-B5C9-4202-B1DD-1871C7EAB2F7}" sibTransId="{735AF932-7B34-4B58-BBA1-24E2EF9D65B9}"/>
    <dgm:cxn modelId="{FAD93395-906C-4E56-A366-72BAB4F25B9A}" type="presOf" srcId="{7DF694BF-A822-46C6-9754-BC5CF8409E52}" destId="{2F093B73-7C62-4638-9E00-2C0E0AEFCFDB}" srcOrd="1" destOrd="0" presId="urn:microsoft.com/office/officeart/2005/8/layout/process2"/>
    <dgm:cxn modelId="{8BE2DF95-4D2F-4F1D-A531-33D649AAFE8C}" srcId="{34B0DEBC-D120-49FD-B7C5-565439F8B0CE}" destId="{E912357B-0EC3-4321-88F9-70BFD8D2AD71}" srcOrd="3" destOrd="0" parTransId="{B3FEFFC7-FE4F-4A5F-9B7D-4B0C237C1E16}" sibTransId="{1A64699D-96CE-4A42-BB20-11E9EA17BA23}"/>
    <dgm:cxn modelId="{C0532096-943C-433F-8934-1D7E284CF06E}" type="presOf" srcId="{735AF932-7B34-4B58-BBA1-24E2EF9D65B9}" destId="{926C200A-6796-44BD-AF04-99BD44FEBEF7}" srcOrd="0" destOrd="0" presId="urn:microsoft.com/office/officeart/2005/8/layout/process2"/>
    <dgm:cxn modelId="{7ADE96C1-63E7-44F0-8FD1-1574BA1FB685}" type="presOf" srcId="{4C96E815-DDBB-4B4C-A23D-96382454108C}" destId="{A0681CC2-19F3-4DFF-B55A-69E59C041CDE}" srcOrd="0" destOrd="0" presId="urn:microsoft.com/office/officeart/2005/8/layout/process2"/>
    <dgm:cxn modelId="{7ED47DC8-7733-471A-97FE-F6AB444365F5}" type="presOf" srcId="{10BAC36B-1DA6-4CA3-8ACA-5C4BA784DBF6}" destId="{97945DD5-DCA2-4C83-9EF0-33A475601094}" srcOrd="0" destOrd="0" presId="urn:microsoft.com/office/officeart/2005/8/layout/process2"/>
    <dgm:cxn modelId="{69A52CCA-4B3C-45D9-9DA2-187F16355FD0}" type="presOf" srcId="{C622C50B-7F5A-4358-9DE1-F95407D855A4}" destId="{8662A1A8-5E2A-4BC0-AB04-FBB862CCAC6F}" srcOrd="1" destOrd="0" presId="urn:microsoft.com/office/officeart/2005/8/layout/process2"/>
    <dgm:cxn modelId="{D5D481D5-F8D3-4ABF-AFA7-F0C2E076DDBC}" type="presOf" srcId="{4C96E815-DDBB-4B4C-A23D-96382454108C}" destId="{8C030D44-3C23-4824-A887-32723B0BD722}" srcOrd="1" destOrd="0" presId="urn:microsoft.com/office/officeart/2005/8/layout/process2"/>
    <dgm:cxn modelId="{385A81D6-54C1-4A9B-94D1-75138C9062DD}" srcId="{34B0DEBC-D120-49FD-B7C5-565439F8B0CE}" destId="{10BAC36B-1DA6-4CA3-8ACA-5C4BA784DBF6}" srcOrd="1" destOrd="0" parTransId="{BCD97E60-1D2E-4B52-92AF-B758E3AE5B76}" sibTransId="{4C96E815-DDBB-4B4C-A23D-96382454108C}"/>
    <dgm:cxn modelId="{55AF71DE-2047-45BF-9861-9725978EBC14}" srcId="{34B0DEBC-D120-49FD-B7C5-565439F8B0CE}" destId="{E2C00C39-5BEB-46F1-A9C7-32B60CCDC579}" srcOrd="4" destOrd="0" parTransId="{753658F9-8C21-4D51-BD42-E8D081081EDD}" sibTransId="{C622C50B-7F5A-4358-9DE1-F95407D855A4}"/>
    <dgm:cxn modelId="{C7B2EB74-AAEB-4A37-A561-A1218B923122}" type="presParOf" srcId="{7D268BA7-84A2-4B9A-BAEE-2A6126165AF3}" destId="{378BF226-BFD0-4609-862E-91A6EB4EBE01}" srcOrd="0" destOrd="0" presId="urn:microsoft.com/office/officeart/2005/8/layout/process2"/>
    <dgm:cxn modelId="{C2D65D6E-0226-4528-8DE2-697FC8AACE24}" type="presParOf" srcId="{7D268BA7-84A2-4B9A-BAEE-2A6126165AF3}" destId="{278AE152-F0F9-4E60-A6E4-14FF2B7277A7}" srcOrd="1" destOrd="0" presId="urn:microsoft.com/office/officeart/2005/8/layout/process2"/>
    <dgm:cxn modelId="{14C764E0-A2BE-46DF-B712-BAA4FEC66FEE}" type="presParOf" srcId="{278AE152-F0F9-4E60-A6E4-14FF2B7277A7}" destId="{2F093B73-7C62-4638-9E00-2C0E0AEFCFDB}" srcOrd="0" destOrd="0" presId="urn:microsoft.com/office/officeart/2005/8/layout/process2"/>
    <dgm:cxn modelId="{877F8AFA-C6F4-45DE-8B51-36177F728B4C}" type="presParOf" srcId="{7D268BA7-84A2-4B9A-BAEE-2A6126165AF3}" destId="{97945DD5-DCA2-4C83-9EF0-33A475601094}" srcOrd="2" destOrd="0" presId="urn:microsoft.com/office/officeart/2005/8/layout/process2"/>
    <dgm:cxn modelId="{B09D7EFD-4395-4C38-80FD-B316E6A2C4DF}" type="presParOf" srcId="{7D268BA7-84A2-4B9A-BAEE-2A6126165AF3}" destId="{A0681CC2-19F3-4DFF-B55A-69E59C041CDE}" srcOrd="3" destOrd="0" presId="urn:microsoft.com/office/officeart/2005/8/layout/process2"/>
    <dgm:cxn modelId="{2361E8F6-5B28-4A19-A4D7-0133738995A4}" type="presParOf" srcId="{A0681CC2-19F3-4DFF-B55A-69E59C041CDE}" destId="{8C030D44-3C23-4824-A887-32723B0BD722}" srcOrd="0" destOrd="0" presId="urn:microsoft.com/office/officeart/2005/8/layout/process2"/>
    <dgm:cxn modelId="{8D22F424-AEE0-49B2-AA52-5A86F0F5113A}" type="presParOf" srcId="{7D268BA7-84A2-4B9A-BAEE-2A6126165AF3}" destId="{B4F990CD-3C54-4D49-A2E1-A489840371EB}" srcOrd="4" destOrd="0" presId="urn:microsoft.com/office/officeart/2005/8/layout/process2"/>
    <dgm:cxn modelId="{0AD905A0-F18C-4A95-8050-79ACBF431376}" type="presParOf" srcId="{7D268BA7-84A2-4B9A-BAEE-2A6126165AF3}" destId="{926C200A-6796-44BD-AF04-99BD44FEBEF7}" srcOrd="5" destOrd="0" presId="urn:microsoft.com/office/officeart/2005/8/layout/process2"/>
    <dgm:cxn modelId="{547FD33F-308D-4EED-9C41-1B1513C54F20}" type="presParOf" srcId="{926C200A-6796-44BD-AF04-99BD44FEBEF7}" destId="{E76FE963-9254-4A54-9827-B8274C254657}" srcOrd="0" destOrd="0" presId="urn:microsoft.com/office/officeart/2005/8/layout/process2"/>
    <dgm:cxn modelId="{F4135B16-E65C-4D33-944F-21C301A91292}" type="presParOf" srcId="{7D268BA7-84A2-4B9A-BAEE-2A6126165AF3}" destId="{52E366FF-51AB-451C-8ACD-DAAD844D5CB4}" srcOrd="6" destOrd="0" presId="urn:microsoft.com/office/officeart/2005/8/layout/process2"/>
    <dgm:cxn modelId="{D18BFCA0-E0BA-4C3E-9969-64B00F2FAA31}" type="presParOf" srcId="{7D268BA7-84A2-4B9A-BAEE-2A6126165AF3}" destId="{C91BFA45-FDC9-4852-8BA2-1E227963C37B}" srcOrd="7" destOrd="0" presId="urn:microsoft.com/office/officeart/2005/8/layout/process2"/>
    <dgm:cxn modelId="{D56A3239-A0A3-4B27-ACB0-862ED5CBFDED}" type="presParOf" srcId="{C91BFA45-FDC9-4852-8BA2-1E227963C37B}" destId="{C67A9AEA-8E6F-4F26-8411-4D28F678EABF}" srcOrd="0" destOrd="0" presId="urn:microsoft.com/office/officeart/2005/8/layout/process2"/>
    <dgm:cxn modelId="{866B0786-DA84-458E-8CB6-86C8EF59FB04}" type="presParOf" srcId="{7D268BA7-84A2-4B9A-BAEE-2A6126165AF3}" destId="{4A911185-C174-4AFB-98EC-9C778966B7DE}" srcOrd="8" destOrd="0" presId="urn:microsoft.com/office/officeart/2005/8/layout/process2"/>
    <dgm:cxn modelId="{2060C106-3B6F-4733-8B83-B05E865D4A60}" type="presParOf" srcId="{7D268BA7-84A2-4B9A-BAEE-2A6126165AF3}" destId="{950AF06C-CB0C-409A-93F9-5734EBD822F1}" srcOrd="9" destOrd="0" presId="urn:microsoft.com/office/officeart/2005/8/layout/process2"/>
    <dgm:cxn modelId="{739752CF-F339-4485-9C81-5DF732112747}" type="presParOf" srcId="{950AF06C-CB0C-409A-93F9-5734EBD822F1}" destId="{8662A1A8-5E2A-4BC0-AB04-FBB862CCAC6F}" srcOrd="0" destOrd="0" presId="urn:microsoft.com/office/officeart/2005/8/layout/process2"/>
    <dgm:cxn modelId="{86607D5F-7A0C-4A8D-B694-8FB68470413B}" type="presParOf" srcId="{7D268BA7-84A2-4B9A-BAEE-2A6126165AF3}" destId="{BFFB81D4-E2D2-49EC-9289-3FEB24277EAC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4B0DEBC-D120-49FD-B7C5-565439F8B0CE}" type="doc">
      <dgm:prSet loTypeId="urn:microsoft.com/office/officeart/2005/8/layout/process2" loCatId="process" qsTypeId="urn:microsoft.com/office/officeart/2005/8/quickstyle/simple1" qsCatId="simple" csTypeId="urn:microsoft.com/office/officeart/2005/8/colors/accent6_4" csCatId="accent6" phldr="1"/>
      <dgm:spPr/>
    </dgm:pt>
    <dgm:pt modelId="{1D89479E-9C06-4C8E-B93C-29C78E38D060}">
      <dgm:prSet phldrT="[Texto]" custT="1"/>
      <dgm:spPr>
        <a:solidFill>
          <a:srgbClr val="D6A09A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1400" b="1" dirty="0">
              <a:latin typeface="Roboto" pitchFamily="2" charset="0"/>
              <a:ea typeface="Roboto" pitchFamily="2" charset="0"/>
            </a:rPr>
            <a:t>MOTIVAÇÕES BRASILEIRAS</a:t>
          </a:r>
        </a:p>
      </dgm:t>
    </dgm:pt>
    <dgm:pt modelId="{94B8F3CA-B7AA-4273-9866-A34341F6259E}" type="parTrans" cxnId="{9C2B8329-FFD7-41FD-B2E8-56654C7E2CCA}">
      <dgm:prSet/>
      <dgm:spPr/>
      <dgm:t>
        <a:bodyPr/>
        <a:lstStyle/>
        <a:p>
          <a:endParaRPr lang="pt-BR"/>
        </a:p>
      </dgm:t>
    </dgm:pt>
    <dgm:pt modelId="{7DF694BF-A822-46C6-9754-BC5CF8409E52}" type="sibTrans" cxnId="{9C2B8329-FFD7-41FD-B2E8-56654C7E2CCA}">
      <dgm:prSet/>
      <dgm:spPr>
        <a:solidFill>
          <a:srgbClr val="D6A09A"/>
        </a:solidFill>
      </dgm:spPr>
      <dgm:t>
        <a:bodyPr/>
        <a:lstStyle/>
        <a:p>
          <a:endParaRPr lang="pt-BR"/>
        </a:p>
      </dgm:t>
    </dgm:pt>
    <dgm:pt modelId="{10BAC36B-1DA6-4CA3-8ACA-5C4BA784DBF6}">
      <dgm:prSet phldrT="[Texto]" custT="1"/>
      <dgm:spPr>
        <a:solidFill>
          <a:srgbClr val="D6A09A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1400" b="1" dirty="0">
              <a:latin typeface="Roboto" pitchFamily="2" charset="0"/>
              <a:ea typeface="Roboto" pitchFamily="2" charset="0"/>
            </a:rPr>
            <a:t>Necessidade de mão de obra</a:t>
          </a:r>
        </a:p>
      </dgm:t>
    </dgm:pt>
    <dgm:pt modelId="{BCD97E60-1D2E-4B52-92AF-B758E3AE5B76}" type="parTrans" cxnId="{385A81D6-54C1-4A9B-94D1-75138C9062DD}">
      <dgm:prSet/>
      <dgm:spPr/>
      <dgm:t>
        <a:bodyPr/>
        <a:lstStyle/>
        <a:p>
          <a:endParaRPr lang="pt-BR"/>
        </a:p>
      </dgm:t>
    </dgm:pt>
    <dgm:pt modelId="{4C96E815-DDBB-4B4C-A23D-96382454108C}" type="sibTrans" cxnId="{385A81D6-54C1-4A9B-94D1-75138C9062DD}">
      <dgm:prSet/>
      <dgm:spPr>
        <a:solidFill>
          <a:srgbClr val="D6A09A"/>
        </a:solidFill>
      </dgm:spPr>
      <dgm:t>
        <a:bodyPr/>
        <a:lstStyle/>
        <a:p>
          <a:endParaRPr lang="pt-BR"/>
        </a:p>
      </dgm:t>
    </dgm:pt>
    <dgm:pt modelId="{F874AF8D-414E-497F-AEC4-1A52700D3324}">
      <dgm:prSet phldrT="[Texto]" custT="1"/>
      <dgm:spPr>
        <a:solidFill>
          <a:srgbClr val="D6A09A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1400" b="1" dirty="0">
              <a:latin typeface="Roboto" pitchFamily="2" charset="0"/>
              <a:ea typeface="Roboto" pitchFamily="2" charset="0"/>
            </a:rPr>
            <a:t>Políticas de branqueamento</a:t>
          </a:r>
        </a:p>
      </dgm:t>
    </dgm:pt>
    <dgm:pt modelId="{AAEE6321-B5C9-4202-B1DD-1871C7EAB2F7}" type="parTrans" cxnId="{84DD4A94-F016-41FC-BA7C-00A397031C17}">
      <dgm:prSet/>
      <dgm:spPr/>
      <dgm:t>
        <a:bodyPr/>
        <a:lstStyle/>
        <a:p>
          <a:endParaRPr lang="pt-BR"/>
        </a:p>
      </dgm:t>
    </dgm:pt>
    <dgm:pt modelId="{735AF932-7B34-4B58-BBA1-24E2EF9D65B9}" type="sibTrans" cxnId="{84DD4A94-F016-41FC-BA7C-00A397031C17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pt-BR"/>
        </a:p>
      </dgm:t>
    </dgm:pt>
    <dgm:pt modelId="{83C56C49-7ADB-475D-97BD-15B11133409E}">
      <dgm:prSet phldrT="[Texto]" custT="1"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1400" b="1" dirty="0">
              <a:latin typeface="Roboto" pitchFamily="2" charset="0"/>
              <a:ea typeface="Roboto" pitchFamily="2" charset="0"/>
            </a:rPr>
            <a:t>MOTIVAÇÕES DOS IMIGRANTES</a:t>
          </a:r>
        </a:p>
      </dgm:t>
    </dgm:pt>
    <dgm:pt modelId="{DB981657-0BDB-4961-850C-473BAE54FA28}" type="parTrans" cxnId="{1E3E7468-8A30-4FDE-B003-CF36C2E7DBCE}">
      <dgm:prSet/>
      <dgm:spPr/>
      <dgm:t>
        <a:bodyPr/>
        <a:lstStyle/>
        <a:p>
          <a:endParaRPr lang="pt-BR"/>
        </a:p>
      </dgm:t>
    </dgm:pt>
    <dgm:pt modelId="{F0B35D9C-A080-41A2-97C3-A943DBD2836C}" type="sibTrans" cxnId="{1E3E7468-8A30-4FDE-B003-CF36C2E7DBC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CFABD80A-3E58-4184-AE2A-0018E084566C}">
      <dgm:prSet phldrT="[Texto]" custT="1"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1400" b="1" dirty="0">
              <a:latin typeface="Roboto" pitchFamily="2" charset="0"/>
              <a:ea typeface="Roboto" pitchFamily="2" charset="0"/>
            </a:rPr>
            <a:t>Busca de trabalho, terra própria e novas oportunidades de vida</a:t>
          </a:r>
        </a:p>
      </dgm:t>
    </dgm:pt>
    <dgm:pt modelId="{81875EAE-41D3-483C-986C-05FACB452368}" type="parTrans" cxnId="{5A89823F-15DF-4A79-86D0-34DC47AA145E}">
      <dgm:prSet/>
      <dgm:spPr/>
      <dgm:t>
        <a:bodyPr/>
        <a:lstStyle/>
        <a:p>
          <a:endParaRPr lang="pt-BR"/>
        </a:p>
      </dgm:t>
    </dgm:pt>
    <dgm:pt modelId="{A3FD2B90-178B-4441-88C3-A86967A53AEC}" type="sibTrans" cxnId="{5A89823F-15DF-4A79-86D0-34DC47AA145E}">
      <dgm:prSet/>
      <dgm:spPr/>
      <dgm:t>
        <a:bodyPr/>
        <a:lstStyle/>
        <a:p>
          <a:endParaRPr lang="pt-BR"/>
        </a:p>
      </dgm:t>
    </dgm:pt>
    <dgm:pt modelId="{7D268BA7-84A2-4B9A-BAEE-2A6126165AF3}" type="pres">
      <dgm:prSet presAssocID="{34B0DEBC-D120-49FD-B7C5-565439F8B0CE}" presName="linearFlow" presStyleCnt="0">
        <dgm:presLayoutVars>
          <dgm:resizeHandles val="exact"/>
        </dgm:presLayoutVars>
      </dgm:prSet>
      <dgm:spPr/>
    </dgm:pt>
    <dgm:pt modelId="{378BF226-BFD0-4609-862E-91A6EB4EBE01}" type="pres">
      <dgm:prSet presAssocID="{1D89479E-9C06-4C8E-B93C-29C78E38D060}" presName="node" presStyleLbl="node1" presStyleIdx="0" presStyleCnt="5">
        <dgm:presLayoutVars>
          <dgm:bulletEnabled val="1"/>
        </dgm:presLayoutVars>
      </dgm:prSet>
      <dgm:spPr/>
    </dgm:pt>
    <dgm:pt modelId="{278AE152-F0F9-4E60-A6E4-14FF2B7277A7}" type="pres">
      <dgm:prSet presAssocID="{7DF694BF-A822-46C6-9754-BC5CF8409E52}" presName="sibTrans" presStyleLbl="sibTrans2D1" presStyleIdx="0" presStyleCnt="4"/>
      <dgm:spPr/>
    </dgm:pt>
    <dgm:pt modelId="{2F093B73-7C62-4638-9E00-2C0E0AEFCFDB}" type="pres">
      <dgm:prSet presAssocID="{7DF694BF-A822-46C6-9754-BC5CF8409E52}" presName="connectorText" presStyleLbl="sibTrans2D1" presStyleIdx="0" presStyleCnt="4"/>
      <dgm:spPr/>
    </dgm:pt>
    <dgm:pt modelId="{97945DD5-DCA2-4C83-9EF0-33A475601094}" type="pres">
      <dgm:prSet presAssocID="{10BAC36B-1DA6-4CA3-8ACA-5C4BA784DBF6}" presName="node" presStyleLbl="node1" presStyleIdx="1" presStyleCnt="5">
        <dgm:presLayoutVars>
          <dgm:bulletEnabled val="1"/>
        </dgm:presLayoutVars>
      </dgm:prSet>
      <dgm:spPr/>
    </dgm:pt>
    <dgm:pt modelId="{A0681CC2-19F3-4DFF-B55A-69E59C041CDE}" type="pres">
      <dgm:prSet presAssocID="{4C96E815-DDBB-4B4C-A23D-96382454108C}" presName="sibTrans" presStyleLbl="sibTrans2D1" presStyleIdx="1" presStyleCnt="4"/>
      <dgm:spPr/>
    </dgm:pt>
    <dgm:pt modelId="{8C030D44-3C23-4824-A887-32723B0BD722}" type="pres">
      <dgm:prSet presAssocID="{4C96E815-DDBB-4B4C-A23D-96382454108C}" presName="connectorText" presStyleLbl="sibTrans2D1" presStyleIdx="1" presStyleCnt="4"/>
      <dgm:spPr/>
    </dgm:pt>
    <dgm:pt modelId="{B4F990CD-3C54-4D49-A2E1-A489840371EB}" type="pres">
      <dgm:prSet presAssocID="{F874AF8D-414E-497F-AEC4-1A52700D3324}" presName="node" presStyleLbl="node1" presStyleIdx="2" presStyleCnt="5">
        <dgm:presLayoutVars>
          <dgm:bulletEnabled val="1"/>
        </dgm:presLayoutVars>
      </dgm:prSet>
      <dgm:spPr/>
    </dgm:pt>
    <dgm:pt modelId="{2A18BC66-09B9-4C0C-A37A-6AE18D91A430}" type="pres">
      <dgm:prSet presAssocID="{735AF932-7B34-4B58-BBA1-24E2EF9D65B9}" presName="sibTrans" presStyleLbl="sibTrans2D1" presStyleIdx="2" presStyleCnt="4"/>
      <dgm:spPr/>
    </dgm:pt>
    <dgm:pt modelId="{6B1C77FC-285C-446B-AAD1-50AEBF38F2E0}" type="pres">
      <dgm:prSet presAssocID="{735AF932-7B34-4B58-BBA1-24E2EF9D65B9}" presName="connectorText" presStyleLbl="sibTrans2D1" presStyleIdx="2" presStyleCnt="4"/>
      <dgm:spPr/>
    </dgm:pt>
    <dgm:pt modelId="{B1E7326F-22D3-4759-863A-59E487250E55}" type="pres">
      <dgm:prSet presAssocID="{83C56C49-7ADB-475D-97BD-15B11133409E}" presName="node" presStyleLbl="node1" presStyleIdx="3" presStyleCnt="5">
        <dgm:presLayoutVars>
          <dgm:bulletEnabled val="1"/>
        </dgm:presLayoutVars>
      </dgm:prSet>
      <dgm:spPr/>
    </dgm:pt>
    <dgm:pt modelId="{F4257A40-A493-4A68-B0F1-C156BBF59F67}" type="pres">
      <dgm:prSet presAssocID="{F0B35D9C-A080-41A2-97C3-A943DBD2836C}" presName="sibTrans" presStyleLbl="sibTrans2D1" presStyleIdx="3" presStyleCnt="4"/>
      <dgm:spPr/>
    </dgm:pt>
    <dgm:pt modelId="{AB2DF75B-F681-42C4-8A91-8A9A924B6850}" type="pres">
      <dgm:prSet presAssocID="{F0B35D9C-A080-41A2-97C3-A943DBD2836C}" presName="connectorText" presStyleLbl="sibTrans2D1" presStyleIdx="3" presStyleCnt="4"/>
      <dgm:spPr/>
    </dgm:pt>
    <dgm:pt modelId="{F9093ABE-2894-49DD-B02C-BAD444155127}" type="pres">
      <dgm:prSet presAssocID="{CFABD80A-3E58-4184-AE2A-0018E084566C}" presName="node" presStyleLbl="node1" presStyleIdx="4" presStyleCnt="5">
        <dgm:presLayoutVars>
          <dgm:bulletEnabled val="1"/>
        </dgm:presLayoutVars>
      </dgm:prSet>
      <dgm:spPr/>
    </dgm:pt>
  </dgm:ptLst>
  <dgm:cxnLst>
    <dgm:cxn modelId="{078B6802-9277-4EC3-8E07-C5E00453025C}" type="presOf" srcId="{34B0DEBC-D120-49FD-B7C5-565439F8B0CE}" destId="{7D268BA7-84A2-4B9A-BAEE-2A6126165AF3}" srcOrd="0" destOrd="0" presId="urn:microsoft.com/office/officeart/2005/8/layout/process2"/>
    <dgm:cxn modelId="{A691BB08-777C-433A-8793-45C619EC9EF7}" type="presOf" srcId="{735AF932-7B34-4B58-BBA1-24E2EF9D65B9}" destId="{6B1C77FC-285C-446B-AAD1-50AEBF38F2E0}" srcOrd="1" destOrd="0" presId="urn:microsoft.com/office/officeart/2005/8/layout/process2"/>
    <dgm:cxn modelId="{B42EA51F-78B5-4B15-BF36-C30410B4BEF6}" type="presOf" srcId="{CFABD80A-3E58-4184-AE2A-0018E084566C}" destId="{F9093ABE-2894-49DD-B02C-BAD444155127}" srcOrd="0" destOrd="0" presId="urn:microsoft.com/office/officeart/2005/8/layout/process2"/>
    <dgm:cxn modelId="{2485C227-3269-4FB9-B8A7-BCE46133E450}" type="presOf" srcId="{83C56C49-7ADB-475D-97BD-15B11133409E}" destId="{B1E7326F-22D3-4759-863A-59E487250E55}" srcOrd="0" destOrd="0" presId="urn:microsoft.com/office/officeart/2005/8/layout/process2"/>
    <dgm:cxn modelId="{9C2B8329-FFD7-41FD-B2E8-56654C7E2CCA}" srcId="{34B0DEBC-D120-49FD-B7C5-565439F8B0CE}" destId="{1D89479E-9C06-4C8E-B93C-29C78E38D060}" srcOrd="0" destOrd="0" parTransId="{94B8F3CA-B7AA-4273-9866-A34341F6259E}" sibTransId="{7DF694BF-A822-46C6-9754-BC5CF8409E52}"/>
    <dgm:cxn modelId="{C45D983A-7173-43C9-A4A5-639E31B6D5D3}" type="presOf" srcId="{7DF694BF-A822-46C6-9754-BC5CF8409E52}" destId="{278AE152-F0F9-4E60-A6E4-14FF2B7277A7}" srcOrd="0" destOrd="0" presId="urn:microsoft.com/office/officeart/2005/8/layout/process2"/>
    <dgm:cxn modelId="{5A89823F-15DF-4A79-86D0-34DC47AA145E}" srcId="{34B0DEBC-D120-49FD-B7C5-565439F8B0CE}" destId="{CFABD80A-3E58-4184-AE2A-0018E084566C}" srcOrd="4" destOrd="0" parTransId="{81875EAE-41D3-483C-986C-05FACB452368}" sibTransId="{A3FD2B90-178B-4441-88C3-A86967A53AEC}"/>
    <dgm:cxn modelId="{384D8264-C512-49E7-90F0-EE408338F8C2}" type="presOf" srcId="{F0B35D9C-A080-41A2-97C3-A943DBD2836C}" destId="{F4257A40-A493-4A68-B0F1-C156BBF59F67}" srcOrd="0" destOrd="0" presId="urn:microsoft.com/office/officeart/2005/8/layout/process2"/>
    <dgm:cxn modelId="{77488245-00A3-47D1-8F25-6416C8636E4E}" type="presOf" srcId="{1D89479E-9C06-4C8E-B93C-29C78E38D060}" destId="{378BF226-BFD0-4609-862E-91A6EB4EBE01}" srcOrd="0" destOrd="0" presId="urn:microsoft.com/office/officeart/2005/8/layout/process2"/>
    <dgm:cxn modelId="{1E3E7468-8A30-4FDE-B003-CF36C2E7DBCE}" srcId="{34B0DEBC-D120-49FD-B7C5-565439F8B0CE}" destId="{83C56C49-7ADB-475D-97BD-15B11133409E}" srcOrd="3" destOrd="0" parTransId="{DB981657-0BDB-4961-850C-473BAE54FA28}" sibTransId="{F0B35D9C-A080-41A2-97C3-A943DBD2836C}"/>
    <dgm:cxn modelId="{7AC6578A-497F-4D25-82F9-3E61F58CDC76}" type="presOf" srcId="{F874AF8D-414E-497F-AEC4-1A52700D3324}" destId="{B4F990CD-3C54-4D49-A2E1-A489840371EB}" srcOrd="0" destOrd="0" presId="urn:microsoft.com/office/officeart/2005/8/layout/process2"/>
    <dgm:cxn modelId="{D330648B-271E-4EB0-A53D-9F6348773EA8}" type="presOf" srcId="{F0B35D9C-A080-41A2-97C3-A943DBD2836C}" destId="{AB2DF75B-F681-42C4-8A91-8A9A924B6850}" srcOrd="1" destOrd="0" presId="urn:microsoft.com/office/officeart/2005/8/layout/process2"/>
    <dgm:cxn modelId="{84DD4A94-F016-41FC-BA7C-00A397031C17}" srcId="{34B0DEBC-D120-49FD-B7C5-565439F8B0CE}" destId="{F874AF8D-414E-497F-AEC4-1A52700D3324}" srcOrd="2" destOrd="0" parTransId="{AAEE6321-B5C9-4202-B1DD-1871C7EAB2F7}" sibTransId="{735AF932-7B34-4B58-BBA1-24E2EF9D65B9}"/>
    <dgm:cxn modelId="{FAD93395-906C-4E56-A366-72BAB4F25B9A}" type="presOf" srcId="{7DF694BF-A822-46C6-9754-BC5CF8409E52}" destId="{2F093B73-7C62-4638-9E00-2C0E0AEFCFDB}" srcOrd="1" destOrd="0" presId="urn:microsoft.com/office/officeart/2005/8/layout/process2"/>
    <dgm:cxn modelId="{332645BE-6F1D-4D23-B92E-AB15F9E6DC8E}" type="presOf" srcId="{735AF932-7B34-4B58-BBA1-24E2EF9D65B9}" destId="{2A18BC66-09B9-4C0C-A37A-6AE18D91A430}" srcOrd="0" destOrd="0" presId="urn:microsoft.com/office/officeart/2005/8/layout/process2"/>
    <dgm:cxn modelId="{7ADE96C1-63E7-44F0-8FD1-1574BA1FB685}" type="presOf" srcId="{4C96E815-DDBB-4B4C-A23D-96382454108C}" destId="{A0681CC2-19F3-4DFF-B55A-69E59C041CDE}" srcOrd="0" destOrd="0" presId="urn:microsoft.com/office/officeart/2005/8/layout/process2"/>
    <dgm:cxn modelId="{7ED47DC8-7733-471A-97FE-F6AB444365F5}" type="presOf" srcId="{10BAC36B-1DA6-4CA3-8ACA-5C4BA784DBF6}" destId="{97945DD5-DCA2-4C83-9EF0-33A475601094}" srcOrd="0" destOrd="0" presId="urn:microsoft.com/office/officeart/2005/8/layout/process2"/>
    <dgm:cxn modelId="{D5D481D5-F8D3-4ABF-AFA7-F0C2E076DDBC}" type="presOf" srcId="{4C96E815-DDBB-4B4C-A23D-96382454108C}" destId="{8C030D44-3C23-4824-A887-32723B0BD722}" srcOrd="1" destOrd="0" presId="urn:microsoft.com/office/officeart/2005/8/layout/process2"/>
    <dgm:cxn modelId="{385A81D6-54C1-4A9B-94D1-75138C9062DD}" srcId="{34B0DEBC-D120-49FD-B7C5-565439F8B0CE}" destId="{10BAC36B-1DA6-4CA3-8ACA-5C4BA784DBF6}" srcOrd="1" destOrd="0" parTransId="{BCD97E60-1D2E-4B52-92AF-B758E3AE5B76}" sibTransId="{4C96E815-DDBB-4B4C-A23D-96382454108C}"/>
    <dgm:cxn modelId="{C7B2EB74-AAEB-4A37-A561-A1218B923122}" type="presParOf" srcId="{7D268BA7-84A2-4B9A-BAEE-2A6126165AF3}" destId="{378BF226-BFD0-4609-862E-91A6EB4EBE01}" srcOrd="0" destOrd="0" presId="urn:microsoft.com/office/officeart/2005/8/layout/process2"/>
    <dgm:cxn modelId="{C2D65D6E-0226-4528-8DE2-697FC8AACE24}" type="presParOf" srcId="{7D268BA7-84A2-4B9A-BAEE-2A6126165AF3}" destId="{278AE152-F0F9-4E60-A6E4-14FF2B7277A7}" srcOrd="1" destOrd="0" presId="urn:microsoft.com/office/officeart/2005/8/layout/process2"/>
    <dgm:cxn modelId="{14C764E0-A2BE-46DF-B712-BAA4FEC66FEE}" type="presParOf" srcId="{278AE152-F0F9-4E60-A6E4-14FF2B7277A7}" destId="{2F093B73-7C62-4638-9E00-2C0E0AEFCFDB}" srcOrd="0" destOrd="0" presId="urn:microsoft.com/office/officeart/2005/8/layout/process2"/>
    <dgm:cxn modelId="{877F8AFA-C6F4-45DE-8B51-36177F728B4C}" type="presParOf" srcId="{7D268BA7-84A2-4B9A-BAEE-2A6126165AF3}" destId="{97945DD5-DCA2-4C83-9EF0-33A475601094}" srcOrd="2" destOrd="0" presId="urn:microsoft.com/office/officeart/2005/8/layout/process2"/>
    <dgm:cxn modelId="{B09D7EFD-4395-4C38-80FD-B316E6A2C4DF}" type="presParOf" srcId="{7D268BA7-84A2-4B9A-BAEE-2A6126165AF3}" destId="{A0681CC2-19F3-4DFF-B55A-69E59C041CDE}" srcOrd="3" destOrd="0" presId="urn:microsoft.com/office/officeart/2005/8/layout/process2"/>
    <dgm:cxn modelId="{2361E8F6-5B28-4A19-A4D7-0133738995A4}" type="presParOf" srcId="{A0681CC2-19F3-4DFF-B55A-69E59C041CDE}" destId="{8C030D44-3C23-4824-A887-32723B0BD722}" srcOrd="0" destOrd="0" presId="urn:microsoft.com/office/officeart/2005/8/layout/process2"/>
    <dgm:cxn modelId="{8D22F424-AEE0-49B2-AA52-5A86F0F5113A}" type="presParOf" srcId="{7D268BA7-84A2-4B9A-BAEE-2A6126165AF3}" destId="{B4F990CD-3C54-4D49-A2E1-A489840371EB}" srcOrd="4" destOrd="0" presId="urn:microsoft.com/office/officeart/2005/8/layout/process2"/>
    <dgm:cxn modelId="{770BC154-8A15-4FE6-842F-893395A5E8BB}" type="presParOf" srcId="{7D268BA7-84A2-4B9A-BAEE-2A6126165AF3}" destId="{2A18BC66-09B9-4C0C-A37A-6AE18D91A430}" srcOrd="5" destOrd="0" presId="urn:microsoft.com/office/officeart/2005/8/layout/process2"/>
    <dgm:cxn modelId="{130A3477-5690-4A58-8D59-C92F59595B7F}" type="presParOf" srcId="{2A18BC66-09B9-4C0C-A37A-6AE18D91A430}" destId="{6B1C77FC-285C-446B-AAD1-50AEBF38F2E0}" srcOrd="0" destOrd="0" presId="urn:microsoft.com/office/officeart/2005/8/layout/process2"/>
    <dgm:cxn modelId="{86BED81D-5245-4CD2-9560-0484F198084C}" type="presParOf" srcId="{7D268BA7-84A2-4B9A-BAEE-2A6126165AF3}" destId="{B1E7326F-22D3-4759-863A-59E487250E55}" srcOrd="6" destOrd="0" presId="urn:microsoft.com/office/officeart/2005/8/layout/process2"/>
    <dgm:cxn modelId="{97550BC0-D2E6-4590-8834-B130BF75CDFE}" type="presParOf" srcId="{7D268BA7-84A2-4B9A-BAEE-2A6126165AF3}" destId="{F4257A40-A493-4A68-B0F1-C156BBF59F67}" srcOrd="7" destOrd="0" presId="urn:microsoft.com/office/officeart/2005/8/layout/process2"/>
    <dgm:cxn modelId="{AA9B0D58-BB22-491F-AE6E-A5FAAABFEB9D}" type="presParOf" srcId="{F4257A40-A493-4A68-B0F1-C156BBF59F67}" destId="{AB2DF75B-F681-42C4-8A91-8A9A924B6850}" srcOrd="0" destOrd="0" presId="urn:microsoft.com/office/officeart/2005/8/layout/process2"/>
    <dgm:cxn modelId="{75674931-E6BC-440A-B112-2389D4303C40}" type="presParOf" srcId="{7D268BA7-84A2-4B9A-BAEE-2A6126165AF3}" destId="{F9093ABE-2894-49DD-B02C-BAD444155127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ACC0331-0B8F-4665-BA09-B59F3DC38C5F}" type="doc">
      <dgm:prSet loTypeId="urn:microsoft.com/office/officeart/2005/8/layout/vList5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543D00F6-E68B-4B47-84C3-2F713831679F}">
      <dgm:prSet phldrT="[Texto]" custT="1"/>
      <dgm:spPr/>
      <dgm:t>
        <a:bodyPr/>
        <a:lstStyle/>
        <a:p>
          <a:r>
            <a:rPr lang="pt-BR" sz="1600" b="1" dirty="0"/>
            <a:t>Italianos</a:t>
          </a:r>
        </a:p>
      </dgm:t>
    </dgm:pt>
    <dgm:pt modelId="{F096BA94-46BE-4B7B-8305-283D9D137073}" type="parTrans" cxnId="{C4DC23C0-754E-4396-8D6B-341A7DCB0C75}">
      <dgm:prSet/>
      <dgm:spPr/>
      <dgm:t>
        <a:bodyPr/>
        <a:lstStyle/>
        <a:p>
          <a:endParaRPr lang="pt-BR"/>
        </a:p>
      </dgm:t>
    </dgm:pt>
    <dgm:pt modelId="{8AE6A49C-C8B5-42D3-9F90-F2B2C0BDD795}" type="sibTrans" cxnId="{C4DC23C0-754E-4396-8D6B-341A7DCB0C75}">
      <dgm:prSet/>
      <dgm:spPr/>
      <dgm:t>
        <a:bodyPr/>
        <a:lstStyle/>
        <a:p>
          <a:endParaRPr lang="pt-BR"/>
        </a:p>
      </dgm:t>
    </dgm:pt>
    <dgm:pt modelId="{7ECE2035-4F77-4CA8-BB24-C094BA44069D}">
      <dgm:prSet phldrT="[Texto]"/>
      <dgm:spPr/>
      <dgm:t>
        <a:bodyPr/>
        <a:lstStyle/>
        <a:p>
          <a:r>
            <a:rPr lang="pt-BR" dirty="0"/>
            <a:t>Trabalhavam, majoritariamente, nos cafezais das províncias de São Paulo e do Rio de Janeiro.</a:t>
          </a:r>
        </a:p>
      </dgm:t>
    </dgm:pt>
    <dgm:pt modelId="{0D513530-7CC2-4382-9BB1-49C6F3C27D07}" type="parTrans" cxnId="{BB2BC733-FF43-4BD1-90B6-F9A0F8D88156}">
      <dgm:prSet/>
      <dgm:spPr/>
      <dgm:t>
        <a:bodyPr/>
        <a:lstStyle/>
        <a:p>
          <a:endParaRPr lang="pt-BR"/>
        </a:p>
      </dgm:t>
    </dgm:pt>
    <dgm:pt modelId="{E0096746-555B-4D91-B8F0-9175282A5E4B}" type="sibTrans" cxnId="{BB2BC733-FF43-4BD1-90B6-F9A0F8D88156}">
      <dgm:prSet/>
      <dgm:spPr/>
      <dgm:t>
        <a:bodyPr/>
        <a:lstStyle/>
        <a:p>
          <a:endParaRPr lang="pt-BR"/>
        </a:p>
      </dgm:t>
    </dgm:pt>
    <dgm:pt modelId="{5E903DBB-9538-4FFC-8C3F-C72F8D468D2C}">
      <dgm:prSet phldrT="[Texto]" custT="1"/>
      <dgm:spPr/>
      <dgm:t>
        <a:bodyPr/>
        <a:lstStyle/>
        <a:p>
          <a:r>
            <a:rPr lang="pt-BR" sz="1600" b="1" dirty="0"/>
            <a:t>Portugueses e espanhóis</a:t>
          </a:r>
        </a:p>
      </dgm:t>
    </dgm:pt>
    <dgm:pt modelId="{9E6EA215-34E3-4B86-B612-9F6769F23C42}" type="parTrans" cxnId="{F72EF6B6-796F-4623-BC78-061609A33853}">
      <dgm:prSet/>
      <dgm:spPr/>
      <dgm:t>
        <a:bodyPr/>
        <a:lstStyle/>
        <a:p>
          <a:endParaRPr lang="pt-BR"/>
        </a:p>
      </dgm:t>
    </dgm:pt>
    <dgm:pt modelId="{7F15844C-9BD8-4AB2-BD47-73154EAF9DC8}" type="sibTrans" cxnId="{F72EF6B6-796F-4623-BC78-061609A33853}">
      <dgm:prSet/>
      <dgm:spPr/>
      <dgm:t>
        <a:bodyPr/>
        <a:lstStyle/>
        <a:p>
          <a:endParaRPr lang="pt-BR"/>
        </a:p>
      </dgm:t>
    </dgm:pt>
    <dgm:pt modelId="{AE96B19E-3A70-4FC0-A6CE-4BBDA52FB005}">
      <dgm:prSet phldrT="[Texto]"/>
      <dgm:spPr/>
      <dgm:t>
        <a:bodyPr/>
        <a:lstStyle/>
        <a:p>
          <a:r>
            <a:rPr lang="pt-BR" dirty="0"/>
            <a:t>Foram para as grandes cidades (Rio de Janeiro, São Paulo e Salvador) trabalhar como comerciantes, artesãos ou operários.</a:t>
          </a:r>
        </a:p>
      </dgm:t>
    </dgm:pt>
    <dgm:pt modelId="{8C05132E-3BAB-4C61-A501-617827AD2828}" type="parTrans" cxnId="{E5A6412E-05B0-468F-B37B-3469E1F70881}">
      <dgm:prSet/>
      <dgm:spPr/>
      <dgm:t>
        <a:bodyPr/>
        <a:lstStyle/>
        <a:p>
          <a:endParaRPr lang="pt-BR"/>
        </a:p>
      </dgm:t>
    </dgm:pt>
    <dgm:pt modelId="{0ECA53C4-37F7-4563-B3CD-9AB4C6C407D3}" type="sibTrans" cxnId="{E5A6412E-05B0-468F-B37B-3469E1F70881}">
      <dgm:prSet/>
      <dgm:spPr/>
      <dgm:t>
        <a:bodyPr/>
        <a:lstStyle/>
        <a:p>
          <a:endParaRPr lang="pt-BR"/>
        </a:p>
      </dgm:t>
    </dgm:pt>
    <dgm:pt modelId="{1FE7D990-D7AF-4716-9ECA-7EFC7A87B23B}">
      <dgm:prSet phldrT="[Texto]" custT="1"/>
      <dgm:spPr/>
      <dgm:t>
        <a:bodyPr/>
        <a:lstStyle/>
        <a:p>
          <a:r>
            <a:rPr lang="pt-BR" sz="1600" b="1" dirty="0"/>
            <a:t>Italianos, alemães e eslavos e holandeses</a:t>
          </a:r>
        </a:p>
      </dgm:t>
    </dgm:pt>
    <dgm:pt modelId="{AE9EBC9D-469B-471D-80D2-16EE08E4D054}" type="parTrans" cxnId="{D57FF28D-E0E5-431B-B240-7B35D21BC957}">
      <dgm:prSet/>
      <dgm:spPr/>
      <dgm:t>
        <a:bodyPr/>
        <a:lstStyle/>
        <a:p>
          <a:endParaRPr lang="pt-BR"/>
        </a:p>
      </dgm:t>
    </dgm:pt>
    <dgm:pt modelId="{1F4563D1-290F-4CF9-AEE3-ED7D6A1FF5C4}" type="sibTrans" cxnId="{D57FF28D-E0E5-431B-B240-7B35D21BC957}">
      <dgm:prSet/>
      <dgm:spPr/>
      <dgm:t>
        <a:bodyPr/>
        <a:lstStyle/>
        <a:p>
          <a:endParaRPr lang="pt-BR"/>
        </a:p>
      </dgm:t>
    </dgm:pt>
    <dgm:pt modelId="{F016A431-C208-456F-BFE1-FC800304E69B}">
      <dgm:prSet phldrT="[Texto]"/>
      <dgm:spPr/>
      <dgm:t>
        <a:bodyPr/>
        <a:lstStyle/>
        <a:p>
          <a:r>
            <a:rPr lang="pt-BR" dirty="0"/>
            <a:t>Ocuparam as colônias do Sul (para proteger as fronteiras, o governo ofereceu lotes de terras nessa região).</a:t>
          </a:r>
        </a:p>
      </dgm:t>
    </dgm:pt>
    <dgm:pt modelId="{F1E15657-B4F8-4622-BEE8-C7DC715B2F19}" type="parTrans" cxnId="{FF54DDEF-E9AC-45D0-B61B-5C95C6930C89}">
      <dgm:prSet/>
      <dgm:spPr/>
      <dgm:t>
        <a:bodyPr/>
        <a:lstStyle/>
        <a:p>
          <a:endParaRPr lang="pt-BR"/>
        </a:p>
      </dgm:t>
    </dgm:pt>
    <dgm:pt modelId="{5A502062-A548-4805-9896-C75BD5DD885B}" type="sibTrans" cxnId="{FF54DDEF-E9AC-45D0-B61B-5C95C6930C89}">
      <dgm:prSet/>
      <dgm:spPr/>
      <dgm:t>
        <a:bodyPr/>
        <a:lstStyle/>
        <a:p>
          <a:endParaRPr lang="pt-BR"/>
        </a:p>
      </dgm:t>
    </dgm:pt>
    <dgm:pt modelId="{2DB6DDB0-9B5B-49AD-9D18-9629CACEEE7E}" type="pres">
      <dgm:prSet presAssocID="{3ACC0331-0B8F-4665-BA09-B59F3DC38C5F}" presName="Name0" presStyleCnt="0">
        <dgm:presLayoutVars>
          <dgm:dir/>
          <dgm:animLvl val="lvl"/>
          <dgm:resizeHandles val="exact"/>
        </dgm:presLayoutVars>
      </dgm:prSet>
      <dgm:spPr/>
    </dgm:pt>
    <dgm:pt modelId="{9B3DBA30-1A6A-47CF-B922-F410455BAC66}" type="pres">
      <dgm:prSet presAssocID="{543D00F6-E68B-4B47-84C3-2F713831679F}" presName="linNode" presStyleCnt="0"/>
      <dgm:spPr/>
    </dgm:pt>
    <dgm:pt modelId="{01356DE3-8A6E-49A5-83C0-013E2CE17D30}" type="pres">
      <dgm:prSet presAssocID="{543D00F6-E68B-4B47-84C3-2F713831679F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81EDB32D-A4B3-4ED3-AF98-88E4FD2D8D40}" type="pres">
      <dgm:prSet presAssocID="{543D00F6-E68B-4B47-84C3-2F713831679F}" presName="descendantText" presStyleLbl="alignAccFollowNode1" presStyleIdx="0" presStyleCnt="3">
        <dgm:presLayoutVars>
          <dgm:bulletEnabled val="1"/>
        </dgm:presLayoutVars>
      </dgm:prSet>
      <dgm:spPr/>
    </dgm:pt>
    <dgm:pt modelId="{AAEBFEDC-6CA4-42EC-9B8C-1DEC8F8403BC}" type="pres">
      <dgm:prSet presAssocID="{8AE6A49C-C8B5-42D3-9F90-F2B2C0BDD795}" presName="sp" presStyleCnt="0"/>
      <dgm:spPr/>
    </dgm:pt>
    <dgm:pt modelId="{645D4E36-E0CE-4CCE-92AE-1A2BB894CAC8}" type="pres">
      <dgm:prSet presAssocID="{5E903DBB-9538-4FFC-8C3F-C72F8D468D2C}" presName="linNode" presStyleCnt="0"/>
      <dgm:spPr/>
    </dgm:pt>
    <dgm:pt modelId="{6AB8321F-4AAA-4E37-9505-0720D79B4382}" type="pres">
      <dgm:prSet presAssocID="{5E903DBB-9538-4FFC-8C3F-C72F8D468D2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72363C5-489A-4010-8F2A-DEFA08F55A39}" type="pres">
      <dgm:prSet presAssocID="{5E903DBB-9538-4FFC-8C3F-C72F8D468D2C}" presName="descendantText" presStyleLbl="alignAccFollowNode1" presStyleIdx="1" presStyleCnt="3">
        <dgm:presLayoutVars>
          <dgm:bulletEnabled val="1"/>
        </dgm:presLayoutVars>
      </dgm:prSet>
      <dgm:spPr/>
    </dgm:pt>
    <dgm:pt modelId="{C6355D7E-F2F2-4A02-BA13-A7327633556E}" type="pres">
      <dgm:prSet presAssocID="{7F15844C-9BD8-4AB2-BD47-73154EAF9DC8}" presName="sp" presStyleCnt="0"/>
      <dgm:spPr/>
    </dgm:pt>
    <dgm:pt modelId="{A7D2D32A-618F-4402-A47B-C176D80F12BB}" type="pres">
      <dgm:prSet presAssocID="{1FE7D990-D7AF-4716-9ECA-7EFC7A87B23B}" presName="linNode" presStyleCnt="0"/>
      <dgm:spPr/>
    </dgm:pt>
    <dgm:pt modelId="{B0E065A7-D56D-4357-A44B-CB55B66C0D84}" type="pres">
      <dgm:prSet presAssocID="{1FE7D990-D7AF-4716-9ECA-7EFC7A87B23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56068896-BCF4-4214-9C21-7D18CECB3EE9}" type="pres">
      <dgm:prSet presAssocID="{1FE7D990-D7AF-4716-9ECA-7EFC7A87B23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03ED9604-AFBF-4754-95A9-C37409C9A7E4}" type="presOf" srcId="{F016A431-C208-456F-BFE1-FC800304E69B}" destId="{56068896-BCF4-4214-9C21-7D18CECB3EE9}" srcOrd="0" destOrd="0" presId="urn:microsoft.com/office/officeart/2005/8/layout/vList5"/>
    <dgm:cxn modelId="{E5A6412E-05B0-468F-B37B-3469E1F70881}" srcId="{5E903DBB-9538-4FFC-8C3F-C72F8D468D2C}" destId="{AE96B19E-3A70-4FC0-A6CE-4BBDA52FB005}" srcOrd="0" destOrd="0" parTransId="{8C05132E-3BAB-4C61-A501-617827AD2828}" sibTransId="{0ECA53C4-37F7-4563-B3CD-9AB4C6C407D3}"/>
    <dgm:cxn modelId="{BB2BC733-FF43-4BD1-90B6-F9A0F8D88156}" srcId="{543D00F6-E68B-4B47-84C3-2F713831679F}" destId="{7ECE2035-4F77-4CA8-BB24-C094BA44069D}" srcOrd="0" destOrd="0" parTransId="{0D513530-7CC2-4382-9BB1-49C6F3C27D07}" sibTransId="{E0096746-555B-4D91-B8F0-9175282A5E4B}"/>
    <dgm:cxn modelId="{50A41045-E1BE-4B3C-BDE9-0AF94F93A1C9}" type="presOf" srcId="{543D00F6-E68B-4B47-84C3-2F713831679F}" destId="{01356DE3-8A6E-49A5-83C0-013E2CE17D30}" srcOrd="0" destOrd="0" presId="urn:microsoft.com/office/officeart/2005/8/layout/vList5"/>
    <dgm:cxn modelId="{022FE872-E1AD-4CAE-BCAE-35E1C3C87789}" type="presOf" srcId="{AE96B19E-3A70-4FC0-A6CE-4BBDA52FB005}" destId="{572363C5-489A-4010-8F2A-DEFA08F55A39}" srcOrd="0" destOrd="0" presId="urn:microsoft.com/office/officeart/2005/8/layout/vList5"/>
    <dgm:cxn modelId="{C48E3674-CE73-4E51-A1CB-41523A414EB2}" type="presOf" srcId="{3ACC0331-0B8F-4665-BA09-B59F3DC38C5F}" destId="{2DB6DDB0-9B5B-49AD-9D18-9629CACEEE7E}" srcOrd="0" destOrd="0" presId="urn:microsoft.com/office/officeart/2005/8/layout/vList5"/>
    <dgm:cxn modelId="{D57FF28D-E0E5-431B-B240-7B35D21BC957}" srcId="{3ACC0331-0B8F-4665-BA09-B59F3DC38C5F}" destId="{1FE7D990-D7AF-4716-9ECA-7EFC7A87B23B}" srcOrd="2" destOrd="0" parTransId="{AE9EBC9D-469B-471D-80D2-16EE08E4D054}" sibTransId="{1F4563D1-290F-4CF9-AEE3-ED7D6A1FF5C4}"/>
    <dgm:cxn modelId="{FCC62092-1B7E-4385-BEA4-2499D1B294FC}" type="presOf" srcId="{7ECE2035-4F77-4CA8-BB24-C094BA44069D}" destId="{81EDB32D-A4B3-4ED3-AF98-88E4FD2D8D40}" srcOrd="0" destOrd="0" presId="urn:microsoft.com/office/officeart/2005/8/layout/vList5"/>
    <dgm:cxn modelId="{3555FCA3-7393-4F54-94DC-D774FA22A197}" type="presOf" srcId="{5E903DBB-9538-4FFC-8C3F-C72F8D468D2C}" destId="{6AB8321F-4AAA-4E37-9505-0720D79B4382}" srcOrd="0" destOrd="0" presId="urn:microsoft.com/office/officeart/2005/8/layout/vList5"/>
    <dgm:cxn modelId="{E99787A6-588C-4BDE-95CE-E1BE8EAA90B4}" type="presOf" srcId="{1FE7D990-D7AF-4716-9ECA-7EFC7A87B23B}" destId="{B0E065A7-D56D-4357-A44B-CB55B66C0D84}" srcOrd="0" destOrd="0" presId="urn:microsoft.com/office/officeart/2005/8/layout/vList5"/>
    <dgm:cxn modelId="{F72EF6B6-796F-4623-BC78-061609A33853}" srcId="{3ACC0331-0B8F-4665-BA09-B59F3DC38C5F}" destId="{5E903DBB-9538-4FFC-8C3F-C72F8D468D2C}" srcOrd="1" destOrd="0" parTransId="{9E6EA215-34E3-4B86-B612-9F6769F23C42}" sibTransId="{7F15844C-9BD8-4AB2-BD47-73154EAF9DC8}"/>
    <dgm:cxn modelId="{C4DC23C0-754E-4396-8D6B-341A7DCB0C75}" srcId="{3ACC0331-0B8F-4665-BA09-B59F3DC38C5F}" destId="{543D00F6-E68B-4B47-84C3-2F713831679F}" srcOrd="0" destOrd="0" parTransId="{F096BA94-46BE-4B7B-8305-283D9D137073}" sibTransId="{8AE6A49C-C8B5-42D3-9F90-F2B2C0BDD795}"/>
    <dgm:cxn modelId="{FF54DDEF-E9AC-45D0-B61B-5C95C6930C89}" srcId="{1FE7D990-D7AF-4716-9ECA-7EFC7A87B23B}" destId="{F016A431-C208-456F-BFE1-FC800304E69B}" srcOrd="0" destOrd="0" parTransId="{F1E15657-B4F8-4622-BEE8-C7DC715B2F19}" sibTransId="{5A502062-A548-4805-9896-C75BD5DD885B}"/>
    <dgm:cxn modelId="{FB9AB5A6-E52D-43F1-A920-FA24B45DC8A3}" type="presParOf" srcId="{2DB6DDB0-9B5B-49AD-9D18-9629CACEEE7E}" destId="{9B3DBA30-1A6A-47CF-B922-F410455BAC66}" srcOrd="0" destOrd="0" presId="urn:microsoft.com/office/officeart/2005/8/layout/vList5"/>
    <dgm:cxn modelId="{B162C447-C3FB-4F4E-AD98-B24429B3E860}" type="presParOf" srcId="{9B3DBA30-1A6A-47CF-B922-F410455BAC66}" destId="{01356DE3-8A6E-49A5-83C0-013E2CE17D30}" srcOrd="0" destOrd="0" presId="urn:microsoft.com/office/officeart/2005/8/layout/vList5"/>
    <dgm:cxn modelId="{C87387FD-6C61-4F1E-ADE4-810AF3AD0947}" type="presParOf" srcId="{9B3DBA30-1A6A-47CF-B922-F410455BAC66}" destId="{81EDB32D-A4B3-4ED3-AF98-88E4FD2D8D40}" srcOrd="1" destOrd="0" presId="urn:microsoft.com/office/officeart/2005/8/layout/vList5"/>
    <dgm:cxn modelId="{48E2B48D-B9B4-4769-BF2B-84E7D6DD2DE4}" type="presParOf" srcId="{2DB6DDB0-9B5B-49AD-9D18-9629CACEEE7E}" destId="{AAEBFEDC-6CA4-42EC-9B8C-1DEC8F8403BC}" srcOrd="1" destOrd="0" presId="urn:microsoft.com/office/officeart/2005/8/layout/vList5"/>
    <dgm:cxn modelId="{45B86270-BB3D-46D6-ACA8-2B195D19184F}" type="presParOf" srcId="{2DB6DDB0-9B5B-49AD-9D18-9629CACEEE7E}" destId="{645D4E36-E0CE-4CCE-92AE-1A2BB894CAC8}" srcOrd="2" destOrd="0" presId="urn:microsoft.com/office/officeart/2005/8/layout/vList5"/>
    <dgm:cxn modelId="{9586BFB8-619D-44F1-A6E5-F3868666D75F}" type="presParOf" srcId="{645D4E36-E0CE-4CCE-92AE-1A2BB894CAC8}" destId="{6AB8321F-4AAA-4E37-9505-0720D79B4382}" srcOrd="0" destOrd="0" presId="urn:microsoft.com/office/officeart/2005/8/layout/vList5"/>
    <dgm:cxn modelId="{0B41F276-59D6-4A1E-8589-8553157B2F1B}" type="presParOf" srcId="{645D4E36-E0CE-4CCE-92AE-1A2BB894CAC8}" destId="{572363C5-489A-4010-8F2A-DEFA08F55A39}" srcOrd="1" destOrd="0" presId="urn:microsoft.com/office/officeart/2005/8/layout/vList5"/>
    <dgm:cxn modelId="{C172BEA6-D1B1-417A-9CF3-579BACAF92FE}" type="presParOf" srcId="{2DB6DDB0-9B5B-49AD-9D18-9629CACEEE7E}" destId="{C6355D7E-F2F2-4A02-BA13-A7327633556E}" srcOrd="3" destOrd="0" presId="urn:microsoft.com/office/officeart/2005/8/layout/vList5"/>
    <dgm:cxn modelId="{03249A5E-0320-4623-8DF4-DD6ABBCE699A}" type="presParOf" srcId="{2DB6DDB0-9B5B-49AD-9D18-9629CACEEE7E}" destId="{A7D2D32A-618F-4402-A47B-C176D80F12BB}" srcOrd="4" destOrd="0" presId="urn:microsoft.com/office/officeart/2005/8/layout/vList5"/>
    <dgm:cxn modelId="{5FD0ED80-ADD3-4937-A7C1-49A1C2CF7769}" type="presParOf" srcId="{A7D2D32A-618F-4402-A47B-C176D80F12BB}" destId="{B0E065A7-D56D-4357-A44B-CB55B66C0D84}" srcOrd="0" destOrd="0" presId="urn:microsoft.com/office/officeart/2005/8/layout/vList5"/>
    <dgm:cxn modelId="{8F3414AB-8A0F-47DE-8B34-14922C3A6C88}" type="presParOf" srcId="{A7D2D32A-618F-4402-A47B-C176D80F12BB}" destId="{56068896-BCF4-4214-9C21-7D18CECB3EE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8CD783-57AB-45A4-A9E5-8C0E3268AA4E}" type="doc">
      <dgm:prSet loTypeId="urn:microsoft.com/office/officeart/2005/8/layout/process1" loCatId="process" qsTypeId="urn:microsoft.com/office/officeart/2005/8/quickstyle/simple1" qsCatId="simple" csTypeId="urn:microsoft.com/office/officeart/2005/8/colors/accent3_1" csCatId="accent3" phldr="1"/>
      <dgm:spPr/>
    </dgm:pt>
    <dgm:pt modelId="{FB7F875F-9FBD-42D7-BAAC-235D78F7EA98}">
      <dgm:prSet phldrT="[Texto]" custT="1"/>
      <dgm:spPr/>
      <dgm:t>
        <a:bodyPr/>
        <a:lstStyle/>
        <a:p>
          <a:r>
            <a:rPr lang="pt-BR" sz="1400" dirty="0">
              <a:latin typeface="Roboto" pitchFamily="2" charset="0"/>
              <a:ea typeface="Roboto" pitchFamily="2" charset="0"/>
            </a:rPr>
            <a:t>D. Pedro I constituiu um Conselho de Estado com a incumbência de elaborar a nova Constituição.</a:t>
          </a:r>
        </a:p>
      </dgm:t>
    </dgm:pt>
    <dgm:pt modelId="{8C76919B-65BA-4C6E-B288-DC9BACDFDF71}" type="parTrans" cxnId="{9E01724B-036E-4822-A204-623696336E3D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60F6B78F-E54F-4920-8B05-7CC4829A419C}" type="sibTrans" cxnId="{9E01724B-036E-4822-A204-623696336E3D}">
      <dgm:prSet/>
      <dgm:spPr/>
      <dgm:t>
        <a:bodyPr/>
        <a:lstStyle/>
        <a:p>
          <a:endParaRPr lang="pt-BR" dirty="0">
            <a:latin typeface="Roboto" pitchFamily="2" charset="0"/>
            <a:ea typeface="Roboto" pitchFamily="2" charset="0"/>
          </a:endParaRPr>
        </a:p>
      </dgm:t>
    </dgm:pt>
    <dgm:pt modelId="{DFBFDF58-1D3A-4356-BD68-3C2E7DF2836E}">
      <dgm:prSet phldrT="[Texto]" custT="1"/>
      <dgm:spPr/>
      <dgm:t>
        <a:bodyPr/>
        <a:lstStyle/>
        <a:p>
          <a:r>
            <a:rPr lang="pt-BR" sz="1400" dirty="0">
              <a:latin typeface="Roboto" pitchFamily="2" charset="0"/>
              <a:ea typeface="Roboto" pitchFamily="2" charset="0"/>
            </a:rPr>
            <a:t>No dia 25 de março de 1824, a primeira Constituição do país foi </a:t>
          </a:r>
          <a:r>
            <a:rPr lang="pt-BR" sz="1400" b="1" dirty="0">
              <a:latin typeface="Roboto" pitchFamily="2" charset="0"/>
              <a:ea typeface="Roboto" pitchFamily="2" charset="0"/>
            </a:rPr>
            <a:t>outorgada</a:t>
          </a:r>
          <a:r>
            <a:rPr lang="pt-BR" sz="1400" dirty="0">
              <a:latin typeface="Roboto" pitchFamily="2" charset="0"/>
              <a:ea typeface="Roboto" pitchFamily="2" charset="0"/>
            </a:rPr>
            <a:t> pelo Imperador.</a:t>
          </a:r>
        </a:p>
      </dgm:t>
    </dgm:pt>
    <dgm:pt modelId="{BE23E101-A7C6-476D-8DEE-C9B4CBC376A2}" type="parTrans" cxnId="{94DBE06E-0E2F-460D-A59E-2CB8E111A4A4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56DB3AD9-708B-46F4-82BB-378E590B6D7F}" type="sibTrans" cxnId="{94DBE06E-0E2F-460D-A59E-2CB8E111A4A4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3708DBC3-CBA5-43D0-9338-262A88E1825F}" type="pres">
      <dgm:prSet presAssocID="{038CD783-57AB-45A4-A9E5-8C0E3268AA4E}" presName="Name0" presStyleCnt="0">
        <dgm:presLayoutVars>
          <dgm:dir/>
          <dgm:resizeHandles val="exact"/>
        </dgm:presLayoutVars>
      </dgm:prSet>
      <dgm:spPr/>
    </dgm:pt>
    <dgm:pt modelId="{091F1717-C085-4ED0-BE24-A53581261561}" type="pres">
      <dgm:prSet presAssocID="{FB7F875F-9FBD-42D7-BAAC-235D78F7EA98}" presName="node" presStyleLbl="node1" presStyleIdx="0" presStyleCnt="2">
        <dgm:presLayoutVars>
          <dgm:bulletEnabled val="1"/>
        </dgm:presLayoutVars>
      </dgm:prSet>
      <dgm:spPr/>
    </dgm:pt>
    <dgm:pt modelId="{749572F3-1D51-4B81-A1B3-84A3AB67DF94}" type="pres">
      <dgm:prSet presAssocID="{60F6B78F-E54F-4920-8B05-7CC4829A419C}" presName="sibTrans" presStyleLbl="sibTrans2D1" presStyleIdx="0" presStyleCnt="1"/>
      <dgm:spPr/>
    </dgm:pt>
    <dgm:pt modelId="{EE705951-F4FE-40D3-861A-DA9C50D5FD53}" type="pres">
      <dgm:prSet presAssocID="{60F6B78F-E54F-4920-8B05-7CC4829A419C}" presName="connectorText" presStyleLbl="sibTrans2D1" presStyleIdx="0" presStyleCnt="1"/>
      <dgm:spPr/>
    </dgm:pt>
    <dgm:pt modelId="{A09BF3D7-AD84-41B2-883F-BB59D9EB474C}" type="pres">
      <dgm:prSet presAssocID="{DFBFDF58-1D3A-4356-BD68-3C2E7DF2836E}" presName="node" presStyleLbl="node1" presStyleIdx="1" presStyleCnt="2">
        <dgm:presLayoutVars>
          <dgm:bulletEnabled val="1"/>
        </dgm:presLayoutVars>
      </dgm:prSet>
      <dgm:spPr/>
    </dgm:pt>
  </dgm:ptLst>
  <dgm:cxnLst>
    <dgm:cxn modelId="{124D422D-5256-4E14-BD56-D886CEDE285E}" type="presOf" srcId="{FB7F875F-9FBD-42D7-BAAC-235D78F7EA98}" destId="{091F1717-C085-4ED0-BE24-A53581261561}" srcOrd="0" destOrd="0" presId="urn:microsoft.com/office/officeart/2005/8/layout/process1"/>
    <dgm:cxn modelId="{D61B0D60-32C6-4C17-BE29-7991BA2BEA78}" type="presOf" srcId="{DFBFDF58-1D3A-4356-BD68-3C2E7DF2836E}" destId="{A09BF3D7-AD84-41B2-883F-BB59D9EB474C}" srcOrd="0" destOrd="0" presId="urn:microsoft.com/office/officeart/2005/8/layout/process1"/>
    <dgm:cxn modelId="{9E01724B-036E-4822-A204-623696336E3D}" srcId="{038CD783-57AB-45A4-A9E5-8C0E3268AA4E}" destId="{FB7F875F-9FBD-42D7-BAAC-235D78F7EA98}" srcOrd="0" destOrd="0" parTransId="{8C76919B-65BA-4C6E-B288-DC9BACDFDF71}" sibTransId="{60F6B78F-E54F-4920-8B05-7CC4829A419C}"/>
    <dgm:cxn modelId="{94DBE06E-0E2F-460D-A59E-2CB8E111A4A4}" srcId="{038CD783-57AB-45A4-A9E5-8C0E3268AA4E}" destId="{DFBFDF58-1D3A-4356-BD68-3C2E7DF2836E}" srcOrd="1" destOrd="0" parTransId="{BE23E101-A7C6-476D-8DEE-C9B4CBC376A2}" sibTransId="{56DB3AD9-708B-46F4-82BB-378E590B6D7F}"/>
    <dgm:cxn modelId="{C6368F7E-B9B1-40BF-A494-275791FB94A7}" type="presOf" srcId="{60F6B78F-E54F-4920-8B05-7CC4829A419C}" destId="{EE705951-F4FE-40D3-861A-DA9C50D5FD53}" srcOrd="1" destOrd="0" presId="urn:microsoft.com/office/officeart/2005/8/layout/process1"/>
    <dgm:cxn modelId="{887A05A1-1C76-488E-AD8E-54D1302FDB77}" type="presOf" srcId="{038CD783-57AB-45A4-A9E5-8C0E3268AA4E}" destId="{3708DBC3-CBA5-43D0-9338-262A88E1825F}" srcOrd="0" destOrd="0" presId="urn:microsoft.com/office/officeart/2005/8/layout/process1"/>
    <dgm:cxn modelId="{18C61ABB-DD7A-4D3C-9C79-F132858C918C}" type="presOf" srcId="{60F6B78F-E54F-4920-8B05-7CC4829A419C}" destId="{749572F3-1D51-4B81-A1B3-84A3AB67DF94}" srcOrd="0" destOrd="0" presId="urn:microsoft.com/office/officeart/2005/8/layout/process1"/>
    <dgm:cxn modelId="{43ADCCBE-9C5A-4CCA-9D1A-B9347533104E}" type="presParOf" srcId="{3708DBC3-CBA5-43D0-9338-262A88E1825F}" destId="{091F1717-C085-4ED0-BE24-A53581261561}" srcOrd="0" destOrd="0" presId="urn:microsoft.com/office/officeart/2005/8/layout/process1"/>
    <dgm:cxn modelId="{FD4B7853-C632-4037-9F88-3536FFFD82B6}" type="presParOf" srcId="{3708DBC3-CBA5-43D0-9338-262A88E1825F}" destId="{749572F3-1D51-4B81-A1B3-84A3AB67DF94}" srcOrd="1" destOrd="0" presId="urn:microsoft.com/office/officeart/2005/8/layout/process1"/>
    <dgm:cxn modelId="{E55AAEFB-5E45-4031-96B5-CF356EAAF3A2}" type="presParOf" srcId="{749572F3-1D51-4B81-A1B3-84A3AB67DF94}" destId="{EE705951-F4FE-40D3-861A-DA9C50D5FD53}" srcOrd="0" destOrd="0" presId="urn:microsoft.com/office/officeart/2005/8/layout/process1"/>
    <dgm:cxn modelId="{30C61FD0-8426-4E8E-B3E9-788B0D9EF63F}" type="presParOf" srcId="{3708DBC3-CBA5-43D0-9338-262A88E1825F}" destId="{A09BF3D7-AD84-41B2-883F-BB59D9EB474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B0DEBC-D120-49FD-B7C5-565439F8B0CE}" type="doc">
      <dgm:prSet loTypeId="urn:microsoft.com/office/officeart/2005/8/layout/process2" loCatId="process" qsTypeId="urn:microsoft.com/office/officeart/2005/8/quickstyle/simple1" qsCatId="simple" csTypeId="urn:microsoft.com/office/officeart/2005/8/colors/accent6_4" csCatId="accent6" phldr="1"/>
      <dgm:spPr/>
    </dgm:pt>
    <dgm:pt modelId="{1D89479E-9C06-4C8E-B93C-29C78E38D060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BR" sz="1400" b="1" dirty="0">
              <a:latin typeface="Roboto" pitchFamily="2" charset="0"/>
              <a:ea typeface="Roboto" pitchFamily="2" charset="0"/>
            </a:rPr>
            <a:t>Assassinato de Líbero Badaró.</a:t>
          </a:r>
        </a:p>
      </dgm:t>
    </dgm:pt>
    <dgm:pt modelId="{94B8F3CA-B7AA-4273-9866-A34341F6259E}" type="parTrans" cxnId="{9C2B8329-FFD7-41FD-B2E8-56654C7E2CCA}">
      <dgm:prSet/>
      <dgm:spPr/>
      <dgm:t>
        <a:bodyPr/>
        <a:lstStyle/>
        <a:p>
          <a:endParaRPr lang="pt-BR" sz="1400">
            <a:latin typeface="Roboto" pitchFamily="2" charset="0"/>
            <a:ea typeface="Roboto" pitchFamily="2" charset="0"/>
          </a:endParaRPr>
        </a:p>
      </dgm:t>
    </dgm:pt>
    <dgm:pt modelId="{7DF694BF-A822-46C6-9754-BC5CF8409E52}" type="sibTrans" cxnId="{9C2B8329-FFD7-41FD-B2E8-56654C7E2CCA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pt-BR" sz="1400">
            <a:latin typeface="Roboto" pitchFamily="2" charset="0"/>
            <a:ea typeface="Roboto" pitchFamily="2" charset="0"/>
          </a:endParaRPr>
        </a:p>
      </dgm:t>
    </dgm:pt>
    <dgm:pt modelId="{10BAC36B-1DA6-4CA3-8ACA-5C4BA784DBF6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BR" sz="1400" b="1" dirty="0">
              <a:latin typeface="Roboto" pitchFamily="2" charset="0"/>
              <a:ea typeface="Roboto" pitchFamily="2" charset="0"/>
            </a:rPr>
            <a:t>Noite das Garrafadas.</a:t>
          </a:r>
        </a:p>
      </dgm:t>
    </dgm:pt>
    <dgm:pt modelId="{BCD97E60-1D2E-4B52-92AF-B758E3AE5B76}" type="parTrans" cxnId="{385A81D6-54C1-4A9B-94D1-75138C9062DD}">
      <dgm:prSet/>
      <dgm:spPr/>
      <dgm:t>
        <a:bodyPr/>
        <a:lstStyle/>
        <a:p>
          <a:endParaRPr lang="pt-BR" sz="1400">
            <a:latin typeface="Roboto" pitchFamily="2" charset="0"/>
            <a:ea typeface="Roboto" pitchFamily="2" charset="0"/>
          </a:endParaRPr>
        </a:p>
      </dgm:t>
    </dgm:pt>
    <dgm:pt modelId="{4C96E815-DDBB-4B4C-A23D-96382454108C}" type="sibTrans" cxnId="{385A81D6-54C1-4A9B-94D1-75138C9062DD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pt-BR" sz="1400">
            <a:latin typeface="Roboto" pitchFamily="2" charset="0"/>
            <a:ea typeface="Roboto" pitchFamily="2" charset="0"/>
          </a:endParaRPr>
        </a:p>
      </dgm:t>
    </dgm:pt>
    <dgm:pt modelId="{F874AF8D-414E-497F-AEC4-1A52700D3324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BR" sz="1400" b="1" dirty="0">
              <a:latin typeface="Roboto" pitchFamily="2" charset="0"/>
              <a:ea typeface="Roboto" pitchFamily="2" charset="0"/>
            </a:rPr>
            <a:t>Trocas de ministérios.</a:t>
          </a:r>
        </a:p>
      </dgm:t>
    </dgm:pt>
    <dgm:pt modelId="{AAEE6321-B5C9-4202-B1DD-1871C7EAB2F7}" type="parTrans" cxnId="{84DD4A94-F016-41FC-BA7C-00A397031C17}">
      <dgm:prSet/>
      <dgm:spPr/>
      <dgm:t>
        <a:bodyPr/>
        <a:lstStyle/>
        <a:p>
          <a:endParaRPr lang="pt-BR" sz="1400">
            <a:latin typeface="Roboto" pitchFamily="2" charset="0"/>
            <a:ea typeface="Roboto" pitchFamily="2" charset="0"/>
          </a:endParaRPr>
        </a:p>
      </dgm:t>
    </dgm:pt>
    <dgm:pt modelId="{735AF932-7B34-4B58-BBA1-24E2EF9D65B9}" type="sibTrans" cxnId="{84DD4A94-F016-41FC-BA7C-00A397031C17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pt-BR" sz="1400">
            <a:latin typeface="Roboto" pitchFamily="2" charset="0"/>
            <a:ea typeface="Roboto" pitchFamily="2" charset="0"/>
          </a:endParaRPr>
        </a:p>
      </dgm:t>
    </dgm:pt>
    <dgm:pt modelId="{E912357B-0EC3-4321-88F9-70BFD8D2AD71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BR" sz="1400" b="1" dirty="0">
              <a:latin typeface="Roboto" pitchFamily="2" charset="0"/>
              <a:ea typeface="Roboto" pitchFamily="2" charset="0"/>
            </a:rPr>
            <a:t>Pressão popular nas ruas pela volta do ministério deposto.</a:t>
          </a:r>
        </a:p>
      </dgm:t>
    </dgm:pt>
    <dgm:pt modelId="{B3FEFFC7-FE4F-4A5F-9B7D-4B0C237C1E16}" type="parTrans" cxnId="{8BE2DF95-4D2F-4F1D-A531-33D649AAFE8C}">
      <dgm:prSet/>
      <dgm:spPr/>
      <dgm:t>
        <a:bodyPr/>
        <a:lstStyle/>
        <a:p>
          <a:endParaRPr lang="pt-BR" sz="1400">
            <a:latin typeface="Roboto" pitchFamily="2" charset="0"/>
            <a:ea typeface="Roboto" pitchFamily="2" charset="0"/>
          </a:endParaRPr>
        </a:p>
      </dgm:t>
    </dgm:pt>
    <dgm:pt modelId="{1A64699D-96CE-4A42-BB20-11E9EA17BA23}" type="sibTrans" cxnId="{8BE2DF95-4D2F-4F1D-A531-33D649AAFE8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pt-BR" sz="1400">
            <a:latin typeface="Roboto" pitchFamily="2" charset="0"/>
            <a:ea typeface="Roboto" pitchFamily="2" charset="0"/>
          </a:endParaRPr>
        </a:p>
      </dgm:t>
    </dgm:pt>
    <dgm:pt modelId="{E2C00C39-5BEB-46F1-A9C7-32B60CCDC579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BR" sz="1400" b="1" dirty="0">
              <a:latin typeface="Roboto" pitchFamily="2" charset="0"/>
              <a:ea typeface="Roboto" pitchFamily="2" charset="0"/>
            </a:rPr>
            <a:t>Abdicação em 7 de abril de 1831.</a:t>
          </a:r>
        </a:p>
      </dgm:t>
    </dgm:pt>
    <dgm:pt modelId="{753658F9-8C21-4D51-BD42-E8D081081EDD}" type="parTrans" cxnId="{55AF71DE-2047-45BF-9861-9725978EBC14}">
      <dgm:prSet/>
      <dgm:spPr/>
      <dgm:t>
        <a:bodyPr/>
        <a:lstStyle/>
        <a:p>
          <a:endParaRPr lang="pt-BR" sz="1400">
            <a:latin typeface="Roboto" pitchFamily="2" charset="0"/>
            <a:ea typeface="Roboto" pitchFamily="2" charset="0"/>
          </a:endParaRPr>
        </a:p>
      </dgm:t>
    </dgm:pt>
    <dgm:pt modelId="{C622C50B-7F5A-4358-9DE1-F95407D855A4}" type="sibTrans" cxnId="{55AF71DE-2047-45BF-9861-9725978EBC14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pt-BR" sz="1400">
            <a:latin typeface="Roboto" pitchFamily="2" charset="0"/>
            <a:ea typeface="Roboto" pitchFamily="2" charset="0"/>
          </a:endParaRPr>
        </a:p>
      </dgm:t>
    </dgm:pt>
    <dgm:pt modelId="{6E1609B4-E05F-4D7D-90B8-F0689F300884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BR" sz="1400" b="1" dirty="0">
              <a:latin typeface="Roboto" pitchFamily="2" charset="0"/>
              <a:ea typeface="Roboto" pitchFamily="2" charset="0"/>
            </a:rPr>
            <a:t>Pedro de Alcântara, com 5 anos de idade, fica como sucessor.</a:t>
          </a:r>
        </a:p>
      </dgm:t>
    </dgm:pt>
    <dgm:pt modelId="{4C593840-3A06-4B43-9A27-E6DF1E583456}" type="parTrans" cxnId="{3AB1058F-2F5A-4A3D-AB48-3AD62EEF28DE}">
      <dgm:prSet/>
      <dgm:spPr/>
      <dgm:t>
        <a:bodyPr/>
        <a:lstStyle/>
        <a:p>
          <a:endParaRPr lang="pt-BR" sz="1400">
            <a:latin typeface="Roboto" pitchFamily="2" charset="0"/>
            <a:ea typeface="Roboto" pitchFamily="2" charset="0"/>
          </a:endParaRPr>
        </a:p>
      </dgm:t>
    </dgm:pt>
    <dgm:pt modelId="{BC24187E-0545-4F62-A7F3-FB5D31BEA9A9}" type="sibTrans" cxnId="{3AB1058F-2F5A-4A3D-AB48-3AD62EEF28DE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pt-BR" sz="1400">
            <a:latin typeface="Roboto" pitchFamily="2" charset="0"/>
            <a:ea typeface="Roboto" pitchFamily="2" charset="0"/>
          </a:endParaRPr>
        </a:p>
      </dgm:t>
    </dgm:pt>
    <dgm:pt modelId="{A8FC717D-035B-4E89-95F6-E037D8B20B4C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BR" sz="1400" b="1" dirty="0">
              <a:latin typeface="Roboto" pitchFamily="2" charset="0"/>
              <a:ea typeface="Roboto" pitchFamily="2" charset="0"/>
            </a:rPr>
            <a:t>Início das Regências</a:t>
          </a:r>
        </a:p>
      </dgm:t>
    </dgm:pt>
    <dgm:pt modelId="{11EA507F-582D-4BA3-A824-260D836972B3}" type="parTrans" cxnId="{5AD5838A-B369-4C46-871E-2D280D8DDD7B}">
      <dgm:prSet/>
      <dgm:spPr/>
      <dgm:t>
        <a:bodyPr/>
        <a:lstStyle/>
        <a:p>
          <a:endParaRPr lang="pt-BR" sz="1400">
            <a:latin typeface="Roboto" pitchFamily="2" charset="0"/>
            <a:ea typeface="Roboto" pitchFamily="2" charset="0"/>
          </a:endParaRPr>
        </a:p>
      </dgm:t>
    </dgm:pt>
    <dgm:pt modelId="{82D237E8-6FE1-493C-82FC-6E044137D7AF}" type="sibTrans" cxnId="{5AD5838A-B369-4C46-871E-2D280D8DDD7B}">
      <dgm:prSet/>
      <dgm:spPr/>
      <dgm:t>
        <a:bodyPr/>
        <a:lstStyle/>
        <a:p>
          <a:endParaRPr lang="pt-BR" sz="1400">
            <a:latin typeface="Roboto" pitchFamily="2" charset="0"/>
            <a:ea typeface="Roboto" pitchFamily="2" charset="0"/>
          </a:endParaRPr>
        </a:p>
      </dgm:t>
    </dgm:pt>
    <dgm:pt modelId="{7D268BA7-84A2-4B9A-BAEE-2A6126165AF3}" type="pres">
      <dgm:prSet presAssocID="{34B0DEBC-D120-49FD-B7C5-565439F8B0CE}" presName="linearFlow" presStyleCnt="0">
        <dgm:presLayoutVars>
          <dgm:resizeHandles val="exact"/>
        </dgm:presLayoutVars>
      </dgm:prSet>
      <dgm:spPr/>
    </dgm:pt>
    <dgm:pt modelId="{378BF226-BFD0-4609-862E-91A6EB4EBE01}" type="pres">
      <dgm:prSet presAssocID="{1D89479E-9C06-4C8E-B93C-29C78E38D060}" presName="node" presStyleLbl="node1" presStyleIdx="0" presStyleCnt="7">
        <dgm:presLayoutVars>
          <dgm:bulletEnabled val="1"/>
        </dgm:presLayoutVars>
      </dgm:prSet>
      <dgm:spPr/>
    </dgm:pt>
    <dgm:pt modelId="{278AE152-F0F9-4E60-A6E4-14FF2B7277A7}" type="pres">
      <dgm:prSet presAssocID="{7DF694BF-A822-46C6-9754-BC5CF8409E52}" presName="sibTrans" presStyleLbl="sibTrans2D1" presStyleIdx="0" presStyleCnt="6"/>
      <dgm:spPr/>
    </dgm:pt>
    <dgm:pt modelId="{2F093B73-7C62-4638-9E00-2C0E0AEFCFDB}" type="pres">
      <dgm:prSet presAssocID="{7DF694BF-A822-46C6-9754-BC5CF8409E52}" presName="connectorText" presStyleLbl="sibTrans2D1" presStyleIdx="0" presStyleCnt="6"/>
      <dgm:spPr/>
    </dgm:pt>
    <dgm:pt modelId="{97945DD5-DCA2-4C83-9EF0-33A475601094}" type="pres">
      <dgm:prSet presAssocID="{10BAC36B-1DA6-4CA3-8ACA-5C4BA784DBF6}" presName="node" presStyleLbl="node1" presStyleIdx="1" presStyleCnt="7">
        <dgm:presLayoutVars>
          <dgm:bulletEnabled val="1"/>
        </dgm:presLayoutVars>
      </dgm:prSet>
      <dgm:spPr/>
    </dgm:pt>
    <dgm:pt modelId="{A0681CC2-19F3-4DFF-B55A-69E59C041CDE}" type="pres">
      <dgm:prSet presAssocID="{4C96E815-DDBB-4B4C-A23D-96382454108C}" presName="sibTrans" presStyleLbl="sibTrans2D1" presStyleIdx="1" presStyleCnt="6"/>
      <dgm:spPr/>
    </dgm:pt>
    <dgm:pt modelId="{8C030D44-3C23-4824-A887-32723B0BD722}" type="pres">
      <dgm:prSet presAssocID="{4C96E815-DDBB-4B4C-A23D-96382454108C}" presName="connectorText" presStyleLbl="sibTrans2D1" presStyleIdx="1" presStyleCnt="6"/>
      <dgm:spPr/>
    </dgm:pt>
    <dgm:pt modelId="{B4F990CD-3C54-4D49-A2E1-A489840371EB}" type="pres">
      <dgm:prSet presAssocID="{F874AF8D-414E-497F-AEC4-1A52700D3324}" presName="node" presStyleLbl="node1" presStyleIdx="2" presStyleCnt="7">
        <dgm:presLayoutVars>
          <dgm:bulletEnabled val="1"/>
        </dgm:presLayoutVars>
      </dgm:prSet>
      <dgm:spPr/>
    </dgm:pt>
    <dgm:pt modelId="{926C200A-6796-44BD-AF04-99BD44FEBEF7}" type="pres">
      <dgm:prSet presAssocID="{735AF932-7B34-4B58-BBA1-24E2EF9D65B9}" presName="sibTrans" presStyleLbl="sibTrans2D1" presStyleIdx="2" presStyleCnt="6"/>
      <dgm:spPr/>
    </dgm:pt>
    <dgm:pt modelId="{E76FE963-9254-4A54-9827-B8274C254657}" type="pres">
      <dgm:prSet presAssocID="{735AF932-7B34-4B58-BBA1-24E2EF9D65B9}" presName="connectorText" presStyleLbl="sibTrans2D1" presStyleIdx="2" presStyleCnt="6"/>
      <dgm:spPr/>
    </dgm:pt>
    <dgm:pt modelId="{52E366FF-51AB-451C-8ACD-DAAD844D5CB4}" type="pres">
      <dgm:prSet presAssocID="{E912357B-0EC3-4321-88F9-70BFD8D2AD71}" presName="node" presStyleLbl="node1" presStyleIdx="3" presStyleCnt="7" custScaleY="116892">
        <dgm:presLayoutVars>
          <dgm:bulletEnabled val="1"/>
        </dgm:presLayoutVars>
      </dgm:prSet>
      <dgm:spPr/>
    </dgm:pt>
    <dgm:pt modelId="{C91BFA45-FDC9-4852-8BA2-1E227963C37B}" type="pres">
      <dgm:prSet presAssocID="{1A64699D-96CE-4A42-BB20-11E9EA17BA23}" presName="sibTrans" presStyleLbl="sibTrans2D1" presStyleIdx="3" presStyleCnt="6"/>
      <dgm:spPr/>
    </dgm:pt>
    <dgm:pt modelId="{C67A9AEA-8E6F-4F26-8411-4D28F678EABF}" type="pres">
      <dgm:prSet presAssocID="{1A64699D-96CE-4A42-BB20-11E9EA17BA23}" presName="connectorText" presStyleLbl="sibTrans2D1" presStyleIdx="3" presStyleCnt="6"/>
      <dgm:spPr/>
    </dgm:pt>
    <dgm:pt modelId="{4A911185-C174-4AFB-98EC-9C778966B7DE}" type="pres">
      <dgm:prSet presAssocID="{E2C00C39-5BEB-46F1-A9C7-32B60CCDC579}" presName="node" presStyleLbl="node1" presStyleIdx="4" presStyleCnt="7">
        <dgm:presLayoutVars>
          <dgm:bulletEnabled val="1"/>
        </dgm:presLayoutVars>
      </dgm:prSet>
      <dgm:spPr/>
    </dgm:pt>
    <dgm:pt modelId="{950AF06C-CB0C-409A-93F9-5734EBD822F1}" type="pres">
      <dgm:prSet presAssocID="{C622C50B-7F5A-4358-9DE1-F95407D855A4}" presName="sibTrans" presStyleLbl="sibTrans2D1" presStyleIdx="4" presStyleCnt="6"/>
      <dgm:spPr/>
    </dgm:pt>
    <dgm:pt modelId="{8662A1A8-5E2A-4BC0-AB04-FBB862CCAC6F}" type="pres">
      <dgm:prSet presAssocID="{C622C50B-7F5A-4358-9DE1-F95407D855A4}" presName="connectorText" presStyleLbl="sibTrans2D1" presStyleIdx="4" presStyleCnt="6"/>
      <dgm:spPr/>
    </dgm:pt>
    <dgm:pt modelId="{BFFB81D4-E2D2-49EC-9289-3FEB24277EAC}" type="pres">
      <dgm:prSet presAssocID="{6E1609B4-E05F-4D7D-90B8-F0689F300884}" presName="node" presStyleLbl="node1" presStyleIdx="5" presStyleCnt="7" custScaleY="133044">
        <dgm:presLayoutVars>
          <dgm:bulletEnabled val="1"/>
        </dgm:presLayoutVars>
      </dgm:prSet>
      <dgm:spPr/>
    </dgm:pt>
    <dgm:pt modelId="{14FD4504-E41F-4054-929B-FCA13A1A0A09}" type="pres">
      <dgm:prSet presAssocID="{BC24187E-0545-4F62-A7F3-FB5D31BEA9A9}" presName="sibTrans" presStyleLbl="sibTrans2D1" presStyleIdx="5" presStyleCnt="6"/>
      <dgm:spPr/>
    </dgm:pt>
    <dgm:pt modelId="{91194448-40EB-4E8D-A028-C279532B0D72}" type="pres">
      <dgm:prSet presAssocID="{BC24187E-0545-4F62-A7F3-FB5D31BEA9A9}" presName="connectorText" presStyleLbl="sibTrans2D1" presStyleIdx="5" presStyleCnt="6"/>
      <dgm:spPr/>
    </dgm:pt>
    <dgm:pt modelId="{B853558C-41AB-43F0-A767-D79BF94C8BBF}" type="pres">
      <dgm:prSet presAssocID="{A8FC717D-035B-4E89-95F6-E037D8B20B4C}" presName="node" presStyleLbl="node1" presStyleIdx="6" presStyleCnt="7">
        <dgm:presLayoutVars>
          <dgm:bulletEnabled val="1"/>
        </dgm:presLayoutVars>
      </dgm:prSet>
      <dgm:spPr/>
    </dgm:pt>
  </dgm:ptLst>
  <dgm:cxnLst>
    <dgm:cxn modelId="{078B6802-9277-4EC3-8E07-C5E00453025C}" type="presOf" srcId="{34B0DEBC-D120-49FD-B7C5-565439F8B0CE}" destId="{7D268BA7-84A2-4B9A-BAEE-2A6126165AF3}" srcOrd="0" destOrd="0" presId="urn:microsoft.com/office/officeart/2005/8/layout/process2"/>
    <dgm:cxn modelId="{0517100D-1498-41AD-AB13-1074CE21BC73}" type="presOf" srcId="{6E1609B4-E05F-4D7D-90B8-F0689F300884}" destId="{BFFB81D4-E2D2-49EC-9289-3FEB24277EAC}" srcOrd="0" destOrd="0" presId="urn:microsoft.com/office/officeart/2005/8/layout/process2"/>
    <dgm:cxn modelId="{3A50850E-044F-4429-BA54-549128705B57}" type="presOf" srcId="{1A64699D-96CE-4A42-BB20-11E9EA17BA23}" destId="{C67A9AEA-8E6F-4F26-8411-4D28F678EABF}" srcOrd="1" destOrd="0" presId="urn:microsoft.com/office/officeart/2005/8/layout/process2"/>
    <dgm:cxn modelId="{B40BB41D-26C9-4184-B034-61DE216B6E3F}" type="presOf" srcId="{735AF932-7B34-4B58-BBA1-24E2EF9D65B9}" destId="{E76FE963-9254-4A54-9827-B8274C254657}" srcOrd="1" destOrd="0" presId="urn:microsoft.com/office/officeart/2005/8/layout/process2"/>
    <dgm:cxn modelId="{9C2B8329-FFD7-41FD-B2E8-56654C7E2CCA}" srcId="{34B0DEBC-D120-49FD-B7C5-565439F8B0CE}" destId="{1D89479E-9C06-4C8E-B93C-29C78E38D060}" srcOrd="0" destOrd="0" parTransId="{94B8F3CA-B7AA-4273-9866-A34341F6259E}" sibTransId="{7DF694BF-A822-46C6-9754-BC5CF8409E52}"/>
    <dgm:cxn modelId="{45B6672D-7D2F-463C-AFBB-6A89B0E7611F}" type="presOf" srcId="{E2C00C39-5BEB-46F1-A9C7-32B60CCDC579}" destId="{4A911185-C174-4AFB-98EC-9C778966B7DE}" srcOrd="0" destOrd="0" presId="urn:microsoft.com/office/officeart/2005/8/layout/process2"/>
    <dgm:cxn modelId="{C45D983A-7173-43C9-A4A5-639E31B6D5D3}" type="presOf" srcId="{7DF694BF-A822-46C6-9754-BC5CF8409E52}" destId="{278AE152-F0F9-4E60-A6E4-14FF2B7277A7}" srcOrd="0" destOrd="0" presId="urn:microsoft.com/office/officeart/2005/8/layout/process2"/>
    <dgm:cxn modelId="{77488245-00A3-47D1-8F25-6416C8636E4E}" type="presOf" srcId="{1D89479E-9C06-4C8E-B93C-29C78E38D060}" destId="{378BF226-BFD0-4609-862E-91A6EB4EBE01}" srcOrd="0" destOrd="0" presId="urn:microsoft.com/office/officeart/2005/8/layout/process2"/>
    <dgm:cxn modelId="{8A0E5A67-541E-4622-A3F3-4D41B0B4F8CE}" type="presOf" srcId="{BC24187E-0545-4F62-A7F3-FB5D31BEA9A9}" destId="{14FD4504-E41F-4054-929B-FCA13A1A0A09}" srcOrd="0" destOrd="0" presId="urn:microsoft.com/office/officeart/2005/8/layout/process2"/>
    <dgm:cxn modelId="{D2853A79-442A-4E43-B4B0-C33BDA035395}" type="presOf" srcId="{C622C50B-7F5A-4358-9DE1-F95407D855A4}" destId="{950AF06C-CB0C-409A-93F9-5734EBD822F1}" srcOrd="0" destOrd="0" presId="urn:microsoft.com/office/officeart/2005/8/layout/process2"/>
    <dgm:cxn modelId="{15BC545A-B3EA-486F-8A98-5591167CCD98}" type="presOf" srcId="{1A64699D-96CE-4A42-BB20-11E9EA17BA23}" destId="{C91BFA45-FDC9-4852-8BA2-1E227963C37B}" srcOrd="0" destOrd="0" presId="urn:microsoft.com/office/officeart/2005/8/layout/process2"/>
    <dgm:cxn modelId="{7AC6578A-497F-4D25-82F9-3E61F58CDC76}" type="presOf" srcId="{F874AF8D-414E-497F-AEC4-1A52700D3324}" destId="{B4F990CD-3C54-4D49-A2E1-A489840371EB}" srcOrd="0" destOrd="0" presId="urn:microsoft.com/office/officeart/2005/8/layout/process2"/>
    <dgm:cxn modelId="{5AD5838A-B369-4C46-871E-2D280D8DDD7B}" srcId="{34B0DEBC-D120-49FD-B7C5-565439F8B0CE}" destId="{A8FC717D-035B-4E89-95F6-E037D8B20B4C}" srcOrd="6" destOrd="0" parTransId="{11EA507F-582D-4BA3-A824-260D836972B3}" sibTransId="{82D237E8-6FE1-493C-82FC-6E044137D7AF}"/>
    <dgm:cxn modelId="{3AB1058F-2F5A-4A3D-AB48-3AD62EEF28DE}" srcId="{34B0DEBC-D120-49FD-B7C5-565439F8B0CE}" destId="{6E1609B4-E05F-4D7D-90B8-F0689F300884}" srcOrd="5" destOrd="0" parTransId="{4C593840-3A06-4B43-9A27-E6DF1E583456}" sibTransId="{BC24187E-0545-4F62-A7F3-FB5D31BEA9A9}"/>
    <dgm:cxn modelId="{F18EC28F-EBF6-4F07-A316-82851EEF55A3}" type="presOf" srcId="{E912357B-0EC3-4321-88F9-70BFD8D2AD71}" destId="{52E366FF-51AB-451C-8ACD-DAAD844D5CB4}" srcOrd="0" destOrd="0" presId="urn:microsoft.com/office/officeart/2005/8/layout/process2"/>
    <dgm:cxn modelId="{84DD4A94-F016-41FC-BA7C-00A397031C17}" srcId="{34B0DEBC-D120-49FD-B7C5-565439F8B0CE}" destId="{F874AF8D-414E-497F-AEC4-1A52700D3324}" srcOrd="2" destOrd="0" parTransId="{AAEE6321-B5C9-4202-B1DD-1871C7EAB2F7}" sibTransId="{735AF932-7B34-4B58-BBA1-24E2EF9D65B9}"/>
    <dgm:cxn modelId="{FAD93395-906C-4E56-A366-72BAB4F25B9A}" type="presOf" srcId="{7DF694BF-A822-46C6-9754-BC5CF8409E52}" destId="{2F093B73-7C62-4638-9E00-2C0E0AEFCFDB}" srcOrd="1" destOrd="0" presId="urn:microsoft.com/office/officeart/2005/8/layout/process2"/>
    <dgm:cxn modelId="{8BE2DF95-4D2F-4F1D-A531-33D649AAFE8C}" srcId="{34B0DEBC-D120-49FD-B7C5-565439F8B0CE}" destId="{E912357B-0EC3-4321-88F9-70BFD8D2AD71}" srcOrd="3" destOrd="0" parTransId="{B3FEFFC7-FE4F-4A5F-9B7D-4B0C237C1E16}" sibTransId="{1A64699D-96CE-4A42-BB20-11E9EA17BA23}"/>
    <dgm:cxn modelId="{C0532096-943C-433F-8934-1D7E284CF06E}" type="presOf" srcId="{735AF932-7B34-4B58-BBA1-24E2EF9D65B9}" destId="{926C200A-6796-44BD-AF04-99BD44FEBEF7}" srcOrd="0" destOrd="0" presId="urn:microsoft.com/office/officeart/2005/8/layout/process2"/>
    <dgm:cxn modelId="{7ADE96C1-63E7-44F0-8FD1-1574BA1FB685}" type="presOf" srcId="{4C96E815-DDBB-4B4C-A23D-96382454108C}" destId="{A0681CC2-19F3-4DFF-B55A-69E59C041CDE}" srcOrd="0" destOrd="0" presId="urn:microsoft.com/office/officeart/2005/8/layout/process2"/>
    <dgm:cxn modelId="{7ED47DC8-7733-471A-97FE-F6AB444365F5}" type="presOf" srcId="{10BAC36B-1DA6-4CA3-8ACA-5C4BA784DBF6}" destId="{97945DD5-DCA2-4C83-9EF0-33A475601094}" srcOrd="0" destOrd="0" presId="urn:microsoft.com/office/officeart/2005/8/layout/process2"/>
    <dgm:cxn modelId="{69A52CCA-4B3C-45D9-9DA2-187F16355FD0}" type="presOf" srcId="{C622C50B-7F5A-4358-9DE1-F95407D855A4}" destId="{8662A1A8-5E2A-4BC0-AB04-FBB862CCAC6F}" srcOrd="1" destOrd="0" presId="urn:microsoft.com/office/officeart/2005/8/layout/process2"/>
    <dgm:cxn modelId="{D5D481D5-F8D3-4ABF-AFA7-F0C2E076DDBC}" type="presOf" srcId="{4C96E815-DDBB-4B4C-A23D-96382454108C}" destId="{8C030D44-3C23-4824-A887-32723B0BD722}" srcOrd="1" destOrd="0" presId="urn:microsoft.com/office/officeart/2005/8/layout/process2"/>
    <dgm:cxn modelId="{F6A32DD6-40EC-417E-AC4B-C79B02767925}" type="presOf" srcId="{BC24187E-0545-4F62-A7F3-FB5D31BEA9A9}" destId="{91194448-40EB-4E8D-A028-C279532B0D72}" srcOrd="1" destOrd="0" presId="urn:microsoft.com/office/officeart/2005/8/layout/process2"/>
    <dgm:cxn modelId="{385A81D6-54C1-4A9B-94D1-75138C9062DD}" srcId="{34B0DEBC-D120-49FD-B7C5-565439F8B0CE}" destId="{10BAC36B-1DA6-4CA3-8ACA-5C4BA784DBF6}" srcOrd="1" destOrd="0" parTransId="{BCD97E60-1D2E-4B52-92AF-B758E3AE5B76}" sibTransId="{4C96E815-DDBB-4B4C-A23D-96382454108C}"/>
    <dgm:cxn modelId="{55AF71DE-2047-45BF-9861-9725978EBC14}" srcId="{34B0DEBC-D120-49FD-B7C5-565439F8B0CE}" destId="{E2C00C39-5BEB-46F1-A9C7-32B60CCDC579}" srcOrd="4" destOrd="0" parTransId="{753658F9-8C21-4D51-BD42-E8D081081EDD}" sibTransId="{C622C50B-7F5A-4358-9DE1-F95407D855A4}"/>
    <dgm:cxn modelId="{651357E0-5180-4E07-B9D1-CDD361306262}" type="presOf" srcId="{A8FC717D-035B-4E89-95F6-E037D8B20B4C}" destId="{B853558C-41AB-43F0-A767-D79BF94C8BBF}" srcOrd="0" destOrd="0" presId="urn:microsoft.com/office/officeart/2005/8/layout/process2"/>
    <dgm:cxn modelId="{C7B2EB74-AAEB-4A37-A561-A1218B923122}" type="presParOf" srcId="{7D268BA7-84A2-4B9A-BAEE-2A6126165AF3}" destId="{378BF226-BFD0-4609-862E-91A6EB4EBE01}" srcOrd="0" destOrd="0" presId="urn:microsoft.com/office/officeart/2005/8/layout/process2"/>
    <dgm:cxn modelId="{C2D65D6E-0226-4528-8DE2-697FC8AACE24}" type="presParOf" srcId="{7D268BA7-84A2-4B9A-BAEE-2A6126165AF3}" destId="{278AE152-F0F9-4E60-A6E4-14FF2B7277A7}" srcOrd="1" destOrd="0" presId="urn:microsoft.com/office/officeart/2005/8/layout/process2"/>
    <dgm:cxn modelId="{14C764E0-A2BE-46DF-B712-BAA4FEC66FEE}" type="presParOf" srcId="{278AE152-F0F9-4E60-A6E4-14FF2B7277A7}" destId="{2F093B73-7C62-4638-9E00-2C0E0AEFCFDB}" srcOrd="0" destOrd="0" presId="urn:microsoft.com/office/officeart/2005/8/layout/process2"/>
    <dgm:cxn modelId="{877F8AFA-C6F4-45DE-8B51-36177F728B4C}" type="presParOf" srcId="{7D268BA7-84A2-4B9A-BAEE-2A6126165AF3}" destId="{97945DD5-DCA2-4C83-9EF0-33A475601094}" srcOrd="2" destOrd="0" presId="urn:microsoft.com/office/officeart/2005/8/layout/process2"/>
    <dgm:cxn modelId="{B09D7EFD-4395-4C38-80FD-B316E6A2C4DF}" type="presParOf" srcId="{7D268BA7-84A2-4B9A-BAEE-2A6126165AF3}" destId="{A0681CC2-19F3-4DFF-B55A-69E59C041CDE}" srcOrd="3" destOrd="0" presId="urn:microsoft.com/office/officeart/2005/8/layout/process2"/>
    <dgm:cxn modelId="{2361E8F6-5B28-4A19-A4D7-0133738995A4}" type="presParOf" srcId="{A0681CC2-19F3-4DFF-B55A-69E59C041CDE}" destId="{8C030D44-3C23-4824-A887-32723B0BD722}" srcOrd="0" destOrd="0" presId="urn:microsoft.com/office/officeart/2005/8/layout/process2"/>
    <dgm:cxn modelId="{8D22F424-AEE0-49B2-AA52-5A86F0F5113A}" type="presParOf" srcId="{7D268BA7-84A2-4B9A-BAEE-2A6126165AF3}" destId="{B4F990CD-3C54-4D49-A2E1-A489840371EB}" srcOrd="4" destOrd="0" presId="urn:microsoft.com/office/officeart/2005/8/layout/process2"/>
    <dgm:cxn modelId="{0AD905A0-F18C-4A95-8050-79ACBF431376}" type="presParOf" srcId="{7D268BA7-84A2-4B9A-BAEE-2A6126165AF3}" destId="{926C200A-6796-44BD-AF04-99BD44FEBEF7}" srcOrd="5" destOrd="0" presId="urn:microsoft.com/office/officeart/2005/8/layout/process2"/>
    <dgm:cxn modelId="{547FD33F-308D-4EED-9C41-1B1513C54F20}" type="presParOf" srcId="{926C200A-6796-44BD-AF04-99BD44FEBEF7}" destId="{E76FE963-9254-4A54-9827-B8274C254657}" srcOrd="0" destOrd="0" presId="urn:microsoft.com/office/officeart/2005/8/layout/process2"/>
    <dgm:cxn modelId="{F4135B16-E65C-4D33-944F-21C301A91292}" type="presParOf" srcId="{7D268BA7-84A2-4B9A-BAEE-2A6126165AF3}" destId="{52E366FF-51AB-451C-8ACD-DAAD844D5CB4}" srcOrd="6" destOrd="0" presId="urn:microsoft.com/office/officeart/2005/8/layout/process2"/>
    <dgm:cxn modelId="{D18BFCA0-E0BA-4C3E-9969-64B00F2FAA31}" type="presParOf" srcId="{7D268BA7-84A2-4B9A-BAEE-2A6126165AF3}" destId="{C91BFA45-FDC9-4852-8BA2-1E227963C37B}" srcOrd="7" destOrd="0" presId="urn:microsoft.com/office/officeart/2005/8/layout/process2"/>
    <dgm:cxn modelId="{D56A3239-A0A3-4B27-ACB0-862ED5CBFDED}" type="presParOf" srcId="{C91BFA45-FDC9-4852-8BA2-1E227963C37B}" destId="{C67A9AEA-8E6F-4F26-8411-4D28F678EABF}" srcOrd="0" destOrd="0" presId="urn:microsoft.com/office/officeart/2005/8/layout/process2"/>
    <dgm:cxn modelId="{866B0786-DA84-458E-8CB6-86C8EF59FB04}" type="presParOf" srcId="{7D268BA7-84A2-4B9A-BAEE-2A6126165AF3}" destId="{4A911185-C174-4AFB-98EC-9C778966B7DE}" srcOrd="8" destOrd="0" presId="urn:microsoft.com/office/officeart/2005/8/layout/process2"/>
    <dgm:cxn modelId="{2060C106-3B6F-4733-8B83-B05E865D4A60}" type="presParOf" srcId="{7D268BA7-84A2-4B9A-BAEE-2A6126165AF3}" destId="{950AF06C-CB0C-409A-93F9-5734EBD822F1}" srcOrd="9" destOrd="0" presId="urn:microsoft.com/office/officeart/2005/8/layout/process2"/>
    <dgm:cxn modelId="{739752CF-F339-4485-9C81-5DF732112747}" type="presParOf" srcId="{950AF06C-CB0C-409A-93F9-5734EBD822F1}" destId="{8662A1A8-5E2A-4BC0-AB04-FBB862CCAC6F}" srcOrd="0" destOrd="0" presId="urn:microsoft.com/office/officeart/2005/8/layout/process2"/>
    <dgm:cxn modelId="{86607D5F-7A0C-4A8D-B694-8FB68470413B}" type="presParOf" srcId="{7D268BA7-84A2-4B9A-BAEE-2A6126165AF3}" destId="{BFFB81D4-E2D2-49EC-9289-3FEB24277EAC}" srcOrd="10" destOrd="0" presId="urn:microsoft.com/office/officeart/2005/8/layout/process2"/>
    <dgm:cxn modelId="{5AA53F8F-E300-4B37-9BDC-BD4744643731}" type="presParOf" srcId="{7D268BA7-84A2-4B9A-BAEE-2A6126165AF3}" destId="{14FD4504-E41F-4054-929B-FCA13A1A0A09}" srcOrd="11" destOrd="0" presId="urn:microsoft.com/office/officeart/2005/8/layout/process2"/>
    <dgm:cxn modelId="{033D7300-FFBA-4ACC-B43B-2C84421261EB}" type="presParOf" srcId="{14FD4504-E41F-4054-929B-FCA13A1A0A09}" destId="{91194448-40EB-4E8D-A028-C279532B0D72}" srcOrd="0" destOrd="0" presId="urn:microsoft.com/office/officeart/2005/8/layout/process2"/>
    <dgm:cxn modelId="{B22AF3C1-D23F-4D51-AC52-62D62F76BC66}" type="presParOf" srcId="{7D268BA7-84A2-4B9A-BAEE-2A6126165AF3}" destId="{B853558C-41AB-43F0-A767-D79BF94C8BBF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CF1F50-9033-4891-85B6-62F9661D595A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C7B01397-0454-41BC-BFAD-B2F4E67EB167}">
      <dgm:prSet phldrT="[Texto]"/>
      <dgm:spPr/>
      <dgm:t>
        <a:bodyPr/>
        <a:lstStyle/>
        <a:p>
          <a:r>
            <a:rPr lang="pt-BR" b="1" dirty="0">
              <a:latin typeface="Roboto" pitchFamily="2" charset="0"/>
              <a:ea typeface="Roboto" pitchFamily="2" charset="0"/>
            </a:rPr>
            <a:t>Regência Trina Permanente</a:t>
          </a:r>
        </a:p>
      </dgm:t>
    </dgm:pt>
    <dgm:pt modelId="{2508CB76-B456-441B-A607-065816B6218A}" type="parTrans" cxnId="{D62A7892-C81A-40D9-B91B-A1255D4A0F5B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60433C15-D091-453E-938F-BDEB00B47861}" type="sibTrans" cxnId="{D62A7892-C81A-40D9-B91B-A1255D4A0F5B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0B4BFF0C-8A31-4AA2-B991-48E415111630}">
      <dgm:prSet phldrT="[Texto]" custT="1"/>
      <dgm:spPr/>
      <dgm:t>
        <a:bodyPr/>
        <a:lstStyle/>
        <a:p>
          <a:r>
            <a:rPr lang="pt-BR" sz="1200" dirty="0">
              <a:latin typeface="Roboto" pitchFamily="2" charset="0"/>
              <a:ea typeface="Roboto" pitchFamily="2" charset="0"/>
            </a:rPr>
            <a:t>Figura de destaque: Diogo Antônio Feijó.</a:t>
          </a:r>
        </a:p>
      </dgm:t>
    </dgm:pt>
    <dgm:pt modelId="{7805ED4A-65B1-4B2A-BEBE-8CB48E90387F}" type="parTrans" cxnId="{60B7139D-5ECE-4D7C-86AE-48B86E0AD93C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6A657D9B-FD13-490E-8C3E-A68A361BE42A}" type="sibTrans" cxnId="{60B7139D-5ECE-4D7C-86AE-48B86E0AD93C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0D7A2C11-D0CC-4304-B413-08A5CC842A43}">
      <dgm:prSet phldrT="[Texto]" custT="1"/>
      <dgm:spPr/>
      <dgm:t>
        <a:bodyPr/>
        <a:lstStyle/>
        <a:p>
          <a:r>
            <a:rPr lang="pt-BR" sz="1200" dirty="0">
              <a:latin typeface="Roboto" pitchFamily="2" charset="0"/>
              <a:ea typeface="Roboto" pitchFamily="2" charset="0"/>
            </a:rPr>
            <a:t>Período de conflitos políticos no Parlamento, na imprensa e nas ruas.</a:t>
          </a:r>
        </a:p>
      </dgm:t>
    </dgm:pt>
    <dgm:pt modelId="{5A131153-8EB8-4756-BDFF-7B0025EF90DD}" type="parTrans" cxnId="{6FE43305-52BA-451D-82CA-56E43334B749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44820FE2-947D-4E44-9F04-B956E7BD7F8B}" type="sibTrans" cxnId="{6FE43305-52BA-451D-82CA-56E43334B749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EC875F56-65B0-46FA-82EA-B1A855332967}">
      <dgm:prSet phldrT="[Texto]"/>
      <dgm:spPr/>
      <dgm:t>
        <a:bodyPr/>
        <a:lstStyle/>
        <a:p>
          <a:r>
            <a:rPr lang="pt-BR" b="1" dirty="0">
              <a:latin typeface="Roboto" pitchFamily="2" charset="0"/>
              <a:ea typeface="Roboto" pitchFamily="2" charset="0"/>
            </a:rPr>
            <a:t>Regência Una de Feijó</a:t>
          </a:r>
        </a:p>
      </dgm:t>
    </dgm:pt>
    <dgm:pt modelId="{9F2D03DB-898D-4CE6-AF13-2DCC9B3B830F}" type="parTrans" cxnId="{5A0AD6FD-716F-40F2-8651-7E144F140D29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C3F02FDC-AE56-4E98-AC87-04AAE9C692E4}" type="sibTrans" cxnId="{5A0AD6FD-716F-40F2-8651-7E144F140D29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009F7520-F676-49BC-AFDC-913197330348}">
      <dgm:prSet phldrT="[Texto]" custT="1"/>
      <dgm:spPr/>
      <dgm:t>
        <a:bodyPr/>
        <a:lstStyle/>
        <a:p>
          <a:r>
            <a:rPr lang="pt-BR" sz="1200" dirty="0">
              <a:latin typeface="Roboto" pitchFamily="2" charset="0"/>
              <a:ea typeface="Roboto" pitchFamily="2" charset="0"/>
            </a:rPr>
            <a:t>Primeiras eleições para escolha de um chefe de governo no Brasil.</a:t>
          </a:r>
        </a:p>
      </dgm:t>
    </dgm:pt>
    <dgm:pt modelId="{B5F339D5-0F86-4E0E-928A-AD3DF83EE2C0}" type="parTrans" cxnId="{FC48E42E-3372-4F98-8ED0-73649F3B2E4B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B85F1274-6D07-494D-8E4B-7660AFC0B0AB}" type="sibTrans" cxnId="{FC48E42E-3372-4F98-8ED0-73649F3B2E4B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80E4A116-0129-4D50-9699-D4F73C057E16}">
      <dgm:prSet phldrT="[Texto]" custT="1"/>
      <dgm:spPr/>
      <dgm:t>
        <a:bodyPr/>
        <a:lstStyle/>
        <a:p>
          <a:r>
            <a:rPr lang="pt-BR" sz="1200" dirty="0">
              <a:latin typeface="Roboto" pitchFamily="2" charset="0"/>
              <a:ea typeface="Roboto" pitchFamily="2" charset="0"/>
            </a:rPr>
            <a:t>Rebeliões: Cabanagem, Farroupilha, Malês.</a:t>
          </a:r>
        </a:p>
      </dgm:t>
    </dgm:pt>
    <dgm:pt modelId="{B826FC7B-3E69-457D-B1E4-8D493A185E16}" type="parTrans" cxnId="{4E2D7B39-CBEB-44F9-9964-53EBE8C12A36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DA096149-E338-468B-B308-BD519B8D5116}" type="sibTrans" cxnId="{4E2D7B39-CBEB-44F9-9964-53EBE8C12A36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80AFE5FD-5078-48A2-A260-6475AE1FFD4E}">
      <dgm:prSet phldrT="[Texto]" custT="1"/>
      <dgm:spPr/>
      <dgm:t>
        <a:bodyPr/>
        <a:lstStyle/>
        <a:p>
          <a:r>
            <a:rPr lang="pt-BR" sz="1200" dirty="0">
              <a:latin typeface="Roboto" pitchFamily="2" charset="0"/>
              <a:ea typeface="Roboto" pitchFamily="2" charset="0"/>
            </a:rPr>
            <a:t>Criação da Guarda Nacional e concessão da patente de coronel aos fazendeiros mais ricos.</a:t>
          </a:r>
        </a:p>
      </dgm:t>
    </dgm:pt>
    <dgm:pt modelId="{4A1675CC-B2A4-4933-9394-A23C6383AE54}" type="parTrans" cxnId="{5C83A5D8-CCA7-45A8-818C-7E95BC6915CE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0F1AF9C2-C76A-4B23-816C-6CE8274E3CF3}" type="sibTrans" cxnId="{5C83A5D8-CCA7-45A8-818C-7E95BC6915CE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68C5F2CE-D6D8-4EBF-9E1C-A69672C3A3A7}">
      <dgm:prSet phldrT="[Texto]" custT="1"/>
      <dgm:spPr/>
      <dgm:t>
        <a:bodyPr/>
        <a:lstStyle/>
        <a:p>
          <a:r>
            <a:rPr lang="pt-BR" sz="1200" dirty="0">
              <a:latin typeface="Roboto" pitchFamily="2" charset="0"/>
              <a:ea typeface="Roboto" pitchFamily="2" charset="0"/>
            </a:rPr>
            <a:t>Falta de apoio na Câmara dos Deputados. </a:t>
          </a:r>
        </a:p>
      </dgm:t>
    </dgm:pt>
    <dgm:pt modelId="{CEEDCCDC-8A9D-4A8D-A6E1-C8781D87C11D}" type="parTrans" cxnId="{C601E1F0-8B10-4016-93C8-4935F72DEB6D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5ED4EB1F-DCB7-4ABB-BD43-CCDF4E2C2AA2}" type="sibTrans" cxnId="{C601E1F0-8B10-4016-93C8-4935F72DEB6D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1A756AAB-C96F-423C-B45A-46CB9204FDF9}">
      <dgm:prSet phldrT="[Texto]"/>
      <dgm:spPr/>
      <dgm:t>
        <a:bodyPr/>
        <a:lstStyle/>
        <a:p>
          <a:r>
            <a:rPr lang="pt-BR" b="1" dirty="0">
              <a:latin typeface="Roboto" pitchFamily="2" charset="0"/>
              <a:ea typeface="Roboto" pitchFamily="2" charset="0"/>
            </a:rPr>
            <a:t>Regência Una de Araújo Lima</a:t>
          </a:r>
        </a:p>
      </dgm:t>
    </dgm:pt>
    <dgm:pt modelId="{183939A1-97E6-47B5-A5C2-9B9EA5B04505}" type="parTrans" cxnId="{CFC1015F-62F6-4FC9-8886-B1BC99FD3F7C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ED02C52E-4D94-42F7-8002-2FC751820535}" type="sibTrans" cxnId="{CFC1015F-62F6-4FC9-8886-B1BC99FD3F7C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BF954C50-76DB-4CE4-B302-8C3F38D27A9E}">
      <dgm:prSet phldrT="[Texto]" custT="1"/>
      <dgm:spPr/>
      <dgm:t>
        <a:bodyPr/>
        <a:lstStyle/>
        <a:p>
          <a:r>
            <a:rPr lang="pt-BR" sz="1200" dirty="0">
              <a:latin typeface="Roboto" pitchFamily="2" charset="0"/>
              <a:ea typeface="Roboto" pitchFamily="2" charset="0"/>
            </a:rPr>
            <a:t>O Regresso: hegemonia dos cafeicultores do Vale do Paraíba e dos grandes comerciantes do Rio de Janeiro.</a:t>
          </a:r>
        </a:p>
      </dgm:t>
    </dgm:pt>
    <dgm:pt modelId="{D90E43C7-E2A3-48C3-A0DF-1DF8B5ADFB6E}" type="parTrans" cxnId="{F0252515-93F5-41BD-84C9-4DB4C7B9F15B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51BD7C83-2C48-483B-AFF7-0086706ADEDE}" type="sibTrans" cxnId="{F0252515-93F5-41BD-84C9-4DB4C7B9F15B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3A54EFBB-B967-477D-8F08-F3CAE238547B}">
      <dgm:prSet phldrT="[Texto]" custT="1"/>
      <dgm:spPr/>
      <dgm:t>
        <a:bodyPr/>
        <a:lstStyle/>
        <a:p>
          <a:r>
            <a:rPr lang="pt-BR" sz="1200" dirty="0">
              <a:latin typeface="Roboto" pitchFamily="2" charset="0"/>
              <a:ea typeface="Roboto" pitchFamily="2" charset="0"/>
            </a:rPr>
            <a:t>Os regressistas queriam garantir a unidade do Império e a ordem escravista.</a:t>
          </a:r>
        </a:p>
      </dgm:t>
    </dgm:pt>
    <dgm:pt modelId="{8C05EE7D-7437-4B2B-AC5F-E671AC31DB02}" type="parTrans" cxnId="{12F00222-6DE3-4A18-A1AF-E9A6D3619768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8A26D53F-57DB-4FD2-A5D3-4A90E9DD8A51}" type="sibTrans" cxnId="{12F00222-6DE3-4A18-A1AF-E9A6D3619768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CED04184-5CB7-4C5A-AF6C-C86F7F769979}">
      <dgm:prSet phldrT="[Texto]" custT="1"/>
      <dgm:spPr/>
      <dgm:t>
        <a:bodyPr/>
        <a:lstStyle/>
        <a:p>
          <a:r>
            <a:rPr lang="pt-BR" sz="1200" dirty="0">
              <a:latin typeface="Roboto" pitchFamily="2" charset="0"/>
              <a:ea typeface="Roboto" pitchFamily="2" charset="0"/>
            </a:rPr>
            <a:t>Lei Interpretativa do Ato Adicional: retirava autonomia das províncias e dava maior poder ao governo central.</a:t>
          </a:r>
        </a:p>
      </dgm:t>
    </dgm:pt>
    <dgm:pt modelId="{65D8BC86-94D1-41E0-9225-FF586EB1CC45}" type="parTrans" cxnId="{F44109E6-F346-4D34-9C72-59B47DD1348E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B251E61E-25CA-432E-B24F-B6687D50D765}" type="sibTrans" cxnId="{F44109E6-F346-4D34-9C72-59B47DD1348E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C0BDBF54-C2F5-4C22-BCE1-BDC5CD34FDF9}">
      <dgm:prSet phldrT="[Texto]" custT="1"/>
      <dgm:spPr/>
      <dgm:t>
        <a:bodyPr/>
        <a:lstStyle/>
        <a:p>
          <a:r>
            <a:rPr lang="pt-BR" sz="1200" dirty="0">
              <a:latin typeface="Roboto" pitchFamily="2" charset="0"/>
              <a:ea typeface="Roboto" pitchFamily="2" charset="0"/>
            </a:rPr>
            <a:t>Ato Adicional de 1834: maior autonomia para as províncias e instituição da Regência Una.</a:t>
          </a:r>
        </a:p>
      </dgm:t>
    </dgm:pt>
    <dgm:pt modelId="{244EC92C-147C-44BE-9089-86AD9CC93B67}" type="parTrans" cxnId="{DE0F679B-D551-4083-A6B4-A5BDA2C3181C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397B03EA-4F69-45C2-892E-734AB46DF250}" type="sibTrans" cxnId="{DE0F679B-D551-4083-A6B4-A5BDA2C3181C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E384DCF6-10B4-4405-96E3-7E83A3B70D3D}">
      <dgm:prSet phldrT="[Texto]" custT="1"/>
      <dgm:spPr/>
      <dgm:t>
        <a:bodyPr/>
        <a:lstStyle/>
        <a:p>
          <a:r>
            <a:rPr lang="pt-BR" sz="1200" dirty="0">
              <a:latin typeface="Roboto" pitchFamily="2" charset="0"/>
              <a:ea typeface="Roboto" pitchFamily="2" charset="0"/>
            </a:rPr>
            <a:t>1837: renúncia do regente Feijó.</a:t>
          </a:r>
        </a:p>
      </dgm:t>
    </dgm:pt>
    <dgm:pt modelId="{2C9F3C02-AB63-4AD6-9A0D-85272E42AE7B}" type="parTrans" cxnId="{B88A2D52-22BB-4DB4-97C3-30964A1FE61C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92113F1D-3D7F-4ADF-A071-F9BCFD9B083F}" type="sibTrans" cxnId="{B88A2D52-22BB-4DB4-97C3-30964A1FE61C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7912411B-ECEE-4877-86AD-51F5C9F27C95}">
      <dgm:prSet phldrT="[Texto]" custT="1"/>
      <dgm:spPr/>
      <dgm:t>
        <a:bodyPr/>
        <a:lstStyle/>
        <a:p>
          <a:r>
            <a:rPr lang="pt-BR" sz="1200" dirty="0">
              <a:latin typeface="Roboto" pitchFamily="2" charset="0"/>
              <a:ea typeface="Roboto" pitchFamily="2" charset="0"/>
            </a:rPr>
            <a:t>Rebeliões: Cabanagem, Farroupilha, Sabinada, Balaiada.</a:t>
          </a:r>
        </a:p>
      </dgm:t>
    </dgm:pt>
    <dgm:pt modelId="{DD3EBAF1-FAD3-46B2-AC5D-BA26E4FD3C18}" type="parTrans" cxnId="{FE6D43D6-B8A0-4866-AE2A-3EE6BFBC55E3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7D96D804-CFE7-467A-BE98-FED32D200DE8}" type="sibTrans" cxnId="{FE6D43D6-B8A0-4866-AE2A-3EE6BFBC55E3}">
      <dgm:prSet/>
      <dgm:spPr/>
      <dgm:t>
        <a:bodyPr/>
        <a:lstStyle/>
        <a:p>
          <a:endParaRPr lang="pt-BR">
            <a:latin typeface="Roboto" pitchFamily="2" charset="0"/>
            <a:ea typeface="Roboto" pitchFamily="2" charset="0"/>
          </a:endParaRPr>
        </a:p>
      </dgm:t>
    </dgm:pt>
    <dgm:pt modelId="{EE0D92CF-279C-4C7C-9F68-956CA60CDF3D}" type="pres">
      <dgm:prSet presAssocID="{35CF1F50-9033-4891-85B6-62F9661D595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F6149E7-61AF-46AC-841B-23A47815D823}" type="pres">
      <dgm:prSet presAssocID="{C7B01397-0454-41BC-BFAD-B2F4E67EB167}" presName="root" presStyleCnt="0"/>
      <dgm:spPr/>
    </dgm:pt>
    <dgm:pt modelId="{847D66AD-B49F-4305-B21A-8AA6D41D7C61}" type="pres">
      <dgm:prSet presAssocID="{C7B01397-0454-41BC-BFAD-B2F4E67EB167}" presName="rootComposite" presStyleCnt="0"/>
      <dgm:spPr/>
    </dgm:pt>
    <dgm:pt modelId="{5E5B3CB6-2219-4170-88ED-5BB025D5B5CE}" type="pres">
      <dgm:prSet presAssocID="{C7B01397-0454-41BC-BFAD-B2F4E67EB167}" presName="rootText" presStyleLbl="node1" presStyleIdx="0" presStyleCnt="3"/>
      <dgm:spPr/>
    </dgm:pt>
    <dgm:pt modelId="{9051EBB9-56E2-4487-B9E2-E98B6D1C9487}" type="pres">
      <dgm:prSet presAssocID="{C7B01397-0454-41BC-BFAD-B2F4E67EB167}" presName="rootConnector" presStyleLbl="node1" presStyleIdx="0" presStyleCnt="3"/>
      <dgm:spPr/>
    </dgm:pt>
    <dgm:pt modelId="{121A88A6-7BF6-4FEC-BCE9-FB35DF84B4E6}" type="pres">
      <dgm:prSet presAssocID="{C7B01397-0454-41BC-BFAD-B2F4E67EB167}" presName="childShape" presStyleCnt="0"/>
      <dgm:spPr/>
    </dgm:pt>
    <dgm:pt modelId="{E4475493-7201-4880-A27E-54FEFE879D76}" type="pres">
      <dgm:prSet presAssocID="{7805ED4A-65B1-4B2A-BEBE-8CB48E90387F}" presName="Name13" presStyleLbl="parChTrans1D2" presStyleIdx="0" presStyleCnt="12"/>
      <dgm:spPr/>
    </dgm:pt>
    <dgm:pt modelId="{5D48EB31-7442-4CFF-84F3-C80F14E55780}" type="pres">
      <dgm:prSet presAssocID="{0B4BFF0C-8A31-4AA2-B991-48E415111630}" presName="childText" presStyleLbl="bgAcc1" presStyleIdx="0" presStyleCnt="12">
        <dgm:presLayoutVars>
          <dgm:bulletEnabled val="1"/>
        </dgm:presLayoutVars>
      </dgm:prSet>
      <dgm:spPr/>
    </dgm:pt>
    <dgm:pt modelId="{A2DB536F-3FAE-43C6-B87D-932738AA1643}" type="pres">
      <dgm:prSet presAssocID="{5A131153-8EB8-4756-BDFF-7B0025EF90DD}" presName="Name13" presStyleLbl="parChTrans1D2" presStyleIdx="1" presStyleCnt="12"/>
      <dgm:spPr/>
    </dgm:pt>
    <dgm:pt modelId="{94895DD5-8113-47C8-B0AF-B18F9D547AF3}" type="pres">
      <dgm:prSet presAssocID="{0D7A2C11-D0CC-4304-B413-08A5CC842A43}" presName="childText" presStyleLbl="bgAcc1" presStyleIdx="1" presStyleCnt="12">
        <dgm:presLayoutVars>
          <dgm:bulletEnabled val="1"/>
        </dgm:presLayoutVars>
      </dgm:prSet>
      <dgm:spPr/>
    </dgm:pt>
    <dgm:pt modelId="{769A9F5B-946B-4617-8880-20EAF0FECC4A}" type="pres">
      <dgm:prSet presAssocID="{4A1675CC-B2A4-4933-9394-A23C6383AE54}" presName="Name13" presStyleLbl="parChTrans1D2" presStyleIdx="2" presStyleCnt="12"/>
      <dgm:spPr/>
    </dgm:pt>
    <dgm:pt modelId="{CD48E00B-0AF0-41FD-B8E5-B714A7C027D3}" type="pres">
      <dgm:prSet presAssocID="{80AFE5FD-5078-48A2-A260-6475AE1FFD4E}" presName="childText" presStyleLbl="bgAcc1" presStyleIdx="2" presStyleCnt="12">
        <dgm:presLayoutVars>
          <dgm:bulletEnabled val="1"/>
        </dgm:presLayoutVars>
      </dgm:prSet>
      <dgm:spPr/>
    </dgm:pt>
    <dgm:pt modelId="{A53F8F65-5343-442C-9A9F-F7467C425069}" type="pres">
      <dgm:prSet presAssocID="{244EC92C-147C-44BE-9089-86AD9CC93B67}" presName="Name13" presStyleLbl="parChTrans1D2" presStyleIdx="3" presStyleCnt="12"/>
      <dgm:spPr/>
    </dgm:pt>
    <dgm:pt modelId="{C416B3F9-42A4-46B8-B03A-D7EF36EF6B9A}" type="pres">
      <dgm:prSet presAssocID="{C0BDBF54-C2F5-4C22-BCE1-BDC5CD34FDF9}" presName="childText" presStyleLbl="bgAcc1" presStyleIdx="3" presStyleCnt="12">
        <dgm:presLayoutVars>
          <dgm:bulletEnabled val="1"/>
        </dgm:presLayoutVars>
      </dgm:prSet>
      <dgm:spPr/>
    </dgm:pt>
    <dgm:pt modelId="{15C8B506-4EA0-4440-BAC0-2B73C02B6D8F}" type="pres">
      <dgm:prSet presAssocID="{EC875F56-65B0-46FA-82EA-B1A855332967}" presName="root" presStyleCnt="0"/>
      <dgm:spPr/>
    </dgm:pt>
    <dgm:pt modelId="{55A22597-FD89-4EB0-9B9A-7F765373B3EE}" type="pres">
      <dgm:prSet presAssocID="{EC875F56-65B0-46FA-82EA-B1A855332967}" presName="rootComposite" presStyleCnt="0"/>
      <dgm:spPr/>
    </dgm:pt>
    <dgm:pt modelId="{6C538489-EE44-419C-84D3-8190787FB487}" type="pres">
      <dgm:prSet presAssocID="{EC875F56-65B0-46FA-82EA-B1A855332967}" presName="rootText" presStyleLbl="node1" presStyleIdx="1" presStyleCnt="3"/>
      <dgm:spPr/>
    </dgm:pt>
    <dgm:pt modelId="{96D1BD73-D90B-4E3E-942A-30EFFD4C3987}" type="pres">
      <dgm:prSet presAssocID="{EC875F56-65B0-46FA-82EA-B1A855332967}" presName="rootConnector" presStyleLbl="node1" presStyleIdx="1" presStyleCnt="3"/>
      <dgm:spPr/>
    </dgm:pt>
    <dgm:pt modelId="{30F69426-3A0B-4142-B5E5-89F034BAEE3E}" type="pres">
      <dgm:prSet presAssocID="{EC875F56-65B0-46FA-82EA-B1A855332967}" presName="childShape" presStyleCnt="0"/>
      <dgm:spPr/>
    </dgm:pt>
    <dgm:pt modelId="{BD0649D5-89A8-4FD0-8594-B4F2E2CAEF16}" type="pres">
      <dgm:prSet presAssocID="{B5F339D5-0F86-4E0E-928A-AD3DF83EE2C0}" presName="Name13" presStyleLbl="parChTrans1D2" presStyleIdx="4" presStyleCnt="12"/>
      <dgm:spPr/>
    </dgm:pt>
    <dgm:pt modelId="{999DA955-1857-46D3-BE19-AE3BC102E9AB}" type="pres">
      <dgm:prSet presAssocID="{009F7520-F676-49BC-AFDC-913197330348}" presName="childText" presStyleLbl="bgAcc1" presStyleIdx="4" presStyleCnt="12">
        <dgm:presLayoutVars>
          <dgm:bulletEnabled val="1"/>
        </dgm:presLayoutVars>
      </dgm:prSet>
      <dgm:spPr/>
    </dgm:pt>
    <dgm:pt modelId="{8E583D8C-8392-4B27-98A6-5BC84B4E165E}" type="pres">
      <dgm:prSet presAssocID="{B826FC7B-3E69-457D-B1E4-8D493A185E16}" presName="Name13" presStyleLbl="parChTrans1D2" presStyleIdx="5" presStyleCnt="12"/>
      <dgm:spPr/>
    </dgm:pt>
    <dgm:pt modelId="{82004240-6DFD-4CEA-A1EF-A7E9B6CD969C}" type="pres">
      <dgm:prSet presAssocID="{80E4A116-0129-4D50-9699-D4F73C057E16}" presName="childText" presStyleLbl="bgAcc1" presStyleIdx="5" presStyleCnt="12">
        <dgm:presLayoutVars>
          <dgm:bulletEnabled val="1"/>
        </dgm:presLayoutVars>
      </dgm:prSet>
      <dgm:spPr/>
    </dgm:pt>
    <dgm:pt modelId="{137D7D42-28FA-43C4-876F-3E21E3F93100}" type="pres">
      <dgm:prSet presAssocID="{CEEDCCDC-8A9D-4A8D-A6E1-C8781D87C11D}" presName="Name13" presStyleLbl="parChTrans1D2" presStyleIdx="6" presStyleCnt="12"/>
      <dgm:spPr/>
    </dgm:pt>
    <dgm:pt modelId="{FC87FA0C-1516-4B8E-9A13-C228B9ACC2F6}" type="pres">
      <dgm:prSet presAssocID="{68C5F2CE-D6D8-4EBF-9E1C-A69672C3A3A7}" presName="childText" presStyleLbl="bgAcc1" presStyleIdx="6" presStyleCnt="12">
        <dgm:presLayoutVars>
          <dgm:bulletEnabled val="1"/>
        </dgm:presLayoutVars>
      </dgm:prSet>
      <dgm:spPr/>
    </dgm:pt>
    <dgm:pt modelId="{0135CF05-1BC1-424F-98E1-BA844F4F3BA5}" type="pres">
      <dgm:prSet presAssocID="{2C9F3C02-AB63-4AD6-9A0D-85272E42AE7B}" presName="Name13" presStyleLbl="parChTrans1D2" presStyleIdx="7" presStyleCnt="12"/>
      <dgm:spPr/>
    </dgm:pt>
    <dgm:pt modelId="{F4985E26-AE8C-456C-A1AF-B0EB653BFE1C}" type="pres">
      <dgm:prSet presAssocID="{E384DCF6-10B4-4405-96E3-7E83A3B70D3D}" presName="childText" presStyleLbl="bgAcc1" presStyleIdx="7" presStyleCnt="12">
        <dgm:presLayoutVars>
          <dgm:bulletEnabled val="1"/>
        </dgm:presLayoutVars>
      </dgm:prSet>
      <dgm:spPr/>
    </dgm:pt>
    <dgm:pt modelId="{4E933983-FB17-447A-8EA1-F265C94296BE}" type="pres">
      <dgm:prSet presAssocID="{1A756AAB-C96F-423C-B45A-46CB9204FDF9}" presName="root" presStyleCnt="0"/>
      <dgm:spPr/>
    </dgm:pt>
    <dgm:pt modelId="{E33B6C83-E7C5-4C1C-8128-DA305D2AB4E6}" type="pres">
      <dgm:prSet presAssocID="{1A756AAB-C96F-423C-B45A-46CB9204FDF9}" presName="rootComposite" presStyleCnt="0"/>
      <dgm:spPr/>
    </dgm:pt>
    <dgm:pt modelId="{023B6D93-0A06-463D-9DEA-9D23ED28A48D}" type="pres">
      <dgm:prSet presAssocID="{1A756AAB-C96F-423C-B45A-46CB9204FDF9}" presName="rootText" presStyleLbl="node1" presStyleIdx="2" presStyleCnt="3"/>
      <dgm:spPr/>
    </dgm:pt>
    <dgm:pt modelId="{37835531-29E1-4C37-8271-A292C1C285CA}" type="pres">
      <dgm:prSet presAssocID="{1A756AAB-C96F-423C-B45A-46CB9204FDF9}" presName="rootConnector" presStyleLbl="node1" presStyleIdx="2" presStyleCnt="3"/>
      <dgm:spPr/>
    </dgm:pt>
    <dgm:pt modelId="{BB44BDD7-9C47-4DD1-AC3B-0AE658212599}" type="pres">
      <dgm:prSet presAssocID="{1A756AAB-C96F-423C-B45A-46CB9204FDF9}" presName="childShape" presStyleCnt="0"/>
      <dgm:spPr/>
    </dgm:pt>
    <dgm:pt modelId="{71398F33-DEA3-412E-B22F-CE70329EE574}" type="pres">
      <dgm:prSet presAssocID="{D90E43C7-E2A3-48C3-A0DF-1DF8B5ADFB6E}" presName="Name13" presStyleLbl="parChTrans1D2" presStyleIdx="8" presStyleCnt="12"/>
      <dgm:spPr/>
    </dgm:pt>
    <dgm:pt modelId="{FAD99A47-8025-4BE4-9524-08E3E53F6F9A}" type="pres">
      <dgm:prSet presAssocID="{BF954C50-76DB-4CE4-B302-8C3F38D27A9E}" presName="childText" presStyleLbl="bgAcc1" presStyleIdx="8" presStyleCnt="12">
        <dgm:presLayoutVars>
          <dgm:bulletEnabled val="1"/>
        </dgm:presLayoutVars>
      </dgm:prSet>
      <dgm:spPr/>
    </dgm:pt>
    <dgm:pt modelId="{DFC7C409-2F1F-4088-840F-61F05EFAE39D}" type="pres">
      <dgm:prSet presAssocID="{8C05EE7D-7437-4B2B-AC5F-E671AC31DB02}" presName="Name13" presStyleLbl="parChTrans1D2" presStyleIdx="9" presStyleCnt="12"/>
      <dgm:spPr/>
    </dgm:pt>
    <dgm:pt modelId="{0132BAF2-95B4-43E6-860D-92C7985C0D8E}" type="pres">
      <dgm:prSet presAssocID="{3A54EFBB-B967-477D-8F08-F3CAE238547B}" presName="childText" presStyleLbl="bgAcc1" presStyleIdx="9" presStyleCnt="12">
        <dgm:presLayoutVars>
          <dgm:bulletEnabled val="1"/>
        </dgm:presLayoutVars>
      </dgm:prSet>
      <dgm:spPr/>
    </dgm:pt>
    <dgm:pt modelId="{937704C2-575A-4E09-A0E4-5F4B81148D94}" type="pres">
      <dgm:prSet presAssocID="{65D8BC86-94D1-41E0-9225-FF586EB1CC45}" presName="Name13" presStyleLbl="parChTrans1D2" presStyleIdx="10" presStyleCnt="12"/>
      <dgm:spPr/>
    </dgm:pt>
    <dgm:pt modelId="{0696D388-29F7-462D-9121-E8C8AA0A6174}" type="pres">
      <dgm:prSet presAssocID="{CED04184-5CB7-4C5A-AF6C-C86F7F769979}" presName="childText" presStyleLbl="bgAcc1" presStyleIdx="10" presStyleCnt="12">
        <dgm:presLayoutVars>
          <dgm:bulletEnabled val="1"/>
        </dgm:presLayoutVars>
      </dgm:prSet>
      <dgm:spPr/>
    </dgm:pt>
    <dgm:pt modelId="{A2E496B7-FAA5-4D1D-BF64-DDABB1F8FEAC}" type="pres">
      <dgm:prSet presAssocID="{DD3EBAF1-FAD3-46B2-AC5D-BA26E4FD3C18}" presName="Name13" presStyleLbl="parChTrans1D2" presStyleIdx="11" presStyleCnt="12"/>
      <dgm:spPr/>
    </dgm:pt>
    <dgm:pt modelId="{667238FB-8160-4FFA-B432-BE57E6760F85}" type="pres">
      <dgm:prSet presAssocID="{7912411B-ECEE-4877-86AD-51F5C9F27C95}" presName="childText" presStyleLbl="bgAcc1" presStyleIdx="11" presStyleCnt="12">
        <dgm:presLayoutVars>
          <dgm:bulletEnabled val="1"/>
        </dgm:presLayoutVars>
      </dgm:prSet>
      <dgm:spPr/>
    </dgm:pt>
  </dgm:ptLst>
  <dgm:cxnLst>
    <dgm:cxn modelId="{6FE43305-52BA-451D-82CA-56E43334B749}" srcId="{C7B01397-0454-41BC-BFAD-B2F4E67EB167}" destId="{0D7A2C11-D0CC-4304-B413-08A5CC842A43}" srcOrd="1" destOrd="0" parTransId="{5A131153-8EB8-4756-BDFF-7B0025EF90DD}" sibTransId="{44820FE2-947D-4E44-9F04-B956E7BD7F8B}"/>
    <dgm:cxn modelId="{BFA74312-5A2D-47BE-ACD4-34E595D82DFD}" type="presOf" srcId="{35CF1F50-9033-4891-85B6-62F9661D595A}" destId="{EE0D92CF-279C-4C7C-9F68-956CA60CDF3D}" srcOrd="0" destOrd="0" presId="urn:microsoft.com/office/officeart/2005/8/layout/hierarchy3"/>
    <dgm:cxn modelId="{F0252515-93F5-41BD-84C9-4DB4C7B9F15B}" srcId="{1A756AAB-C96F-423C-B45A-46CB9204FDF9}" destId="{BF954C50-76DB-4CE4-B302-8C3F38D27A9E}" srcOrd="0" destOrd="0" parTransId="{D90E43C7-E2A3-48C3-A0DF-1DF8B5ADFB6E}" sibTransId="{51BD7C83-2C48-483B-AFF7-0086706ADEDE}"/>
    <dgm:cxn modelId="{C0245518-15F2-4174-B5DB-9D97CDAA665C}" type="presOf" srcId="{C0BDBF54-C2F5-4C22-BCE1-BDC5CD34FDF9}" destId="{C416B3F9-42A4-46B8-B03A-D7EF36EF6B9A}" srcOrd="0" destOrd="0" presId="urn:microsoft.com/office/officeart/2005/8/layout/hierarchy3"/>
    <dgm:cxn modelId="{414E9C1D-BF0B-42BE-A8AA-731355E75649}" type="presOf" srcId="{7912411B-ECEE-4877-86AD-51F5C9F27C95}" destId="{667238FB-8160-4FFA-B432-BE57E6760F85}" srcOrd="0" destOrd="0" presId="urn:microsoft.com/office/officeart/2005/8/layout/hierarchy3"/>
    <dgm:cxn modelId="{12F00222-6DE3-4A18-A1AF-E9A6D3619768}" srcId="{1A756AAB-C96F-423C-B45A-46CB9204FDF9}" destId="{3A54EFBB-B967-477D-8F08-F3CAE238547B}" srcOrd="1" destOrd="0" parTransId="{8C05EE7D-7437-4B2B-AC5F-E671AC31DB02}" sibTransId="{8A26D53F-57DB-4FD2-A5D3-4A90E9DD8A51}"/>
    <dgm:cxn modelId="{B12CE928-FB8A-44CB-9AEA-46AEB8D22BD8}" type="presOf" srcId="{D90E43C7-E2A3-48C3-A0DF-1DF8B5ADFB6E}" destId="{71398F33-DEA3-412E-B22F-CE70329EE574}" srcOrd="0" destOrd="0" presId="urn:microsoft.com/office/officeart/2005/8/layout/hierarchy3"/>
    <dgm:cxn modelId="{59F3312A-58E6-41A1-B46D-22179C7B15CE}" type="presOf" srcId="{1A756AAB-C96F-423C-B45A-46CB9204FDF9}" destId="{023B6D93-0A06-463D-9DEA-9D23ED28A48D}" srcOrd="0" destOrd="0" presId="urn:microsoft.com/office/officeart/2005/8/layout/hierarchy3"/>
    <dgm:cxn modelId="{FC48E42E-3372-4F98-8ED0-73649F3B2E4B}" srcId="{EC875F56-65B0-46FA-82EA-B1A855332967}" destId="{009F7520-F676-49BC-AFDC-913197330348}" srcOrd="0" destOrd="0" parTransId="{B5F339D5-0F86-4E0E-928A-AD3DF83EE2C0}" sibTransId="{B85F1274-6D07-494D-8E4B-7660AFC0B0AB}"/>
    <dgm:cxn modelId="{4E2D7B39-CBEB-44F9-9964-53EBE8C12A36}" srcId="{EC875F56-65B0-46FA-82EA-B1A855332967}" destId="{80E4A116-0129-4D50-9699-D4F73C057E16}" srcOrd="1" destOrd="0" parTransId="{B826FC7B-3E69-457D-B1E4-8D493A185E16}" sibTransId="{DA096149-E338-468B-B308-BD519B8D5116}"/>
    <dgm:cxn modelId="{E97A373A-812E-4105-8B83-85F940B21868}" type="presOf" srcId="{4A1675CC-B2A4-4933-9394-A23C6383AE54}" destId="{769A9F5B-946B-4617-8880-20EAF0FECC4A}" srcOrd="0" destOrd="0" presId="urn:microsoft.com/office/officeart/2005/8/layout/hierarchy3"/>
    <dgm:cxn modelId="{F639445E-6374-47B8-83A0-E0444CFA44D3}" type="presOf" srcId="{CED04184-5CB7-4C5A-AF6C-C86F7F769979}" destId="{0696D388-29F7-462D-9121-E8C8AA0A6174}" srcOrd="0" destOrd="0" presId="urn:microsoft.com/office/officeart/2005/8/layout/hierarchy3"/>
    <dgm:cxn modelId="{CFC1015F-62F6-4FC9-8886-B1BC99FD3F7C}" srcId="{35CF1F50-9033-4891-85B6-62F9661D595A}" destId="{1A756AAB-C96F-423C-B45A-46CB9204FDF9}" srcOrd="2" destOrd="0" parTransId="{183939A1-97E6-47B5-A5C2-9B9EA5B04505}" sibTransId="{ED02C52E-4D94-42F7-8002-2FC751820535}"/>
    <dgm:cxn modelId="{E23AB65F-5042-473C-A73E-5B72A85B38DE}" type="presOf" srcId="{0B4BFF0C-8A31-4AA2-B991-48E415111630}" destId="{5D48EB31-7442-4CFF-84F3-C80F14E55780}" srcOrd="0" destOrd="0" presId="urn:microsoft.com/office/officeart/2005/8/layout/hierarchy3"/>
    <dgm:cxn modelId="{50AD9160-F87A-4B17-9E6C-84F1738BD50C}" type="presOf" srcId="{80AFE5FD-5078-48A2-A260-6475AE1FFD4E}" destId="{CD48E00B-0AF0-41FD-B8E5-B714A7C027D3}" srcOrd="0" destOrd="0" presId="urn:microsoft.com/office/officeart/2005/8/layout/hierarchy3"/>
    <dgm:cxn modelId="{3C514964-63E5-4BEC-99F5-08966106CCDF}" type="presOf" srcId="{1A756AAB-C96F-423C-B45A-46CB9204FDF9}" destId="{37835531-29E1-4C37-8271-A292C1C285CA}" srcOrd="1" destOrd="0" presId="urn:microsoft.com/office/officeart/2005/8/layout/hierarchy3"/>
    <dgm:cxn modelId="{60875748-693B-44F1-925C-2175BCB47B19}" type="presOf" srcId="{8C05EE7D-7437-4B2B-AC5F-E671AC31DB02}" destId="{DFC7C409-2F1F-4088-840F-61F05EFAE39D}" srcOrd="0" destOrd="0" presId="urn:microsoft.com/office/officeart/2005/8/layout/hierarchy3"/>
    <dgm:cxn modelId="{EED7D748-2CFB-4666-B2A2-3C02F51D4EAB}" type="presOf" srcId="{BF954C50-76DB-4CE4-B302-8C3F38D27A9E}" destId="{FAD99A47-8025-4BE4-9524-08E3E53F6F9A}" srcOrd="0" destOrd="0" presId="urn:microsoft.com/office/officeart/2005/8/layout/hierarchy3"/>
    <dgm:cxn modelId="{EB6A0C6D-8EF4-4614-ADBB-CCBB50B19C28}" type="presOf" srcId="{EC875F56-65B0-46FA-82EA-B1A855332967}" destId="{96D1BD73-D90B-4E3E-942A-30EFFD4C3987}" srcOrd="1" destOrd="0" presId="urn:microsoft.com/office/officeart/2005/8/layout/hierarchy3"/>
    <dgm:cxn modelId="{B88A2D52-22BB-4DB4-97C3-30964A1FE61C}" srcId="{EC875F56-65B0-46FA-82EA-B1A855332967}" destId="{E384DCF6-10B4-4405-96E3-7E83A3B70D3D}" srcOrd="3" destOrd="0" parTransId="{2C9F3C02-AB63-4AD6-9A0D-85272E42AE7B}" sibTransId="{92113F1D-3D7F-4ADF-A071-F9BCFD9B083F}"/>
    <dgm:cxn modelId="{BBE6B273-1A61-44C8-B9A8-2E45BDF86282}" type="presOf" srcId="{EC875F56-65B0-46FA-82EA-B1A855332967}" destId="{6C538489-EE44-419C-84D3-8190787FB487}" srcOrd="0" destOrd="0" presId="urn:microsoft.com/office/officeart/2005/8/layout/hierarchy3"/>
    <dgm:cxn modelId="{09E5B653-C271-42A4-8E50-CFCC5247B558}" type="presOf" srcId="{5A131153-8EB8-4756-BDFF-7B0025EF90DD}" destId="{A2DB536F-3FAE-43C6-B87D-932738AA1643}" srcOrd="0" destOrd="0" presId="urn:microsoft.com/office/officeart/2005/8/layout/hierarchy3"/>
    <dgm:cxn modelId="{34B08057-BDA4-4EE1-BA3E-92FF2041575C}" type="presOf" srcId="{2C9F3C02-AB63-4AD6-9A0D-85272E42AE7B}" destId="{0135CF05-1BC1-424F-98E1-BA844F4F3BA5}" srcOrd="0" destOrd="0" presId="urn:microsoft.com/office/officeart/2005/8/layout/hierarchy3"/>
    <dgm:cxn modelId="{39B2097B-0D67-4794-A5EE-14167E3A781A}" type="presOf" srcId="{B826FC7B-3E69-457D-B1E4-8D493A185E16}" destId="{8E583D8C-8392-4B27-98A6-5BC84B4E165E}" srcOrd="0" destOrd="0" presId="urn:microsoft.com/office/officeart/2005/8/layout/hierarchy3"/>
    <dgm:cxn modelId="{550DF882-0420-4929-826C-A50C75844875}" type="presOf" srcId="{C7B01397-0454-41BC-BFAD-B2F4E67EB167}" destId="{5E5B3CB6-2219-4170-88ED-5BB025D5B5CE}" srcOrd="0" destOrd="0" presId="urn:microsoft.com/office/officeart/2005/8/layout/hierarchy3"/>
    <dgm:cxn modelId="{0366488E-C1B9-4B1E-9F8A-755FB72E2866}" type="presOf" srcId="{3A54EFBB-B967-477D-8F08-F3CAE238547B}" destId="{0132BAF2-95B4-43E6-860D-92C7985C0D8E}" srcOrd="0" destOrd="0" presId="urn:microsoft.com/office/officeart/2005/8/layout/hierarchy3"/>
    <dgm:cxn modelId="{D075EB91-EE71-4447-8AE7-1E68CCFA111A}" type="presOf" srcId="{E384DCF6-10B4-4405-96E3-7E83A3B70D3D}" destId="{F4985E26-AE8C-456C-A1AF-B0EB653BFE1C}" srcOrd="0" destOrd="0" presId="urn:microsoft.com/office/officeart/2005/8/layout/hierarchy3"/>
    <dgm:cxn modelId="{D62A7892-C81A-40D9-B91B-A1255D4A0F5B}" srcId="{35CF1F50-9033-4891-85B6-62F9661D595A}" destId="{C7B01397-0454-41BC-BFAD-B2F4E67EB167}" srcOrd="0" destOrd="0" parTransId="{2508CB76-B456-441B-A607-065816B6218A}" sibTransId="{60433C15-D091-453E-938F-BDEB00B47861}"/>
    <dgm:cxn modelId="{DE0F679B-D551-4083-A6B4-A5BDA2C3181C}" srcId="{C7B01397-0454-41BC-BFAD-B2F4E67EB167}" destId="{C0BDBF54-C2F5-4C22-BCE1-BDC5CD34FDF9}" srcOrd="3" destOrd="0" parTransId="{244EC92C-147C-44BE-9089-86AD9CC93B67}" sibTransId="{397B03EA-4F69-45C2-892E-734AB46DF250}"/>
    <dgm:cxn modelId="{60B7139D-5ECE-4D7C-86AE-48B86E0AD93C}" srcId="{C7B01397-0454-41BC-BFAD-B2F4E67EB167}" destId="{0B4BFF0C-8A31-4AA2-B991-48E415111630}" srcOrd="0" destOrd="0" parTransId="{7805ED4A-65B1-4B2A-BEBE-8CB48E90387F}" sibTransId="{6A657D9B-FD13-490E-8C3E-A68A361BE42A}"/>
    <dgm:cxn modelId="{7ED7B8A3-B7A2-4CB6-B087-EABAFC3016C1}" type="presOf" srcId="{DD3EBAF1-FAD3-46B2-AC5D-BA26E4FD3C18}" destId="{A2E496B7-FAA5-4D1D-BF64-DDABB1F8FEAC}" srcOrd="0" destOrd="0" presId="urn:microsoft.com/office/officeart/2005/8/layout/hierarchy3"/>
    <dgm:cxn modelId="{A4A9B6AD-A454-4CDF-A5BE-96C95D3481B3}" type="presOf" srcId="{7805ED4A-65B1-4B2A-BEBE-8CB48E90387F}" destId="{E4475493-7201-4880-A27E-54FEFE879D76}" srcOrd="0" destOrd="0" presId="urn:microsoft.com/office/officeart/2005/8/layout/hierarchy3"/>
    <dgm:cxn modelId="{69F395BB-6DAD-4956-898B-7CAD94F301D1}" type="presOf" srcId="{68C5F2CE-D6D8-4EBF-9E1C-A69672C3A3A7}" destId="{FC87FA0C-1516-4B8E-9A13-C228B9ACC2F6}" srcOrd="0" destOrd="0" presId="urn:microsoft.com/office/officeart/2005/8/layout/hierarchy3"/>
    <dgm:cxn modelId="{BE16DBBD-3B15-42BD-8267-3E778FE488DA}" type="presOf" srcId="{244EC92C-147C-44BE-9089-86AD9CC93B67}" destId="{A53F8F65-5343-442C-9A9F-F7467C425069}" srcOrd="0" destOrd="0" presId="urn:microsoft.com/office/officeart/2005/8/layout/hierarchy3"/>
    <dgm:cxn modelId="{9BD532C6-8D52-411E-991C-14B7F86B2851}" type="presOf" srcId="{009F7520-F676-49BC-AFDC-913197330348}" destId="{999DA955-1857-46D3-BE19-AE3BC102E9AB}" srcOrd="0" destOrd="0" presId="urn:microsoft.com/office/officeart/2005/8/layout/hierarchy3"/>
    <dgm:cxn modelId="{71DC3CCD-AD6C-4A87-BA30-D8FD2F0C33AC}" type="presOf" srcId="{CEEDCCDC-8A9D-4A8D-A6E1-C8781D87C11D}" destId="{137D7D42-28FA-43C4-876F-3E21E3F93100}" srcOrd="0" destOrd="0" presId="urn:microsoft.com/office/officeart/2005/8/layout/hierarchy3"/>
    <dgm:cxn modelId="{820250D2-3ED3-4419-B534-5EE1CB853D1F}" type="presOf" srcId="{C7B01397-0454-41BC-BFAD-B2F4E67EB167}" destId="{9051EBB9-56E2-4487-B9E2-E98B6D1C9487}" srcOrd="1" destOrd="0" presId="urn:microsoft.com/office/officeart/2005/8/layout/hierarchy3"/>
    <dgm:cxn modelId="{FE6D43D6-B8A0-4866-AE2A-3EE6BFBC55E3}" srcId="{1A756AAB-C96F-423C-B45A-46CB9204FDF9}" destId="{7912411B-ECEE-4877-86AD-51F5C9F27C95}" srcOrd="3" destOrd="0" parTransId="{DD3EBAF1-FAD3-46B2-AC5D-BA26E4FD3C18}" sibTransId="{7D96D804-CFE7-467A-BE98-FED32D200DE8}"/>
    <dgm:cxn modelId="{DA852DD7-4CBB-476B-B5BD-9C6C16F1010F}" type="presOf" srcId="{80E4A116-0129-4D50-9699-D4F73C057E16}" destId="{82004240-6DFD-4CEA-A1EF-A7E9B6CD969C}" srcOrd="0" destOrd="0" presId="urn:microsoft.com/office/officeart/2005/8/layout/hierarchy3"/>
    <dgm:cxn modelId="{5C83A5D8-CCA7-45A8-818C-7E95BC6915CE}" srcId="{C7B01397-0454-41BC-BFAD-B2F4E67EB167}" destId="{80AFE5FD-5078-48A2-A260-6475AE1FFD4E}" srcOrd="2" destOrd="0" parTransId="{4A1675CC-B2A4-4933-9394-A23C6383AE54}" sibTransId="{0F1AF9C2-C76A-4B23-816C-6CE8274E3CF3}"/>
    <dgm:cxn modelId="{69866CDB-A23C-423B-B4FB-95578C0493F8}" type="presOf" srcId="{0D7A2C11-D0CC-4304-B413-08A5CC842A43}" destId="{94895DD5-8113-47C8-B0AF-B18F9D547AF3}" srcOrd="0" destOrd="0" presId="urn:microsoft.com/office/officeart/2005/8/layout/hierarchy3"/>
    <dgm:cxn modelId="{F44109E6-F346-4D34-9C72-59B47DD1348E}" srcId="{1A756AAB-C96F-423C-B45A-46CB9204FDF9}" destId="{CED04184-5CB7-4C5A-AF6C-C86F7F769979}" srcOrd="2" destOrd="0" parTransId="{65D8BC86-94D1-41E0-9225-FF586EB1CC45}" sibTransId="{B251E61E-25CA-432E-B24F-B6687D50D765}"/>
    <dgm:cxn modelId="{3C7D5FE6-8086-4DB2-972E-72E2FDF90AB8}" type="presOf" srcId="{B5F339D5-0F86-4E0E-928A-AD3DF83EE2C0}" destId="{BD0649D5-89A8-4FD0-8594-B4F2E2CAEF16}" srcOrd="0" destOrd="0" presId="urn:microsoft.com/office/officeart/2005/8/layout/hierarchy3"/>
    <dgm:cxn modelId="{C601E1F0-8B10-4016-93C8-4935F72DEB6D}" srcId="{EC875F56-65B0-46FA-82EA-B1A855332967}" destId="{68C5F2CE-D6D8-4EBF-9E1C-A69672C3A3A7}" srcOrd="2" destOrd="0" parTransId="{CEEDCCDC-8A9D-4A8D-A6E1-C8781D87C11D}" sibTransId="{5ED4EB1F-DCB7-4ABB-BD43-CCDF4E2C2AA2}"/>
    <dgm:cxn modelId="{17F528FB-5E0A-4188-8494-0654B6C77027}" type="presOf" srcId="{65D8BC86-94D1-41E0-9225-FF586EB1CC45}" destId="{937704C2-575A-4E09-A0E4-5F4B81148D94}" srcOrd="0" destOrd="0" presId="urn:microsoft.com/office/officeart/2005/8/layout/hierarchy3"/>
    <dgm:cxn modelId="{5A0AD6FD-716F-40F2-8651-7E144F140D29}" srcId="{35CF1F50-9033-4891-85B6-62F9661D595A}" destId="{EC875F56-65B0-46FA-82EA-B1A855332967}" srcOrd="1" destOrd="0" parTransId="{9F2D03DB-898D-4CE6-AF13-2DCC9B3B830F}" sibTransId="{C3F02FDC-AE56-4E98-AC87-04AAE9C692E4}"/>
    <dgm:cxn modelId="{2C05AFF6-7AD6-47CE-A6CA-8EB6FD786D88}" type="presParOf" srcId="{EE0D92CF-279C-4C7C-9F68-956CA60CDF3D}" destId="{CF6149E7-61AF-46AC-841B-23A47815D823}" srcOrd="0" destOrd="0" presId="urn:microsoft.com/office/officeart/2005/8/layout/hierarchy3"/>
    <dgm:cxn modelId="{FD4598ED-74A3-4D88-87DC-8775DF036D5B}" type="presParOf" srcId="{CF6149E7-61AF-46AC-841B-23A47815D823}" destId="{847D66AD-B49F-4305-B21A-8AA6D41D7C61}" srcOrd="0" destOrd="0" presId="urn:microsoft.com/office/officeart/2005/8/layout/hierarchy3"/>
    <dgm:cxn modelId="{9A24CBDB-BCAE-462A-975D-1FA09CD6DCB1}" type="presParOf" srcId="{847D66AD-B49F-4305-B21A-8AA6D41D7C61}" destId="{5E5B3CB6-2219-4170-88ED-5BB025D5B5CE}" srcOrd="0" destOrd="0" presId="urn:microsoft.com/office/officeart/2005/8/layout/hierarchy3"/>
    <dgm:cxn modelId="{11BCB499-4D74-49CC-B30B-AFE388D5241B}" type="presParOf" srcId="{847D66AD-B49F-4305-B21A-8AA6D41D7C61}" destId="{9051EBB9-56E2-4487-B9E2-E98B6D1C9487}" srcOrd="1" destOrd="0" presId="urn:microsoft.com/office/officeart/2005/8/layout/hierarchy3"/>
    <dgm:cxn modelId="{EB722644-778D-47B7-91AD-F54628134A85}" type="presParOf" srcId="{CF6149E7-61AF-46AC-841B-23A47815D823}" destId="{121A88A6-7BF6-4FEC-BCE9-FB35DF84B4E6}" srcOrd="1" destOrd="0" presId="urn:microsoft.com/office/officeart/2005/8/layout/hierarchy3"/>
    <dgm:cxn modelId="{7E394B51-7643-4AF1-B7DE-4AAAE0BDE63A}" type="presParOf" srcId="{121A88A6-7BF6-4FEC-BCE9-FB35DF84B4E6}" destId="{E4475493-7201-4880-A27E-54FEFE879D76}" srcOrd="0" destOrd="0" presId="urn:microsoft.com/office/officeart/2005/8/layout/hierarchy3"/>
    <dgm:cxn modelId="{1BE7F2E6-C785-4AB2-87F7-A3D6C30C2B89}" type="presParOf" srcId="{121A88A6-7BF6-4FEC-BCE9-FB35DF84B4E6}" destId="{5D48EB31-7442-4CFF-84F3-C80F14E55780}" srcOrd="1" destOrd="0" presId="urn:microsoft.com/office/officeart/2005/8/layout/hierarchy3"/>
    <dgm:cxn modelId="{8C87D43C-0303-4A44-AF6A-8F018A3749E5}" type="presParOf" srcId="{121A88A6-7BF6-4FEC-BCE9-FB35DF84B4E6}" destId="{A2DB536F-3FAE-43C6-B87D-932738AA1643}" srcOrd="2" destOrd="0" presId="urn:microsoft.com/office/officeart/2005/8/layout/hierarchy3"/>
    <dgm:cxn modelId="{AAD13100-7E6B-4E59-87B9-99CA21A1C03C}" type="presParOf" srcId="{121A88A6-7BF6-4FEC-BCE9-FB35DF84B4E6}" destId="{94895DD5-8113-47C8-B0AF-B18F9D547AF3}" srcOrd="3" destOrd="0" presId="urn:microsoft.com/office/officeart/2005/8/layout/hierarchy3"/>
    <dgm:cxn modelId="{38CAD8BB-6D7C-4BF0-8594-9B4FEF05BC61}" type="presParOf" srcId="{121A88A6-7BF6-4FEC-BCE9-FB35DF84B4E6}" destId="{769A9F5B-946B-4617-8880-20EAF0FECC4A}" srcOrd="4" destOrd="0" presId="urn:microsoft.com/office/officeart/2005/8/layout/hierarchy3"/>
    <dgm:cxn modelId="{B2F9A4F4-DF4D-4D52-8919-D22C9FFFF00A}" type="presParOf" srcId="{121A88A6-7BF6-4FEC-BCE9-FB35DF84B4E6}" destId="{CD48E00B-0AF0-41FD-B8E5-B714A7C027D3}" srcOrd="5" destOrd="0" presId="urn:microsoft.com/office/officeart/2005/8/layout/hierarchy3"/>
    <dgm:cxn modelId="{342EAFC6-C18C-4E5A-9A8D-B293B2C15693}" type="presParOf" srcId="{121A88A6-7BF6-4FEC-BCE9-FB35DF84B4E6}" destId="{A53F8F65-5343-442C-9A9F-F7467C425069}" srcOrd="6" destOrd="0" presId="urn:microsoft.com/office/officeart/2005/8/layout/hierarchy3"/>
    <dgm:cxn modelId="{37C00334-8D71-47D7-882C-1A38617CF5F2}" type="presParOf" srcId="{121A88A6-7BF6-4FEC-BCE9-FB35DF84B4E6}" destId="{C416B3F9-42A4-46B8-B03A-D7EF36EF6B9A}" srcOrd="7" destOrd="0" presId="urn:microsoft.com/office/officeart/2005/8/layout/hierarchy3"/>
    <dgm:cxn modelId="{9F25A33C-C555-4351-837C-BE2E8A80506F}" type="presParOf" srcId="{EE0D92CF-279C-4C7C-9F68-956CA60CDF3D}" destId="{15C8B506-4EA0-4440-BAC0-2B73C02B6D8F}" srcOrd="1" destOrd="0" presId="urn:microsoft.com/office/officeart/2005/8/layout/hierarchy3"/>
    <dgm:cxn modelId="{FD289957-DAE7-49FF-B37B-45F25BF95897}" type="presParOf" srcId="{15C8B506-4EA0-4440-BAC0-2B73C02B6D8F}" destId="{55A22597-FD89-4EB0-9B9A-7F765373B3EE}" srcOrd="0" destOrd="0" presId="urn:microsoft.com/office/officeart/2005/8/layout/hierarchy3"/>
    <dgm:cxn modelId="{0B9A0D35-FD69-4A30-8C1A-9398C99067C5}" type="presParOf" srcId="{55A22597-FD89-4EB0-9B9A-7F765373B3EE}" destId="{6C538489-EE44-419C-84D3-8190787FB487}" srcOrd="0" destOrd="0" presId="urn:microsoft.com/office/officeart/2005/8/layout/hierarchy3"/>
    <dgm:cxn modelId="{65393302-F68B-4A7B-9255-901A8127B6ED}" type="presParOf" srcId="{55A22597-FD89-4EB0-9B9A-7F765373B3EE}" destId="{96D1BD73-D90B-4E3E-942A-30EFFD4C3987}" srcOrd="1" destOrd="0" presId="urn:microsoft.com/office/officeart/2005/8/layout/hierarchy3"/>
    <dgm:cxn modelId="{228A177A-BB49-41F1-A2E2-F8FEAE5FE8B1}" type="presParOf" srcId="{15C8B506-4EA0-4440-BAC0-2B73C02B6D8F}" destId="{30F69426-3A0B-4142-B5E5-89F034BAEE3E}" srcOrd="1" destOrd="0" presId="urn:microsoft.com/office/officeart/2005/8/layout/hierarchy3"/>
    <dgm:cxn modelId="{DAD5B393-E0DB-42CC-ADD1-47896BECF979}" type="presParOf" srcId="{30F69426-3A0B-4142-B5E5-89F034BAEE3E}" destId="{BD0649D5-89A8-4FD0-8594-B4F2E2CAEF16}" srcOrd="0" destOrd="0" presId="urn:microsoft.com/office/officeart/2005/8/layout/hierarchy3"/>
    <dgm:cxn modelId="{01A38FA2-2BB3-41FA-A216-3BDE8F5A58DD}" type="presParOf" srcId="{30F69426-3A0B-4142-B5E5-89F034BAEE3E}" destId="{999DA955-1857-46D3-BE19-AE3BC102E9AB}" srcOrd="1" destOrd="0" presId="urn:microsoft.com/office/officeart/2005/8/layout/hierarchy3"/>
    <dgm:cxn modelId="{348CC564-3ECF-4E0E-B9BC-47A01DE5EE7F}" type="presParOf" srcId="{30F69426-3A0B-4142-B5E5-89F034BAEE3E}" destId="{8E583D8C-8392-4B27-98A6-5BC84B4E165E}" srcOrd="2" destOrd="0" presId="urn:microsoft.com/office/officeart/2005/8/layout/hierarchy3"/>
    <dgm:cxn modelId="{B6481D1D-B94A-456B-BC3B-9C0E1BB19989}" type="presParOf" srcId="{30F69426-3A0B-4142-B5E5-89F034BAEE3E}" destId="{82004240-6DFD-4CEA-A1EF-A7E9B6CD969C}" srcOrd="3" destOrd="0" presId="urn:microsoft.com/office/officeart/2005/8/layout/hierarchy3"/>
    <dgm:cxn modelId="{6CA6F0E2-8BD1-4D8E-B04F-D734162C6BD8}" type="presParOf" srcId="{30F69426-3A0B-4142-B5E5-89F034BAEE3E}" destId="{137D7D42-28FA-43C4-876F-3E21E3F93100}" srcOrd="4" destOrd="0" presId="urn:microsoft.com/office/officeart/2005/8/layout/hierarchy3"/>
    <dgm:cxn modelId="{17F8997D-C9B3-4147-8E21-03949752DA49}" type="presParOf" srcId="{30F69426-3A0B-4142-B5E5-89F034BAEE3E}" destId="{FC87FA0C-1516-4B8E-9A13-C228B9ACC2F6}" srcOrd="5" destOrd="0" presId="urn:microsoft.com/office/officeart/2005/8/layout/hierarchy3"/>
    <dgm:cxn modelId="{A0683DB0-AD1F-401B-9398-60B215FBA925}" type="presParOf" srcId="{30F69426-3A0B-4142-B5E5-89F034BAEE3E}" destId="{0135CF05-1BC1-424F-98E1-BA844F4F3BA5}" srcOrd="6" destOrd="0" presId="urn:microsoft.com/office/officeart/2005/8/layout/hierarchy3"/>
    <dgm:cxn modelId="{363E4704-5FBE-4575-B5BD-A0BDBF98D711}" type="presParOf" srcId="{30F69426-3A0B-4142-B5E5-89F034BAEE3E}" destId="{F4985E26-AE8C-456C-A1AF-B0EB653BFE1C}" srcOrd="7" destOrd="0" presId="urn:microsoft.com/office/officeart/2005/8/layout/hierarchy3"/>
    <dgm:cxn modelId="{1D595213-63F1-4091-9042-FF9E1BC62106}" type="presParOf" srcId="{EE0D92CF-279C-4C7C-9F68-956CA60CDF3D}" destId="{4E933983-FB17-447A-8EA1-F265C94296BE}" srcOrd="2" destOrd="0" presId="urn:microsoft.com/office/officeart/2005/8/layout/hierarchy3"/>
    <dgm:cxn modelId="{5CE2A17A-B1F0-403E-B462-CB176133DA5B}" type="presParOf" srcId="{4E933983-FB17-447A-8EA1-F265C94296BE}" destId="{E33B6C83-E7C5-4C1C-8128-DA305D2AB4E6}" srcOrd="0" destOrd="0" presId="urn:microsoft.com/office/officeart/2005/8/layout/hierarchy3"/>
    <dgm:cxn modelId="{E131CEE4-FE81-46A7-9982-5A092C396D9B}" type="presParOf" srcId="{E33B6C83-E7C5-4C1C-8128-DA305D2AB4E6}" destId="{023B6D93-0A06-463D-9DEA-9D23ED28A48D}" srcOrd="0" destOrd="0" presId="urn:microsoft.com/office/officeart/2005/8/layout/hierarchy3"/>
    <dgm:cxn modelId="{259BC56E-FDA3-4A5E-B3FD-25912A1CA790}" type="presParOf" srcId="{E33B6C83-E7C5-4C1C-8128-DA305D2AB4E6}" destId="{37835531-29E1-4C37-8271-A292C1C285CA}" srcOrd="1" destOrd="0" presId="urn:microsoft.com/office/officeart/2005/8/layout/hierarchy3"/>
    <dgm:cxn modelId="{B555D3B2-7EB5-4F93-9E5D-A69EEF6913A8}" type="presParOf" srcId="{4E933983-FB17-447A-8EA1-F265C94296BE}" destId="{BB44BDD7-9C47-4DD1-AC3B-0AE658212599}" srcOrd="1" destOrd="0" presId="urn:microsoft.com/office/officeart/2005/8/layout/hierarchy3"/>
    <dgm:cxn modelId="{B954A03E-D250-4D9A-9518-115CB4BFD3B1}" type="presParOf" srcId="{BB44BDD7-9C47-4DD1-AC3B-0AE658212599}" destId="{71398F33-DEA3-412E-B22F-CE70329EE574}" srcOrd="0" destOrd="0" presId="urn:microsoft.com/office/officeart/2005/8/layout/hierarchy3"/>
    <dgm:cxn modelId="{6E94C78B-0847-4D2B-B987-6E03C163B81B}" type="presParOf" srcId="{BB44BDD7-9C47-4DD1-AC3B-0AE658212599}" destId="{FAD99A47-8025-4BE4-9524-08E3E53F6F9A}" srcOrd="1" destOrd="0" presId="urn:microsoft.com/office/officeart/2005/8/layout/hierarchy3"/>
    <dgm:cxn modelId="{3DD9FCCC-74DC-41B1-8EE8-CEF542B2F52C}" type="presParOf" srcId="{BB44BDD7-9C47-4DD1-AC3B-0AE658212599}" destId="{DFC7C409-2F1F-4088-840F-61F05EFAE39D}" srcOrd="2" destOrd="0" presId="urn:microsoft.com/office/officeart/2005/8/layout/hierarchy3"/>
    <dgm:cxn modelId="{5A6B0A9E-C202-4283-96FF-C652DC578EAE}" type="presParOf" srcId="{BB44BDD7-9C47-4DD1-AC3B-0AE658212599}" destId="{0132BAF2-95B4-43E6-860D-92C7985C0D8E}" srcOrd="3" destOrd="0" presId="urn:microsoft.com/office/officeart/2005/8/layout/hierarchy3"/>
    <dgm:cxn modelId="{E98B3AC4-77AF-4F1F-A6BF-C987372551A4}" type="presParOf" srcId="{BB44BDD7-9C47-4DD1-AC3B-0AE658212599}" destId="{937704C2-575A-4E09-A0E4-5F4B81148D94}" srcOrd="4" destOrd="0" presId="urn:microsoft.com/office/officeart/2005/8/layout/hierarchy3"/>
    <dgm:cxn modelId="{AE09464D-7CB1-402D-B8E1-257CC1ED19EB}" type="presParOf" srcId="{BB44BDD7-9C47-4DD1-AC3B-0AE658212599}" destId="{0696D388-29F7-462D-9121-E8C8AA0A6174}" srcOrd="5" destOrd="0" presId="urn:microsoft.com/office/officeart/2005/8/layout/hierarchy3"/>
    <dgm:cxn modelId="{F50A4400-5E51-49EE-8917-82FF2D9DC95A}" type="presParOf" srcId="{BB44BDD7-9C47-4DD1-AC3B-0AE658212599}" destId="{A2E496B7-FAA5-4D1D-BF64-DDABB1F8FEAC}" srcOrd="6" destOrd="0" presId="urn:microsoft.com/office/officeart/2005/8/layout/hierarchy3"/>
    <dgm:cxn modelId="{BE780AED-7E01-459A-9C34-0C37CFF7DDFD}" type="presParOf" srcId="{BB44BDD7-9C47-4DD1-AC3B-0AE658212599}" destId="{667238FB-8160-4FFA-B432-BE57E6760F85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BF2183-BFB5-475A-A8B3-990E4CE7FBD4}" type="doc">
      <dgm:prSet loTypeId="urn:microsoft.com/office/officeart/2005/8/layout/vList2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8D51C2F7-A98B-4D60-9483-4931073119D9}" type="pres">
      <dgm:prSet presAssocID="{22BF2183-BFB5-475A-A8B3-990E4CE7FBD4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C2842277-8C99-43F4-8537-5D484BEBB7A7}" type="presOf" srcId="{22BF2183-BFB5-475A-A8B3-990E4CE7FBD4}" destId="{8D51C2F7-A98B-4D60-9483-4931073119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AF769A-6B74-48B8-A710-4612C977EF2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10E8353-6C43-42C1-83CF-6BECC28AD62A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Agitações de rua, revoltas escravas e rebeliões republicanas. </a:t>
          </a:r>
          <a:endParaRPr lang="pt-BR" dirty="0">
            <a:solidFill>
              <a:schemeClr val="tx1"/>
            </a:solidFill>
          </a:endParaRPr>
        </a:p>
      </dgm:t>
    </dgm:pt>
    <dgm:pt modelId="{D5906D65-0E45-4455-AFCB-A08CD7A00C9F}" type="parTrans" cxnId="{28B9D0F2-CAA2-489C-BE36-9F34B335DFB2}">
      <dgm:prSet/>
      <dgm:spPr/>
      <dgm:t>
        <a:bodyPr/>
        <a:lstStyle/>
        <a:p>
          <a:endParaRPr lang="pt-BR"/>
        </a:p>
      </dgm:t>
    </dgm:pt>
    <dgm:pt modelId="{4F0A3BDD-48C3-46DD-894E-5AEB8D91836E}" type="sibTrans" cxnId="{28B9D0F2-CAA2-489C-BE36-9F34B335DFB2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/>
        </a:p>
      </dgm:t>
    </dgm:pt>
    <dgm:pt modelId="{BCDA8AA1-9062-435D-8456-BEDDB14D8B77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Manifestações relacionadas ao alto custo de vida nas cidades brasileiras, ao escravismo e ao autoritarismo dos regentes. </a:t>
          </a:r>
          <a:endParaRPr lang="pt-BR" dirty="0">
            <a:solidFill>
              <a:schemeClr val="tx1"/>
            </a:solidFill>
          </a:endParaRPr>
        </a:p>
      </dgm:t>
    </dgm:pt>
    <dgm:pt modelId="{D8EA808A-CDB2-4EC5-9103-1B57E11B6ACE}" type="parTrans" cxnId="{CDEA6033-D648-4FAB-A29D-3EBD3FE9DFCD}">
      <dgm:prSet/>
      <dgm:spPr/>
      <dgm:t>
        <a:bodyPr/>
        <a:lstStyle/>
        <a:p>
          <a:endParaRPr lang="pt-BR"/>
        </a:p>
      </dgm:t>
    </dgm:pt>
    <dgm:pt modelId="{61F6329F-A616-48BE-8FE6-F1ADC65F690E}" type="sibTrans" cxnId="{CDEA6033-D648-4FAB-A29D-3EBD3FE9DFCD}">
      <dgm:prSet/>
      <dgm:spPr/>
      <dgm:t>
        <a:bodyPr/>
        <a:lstStyle/>
        <a:p>
          <a:endParaRPr lang="pt-BR"/>
        </a:p>
      </dgm:t>
    </dgm:pt>
    <dgm:pt modelId="{E56ECFA4-FC8D-479A-AE5E-4E1B8A046E30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Pobres e ricos, peões e fazendeiros, indígenas, mestiços, negros e brancos se uniram para combater o governo central. </a:t>
          </a:r>
          <a:endParaRPr lang="pt-BR" dirty="0">
            <a:solidFill>
              <a:schemeClr val="tx1"/>
            </a:solidFill>
          </a:endParaRPr>
        </a:p>
      </dgm:t>
    </dgm:pt>
    <dgm:pt modelId="{4504CDF3-1886-492E-B344-D56A6571D168}" type="parTrans" cxnId="{C7BD3D8B-C051-4F53-B855-461957B3D5FA}">
      <dgm:prSet/>
      <dgm:spPr/>
      <dgm:t>
        <a:bodyPr/>
        <a:lstStyle/>
        <a:p>
          <a:endParaRPr lang="pt-BR"/>
        </a:p>
      </dgm:t>
    </dgm:pt>
    <dgm:pt modelId="{98739D81-D790-401A-873B-2455E47E2F2F}" type="sibTrans" cxnId="{C7BD3D8B-C051-4F53-B855-461957B3D5FA}">
      <dgm:prSet/>
      <dgm:spPr/>
      <dgm:t>
        <a:bodyPr/>
        <a:lstStyle/>
        <a:p>
          <a:endParaRPr lang="pt-BR"/>
        </a:p>
      </dgm:t>
    </dgm:pt>
    <dgm:pt modelId="{896FDA48-B5C5-4381-8596-8B3841ECA71B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Enquanto as elites provinciais lutavam pela autonomia das províncias, os oprimidos batalhavam por liberdade e uma vida melhor.</a:t>
          </a:r>
          <a:endParaRPr lang="pt-BR" dirty="0">
            <a:solidFill>
              <a:schemeClr val="tx1"/>
            </a:solidFill>
          </a:endParaRPr>
        </a:p>
      </dgm:t>
    </dgm:pt>
    <dgm:pt modelId="{BCC3BC0F-43E1-4A71-BA7F-CEC339116667}" type="parTrans" cxnId="{460C147D-3BD9-439D-BA4F-8C04F68F09E2}">
      <dgm:prSet/>
      <dgm:spPr/>
      <dgm:t>
        <a:bodyPr/>
        <a:lstStyle/>
        <a:p>
          <a:endParaRPr lang="pt-BR"/>
        </a:p>
      </dgm:t>
    </dgm:pt>
    <dgm:pt modelId="{D9F8EF03-3EAC-44E9-80CC-928DE12E4255}" type="sibTrans" cxnId="{460C147D-3BD9-439D-BA4F-8C04F68F09E2}">
      <dgm:prSet/>
      <dgm:spPr/>
      <dgm:t>
        <a:bodyPr/>
        <a:lstStyle/>
        <a:p>
          <a:endParaRPr lang="pt-BR"/>
        </a:p>
      </dgm:t>
    </dgm:pt>
    <dgm:pt modelId="{1CA7C8B8-9F41-4411-90DB-E767ABF3A25E}" type="pres">
      <dgm:prSet presAssocID="{C3AF769A-6B74-48B8-A710-4612C977EF20}" presName="Name0" presStyleCnt="0">
        <dgm:presLayoutVars>
          <dgm:chMax val="7"/>
          <dgm:chPref val="7"/>
          <dgm:dir/>
        </dgm:presLayoutVars>
      </dgm:prSet>
      <dgm:spPr/>
    </dgm:pt>
    <dgm:pt modelId="{C1755566-92BE-4E68-B5E0-E2CA7E62FA6D}" type="pres">
      <dgm:prSet presAssocID="{C3AF769A-6B74-48B8-A710-4612C977EF20}" presName="Name1" presStyleCnt="0"/>
      <dgm:spPr/>
    </dgm:pt>
    <dgm:pt modelId="{2B700E6F-DA14-47E4-801B-AEB667EEE1C1}" type="pres">
      <dgm:prSet presAssocID="{C3AF769A-6B74-48B8-A710-4612C977EF20}" presName="cycle" presStyleCnt="0"/>
      <dgm:spPr/>
    </dgm:pt>
    <dgm:pt modelId="{C0BA27D4-B5E5-4D3D-8E9B-03397D59E985}" type="pres">
      <dgm:prSet presAssocID="{C3AF769A-6B74-48B8-A710-4612C977EF20}" presName="srcNode" presStyleLbl="node1" presStyleIdx="0" presStyleCnt="4"/>
      <dgm:spPr/>
    </dgm:pt>
    <dgm:pt modelId="{B1A4F30D-A94E-4B6C-AE09-8E8D052DAF33}" type="pres">
      <dgm:prSet presAssocID="{C3AF769A-6B74-48B8-A710-4612C977EF20}" presName="conn" presStyleLbl="parChTrans1D2" presStyleIdx="0" presStyleCnt="1"/>
      <dgm:spPr/>
    </dgm:pt>
    <dgm:pt modelId="{DF745772-BC56-47D8-B107-5C8445197E96}" type="pres">
      <dgm:prSet presAssocID="{C3AF769A-6B74-48B8-A710-4612C977EF20}" presName="extraNode" presStyleLbl="node1" presStyleIdx="0" presStyleCnt="4"/>
      <dgm:spPr/>
    </dgm:pt>
    <dgm:pt modelId="{474C2CB3-9133-41B2-B23B-33FF1AD3FE09}" type="pres">
      <dgm:prSet presAssocID="{C3AF769A-6B74-48B8-A710-4612C977EF20}" presName="dstNode" presStyleLbl="node1" presStyleIdx="0" presStyleCnt="4"/>
      <dgm:spPr/>
    </dgm:pt>
    <dgm:pt modelId="{2F481CFD-4668-48F9-A274-572EE5E6F213}" type="pres">
      <dgm:prSet presAssocID="{810E8353-6C43-42C1-83CF-6BECC28AD62A}" presName="text_1" presStyleLbl="node1" presStyleIdx="0" presStyleCnt="4">
        <dgm:presLayoutVars>
          <dgm:bulletEnabled val="1"/>
        </dgm:presLayoutVars>
      </dgm:prSet>
      <dgm:spPr/>
    </dgm:pt>
    <dgm:pt modelId="{2E615518-ED84-43FC-9081-78D5C949B342}" type="pres">
      <dgm:prSet presAssocID="{810E8353-6C43-42C1-83CF-6BECC28AD62A}" presName="accent_1" presStyleCnt="0"/>
      <dgm:spPr/>
    </dgm:pt>
    <dgm:pt modelId="{C9718D54-8DAB-4500-A8AF-5AE3C9444D6D}" type="pres">
      <dgm:prSet presAssocID="{810E8353-6C43-42C1-83CF-6BECC28AD62A}" presName="accentRepeatNode" presStyleLbl="solidFgAcc1" presStyleIdx="0" presStyleCnt="4"/>
      <dgm:spPr>
        <a:solidFill>
          <a:schemeClr val="tx1">
            <a:lumMod val="65000"/>
            <a:lumOff val="35000"/>
          </a:schemeClr>
        </a:solidFill>
        <a:ln>
          <a:solidFill>
            <a:schemeClr val="tx1"/>
          </a:solidFill>
        </a:ln>
      </dgm:spPr>
    </dgm:pt>
    <dgm:pt modelId="{D9272FD7-EE1D-4733-83E1-70D980270602}" type="pres">
      <dgm:prSet presAssocID="{BCDA8AA1-9062-435D-8456-BEDDB14D8B77}" presName="text_2" presStyleLbl="node1" presStyleIdx="1" presStyleCnt="4">
        <dgm:presLayoutVars>
          <dgm:bulletEnabled val="1"/>
        </dgm:presLayoutVars>
      </dgm:prSet>
      <dgm:spPr/>
    </dgm:pt>
    <dgm:pt modelId="{67BAC5C1-D61F-487F-B92A-A06372096697}" type="pres">
      <dgm:prSet presAssocID="{BCDA8AA1-9062-435D-8456-BEDDB14D8B77}" presName="accent_2" presStyleCnt="0"/>
      <dgm:spPr/>
    </dgm:pt>
    <dgm:pt modelId="{5F22BC96-75FC-4F21-B11A-C78A45A2DF5F}" type="pres">
      <dgm:prSet presAssocID="{BCDA8AA1-9062-435D-8456-BEDDB14D8B77}" presName="accentRepeatNode" presStyleLbl="solidFgAcc1" presStyleIdx="1" presStyleCnt="4"/>
      <dgm:spPr>
        <a:solidFill>
          <a:schemeClr val="tx1">
            <a:lumMod val="65000"/>
            <a:lumOff val="35000"/>
          </a:schemeClr>
        </a:solidFill>
        <a:ln>
          <a:solidFill>
            <a:schemeClr val="tx1"/>
          </a:solidFill>
        </a:ln>
      </dgm:spPr>
    </dgm:pt>
    <dgm:pt modelId="{7637E03D-C1E2-49E3-8155-8CC932800F7F}" type="pres">
      <dgm:prSet presAssocID="{E56ECFA4-FC8D-479A-AE5E-4E1B8A046E30}" presName="text_3" presStyleLbl="node1" presStyleIdx="2" presStyleCnt="4">
        <dgm:presLayoutVars>
          <dgm:bulletEnabled val="1"/>
        </dgm:presLayoutVars>
      </dgm:prSet>
      <dgm:spPr/>
    </dgm:pt>
    <dgm:pt modelId="{44BA419C-A005-480E-8C16-09027C31C4DF}" type="pres">
      <dgm:prSet presAssocID="{E56ECFA4-FC8D-479A-AE5E-4E1B8A046E30}" presName="accent_3" presStyleCnt="0"/>
      <dgm:spPr/>
    </dgm:pt>
    <dgm:pt modelId="{401B171E-7187-4DE5-B83D-1CFB0101A138}" type="pres">
      <dgm:prSet presAssocID="{E56ECFA4-FC8D-479A-AE5E-4E1B8A046E30}" presName="accentRepeatNode" presStyleLbl="solidFgAcc1" presStyleIdx="2" presStyleCnt="4"/>
      <dgm:spPr>
        <a:solidFill>
          <a:schemeClr val="tx1">
            <a:lumMod val="65000"/>
            <a:lumOff val="35000"/>
          </a:schemeClr>
        </a:solidFill>
        <a:ln>
          <a:solidFill>
            <a:schemeClr val="tx1"/>
          </a:solidFill>
        </a:ln>
      </dgm:spPr>
    </dgm:pt>
    <dgm:pt modelId="{902D89F0-ADBA-4C94-B48A-64CC6EE96667}" type="pres">
      <dgm:prSet presAssocID="{896FDA48-B5C5-4381-8596-8B3841ECA71B}" presName="text_4" presStyleLbl="node1" presStyleIdx="3" presStyleCnt="4">
        <dgm:presLayoutVars>
          <dgm:bulletEnabled val="1"/>
        </dgm:presLayoutVars>
      </dgm:prSet>
      <dgm:spPr/>
    </dgm:pt>
    <dgm:pt modelId="{8B0274C1-4943-4C27-829D-2CAB383088C4}" type="pres">
      <dgm:prSet presAssocID="{896FDA48-B5C5-4381-8596-8B3841ECA71B}" presName="accent_4" presStyleCnt="0"/>
      <dgm:spPr/>
    </dgm:pt>
    <dgm:pt modelId="{9763D69B-849F-4D5E-8472-C400DD6D25B1}" type="pres">
      <dgm:prSet presAssocID="{896FDA48-B5C5-4381-8596-8B3841ECA71B}" presName="accentRepeatNode" presStyleLbl="solidFgAcc1" presStyleIdx="3" presStyleCnt="4"/>
      <dgm:spPr>
        <a:solidFill>
          <a:schemeClr val="tx1">
            <a:lumMod val="65000"/>
            <a:lumOff val="35000"/>
          </a:schemeClr>
        </a:solidFill>
        <a:ln>
          <a:solidFill>
            <a:schemeClr val="tx1"/>
          </a:solidFill>
        </a:ln>
      </dgm:spPr>
    </dgm:pt>
  </dgm:ptLst>
  <dgm:cxnLst>
    <dgm:cxn modelId="{CDEA6033-D648-4FAB-A29D-3EBD3FE9DFCD}" srcId="{C3AF769A-6B74-48B8-A710-4612C977EF20}" destId="{BCDA8AA1-9062-435D-8456-BEDDB14D8B77}" srcOrd="1" destOrd="0" parTransId="{D8EA808A-CDB2-4EC5-9103-1B57E11B6ACE}" sibTransId="{61F6329F-A616-48BE-8FE6-F1ADC65F690E}"/>
    <dgm:cxn modelId="{0371A272-2571-42D5-AC43-6CF36664C822}" type="presOf" srcId="{BCDA8AA1-9062-435D-8456-BEDDB14D8B77}" destId="{D9272FD7-EE1D-4733-83E1-70D980270602}" srcOrd="0" destOrd="0" presId="urn:microsoft.com/office/officeart/2008/layout/VerticalCurvedList"/>
    <dgm:cxn modelId="{460C147D-3BD9-439D-BA4F-8C04F68F09E2}" srcId="{C3AF769A-6B74-48B8-A710-4612C977EF20}" destId="{896FDA48-B5C5-4381-8596-8B3841ECA71B}" srcOrd="3" destOrd="0" parTransId="{BCC3BC0F-43E1-4A71-BA7F-CEC339116667}" sibTransId="{D9F8EF03-3EAC-44E9-80CC-928DE12E4255}"/>
    <dgm:cxn modelId="{A12CB37F-7D3B-4FD0-8247-FFB051A2A9D7}" type="presOf" srcId="{4F0A3BDD-48C3-46DD-894E-5AEB8D91836E}" destId="{B1A4F30D-A94E-4B6C-AE09-8E8D052DAF33}" srcOrd="0" destOrd="0" presId="urn:microsoft.com/office/officeart/2008/layout/VerticalCurvedList"/>
    <dgm:cxn modelId="{C7BD3D8B-C051-4F53-B855-461957B3D5FA}" srcId="{C3AF769A-6B74-48B8-A710-4612C977EF20}" destId="{E56ECFA4-FC8D-479A-AE5E-4E1B8A046E30}" srcOrd="2" destOrd="0" parTransId="{4504CDF3-1886-492E-B344-D56A6571D168}" sibTransId="{98739D81-D790-401A-873B-2455E47E2F2F}"/>
    <dgm:cxn modelId="{24F98CB5-1027-475C-AEB2-2707B974C821}" type="presOf" srcId="{810E8353-6C43-42C1-83CF-6BECC28AD62A}" destId="{2F481CFD-4668-48F9-A274-572EE5E6F213}" srcOrd="0" destOrd="0" presId="urn:microsoft.com/office/officeart/2008/layout/VerticalCurvedList"/>
    <dgm:cxn modelId="{8CC7E9C8-7487-4949-AB1F-E89AB8F5EE4B}" type="presOf" srcId="{E56ECFA4-FC8D-479A-AE5E-4E1B8A046E30}" destId="{7637E03D-C1E2-49E3-8155-8CC932800F7F}" srcOrd="0" destOrd="0" presId="urn:microsoft.com/office/officeart/2008/layout/VerticalCurvedList"/>
    <dgm:cxn modelId="{835EFAD9-3683-46D7-903C-DC60149522A4}" type="presOf" srcId="{C3AF769A-6B74-48B8-A710-4612C977EF20}" destId="{1CA7C8B8-9F41-4411-90DB-E767ABF3A25E}" srcOrd="0" destOrd="0" presId="urn:microsoft.com/office/officeart/2008/layout/VerticalCurvedList"/>
    <dgm:cxn modelId="{28B9D0F2-CAA2-489C-BE36-9F34B335DFB2}" srcId="{C3AF769A-6B74-48B8-A710-4612C977EF20}" destId="{810E8353-6C43-42C1-83CF-6BECC28AD62A}" srcOrd="0" destOrd="0" parTransId="{D5906D65-0E45-4455-AFCB-A08CD7A00C9F}" sibTransId="{4F0A3BDD-48C3-46DD-894E-5AEB8D91836E}"/>
    <dgm:cxn modelId="{02AB40FC-7AFA-4933-9E82-1041310F62ED}" type="presOf" srcId="{896FDA48-B5C5-4381-8596-8B3841ECA71B}" destId="{902D89F0-ADBA-4C94-B48A-64CC6EE96667}" srcOrd="0" destOrd="0" presId="urn:microsoft.com/office/officeart/2008/layout/VerticalCurvedList"/>
    <dgm:cxn modelId="{6935215D-5E14-4019-BD04-A1432FEB369B}" type="presParOf" srcId="{1CA7C8B8-9F41-4411-90DB-E767ABF3A25E}" destId="{C1755566-92BE-4E68-B5E0-E2CA7E62FA6D}" srcOrd="0" destOrd="0" presId="urn:microsoft.com/office/officeart/2008/layout/VerticalCurvedList"/>
    <dgm:cxn modelId="{4DF9F71B-CC26-4E61-9DF2-C19C6540D734}" type="presParOf" srcId="{C1755566-92BE-4E68-B5E0-E2CA7E62FA6D}" destId="{2B700E6F-DA14-47E4-801B-AEB667EEE1C1}" srcOrd="0" destOrd="0" presId="urn:microsoft.com/office/officeart/2008/layout/VerticalCurvedList"/>
    <dgm:cxn modelId="{F608CFE8-5DB3-47FB-86B5-C82E06EECEFB}" type="presParOf" srcId="{2B700E6F-DA14-47E4-801B-AEB667EEE1C1}" destId="{C0BA27D4-B5E5-4D3D-8E9B-03397D59E985}" srcOrd="0" destOrd="0" presId="urn:microsoft.com/office/officeart/2008/layout/VerticalCurvedList"/>
    <dgm:cxn modelId="{0616BE16-F989-4B87-A10F-2794BBEFA232}" type="presParOf" srcId="{2B700E6F-DA14-47E4-801B-AEB667EEE1C1}" destId="{B1A4F30D-A94E-4B6C-AE09-8E8D052DAF33}" srcOrd="1" destOrd="0" presId="urn:microsoft.com/office/officeart/2008/layout/VerticalCurvedList"/>
    <dgm:cxn modelId="{6D07434C-074F-4602-8CF2-B4DA9A7DB5A2}" type="presParOf" srcId="{2B700E6F-DA14-47E4-801B-AEB667EEE1C1}" destId="{DF745772-BC56-47D8-B107-5C8445197E96}" srcOrd="2" destOrd="0" presId="urn:microsoft.com/office/officeart/2008/layout/VerticalCurvedList"/>
    <dgm:cxn modelId="{3BD970F4-05C8-4776-9950-D5AC0C69FD00}" type="presParOf" srcId="{2B700E6F-DA14-47E4-801B-AEB667EEE1C1}" destId="{474C2CB3-9133-41B2-B23B-33FF1AD3FE09}" srcOrd="3" destOrd="0" presId="urn:microsoft.com/office/officeart/2008/layout/VerticalCurvedList"/>
    <dgm:cxn modelId="{D3EFBF91-16C4-4322-ADAB-C7CEAB7E7A37}" type="presParOf" srcId="{C1755566-92BE-4E68-B5E0-E2CA7E62FA6D}" destId="{2F481CFD-4668-48F9-A274-572EE5E6F213}" srcOrd="1" destOrd="0" presId="urn:microsoft.com/office/officeart/2008/layout/VerticalCurvedList"/>
    <dgm:cxn modelId="{9239168F-ABF8-45DD-9BDA-C4E3EA8A5CA1}" type="presParOf" srcId="{C1755566-92BE-4E68-B5E0-E2CA7E62FA6D}" destId="{2E615518-ED84-43FC-9081-78D5C949B342}" srcOrd="2" destOrd="0" presId="urn:microsoft.com/office/officeart/2008/layout/VerticalCurvedList"/>
    <dgm:cxn modelId="{FEA5C0B1-C505-42C3-A453-52DD9C3A9156}" type="presParOf" srcId="{2E615518-ED84-43FC-9081-78D5C949B342}" destId="{C9718D54-8DAB-4500-A8AF-5AE3C9444D6D}" srcOrd="0" destOrd="0" presId="urn:microsoft.com/office/officeart/2008/layout/VerticalCurvedList"/>
    <dgm:cxn modelId="{F513259C-BDB6-4BBF-8FBA-974263A1748E}" type="presParOf" srcId="{C1755566-92BE-4E68-B5E0-E2CA7E62FA6D}" destId="{D9272FD7-EE1D-4733-83E1-70D980270602}" srcOrd="3" destOrd="0" presId="urn:microsoft.com/office/officeart/2008/layout/VerticalCurvedList"/>
    <dgm:cxn modelId="{2F0BF784-EC14-4F08-BFBC-7125C00F8A02}" type="presParOf" srcId="{C1755566-92BE-4E68-B5E0-E2CA7E62FA6D}" destId="{67BAC5C1-D61F-487F-B92A-A06372096697}" srcOrd="4" destOrd="0" presId="urn:microsoft.com/office/officeart/2008/layout/VerticalCurvedList"/>
    <dgm:cxn modelId="{E73326FE-5CF1-4269-8154-7B661AE0620F}" type="presParOf" srcId="{67BAC5C1-D61F-487F-B92A-A06372096697}" destId="{5F22BC96-75FC-4F21-B11A-C78A45A2DF5F}" srcOrd="0" destOrd="0" presId="urn:microsoft.com/office/officeart/2008/layout/VerticalCurvedList"/>
    <dgm:cxn modelId="{12F27683-B105-474F-81F3-CDE99960F3F4}" type="presParOf" srcId="{C1755566-92BE-4E68-B5E0-E2CA7E62FA6D}" destId="{7637E03D-C1E2-49E3-8155-8CC932800F7F}" srcOrd="5" destOrd="0" presId="urn:microsoft.com/office/officeart/2008/layout/VerticalCurvedList"/>
    <dgm:cxn modelId="{18CB153E-BB8B-4647-89FB-3185E2F12FE0}" type="presParOf" srcId="{C1755566-92BE-4E68-B5E0-E2CA7E62FA6D}" destId="{44BA419C-A005-480E-8C16-09027C31C4DF}" srcOrd="6" destOrd="0" presId="urn:microsoft.com/office/officeart/2008/layout/VerticalCurvedList"/>
    <dgm:cxn modelId="{75036D54-0898-47B3-9E98-DE53B759FB45}" type="presParOf" srcId="{44BA419C-A005-480E-8C16-09027C31C4DF}" destId="{401B171E-7187-4DE5-B83D-1CFB0101A138}" srcOrd="0" destOrd="0" presId="urn:microsoft.com/office/officeart/2008/layout/VerticalCurvedList"/>
    <dgm:cxn modelId="{0D933BCD-F4AF-4922-9F93-AFC3EEA57D87}" type="presParOf" srcId="{C1755566-92BE-4E68-B5E0-E2CA7E62FA6D}" destId="{902D89F0-ADBA-4C94-B48A-64CC6EE96667}" srcOrd="7" destOrd="0" presId="urn:microsoft.com/office/officeart/2008/layout/VerticalCurvedList"/>
    <dgm:cxn modelId="{3740238F-ADB2-412C-AD70-3C72A805B179}" type="presParOf" srcId="{C1755566-92BE-4E68-B5E0-E2CA7E62FA6D}" destId="{8B0274C1-4943-4C27-829D-2CAB383088C4}" srcOrd="8" destOrd="0" presId="urn:microsoft.com/office/officeart/2008/layout/VerticalCurvedList"/>
    <dgm:cxn modelId="{F792B51D-7446-435E-BC79-4FCF16BC21EE}" type="presParOf" srcId="{8B0274C1-4943-4C27-829D-2CAB383088C4}" destId="{9763D69B-849F-4D5E-8472-C400DD6D25B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3E5BD4-41B6-4186-92B8-2CCEE0B815D5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611B90C7-2D73-4A74-95B1-CD2373E7B052}">
      <dgm:prSet phldrT="[Texto]"/>
      <dgm:spPr/>
      <dgm:t>
        <a:bodyPr/>
        <a:lstStyle/>
        <a:p>
          <a:r>
            <a:rPr lang="pt-BR" b="0" dirty="0">
              <a:latin typeface="Roboto" pitchFamily="2" charset="0"/>
              <a:ea typeface="Roboto" pitchFamily="2" charset="0"/>
            </a:rPr>
            <a:t>Grão-Pará </a:t>
          </a:r>
        </a:p>
        <a:p>
          <a:r>
            <a:rPr lang="pt-BR" b="0" dirty="0">
              <a:latin typeface="Roboto" pitchFamily="2" charset="0"/>
              <a:ea typeface="Roboto" pitchFamily="2" charset="0"/>
            </a:rPr>
            <a:t>(1835-1840)</a:t>
          </a:r>
        </a:p>
      </dgm:t>
    </dgm:pt>
    <dgm:pt modelId="{69BC7E06-BBFA-439F-99BA-73CBD3D5924B}" type="parTrans" cxnId="{2B3963F1-D0B7-437C-8265-DF69E4EA3E85}">
      <dgm:prSet/>
      <dgm:spPr/>
      <dgm:t>
        <a:bodyPr/>
        <a:lstStyle/>
        <a:p>
          <a:endParaRPr lang="pt-BR" b="0">
            <a:latin typeface="Roboto" pitchFamily="2" charset="0"/>
            <a:ea typeface="Roboto" pitchFamily="2" charset="0"/>
          </a:endParaRPr>
        </a:p>
      </dgm:t>
    </dgm:pt>
    <dgm:pt modelId="{66A5AD2B-D7F1-4FEC-8B00-7812D9780D08}" type="sibTrans" cxnId="{2B3963F1-D0B7-437C-8265-DF69E4EA3E85}">
      <dgm:prSet/>
      <dgm:spPr/>
      <dgm:t>
        <a:bodyPr/>
        <a:lstStyle/>
        <a:p>
          <a:endParaRPr lang="pt-BR" b="0">
            <a:latin typeface="Roboto" pitchFamily="2" charset="0"/>
            <a:ea typeface="Roboto" pitchFamily="2" charset="0"/>
          </a:endParaRPr>
        </a:p>
      </dgm:t>
    </dgm:pt>
    <dgm:pt modelId="{1C188749-9907-4124-B68F-B54FC2234534}">
      <dgm:prSet phldrT="[Texto]"/>
      <dgm:spPr/>
      <dgm:t>
        <a:bodyPr/>
        <a:lstStyle/>
        <a:p>
          <a:r>
            <a:rPr lang="pt-BR" b="0" dirty="0">
              <a:latin typeface="Roboto" pitchFamily="2" charset="0"/>
              <a:ea typeface="Roboto" pitchFamily="2" charset="0"/>
            </a:rPr>
            <a:t>Contexto</a:t>
          </a:r>
        </a:p>
        <a:p>
          <a:r>
            <a:rPr lang="pt-BR" b="0" dirty="0">
              <a:latin typeface="Roboto" pitchFamily="2" charset="0"/>
              <a:ea typeface="Roboto" pitchFamily="2" charset="0"/>
            </a:rPr>
            <a:t>População majoritariamente pobre; 15% de brancos e 85% de índios, negros e mestiços.</a:t>
          </a:r>
        </a:p>
      </dgm:t>
    </dgm:pt>
    <dgm:pt modelId="{958AF93E-C7FC-40F9-888A-7F66FFBAC58B}" type="parTrans" cxnId="{5F1E87C4-A036-4488-AAA0-684243725149}">
      <dgm:prSet/>
      <dgm:spPr/>
      <dgm:t>
        <a:bodyPr/>
        <a:lstStyle/>
        <a:p>
          <a:endParaRPr lang="pt-BR" b="0">
            <a:latin typeface="Roboto" pitchFamily="2" charset="0"/>
            <a:ea typeface="Roboto" pitchFamily="2" charset="0"/>
          </a:endParaRPr>
        </a:p>
      </dgm:t>
    </dgm:pt>
    <dgm:pt modelId="{E929BE35-1A98-4283-BE20-E37612961D90}" type="sibTrans" cxnId="{5F1E87C4-A036-4488-AAA0-684243725149}">
      <dgm:prSet/>
      <dgm:spPr/>
      <dgm:t>
        <a:bodyPr/>
        <a:lstStyle/>
        <a:p>
          <a:endParaRPr lang="pt-BR" b="0">
            <a:latin typeface="Roboto" pitchFamily="2" charset="0"/>
            <a:ea typeface="Roboto" pitchFamily="2" charset="0"/>
          </a:endParaRPr>
        </a:p>
      </dgm:t>
    </dgm:pt>
    <dgm:pt modelId="{470907F4-0672-44C5-A620-6F9E775A8AF2}">
      <dgm:prSet phldrT="[Texto]"/>
      <dgm:spPr/>
      <dgm:t>
        <a:bodyPr/>
        <a:lstStyle/>
        <a:p>
          <a:r>
            <a:rPr lang="pt-BR" b="0" dirty="0">
              <a:latin typeface="Roboto" pitchFamily="2" charset="0"/>
              <a:ea typeface="Roboto" pitchFamily="2" charset="0"/>
            </a:rPr>
            <a:t>Aspirações dos cabanos:</a:t>
          </a:r>
          <a:br>
            <a:rPr lang="pt-BR" b="0" dirty="0">
              <a:latin typeface="Roboto" pitchFamily="2" charset="0"/>
              <a:ea typeface="Roboto" pitchFamily="2" charset="0"/>
            </a:rPr>
          </a:br>
          <a:br>
            <a:rPr lang="pt-BR" b="0" dirty="0">
              <a:latin typeface="Roboto" pitchFamily="2" charset="0"/>
              <a:ea typeface="Roboto" pitchFamily="2" charset="0"/>
            </a:rPr>
          </a:br>
          <a:r>
            <a:rPr lang="pt-BR" b="0" dirty="0">
              <a:latin typeface="Roboto" pitchFamily="2" charset="0"/>
              <a:ea typeface="Roboto" pitchFamily="2" charset="0"/>
            </a:rPr>
            <a:t>Terras para plantar e o fim da escravidão.</a:t>
          </a:r>
        </a:p>
      </dgm:t>
    </dgm:pt>
    <dgm:pt modelId="{19BF5036-9963-4017-8A5A-DCF756932078}" type="parTrans" cxnId="{205A2D60-C095-4B8C-9B31-4C6792D35FD7}">
      <dgm:prSet/>
      <dgm:spPr/>
      <dgm:t>
        <a:bodyPr/>
        <a:lstStyle/>
        <a:p>
          <a:endParaRPr lang="pt-BR" b="0">
            <a:latin typeface="Roboto" pitchFamily="2" charset="0"/>
            <a:ea typeface="Roboto" pitchFamily="2" charset="0"/>
          </a:endParaRPr>
        </a:p>
      </dgm:t>
    </dgm:pt>
    <dgm:pt modelId="{F5D2D53F-090C-4ECC-AA1C-EFC8538325F7}" type="sibTrans" cxnId="{205A2D60-C095-4B8C-9B31-4C6792D35FD7}">
      <dgm:prSet/>
      <dgm:spPr/>
      <dgm:t>
        <a:bodyPr/>
        <a:lstStyle/>
        <a:p>
          <a:endParaRPr lang="pt-BR" b="0">
            <a:latin typeface="Roboto" pitchFamily="2" charset="0"/>
            <a:ea typeface="Roboto" pitchFamily="2" charset="0"/>
          </a:endParaRPr>
        </a:p>
      </dgm:t>
    </dgm:pt>
    <dgm:pt modelId="{E27328F3-6C92-4E8B-A4BF-C78E91D30562}">
      <dgm:prSet/>
      <dgm:spPr/>
      <dgm:t>
        <a:bodyPr/>
        <a:lstStyle/>
        <a:p>
          <a:r>
            <a:rPr lang="pt-BR" b="0" dirty="0">
              <a:latin typeface="Roboto" pitchFamily="2" charset="0"/>
              <a:ea typeface="Roboto" pitchFamily="2" charset="0"/>
            </a:rPr>
            <a:t>Aspirações dos fazendeiros:</a:t>
          </a:r>
          <a:br>
            <a:rPr lang="pt-BR" b="0" dirty="0">
              <a:latin typeface="Roboto" pitchFamily="2" charset="0"/>
              <a:ea typeface="Roboto" pitchFamily="2" charset="0"/>
            </a:rPr>
          </a:br>
          <a:br>
            <a:rPr lang="pt-BR" b="0" dirty="0">
              <a:latin typeface="Roboto" pitchFamily="2" charset="0"/>
              <a:ea typeface="Roboto" pitchFamily="2" charset="0"/>
            </a:rPr>
          </a:br>
          <a:r>
            <a:rPr lang="pt-BR" b="0" dirty="0">
              <a:latin typeface="Roboto" pitchFamily="2" charset="0"/>
              <a:ea typeface="Roboto" pitchFamily="2" charset="0"/>
            </a:rPr>
            <a:t>Escolher os presidentes da província.</a:t>
          </a:r>
        </a:p>
      </dgm:t>
    </dgm:pt>
    <dgm:pt modelId="{FD331947-D82E-4583-B579-CCD484B4BABF}" type="parTrans" cxnId="{4F0FE868-0EDC-41E2-9A7A-F91A355AC3ED}">
      <dgm:prSet/>
      <dgm:spPr/>
      <dgm:t>
        <a:bodyPr/>
        <a:lstStyle/>
        <a:p>
          <a:endParaRPr lang="pt-BR" b="0">
            <a:latin typeface="Roboto" pitchFamily="2" charset="0"/>
            <a:ea typeface="Roboto" pitchFamily="2" charset="0"/>
          </a:endParaRPr>
        </a:p>
      </dgm:t>
    </dgm:pt>
    <dgm:pt modelId="{D5B2C97C-BAD2-46F0-8905-A1F96B8F4A67}" type="sibTrans" cxnId="{4F0FE868-0EDC-41E2-9A7A-F91A355AC3ED}">
      <dgm:prSet/>
      <dgm:spPr/>
      <dgm:t>
        <a:bodyPr/>
        <a:lstStyle/>
        <a:p>
          <a:endParaRPr lang="pt-BR" b="0">
            <a:latin typeface="Roboto" pitchFamily="2" charset="0"/>
            <a:ea typeface="Roboto" pitchFamily="2" charset="0"/>
          </a:endParaRPr>
        </a:p>
      </dgm:t>
    </dgm:pt>
    <dgm:pt modelId="{4A19C5DF-FFEA-4D03-B45B-21919C0DA61E}">
      <dgm:prSet/>
      <dgm:spPr/>
      <dgm:t>
        <a:bodyPr/>
        <a:lstStyle/>
        <a:p>
          <a:r>
            <a:rPr lang="pt-BR" b="0" dirty="0">
              <a:latin typeface="Roboto" pitchFamily="2" charset="0"/>
              <a:ea typeface="Roboto" pitchFamily="2" charset="0"/>
            </a:rPr>
            <a:t>Tomaram o poder e proclamaram uma república em agosto de 1835.</a:t>
          </a:r>
        </a:p>
      </dgm:t>
    </dgm:pt>
    <dgm:pt modelId="{1D4F2BBA-981C-4FF8-814E-511D30A7964A}" type="parTrans" cxnId="{2C336F76-9BD8-4F87-95DA-80959A9AADC5}">
      <dgm:prSet/>
      <dgm:spPr/>
      <dgm:t>
        <a:bodyPr/>
        <a:lstStyle/>
        <a:p>
          <a:endParaRPr lang="pt-BR" b="0">
            <a:latin typeface="Roboto" pitchFamily="2" charset="0"/>
            <a:ea typeface="Roboto" pitchFamily="2" charset="0"/>
          </a:endParaRPr>
        </a:p>
      </dgm:t>
    </dgm:pt>
    <dgm:pt modelId="{E9E34481-4010-444E-8DFA-93A650078114}" type="sibTrans" cxnId="{2C336F76-9BD8-4F87-95DA-80959A9AADC5}">
      <dgm:prSet/>
      <dgm:spPr/>
      <dgm:t>
        <a:bodyPr/>
        <a:lstStyle/>
        <a:p>
          <a:endParaRPr lang="pt-BR" b="0">
            <a:latin typeface="Roboto" pitchFamily="2" charset="0"/>
            <a:ea typeface="Roboto" pitchFamily="2" charset="0"/>
          </a:endParaRPr>
        </a:p>
      </dgm:t>
    </dgm:pt>
    <dgm:pt modelId="{F866C011-04AD-4B1D-A118-AD7C59D669DC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Não conseguiram manter o poder. Repressão brutal: o governo matou cerca de 40% da população.</a:t>
          </a:r>
        </a:p>
      </dgm:t>
    </dgm:pt>
    <dgm:pt modelId="{EF20A7C7-0021-4D74-B1B1-CA9DE13370CB}" type="parTrans" cxnId="{3C4015EA-FB05-457A-9E69-7CAC7BB923DD}">
      <dgm:prSet/>
      <dgm:spPr/>
      <dgm:t>
        <a:bodyPr/>
        <a:lstStyle/>
        <a:p>
          <a:endParaRPr lang="pt-BR" b="0">
            <a:latin typeface="Roboto" pitchFamily="2" charset="0"/>
            <a:ea typeface="Roboto" pitchFamily="2" charset="0"/>
          </a:endParaRPr>
        </a:p>
      </dgm:t>
    </dgm:pt>
    <dgm:pt modelId="{CDF9418B-4CEE-4FEF-8788-59FE2AA487A6}" type="sibTrans" cxnId="{3C4015EA-FB05-457A-9E69-7CAC7BB923DD}">
      <dgm:prSet/>
      <dgm:spPr/>
      <dgm:t>
        <a:bodyPr/>
        <a:lstStyle/>
        <a:p>
          <a:endParaRPr lang="pt-BR" b="0">
            <a:latin typeface="Roboto" pitchFamily="2" charset="0"/>
            <a:ea typeface="Roboto" pitchFamily="2" charset="0"/>
          </a:endParaRPr>
        </a:p>
      </dgm:t>
    </dgm:pt>
    <dgm:pt modelId="{5725BB28-92BA-4DB1-AC76-63A4837499B4}" type="pres">
      <dgm:prSet presAssocID="{6E3E5BD4-41B6-4186-92B8-2CCEE0B815D5}" presName="Name0" presStyleCnt="0">
        <dgm:presLayoutVars>
          <dgm:dir/>
          <dgm:resizeHandles val="exact"/>
        </dgm:presLayoutVars>
      </dgm:prSet>
      <dgm:spPr/>
    </dgm:pt>
    <dgm:pt modelId="{23D01040-08F1-4E89-AF5C-2148355EB1ED}" type="pres">
      <dgm:prSet presAssocID="{611B90C7-2D73-4A74-95B1-CD2373E7B052}" presName="node" presStyleLbl="node1" presStyleIdx="0" presStyleCnt="6">
        <dgm:presLayoutVars>
          <dgm:bulletEnabled val="1"/>
        </dgm:presLayoutVars>
      </dgm:prSet>
      <dgm:spPr/>
    </dgm:pt>
    <dgm:pt modelId="{4B5DD970-465B-49DF-8EA5-C3AA438873E9}" type="pres">
      <dgm:prSet presAssocID="{66A5AD2B-D7F1-4FEC-8B00-7812D9780D08}" presName="sibTrans" presStyleLbl="sibTrans2D1" presStyleIdx="0" presStyleCnt="5"/>
      <dgm:spPr/>
    </dgm:pt>
    <dgm:pt modelId="{6113F35E-1FF3-41CB-B403-3A15E7A04E18}" type="pres">
      <dgm:prSet presAssocID="{66A5AD2B-D7F1-4FEC-8B00-7812D9780D08}" presName="connectorText" presStyleLbl="sibTrans2D1" presStyleIdx="0" presStyleCnt="5"/>
      <dgm:spPr/>
    </dgm:pt>
    <dgm:pt modelId="{4FA4BEFB-AD3A-4DA7-B52A-79BB7E8BB726}" type="pres">
      <dgm:prSet presAssocID="{1C188749-9907-4124-B68F-B54FC2234534}" presName="node" presStyleLbl="node1" presStyleIdx="1" presStyleCnt="6">
        <dgm:presLayoutVars>
          <dgm:bulletEnabled val="1"/>
        </dgm:presLayoutVars>
      </dgm:prSet>
      <dgm:spPr/>
    </dgm:pt>
    <dgm:pt modelId="{D674CC7F-B031-4314-841A-286CF29F8ACB}" type="pres">
      <dgm:prSet presAssocID="{E929BE35-1A98-4283-BE20-E37612961D90}" presName="sibTrans" presStyleLbl="sibTrans2D1" presStyleIdx="1" presStyleCnt="5"/>
      <dgm:spPr/>
    </dgm:pt>
    <dgm:pt modelId="{4EE7FD2E-D7BD-4B27-AFCD-879E8B9DF08E}" type="pres">
      <dgm:prSet presAssocID="{E929BE35-1A98-4283-BE20-E37612961D90}" presName="connectorText" presStyleLbl="sibTrans2D1" presStyleIdx="1" presStyleCnt="5"/>
      <dgm:spPr/>
    </dgm:pt>
    <dgm:pt modelId="{44C545F7-103E-462E-8263-1E90DE65D7EC}" type="pres">
      <dgm:prSet presAssocID="{470907F4-0672-44C5-A620-6F9E775A8AF2}" presName="node" presStyleLbl="node1" presStyleIdx="2" presStyleCnt="6">
        <dgm:presLayoutVars>
          <dgm:bulletEnabled val="1"/>
        </dgm:presLayoutVars>
      </dgm:prSet>
      <dgm:spPr/>
    </dgm:pt>
    <dgm:pt modelId="{DA38995D-B418-4012-ADDD-DDF8E7A78785}" type="pres">
      <dgm:prSet presAssocID="{F5D2D53F-090C-4ECC-AA1C-EFC8538325F7}" presName="sibTrans" presStyleLbl="sibTrans2D1" presStyleIdx="2" presStyleCnt="5"/>
      <dgm:spPr/>
    </dgm:pt>
    <dgm:pt modelId="{B73BA629-C0B1-4C30-8915-56D1BBA86056}" type="pres">
      <dgm:prSet presAssocID="{F5D2D53F-090C-4ECC-AA1C-EFC8538325F7}" presName="connectorText" presStyleLbl="sibTrans2D1" presStyleIdx="2" presStyleCnt="5"/>
      <dgm:spPr/>
    </dgm:pt>
    <dgm:pt modelId="{029550AB-B4B0-41F1-9A40-6A3F4219FCBC}" type="pres">
      <dgm:prSet presAssocID="{E27328F3-6C92-4E8B-A4BF-C78E91D30562}" presName="node" presStyleLbl="node1" presStyleIdx="3" presStyleCnt="6">
        <dgm:presLayoutVars>
          <dgm:bulletEnabled val="1"/>
        </dgm:presLayoutVars>
      </dgm:prSet>
      <dgm:spPr/>
    </dgm:pt>
    <dgm:pt modelId="{25D6E400-0B1A-4DD3-8C98-368BC8CED8BE}" type="pres">
      <dgm:prSet presAssocID="{D5B2C97C-BAD2-46F0-8905-A1F96B8F4A67}" presName="sibTrans" presStyleLbl="sibTrans2D1" presStyleIdx="3" presStyleCnt="5"/>
      <dgm:spPr/>
    </dgm:pt>
    <dgm:pt modelId="{E62B8B93-2931-4170-BEEE-B7A502743319}" type="pres">
      <dgm:prSet presAssocID="{D5B2C97C-BAD2-46F0-8905-A1F96B8F4A67}" presName="connectorText" presStyleLbl="sibTrans2D1" presStyleIdx="3" presStyleCnt="5"/>
      <dgm:spPr/>
    </dgm:pt>
    <dgm:pt modelId="{F904152B-067E-4E5B-B7A0-F56E7514C924}" type="pres">
      <dgm:prSet presAssocID="{4A19C5DF-FFEA-4D03-B45B-21919C0DA61E}" presName="node" presStyleLbl="node1" presStyleIdx="4" presStyleCnt="6">
        <dgm:presLayoutVars>
          <dgm:bulletEnabled val="1"/>
        </dgm:presLayoutVars>
      </dgm:prSet>
      <dgm:spPr/>
    </dgm:pt>
    <dgm:pt modelId="{DA37D36C-4F8A-47DC-B1AA-5B7091412450}" type="pres">
      <dgm:prSet presAssocID="{E9E34481-4010-444E-8DFA-93A650078114}" presName="sibTrans" presStyleLbl="sibTrans2D1" presStyleIdx="4" presStyleCnt="5"/>
      <dgm:spPr/>
    </dgm:pt>
    <dgm:pt modelId="{17B16C09-A99B-462B-8F44-FCC08E91B7B7}" type="pres">
      <dgm:prSet presAssocID="{E9E34481-4010-444E-8DFA-93A650078114}" presName="connectorText" presStyleLbl="sibTrans2D1" presStyleIdx="4" presStyleCnt="5"/>
      <dgm:spPr/>
    </dgm:pt>
    <dgm:pt modelId="{183CC0D0-3518-4027-804B-88584ACAFC14}" type="pres">
      <dgm:prSet presAssocID="{F866C011-04AD-4B1D-A118-AD7C59D669DC}" presName="node" presStyleLbl="node1" presStyleIdx="5" presStyleCnt="6">
        <dgm:presLayoutVars>
          <dgm:bulletEnabled val="1"/>
        </dgm:presLayoutVars>
      </dgm:prSet>
      <dgm:spPr/>
    </dgm:pt>
  </dgm:ptLst>
  <dgm:cxnLst>
    <dgm:cxn modelId="{8C555D07-1DE1-4B29-91F1-1C66D3E95513}" type="presOf" srcId="{D5B2C97C-BAD2-46F0-8905-A1F96B8F4A67}" destId="{E62B8B93-2931-4170-BEEE-B7A502743319}" srcOrd="1" destOrd="0" presId="urn:microsoft.com/office/officeart/2005/8/layout/process1"/>
    <dgm:cxn modelId="{3ED9CA20-E566-4DD6-83FD-5CF33C663181}" type="presOf" srcId="{E9E34481-4010-444E-8DFA-93A650078114}" destId="{17B16C09-A99B-462B-8F44-FCC08E91B7B7}" srcOrd="1" destOrd="0" presId="urn:microsoft.com/office/officeart/2005/8/layout/process1"/>
    <dgm:cxn modelId="{205A2D60-C095-4B8C-9B31-4C6792D35FD7}" srcId="{6E3E5BD4-41B6-4186-92B8-2CCEE0B815D5}" destId="{470907F4-0672-44C5-A620-6F9E775A8AF2}" srcOrd="2" destOrd="0" parTransId="{19BF5036-9963-4017-8A5A-DCF756932078}" sibTransId="{F5D2D53F-090C-4ECC-AA1C-EFC8538325F7}"/>
    <dgm:cxn modelId="{82642543-B4AB-4B91-BAB6-BDDAC8B531B2}" type="presOf" srcId="{E929BE35-1A98-4283-BE20-E37612961D90}" destId="{4EE7FD2E-D7BD-4B27-AFCD-879E8B9DF08E}" srcOrd="1" destOrd="0" presId="urn:microsoft.com/office/officeart/2005/8/layout/process1"/>
    <dgm:cxn modelId="{4F0FE868-0EDC-41E2-9A7A-F91A355AC3ED}" srcId="{6E3E5BD4-41B6-4186-92B8-2CCEE0B815D5}" destId="{E27328F3-6C92-4E8B-A4BF-C78E91D30562}" srcOrd="3" destOrd="0" parTransId="{FD331947-D82E-4583-B579-CCD484B4BABF}" sibTransId="{D5B2C97C-BAD2-46F0-8905-A1F96B8F4A67}"/>
    <dgm:cxn modelId="{06A16969-A4F2-4EA8-8936-E7E2BA2DFF12}" type="presOf" srcId="{6E3E5BD4-41B6-4186-92B8-2CCEE0B815D5}" destId="{5725BB28-92BA-4DB1-AC76-63A4837499B4}" srcOrd="0" destOrd="0" presId="urn:microsoft.com/office/officeart/2005/8/layout/process1"/>
    <dgm:cxn modelId="{2C336F76-9BD8-4F87-95DA-80959A9AADC5}" srcId="{6E3E5BD4-41B6-4186-92B8-2CCEE0B815D5}" destId="{4A19C5DF-FFEA-4D03-B45B-21919C0DA61E}" srcOrd="4" destOrd="0" parTransId="{1D4F2BBA-981C-4FF8-814E-511D30A7964A}" sibTransId="{E9E34481-4010-444E-8DFA-93A650078114}"/>
    <dgm:cxn modelId="{EA1F3C7E-C863-4F6E-AD01-42D720004124}" type="presOf" srcId="{F5D2D53F-090C-4ECC-AA1C-EFC8538325F7}" destId="{DA38995D-B418-4012-ADDD-DDF8E7A78785}" srcOrd="0" destOrd="0" presId="urn:microsoft.com/office/officeart/2005/8/layout/process1"/>
    <dgm:cxn modelId="{39B13784-4D42-4E9D-81B0-8F789D77921F}" type="presOf" srcId="{E929BE35-1A98-4283-BE20-E37612961D90}" destId="{D674CC7F-B031-4314-841A-286CF29F8ACB}" srcOrd="0" destOrd="0" presId="urn:microsoft.com/office/officeart/2005/8/layout/process1"/>
    <dgm:cxn modelId="{5A43498F-3288-4ED5-8C5F-26E9DDB20B67}" type="presOf" srcId="{E27328F3-6C92-4E8B-A4BF-C78E91D30562}" destId="{029550AB-B4B0-41F1-9A40-6A3F4219FCBC}" srcOrd="0" destOrd="0" presId="urn:microsoft.com/office/officeart/2005/8/layout/process1"/>
    <dgm:cxn modelId="{D7385294-920E-414B-979F-A2E7ED06D97F}" type="presOf" srcId="{66A5AD2B-D7F1-4FEC-8B00-7812D9780D08}" destId="{4B5DD970-465B-49DF-8EA5-C3AA438873E9}" srcOrd="0" destOrd="0" presId="urn:microsoft.com/office/officeart/2005/8/layout/process1"/>
    <dgm:cxn modelId="{83B93599-F779-482C-B55D-7247F4DFC004}" type="presOf" srcId="{F866C011-04AD-4B1D-A118-AD7C59D669DC}" destId="{183CC0D0-3518-4027-804B-88584ACAFC14}" srcOrd="0" destOrd="0" presId="urn:microsoft.com/office/officeart/2005/8/layout/process1"/>
    <dgm:cxn modelId="{EA6874B2-3F32-492C-9E88-3F5BCFB6AA6A}" type="presOf" srcId="{E9E34481-4010-444E-8DFA-93A650078114}" destId="{DA37D36C-4F8A-47DC-B1AA-5B7091412450}" srcOrd="0" destOrd="0" presId="urn:microsoft.com/office/officeart/2005/8/layout/process1"/>
    <dgm:cxn modelId="{5F1E87C4-A036-4488-AAA0-684243725149}" srcId="{6E3E5BD4-41B6-4186-92B8-2CCEE0B815D5}" destId="{1C188749-9907-4124-B68F-B54FC2234534}" srcOrd="1" destOrd="0" parTransId="{958AF93E-C7FC-40F9-888A-7F66FFBAC58B}" sibTransId="{E929BE35-1A98-4283-BE20-E37612961D90}"/>
    <dgm:cxn modelId="{16DF4BC9-0564-4177-9719-5A9147012C1E}" type="presOf" srcId="{66A5AD2B-D7F1-4FEC-8B00-7812D9780D08}" destId="{6113F35E-1FF3-41CB-B403-3A15E7A04E18}" srcOrd="1" destOrd="0" presId="urn:microsoft.com/office/officeart/2005/8/layout/process1"/>
    <dgm:cxn modelId="{834F51D1-42B0-4687-BE5E-F77A13CC6581}" type="presOf" srcId="{470907F4-0672-44C5-A620-6F9E775A8AF2}" destId="{44C545F7-103E-462E-8263-1E90DE65D7EC}" srcOrd="0" destOrd="0" presId="urn:microsoft.com/office/officeart/2005/8/layout/process1"/>
    <dgm:cxn modelId="{808328D9-9521-4962-AF00-11B01E99FC65}" type="presOf" srcId="{1C188749-9907-4124-B68F-B54FC2234534}" destId="{4FA4BEFB-AD3A-4DA7-B52A-79BB7E8BB726}" srcOrd="0" destOrd="0" presId="urn:microsoft.com/office/officeart/2005/8/layout/process1"/>
    <dgm:cxn modelId="{D23011E3-D720-48DC-AFCF-AFDD6BDE4E98}" type="presOf" srcId="{611B90C7-2D73-4A74-95B1-CD2373E7B052}" destId="{23D01040-08F1-4E89-AF5C-2148355EB1ED}" srcOrd="0" destOrd="0" presId="urn:microsoft.com/office/officeart/2005/8/layout/process1"/>
    <dgm:cxn modelId="{43B7FEE4-BE95-4267-9153-58EB12DDC878}" type="presOf" srcId="{F5D2D53F-090C-4ECC-AA1C-EFC8538325F7}" destId="{B73BA629-C0B1-4C30-8915-56D1BBA86056}" srcOrd="1" destOrd="0" presId="urn:microsoft.com/office/officeart/2005/8/layout/process1"/>
    <dgm:cxn modelId="{38C8E8E6-46D1-4943-B631-7BEA3F732D78}" type="presOf" srcId="{4A19C5DF-FFEA-4D03-B45B-21919C0DA61E}" destId="{F904152B-067E-4E5B-B7A0-F56E7514C924}" srcOrd="0" destOrd="0" presId="urn:microsoft.com/office/officeart/2005/8/layout/process1"/>
    <dgm:cxn modelId="{3C4015EA-FB05-457A-9E69-7CAC7BB923DD}" srcId="{6E3E5BD4-41B6-4186-92B8-2CCEE0B815D5}" destId="{F866C011-04AD-4B1D-A118-AD7C59D669DC}" srcOrd="5" destOrd="0" parTransId="{EF20A7C7-0021-4D74-B1B1-CA9DE13370CB}" sibTransId="{CDF9418B-4CEE-4FEF-8788-59FE2AA487A6}"/>
    <dgm:cxn modelId="{2B3963F1-D0B7-437C-8265-DF69E4EA3E85}" srcId="{6E3E5BD4-41B6-4186-92B8-2CCEE0B815D5}" destId="{611B90C7-2D73-4A74-95B1-CD2373E7B052}" srcOrd="0" destOrd="0" parTransId="{69BC7E06-BBFA-439F-99BA-73CBD3D5924B}" sibTransId="{66A5AD2B-D7F1-4FEC-8B00-7812D9780D08}"/>
    <dgm:cxn modelId="{2DD7A5F7-10F9-4592-B9C8-8BB363743323}" type="presOf" srcId="{D5B2C97C-BAD2-46F0-8905-A1F96B8F4A67}" destId="{25D6E400-0B1A-4DD3-8C98-368BC8CED8BE}" srcOrd="0" destOrd="0" presId="urn:microsoft.com/office/officeart/2005/8/layout/process1"/>
    <dgm:cxn modelId="{415FCD40-1E67-4602-B77D-3EF161AAB0A6}" type="presParOf" srcId="{5725BB28-92BA-4DB1-AC76-63A4837499B4}" destId="{23D01040-08F1-4E89-AF5C-2148355EB1ED}" srcOrd="0" destOrd="0" presId="urn:microsoft.com/office/officeart/2005/8/layout/process1"/>
    <dgm:cxn modelId="{EAEBCBAA-F233-45E9-BFF9-4CBAD5464102}" type="presParOf" srcId="{5725BB28-92BA-4DB1-AC76-63A4837499B4}" destId="{4B5DD970-465B-49DF-8EA5-C3AA438873E9}" srcOrd="1" destOrd="0" presId="urn:microsoft.com/office/officeart/2005/8/layout/process1"/>
    <dgm:cxn modelId="{0E723F0E-10A9-4C20-AADD-BFC54B04916A}" type="presParOf" srcId="{4B5DD970-465B-49DF-8EA5-C3AA438873E9}" destId="{6113F35E-1FF3-41CB-B403-3A15E7A04E18}" srcOrd="0" destOrd="0" presId="urn:microsoft.com/office/officeart/2005/8/layout/process1"/>
    <dgm:cxn modelId="{7602B87D-D826-42A4-8ABD-8D79ABB06E7F}" type="presParOf" srcId="{5725BB28-92BA-4DB1-AC76-63A4837499B4}" destId="{4FA4BEFB-AD3A-4DA7-B52A-79BB7E8BB726}" srcOrd="2" destOrd="0" presId="urn:microsoft.com/office/officeart/2005/8/layout/process1"/>
    <dgm:cxn modelId="{DD4FAB37-8341-4148-B691-2EF5F4BBA2C0}" type="presParOf" srcId="{5725BB28-92BA-4DB1-AC76-63A4837499B4}" destId="{D674CC7F-B031-4314-841A-286CF29F8ACB}" srcOrd="3" destOrd="0" presId="urn:microsoft.com/office/officeart/2005/8/layout/process1"/>
    <dgm:cxn modelId="{3DDA708D-6C42-4C9F-A854-973872F1B7D2}" type="presParOf" srcId="{D674CC7F-B031-4314-841A-286CF29F8ACB}" destId="{4EE7FD2E-D7BD-4B27-AFCD-879E8B9DF08E}" srcOrd="0" destOrd="0" presId="urn:microsoft.com/office/officeart/2005/8/layout/process1"/>
    <dgm:cxn modelId="{A085856C-2317-4C99-81A2-DB039C004F3C}" type="presParOf" srcId="{5725BB28-92BA-4DB1-AC76-63A4837499B4}" destId="{44C545F7-103E-462E-8263-1E90DE65D7EC}" srcOrd="4" destOrd="0" presId="urn:microsoft.com/office/officeart/2005/8/layout/process1"/>
    <dgm:cxn modelId="{88217432-B19B-452E-BBED-07D48F1AF4E1}" type="presParOf" srcId="{5725BB28-92BA-4DB1-AC76-63A4837499B4}" destId="{DA38995D-B418-4012-ADDD-DDF8E7A78785}" srcOrd="5" destOrd="0" presId="urn:microsoft.com/office/officeart/2005/8/layout/process1"/>
    <dgm:cxn modelId="{B6A1CC00-72F1-4363-8771-6F8EA9F8CA7F}" type="presParOf" srcId="{DA38995D-B418-4012-ADDD-DDF8E7A78785}" destId="{B73BA629-C0B1-4C30-8915-56D1BBA86056}" srcOrd="0" destOrd="0" presId="urn:microsoft.com/office/officeart/2005/8/layout/process1"/>
    <dgm:cxn modelId="{C11FD034-4BE4-497B-A41C-13BD4D604D9E}" type="presParOf" srcId="{5725BB28-92BA-4DB1-AC76-63A4837499B4}" destId="{029550AB-B4B0-41F1-9A40-6A3F4219FCBC}" srcOrd="6" destOrd="0" presId="urn:microsoft.com/office/officeart/2005/8/layout/process1"/>
    <dgm:cxn modelId="{4E45BA20-364A-4992-874B-746350515360}" type="presParOf" srcId="{5725BB28-92BA-4DB1-AC76-63A4837499B4}" destId="{25D6E400-0B1A-4DD3-8C98-368BC8CED8BE}" srcOrd="7" destOrd="0" presId="urn:microsoft.com/office/officeart/2005/8/layout/process1"/>
    <dgm:cxn modelId="{C6F8D63F-4EA8-4A07-A53A-4123F069A6A9}" type="presParOf" srcId="{25D6E400-0B1A-4DD3-8C98-368BC8CED8BE}" destId="{E62B8B93-2931-4170-BEEE-B7A502743319}" srcOrd="0" destOrd="0" presId="urn:microsoft.com/office/officeart/2005/8/layout/process1"/>
    <dgm:cxn modelId="{C8729F02-FD8E-4F44-95C3-3DDB379E9EC4}" type="presParOf" srcId="{5725BB28-92BA-4DB1-AC76-63A4837499B4}" destId="{F904152B-067E-4E5B-B7A0-F56E7514C924}" srcOrd="8" destOrd="0" presId="urn:microsoft.com/office/officeart/2005/8/layout/process1"/>
    <dgm:cxn modelId="{6557CB8B-A0EC-4104-9CA6-3AE29F413A4A}" type="presParOf" srcId="{5725BB28-92BA-4DB1-AC76-63A4837499B4}" destId="{DA37D36C-4F8A-47DC-B1AA-5B7091412450}" srcOrd="9" destOrd="0" presId="urn:microsoft.com/office/officeart/2005/8/layout/process1"/>
    <dgm:cxn modelId="{C2571B92-5ADD-4223-96AA-E218F876B39B}" type="presParOf" srcId="{DA37D36C-4F8A-47DC-B1AA-5B7091412450}" destId="{17B16C09-A99B-462B-8F44-FCC08E91B7B7}" srcOrd="0" destOrd="0" presId="urn:microsoft.com/office/officeart/2005/8/layout/process1"/>
    <dgm:cxn modelId="{624BC36F-55C5-44A4-8EF3-4E3880E534C8}" type="presParOf" srcId="{5725BB28-92BA-4DB1-AC76-63A4837499B4}" destId="{183CC0D0-3518-4027-804B-88584ACAFC14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3E5BD4-41B6-4186-92B8-2CCEE0B815D5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611B90C7-2D73-4A74-95B1-CD2373E7B052}">
      <dgm:prSet phldrT="[Texto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pt-BR" b="0">
              <a:latin typeface="Roboto" pitchFamily="2" charset="0"/>
              <a:ea typeface="Roboto" pitchFamily="2" charset="0"/>
            </a:rPr>
            <a:t>Rio Grande do Sul e Santa Catarina (1835-1845)</a:t>
          </a:r>
          <a:endParaRPr lang="pt-BR" b="0" dirty="0">
            <a:latin typeface="Roboto" pitchFamily="2" charset="0"/>
            <a:ea typeface="Roboto" pitchFamily="2" charset="0"/>
          </a:endParaRPr>
        </a:p>
      </dgm:t>
    </dgm:pt>
    <dgm:pt modelId="{69BC7E06-BBFA-439F-99BA-73CBD3D5924B}" type="parTrans" cxnId="{2B3963F1-D0B7-437C-8265-DF69E4EA3E85}">
      <dgm:prSet/>
      <dgm:spPr/>
      <dgm:t>
        <a:bodyPr/>
        <a:lstStyle/>
        <a:p>
          <a:endParaRPr lang="pt-BR" b="0">
            <a:latin typeface="Roboto" pitchFamily="2" charset="0"/>
            <a:ea typeface="Roboto" pitchFamily="2" charset="0"/>
          </a:endParaRPr>
        </a:p>
      </dgm:t>
    </dgm:pt>
    <dgm:pt modelId="{66A5AD2B-D7F1-4FEC-8B00-7812D9780D08}" type="sibTrans" cxnId="{2B3963F1-D0B7-437C-8265-DF69E4EA3E85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pt-BR" b="0">
            <a:latin typeface="Roboto" pitchFamily="2" charset="0"/>
            <a:ea typeface="Roboto" pitchFamily="2" charset="0"/>
          </a:endParaRPr>
        </a:p>
      </dgm:t>
    </dgm:pt>
    <dgm:pt modelId="{1C188749-9907-4124-B68F-B54FC2234534}">
      <dgm:prSet phldrT="[Texto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pt-BR" b="0">
              <a:latin typeface="Roboto" pitchFamily="2" charset="0"/>
              <a:ea typeface="Roboto" pitchFamily="2" charset="0"/>
            </a:rPr>
            <a:t>Reclamações:</a:t>
          </a:r>
        </a:p>
        <a:p>
          <a:r>
            <a:rPr lang="pt-BR" b="0">
              <a:latin typeface="Roboto" pitchFamily="2" charset="0"/>
              <a:ea typeface="Roboto" pitchFamily="2" charset="0"/>
            </a:rPr>
            <a:t>O governo não favorecia as atividades econômicas locais.</a:t>
          </a:r>
          <a:endParaRPr lang="pt-BR" b="0" dirty="0">
            <a:latin typeface="Roboto" pitchFamily="2" charset="0"/>
            <a:ea typeface="Roboto" pitchFamily="2" charset="0"/>
          </a:endParaRPr>
        </a:p>
      </dgm:t>
    </dgm:pt>
    <dgm:pt modelId="{958AF93E-C7FC-40F9-888A-7F66FFBAC58B}" type="parTrans" cxnId="{5F1E87C4-A036-4488-AAA0-684243725149}">
      <dgm:prSet/>
      <dgm:spPr/>
      <dgm:t>
        <a:bodyPr/>
        <a:lstStyle/>
        <a:p>
          <a:endParaRPr lang="pt-BR" b="0">
            <a:latin typeface="Roboto" pitchFamily="2" charset="0"/>
            <a:ea typeface="Roboto" pitchFamily="2" charset="0"/>
          </a:endParaRPr>
        </a:p>
      </dgm:t>
    </dgm:pt>
    <dgm:pt modelId="{E929BE35-1A98-4283-BE20-E37612961D90}" type="sibTrans" cxnId="{5F1E87C4-A036-4488-AAA0-684243725149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pt-BR" b="0">
            <a:latin typeface="Roboto" pitchFamily="2" charset="0"/>
            <a:ea typeface="Roboto" pitchFamily="2" charset="0"/>
          </a:endParaRPr>
        </a:p>
      </dgm:t>
    </dgm:pt>
    <dgm:pt modelId="{470907F4-0672-44C5-A620-6F9E775A8AF2}">
      <dgm:prSet phldrT="[Texto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pt-BR" b="0">
              <a:latin typeface="Roboto" pitchFamily="2" charset="0"/>
              <a:ea typeface="Roboto" pitchFamily="2" charset="0"/>
            </a:rPr>
            <a:t>Os farroupilhas conquistaram Porto Alegre em 1835 e, em 1836, proclamaram a República Rio-Grandense.</a:t>
          </a:r>
          <a:endParaRPr lang="pt-BR" b="0" dirty="0">
            <a:latin typeface="Roboto" pitchFamily="2" charset="0"/>
            <a:ea typeface="Roboto" pitchFamily="2" charset="0"/>
          </a:endParaRPr>
        </a:p>
      </dgm:t>
    </dgm:pt>
    <dgm:pt modelId="{19BF5036-9963-4017-8A5A-DCF756932078}" type="parTrans" cxnId="{205A2D60-C095-4B8C-9B31-4C6792D35FD7}">
      <dgm:prSet/>
      <dgm:spPr/>
      <dgm:t>
        <a:bodyPr/>
        <a:lstStyle/>
        <a:p>
          <a:endParaRPr lang="pt-BR" b="0">
            <a:latin typeface="Roboto" pitchFamily="2" charset="0"/>
            <a:ea typeface="Roboto" pitchFamily="2" charset="0"/>
          </a:endParaRPr>
        </a:p>
      </dgm:t>
    </dgm:pt>
    <dgm:pt modelId="{F5D2D53F-090C-4ECC-AA1C-EFC8538325F7}" type="sibTrans" cxnId="{205A2D60-C095-4B8C-9B31-4C6792D35FD7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pt-BR" b="0">
            <a:latin typeface="Roboto" pitchFamily="2" charset="0"/>
            <a:ea typeface="Roboto" pitchFamily="2" charset="0"/>
          </a:endParaRPr>
        </a:p>
      </dgm:t>
    </dgm:pt>
    <dgm:pt modelId="{E27328F3-6C92-4E8B-A4BF-C78E91D30562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pt-BR" b="0">
              <a:latin typeface="Roboto" pitchFamily="2" charset="0"/>
              <a:ea typeface="Roboto" pitchFamily="2" charset="0"/>
            </a:rPr>
            <a:t>Em 1839, conquistaram Santa Catarina e proclamaram a República Juliana.</a:t>
          </a:r>
          <a:endParaRPr lang="pt-BR" b="0" dirty="0">
            <a:latin typeface="Roboto" pitchFamily="2" charset="0"/>
            <a:ea typeface="Roboto" pitchFamily="2" charset="0"/>
          </a:endParaRPr>
        </a:p>
      </dgm:t>
    </dgm:pt>
    <dgm:pt modelId="{FD331947-D82E-4583-B579-CCD484B4BABF}" type="parTrans" cxnId="{4F0FE868-0EDC-41E2-9A7A-F91A355AC3ED}">
      <dgm:prSet/>
      <dgm:spPr/>
      <dgm:t>
        <a:bodyPr/>
        <a:lstStyle/>
        <a:p>
          <a:endParaRPr lang="pt-BR" b="0">
            <a:latin typeface="Roboto" pitchFamily="2" charset="0"/>
            <a:ea typeface="Roboto" pitchFamily="2" charset="0"/>
          </a:endParaRPr>
        </a:p>
      </dgm:t>
    </dgm:pt>
    <dgm:pt modelId="{D5B2C97C-BAD2-46F0-8905-A1F96B8F4A67}" type="sibTrans" cxnId="{4F0FE868-0EDC-41E2-9A7A-F91A355AC3ED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pt-BR" b="0">
            <a:latin typeface="Roboto" pitchFamily="2" charset="0"/>
            <a:ea typeface="Roboto" pitchFamily="2" charset="0"/>
          </a:endParaRPr>
        </a:p>
      </dgm:t>
    </dgm:pt>
    <dgm:pt modelId="{4A19C5DF-FFEA-4D03-B45B-21919C0DA61E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pt-BR" b="0">
              <a:latin typeface="Roboto" pitchFamily="2" charset="0"/>
              <a:ea typeface="Roboto" pitchFamily="2" charset="0"/>
            </a:rPr>
            <a:t>Em 1842, o Império enviou 12 mil homens para combater os farroupilhas.</a:t>
          </a:r>
          <a:endParaRPr lang="pt-BR" b="0" dirty="0">
            <a:latin typeface="Roboto" pitchFamily="2" charset="0"/>
            <a:ea typeface="Roboto" pitchFamily="2" charset="0"/>
          </a:endParaRPr>
        </a:p>
      </dgm:t>
    </dgm:pt>
    <dgm:pt modelId="{1D4F2BBA-981C-4FF8-814E-511D30A7964A}" type="parTrans" cxnId="{2C336F76-9BD8-4F87-95DA-80959A9AADC5}">
      <dgm:prSet/>
      <dgm:spPr/>
      <dgm:t>
        <a:bodyPr/>
        <a:lstStyle/>
        <a:p>
          <a:endParaRPr lang="pt-BR" b="0">
            <a:latin typeface="Roboto" pitchFamily="2" charset="0"/>
            <a:ea typeface="Roboto" pitchFamily="2" charset="0"/>
          </a:endParaRPr>
        </a:p>
      </dgm:t>
    </dgm:pt>
    <dgm:pt modelId="{E9E34481-4010-444E-8DFA-93A650078114}" type="sibTrans" cxnId="{2C336F76-9BD8-4F87-95DA-80959A9AADC5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pt-BR" b="0">
            <a:latin typeface="Roboto" pitchFamily="2" charset="0"/>
            <a:ea typeface="Roboto" pitchFamily="2" charset="0"/>
          </a:endParaRPr>
        </a:p>
      </dgm:t>
    </dgm:pt>
    <dgm:pt modelId="{F866C011-04AD-4B1D-A118-AD7C59D669DC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pt-BR" b="1" dirty="0">
              <a:latin typeface="Roboto" pitchFamily="2" charset="0"/>
              <a:ea typeface="Roboto" pitchFamily="2" charset="0"/>
            </a:rPr>
            <a:t>Tratado do Poncho Verde: “paz honrosa” (1845).</a:t>
          </a:r>
        </a:p>
      </dgm:t>
    </dgm:pt>
    <dgm:pt modelId="{EF20A7C7-0021-4D74-B1B1-CA9DE13370CB}" type="parTrans" cxnId="{3C4015EA-FB05-457A-9E69-7CAC7BB923DD}">
      <dgm:prSet/>
      <dgm:spPr/>
      <dgm:t>
        <a:bodyPr/>
        <a:lstStyle/>
        <a:p>
          <a:endParaRPr lang="pt-BR" b="0">
            <a:latin typeface="Roboto" pitchFamily="2" charset="0"/>
            <a:ea typeface="Roboto" pitchFamily="2" charset="0"/>
          </a:endParaRPr>
        </a:p>
      </dgm:t>
    </dgm:pt>
    <dgm:pt modelId="{CDF9418B-4CEE-4FEF-8788-59FE2AA487A6}" type="sibTrans" cxnId="{3C4015EA-FB05-457A-9E69-7CAC7BB923DD}">
      <dgm:prSet/>
      <dgm:spPr/>
      <dgm:t>
        <a:bodyPr/>
        <a:lstStyle/>
        <a:p>
          <a:endParaRPr lang="pt-BR" b="0">
            <a:latin typeface="Roboto" pitchFamily="2" charset="0"/>
            <a:ea typeface="Roboto" pitchFamily="2" charset="0"/>
          </a:endParaRPr>
        </a:p>
      </dgm:t>
    </dgm:pt>
    <dgm:pt modelId="{5725BB28-92BA-4DB1-AC76-63A4837499B4}" type="pres">
      <dgm:prSet presAssocID="{6E3E5BD4-41B6-4186-92B8-2CCEE0B815D5}" presName="Name0" presStyleCnt="0">
        <dgm:presLayoutVars>
          <dgm:dir/>
          <dgm:resizeHandles val="exact"/>
        </dgm:presLayoutVars>
      </dgm:prSet>
      <dgm:spPr/>
    </dgm:pt>
    <dgm:pt modelId="{23D01040-08F1-4E89-AF5C-2148355EB1ED}" type="pres">
      <dgm:prSet presAssocID="{611B90C7-2D73-4A74-95B1-CD2373E7B052}" presName="node" presStyleLbl="node1" presStyleIdx="0" presStyleCnt="6">
        <dgm:presLayoutVars>
          <dgm:bulletEnabled val="1"/>
        </dgm:presLayoutVars>
      </dgm:prSet>
      <dgm:spPr/>
    </dgm:pt>
    <dgm:pt modelId="{4B5DD970-465B-49DF-8EA5-C3AA438873E9}" type="pres">
      <dgm:prSet presAssocID="{66A5AD2B-D7F1-4FEC-8B00-7812D9780D08}" presName="sibTrans" presStyleLbl="sibTrans2D1" presStyleIdx="0" presStyleCnt="5"/>
      <dgm:spPr/>
    </dgm:pt>
    <dgm:pt modelId="{6113F35E-1FF3-41CB-B403-3A15E7A04E18}" type="pres">
      <dgm:prSet presAssocID="{66A5AD2B-D7F1-4FEC-8B00-7812D9780D08}" presName="connectorText" presStyleLbl="sibTrans2D1" presStyleIdx="0" presStyleCnt="5"/>
      <dgm:spPr/>
    </dgm:pt>
    <dgm:pt modelId="{4FA4BEFB-AD3A-4DA7-B52A-79BB7E8BB726}" type="pres">
      <dgm:prSet presAssocID="{1C188749-9907-4124-B68F-B54FC2234534}" presName="node" presStyleLbl="node1" presStyleIdx="1" presStyleCnt="6">
        <dgm:presLayoutVars>
          <dgm:bulletEnabled val="1"/>
        </dgm:presLayoutVars>
      </dgm:prSet>
      <dgm:spPr/>
    </dgm:pt>
    <dgm:pt modelId="{D674CC7F-B031-4314-841A-286CF29F8ACB}" type="pres">
      <dgm:prSet presAssocID="{E929BE35-1A98-4283-BE20-E37612961D90}" presName="sibTrans" presStyleLbl="sibTrans2D1" presStyleIdx="1" presStyleCnt="5"/>
      <dgm:spPr/>
    </dgm:pt>
    <dgm:pt modelId="{4EE7FD2E-D7BD-4B27-AFCD-879E8B9DF08E}" type="pres">
      <dgm:prSet presAssocID="{E929BE35-1A98-4283-BE20-E37612961D90}" presName="connectorText" presStyleLbl="sibTrans2D1" presStyleIdx="1" presStyleCnt="5"/>
      <dgm:spPr/>
    </dgm:pt>
    <dgm:pt modelId="{44C545F7-103E-462E-8263-1E90DE65D7EC}" type="pres">
      <dgm:prSet presAssocID="{470907F4-0672-44C5-A620-6F9E775A8AF2}" presName="node" presStyleLbl="node1" presStyleIdx="2" presStyleCnt="6">
        <dgm:presLayoutVars>
          <dgm:bulletEnabled val="1"/>
        </dgm:presLayoutVars>
      </dgm:prSet>
      <dgm:spPr/>
    </dgm:pt>
    <dgm:pt modelId="{DA38995D-B418-4012-ADDD-DDF8E7A78785}" type="pres">
      <dgm:prSet presAssocID="{F5D2D53F-090C-4ECC-AA1C-EFC8538325F7}" presName="sibTrans" presStyleLbl="sibTrans2D1" presStyleIdx="2" presStyleCnt="5"/>
      <dgm:spPr/>
    </dgm:pt>
    <dgm:pt modelId="{B73BA629-C0B1-4C30-8915-56D1BBA86056}" type="pres">
      <dgm:prSet presAssocID="{F5D2D53F-090C-4ECC-AA1C-EFC8538325F7}" presName="connectorText" presStyleLbl="sibTrans2D1" presStyleIdx="2" presStyleCnt="5"/>
      <dgm:spPr/>
    </dgm:pt>
    <dgm:pt modelId="{029550AB-B4B0-41F1-9A40-6A3F4219FCBC}" type="pres">
      <dgm:prSet presAssocID="{E27328F3-6C92-4E8B-A4BF-C78E91D30562}" presName="node" presStyleLbl="node1" presStyleIdx="3" presStyleCnt="6">
        <dgm:presLayoutVars>
          <dgm:bulletEnabled val="1"/>
        </dgm:presLayoutVars>
      </dgm:prSet>
      <dgm:spPr/>
    </dgm:pt>
    <dgm:pt modelId="{25D6E400-0B1A-4DD3-8C98-368BC8CED8BE}" type="pres">
      <dgm:prSet presAssocID="{D5B2C97C-BAD2-46F0-8905-A1F96B8F4A67}" presName="sibTrans" presStyleLbl="sibTrans2D1" presStyleIdx="3" presStyleCnt="5"/>
      <dgm:spPr/>
    </dgm:pt>
    <dgm:pt modelId="{E62B8B93-2931-4170-BEEE-B7A502743319}" type="pres">
      <dgm:prSet presAssocID="{D5B2C97C-BAD2-46F0-8905-A1F96B8F4A67}" presName="connectorText" presStyleLbl="sibTrans2D1" presStyleIdx="3" presStyleCnt="5"/>
      <dgm:spPr/>
    </dgm:pt>
    <dgm:pt modelId="{F904152B-067E-4E5B-B7A0-F56E7514C924}" type="pres">
      <dgm:prSet presAssocID="{4A19C5DF-FFEA-4D03-B45B-21919C0DA61E}" presName="node" presStyleLbl="node1" presStyleIdx="4" presStyleCnt="6">
        <dgm:presLayoutVars>
          <dgm:bulletEnabled val="1"/>
        </dgm:presLayoutVars>
      </dgm:prSet>
      <dgm:spPr/>
    </dgm:pt>
    <dgm:pt modelId="{DA37D36C-4F8A-47DC-B1AA-5B7091412450}" type="pres">
      <dgm:prSet presAssocID="{E9E34481-4010-444E-8DFA-93A650078114}" presName="sibTrans" presStyleLbl="sibTrans2D1" presStyleIdx="4" presStyleCnt="5"/>
      <dgm:spPr/>
    </dgm:pt>
    <dgm:pt modelId="{17B16C09-A99B-462B-8F44-FCC08E91B7B7}" type="pres">
      <dgm:prSet presAssocID="{E9E34481-4010-444E-8DFA-93A650078114}" presName="connectorText" presStyleLbl="sibTrans2D1" presStyleIdx="4" presStyleCnt="5"/>
      <dgm:spPr/>
    </dgm:pt>
    <dgm:pt modelId="{183CC0D0-3518-4027-804B-88584ACAFC14}" type="pres">
      <dgm:prSet presAssocID="{F866C011-04AD-4B1D-A118-AD7C59D669DC}" presName="node" presStyleLbl="node1" presStyleIdx="5" presStyleCnt="6">
        <dgm:presLayoutVars>
          <dgm:bulletEnabled val="1"/>
        </dgm:presLayoutVars>
      </dgm:prSet>
      <dgm:spPr/>
    </dgm:pt>
  </dgm:ptLst>
  <dgm:cxnLst>
    <dgm:cxn modelId="{B9150901-D2E0-4C37-B090-B39DFAA020C3}" type="presOf" srcId="{E9E34481-4010-444E-8DFA-93A650078114}" destId="{DA37D36C-4F8A-47DC-B1AA-5B7091412450}" srcOrd="0" destOrd="0" presId="urn:microsoft.com/office/officeart/2005/8/layout/process1"/>
    <dgm:cxn modelId="{DDCF3B08-A794-4B54-8702-85F0AEA0E991}" type="presOf" srcId="{E9E34481-4010-444E-8DFA-93A650078114}" destId="{17B16C09-A99B-462B-8F44-FCC08E91B7B7}" srcOrd="1" destOrd="0" presId="urn:microsoft.com/office/officeart/2005/8/layout/process1"/>
    <dgm:cxn modelId="{B395B120-576B-4C95-840A-39BDE18F8961}" type="presOf" srcId="{66A5AD2B-D7F1-4FEC-8B00-7812D9780D08}" destId="{4B5DD970-465B-49DF-8EA5-C3AA438873E9}" srcOrd="0" destOrd="0" presId="urn:microsoft.com/office/officeart/2005/8/layout/process1"/>
    <dgm:cxn modelId="{B7019D39-95F3-4D21-8186-B451C7865170}" type="presOf" srcId="{470907F4-0672-44C5-A620-6F9E775A8AF2}" destId="{44C545F7-103E-462E-8263-1E90DE65D7EC}" srcOrd="0" destOrd="0" presId="urn:microsoft.com/office/officeart/2005/8/layout/process1"/>
    <dgm:cxn modelId="{DF25C13C-6206-4A8D-B7D1-04063186E032}" type="presOf" srcId="{611B90C7-2D73-4A74-95B1-CD2373E7B052}" destId="{23D01040-08F1-4E89-AF5C-2148355EB1ED}" srcOrd="0" destOrd="0" presId="urn:microsoft.com/office/officeart/2005/8/layout/process1"/>
    <dgm:cxn modelId="{205A2D60-C095-4B8C-9B31-4C6792D35FD7}" srcId="{6E3E5BD4-41B6-4186-92B8-2CCEE0B815D5}" destId="{470907F4-0672-44C5-A620-6F9E775A8AF2}" srcOrd="2" destOrd="0" parTransId="{19BF5036-9963-4017-8A5A-DCF756932078}" sibTransId="{F5D2D53F-090C-4ECC-AA1C-EFC8538325F7}"/>
    <dgm:cxn modelId="{E1626968-2B64-4E12-B18F-82DB2A39ED77}" type="presOf" srcId="{4A19C5DF-FFEA-4D03-B45B-21919C0DA61E}" destId="{F904152B-067E-4E5B-B7A0-F56E7514C924}" srcOrd="0" destOrd="0" presId="urn:microsoft.com/office/officeart/2005/8/layout/process1"/>
    <dgm:cxn modelId="{4F0FE868-0EDC-41E2-9A7A-F91A355AC3ED}" srcId="{6E3E5BD4-41B6-4186-92B8-2CCEE0B815D5}" destId="{E27328F3-6C92-4E8B-A4BF-C78E91D30562}" srcOrd="3" destOrd="0" parTransId="{FD331947-D82E-4583-B579-CCD484B4BABF}" sibTransId="{D5B2C97C-BAD2-46F0-8905-A1F96B8F4A67}"/>
    <dgm:cxn modelId="{D8690273-2E0B-4786-B271-5B5F830CB05B}" type="presOf" srcId="{66A5AD2B-D7F1-4FEC-8B00-7812D9780D08}" destId="{6113F35E-1FF3-41CB-B403-3A15E7A04E18}" srcOrd="1" destOrd="0" presId="urn:microsoft.com/office/officeart/2005/8/layout/process1"/>
    <dgm:cxn modelId="{1248AE55-B76B-400D-A689-FFDF6CB43DE8}" type="presOf" srcId="{E27328F3-6C92-4E8B-A4BF-C78E91D30562}" destId="{029550AB-B4B0-41F1-9A40-6A3F4219FCBC}" srcOrd="0" destOrd="0" presId="urn:microsoft.com/office/officeart/2005/8/layout/process1"/>
    <dgm:cxn modelId="{2C336F76-9BD8-4F87-95DA-80959A9AADC5}" srcId="{6E3E5BD4-41B6-4186-92B8-2CCEE0B815D5}" destId="{4A19C5DF-FFEA-4D03-B45B-21919C0DA61E}" srcOrd="4" destOrd="0" parTransId="{1D4F2BBA-981C-4FF8-814E-511D30A7964A}" sibTransId="{E9E34481-4010-444E-8DFA-93A650078114}"/>
    <dgm:cxn modelId="{3B2C4D81-3D5C-49AF-AD07-F27DFD8401CF}" type="presOf" srcId="{6E3E5BD4-41B6-4186-92B8-2CCEE0B815D5}" destId="{5725BB28-92BA-4DB1-AC76-63A4837499B4}" srcOrd="0" destOrd="0" presId="urn:microsoft.com/office/officeart/2005/8/layout/process1"/>
    <dgm:cxn modelId="{C888D981-922A-4D6F-AF6F-29E1ADBEEDAC}" type="presOf" srcId="{F5D2D53F-090C-4ECC-AA1C-EFC8538325F7}" destId="{B73BA629-C0B1-4C30-8915-56D1BBA86056}" srcOrd="1" destOrd="0" presId="urn:microsoft.com/office/officeart/2005/8/layout/process1"/>
    <dgm:cxn modelId="{2823B6A9-0C54-468F-A531-6B2B535FA5ED}" type="presOf" srcId="{D5B2C97C-BAD2-46F0-8905-A1F96B8F4A67}" destId="{25D6E400-0B1A-4DD3-8C98-368BC8CED8BE}" srcOrd="0" destOrd="0" presId="urn:microsoft.com/office/officeart/2005/8/layout/process1"/>
    <dgm:cxn modelId="{C6BECEB4-937B-440C-A51F-797A0E5874BC}" type="presOf" srcId="{1C188749-9907-4124-B68F-B54FC2234534}" destId="{4FA4BEFB-AD3A-4DA7-B52A-79BB7E8BB726}" srcOrd="0" destOrd="0" presId="urn:microsoft.com/office/officeart/2005/8/layout/process1"/>
    <dgm:cxn modelId="{F01BFCC3-70E6-4BB5-BF8A-586CD9C9CD91}" type="presOf" srcId="{F5D2D53F-090C-4ECC-AA1C-EFC8538325F7}" destId="{DA38995D-B418-4012-ADDD-DDF8E7A78785}" srcOrd="0" destOrd="0" presId="urn:microsoft.com/office/officeart/2005/8/layout/process1"/>
    <dgm:cxn modelId="{5F1E87C4-A036-4488-AAA0-684243725149}" srcId="{6E3E5BD4-41B6-4186-92B8-2CCEE0B815D5}" destId="{1C188749-9907-4124-B68F-B54FC2234534}" srcOrd="1" destOrd="0" parTransId="{958AF93E-C7FC-40F9-888A-7F66FFBAC58B}" sibTransId="{E929BE35-1A98-4283-BE20-E37612961D90}"/>
    <dgm:cxn modelId="{0505DFDB-CA93-43F1-B9CC-F9A0FBFB657B}" type="presOf" srcId="{D5B2C97C-BAD2-46F0-8905-A1F96B8F4A67}" destId="{E62B8B93-2931-4170-BEEE-B7A502743319}" srcOrd="1" destOrd="0" presId="urn:microsoft.com/office/officeart/2005/8/layout/process1"/>
    <dgm:cxn modelId="{022384DC-42DF-4659-9C79-739CFF476E2D}" type="presOf" srcId="{E929BE35-1A98-4283-BE20-E37612961D90}" destId="{4EE7FD2E-D7BD-4B27-AFCD-879E8B9DF08E}" srcOrd="1" destOrd="0" presId="urn:microsoft.com/office/officeart/2005/8/layout/process1"/>
    <dgm:cxn modelId="{917CCCE3-EED8-403C-9109-11BF027BB6DE}" type="presOf" srcId="{F866C011-04AD-4B1D-A118-AD7C59D669DC}" destId="{183CC0D0-3518-4027-804B-88584ACAFC14}" srcOrd="0" destOrd="0" presId="urn:microsoft.com/office/officeart/2005/8/layout/process1"/>
    <dgm:cxn modelId="{3C4015EA-FB05-457A-9E69-7CAC7BB923DD}" srcId="{6E3E5BD4-41B6-4186-92B8-2CCEE0B815D5}" destId="{F866C011-04AD-4B1D-A118-AD7C59D669DC}" srcOrd="5" destOrd="0" parTransId="{EF20A7C7-0021-4D74-B1B1-CA9DE13370CB}" sibTransId="{CDF9418B-4CEE-4FEF-8788-59FE2AA487A6}"/>
    <dgm:cxn modelId="{2B3963F1-D0B7-437C-8265-DF69E4EA3E85}" srcId="{6E3E5BD4-41B6-4186-92B8-2CCEE0B815D5}" destId="{611B90C7-2D73-4A74-95B1-CD2373E7B052}" srcOrd="0" destOrd="0" parTransId="{69BC7E06-BBFA-439F-99BA-73CBD3D5924B}" sibTransId="{66A5AD2B-D7F1-4FEC-8B00-7812D9780D08}"/>
    <dgm:cxn modelId="{477056FA-64A0-4168-A907-A1FDABFF6B8D}" type="presOf" srcId="{E929BE35-1A98-4283-BE20-E37612961D90}" destId="{D674CC7F-B031-4314-841A-286CF29F8ACB}" srcOrd="0" destOrd="0" presId="urn:microsoft.com/office/officeart/2005/8/layout/process1"/>
    <dgm:cxn modelId="{D97D638B-11D4-4859-B260-007620FD5A77}" type="presParOf" srcId="{5725BB28-92BA-4DB1-AC76-63A4837499B4}" destId="{23D01040-08F1-4E89-AF5C-2148355EB1ED}" srcOrd="0" destOrd="0" presId="urn:microsoft.com/office/officeart/2005/8/layout/process1"/>
    <dgm:cxn modelId="{65A9C101-6DBF-4260-B18F-8475C5F448FE}" type="presParOf" srcId="{5725BB28-92BA-4DB1-AC76-63A4837499B4}" destId="{4B5DD970-465B-49DF-8EA5-C3AA438873E9}" srcOrd="1" destOrd="0" presId="urn:microsoft.com/office/officeart/2005/8/layout/process1"/>
    <dgm:cxn modelId="{C94C06A2-A84C-4708-8FC7-C139EAF5AF1D}" type="presParOf" srcId="{4B5DD970-465B-49DF-8EA5-C3AA438873E9}" destId="{6113F35E-1FF3-41CB-B403-3A15E7A04E18}" srcOrd="0" destOrd="0" presId="urn:microsoft.com/office/officeart/2005/8/layout/process1"/>
    <dgm:cxn modelId="{E50C709A-6C97-462F-8BA8-4322CBA2DAE7}" type="presParOf" srcId="{5725BB28-92BA-4DB1-AC76-63A4837499B4}" destId="{4FA4BEFB-AD3A-4DA7-B52A-79BB7E8BB726}" srcOrd="2" destOrd="0" presId="urn:microsoft.com/office/officeart/2005/8/layout/process1"/>
    <dgm:cxn modelId="{AC70640C-D97B-48E1-9860-F44E0D0DD83F}" type="presParOf" srcId="{5725BB28-92BA-4DB1-AC76-63A4837499B4}" destId="{D674CC7F-B031-4314-841A-286CF29F8ACB}" srcOrd="3" destOrd="0" presId="urn:microsoft.com/office/officeart/2005/8/layout/process1"/>
    <dgm:cxn modelId="{A9C86210-E6CC-4704-9447-7A705FE9B29D}" type="presParOf" srcId="{D674CC7F-B031-4314-841A-286CF29F8ACB}" destId="{4EE7FD2E-D7BD-4B27-AFCD-879E8B9DF08E}" srcOrd="0" destOrd="0" presId="urn:microsoft.com/office/officeart/2005/8/layout/process1"/>
    <dgm:cxn modelId="{E915E332-A85D-4751-9241-552F8DDF2030}" type="presParOf" srcId="{5725BB28-92BA-4DB1-AC76-63A4837499B4}" destId="{44C545F7-103E-462E-8263-1E90DE65D7EC}" srcOrd="4" destOrd="0" presId="urn:microsoft.com/office/officeart/2005/8/layout/process1"/>
    <dgm:cxn modelId="{EC0A8F2C-B135-432D-808B-7C614936CEE3}" type="presParOf" srcId="{5725BB28-92BA-4DB1-AC76-63A4837499B4}" destId="{DA38995D-B418-4012-ADDD-DDF8E7A78785}" srcOrd="5" destOrd="0" presId="urn:microsoft.com/office/officeart/2005/8/layout/process1"/>
    <dgm:cxn modelId="{25E79ED2-F3BE-4A0E-86E3-004243CB43FB}" type="presParOf" srcId="{DA38995D-B418-4012-ADDD-DDF8E7A78785}" destId="{B73BA629-C0B1-4C30-8915-56D1BBA86056}" srcOrd="0" destOrd="0" presId="urn:microsoft.com/office/officeart/2005/8/layout/process1"/>
    <dgm:cxn modelId="{297C66CC-D087-46B0-B38C-64083D10453F}" type="presParOf" srcId="{5725BB28-92BA-4DB1-AC76-63A4837499B4}" destId="{029550AB-B4B0-41F1-9A40-6A3F4219FCBC}" srcOrd="6" destOrd="0" presId="urn:microsoft.com/office/officeart/2005/8/layout/process1"/>
    <dgm:cxn modelId="{F02E5CCB-743A-4BBA-85FF-F606081C9B0C}" type="presParOf" srcId="{5725BB28-92BA-4DB1-AC76-63A4837499B4}" destId="{25D6E400-0B1A-4DD3-8C98-368BC8CED8BE}" srcOrd="7" destOrd="0" presId="urn:microsoft.com/office/officeart/2005/8/layout/process1"/>
    <dgm:cxn modelId="{13130230-057C-452E-9BF8-4C3D3CBD79BA}" type="presParOf" srcId="{25D6E400-0B1A-4DD3-8C98-368BC8CED8BE}" destId="{E62B8B93-2931-4170-BEEE-B7A502743319}" srcOrd="0" destOrd="0" presId="urn:microsoft.com/office/officeart/2005/8/layout/process1"/>
    <dgm:cxn modelId="{2B9EE5A1-4EF0-4032-9349-12F1CD505A26}" type="presParOf" srcId="{5725BB28-92BA-4DB1-AC76-63A4837499B4}" destId="{F904152B-067E-4E5B-B7A0-F56E7514C924}" srcOrd="8" destOrd="0" presId="urn:microsoft.com/office/officeart/2005/8/layout/process1"/>
    <dgm:cxn modelId="{DD95FCA6-40CF-42EC-A562-B6B0E10F8A31}" type="presParOf" srcId="{5725BB28-92BA-4DB1-AC76-63A4837499B4}" destId="{DA37D36C-4F8A-47DC-B1AA-5B7091412450}" srcOrd="9" destOrd="0" presId="urn:microsoft.com/office/officeart/2005/8/layout/process1"/>
    <dgm:cxn modelId="{BC0D2E53-608E-4557-9587-E59D953D1CBB}" type="presParOf" srcId="{DA37D36C-4F8A-47DC-B1AA-5B7091412450}" destId="{17B16C09-A99B-462B-8F44-FCC08E91B7B7}" srcOrd="0" destOrd="0" presId="urn:microsoft.com/office/officeart/2005/8/layout/process1"/>
    <dgm:cxn modelId="{2F6C3BC0-33C9-43AF-90E2-CBC75087DDD3}" type="presParOf" srcId="{5725BB28-92BA-4DB1-AC76-63A4837499B4}" destId="{183CC0D0-3518-4027-804B-88584ACAFC14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B3CB6-2219-4170-88ED-5BB025D5B5CE}">
      <dsp:nvSpPr>
        <dsp:cNvPr id="0" name=""/>
        <dsp:cNvSpPr/>
      </dsp:nvSpPr>
      <dsp:spPr>
        <a:xfrm>
          <a:off x="77390" y="4134"/>
          <a:ext cx="2278062" cy="113903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itchFamily="2" charset="0"/>
              <a:ea typeface="Roboto" pitchFamily="2" charset="0"/>
            </a:rPr>
            <a:t>Estados Unidos</a:t>
          </a:r>
        </a:p>
      </dsp:txBody>
      <dsp:txXfrm>
        <a:off x="110751" y="37495"/>
        <a:ext cx="2211340" cy="1072309"/>
      </dsp:txXfrm>
    </dsp:sp>
    <dsp:sp modelId="{E4475493-7201-4880-A27E-54FEFE879D76}">
      <dsp:nvSpPr>
        <dsp:cNvPr id="0" name=""/>
        <dsp:cNvSpPr/>
      </dsp:nvSpPr>
      <dsp:spPr>
        <a:xfrm>
          <a:off x="305196" y="1143165"/>
          <a:ext cx="227806" cy="854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4273"/>
              </a:lnTo>
              <a:lnTo>
                <a:pt x="227806" y="85427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48EB31-7442-4CFF-84F3-C80F14E55780}">
      <dsp:nvSpPr>
        <dsp:cNvPr id="0" name=""/>
        <dsp:cNvSpPr/>
      </dsp:nvSpPr>
      <dsp:spPr>
        <a:xfrm>
          <a:off x="533003" y="1427923"/>
          <a:ext cx="1822450" cy="1139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latin typeface="Roboto" pitchFamily="2" charset="0"/>
              <a:ea typeface="Roboto" pitchFamily="2" charset="0"/>
            </a:rPr>
            <a:t>Primeiro país a reconhecer a independência do Brasil (1824).</a:t>
          </a:r>
        </a:p>
      </dsp:txBody>
      <dsp:txXfrm>
        <a:off x="566364" y="1461284"/>
        <a:ext cx="1755728" cy="1072309"/>
      </dsp:txXfrm>
    </dsp:sp>
    <dsp:sp modelId="{A2DB536F-3FAE-43C6-B87D-932738AA1643}">
      <dsp:nvSpPr>
        <dsp:cNvPr id="0" name=""/>
        <dsp:cNvSpPr/>
      </dsp:nvSpPr>
      <dsp:spPr>
        <a:xfrm>
          <a:off x="305196" y="1143165"/>
          <a:ext cx="227806" cy="2278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8062"/>
              </a:lnTo>
              <a:lnTo>
                <a:pt x="227806" y="2278062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895DD5-8113-47C8-B0AF-B18F9D547AF3}">
      <dsp:nvSpPr>
        <dsp:cNvPr id="0" name=""/>
        <dsp:cNvSpPr/>
      </dsp:nvSpPr>
      <dsp:spPr>
        <a:xfrm>
          <a:off x="533003" y="2851712"/>
          <a:ext cx="1822450" cy="1139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latin typeface="Roboto" pitchFamily="2" charset="0"/>
              <a:ea typeface="Roboto" pitchFamily="2" charset="0"/>
            </a:rPr>
            <a:t>Doutrina Monroe: “A América para os americanos”.</a:t>
          </a:r>
        </a:p>
      </dsp:txBody>
      <dsp:txXfrm>
        <a:off x="566364" y="2885073"/>
        <a:ext cx="1755728" cy="1072309"/>
      </dsp:txXfrm>
    </dsp:sp>
    <dsp:sp modelId="{769A9F5B-946B-4617-8880-20EAF0FECC4A}">
      <dsp:nvSpPr>
        <dsp:cNvPr id="0" name=""/>
        <dsp:cNvSpPr/>
      </dsp:nvSpPr>
      <dsp:spPr>
        <a:xfrm>
          <a:off x="305196" y="1143165"/>
          <a:ext cx="227806" cy="3701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1851"/>
              </a:lnTo>
              <a:lnTo>
                <a:pt x="227806" y="3701851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8E00B-0AF0-41FD-B8E5-B714A7C027D3}">
      <dsp:nvSpPr>
        <dsp:cNvPr id="0" name=""/>
        <dsp:cNvSpPr/>
      </dsp:nvSpPr>
      <dsp:spPr>
        <a:xfrm>
          <a:off x="533003" y="4275501"/>
          <a:ext cx="1822450" cy="1139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latin typeface="Roboto" pitchFamily="2" charset="0"/>
              <a:ea typeface="Roboto" pitchFamily="2" charset="0"/>
            </a:rPr>
            <a:t>Desfavoráveis à interferência da Europa na América.</a:t>
          </a:r>
        </a:p>
      </dsp:txBody>
      <dsp:txXfrm>
        <a:off x="566364" y="4308862"/>
        <a:ext cx="1755728" cy="1072309"/>
      </dsp:txXfrm>
    </dsp:sp>
    <dsp:sp modelId="{6C538489-EE44-419C-84D3-8190787FB487}">
      <dsp:nvSpPr>
        <dsp:cNvPr id="0" name=""/>
        <dsp:cNvSpPr/>
      </dsp:nvSpPr>
      <dsp:spPr>
        <a:xfrm>
          <a:off x="2924968" y="4134"/>
          <a:ext cx="2278062" cy="113903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itchFamily="2" charset="0"/>
              <a:ea typeface="Roboto" pitchFamily="2" charset="0"/>
            </a:rPr>
            <a:t>Portugal</a:t>
          </a:r>
        </a:p>
      </dsp:txBody>
      <dsp:txXfrm>
        <a:off x="2958329" y="37495"/>
        <a:ext cx="2211340" cy="1072309"/>
      </dsp:txXfrm>
    </dsp:sp>
    <dsp:sp modelId="{BD0649D5-89A8-4FD0-8594-B4F2E2CAEF16}">
      <dsp:nvSpPr>
        <dsp:cNvPr id="0" name=""/>
        <dsp:cNvSpPr/>
      </dsp:nvSpPr>
      <dsp:spPr>
        <a:xfrm>
          <a:off x="3152775" y="1143165"/>
          <a:ext cx="227806" cy="854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4273"/>
              </a:lnTo>
              <a:lnTo>
                <a:pt x="227806" y="85427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9DA955-1857-46D3-BE19-AE3BC102E9AB}">
      <dsp:nvSpPr>
        <dsp:cNvPr id="0" name=""/>
        <dsp:cNvSpPr/>
      </dsp:nvSpPr>
      <dsp:spPr>
        <a:xfrm>
          <a:off x="3380581" y="1427923"/>
          <a:ext cx="1822450" cy="1139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latin typeface="Roboto" pitchFamily="2" charset="0"/>
              <a:ea typeface="Roboto" pitchFamily="2" charset="0"/>
            </a:rPr>
            <a:t>Reconheceu a soberania do Brasil em 1825, mediante indenização.</a:t>
          </a:r>
        </a:p>
      </dsp:txBody>
      <dsp:txXfrm>
        <a:off x="3413942" y="1461284"/>
        <a:ext cx="1755728" cy="1072309"/>
      </dsp:txXfrm>
    </dsp:sp>
    <dsp:sp modelId="{8E583D8C-8392-4B27-98A6-5BC84B4E165E}">
      <dsp:nvSpPr>
        <dsp:cNvPr id="0" name=""/>
        <dsp:cNvSpPr/>
      </dsp:nvSpPr>
      <dsp:spPr>
        <a:xfrm>
          <a:off x="3152775" y="1143165"/>
          <a:ext cx="227806" cy="2278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8062"/>
              </a:lnTo>
              <a:lnTo>
                <a:pt x="227806" y="2278062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04240-6DFD-4CEA-A1EF-A7E9B6CD969C}">
      <dsp:nvSpPr>
        <dsp:cNvPr id="0" name=""/>
        <dsp:cNvSpPr/>
      </dsp:nvSpPr>
      <dsp:spPr>
        <a:xfrm>
          <a:off x="3380581" y="2851712"/>
          <a:ext cx="1822450" cy="1139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latin typeface="Roboto" pitchFamily="2" charset="0"/>
              <a:ea typeface="Roboto" pitchFamily="2" charset="0"/>
            </a:rPr>
            <a:t>Valor da indenização: 2 milhões de libras esterlinas.</a:t>
          </a:r>
        </a:p>
      </dsp:txBody>
      <dsp:txXfrm>
        <a:off x="3413942" y="2885073"/>
        <a:ext cx="1755728" cy="1072309"/>
      </dsp:txXfrm>
    </dsp:sp>
    <dsp:sp modelId="{137D7D42-28FA-43C4-876F-3E21E3F93100}">
      <dsp:nvSpPr>
        <dsp:cNvPr id="0" name=""/>
        <dsp:cNvSpPr/>
      </dsp:nvSpPr>
      <dsp:spPr>
        <a:xfrm>
          <a:off x="3152775" y="1143165"/>
          <a:ext cx="227806" cy="3701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1851"/>
              </a:lnTo>
              <a:lnTo>
                <a:pt x="227806" y="3701851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7FA0C-1516-4B8E-9A13-C228B9ACC2F6}">
      <dsp:nvSpPr>
        <dsp:cNvPr id="0" name=""/>
        <dsp:cNvSpPr/>
      </dsp:nvSpPr>
      <dsp:spPr>
        <a:xfrm>
          <a:off x="3380581" y="4275501"/>
          <a:ext cx="1822450" cy="1139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latin typeface="Roboto" pitchFamily="2" charset="0"/>
              <a:ea typeface="Roboto" pitchFamily="2" charset="0"/>
            </a:rPr>
            <a:t>O governo brasileiro pediu empréstimo à Inglaterra para pagar a dívida.</a:t>
          </a:r>
        </a:p>
      </dsp:txBody>
      <dsp:txXfrm>
        <a:off x="3413942" y="4308862"/>
        <a:ext cx="1755728" cy="1072309"/>
      </dsp:txXfrm>
    </dsp:sp>
    <dsp:sp modelId="{023B6D93-0A06-463D-9DEA-9D23ED28A48D}">
      <dsp:nvSpPr>
        <dsp:cNvPr id="0" name=""/>
        <dsp:cNvSpPr/>
      </dsp:nvSpPr>
      <dsp:spPr>
        <a:xfrm>
          <a:off x="5772546" y="4134"/>
          <a:ext cx="2278062" cy="1139031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Roboto" pitchFamily="2" charset="0"/>
              <a:ea typeface="Roboto" pitchFamily="2" charset="0"/>
            </a:rPr>
            <a:t>Inglaterra</a:t>
          </a:r>
        </a:p>
      </dsp:txBody>
      <dsp:txXfrm>
        <a:off x="5805907" y="37495"/>
        <a:ext cx="2211340" cy="1072309"/>
      </dsp:txXfrm>
    </dsp:sp>
    <dsp:sp modelId="{71398F33-DEA3-412E-B22F-CE70329EE574}">
      <dsp:nvSpPr>
        <dsp:cNvPr id="0" name=""/>
        <dsp:cNvSpPr/>
      </dsp:nvSpPr>
      <dsp:spPr>
        <a:xfrm>
          <a:off x="6000353" y="1143165"/>
          <a:ext cx="227806" cy="854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4273"/>
              </a:lnTo>
              <a:lnTo>
                <a:pt x="227806" y="85427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99A47-8025-4BE4-9524-08E3E53F6F9A}">
      <dsp:nvSpPr>
        <dsp:cNvPr id="0" name=""/>
        <dsp:cNvSpPr/>
      </dsp:nvSpPr>
      <dsp:spPr>
        <a:xfrm>
          <a:off x="6228159" y="1427923"/>
          <a:ext cx="1822450" cy="1139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latin typeface="Roboto" pitchFamily="2" charset="0"/>
              <a:ea typeface="Roboto" pitchFamily="2" charset="0"/>
            </a:rPr>
            <a:t>Reconheceu a soberania do Brasil em 1827.</a:t>
          </a:r>
        </a:p>
      </dsp:txBody>
      <dsp:txXfrm>
        <a:off x="6261520" y="1461284"/>
        <a:ext cx="1755728" cy="1072309"/>
      </dsp:txXfrm>
    </dsp:sp>
    <dsp:sp modelId="{DFC7C409-2F1F-4088-840F-61F05EFAE39D}">
      <dsp:nvSpPr>
        <dsp:cNvPr id="0" name=""/>
        <dsp:cNvSpPr/>
      </dsp:nvSpPr>
      <dsp:spPr>
        <a:xfrm>
          <a:off x="6000353" y="1143165"/>
          <a:ext cx="227806" cy="2278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8062"/>
              </a:lnTo>
              <a:lnTo>
                <a:pt x="227806" y="2278062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32BAF2-95B4-43E6-860D-92C7985C0D8E}">
      <dsp:nvSpPr>
        <dsp:cNvPr id="0" name=""/>
        <dsp:cNvSpPr/>
      </dsp:nvSpPr>
      <dsp:spPr>
        <a:xfrm>
          <a:off x="6228159" y="2851712"/>
          <a:ext cx="1822450" cy="1139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latin typeface="Roboto" pitchFamily="2" charset="0"/>
              <a:ea typeface="Roboto" pitchFamily="2" charset="0"/>
            </a:rPr>
            <a:t>Exigiu a renovação do Tratado de Comércio e Navegação por mais 15 anos.</a:t>
          </a:r>
        </a:p>
      </dsp:txBody>
      <dsp:txXfrm>
        <a:off x="6261520" y="2885073"/>
        <a:ext cx="1755728" cy="1072309"/>
      </dsp:txXfrm>
    </dsp:sp>
    <dsp:sp modelId="{937704C2-575A-4E09-A0E4-5F4B81148D94}">
      <dsp:nvSpPr>
        <dsp:cNvPr id="0" name=""/>
        <dsp:cNvSpPr/>
      </dsp:nvSpPr>
      <dsp:spPr>
        <a:xfrm>
          <a:off x="6000353" y="1143165"/>
          <a:ext cx="227806" cy="3701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1851"/>
              </a:lnTo>
              <a:lnTo>
                <a:pt x="227806" y="3701851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6D388-29F7-462D-9121-E8C8AA0A6174}">
      <dsp:nvSpPr>
        <dsp:cNvPr id="0" name=""/>
        <dsp:cNvSpPr/>
      </dsp:nvSpPr>
      <dsp:spPr>
        <a:xfrm>
          <a:off x="6228159" y="4275501"/>
          <a:ext cx="1822450" cy="1139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latin typeface="Roboto" pitchFamily="2" charset="0"/>
              <a:ea typeface="Roboto" pitchFamily="2" charset="0"/>
            </a:rPr>
            <a:t>Exigiu a extinção do tráfico de africanos escravizados no prazo de três anos.</a:t>
          </a:r>
        </a:p>
      </dsp:txBody>
      <dsp:txXfrm>
        <a:off x="6261520" y="4308862"/>
        <a:ext cx="1755728" cy="10723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01040-08F1-4E89-AF5C-2148355EB1ED}">
      <dsp:nvSpPr>
        <dsp:cNvPr id="0" name=""/>
        <dsp:cNvSpPr/>
      </dsp:nvSpPr>
      <dsp:spPr>
        <a:xfrm>
          <a:off x="3495" y="59447"/>
          <a:ext cx="1456757" cy="21171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Salvador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(1835)</a:t>
          </a:r>
        </a:p>
      </dsp:txBody>
      <dsp:txXfrm>
        <a:off x="46162" y="102114"/>
        <a:ext cx="1371423" cy="2031783"/>
      </dsp:txXfrm>
    </dsp:sp>
    <dsp:sp modelId="{4B5DD970-465B-49DF-8EA5-C3AA438873E9}">
      <dsp:nvSpPr>
        <dsp:cNvPr id="0" name=""/>
        <dsp:cNvSpPr/>
      </dsp:nvSpPr>
      <dsp:spPr>
        <a:xfrm>
          <a:off x="1605928" y="937368"/>
          <a:ext cx="308832" cy="361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accent6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b="0" kern="1200">
            <a:solidFill>
              <a:schemeClr val="tx1"/>
            </a:solidFill>
            <a:latin typeface="Roboto" pitchFamily="2" charset="0"/>
            <a:ea typeface="Roboto" pitchFamily="2" charset="0"/>
          </a:endParaRPr>
        </a:p>
      </dsp:txBody>
      <dsp:txXfrm>
        <a:off x="1605928" y="1009623"/>
        <a:ext cx="216182" cy="216765"/>
      </dsp:txXfrm>
    </dsp:sp>
    <dsp:sp modelId="{4FA4BEFB-AD3A-4DA7-B52A-79BB7E8BB726}">
      <dsp:nvSpPr>
        <dsp:cNvPr id="0" name=""/>
        <dsp:cNvSpPr/>
      </dsp:nvSpPr>
      <dsp:spPr>
        <a:xfrm>
          <a:off x="2042955" y="59447"/>
          <a:ext cx="1456757" cy="21171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Revolta escrava: a mais importante já ocorrida no Brasil.</a:t>
          </a:r>
        </a:p>
      </dsp:txBody>
      <dsp:txXfrm>
        <a:off x="2085622" y="102114"/>
        <a:ext cx="1371423" cy="2031783"/>
      </dsp:txXfrm>
    </dsp:sp>
    <dsp:sp modelId="{D674CC7F-B031-4314-841A-286CF29F8ACB}">
      <dsp:nvSpPr>
        <dsp:cNvPr id="0" name=""/>
        <dsp:cNvSpPr/>
      </dsp:nvSpPr>
      <dsp:spPr>
        <a:xfrm>
          <a:off x="3645388" y="937368"/>
          <a:ext cx="308832" cy="361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accent6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b="0" kern="1200">
            <a:solidFill>
              <a:schemeClr val="tx1"/>
            </a:solidFill>
            <a:latin typeface="Roboto" pitchFamily="2" charset="0"/>
            <a:ea typeface="Roboto" pitchFamily="2" charset="0"/>
          </a:endParaRPr>
        </a:p>
      </dsp:txBody>
      <dsp:txXfrm>
        <a:off x="3645388" y="1009623"/>
        <a:ext cx="216182" cy="216765"/>
      </dsp:txXfrm>
    </dsp:sp>
    <dsp:sp modelId="{44C545F7-103E-462E-8263-1E90DE65D7EC}">
      <dsp:nvSpPr>
        <dsp:cNvPr id="0" name=""/>
        <dsp:cNvSpPr/>
      </dsp:nvSpPr>
      <dsp:spPr>
        <a:xfrm>
          <a:off x="4082415" y="59447"/>
          <a:ext cx="1599621" cy="21171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Aspirações: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A libertação dos escravizados e a garantia de liberdade de culto.</a:t>
          </a:r>
        </a:p>
      </dsp:txBody>
      <dsp:txXfrm>
        <a:off x="4129266" y="106298"/>
        <a:ext cx="1505919" cy="2023415"/>
      </dsp:txXfrm>
    </dsp:sp>
    <dsp:sp modelId="{DA38995D-B418-4012-ADDD-DDF8E7A78785}">
      <dsp:nvSpPr>
        <dsp:cNvPr id="0" name=""/>
        <dsp:cNvSpPr/>
      </dsp:nvSpPr>
      <dsp:spPr>
        <a:xfrm>
          <a:off x="5827712" y="937368"/>
          <a:ext cx="308832" cy="361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accent6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b="0" kern="1200">
            <a:solidFill>
              <a:schemeClr val="tx1"/>
            </a:solidFill>
            <a:latin typeface="Roboto" pitchFamily="2" charset="0"/>
            <a:ea typeface="Roboto" pitchFamily="2" charset="0"/>
          </a:endParaRPr>
        </a:p>
      </dsp:txBody>
      <dsp:txXfrm>
        <a:off x="5827712" y="1009623"/>
        <a:ext cx="216182" cy="216765"/>
      </dsp:txXfrm>
    </dsp:sp>
    <dsp:sp modelId="{029550AB-B4B0-41F1-9A40-6A3F4219FCBC}">
      <dsp:nvSpPr>
        <dsp:cNvPr id="0" name=""/>
        <dsp:cNvSpPr/>
      </dsp:nvSpPr>
      <dsp:spPr>
        <a:xfrm>
          <a:off x="6264739" y="59447"/>
          <a:ext cx="1456757" cy="21171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Os principais líderes eram malês e 70% dos rebeldes eram de etnia nagô.</a:t>
          </a:r>
        </a:p>
      </dsp:txBody>
      <dsp:txXfrm>
        <a:off x="6307406" y="102114"/>
        <a:ext cx="1371423" cy="2031783"/>
      </dsp:txXfrm>
    </dsp:sp>
    <dsp:sp modelId="{25D6E400-0B1A-4DD3-8C98-368BC8CED8BE}">
      <dsp:nvSpPr>
        <dsp:cNvPr id="0" name=""/>
        <dsp:cNvSpPr/>
      </dsp:nvSpPr>
      <dsp:spPr>
        <a:xfrm>
          <a:off x="7867172" y="937368"/>
          <a:ext cx="308832" cy="361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accent6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b="0" kern="1200">
            <a:solidFill>
              <a:schemeClr val="tx1"/>
            </a:solidFill>
            <a:latin typeface="Roboto" pitchFamily="2" charset="0"/>
            <a:ea typeface="Roboto" pitchFamily="2" charset="0"/>
          </a:endParaRPr>
        </a:p>
      </dsp:txBody>
      <dsp:txXfrm>
        <a:off x="7867172" y="1009623"/>
        <a:ext cx="216182" cy="216765"/>
      </dsp:txXfrm>
    </dsp:sp>
    <dsp:sp modelId="{F904152B-067E-4E5B-B7A0-F56E7514C924}">
      <dsp:nvSpPr>
        <dsp:cNvPr id="0" name=""/>
        <dsp:cNvSpPr/>
      </dsp:nvSpPr>
      <dsp:spPr>
        <a:xfrm>
          <a:off x="8304199" y="59447"/>
          <a:ext cx="1456757" cy="21171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Lutaram durante toda a madrugada de 25 de janeiro de 1835, com espadas, facas e lanças.</a:t>
          </a:r>
        </a:p>
      </dsp:txBody>
      <dsp:txXfrm>
        <a:off x="8346866" y="102114"/>
        <a:ext cx="1371423" cy="2031783"/>
      </dsp:txXfrm>
    </dsp:sp>
    <dsp:sp modelId="{DA37D36C-4F8A-47DC-B1AA-5B7091412450}">
      <dsp:nvSpPr>
        <dsp:cNvPr id="0" name=""/>
        <dsp:cNvSpPr/>
      </dsp:nvSpPr>
      <dsp:spPr>
        <a:xfrm>
          <a:off x="9906632" y="937368"/>
          <a:ext cx="308832" cy="361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accent6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b="0" kern="1200">
            <a:solidFill>
              <a:schemeClr val="tx1"/>
            </a:solidFill>
            <a:latin typeface="Roboto" pitchFamily="2" charset="0"/>
            <a:ea typeface="Roboto" pitchFamily="2" charset="0"/>
          </a:endParaRPr>
        </a:p>
      </dsp:txBody>
      <dsp:txXfrm>
        <a:off x="9906632" y="1009623"/>
        <a:ext cx="216182" cy="216765"/>
      </dsp:txXfrm>
    </dsp:sp>
    <dsp:sp modelId="{183CC0D0-3518-4027-804B-88584ACAFC14}">
      <dsp:nvSpPr>
        <dsp:cNvPr id="0" name=""/>
        <dsp:cNvSpPr/>
      </dsp:nvSpPr>
      <dsp:spPr>
        <a:xfrm>
          <a:off x="10343659" y="59447"/>
          <a:ext cx="1456757" cy="211711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A revolta foi reprimida por soldados do governo. Centenas de africanos libertos foram mandados de volta para a África. </a:t>
          </a:r>
        </a:p>
      </dsp:txBody>
      <dsp:txXfrm>
        <a:off x="10386326" y="102114"/>
        <a:ext cx="1371423" cy="20317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01040-08F1-4E89-AF5C-2148355EB1ED}">
      <dsp:nvSpPr>
        <dsp:cNvPr id="0" name=""/>
        <dsp:cNvSpPr/>
      </dsp:nvSpPr>
      <dsp:spPr>
        <a:xfrm>
          <a:off x="3460" y="256147"/>
          <a:ext cx="1442323" cy="19682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kern="1200" dirty="0">
              <a:latin typeface="Roboto" pitchFamily="2" charset="0"/>
              <a:ea typeface="Roboto" pitchFamily="2" charset="0"/>
            </a:rPr>
            <a:t>Bahia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kern="1200" dirty="0">
              <a:latin typeface="Roboto" pitchFamily="2" charset="0"/>
              <a:ea typeface="Roboto" pitchFamily="2" charset="0"/>
            </a:rPr>
            <a:t>(1837-1838)</a:t>
          </a:r>
        </a:p>
      </dsp:txBody>
      <dsp:txXfrm>
        <a:off x="45704" y="298391"/>
        <a:ext cx="1357835" cy="1883776"/>
      </dsp:txXfrm>
    </dsp:sp>
    <dsp:sp modelId="{4B5DD970-465B-49DF-8EA5-C3AA438873E9}">
      <dsp:nvSpPr>
        <dsp:cNvPr id="0" name=""/>
        <dsp:cNvSpPr/>
      </dsp:nvSpPr>
      <dsp:spPr>
        <a:xfrm>
          <a:off x="1590016" y="1061431"/>
          <a:ext cx="305772" cy="357696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b="0" kern="1200">
            <a:latin typeface="Roboto" pitchFamily="2" charset="0"/>
            <a:ea typeface="Roboto" pitchFamily="2" charset="0"/>
          </a:endParaRPr>
        </a:p>
      </dsp:txBody>
      <dsp:txXfrm>
        <a:off x="1590016" y="1132970"/>
        <a:ext cx="214040" cy="214618"/>
      </dsp:txXfrm>
    </dsp:sp>
    <dsp:sp modelId="{4FA4BEFB-AD3A-4DA7-B52A-79BB7E8BB726}">
      <dsp:nvSpPr>
        <dsp:cNvPr id="0" name=""/>
        <dsp:cNvSpPr/>
      </dsp:nvSpPr>
      <dsp:spPr>
        <a:xfrm>
          <a:off x="2022713" y="256147"/>
          <a:ext cx="1442323" cy="19682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kern="1200" dirty="0">
              <a:latin typeface="Roboto" pitchFamily="2" charset="0"/>
              <a:ea typeface="Roboto" pitchFamily="2" charset="0"/>
            </a:rPr>
            <a:t>Motivações: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kern="1200" dirty="0">
              <a:latin typeface="Roboto" pitchFamily="2" charset="0"/>
              <a:ea typeface="Roboto" pitchFamily="2" charset="0"/>
            </a:rPr>
            <a:t>Imposição de governantes pelo governo central e temor de serem convocados a lutar contra os farroupilhas.</a:t>
          </a:r>
        </a:p>
      </dsp:txBody>
      <dsp:txXfrm>
        <a:off x="2064957" y="298391"/>
        <a:ext cx="1357835" cy="1883776"/>
      </dsp:txXfrm>
    </dsp:sp>
    <dsp:sp modelId="{D674CC7F-B031-4314-841A-286CF29F8ACB}">
      <dsp:nvSpPr>
        <dsp:cNvPr id="0" name=""/>
        <dsp:cNvSpPr/>
      </dsp:nvSpPr>
      <dsp:spPr>
        <a:xfrm>
          <a:off x="3609268" y="1061431"/>
          <a:ext cx="305772" cy="357696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b="0" kern="1200">
            <a:latin typeface="Roboto" pitchFamily="2" charset="0"/>
            <a:ea typeface="Roboto" pitchFamily="2" charset="0"/>
          </a:endParaRPr>
        </a:p>
      </dsp:txBody>
      <dsp:txXfrm>
        <a:off x="3609268" y="1132970"/>
        <a:ext cx="214040" cy="214618"/>
      </dsp:txXfrm>
    </dsp:sp>
    <dsp:sp modelId="{44C545F7-103E-462E-8263-1E90DE65D7EC}">
      <dsp:nvSpPr>
        <dsp:cNvPr id="0" name=""/>
        <dsp:cNvSpPr/>
      </dsp:nvSpPr>
      <dsp:spPr>
        <a:xfrm>
          <a:off x="4041965" y="256147"/>
          <a:ext cx="1583771" cy="19682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kern="1200" dirty="0">
              <a:latin typeface="Roboto" pitchFamily="2" charset="0"/>
              <a:ea typeface="Roboto" pitchFamily="2" charset="0"/>
            </a:rPr>
            <a:t>Em 1837, tomaram o forte de São Pedro, em Salvador, e proclamam a República até a maioridade de D. Pedro de Alcântara.</a:t>
          </a:r>
        </a:p>
      </dsp:txBody>
      <dsp:txXfrm>
        <a:off x="4088352" y="302534"/>
        <a:ext cx="1490997" cy="1875490"/>
      </dsp:txXfrm>
    </dsp:sp>
    <dsp:sp modelId="{DA38995D-B418-4012-ADDD-DDF8E7A78785}">
      <dsp:nvSpPr>
        <dsp:cNvPr id="0" name=""/>
        <dsp:cNvSpPr/>
      </dsp:nvSpPr>
      <dsp:spPr>
        <a:xfrm>
          <a:off x="5769969" y="1061431"/>
          <a:ext cx="305772" cy="357696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b="0" kern="1200">
            <a:latin typeface="Roboto" pitchFamily="2" charset="0"/>
            <a:ea typeface="Roboto" pitchFamily="2" charset="0"/>
          </a:endParaRPr>
        </a:p>
      </dsp:txBody>
      <dsp:txXfrm>
        <a:off x="5769969" y="1132970"/>
        <a:ext cx="214040" cy="214618"/>
      </dsp:txXfrm>
    </dsp:sp>
    <dsp:sp modelId="{029550AB-B4B0-41F1-9A40-6A3F4219FCBC}">
      <dsp:nvSpPr>
        <dsp:cNvPr id="0" name=""/>
        <dsp:cNvSpPr/>
      </dsp:nvSpPr>
      <dsp:spPr>
        <a:xfrm>
          <a:off x="6202666" y="256147"/>
          <a:ext cx="1442323" cy="19682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kern="1200" dirty="0">
              <a:latin typeface="Roboto" pitchFamily="2" charset="0"/>
              <a:ea typeface="Roboto" pitchFamily="2" charset="0"/>
            </a:rPr>
            <a:t>Os rebeldes prometeram liberdade aos escravizados que lutassem com eles e perderam apoio dos proprietários de escravizados envolvidos.</a:t>
          </a:r>
        </a:p>
      </dsp:txBody>
      <dsp:txXfrm>
        <a:off x="6244910" y="298391"/>
        <a:ext cx="1357835" cy="1883776"/>
      </dsp:txXfrm>
    </dsp:sp>
    <dsp:sp modelId="{25D6E400-0B1A-4DD3-8C98-368BC8CED8BE}">
      <dsp:nvSpPr>
        <dsp:cNvPr id="0" name=""/>
        <dsp:cNvSpPr/>
      </dsp:nvSpPr>
      <dsp:spPr>
        <a:xfrm>
          <a:off x="7789222" y="1061431"/>
          <a:ext cx="305772" cy="357696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b="0" kern="1200">
            <a:latin typeface="Roboto" pitchFamily="2" charset="0"/>
            <a:ea typeface="Roboto" pitchFamily="2" charset="0"/>
          </a:endParaRPr>
        </a:p>
      </dsp:txBody>
      <dsp:txXfrm>
        <a:off x="7789222" y="1132970"/>
        <a:ext cx="214040" cy="214618"/>
      </dsp:txXfrm>
    </dsp:sp>
    <dsp:sp modelId="{F904152B-067E-4E5B-B7A0-F56E7514C924}">
      <dsp:nvSpPr>
        <dsp:cNvPr id="0" name=""/>
        <dsp:cNvSpPr/>
      </dsp:nvSpPr>
      <dsp:spPr>
        <a:xfrm>
          <a:off x="8221919" y="256147"/>
          <a:ext cx="1442323" cy="19682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kern="1200" dirty="0">
              <a:latin typeface="Roboto" pitchFamily="2" charset="0"/>
              <a:ea typeface="Roboto" pitchFamily="2" charset="0"/>
            </a:rPr>
            <a:t>Foram derrotados pelas forças governistas, com ajuda de senhores de engenho do Recôncavo Baiano</a:t>
          </a:r>
        </a:p>
      </dsp:txBody>
      <dsp:txXfrm>
        <a:off x="8264163" y="298391"/>
        <a:ext cx="1357835" cy="1883776"/>
      </dsp:txXfrm>
    </dsp:sp>
    <dsp:sp modelId="{DA37D36C-4F8A-47DC-B1AA-5B7091412450}">
      <dsp:nvSpPr>
        <dsp:cNvPr id="0" name=""/>
        <dsp:cNvSpPr/>
      </dsp:nvSpPr>
      <dsp:spPr>
        <a:xfrm>
          <a:off x="9808475" y="1061431"/>
          <a:ext cx="305772" cy="357696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b="0" kern="1200">
            <a:latin typeface="Roboto" pitchFamily="2" charset="0"/>
            <a:ea typeface="Roboto" pitchFamily="2" charset="0"/>
          </a:endParaRPr>
        </a:p>
      </dsp:txBody>
      <dsp:txXfrm>
        <a:off x="9808475" y="1132970"/>
        <a:ext cx="214040" cy="214618"/>
      </dsp:txXfrm>
    </dsp:sp>
    <dsp:sp modelId="{183CC0D0-3518-4027-804B-88584ACAFC14}">
      <dsp:nvSpPr>
        <dsp:cNvPr id="0" name=""/>
        <dsp:cNvSpPr/>
      </dsp:nvSpPr>
      <dsp:spPr>
        <a:xfrm>
          <a:off x="10241172" y="256147"/>
          <a:ext cx="1442323" cy="1968264"/>
        </a:xfrm>
        <a:prstGeom prst="roundRect">
          <a:avLst>
            <a:gd name="adj" fmla="val 10000"/>
          </a:avLst>
        </a:prstGeom>
        <a:solidFill>
          <a:srgbClr val="FDD7CD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kern="1200" dirty="0">
              <a:latin typeface="Roboto" pitchFamily="2" charset="0"/>
              <a:ea typeface="Roboto" pitchFamily="2" charset="0"/>
            </a:rPr>
            <a:t>Repressão brutal: 1200 mortos, 3 mil presos e os líderes sobreviventes foram expulsos da Bahia.</a:t>
          </a:r>
        </a:p>
      </dsp:txBody>
      <dsp:txXfrm>
        <a:off x="10283416" y="298391"/>
        <a:ext cx="1357835" cy="188377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01040-08F1-4E89-AF5C-2148355EB1ED}">
      <dsp:nvSpPr>
        <dsp:cNvPr id="0" name=""/>
        <dsp:cNvSpPr/>
      </dsp:nvSpPr>
      <dsp:spPr>
        <a:xfrm>
          <a:off x="3495" y="168837"/>
          <a:ext cx="1456757" cy="18983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Maranhão e Piauí    </a:t>
          </a:r>
          <a:br>
            <a:rPr lang="pt-BR" sz="1200" b="0" kern="120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</a:br>
          <a:r>
            <a:rPr lang="pt-BR" sz="1200" b="0" kern="120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(1838-1841)</a:t>
          </a:r>
        </a:p>
      </dsp:txBody>
      <dsp:txXfrm>
        <a:off x="46162" y="211504"/>
        <a:ext cx="1371423" cy="1813002"/>
      </dsp:txXfrm>
    </dsp:sp>
    <dsp:sp modelId="{4B5DD970-465B-49DF-8EA5-C3AA438873E9}">
      <dsp:nvSpPr>
        <dsp:cNvPr id="0" name=""/>
        <dsp:cNvSpPr/>
      </dsp:nvSpPr>
      <dsp:spPr>
        <a:xfrm>
          <a:off x="1605928" y="937368"/>
          <a:ext cx="308832" cy="361275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b="0" kern="1200">
            <a:solidFill>
              <a:schemeClr val="tx1"/>
            </a:solidFill>
            <a:latin typeface="Roboto" pitchFamily="2" charset="0"/>
            <a:ea typeface="Roboto" pitchFamily="2" charset="0"/>
          </a:endParaRPr>
        </a:p>
      </dsp:txBody>
      <dsp:txXfrm>
        <a:off x="1605928" y="1009623"/>
        <a:ext cx="216182" cy="216765"/>
      </dsp:txXfrm>
    </dsp:sp>
    <dsp:sp modelId="{4FA4BEFB-AD3A-4DA7-B52A-79BB7E8BB726}">
      <dsp:nvSpPr>
        <dsp:cNvPr id="0" name=""/>
        <dsp:cNvSpPr/>
      </dsp:nvSpPr>
      <dsp:spPr>
        <a:xfrm>
          <a:off x="2042955" y="168837"/>
          <a:ext cx="1456757" cy="18983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Contexto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Altos impostos; luta entre liberais e conservadores para controlar a província; crise econômica e suas consequências para a população pobre. </a:t>
          </a:r>
        </a:p>
      </dsp:txBody>
      <dsp:txXfrm>
        <a:off x="2085622" y="211504"/>
        <a:ext cx="1371423" cy="1813002"/>
      </dsp:txXfrm>
    </dsp:sp>
    <dsp:sp modelId="{D674CC7F-B031-4314-841A-286CF29F8ACB}">
      <dsp:nvSpPr>
        <dsp:cNvPr id="0" name=""/>
        <dsp:cNvSpPr/>
      </dsp:nvSpPr>
      <dsp:spPr>
        <a:xfrm>
          <a:off x="3645388" y="937368"/>
          <a:ext cx="308832" cy="361275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b="0" kern="1200">
            <a:solidFill>
              <a:schemeClr val="tx1"/>
            </a:solidFill>
            <a:latin typeface="Roboto" pitchFamily="2" charset="0"/>
            <a:ea typeface="Roboto" pitchFamily="2" charset="0"/>
          </a:endParaRPr>
        </a:p>
      </dsp:txBody>
      <dsp:txXfrm>
        <a:off x="3645388" y="1009623"/>
        <a:ext cx="216182" cy="216765"/>
      </dsp:txXfrm>
    </dsp:sp>
    <dsp:sp modelId="{44C545F7-103E-462E-8263-1E90DE65D7EC}">
      <dsp:nvSpPr>
        <dsp:cNvPr id="0" name=""/>
        <dsp:cNvSpPr/>
      </dsp:nvSpPr>
      <dsp:spPr>
        <a:xfrm>
          <a:off x="4082415" y="168837"/>
          <a:ext cx="1599621" cy="18983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Composição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Revolta popular, formada por desempregados, vaqueiros, quilombolas e indígenas.</a:t>
          </a:r>
        </a:p>
      </dsp:txBody>
      <dsp:txXfrm>
        <a:off x="4129266" y="215688"/>
        <a:ext cx="1505919" cy="1804634"/>
      </dsp:txXfrm>
    </dsp:sp>
    <dsp:sp modelId="{DA38995D-B418-4012-ADDD-DDF8E7A78785}">
      <dsp:nvSpPr>
        <dsp:cNvPr id="0" name=""/>
        <dsp:cNvSpPr/>
      </dsp:nvSpPr>
      <dsp:spPr>
        <a:xfrm>
          <a:off x="5827712" y="937368"/>
          <a:ext cx="308832" cy="361275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b="0" kern="1200">
            <a:solidFill>
              <a:schemeClr val="tx1"/>
            </a:solidFill>
            <a:latin typeface="Roboto" pitchFamily="2" charset="0"/>
            <a:ea typeface="Roboto" pitchFamily="2" charset="0"/>
          </a:endParaRPr>
        </a:p>
      </dsp:txBody>
      <dsp:txXfrm>
        <a:off x="5827712" y="1009623"/>
        <a:ext cx="216182" cy="216765"/>
      </dsp:txXfrm>
    </dsp:sp>
    <dsp:sp modelId="{029550AB-B4B0-41F1-9A40-6A3F4219FCBC}">
      <dsp:nvSpPr>
        <dsp:cNvPr id="0" name=""/>
        <dsp:cNvSpPr/>
      </dsp:nvSpPr>
      <dsp:spPr>
        <a:xfrm>
          <a:off x="6264739" y="168837"/>
          <a:ext cx="1456757" cy="18983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Bandos populares passaram a atacar fazendas, atemorizando os proprietários.</a:t>
          </a:r>
        </a:p>
      </dsp:txBody>
      <dsp:txXfrm>
        <a:off x="6307406" y="211504"/>
        <a:ext cx="1371423" cy="1813002"/>
      </dsp:txXfrm>
    </dsp:sp>
    <dsp:sp modelId="{25D6E400-0B1A-4DD3-8C98-368BC8CED8BE}">
      <dsp:nvSpPr>
        <dsp:cNvPr id="0" name=""/>
        <dsp:cNvSpPr/>
      </dsp:nvSpPr>
      <dsp:spPr>
        <a:xfrm>
          <a:off x="7867172" y="937368"/>
          <a:ext cx="308832" cy="361275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b="0" kern="1200">
            <a:solidFill>
              <a:schemeClr val="tx1"/>
            </a:solidFill>
            <a:latin typeface="Roboto" pitchFamily="2" charset="0"/>
            <a:ea typeface="Roboto" pitchFamily="2" charset="0"/>
          </a:endParaRPr>
        </a:p>
      </dsp:txBody>
      <dsp:txXfrm>
        <a:off x="7867172" y="1009623"/>
        <a:ext cx="216182" cy="216765"/>
      </dsp:txXfrm>
    </dsp:sp>
    <dsp:sp modelId="{F904152B-067E-4E5B-B7A0-F56E7514C924}">
      <dsp:nvSpPr>
        <dsp:cNvPr id="0" name=""/>
        <dsp:cNvSpPr/>
      </dsp:nvSpPr>
      <dsp:spPr>
        <a:xfrm>
          <a:off x="8304199" y="168837"/>
          <a:ext cx="1456757" cy="18983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0" kern="120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Exigiam a substituição do presidente da província, a expulsão dos comerciantes portugueses e o </a:t>
          </a:r>
          <a:r>
            <a:rPr lang="pt-BR" sz="1200" b="1" kern="120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fim da escravidão</a:t>
          </a:r>
          <a:r>
            <a:rPr lang="pt-BR" sz="1200" b="0" kern="120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.</a:t>
          </a:r>
        </a:p>
      </dsp:txBody>
      <dsp:txXfrm>
        <a:off x="8346866" y="211504"/>
        <a:ext cx="1371423" cy="1813002"/>
      </dsp:txXfrm>
    </dsp:sp>
    <dsp:sp modelId="{DA37D36C-4F8A-47DC-B1AA-5B7091412450}">
      <dsp:nvSpPr>
        <dsp:cNvPr id="0" name=""/>
        <dsp:cNvSpPr/>
      </dsp:nvSpPr>
      <dsp:spPr>
        <a:xfrm>
          <a:off x="9906632" y="937368"/>
          <a:ext cx="308832" cy="361275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b="0" kern="1200">
            <a:solidFill>
              <a:schemeClr val="tx1"/>
            </a:solidFill>
            <a:latin typeface="Roboto" pitchFamily="2" charset="0"/>
            <a:ea typeface="Roboto" pitchFamily="2" charset="0"/>
          </a:endParaRPr>
        </a:p>
      </dsp:txBody>
      <dsp:txXfrm>
        <a:off x="9906632" y="1009623"/>
        <a:ext cx="216182" cy="216765"/>
      </dsp:txXfrm>
    </dsp:sp>
    <dsp:sp modelId="{183CC0D0-3518-4027-804B-88584ACAFC14}">
      <dsp:nvSpPr>
        <dsp:cNvPr id="0" name=""/>
        <dsp:cNvSpPr/>
      </dsp:nvSpPr>
      <dsp:spPr>
        <a:xfrm>
          <a:off x="10343659" y="168837"/>
          <a:ext cx="1456757" cy="1898336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bg1"/>
              </a:solidFill>
              <a:latin typeface="Roboto" pitchFamily="2" charset="0"/>
              <a:ea typeface="Roboto" pitchFamily="2" charset="0"/>
            </a:rPr>
            <a:t>Repressão violenta: os rebeldes foram presos e executados sem direito a defesa. </a:t>
          </a:r>
        </a:p>
      </dsp:txBody>
      <dsp:txXfrm>
        <a:off x="10386326" y="211504"/>
        <a:ext cx="1371423" cy="181300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472B5-4173-49BD-B18D-DD8564F4523A}">
      <dsp:nvSpPr>
        <dsp:cNvPr id="0" name=""/>
        <dsp:cNvSpPr/>
      </dsp:nvSpPr>
      <dsp:spPr>
        <a:xfrm>
          <a:off x="772" y="410698"/>
          <a:ext cx="1580047" cy="11194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Lançaram a campanha pela maioridade de Pedro de Alcântara.</a:t>
          </a:r>
        </a:p>
      </dsp:txBody>
      <dsp:txXfrm>
        <a:off x="772" y="410698"/>
        <a:ext cx="1580047" cy="1119450"/>
      </dsp:txXfrm>
    </dsp:sp>
    <dsp:sp modelId="{4AF2171E-E2C0-42F7-B775-A84845C4716C}">
      <dsp:nvSpPr>
        <dsp:cNvPr id="0" name=""/>
        <dsp:cNvSpPr/>
      </dsp:nvSpPr>
      <dsp:spPr>
        <a:xfrm>
          <a:off x="772" y="1688154"/>
          <a:ext cx="1580047" cy="121232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Conservadores passaram a apoiar a campanha, vista como forma de “salvar a nação”.</a:t>
          </a:r>
        </a:p>
      </dsp:txBody>
      <dsp:txXfrm>
        <a:off x="772" y="1688154"/>
        <a:ext cx="1580047" cy="1212329"/>
      </dsp:txXfrm>
    </dsp:sp>
    <dsp:sp modelId="{0DF707F8-03AD-4A15-A6CF-5988FFF0BA5A}">
      <dsp:nvSpPr>
        <dsp:cNvPr id="0" name=""/>
        <dsp:cNvSpPr/>
      </dsp:nvSpPr>
      <dsp:spPr>
        <a:xfrm>
          <a:off x="772" y="3058488"/>
          <a:ext cx="1580047" cy="11389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Julho de 1840: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D. Pedro II foi aclamado imperador do Brasil.</a:t>
          </a:r>
        </a:p>
      </dsp:txBody>
      <dsp:txXfrm>
        <a:off x="772" y="3058488"/>
        <a:ext cx="1580047" cy="113892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472B5-4173-49BD-B18D-DD8564F4523A}">
      <dsp:nvSpPr>
        <dsp:cNvPr id="0" name=""/>
        <dsp:cNvSpPr/>
      </dsp:nvSpPr>
      <dsp:spPr>
        <a:xfrm>
          <a:off x="0" y="1276020"/>
          <a:ext cx="1581592" cy="9489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Descentralização política</a:t>
          </a:r>
        </a:p>
      </dsp:txBody>
      <dsp:txXfrm>
        <a:off x="0" y="1276020"/>
        <a:ext cx="1581592" cy="948955"/>
      </dsp:txXfrm>
    </dsp:sp>
    <dsp:sp modelId="{4AF2171E-E2C0-42F7-B775-A84845C4716C}">
      <dsp:nvSpPr>
        <dsp:cNvPr id="0" name=""/>
        <dsp:cNvSpPr/>
      </dsp:nvSpPr>
      <dsp:spPr>
        <a:xfrm>
          <a:off x="0" y="2383135"/>
          <a:ext cx="1581592" cy="94895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Roboto" pitchFamily="2" charset="0"/>
              <a:ea typeface="Roboto" pitchFamily="2" charset="0"/>
            </a:rPr>
            <a:t>Autonomia das províncias</a:t>
          </a:r>
        </a:p>
      </dsp:txBody>
      <dsp:txXfrm>
        <a:off x="0" y="2383135"/>
        <a:ext cx="1581592" cy="94895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472B5-4173-49BD-B18D-DD8564F4523A}">
      <dsp:nvSpPr>
        <dsp:cNvPr id="0" name=""/>
        <dsp:cNvSpPr/>
      </dsp:nvSpPr>
      <dsp:spPr>
        <a:xfrm>
          <a:off x="0" y="1276020"/>
          <a:ext cx="1581592" cy="9489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Roboto" pitchFamily="2" charset="0"/>
              <a:ea typeface="Roboto" pitchFamily="2" charset="0"/>
            </a:rPr>
            <a:t>Centralização política</a:t>
          </a:r>
        </a:p>
      </dsp:txBody>
      <dsp:txXfrm>
        <a:off x="0" y="1276020"/>
        <a:ext cx="1581592" cy="948955"/>
      </dsp:txXfrm>
    </dsp:sp>
    <dsp:sp modelId="{4AF2171E-E2C0-42F7-B775-A84845C4716C}">
      <dsp:nvSpPr>
        <dsp:cNvPr id="0" name=""/>
        <dsp:cNvSpPr/>
      </dsp:nvSpPr>
      <dsp:spPr>
        <a:xfrm>
          <a:off x="0" y="2383135"/>
          <a:ext cx="1581592" cy="94895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Roboto" pitchFamily="2" charset="0"/>
              <a:ea typeface="Roboto" pitchFamily="2" charset="0"/>
            </a:rPr>
            <a:t>Governo forte</a:t>
          </a:r>
        </a:p>
      </dsp:txBody>
      <dsp:txXfrm>
        <a:off x="0" y="2383135"/>
        <a:ext cx="1581592" cy="94895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561A3-C3C6-45EA-B5FC-394CEED44180}">
      <dsp:nvSpPr>
        <dsp:cNvPr id="0" name=""/>
        <dsp:cNvSpPr/>
      </dsp:nvSpPr>
      <dsp:spPr>
        <a:xfrm>
          <a:off x="0" y="0"/>
          <a:ext cx="1291869" cy="20649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Disputas entre liberais e conservadores nas urnas, no Parlamento e nas ruas</a:t>
          </a:r>
        </a:p>
      </dsp:txBody>
      <dsp:txXfrm>
        <a:off x="37838" y="37838"/>
        <a:ext cx="1216193" cy="198923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CE1F5-B506-4399-A13B-263AB90CAF26}">
      <dsp:nvSpPr>
        <dsp:cNvPr id="0" name=""/>
        <dsp:cNvSpPr/>
      </dsp:nvSpPr>
      <dsp:spPr>
        <a:xfrm>
          <a:off x="681174" y="3164545"/>
          <a:ext cx="446814" cy="2554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407" y="0"/>
              </a:lnTo>
              <a:lnTo>
                <a:pt x="223407" y="2554196"/>
              </a:lnTo>
              <a:lnTo>
                <a:pt x="446814" y="2554196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900" kern="1200" dirty="0">
            <a:latin typeface="Roboto" pitchFamily="2" charset="0"/>
            <a:ea typeface="Roboto" pitchFamily="2" charset="0"/>
          </a:endParaRPr>
        </a:p>
      </dsp:txBody>
      <dsp:txXfrm>
        <a:off x="839757" y="4376818"/>
        <a:ext cx="129649" cy="129649"/>
      </dsp:txXfrm>
    </dsp:sp>
    <dsp:sp modelId="{7FA43168-9530-47CF-A156-6847380FE535}">
      <dsp:nvSpPr>
        <dsp:cNvPr id="0" name=""/>
        <dsp:cNvSpPr/>
      </dsp:nvSpPr>
      <dsp:spPr>
        <a:xfrm>
          <a:off x="681174" y="3164545"/>
          <a:ext cx="446814" cy="1702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407" y="0"/>
              </a:lnTo>
              <a:lnTo>
                <a:pt x="223407" y="1702797"/>
              </a:lnTo>
              <a:lnTo>
                <a:pt x="446814" y="170279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>
            <a:latin typeface="Roboto" pitchFamily="2" charset="0"/>
            <a:ea typeface="Roboto" pitchFamily="2" charset="0"/>
          </a:endParaRPr>
        </a:p>
      </dsp:txBody>
      <dsp:txXfrm>
        <a:off x="860570" y="3971933"/>
        <a:ext cx="88022" cy="88022"/>
      </dsp:txXfrm>
    </dsp:sp>
    <dsp:sp modelId="{9D7E15BF-08B3-44F3-B726-F6822EAE19EA}">
      <dsp:nvSpPr>
        <dsp:cNvPr id="0" name=""/>
        <dsp:cNvSpPr/>
      </dsp:nvSpPr>
      <dsp:spPr>
        <a:xfrm>
          <a:off x="681174" y="3164545"/>
          <a:ext cx="446814" cy="851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407" y="0"/>
              </a:lnTo>
              <a:lnTo>
                <a:pt x="223407" y="851398"/>
              </a:lnTo>
              <a:lnTo>
                <a:pt x="446814" y="851398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 dirty="0">
            <a:latin typeface="Roboto" pitchFamily="2" charset="0"/>
            <a:ea typeface="Roboto" pitchFamily="2" charset="0"/>
          </a:endParaRPr>
        </a:p>
      </dsp:txBody>
      <dsp:txXfrm>
        <a:off x="880543" y="3566206"/>
        <a:ext cx="48076" cy="48076"/>
      </dsp:txXfrm>
    </dsp:sp>
    <dsp:sp modelId="{09F97FF1-0DEB-4E5D-AA93-8508990D4E1D}">
      <dsp:nvSpPr>
        <dsp:cNvPr id="0" name=""/>
        <dsp:cNvSpPr/>
      </dsp:nvSpPr>
      <dsp:spPr>
        <a:xfrm>
          <a:off x="681174" y="3118825"/>
          <a:ext cx="4468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6814" y="4572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 dirty="0">
            <a:latin typeface="Roboto" pitchFamily="2" charset="0"/>
            <a:ea typeface="Roboto" pitchFamily="2" charset="0"/>
          </a:endParaRPr>
        </a:p>
      </dsp:txBody>
      <dsp:txXfrm>
        <a:off x="893411" y="3153375"/>
        <a:ext cx="22340" cy="22340"/>
      </dsp:txXfrm>
    </dsp:sp>
    <dsp:sp modelId="{86984DFB-BBFA-4D03-BB1C-E0BC45A7597C}">
      <dsp:nvSpPr>
        <dsp:cNvPr id="0" name=""/>
        <dsp:cNvSpPr/>
      </dsp:nvSpPr>
      <dsp:spPr>
        <a:xfrm>
          <a:off x="681174" y="2313146"/>
          <a:ext cx="446814" cy="851398"/>
        </a:xfrm>
        <a:custGeom>
          <a:avLst/>
          <a:gdLst/>
          <a:ahLst/>
          <a:cxnLst/>
          <a:rect l="0" t="0" r="0" b="0"/>
          <a:pathLst>
            <a:path>
              <a:moveTo>
                <a:pt x="0" y="851398"/>
              </a:moveTo>
              <a:lnTo>
                <a:pt x="223407" y="851398"/>
              </a:lnTo>
              <a:lnTo>
                <a:pt x="223407" y="0"/>
              </a:lnTo>
              <a:lnTo>
                <a:pt x="446814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 dirty="0">
            <a:latin typeface="Roboto" pitchFamily="2" charset="0"/>
            <a:ea typeface="Roboto" pitchFamily="2" charset="0"/>
          </a:endParaRPr>
        </a:p>
      </dsp:txBody>
      <dsp:txXfrm>
        <a:off x="880543" y="2714808"/>
        <a:ext cx="48076" cy="48076"/>
      </dsp:txXfrm>
    </dsp:sp>
    <dsp:sp modelId="{D2E28444-EBC5-470B-AEB3-7F940E52FAEB}">
      <dsp:nvSpPr>
        <dsp:cNvPr id="0" name=""/>
        <dsp:cNvSpPr/>
      </dsp:nvSpPr>
      <dsp:spPr>
        <a:xfrm>
          <a:off x="681174" y="1461748"/>
          <a:ext cx="446814" cy="1702797"/>
        </a:xfrm>
        <a:custGeom>
          <a:avLst/>
          <a:gdLst/>
          <a:ahLst/>
          <a:cxnLst/>
          <a:rect l="0" t="0" r="0" b="0"/>
          <a:pathLst>
            <a:path>
              <a:moveTo>
                <a:pt x="0" y="1702797"/>
              </a:moveTo>
              <a:lnTo>
                <a:pt x="223407" y="1702797"/>
              </a:lnTo>
              <a:lnTo>
                <a:pt x="223407" y="0"/>
              </a:lnTo>
              <a:lnTo>
                <a:pt x="446814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>
            <a:latin typeface="Roboto" pitchFamily="2" charset="0"/>
            <a:ea typeface="Roboto" pitchFamily="2" charset="0"/>
          </a:endParaRPr>
        </a:p>
      </dsp:txBody>
      <dsp:txXfrm>
        <a:off x="860570" y="2269135"/>
        <a:ext cx="88022" cy="88022"/>
      </dsp:txXfrm>
    </dsp:sp>
    <dsp:sp modelId="{E03CE42D-B387-4E95-B7E8-AED0B3810886}">
      <dsp:nvSpPr>
        <dsp:cNvPr id="0" name=""/>
        <dsp:cNvSpPr/>
      </dsp:nvSpPr>
      <dsp:spPr>
        <a:xfrm>
          <a:off x="681174" y="610349"/>
          <a:ext cx="446814" cy="2554196"/>
        </a:xfrm>
        <a:custGeom>
          <a:avLst/>
          <a:gdLst/>
          <a:ahLst/>
          <a:cxnLst/>
          <a:rect l="0" t="0" r="0" b="0"/>
          <a:pathLst>
            <a:path>
              <a:moveTo>
                <a:pt x="0" y="2554196"/>
              </a:moveTo>
              <a:lnTo>
                <a:pt x="223407" y="2554196"/>
              </a:lnTo>
              <a:lnTo>
                <a:pt x="223407" y="0"/>
              </a:lnTo>
              <a:lnTo>
                <a:pt x="446814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900" kern="1200" dirty="0">
            <a:latin typeface="Roboto" pitchFamily="2" charset="0"/>
            <a:ea typeface="Roboto" pitchFamily="2" charset="0"/>
          </a:endParaRPr>
        </a:p>
      </dsp:txBody>
      <dsp:txXfrm>
        <a:off x="839757" y="1822622"/>
        <a:ext cx="129649" cy="129649"/>
      </dsp:txXfrm>
    </dsp:sp>
    <dsp:sp modelId="{F82A1D29-4184-4F97-A2D9-986F8DC8BE91}">
      <dsp:nvSpPr>
        <dsp:cNvPr id="0" name=""/>
        <dsp:cNvSpPr/>
      </dsp:nvSpPr>
      <dsp:spPr>
        <a:xfrm rot="16200000">
          <a:off x="-1451802" y="2823986"/>
          <a:ext cx="3584836" cy="6811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Roboto" pitchFamily="2" charset="0"/>
              <a:ea typeface="Roboto" pitchFamily="2" charset="0"/>
            </a:rPr>
            <a:t>Poder Moderador</a:t>
          </a:r>
        </a:p>
      </dsp:txBody>
      <dsp:txXfrm>
        <a:off x="-1451802" y="2823986"/>
        <a:ext cx="3584836" cy="681118"/>
      </dsp:txXfrm>
    </dsp:sp>
    <dsp:sp modelId="{1F8D0E81-67A0-4275-B6DF-6FD7597C6F86}">
      <dsp:nvSpPr>
        <dsp:cNvPr id="0" name=""/>
        <dsp:cNvSpPr/>
      </dsp:nvSpPr>
      <dsp:spPr>
        <a:xfrm>
          <a:off x="1127988" y="269789"/>
          <a:ext cx="2234070" cy="6811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Nomeação e demissão dos presidentes de província.</a:t>
          </a:r>
        </a:p>
      </dsp:txBody>
      <dsp:txXfrm>
        <a:off x="1127988" y="269789"/>
        <a:ext cx="2234070" cy="681118"/>
      </dsp:txXfrm>
    </dsp:sp>
    <dsp:sp modelId="{75DE3ACF-C427-453D-BCAA-8D7BA3AD1288}">
      <dsp:nvSpPr>
        <dsp:cNvPr id="0" name=""/>
        <dsp:cNvSpPr/>
      </dsp:nvSpPr>
      <dsp:spPr>
        <a:xfrm>
          <a:off x="1127988" y="1121188"/>
          <a:ext cx="2234070" cy="6811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Dissolução da Câmara dos Deputados.</a:t>
          </a:r>
        </a:p>
      </dsp:txBody>
      <dsp:txXfrm>
        <a:off x="1127988" y="1121188"/>
        <a:ext cx="2234070" cy="681118"/>
      </dsp:txXfrm>
    </dsp:sp>
    <dsp:sp modelId="{5FFCBCCA-0715-4034-BC4E-25F2F0F54DB6}">
      <dsp:nvSpPr>
        <dsp:cNvPr id="0" name=""/>
        <dsp:cNvSpPr/>
      </dsp:nvSpPr>
      <dsp:spPr>
        <a:xfrm>
          <a:off x="1127988" y="1972587"/>
          <a:ext cx="2234070" cy="6811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Nomeação dos senadores.</a:t>
          </a:r>
        </a:p>
      </dsp:txBody>
      <dsp:txXfrm>
        <a:off x="1127988" y="1972587"/>
        <a:ext cx="2234070" cy="681118"/>
      </dsp:txXfrm>
    </dsp:sp>
    <dsp:sp modelId="{5EA0112F-D801-413B-9152-C7059AF0C890}">
      <dsp:nvSpPr>
        <dsp:cNvPr id="0" name=""/>
        <dsp:cNvSpPr/>
      </dsp:nvSpPr>
      <dsp:spPr>
        <a:xfrm>
          <a:off x="1127988" y="2823986"/>
          <a:ext cx="2234070" cy="6811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Perdão a sentenças de réus condenados pelo Judiciário.</a:t>
          </a:r>
        </a:p>
      </dsp:txBody>
      <dsp:txXfrm>
        <a:off x="1127988" y="2823986"/>
        <a:ext cx="2234070" cy="681118"/>
      </dsp:txXfrm>
    </dsp:sp>
    <dsp:sp modelId="{DC8359B3-B418-484A-853D-01F89CC79FAF}">
      <dsp:nvSpPr>
        <dsp:cNvPr id="0" name=""/>
        <dsp:cNvSpPr/>
      </dsp:nvSpPr>
      <dsp:spPr>
        <a:xfrm>
          <a:off x="1127988" y="3675384"/>
          <a:ext cx="2234070" cy="6811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Indicação do presidente do Conselho de Ministros.</a:t>
          </a:r>
        </a:p>
      </dsp:txBody>
      <dsp:txXfrm>
        <a:off x="1127988" y="3675384"/>
        <a:ext cx="2234070" cy="681118"/>
      </dsp:txXfrm>
    </dsp:sp>
    <dsp:sp modelId="{911E30D2-B7DD-4397-B7D8-9369146B3FCD}">
      <dsp:nvSpPr>
        <dsp:cNvPr id="0" name=""/>
        <dsp:cNvSpPr/>
      </dsp:nvSpPr>
      <dsp:spPr>
        <a:xfrm>
          <a:off x="1127988" y="4526783"/>
          <a:ext cx="2234070" cy="6811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Resolução de conflitos entre o Ministério e a Câmara dos Deputados na condução das eleições.</a:t>
          </a:r>
        </a:p>
      </dsp:txBody>
      <dsp:txXfrm>
        <a:off x="1127988" y="4526783"/>
        <a:ext cx="2234070" cy="681118"/>
      </dsp:txXfrm>
    </dsp:sp>
    <dsp:sp modelId="{AFCB210C-AAF1-40BE-8F5E-2FC30ED7391E}">
      <dsp:nvSpPr>
        <dsp:cNvPr id="0" name=""/>
        <dsp:cNvSpPr/>
      </dsp:nvSpPr>
      <dsp:spPr>
        <a:xfrm>
          <a:off x="1127988" y="5378182"/>
          <a:ext cx="2234070" cy="6811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Acima dos partidos: manipulava e promovia um rodízio entre eles.</a:t>
          </a:r>
        </a:p>
      </dsp:txBody>
      <dsp:txXfrm>
        <a:off x="1127988" y="5378182"/>
        <a:ext cx="2234070" cy="68111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6E423-A210-45A2-9E35-7AE0BDA42296}">
      <dsp:nvSpPr>
        <dsp:cNvPr id="0" name=""/>
        <dsp:cNvSpPr/>
      </dsp:nvSpPr>
      <dsp:spPr>
        <a:xfrm>
          <a:off x="0" y="0"/>
          <a:ext cx="425361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B757B-B5B3-4126-88F1-2A1E4E8F8E2B}">
      <dsp:nvSpPr>
        <dsp:cNvPr id="0" name=""/>
        <dsp:cNvSpPr/>
      </dsp:nvSpPr>
      <dsp:spPr>
        <a:xfrm>
          <a:off x="0" y="0"/>
          <a:ext cx="1524899" cy="1809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Roboto" pitchFamily="2" charset="0"/>
              <a:ea typeface="Roboto" pitchFamily="2" charset="0"/>
            </a:rPr>
            <a:t>Contexto pernambucano</a:t>
          </a:r>
        </a:p>
      </dsp:txBody>
      <dsp:txXfrm>
        <a:off x="0" y="0"/>
        <a:ext cx="1524899" cy="1809208"/>
      </dsp:txXfrm>
    </dsp:sp>
    <dsp:sp modelId="{B0900B39-5CEE-4699-A583-B0748E3C6599}">
      <dsp:nvSpPr>
        <dsp:cNvPr id="0" name=""/>
        <dsp:cNvSpPr/>
      </dsp:nvSpPr>
      <dsp:spPr>
        <a:xfrm>
          <a:off x="1575992" y="42049"/>
          <a:ext cx="2673876" cy="840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Concentração de poder nas mãos de poucas famílias.</a:t>
          </a:r>
        </a:p>
      </dsp:txBody>
      <dsp:txXfrm>
        <a:off x="1575992" y="42049"/>
        <a:ext cx="2673876" cy="840999"/>
      </dsp:txXfrm>
    </dsp:sp>
    <dsp:sp modelId="{9C27606B-B5F9-4AB8-B8F4-7474B2922A0F}">
      <dsp:nvSpPr>
        <dsp:cNvPr id="0" name=""/>
        <dsp:cNvSpPr/>
      </dsp:nvSpPr>
      <dsp:spPr>
        <a:xfrm>
          <a:off x="1524899" y="883048"/>
          <a:ext cx="27249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78982-B9A8-48AB-BA7A-79E8FF06A8F6}">
      <dsp:nvSpPr>
        <dsp:cNvPr id="0" name=""/>
        <dsp:cNvSpPr/>
      </dsp:nvSpPr>
      <dsp:spPr>
        <a:xfrm>
          <a:off x="1575992" y="925098"/>
          <a:ext cx="2673876" cy="840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Domínio do comércio a varejo por comerciantes portugueses.</a:t>
          </a:r>
        </a:p>
      </dsp:txBody>
      <dsp:txXfrm>
        <a:off x="1575992" y="925098"/>
        <a:ext cx="2673876" cy="840999"/>
      </dsp:txXfrm>
    </dsp:sp>
    <dsp:sp modelId="{0D0426E1-F6F4-4EA7-AAAD-30039F940D73}">
      <dsp:nvSpPr>
        <dsp:cNvPr id="0" name=""/>
        <dsp:cNvSpPr/>
      </dsp:nvSpPr>
      <dsp:spPr>
        <a:xfrm>
          <a:off x="1524899" y="1766097"/>
          <a:ext cx="27249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F6675-68FB-41F7-936E-20CFEAEE6AE2}">
      <dsp:nvSpPr>
        <dsp:cNvPr id="0" name=""/>
        <dsp:cNvSpPr/>
      </dsp:nvSpPr>
      <dsp:spPr>
        <a:xfrm>
          <a:off x="0" y="1389"/>
          <a:ext cx="2524639" cy="1477592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accent2">
                  <a:lumMod val="50000"/>
                </a:schemeClr>
              </a:solidFill>
            </a:rPr>
            <a:t>Composição social: senhores de engenho, comerciantes, militares, trabalhadores temporários, pequenos lavradores, rendeiros e desempregados.</a:t>
          </a:r>
        </a:p>
      </dsp:txBody>
      <dsp:txXfrm>
        <a:off x="72130" y="73519"/>
        <a:ext cx="2380379" cy="1333332"/>
      </dsp:txXfrm>
    </dsp:sp>
    <dsp:sp modelId="{3C1B3D0F-ECB2-418A-9118-1E3A50104BB6}">
      <dsp:nvSpPr>
        <dsp:cNvPr id="0" name=""/>
        <dsp:cNvSpPr/>
      </dsp:nvSpPr>
      <dsp:spPr>
        <a:xfrm>
          <a:off x="0" y="1484621"/>
          <a:ext cx="2524639" cy="1166922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accent2">
                  <a:lumMod val="50000"/>
                </a:schemeClr>
              </a:solidFill>
            </a:rPr>
            <a:t>A luta começou em Olinda e se estendeu à Paraíba. Também tentaram conquistar Recife.</a:t>
          </a:r>
        </a:p>
      </dsp:txBody>
      <dsp:txXfrm>
        <a:off x="56964" y="1541585"/>
        <a:ext cx="2410711" cy="1052994"/>
      </dsp:txXfrm>
    </dsp:sp>
    <dsp:sp modelId="{2616C405-8367-4B3E-801B-78B2F0FA1700}">
      <dsp:nvSpPr>
        <dsp:cNvPr id="0" name=""/>
        <dsp:cNvSpPr/>
      </dsp:nvSpPr>
      <dsp:spPr>
        <a:xfrm>
          <a:off x="0" y="2657183"/>
          <a:ext cx="2524639" cy="1026518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accent2">
                  <a:lumMod val="50000"/>
                </a:schemeClr>
              </a:solidFill>
            </a:rPr>
            <a:t>A revolta foi uma disputa pelo poder político local entre as oligarquias provinciais.</a:t>
          </a:r>
        </a:p>
      </dsp:txBody>
      <dsp:txXfrm>
        <a:off x="50110" y="2707293"/>
        <a:ext cx="2424419" cy="926298"/>
      </dsp:txXfrm>
    </dsp:sp>
    <dsp:sp modelId="{A6906618-449C-45DC-80D9-10E4417C34B6}">
      <dsp:nvSpPr>
        <dsp:cNvPr id="0" name=""/>
        <dsp:cNvSpPr/>
      </dsp:nvSpPr>
      <dsp:spPr>
        <a:xfrm>
          <a:off x="0" y="3689341"/>
          <a:ext cx="2524639" cy="860161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accent2">
                  <a:lumMod val="50000"/>
                </a:schemeClr>
              </a:solidFill>
            </a:rPr>
            <a:t>Expressou também a insatisfação da população livre pobre.</a:t>
          </a:r>
        </a:p>
      </dsp:txBody>
      <dsp:txXfrm>
        <a:off x="41990" y="3731331"/>
        <a:ext cx="2440659" cy="776181"/>
      </dsp:txXfrm>
    </dsp:sp>
    <dsp:sp modelId="{58A963D0-4C65-4F17-961A-8BF8099BF693}">
      <dsp:nvSpPr>
        <dsp:cNvPr id="0" name=""/>
        <dsp:cNvSpPr/>
      </dsp:nvSpPr>
      <dsp:spPr>
        <a:xfrm>
          <a:off x="0" y="4555143"/>
          <a:ext cx="2524639" cy="862134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accent2">
                  <a:lumMod val="50000"/>
                </a:schemeClr>
              </a:solidFill>
            </a:rPr>
            <a:t>Apesar de algumas vitórias, foi derrotada pelo Império.</a:t>
          </a:r>
        </a:p>
      </dsp:txBody>
      <dsp:txXfrm>
        <a:off x="42086" y="4597229"/>
        <a:ext cx="2440467" cy="777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A6F4A-C5AE-4886-8A01-789A231005FE}">
      <dsp:nvSpPr>
        <dsp:cNvPr id="0" name=""/>
        <dsp:cNvSpPr/>
      </dsp:nvSpPr>
      <dsp:spPr>
        <a:xfrm>
          <a:off x="0" y="918076"/>
          <a:ext cx="3773377" cy="176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A89E43-B7A8-43F9-A837-CDFA8719CB07}">
      <dsp:nvSpPr>
        <dsp:cNvPr id="0" name=""/>
        <dsp:cNvSpPr/>
      </dsp:nvSpPr>
      <dsp:spPr>
        <a:xfrm>
          <a:off x="188484" y="0"/>
          <a:ext cx="2638784" cy="10726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837" tIns="0" rIns="9983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Maio de 1823: uma Assembleia Constituinte reuniu-se para elaborar a Constituição.</a:t>
          </a:r>
        </a:p>
      </dsp:txBody>
      <dsp:txXfrm>
        <a:off x="240847" y="52363"/>
        <a:ext cx="2534058" cy="967938"/>
      </dsp:txXfrm>
    </dsp:sp>
    <dsp:sp modelId="{98B170C7-45EC-4341-88EB-0C8C45B1AEE3}">
      <dsp:nvSpPr>
        <dsp:cNvPr id="0" name=""/>
        <dsp:cNvSpPr/>
      </dsp:nvSpPr>
      <dsp:spPr>
        <a:xfrm>
          <a:off x="0" y="2016385"/>
          <a:ext cx="3773377" cy="176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1AD3F5-F972-4686-9C36-8B764DFC418E}">
      <dsp:nvSpPr>
        <dsp:cNvPr id="0" name=""/>
        <dsp:cNvSpPr/>
      </dsp:nvSpPr>
      <dsp:spPr>
        <a:xfrm>
          <a:off x="199043" y="1132211"/>
          <a:ext cx="2638784" cy="9804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837" tIns="0" rIns="9983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Apresentação do projeto constitucional que limitava o poder do Imperador.</a:t>
          </a:r>
        </a:p>
      </dsp:txBody>
      <dsp:txXfrm>
        <a:off x="246903" y="1180071"/>
        <a:ext cx="2543064" cy="884689"/>
      </dsp:txXfrm>
    </dsp:sp>
    <dsp:sp modelId="{C2BF3D2A-30FB-49D4-83BE-A6FC376F2D5D}">
      <dsp:nvSpPr>
        <dsp:cNvPr id="0" name=""/>
        <dsp:cNvSpPr/>
      </dsp:nvSpPr>
      <dsp:spPr>
        <a:xfrm>
          <a:off x="0" y="2698584"/>
          <a:ext cx="3773377" cy="176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DE383-7D95-450B-8E7A-D909CA5C538E}">
      <dsp:nvSpPr>
        <dsp:cNvPr id="0" name=""/>
        <dsp:cNvSpPr/>
      </dsp:nvSpPr>
      <dsp:spPr>
        <a:xfrm>
          <a:off x="209986" y="2268026"/>
          <a:ext cx="2641363" cy="555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837" tIns="0" rIns="9983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latin typeface="Roboto" pitchFamily="2" charset="0"/>
              <a:ea typeface="Roboto" pitchFamily="2" charset="0"/>
            </a:rPr>
            <a:t>D</a:t>
          </a:r>
          <a:r>
            <a:rPr lang="pt-BR" sz="1600" kern="1200" dirty="0">
              <a:latin typeface="Roboto" pitchFamily="2" charset="0"/>
              <a:ea typeface="Roboto" pitchFamily="2" charset="0"/>
            </a:rPr>
            <a:t>. Pedro I não concordou com o projeto.</a:t>
          </a:r>
        </a:p>
      </dsp:txBody>
      <dsp:txXfrm>
        <a:off x="237097" y="2295137"/>
        <a:ext cx="2587141" cy="501145"/>
      </dsp:txXfrm>
    </dsp:sp>
    <dsp:sp modelId="{D44E67F9-69FA-4647-8693-EF5832A600C0}">
      <dsp:nvSpPr>
        <dsp:cNvPr id="0" name=""/>
        <dsp:cNvSpPr/>
      </dsp:nvSpPr>
      <dsp:spPr>
        <a:xfrm>
          <a:off x="0" y="3407365"/>
          <a:ext cx="3773377" cy="176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BF739-DD21-4BE5-B235-E8C19AA95ED4}">
      <dsp:nvSpPr>
        <dsp:cNvPr id="0" name=""/>
        <dsp:cNvSpPr/>
      </dsp:nvSpPr>
      <dsp:spPr>
        <a:xfrm>
          <a:off x="220565" y="3013793"/>
          <a:ext cx="2641363" cy="5092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837" tIns="0" rIns="9983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Noite da Agonia.</a:t>
          </a:r>
        </a:p>
      </dsp:txBody>
      <dsp:txXfrm>
        <a:off x="245427" y="3038655"/>
        <a:ext cx="2591639" cy="459573"/>
      </dsp:txXfrm>
    </dsp:sp>
    <dsp:sp modelId="{ED905843-C3D5-4B85-9988-99CEA7C1ED3E}">
      <dsp:nvSpPr>
        <dsp:cNvPr id="0" name=""/>
        <dsp:cNvSpPr/>
      </dsp:nvSpPr>
      <dsp:spPr>
        <a:xfrm>
          <a:off x="0" y="4250350"/>
          <a:ext cx="3773377" cy="176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6DE11-352D-4D9B-98D1-3CBE1610F621}">
      <dsp:nvSpPr>
        <dsp:cNvPr id="0" name=""/>
        <dsp:cNvSpPr/>
      </dsp:nvSpPr>
      <dsp:spPr>
        <a:xfrm>
          <a:off x="199117" y="3701310"/>
          <a:ext cx="2638784" cy="6814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837" tIns="0" rIns="9983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Dissolução da Assembleia Constituinte por D. Pedro I. </a:t>
          </a:r>
        </a:p>
      </dsp:txBody>
      <dsp:txXfrm>
        <a:off x="232383" y="3734576"/>
        <a:ext cx="2572252" cy="614917"/>
      </dsp:txXfrm>
    </dsp:sp>
    <dsp:sp modelId="{BEF90E73-39A4-4EAE-98D4-C2247ED5A98D}">
      <dsp:nvSpPr>
        <dsp:cNvPr id="0" name=""/>
        <dsp:cNvSpPr/>
      </dsp:nvSpPr>
      <dsp:spPr>
        <a:xfrm>
          <a:off x="0" y="5384175"/>
          <a:ext cx="3773377" cy="176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2112F5-9B1E-4F66-B685-4BC397978FF2}">
      <dsp:nvSpPr>
        <dsp:cNvPr id="0" name=""/>
        <dsp:cNvSpPr/>
      </dsp:nvSpPr>
      <dsp:spPr>
        <a:xfrm>
          <a:off x="199117" y="4490888"/>
          <a:ext cx="2638784" cy="9814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837" tIns="0" rIns="9983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Os principais relatores do projeto foram presos e expulsos do país.</a:t>
          </a:r>
        </a:p>
      </dsp:txBody>
      <dsp:txXfrm>
        <a:off x="247027" y="4538798"/>
        <a:ext cx="2542964" cy="88563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8237D-4AD4-46B0-AE8B-05B616F5EF39}">
      <dsp:nvSpPr>
        <dsp:cNvPr id="0" name=""/>
        <dsp:cNvSpPr/>
      </dsp:nvSpPr>
      <dsp:spPr>
        <a:xfrm>
          <a:off x="1098679" y="1474020"/>
          <a:ext cx="367443" cy="700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721" y="0"/>
              </a:lnTo>
              <a:lnTo>
                <a:pt x="183721" y="700159"/>
              </a:lnTo>
              <a:lnTo>
                <a:pt x="367443" y="700159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 dirty="0"/>
        </a:p>
      </dsp:txBody>
      <dsp:txXfrm>
        <a:off x="1262633" y="1804332"/>
        <a:ext cx="39536" cy="39536"/>
      </dsp:txXfrm>
    </dsp:sp>
    <dsp:sp modelId="{B6E7B786-34A9-4EC3-BDF0-1D49B522D397}">
      <dsp:nvSpPr>
        <dsp:cNvPr id="0" name=""/>
        <dsp:cNvSpPr/>
      </dsp:nvSpPr>
      <dsp:spPr>
        <a:xfrm>
          <a:off x="1098679" y="1428300"/>
          <a:ext cx="3674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7443" y="4572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 dirty="0"/>
        </a:p>
      </dsp:txBody>
      <dsp:txXfrm>
        <a:off x="1273215" y="1464834"/>
        <a:ext cx="18372" cy="18372"/>
      </dsp:txXfrm>
    </dsp:sp>
    <dsp:sp modelId="{E1754015-B51A-49E1-B4A8-897CDA8C156F}">
      <dsp:nvSpPr>
        <dsp:cNvPr id="0" name=""/>
        <dsp:cNvSpPr/>
      </dsp:nvSpPr>
      <dsp:spPr>
        <a:xfrm>
          <a:off x="1098679" y="773861"/>
          <a:ext cx="367443" cy="700159"/>
        </a:xfrm>
        <a:custGeom>
          <a:avLst/>
          <a:gdLst/>
          <a:ahLst/>
          <a:cxnLst/>
          <a:rect l="0" t="0" r="0" b="0"/>
          <a:pathLst>
            <a:path>
              <a:moveTo>
                <a:pt x="0" y="700159"/>
              </a:moveTo>
              <a:lnTo>
                <a:pt x="183721" y="700159"/>
              </a:lnTo>
              <a:lnTo>
                <a:pt x="183721" y="0"/>
              </a:lnTo>
              <a:lnTo>
                <a:pt x="367443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 dirty="0"/>
        </a:p>
      </dsp:txBody>
      <dsp:txXfrm>
        <a:off x="1262633" y="1104172"/>
        <a:ext cx="39536" cy="39536"/>
      </dsp:txXfrm>
    </dsp:sp>
    <dsp:sp modelId="{B146FCF7-0BE4-4CC3-978C-FFC9D46BEB04}">
      <dsp:nvSpPr>
        <dsp:cNvPr id="0" name=""/>
        <dsp:cNvSpPr/>
      </dsp:nvSpPr>
      <dsp:spPr>
        <a:xfrm rot="16200000">
          <a:off x="-655405" y="1193957"/>
          <a:ext cx="2948041" cy="560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Indústrias e ferrovias</a:t>
          </a:r>
        </a:p>
      </dsp:txBody>
      <dsp:txXfrm>
        <a:off x="-655405" y="1193957"/>
        <a:ext cx="2948041" cy="560127"/>
      </dsp:txXfrm>
    </dsp:sp>
    <dsp:sp modelId="{34519151-AF46-42C8-8C5B-67192F65AD34}">
      <dsp:nvSpPr>
        <dsp:cNvPr id="0" name=""/>
        <dsp:cNvSpPr/>
      </dsp:nvSpPr>
      <dsp:spPr>
        <a:xfrm>
          <a:off x="1466123" y="493797"/>
          <a:ext cx="1837219" cy="560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Riqueza vinda do café</a:t>
          </a:r>
        </a:p>
      </dsp:txBody>
      <dsp:txXfrm>
        <a:off x="1466123" y="493797"/>
        <a:ext cx="1837219" cy="560127"/>
      </dsp:txXfrm>
    </dsp:sp>
    <dsp:sp modelId="{0F124C8D-25A7-4FF0-95F1-842C2CCB22B5}">
      <dsp:nvSpPr>
        <dsp:cNvPr id="0" name=""/>
        <dsp:cNvSpPr/>
      </dsp:nvSpPr>
      <dsp:spPr>
        <a:xfrm>
          <a:off x="1466123" y="1193957"/>
          <a:ext cx="1837219" cy="560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Tarifa Alves Branco (1844)</a:t>
          </a:r>
        </a:p>
      </dsp:txBody>
      <dsp:txXfrm>
        <a:off x="1466123" y="1193957"/>
        <a:ext cx="1837219" cy="560127"/>
      </dsp:txXfrm>
    </dsp:sp>
    <dsp:sp modelId="{2CAE44D6-2366-4B17-8A98-C61C1841CF69}">
      <dsp:nvSpPr>
        <dsp:cNvPr id="0" name=""/>
        <dsp:cNvSpPr/>
      </dsp:nvSpPr>
      <dsp:spPr>
        <a:xfrm>
          <a:off x="1466123" y="1894116"/>
          <a:ext cx="1837219" cy="560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Lei Eusébio de Queiroz (1850)</a:t>
          </a:r>
        </a:p>
      </dsp:txBody>
      <dsp:txXfrm>
        <a:off x="1466123" y="1894116"/>
        <a:ext cx="1837219" cy="56012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82014-980F-403F-B745-1C57664A559F}">
      <dsp:nvSpPr>
        <dsp:cNvPr id="0" name=""/>
        <dsp:cNvSpPr/>
      </dsp:nvSpPr>
      <dsp:spPr>
        <a:xfrm>
          <a:off x="747" y="956933"/>
          <a:ext cx="2913712" cy="187184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Indústrias (de tecidos, chapéus, cervejas), companhia de iluminação a gás, várias companhias de seguro e de navegação a vapor, bancos e empresas de mineração e de transportes urbanos.</a:t>
          </a:r>
        </a:p>
      </dsp:txBody>
      <dsp:txXfrm>
        <a:off x="747" y="956933"/>
        <a:ext cx="2913712" cy="1871844"/>
      </dsp:txXfrm>
    </dsp:sp>
    <dsp:sp modelId="{9C80B976-F442-4ECC-84A0-FC79EA0F27B9}">
      <dsp:nvSpPr>
        <dsp:cNvPr id="0" name=""/>
        <dsp:cNvSpPr/>
      </dsp:nvSpPr>
      <dsp:spPr>
        <a:xfrm>
          <a:off x="3205830" y="935666"/>
          <a:ext cx="2913712" cy="1914378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Ferrovia que ligava a baía de Guanabara a Petrópolis; Estrada de Ferro D. Pedro II (futura Central do Brasil); Estrada de Ferro Recife-São Francisco; Santos-Jundiaí; Paulista; Mogiana; Sorocabana.</a:t>
          </a:r>
        </a:p>
      </dsp:txBody>
      <dsp:txXfrm>
        <a:off x="3205830" y="935666"/>
        <a:ext cx="2913712" cy="191437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6EBC6-09B3-49B7-8489-8D5D87B73986}">
      <dsp:nvSpPr>
        <dsp:cNvPr id="0" name=""/>
        <dsp:cNvSpPr/>
      </dsp:nvSpPr>
      <dsp:spPr>
        <a:xfrm rot="5400000">
          <a:off x="-189071" y="823929"/>
          <a:ext cx="1277831" cy="154483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9E921-52BA-45BD-AFB0-FF69986F6AB0}">
      <dsp:nvSpPr>
        <dsp:cNvPr id="0" name=""/>
        <dsp:cNvSpPr/>
      </dsp:nvSpPr>
      <dsp:spPr>
        <a:xfrm>
          <a:off x="101785" y="3838"/>
          <a:ext cx="1716478" cy="10298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1827: a Inglaterra exigiu o fim do tráfico como condição para reconhecer a independência do Brasil.</a:t>
          </a:r>
        </a:p>
      </dsp:txBody>
      <dsp:txXfrm>
        <a:off x="131949" y="34002"/>
        <a:ext cx="1656150" cy="969559"/>
      </dsp:txXfrm>
    </dsp:sp>
    <dsp:sp modelId="{CF5893BA-2A7F-466D-829E-29DE1C6BC548}">
      <dsp:nvSpPr>
        <dsp:cNvPr id="0" name=""/>
        <dsp:cNvSpPr/>
      </dsp:nvSpPr>
      <dsp:spPr>
        <a:xfrm rot="5400000">
          <a:off x="-189071" y="2111287"/>
          <a:ext cx="1277831" cy="154483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B77D4-B5C8-4B5F-AEDA-E59003DA673C}">
      <dsp:nvSpPr>
        <dsp:cNvPr id="0" name=""/>
        <dsp:cNvSpPr/>
      </dsp:nvSpPr>
      <dsp:spPr>
        <a:xfrm>
          <a:off x="101785" y="1291196"/>
          <a:ext cx="1716478" cy="10298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1831: lei brasileira declarou ilegal o comércio de africanos para o Brasil.</a:t>
          </a:r>
        </a:p>
      </dsp:txBody>
      <dsp:txXfrm>
        <a:off x="131949" y="1321360"/>
        <a:ext cx="1656150" cy="969559"/>
      </dsp:txXfrm>
    </dsp:sp>
    <dsp:sp modelId="{A566D975-1D9A-4018-92D6-8B8D5FB7F945}">
      <dsp:nvSpPr>
        <dsp:cNvPr id="0" name=""/>
        <dsp:cNvSpPr/>
      </dsp:nvSpPr>
      <dsp:spPr>
        <a:xfrm rot="5400000">
          <a:off x="-189071" y="3398646"/>
          <a:ext cx="1277831" cy="154483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DCC1C-2CD0-427A-AB5F-9251C98B7C28}">
      <dsp:nvSpPr>
        <dsp:cNvPr id="0" name=""/>
        <dsp:cNvSpPr/>
      </dsp:nvSpPr>
      <dsp:spPr>
        <a:xfrm>
          <a:off x="101785" y="2578555"/>
          <a:ext cx="1716478" cy="10298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A lei de 1831 se tornou “letra morta”.</a:t>
          </a:r>
        </a:p>
      </dsp:txBody>
      <dsp:txXfrm>
        <a:off x="131949" y="2608719"/>
        <a:ext cx="1656150" cy="969559"/>
      </dsp:txXfrm>
    </dsp:sp>
    <dsp:sp modelId="{660A7380-44EF-4EB0-92EB-C346B808F663}">
      <dsp:nvSpPr>
        <dsp:cNvPr id="0" name=""/>
        <dsp:cNvSpPr/>
      </dsp:nvSpPr>
      <dsp:spPr>
        <a:xfrm>
          <a:off x="454608" y="4042326"/>
          <a:ext cx="2273389" cy="154483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90DE3-AE92-4DEA-B184-374CDBD5DD64}">
      <dsp:nvSpPr>
        <dsp:cNvPr id="0" name=""/>
        <dsp:cNvSpPr/>
      </dsp:nvSpPr>
      <dsp:spPr>
        <a:xfrm>
          <a:off x="101785" y="3865914"/>
          <a:ext cx="1716478" cy="10298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1844: A Inglaterra exigiu a renovação do acordo de 1827.</a:t>
          </a:r>
        </a:p>
      </dsp:txBody>
      <dsp:txXfrm>
        <a:off x="131949" y="3896078"/>
        <a:ext cx="1656150" cy="969559"/>
      </dsp:txXfrm>
    </dsp:sp>
    <dsp:sp modelId="{630EA0CE-9EFB-47FC-9D89-D951838F029E}">
      <dsp:nvSpPr>
        <dsp:cNvPr id="0" name=""/>
        <dsp:cNvSpPr/>
      </dsp:nvSpPr>
      <dsp:spPr>
        <a:xfrm rot="16200000">
          <a:off x="2093845" y="3398646"/>
          <a:ext cx="1277831" cy="154483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54982-E6EA-4F2D-BA25-58530CD63C71}">
      <dsp:nvSpPr>
        <dsp:cNvPr id="0" name=""/>
        <dsp:cNvSpPr/>
      </dsp:nvSpPr>
      <dsp:spPr>
        <a:xfrm>
          <a:off x="2384701" y="3865914"/>
          <a:ext cx="1716478" cy="10298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D. Pedro II se recusou a renovar o acordo.</a:t>
          </a:r>
        </a:p>
      </dsp:txBody>
      <dsp:txXfrm>
        <a:off x="2414865" y="3896078"/>
        <a:ext cx="1656150" cy="969559"/>
      </dsp:txXfrm>
    </dsp:sp>
    <dsp:sp modelId="{115B1DC1-54AF-4F33-8494-250032B0E185}">
      <dsp:nvSpPr>
        <dsp:cNvPr id="0" name=""/>
        <dsp:cNvSpPr/>
      </dsp:nvSpPr>
      <dsp:spPr>
        <a:xfrm rot="16200000">
          <a:off x="2093845" y="2111287"/>
          <a:ext cx="1277831" cy="154483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25C3A-5B6D-44E8-9D71-7FF09D5FA45D}">
      <dsp:nvSpPr>
        <dsp:cNvPr id="0" name=""/>
        <dsp:cNvSpPr/>
      </dsp:nvSpPr>
      <dsp:spPr>
        <a:xfrm>
          <a:off x="2384701" y="2578555"/>
          <a:ext cx="1716478" cy="10298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1845: a Inglaterra aprovou a lei </a:t>
          </a:r>
          <a:r>
            <a:rPr lang="pt-BR" sz="1200" i="1" kern="1200" dirty="0">
              <a:latin typeface="Roboto" pitchFamily="2" charset="0"/>
              <a:ea typeface="Roboto" pitchFamily="2" charset="0"/>
            </a:rPr>
            <a:t>Bill Aberdeen.</a:t>
          </a:r>
        </a:p>
      </dsp:txBody>
      <dsp:txXfrm>
        <a:off x="2414865" y="2608719"/>
        <a:ext cx="1656150" cy="969559"/>
      </dsp:txXfrm>
    </dsp:sp>
    <dsp:sp modelId="{D4F577BE-B62E-4748-BF1A-EAB3AEB53B8A}">
      <dsp:nvSpPr>
        <dsp:cNvPr id="0" name=""/>
        <dsp:cNvSpPr/>
      </dsp:nvSpPr>
      <dsp:spPr>
        <a:xfrm rot="16200000">
          <a:off x="2093845" y="823929"/>
          <a:ext cx="1277831" cy="154483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5F2D0-9795-4155-B3B4-C001B0F12D83}">
      <dsp:nvSpPr>
        <dsp:cNvPr id="0" name=""/>
        <dsp:cNvSpPr/>
      </dsp:nvSpPr>
      <dsp:spPr>
        <a:xfrm>
          <a:off x="2384701" y="1291196"/>
          <a:ext cx="1716478" cy="10298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i="0" kern="1200" dirty="0">
              <a:latin typeface="Roboto" pitchFamily="2" charset="0"/>
              <a:ea typeface="Roboto" pitchFamily="2" charset="0"/>
            </a:rPr>
            <a:t>1850: Lei Eusébio de Queiroz.</a:t>
          </a:r>
        </a:p>
      </dsp:txBody>
      <dsp:txXfrm>
        <a:off x="2414865" y="1321360"/>
        <a:ext cx="1656150" cy="969559"/>
      </dsp:txXfrm>
    </dsp:sp>
    <dsp:sp modelId="{B896B12A-E9F5-48D0-AF5A-E404E7CA67D4}">
      <dsp:nvSpPr>
        <dsp:cNvPr id="0" name=""/>
        <dsp:cNvSpPr/>
      </dsp:nvSpPr>
      <dsp:spPr>
        <a:xfrm>
          <a:off x="2737524" y="180249"/>
          <a:ext cx="2273389" cy="154483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85876-4663-4D15-8ED5-8BDCF95CFB3B}">
      <dsp:nvSpPr>
        <dsp:cNvPr id="0" name=""/>
        <dsp:cNvSpPr/>
      </dsp:nvSpPr>
      <dsp:spPr>
        <a:xfrm>
          <a:off x="2384701" y="3838"/>
          <a:ext cx="1716478" cy="10298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i="0" kern="1200" dirty="0">
              <a:latin typeface="Roboto" pitchFamily="2" charset="0"/>
              <a:ea typeface="Roboto" pitchFamily="2" charset="0"/>
            </a:rPr>
            <a:t>1850: Lei de Terras.</a:t>
          </a:r>
        </a:p>
      </dsp:txBody>
      <dsp:txXfrm>
        <a:off x="2414865" y="34002"/>
        <a:ext cx="1656150" cy="969559"/>
      </dsp:txXfrm>
    </dsp:sp>
    <dsp:sp modelId="{8E0B85DF-8721-49BA-ACE3-02364BB64D54}">
      <dsp:nvSpPr>
        <dsp:cNvPr id="0" name=""/>
        <dsp:cNvSpPr/>
      </dsp:nvSpPr>
      <dsp:spPr>
        <a:xfrm rot="5400000">
          <a:off x="4376761" y="823929"/>
          <a:ext cx="1277831" cy="154483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EC8F0-0A25-4595-8B22-81476445F8E5}">
      <dsp:nvSpPr>
        <dsp:cNvPr id="0" name=""/>
        <dsp:cNvSpPr/>
      </dsp:nvSpPr>
      <dsp:spPr>
        <a:xfrm>
          <a:off x="4667618" y="3838"/>
          <a:ext cx="1716478" cy="10298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i="0" kern="1200" dirty="0">
              <a:latin typeface="Roboto" pitchFamily="2" charset="0"/>
              <a:ea typeface="Roboto" pitchFamily="2" charset="0"/>
            </a:rPr>
            <a:t>Aumento do tráfico interprovincial de escravizados.</a:t>
          </a:r>
        </a:p>
      </dsp:txBody>
      <dsp:txXfrm>
        <a:off x="4697782" y="34002"/>
        <a:ext cx="1656150" cy="969559"/>
      </dsp:txXfrm>
    </dsp:sp>
    <dsp:sp modelId="{2F3679CB-A5E7-4F32-B8F9-5908DA24F32A}">
      <dsp:nvSpPr>
        <dsp:cNvPr id="0" name=""/>
        <dsp:cNvSpPr/>
      </dsp:nvSpPr>
      <dsp:spPr>
        <a:xfrm>
          <a:off x="4667618" y="1291196"/>
          <a:ext cx="1716478" cy="10298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i="0" kern="1200" dirty="0">
              <a:latin typeface="Roboto" pitchFamily="2" charset="0"/>
              <a:ea typeface="Roboto" pitchFamily="2" charset="0"/>
            </a:rPr>
            <a:t>Racismo e políticas de branqueamento da população brasileira.</a:t>
          </a:r>
        </a:p>
      </dsp:txBody>
      <dsp:txXfrm>
        <a:off x="4697782" y="1321360"/>
        <a:ext cx="1656150" cy="96955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8237D-4AD4-46B0-AE8B-05B616F5EF39}">
      <dsp:nvSpPr>
        <dsp:cNvPr id="0" name=""/>
        <dsp:cNvSpPr/>
      </dsp:nvSpPr>
      <dsp:spPr>
        <a:xfrm>
          <a:off x="777909" y="2275354"/>
          <a:ext cx="511375" cy="983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687" y="0"/>
              </a:lnTo>
              <a:lnTo>
                <a:pt x="255687" y="983032"/>
              </a:lnTo>
              <a:lnTo>
                <a:pt x="511375" y="983032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 dirty="0">
            <a:latin typeface="Roboto" pitchFamily="2" charset="0"/>
            <a:ea typeface="Roboto" pitchFamily="2" charset="0"/>
          </a:endParaRPr>
        </a:p>
      </dsp:txBody>
      <dsp:txXfrm>
        <a:off x="1005895" y="2739168"/>
        <a:ext cx="55404" cy="55404"/>
      </dsp:txXfrm>
    </dsp:sp>
    <dsp:sp modelId="{B6E7B786-34A9-4EC3-BDF0-1D49B522D397}">
      <dsp:nvSpPr>
        <dsp:cNvPr id="0" name=""/>
        <dsp:cNvSpPr/>
      </dsp:nvSpPr>
      <dsp:spPr>
        <a:xfrm>
          <a:off x="777909" y="2229634"/>
          <a:ext cx="5113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5687" y="45720"/>
              </a:lnTo>
              <a:lnTo>
                <a:pt x="255687" y="56365"/>
              </a:lnTo>
              <a:lnTo>
                <a:pt x="511375" y="56365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 dirty="0">
            <a:latin typeface="Roboto" pitchFamily="2" charset="0"/>
            <a:ea typeface="Roboto" pitchFamily="2" charset="0"/>
          </a:endParaRPr>
        </a:p>
      </dsp:txBody>
      <dsp:txXfrm>
        <a:off x="1020810" y="2262567"/>
        <a:ext cx="25574" cy="25574"/>
      </dsp:txXfrm>
    </dsp:sp>
    <dsp:sp modelId="{E1754015-B51A-49E1-B4A8-897CDA8C156F}">
      <dsp:nvSpPr>
        <dsp:cNvPr id="0" name=""/>
        <dsp:cNvSpPr/>
      </dsp:nvSpPr>
      <dsp:spPr>
        <a:xfrm>
          <a:off x="777909" y="1313612"/>
          <a:ext cx="511375" cy="961742"/>
        </a:xfrm>
        <a:custGeom>
          <a:avLst/>
          <a:gdLst/>
          <a:ahLst/>
          <a:cxnLst/>
          <a:rect l="0" t="0" r="0" b="0"/>
          <a:pathLst>
            <a:path>
              <a:moveTo>
                <a:pt x="0" y="961742"/>
              </a:moveTo>
              <a:lnTo>
                <a:pt x="255687" y="961742"/>
              </a:lnTo>
              <a:lnTo>
                <a:pt x="255687" y="0"/>
              </a:lnTo>
              <a:lnTo>
                <a:pt x="511375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 dirty="0">
            <a:latin typeface="Roboto" pitchFamily="2" charset="0"/>
            <a:ea typeface="Roboto" pitchFamily="2" charset="0"/>
          </a:endParaRPr>
        </a:p>
      </dsp:txBody>
      <dsp:txXfrm>
        <a:off x="1006366" y="1767252"/>
        <a:ext cx="54462" cy="54462"/>
      </dsp:txXfrm>
    </dsp:sp>
    <dsp:sp modelId="{B146FCF7-0BE4-4CC3-978C-FFC9D46BEB04}">
      <dsp:nvSpPr>
        <dsp:cNvPr id="0" name=""/>
        <dsp:cNvSpPr/>
      </dsp:nvSpPr>
      <dsp:spPr>
        <a:xfrm rot="16200000">
          <a:off x="-1658175" y="1886400"/>
          <a:ext cx="4094261" cy="777909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Roboto" pitchFamily="2" charset="0"/>
              <a:ea typeface="Roboto" pitchFamily="2" charset="0"/>
            </a:rPr>
            <a:t>Abolição da escravidão</a:t>
          </a:r>
        </a:p>
      </dsp:txBody>
      <dsp:txXfrm>
        <a:off x="-1658175" y="1886400"/>
        <a:ext cx="4094261" cy="777909"/>
      </dsp:txXfrm>
    </dsp:sp>
    <dsp:sp modelId="{34519151-AF46-42C8-8C5B-67192F65AD34}">
      <dsp:nvSpPr>
        <dsp:cNvPr id="0" name=""/>
        <dsp:cNvSpPr/>
      </dsp:nvSpPr>
      <dsp:spPr>
        <a:xfrm>
          <a:off x="1289284" y="924657"/>
          <a:ext cx="2551543" cy="777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Pressão inglesa</a:t>
          </a:r>
        </a:p>
      </dsp:txBody>
      <dsp:txXfrm>
        <a:off x="1289284" y="924657"/>
        <a:ext cx="2551543" cy="777909"/>
      </dsp:txXfrm>
    </dsp:sp>
    <dsp:sp modelId="{0F124C8D-25A7-4FF0-95F1-842C2CCB22B5}">
      <dsp:nvSpPr>
        <dsp:cNvPr id="0" name=""/>
        <dsp:cNvSpPr/>
      </dsp:nvSpPr>
      <dsp:spPr>
        <a:xfrm>
          <a:off x="1289284" y="1897045"/>
          <a:ext cx="2551543" cy="777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Resistência dos escravizados</a:t>
          </a:r>
        </a:p>
      </dsp:txBody>
      <dsp:txXfrm>
        <a:off x="1289284" y="1897045"/>
        <a:ext cx="2551543" cy="777909"/>
      </dsp:txXfrm>
    </dsp:sp>
    <dsp:sp modelId="{2CAE44D6-2366-4B17-8A98-C61C1841CF69}">
      <dsp:nvSpPr>
        <dsp:cNvPr id="0" name=""/>
        <dsp:cNvSpPr/>
      </dsp:nvSpPr>
      <dsp:spPr>
        <a:xfrm>
          <a:off x="1289284" y="2869432"/>
          <a:ext cx="2551543" cy="777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Movimento abolicionista</a:t>
          </a:r>
        </a:p>
      </dsp:txBody>
      <dsp:txXfrm>
        <a:off x="1289284" y="2869432"/>
        <a:ext cx="2551543" cy="77790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BF226-BFD0-4609-862E-91A6EB4EBE01}">
      <dsp:nvSpPr>
        <dsp:cNvPr id="0" name=""/>
        <dsp:cNvSpPr/>
      </dsp:nvSpPr>
      <dsp:spPr>
        <a:xfrm>
          <a:off x="335640" y="2149"/>
          <a:ext cx="2453509" cy="63698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latin typeface="Roboto" pitchFamily="2" charset="0"/>
              <a:ea typeface="Roboto" pitchFamily="2" charset="0"/>
            </a:rPr>
            <a:t>RESISTÊNCIA DOS ESCRAVIZADOS</a:t>
          </a:r>
        </a:p>
      </dsp:txBody>
      <dsp:txXfrm>
        <a:off x="354297" y="20806"/>
        <a:ext cx="2416195" cy="599670"/>
      </dsp:txXfrm>
    </dsp:sp>
    <dsp:sp modelId="{278AE152-F0F9-4E60-A6E4-14FF2B7277A7}">
      <dsp:nvSpPr>
        <dsp:cNvPr id="0" name=""/>
        <dsp:cNvSpPr/>
      </dsp:nvSpPr>
      <dsp:spPr>
        <a:xfrm rot="5400000">
          <a:off x="1454922" y="639110"/>
          <a:ext cx="214946" cy="286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kern="1200">
            <a:latin typeface="Roboto" pitchFamily="2" charset="0"/>
            <a:ea typeface="Roboto" pitchFamily="2" charset="0"/>
          </a:endParaRPr>
        </a:p>
      </dsp:txBody>
      <dsp:txXfrm rot="-5400000">
        <a:off x="1476402" y="674958"/>
        <a:ext cx="171986" cy="150462"/>
      </dsp:txXfrm>
    </dsp:sp>
    <dsp:sp modelId="{97945DD5-DCA2-4C83-9EF0-33A475601094}">
      <dsp:nvSpPr>
        <dsp:cNvPr id="0" name=""/>
        <dsp:cNvSpPr/>
      </dsp:nvSpPr>
      <dsp:spPr>
        <a:xfrm>
          <a:off x="335640" y="925729"/>
          <a:ext cx="2453509" cy="636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latin typeface="Roboto" pitchFamily="2" charset="0"/>
              <a:ea typeface="Roboto" pitchFamily="2" charset="0"/>
            </a:rPr>
            <a:t>Desobediência.</a:t>
          </a:r>
        </a:p>
      </dsp:txBody>
      <dsp:txXfrm>
        <a:off x="354297" y="944386"/>
        <a:ext cx="2416195" cy="599670"/>
      </dsp:txXfrm>
    </dsp:sp>
    <dsp:sp modelId="{A0681CC2-19F3-4DFF-B55A-69E59C041CDE}">
      <dsp:nvSpPr>
        <dsp:cNvPr id="0" name=""/>
        <dsp:cNvSpPr/>
      </dsp:nvSpPr>
      <dsp:spPr>
        <a:xfrm rot="5400000">
          <a:off x="1430999" y="1594586"/>
          <a:ext cx="262791" cy="286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>
            <a:latin typeface="Roboto" pitchFamily="2" charset="0"/>
            <a:ea typeface="Roboto" pitchFamily="2" charset="0"/>
          </a:endParaRPr>
        </a:p>
      </dsp:txBody>
      <dsp:txXfrm rot="-5400000">
        <a:off x="1476402" y="1606512"/>
        <a:ext cx="171986" cy="183954"/>
      </dsp:txXfrm>
    </dsp:sp>
    <dsp:sp modelId="{B4F990CD-3C54-4D49-A2E1-A489840371EB}">
      <dsp:nvSpPr>
        <dsp:cNvPr id="0" name=""/>
        <dsp:cNvSpPr/>
      </dsp:nvSpPr>
      <dsp:spPr>
        <a:xfrm>
          <a:off x="335640" y="1913102"/>
          <a:ext cx="2453509" cy="636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latin typeface="Roboto" pitchFamily="2" charset="0"/>
              <a:ea typeface="Roboto" pitchFamily="2" charset="0"/>
            </a:rPr>
            <a:t>Fuga e formação de quilombos.</a:t>
          </a:r>
        </a:p>
      </dsp:txBody>
      <dsp:txXfrm>
        <a:off x="354297" y="1931759"/>
        <a:ext cx="2416195" cy="599670"/>
      </dsp:txXfrm>
    </dsp:sp>
    <dsp:sp modelId="{926C200A-6796-44BD-AF04-99BD44FEBEF7}">
      <dsp:nvSpPr>
        <dsp:cNvPr id="0" name=""/>
        <dsp:cNvSpPr/>
      </dsp:nvSpPr>
      <dsp:spPr>
        <a:xfrm rot="5400000">
          <a:off x="1442960" y="2566012"/>
          <a:ext cx="238869" cy="286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>
            <a:latin typeface="Roboto" pitchFamily="2" charset="0"/>
            <a:ea typeface="Roboto" pitchFamily="2" charset="0"/>
          </a:endParaRPr>
        </a:p>
      </dsp:txBody>
      <dsp:txXfrm rot="-5400000">
        <a:off x="1476402" y="2589899"/>
        <a:ext cx="171986" cy="167208"/>
      </dsp:txXfrm>
    </dsp:sp>
    <dsp:sp modelId="{52E366FF-51AB-451C-8ACD-DAAD844D5CB4}">
      <dsp:nvSpPr>
        <dsp:cNvPr id="0" name=""/>
        <dsp:cNvSpPr/>
      </dsp:nvSpPr>
      <dsp:spPr>
        <a:xfrm>
          <a:off x="335640" y="2868579"/>
          <a:ext cx="2453509" cy="636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latin typeface="Roboto" pitchFamily="2" charset="0"/>
              <a:ea typeface="Roboto" pitchFamily="2" charset="0"/>
            </a:rPr>
            <a:t>Levantes urbanos.</a:t>
          </a:r>
        </a:p>
      </dsp:txBody>
      <dsp:txXfrm>
        <a:off x="354297" y="2887236"/>
        <a:ext cx="2416195" cy="599670"/>
      </dsp:txXfrm>
    </dsp:sp>
    <dsp:sp modelId="{C91BFA45-FDC9-4852-8BA2-1E227963C37B}">
      <dsp:nvSpPr>
        <dsp:cNvPr id="0" name=""/>
        <dsp:cNvSpPr/>
      </dsp:nvSpPr>
      <dsp:spPr>
        <a:xfrm rot="5400000">
          <a:off x="1442960" y="3521488"/>
          <a:ext cx="238869" cy="286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>
            <a:latin typeface="Roboto" pitchFamily="2" charset="0"/>
            <a:ea typeface="Roboto" pitchFamily="2" charset="0"/>
          </a:endParaRPr>
        </a:p>
      </dsp:txBody>
      <dsp:txXfrm rot="-5400000">
        <a:off x="1476402" y="3545375"/>
        <a:ext cx="171986" cy="167208"/>
      </dsp:txXfrm>
    </dsp:sp>
    <dsp:sp modelId="{4A911185-C174-4AFB-98EC-9C778966B7DE}">
      <dsp:nvSpPr>
        <dsp:cNvPr id="0" name=""/>
        <dsp:cNvSpPr/>
      </dsp:nvSpPr>
      <dsp:spPr>
        <a:xfrm>
          <a:off x="335640" y="3824056"/>
          <a:ext cx="2453509" cy="636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latin typeface="Roboto" pitchFamily="2" charset="0"/>
              <a:ea typeface="Roboto" pitchFamily="2" charset="0"/>
            </a:rPr>
            <a:t>Busca de liberdade para prática de suas culturas e religiões.</a:t>
          </a:r>
        </a:p>
      </dsp:txBody>
      <dsp:txXfrm>
        <a:off x="354297" y="3842713"/>
        <a:ext cx="2416195" cy="599670"/>
      </dsp:txXfrm>
    </dsp:sp>
    <dsp:sp modelId="{950AF06C-CB0C-409A-93F9-5734EBD822F1}">
      <dsp:nvSpPr>
        <dsp:cNvPr id="0" name=""/>
        <dsp:cNvSpPr/>
      </dsp:nvSpPr>
      <dsp:spPr>
        <a:xfrm rot="5400000">
          <a:off x="1442960" y="4476965"/>
          <a:ext cx="238869" cy="286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>
            <a:latin typeface="Roboto" pitchFamily="2" charset="0"/>
            <a:ea typeface="Roboto" pitchFamily="2" charset="0"/>
          </a:endParaRPr>
        </a:p>
      </dsp:txBody>
      <dsp:txXfrm rot="-5400000">
        <a:off x="1476402" y="4500852"/>
        <a:ext cx="171986" cy="167208"/>
      </dsp:txXfrm>
    </dsp:sp>
    <dsp:sp modelId="{BFFB81D4-E2D2-49EC-9289-3FEB24277EAC}">
      <dsp:nvSpPr>
        <dsp:cNvPr id="0" name=""/>
        <dsp:cNvSpPr/>
      </dsp:nvSpPr>
      <dsp:spPr>
        <a:xfrm>
          <a:off x="335640" y="4779532"/>
          <a:ext cx="2453509" cy="636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latin typeface="Roboto" pitchFamily="2" charset="0"/>
              <a:ea typeface="Roboto" pitchFamily="2" charset="0"/>
            </a:rPr>
            <a:t>Inúmeras revoltas no século XIX: mais de 20 na Bahia.</a:t>
          </a:r>
        </a:p>
      </dsp:txBody>
      <dsp:txXfrm>
        <a:off x="354297" y="4798189"/>
        <a:ext cx="2416195" cy="59967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BF226-BFD0-4609-862E-91A6EB4EBE01}">
      <dsp:nvSpPr>
        <dsp:cNvPr id="0" name=""/>
        <dsp:cNvSpPr/>
      </dsp:nvSpPr>
      <dsp:spPr>
        <a:xfrm>
          <a:off x="634833" y="2149"/>
          <a:ext cx="1855123" cy="63698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MOVIMENTO ABOLICIONISTA</a:t>
          </a:r>
        </a:p>
      </dsp:txBody>
      <dsp:txXfrm>
        <a:off x="653490" y="20806"/>
        <a:ext cx="1817809" cy="599670"/>
      </dsp:txXfrm>
    </dsp:sp>
    <dsp:sp modelId="{278AE152-F0F9-4E60-A6E4-14FF2B7277A7}">
      <dsp:nvSpPr>
        <dsp:cNvPr id="0" name=""/>
        <dsp:cNvSpPr/>
      </dsp:nvSpPr>
      <dsp:spPr>
        <a:xfrm rot="5400000">
          <a:off x="1442960" y="655058"/>
          <a:ext cx="238869" cy="286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kern="1200">
            <a:latin typeface="Roboto" pitchFamily="2" charset="0"/>
            <a:ea typeface="Roboto" pitchFamily="2" charset="0"/>
          </a:endParaRPr>
        </a:p>
      </dsp:txBody>
      <dsp:txXfrm rot="-5400000">
        <a:off x="1476402" y="678945"/>
        <a:ext cx="171986" cy="167208"/>
      </dsp:txXfrm>
    </dsp:sp>
    <dsp:sp modelId="{97945DD5-DCA2-4C83-9EF0-33A475601094}">
      <dsp:nvSpPr>
        <dsp:cNvPr id="0" name=""/>
        <dsp:cNvSpPr/>
      </dsp:nvSpPr>
      <dsp:spPr>
        <a:xfrm>
          <a:off x="634833" y="957626"/>
          <a:ext cx="1855123" cy="636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Ganhou força na segunda metade do século XIX.</a:t>
          </a:r>
        </a:p>
      </dsp:txBody>
      <dsp:txXfrm>
        <a:off x="653490" y="976283"/>
        <a:ext cx="1817809" cy="599670"/>
      </dsp:txXfrm>
    </dsp:sp>
    <dsp:sp modelId="{A0681CC2-19F3-4DFF-B55A-69E59C041CDE}">
      <dsp:nvSpPr>
        <dsp:cNvPr id="0" name=""/>
        <dsp:cNvSpPr/>
      </dsp:nvSpPr>
      <dsp:spPr>
        <a:xfrm rot="5400000">
          <a:off x="1442960" y="1610535"/>
          <a:ext cx="238869" cy="286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kern="1200">
            <a:latin typeface="Roboto" pitchFamily="2" charset="0"/>
            <a:ea typeface="Roboto" pitchFamily="2" charset="0"/>
          </a:endParaRPr>
        </a:p>
      </dsp:txBody>
      <dsp:txXfrm rot="-5400000">
        <a:off x="1476402" y="1634422"/>
        <a:ext cx="171986" cy="167208"/>
      </dsp:txXfrm>
    </dsp:sp>
    <dsp:sp modelId="{B4F990CD-3C54-4D49-A2E1-A489840371EB}">
      <dsp:nvSpPr>
        <dsp:cNvPr id="0" name=""/>
        <dsp:cNvSpPr/>
      </dsp:nvSpPr>
      <dsp:spPr>
        <a:xfrm>
          <a:off x="634833" y="1913102"/>
          <a:ext cx="1855123" cy="636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Difusão da mensagem antiescravista na imprensa.</a:t>
          </a:r>
        </a:p>
      </dsp:txBody>
      <dsp:txXfrm>
        <a:off x="653490" y="1931759"/>
        <a:ext cx="1817809" cy="599670"/>
      </dsp:txXfrm>
    </dsp:sp>
    <dsp:sp modelId="{926C200A-6796-44BD-AF04-99BD44FEBEF7}">
      <dsp:nvSpPr>
        <dsp:cNvPr id="0" name=""/>
        <dsp:cNvSpPr/>
      </dsp:nvSpPr>
      <dsp:spPr>
        <a:xfrm rot="5400000">
          <a:off x="1442960" y="2566012"/>
          <a:ext cx="238869" cy="286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kern="1200">
            <a:latin typeface="Roboto" pitchFamily="2" charset="0"/>
            <a:ea typeface="Roboto" pitchFamily="2" charset="0"/>
          </a:endParaRPr>
        </a:p>
      </dsp:txBody>
      <dsp:txXfrm rot="-5400000">
        <a:off x="1476402" y="2589899"/>
        <a:ext cx="171986" cy="167208"/>
      </dsp:txXfrm>
    </dsp:sp>
    <dsp:sp modelId="{52E366FF-51AB-451C-8ACD-DAAD844D5CB4}">
      <dsp:nvSpPr>
        <dsp:cNvPr id="0" name=""/>
        <dsp:cNvSpPr/>
      </dsp:nvSpPr>
      <dsp:spPr>
        <a:xfrm>
          <a:off x="634833" y="2868579"/>
          <a:ext cx="1855123" cy="636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Passeatas e comícios.</a:t>
          </a:r>
        </a:p>
      </dsp:txBody>
      <dsp:txXfrm>
        <a:off x="653490" y="2887236"/>
        <a:ext cx="1817809" cy="599670"/>
      </dsp:txXfrm>
    </dsp:sp>
    <dsp:sp modelId="{C91BFA45-FDC9-4852-8BA2-1E227963C37B}">
      <dsp:nvSpPr>
        <dsp:cNvPr id="0" name=""/>
        <dsp:cNvSpPr/>
      </dsp:nvSpPr>
      <dsp:spPr>
        <a:xfrm rot="5400000">
          <a:off x="1442960" y="3521488"/>
          <a:ext cx="238869" cy="286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kern="1200">
            <a:latin typeface="Roboto" pitchFamily="2" charset="0"/>
            <a:ea typeface="Roboto" pitchFamily="2" charset="0"/>
          </a:endParaRPr>
        </a:p>
      </dsp:txBody>
      <dsp:txXfrm rot="-5400000">
        <a:off x="1476402" y="3545375"/>
        <a:ext cx="171986" cy="167208"/>
      </dsp:txXfrm>
    </dsp:sp>
    <dsp:sp modelId="{4A911185-C174-4AFB-98EC-9C778966B7DE}">
      <dsp:nvSpPr>
        <dsp:cNvPr id="0" name=""/>
        <dsp:cNvSpPr/>
      </dsp:nvSpPr>
      <dsp:spPr>
        <a:xfrm>
          <a:off x="634833" y="3824056"/>
          <a:ext cx="1855123" cy="636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Compra de cartas de alforria.</a:t>
          </a:r>
        </a:p>
      </dsp:txBody>
      <dsp:txXfrm>
        <a:off x="653490" y="3842713"/>
        <a:ext cx="1817809" cy="599670"/>
      </dsp:txXfrm>
    </dsp:sp>
    <dsp:sp modelId="{950AF06C-CB0C-409A-93F9-5734EBD822F1}">
      <dsp:nvSpPr>
        <dsp:cNvPr id="0" name=""/>
        <dsp:cNvSpPr/>
      </dsp:nvSpPr>
      <dsp:spPr>
        <a:xfrm rot="5400000">
          <a:off x="1442960" y="4476965"/>
          <a:ext cx="238869" cy="286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kern="1200">
            <a:latin typeface="Roboto" pitchFamily="2" charset="0"/>
            <a:ea typeface="Roboto" pitchFamily="2" charset="0"/>
          </a:endParaRPr>
        </a:p>
      </dsp:txBody>
      <dsp:txXfrm rot="-5400000">
        <a:off x="1476402" y="4500852"/>
        <a:ext cx="171986" cy="167208"/>
      </dsp:txXfrm>
    </dsp:sp>
    <dsp:sp modelId="{BFFB81D4-E2D2-49EC-9289-3FEB24277EAC}">
      <dsp:nvSpPr>
        <dsp:cNvPr id="0" name=""/>
        <dsp:cNvSpPr/>
      </dsp:nvSpPr>
      <dsp:spPr>
        <a:xfrm>
          <a:off x="634833" y="4779532"/>
          <a:ext cx="1855123" cy="636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Com o fim da Guerra do Paraguai, ganhou aliados entre os militares.</a:t>
          </a:r>
        </a:p>
      </dsp:txBody>
      <dsp:txXfrm>
        <a:off x="653490" y="4798189"/>
        <a:ext cx="1817809" cy="59967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BF226-BFD0-4609-862E-91A6EB4EBE01}">
      <dsp:nvSpPr>
        <dsp:cNvPr id="0" name=""/>
        <dsp:cNvSpPr/>
      </dsp:nvSpPr>
      <dsp:spPr>
        <a:xfrm>
          <a:off x="1112224" y="698"/>
          <a:ext cx="1975411" cy="816707"/>
        </a:xfrm>
        <a:prstGeom prst="roundRect">
          <a:avLst>
            <a:gd name="adj" fmla="val 10000"/>
          </a:avLst>
        </a:prstGeom>
        <a:solidFill>
          <a:srgbClr val="D6A09A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MOTIVAÇÕES BRASILEIRAS</a:t>
          </a:r>
        </a:p>
      </dsp:txBody>
      <dsp:txXfrm>
        <a:off x="1136145" y="24619"/>
        <a:ext cx="1927569" cy="768865"/>
      </dsp:txXfrm>
    </dsp:sp>
    <dsp:sp modelId="{278AE152-F0F9-4E60-A6E4-14FF2B7277A7}">
      <dsp:nvSpPr>
        <dsp:cNvPr id="0" name=""/>
        <dsp:cNvSpPr/>
      </dsp:nvSpPr>
      <dsp:spPr>
        <a:xfrm rot="5400000">
          <a:off x="1946797" y="837823"/>
          <a:ext cx="306265" cy="367518"/>
        </a:xfrm>
        <a:prstGeom prst="rightArrow">
          <a:avLst>
            <a:gd name="adj1" fmla="val 60000"/>
            <a:gd name="adj2" fmla="val 50000"/>
          </a:avLst>
        </a:prstGeom>
        <a:solidFill>
          <a:srgbClr val="D6A09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 rot="-5400000">
        <a:off x="1989675" y="868450"/>
        <a:ext cx="220510" cy="214386"/>
      </dsp:txXfrm>
    </dsp:sp>
    <dsp:sp modelId="{97945DD5-DCA2-4C83-9EF0-33A475601094}">
      <dsp:nvSpPr>
        <dsp:cNvPr id="0" name=""/>
        <dsp:cNvSpPr/>
      </dsp:nvSpPr>
      <dsp:spPr>
        <a:xfrm>
          <a:off x="1112224" y="1225759"/>
          <a:ext cx="1975411" cy="816707"/>
        </a:xfrm>
        <a:prstGeom prst="roundRect">
          <a:avLst>
            <a:gd name="adj" fmla="val 10000"/>
          </a:avLst>
        </a:prstGeom>
        <a:solidFill>
          <a:srgbClr val="D6A09A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Necessidade de mão de obra</a:t>
          </a:r>
        </a:p>
      </dsp:txBody>
      <dsp:txXfrm>
        <a:off x="1136145" y="1249680"/>
        <a:ext cx="1927569" cy="768865"/>
      </dsp:txXfrm>
    </dsp:sp>
    <dsp:sp modelId="{A0681CC2-19F3-4DFF-B55A-69E59C041CDE}">
      <dsp:nvSpPr>
        <dsp:cNvPr id="0" name=""/>
        <dsp:cNvSpPr/>
      </dsp:nvSpPr>
      <dsp:spPr>
        <a:xfrm rot="5400000">
          <a:off x="1946797" y="2062884"/>
          <a:ext cx="306265" cy="367518"/>
        </a:xfrm>
        <a:prstGeom prst="rightArrow">
          <a:avLst>
            <a:gd name="adj1" fmla="val 60000"/>
            <a:gd name="adj2" fmla="val 50000"/>
          </a:avLst>
        </a:prstGeom>
        <a:solidFill>
          <a:srgbClr val="D6A09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 rot="-5400000">
        <a:off x="1989675" y="2093511"/>
        <a:ext cx="220510" cy="214386"/>
      </dsp:txXfrm>
    </dsp:sp>
    <dsp:sp modelId="{B4F990CD-3C54-4D49-A2E1-A489840371EB}">
      <dsp:nvSpPr>
        <dsp:cNvPr id="0" name=""/>
        <dsp:cNvSpPr/>
      </dsp:nvSpPr>
      <dsp:spPr>
        <a:xfrm>
          <a:off x="1112224" y="2450820"/>
          <a:ext cx="1975411" cy="816707"/>
        </a:xfrm>
        <a:prstGeom prst="roundRect">
          <a:avLst>
            <a:gd name="adj" fmla="val 10000"/>
          </a:avLst>
        </a:prstGeom>
        <a:solidFill>
          <a:srgbClr val="D6A09A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Políticas de branqueamento</a:t>
          </a:r>
        </a:p>
      </dsp:txBody>
      <dsp:txXfrm>
        <a:off x="1136145" y="2474741"/>
        <a:ext cx="1927569" cy="768865"/>
      </dsp:txXfrm>
    </dsp:sp>
    <dsp:sp modelId="{2A18BC66-09B9-4C0C-A37A-6AE18D91A430}">
      <dsp:nvSpPr>
        <dsp:cNvPr id="0" name=""/>
        <dsp:cNvSpPr/>
      </dsp:nvSpPr>
      <dsp:spPr>
        <a:xfrm rot="5400000">
          <a:off x="1946797" y="3287945"/>
          <a:ext cx="306265" cy="36751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 rot="-5400000">
        <a:off x="1989675" y="3318572"/>
        <a:ext cx="220510" cy="214386"/>
      </dsp:txXfrm>
    </dsp:sp>
    <dsp:sp modelId="{B1E7326F-22D3-4759-863A-59E487250E55}">
      <dsp:nvSpPr>
        <dsp:cNvPr id="0" name=""/>
        <dsp:cNvSpPr/>
      </dsp:nvSpPr>
      <dsp:spPr>
        <a:xfrm>
          <a:off x="1112224" y="3675881"/>
          <a:ext cx="1975411" cy="81670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MOTIVAÇÕES DOS IMIGRANTES</a:t>
          </a:r>
        </a:p>
      </dsp:txBody>
      <dsp:txXfrm>
        <a:off x="1136145" y="3699802"/>
        <a:ext cx="1927569" cy="768865"/>
      </dsp:txXfrm>
    </dsp:sp>
    <dsp:sp modelId="{F4257A40-A493-4A68-B0F1-C156BBF59F67}">
      <dsp:nvSpPr>
        <dsp:cNvPr id="0" name=""/>
        <dsp:cNvSpPr/>
      </dsp:nvSpPr>
      <dsp:spPr>
        <a:xfrm rot="5400000">
          <a:off x="1946797" y="4513006"/>
          <a:ext cx="306265" cy="3675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/>
        </a:p>
      </dsp:txBody>
      <dsp:txXfrm rot="-5400000">
        <a:off x="1989675" y="4543633"/>
        <a:ext cx="220510" cy="214386"/>
      </dsp:txXfrm>
    </dsp:sp>
    <dsp:sp modelId="{F9093ABE-2894-49DD-B02C-BAD444155127}">
      <dsp:nvSpPr>
        <dsp:cNvPr id="0" name=""/>
        <dsp:cNvSpPr/>
      </dsp:nvSpPr>
      <dsp:spPr>
        <a:xfrm>
          <a:off x="1112224" y="4900942"/>
          <a:ext cx="1975411" cy="81670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Busca de trabalho, terra própria e novas oportunidades de vida</a:t>
          </a:r>
        </a:p>
      </dsp:txBody>
      <dsp:txXfrm>
        <a:off x="1136145" y="4924863"/>
        <a:ext cx="1927569" cy="76886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DB32D-A4B3-4ED3-AF98-88E4FD2D8D40}">
      <dsp:nvSpPr>
        <dsp:cNvPr id="0" name=""/>
        <dsp:cNvSpPr/>
      </dsp:nvSpPr>
      <dsp:spPr>
        <a:xfrm rot="5400000">
          <a:off x="6391965" y="-2674138"/>
          <a:ext cx="852515" cy="641715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Trabalhavam, majoritariamente, nos cafezais das províncias de São Paulo e do Rio de Janeiro.</a:t>
          </a:r>
        </a:p>
      </dsp:txBody>
      <dsp:txXfrm rot="-5400000">
        <a:off x="3609648" y="149795"/>
        <a:ext cx="6375534" cy="769283"/>
      </dsp:txXfrm>
    </dsp:sp>
    <dsp:sp modelId="{01356DE3-8A6E-49A5-83C0-013E2CE17D30}">
      <dsp:nvSpPr>
        <dsp:cNvPr id="0" name=""/>
        <dsp:cNvSpPr/>
      </dsp:nvSpPr>
      <dsp:spPr>
        <a:xfrm>
          <a:off x="0" y="1614"/>
          <a:ext cx="3609647" cy="10656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Italianos</a:t>
          </a:r>
        </a:p>
      </dsp:txBody>
      <dsp:txXfrm>
        <a:off x="52020" y="53634"/>
        <a:ext cx="3505607" cy="961603"/>
      </dsp:txXfrm>
    </dsp:sp>
    <dsp:sp modelId="{572363C5-489A-4010-8F2A-DEFA08F55A39}">
      <dsp:nvSpPr>
        <dsp:cNvPr id="0" name=""/>
        <dsp:cNvSpPr/>
      </dsp:nvSpPr>
      <dsp:spPr>
        <a:xfrm rot="5400000">
          <a:off x="6391965" y="-1555212"/>
          <a:ext cx="852515" cy="641715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Foram para as grandes cidades (Rio de Janeiro, São Paulo e Salvador) trabalhar como comerciantes, artesãos ou operários.</a:t>
          </a:r>
        </a:p>
      </dsp:txBody>
      <dsp:txXfrm rot="-5400000">
        <a:off x="3609648" y="1268721"/>
        <a:ext cx="6375534" cy="769283"/>
      </dsp:txXfrm>
    </dsp:sp>
    <dsp:sp modelId="{6AB8321F-4AAA-4E37-9505-0720D79B4382}">
      <dsp:nvSpPr>
        <dsp:cNvPr id="0" name=""/>
        <dsp:cNvSpPr/>
      </dsp:nvSpPr>
      <dsp:spPr>
        <a:xfrm>
          <a:off x="0" y="1120540"/>
          <a:ext cx="3609647" cy="10656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Portugueses e espanhóis</a:t>
          </a:r>
        </a:p>
      </dsp:txBody>
      <dsp:txXfrm>
        <a:off x="52020" y="1172560"/>
        <a:ext cx="3505607" cy="961603"/>
      </dsp:txXfrm>
    </dsp:sp>
    <dsp:sp modelId="{56068896-BCF4-4214-9C21-7D18CECB3EE9}">
      <dsp:nvSpPr>
        <dsp:cNvPr id="0" name=""/>
        <dsp:cNvSpPr/>
      </dsp:nvSpPr>
      <dsp:spPr>
        <a:xfrm rot="5400000">
          <a:off x="6391965" y="-436286"/>
          <a:ext cx="852515" cy="641715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Ocuparam as colônias do Sul (para proteger as fronteiras, o governo ofereceu lotes de terras nessa região).</a:t>
          </a:r>
        </a:p>
      </dsp:txBody>
      <dsp:txXfrm rot="-5400000">
        <a:off x="3609648" y="2387647"/>
        <a:ext cx="6375534" cy="769283"/>
      </dsp:txXfrm>
    </dsp:sp>
    <dsp:sp modelId="{B0E065A7-D56D-4357-A44B-CB55B66C0D84}">
      <dsp:nvSpPr>
        <dsp:cNvPr id="0" name=""/>
        <dsp:cNvSpPr/>
      </dsp:nvSpPr>
      <dsp:spPr>
        <a:xfrm>
          <a:off x="0" y="2239466"/>
          <a:ext cx="3609647" cy="10656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Italianos, alemães e eslavos e holandeses</a:t>
          </a:r>
        </a:p>
      </dsp:txBody>
      <dsp:txXfrm>
        <a:off x="52020" y="2291486"/>
        <a:ext cx="3505607" cy="9616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F1717-C085-4ED0-BE24-A53581261561}">
      <dsp:nvSpPr>
        <dsp:cNvPr id="0" name=""/>
        <dsp:cNvSpPr/>
      </dsp:nvSpPr>
      <dsp:spPr>
        <a:xfrm>
          <a:off x="1141" y="55269"/>
          <a:ext cx="2433768" cy="14602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D. Pedro I constituiu um Conselho de Estado com a incumbência de elaborar a nova Constituição.</a:t>
          </a:r>
        </a:p>
      </dsp:txBody>
      <dsp:txXfrm>
        <a:off x="43911" y="98039"/>
        <a:ext cx="2348228" cy="1374721"/>
      </dsp:txXfrm>
    </dsp:sp>
    <dsp:sp modelId="{749572F3-1D51-4B81-A1B3-84A3AB67DF94}">
      <dsp:nvSpPr>
        <dsp:cNvPr id="0" name=""/>
        <dsp:cNvSpPr/>
      </dsp:nvSpPr>
      <dsp:spPr>
        <a:xfrm>
          <a:off x="2678287" y="483612"/>
          <a:ext cx="515959" cy="6035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600" kern="1200" dirty="0">
            <a:latin typeface="Roboto" pitchFamily="2" charset="0"/>
            <a:ea typeface="Roboto" pitchFamily="2" charset="0"/>
          </a:endParaRPr>
        </a:p>
      </dsp:txBody>
      <dsp:txXfrm>
        <a:off x="2678287" y="604327"/>
        <a:ext cx="361171" cy="362144"/>
      </dsp:txXfrm>
    </dsp:sp>
    <dsp:sp modelId="{A09BF3D7-AD84-41B2-883F-BB59D9EB474C}">
      <dsp:nvSpPr>
        <dsp:cNvPr id="0" name=""/>
        <dsp:cNvSpPr/>
      </dsp:nvSpPr>
      <dsp:spPr>
        <a:xfrm>
          <a:off x="3408417" y="55269"/>
          <a:ext cx="2433768" cy="14602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No dia 25 de março de 1824, a primeira Constituição do país foi </a:t>
          </a:r>
          <a:r>
            <a:rPr lang="pt-BR" sz="1400" b="1" kern="1200" dirty="0">
              <a:latin typeface="Roboto" pitchFamily="2" charset="0"/>
              <a:ea typeface="Roboto" pitchFamily="2" charset="0"/>
            </a:rPr>
            <a:t>outorgada</a:t>
          </a:r>
          <a:r>
            <a:rPr lang="pt-BR" sz="1400" kern="1200" dirty="0">
              <a:latin typeface="Roboto" pitchFamily="2" charset="0"/>
              <a:ea typeface="Roboto" pitchFamily="2" charset="0"/>
            </a:rPr>
            <a:t> pelo Imperador.</a:t>
          </a:r>
        </a:p>
      </dsp:txBody>
      <dsp:txXfrm>
        <a:off x="3451187" y="98039"/>
        <a:ext cx="2348228" cy="13747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BF226-BFD0-4609-862E-91A6EB4EBE01}">
      <dsp:nvSpPr>
        <dsp:cNvPr id="0" name=""/>
        <dsp:cNvSpPr/>
      </dsp:nvSpPr>
      <dsp:spPr>
        <a:xfrm>
          <a:off x="653908" y="3739"/>
          <a:ext cx="2221009" cy="555252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Assassinato de Líbero Badaró.</a:t>
          </a:r>
        </a:p>
      </dsp:txBody>
      <dsp:txXfrm>
        <a:off x="670171" y="20002"/>
        <a:ext cx="2188483" cy="522726"/>
      </dsp:txXfrm>
    </dsp:sp>
    <dsp:sp modelId="{278AE152-F0F9-4E60-A6E4-14FF2B7277A7}">
      <dsp:nvSpPr>
        <dsp:cNvPr id="0" name=""/>
        <dsp:cNvSpPr/>
      </dsp:nvSpPr>
      <dsp:spPr>
        <a:xfrm rot="5400000">
          <a:off x="1660303" y="572873"/>
          <a:ext cx="208219" cy="249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>
            <a:latin typeface="Roboto" pitchFamily="2" charset="0"/>
            <a:ea typeface="Roboto" pitchFamily="2" charset="0"/>
          </a:endParaRPr>
        </a:p>
      </dsp:txBody>
      <dsp:txXfrm rot="-5400000">
        <a:off x="1689454" y="593695"/>
        <a:ext cx="149917" cy="145753"/>
      </dsp:txXfrm>
    </dsp:sp>
    <dsp:sp modelId="{97945DD5-DCA2-4C83-9EF0-33A475601094}">
      <dsp:nvSpPr>
        <dsp:cNvPr id="0" name=""/>
        <dsp:cNvSpPr/>
      </dsp:nvSpPr>
      <dsp:spPr>
        <a:xfrm>
          <a:off x="653908" y="836618"/>
          <a:ext cx="2221009" cy="555252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Noite das Garrafadas.</a:t>
          </a:r>
        </a:p>
      </dsp:txBody>
      <dsp:txXfrm>
        <a:off x="670171" y="852881"/>
        <a:ext cx="2188483" cy="522726"/>
      </dsp:txXfrm>
    </dsp:sp>
    <dsp:sp modelId="{A0681CC2-19F3-4DFF-B55A-69E59C041CDE}">
      <dsp:nvSpPr>
        <dsp:cNvPr id="0" name=""/>
        <dsp:cNvSpPr/>
      </dsp:nvSpPr>
      <dsp:spPr>
        <a:xfrm rot="5400000">
          <a:off x="1660303" y="1405751"/>
          <a:ext cx="208219" cy="249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>
            <a:latin typeface="Roboto" pitchFamily="2" charset="0"/>
            <a:ea typeface="Roboto" pitchFamily="2" charset="0"/>
          </a:endParaRPr>
        </a:p>
      </dsp:txBody>
      <dsp:txXfrm rot="-5400000">
        <a:off x="1689454" y="1426573"/>
        <a:ext cx="149917" cy="145753"/>
      </dsp:txXfrm>
    </dsp:sp>
    <dsp:sp modelId="{B4F990CD-3C54-4D49-A2E1-A489840371EB}">
      <dsp:nvSpPr>
        <dsp:cNvPr id="0" name=""/>
        <dsp:cNvSpPr/>
      </dsp:nvSpPr>
      <dsp:spPr>
        <a:xfrm>
          <a:off x="653908" y="1669496"/>
          <a:ext cx="2221009" cy="555252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Trocas de ministérios.</a:t>
          </a:r>
        </a:p>
      </dsp:txBody>
      <dsp:txXfrm>
        <a:off x="670171" y="1685759"/>
        <a:ext cx="2188483" cy="522726"/>
      </dsp:txXfrm>
    </dsp:sp>
    <dsp:sp modelId="{926C200A-6796-44BD-AF04-99BD44FEBEF7}">
      <dsp:nvSpPr>
        <dsp:cNvPr id="0" name=""/>
        <dsp:cNvSpPr/>
      </dsp:nvSpPr>
      <dsp:spPr>
        <a:xfrm rot="5400000">
          <a:off x="1660303" y="2238630"/>
          <a:ext cx="208219" cy="249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>
            <a:latin typeface="Roboto" pitchFamily="2" charset="0"/>
            <a:ea typeface="Roboto" pitchFamily="2" charset="0"/>
          </a:endParaRPr>
        </a:p>
      </dsp:txBody>
      <dsp:txXfrm rot="-5400000">
        <a:off x="1689454" y="2259452"/>
        <a:ext cx="149917" cy="145753"/>
      </dsp:txXfrm>
    </dsp:sp>
    <dsp:sp modelId="{52E366FF-51AB-451C-8ACD-DAAD844D5CB4}">
      <dsp:nvSpPr>
        <dsp:cNvPr id="0" name=""/>
        <dsp:cNvSpPr/>
      </dsp:nvSpPr>
      <dsp:spPr>
        <a:xfrm>
          <a:off x="653908" y="2502375"/>
          <a:ext cx="2221009" cy="64904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Pressão popular nas ruas pela volta do ministério deposto.</a:t>
          </a:r>
        </a:p>
      </dsp:txBody>
      <dsp:txXfrm>
        <a:off x="672918" y="2521385"/>
        <a:ext cx="2182989" cy="611025"/>
      </dsp:txXfrm>
    </dsp:sp>
    <dsp:sp modelId="{C91BFA45-FDC9-4852-8BA2-1E227963C37B}">
      <dsp:nvSpPr>
        <dsp:cNvPr id="0" name=""/>
        <dsp:cNvSpPr/>
      </dsp:nvSpPr>
      <dsp:spPr>
        <a:xfrm rot="5400000">
          <a:off x="1660303" y="3165302"/>
          <a:ext cx="208219" cy="249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>
            <a:latin typeface="Roboto" pitchFamily="2" charset="0"/>
            <a:ea typeface="Roboto" pitchFamily="2" charset="0"/>
          </a:endParaRPr>
        </a:p>
      </dsp:txBody>
      <dsp:txXfrm rot="-5400000">
        <a:off x="1689454" y="3186124"/>
        <a:ext cx="149917" cy="145753"/>
      </dsp:txXfrm>
    </dsp:sp>
    <dsp:sp modelId="{4A911185-C174-4AFB-98EC-9C778966B7DE}">
      <dsp:nvSpPr>
        <dsp:cNvPr id="0" name=""/>
        <dsp:cNvSpPr/>
      </dsp:nvSpPr>
      <dsp:spPr>
        <a:xfrm>
          <a:off x="653908" y="3429047"/>
          <a:ext cx="2221009" cy="555252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Abdicação em 7 de abril de 1831.</a:t>
          </a:r>
        </a:p>
      </dsp:txBody>
      <dsp:txXfrm>
        <a:off x="670171" y="3445310"/>
        <a:ext cx="2188483" cy="522726"/>
      </dsp:txXfrm>
    </dsp:sp>
    <dsp:sp modelId="{950AF06C-CB0C-409A-93F9-5734EBD822F1}">
      <dsp:nvSpPr>
        <dsp:cNvPr id="0" name=""/>
        <dsp:cNvSpPr/>
      </dsp:nvSpPr>
      <dsp:spPr>
        <a:xfrm rot="5400000">
          <a:off x="1660303" y="3998180"/>
          <a:ext cx="208219" cy="249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>
            <a:latin typeface="Roboto" pitchFamily="2" charset="0"/>
            <a:ea typeface="Roboto" pitchFamily="2" charset="0"/>
          </a:endParaRPr>
        </a:p>
      </dsp:txBody>
      <dsp:txXfrm rot="-5400000">
        <a:off x="1689454" y="4019002"/>
        <a:ext cx="149917" cy="145753"/>
      </dsp:txXfrm>
    </dsp:sp>
    <dsp:sp modelId="{BFFB81D4-E2D2-49EC-9289-3FEB24277EAC}">
      <dsp:nvSpPr>
        <dsp:cNvPr id="0" name=""/>
        <dsp:cNvSpPr/>
      </dsp:nvSpPr>
      <dsp:spPr>
        <a:xfrm>
          <a:off x="653908" y="4261925"/>
          <a:ext cx="2221009" cy="738729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Pedro de Alcântara, com 5 anos de idade, fica como sucessor.</a:t>
          </a:r>
        </a:p>
      </dsp:txBody>
      <dsp:txXfrm>
        <a:off x="675545" y="4283562"/>
        <a:ext cx="2177735" cy="695455"/>
      </dsp:txXfrm>
    </dsp:sp>
    <dsp:sp modelId="{14FD4504-E41F-4054-929B-FCA13A1A0A09}">
      <dsp:nvSpPr>
        <dsp:cNvPr id="0" name=""/>
        <dsp:cNvSpPr/>
      </dsp:nvSpPr>
      <dsp:spPr>
        <a:xfrm rot="5400000">
          <a:off x="1660303" y="5014536"/>
          <a:ext cx="208219" cy="249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>
            <a:latin typeface="Roboto" pitchFamily="2" charset="0"/>
            <a:ea typeface="Roboto" pitchFamily="2" charset="0"/>
          </a:endParaRPr>
        </a:p>
      </dsp:txBody>
      <dsp:txXfrm rot="-5400000">
        <a:off x="1689454" y="5035358"/>
        <a:ext cx="149917" cy="145753"/>
      </dsp:txXfrm>
    </dsp:sp>
    <dsp:sp modelId="{B853558C-41AB-43F0-A767-D79BF94C8BBF}">
      <dsp:nvSpPr>
        <dsp:cNvPr id="0" name=""/>
        <dsp:cNvSpPr/>
      </dsp:nvSpPr>
      <dsp:spPr>
        <a:xfrm>
          <a:off x="653908" y="5278281"/>
          <a:ext cx="2221009" cy="555252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Início das Regências</a:t>
          </a:r>
        </a:p>
      </dsp:txBody>
      <dsp:txXfrm>
        <a:off x="670171" y="5294544"/>
        <a:ext cx="2188483" cy="5227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B3CB6-2219-4170-88ED-5BB025D5B5CE}">
      <dsp:nvSpPr>
        <dsp:cNvPr id="0" name=""/>
        <dsp:cNvSpPr/>
      </dsp:nvSpPr>
      <dsp:spPr>
        <a:xfrm>
          <a:off x="2143254" y="3889"/>
          <a:ext cx="2083189" cy="10415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latin typeface="Roboto" pitchFamily="2" charset="0"/>
              <a:ea typeface="Roboto" pitchFamily="2" charset="0"/>
            </a:rPr>
            <a:t>Regência Trina Permanente</a:t>
          </a:r>
        </a:p>
      </dsp:txBody>
      <dsp:txXfrm>
        <a:off x="2173761" y="34396"/>
        <a:ext cx="2022175" cy="980580"/>
      </dsp:txXfrm>
    </dsp:sp>
    <dsp:sp modelId="{E4475493-7201-4880-A27E-54FEFE879D76}">
      <dsp:nvSpPr>
        <dsp:cNvPr id="0" name=""/>
        <dsp:cNvSpPr/>
      </dsp:nvSpPr>
      <dsp:spPr>
        <a:xfrm>
          <a:off x="2351573" y="1045484"/>
          <a:ext cx="208318" cy="781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1196"/>
              </a:lnTo>
              <a:lnTo>
                <a:pt x="208318" y="78119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48EB31-7442-4CFF-84F3-C80F14E55780}">
      <dsp:nvSpPr>
        <dsp:cNvPr id="0" name=""/>
        <dsp:cNvSpPr/>
      </dsp:nvSpPr>
      <dsp:spPr>
        <a:xfrm>
          <a:off x="2559892" y="1305882"/>
          <a:ext cx="1666551" cy="1041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Figura de destaque: Diogo Antônio Feijó.</a:t>
          </a:r>
        </a:p>
      </dsp:txBody>
      <dsp:txXfrm>
        <a:off x="2590399" y="1336389"/>
        <a:ext cx="1605537" cy="980580"/>
      </dsp:txXfrm>
    </dsp:sp>
    <dsp:sp modelId="{A2DB536F-3FAE-43C6-B87D-932738AA1643}">
      <dsp:nvSpPr>
        <dsp:cNvPr id="0" name=""/>
        <dsp:cNvSpPr/>
      </dsp:nvSpPr>
      <dsp:spPr>
        <a:xfrm>
          <a:off x="2351573" y="1045484"/>
          <a:ext cx="208318" cy="2083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3189"/>
              </a:lnTo>
              <a:lnTo>
                <a:pt x="208318" y="208318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895DD5-8113-47C8-B0AF-B18F9D547AF3}">
      <dsp:nvSpPr>
        <dsp:cNvPr id="0" name=""/>
        <dsp:cNvSpPr/>
      </dsp:nvSpPr>
      <dsp:spPr>
        <a:xfrm>
          <a:off x="2559892" y="2607876"/>
          <a:ext cx="1666551" cy="1041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32306"/>
              <a:satOff val="-7630"/>
              <a:lumOff val="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Período de conflitos políticos no Parlamento, na imprensa e nas ruas.</a:t>
          </a:r>
        </a:p>
      </dsp:txBody>
      <dsp:txXfrm>
        <a:off x="2590399" y="2638383"/>
        <a:ext cx="1605537" cy="980580"/>
      </dsp:txXfrm>
    </dsp:sp>
    <dsp:sp modelId="{769A9F5B-946B-4617-8880-20EAF0FECC4A}">
      <dsp:nvSpPr>
        <dsp:cNvPr id="0" name=""/>
        <dsp:cNvSpPr/>
      </dsp:nvSpPr>
      <dsp:spPr>
        <a:xfrm>
          <a:off x="2351573" y="1045484"/>
          <a:ext cx="208318" cy="3385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5183"/>
              </a:lnTo>
              <a:lnTo>
                <a:pt x="208318" y="338518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8E00B-0AF0-41FD-B8E5-B714A7C027D3}">
      <dsp:nvSpPr>
        <dsp:cNvPr id="0" name=""/>
        <dsp:cNvSpPr/>
      </dsp:nvSpPr>
      <dsp:spPr>
        <a:xfrm>
          <a:off x="2559892" y="3909870"/>
          <a:ext cx="1666551" cy="1041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64611"/>
              <a:satOff val="-15260"/>
              <a:lumOff val="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Criação da Guarda Nacional e concessão da patente de coronel aos fazendeiros mais ricos.</a:t>
          </a:r>
        </a:p>
      </dsp:txBody>
      <dsp:txXfrm>
        <a:off x="2590399" y="3940377"/>
        <a:ext cx="1605537" cy="980580"/>
      </dsp:txXfrm>
    </dsp:sp>
    <dsp:sp modelId="{A53F8F65-5343-442C-9A9F-F7467C425069}">
      <dsp:nvSpPr>
        <dsp:cNvPr id="0" name=""/>
        <dsp:cNvSpPr/>
      </dsp:nvSpPr>
      <dsp:spPr>
        <a:xfrm>
          <a:off x="2351573" y="1045484"/>
          <a:ext cx="208318" cy="4687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7177"/>
              </a:lnTo>
              <a:lnTo>
                <a:pt x="208318" y="468717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16B3F9-42A4-46B8-B03A-D7EF36EF6B9A}">
      <dsp:nvSpPr>
        <dsp:cNvPr id="0" name=""/>
        <dsp:cNvSpPr/>
      </dsp:nvSpPr>
      <dsp:spPr>
        <a:xfrm>
          <a:off x="2559892" y="5211863"/>
          <a:ext cx="1666551" cy="1041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96917"/>
              <a:satOff val="-22889"/>
              <a:lumOff val="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Ato Adicional de 1834: maior autonomia para as províncias e instituição da Regência Una.</a:t>
          </a:r>
        </a:p>
      </dsp:txBody>
      <dsp:txXfrm>
        <a:off x="2590399" y="5242370"/>
        <a:ext cx="1605537" cy="980580"/>
      </dsp:txXfrm>
    </dsp:sp>
    <dsp:sp modelId="{6C538489-EE44-419C-84D3-8190787FB487}">
      <dsp:nvSpPr>
        <dsp:cNvPr id="0" name=""/>
        <dsp:cNvSpPr/>
      </dsp:nvSpPr>
      <dsp:spPr>
        <a:xfrm>
          <a:off x="4747242" y="3889"/>
          <a:ext cx="2083189" cy="1041594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latin typeface="Roboto" pitchFamily="2" charset="0"/>
              <a:ea typeface="Roboto" pitchFamily="2" charset="0"/>
            </a:rPr>
            <a:t>Regência Una de Feijó</a:t>
          </a:r>
        </a:p>
      </dsp:txBody>
      <dsp:txXfrm>
        <a:off x="4777749" y="34396"/>
        <a:ext cx="2022175" cy="980580"/>
      </dsp:txXfrm>
    </dsp:sp>
    <dsp:sp modelId="{BD0649D5-89A8-4FD0-8594-B4F2E2CAEF16}">
      <dsp:nvSpPr>
        <dsp:cNvPr id="0" name=""/>
        <dsp:cNvSpPr/>
      </dsp:nvSpPr>
      <dsp:spPr>
        <a:xfrm>
          <a:off x="4955561" y="1045484"/>
          <a:ext cx="208318" cy="781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1196"/>
              </a:lnTo>
              <a:lnTo>
                <a:pt x="208318" y="78119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9DA955-1857-46D3-BE19-AE3BC102E9AB}">
      <dsp:nvSpPr>
        <dsp:cNvPr id="0" name=""/>
        <dsp:cNvSpPr/>
      </dsp:nvSpPr>
      <dsp:spPr>
        <a:xfrm>
          <a:off x="5163880" y="1305882"/>
          <a:ext cx="1666551" cy="1041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29223"/>
              <a:satOff val="-30519"/>
              <a:lumOff val="31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Primeiras eleições para escolha de um chefe de governo no Brasil.</a:t>
          </a:r>
        </a:p>
      </dsp:txBody>
      <dsp:txXfrm>
        <a:off x="5194387" y="1336389"/>
        <a:ext cx="1605537" cy="980580"/>
      </dsp:txXfrm>
    </dsp:sp>
    <dsp:sp modelId="{8E583D8C-8392-4B27-98A6-5BC84B4E165E}">
      <dsp:nvSpPr>
        <dsp:cNvPr id="0" name=""/>
        <dsp:cNvSpPr/>
      </dsp:nvSpPr>
      <dsp:spPr>
        <a:xfrm>
          <a:off x="4955561" y="1045484"/>
          <a:ext cx="208318" cy="2083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3189"/>
              </a:lnTo>
              <a:lnTo>
                <a:pt x="208318" y="208318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04240-6DFD-4CEA-A1EF-A7E9B6CD969C}">
      <dsp:nvSpPr>
        <dsp:cNvPr id="0" name=""/>
        <dsp:cNvSpPr/>
      </dsp:nvSpPr>
      <dsp:spPr>
        <a:xfrm>
          <a:off x="5163880" y="2607876"/>
          <a:ext cx="1666551" cy="1041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661529"/>
              <a:satOff val="-38149"/>
              <a:lumOff val="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Rebeliões: Cabanagem, Farroupilha, Malês.</a:t>
          </a:r>
        </a:p>
      </dsp:txBody>
      <dsp:txXfrm>
        <a:off x="5194387" y="2638383"/>
        <a:ext cx="1605537" cy="980580"/>
      </dsp:txXfrm>
    </dsp:sp>
    <dsp:sp modelId="{137D7D42-28FA-43C4-876F-3E21E3F93100}">
      <dsp:nvSpPr>
        <dsp:cNvPr id="0" name=""/>
        <dsp:cNvSpPr/>
      </dsp:nvSpPr>
      <dsp:spPr>
        <a:xfrm>
          <a:off x="4955561" y="1045484"/>
          <a:ext cx="208318" cy="3385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5183"/>
              </a:lnTo>
              <a:lnTo>
                <a:pt x="208318" y="338518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7FA0C-1516-4B8E-9A13-C228B9ACC2F6}">
      <dsp:nvSpPr>
        <dsp:cNvPr id="0" name=""/>
        <dsp:cNvSpPr/>
      </dsp:nvSpPr>
      <dsp:spPr>
        <a:xfrm>
          <a:off x="5163880" y="3909870"/>
          <a:ext cx="1666551" cy="1041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93834"/>
              <a:satOff val="-45779"/>
              <a:lumOff val="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Falta de apoio na Câmara dos Deputados. </a:t>
          </a:r>
        </a:p>
      </dsp:txBody>
      <dsp:txXfrm>
        <a:off x="5194387" y="3940377"/>
        <a:ext cx="1605537" cy="980580"/>
      </dsp:txXfrm>
    </dsp:sp>
    <dsp:sp modelId="{0135CF05-1BC1-424F-98E1-BA844F4F3BA5}">
      <dsp:nvSpPr>
        <dsp:cNvPr id="0" name=""/>
        <dsp:cNvSpPr/>
      </dsp:nvSpPr>
      <dsp:spPr>
        <a:xfrm>
          <a:off x="4955561" y="1045484"/>
          <a:ext cx="208318" cy="4687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7177"/>
              </a:lnTo>
              <a:lnTo>
                <a:pt x="208318" y="468717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985E26-AE8C-456C-A1AF-B0EB653BFE1C}">
      <dsp:nvSpPr>
        <dsp:cNvPr id="0" name=""/>
        <dsp:cNvSpPr/>
      </dsp:nvSpPr>
      <dsp:spPr>
        <a:xfrm>
          <a:off x="5163880" y="5211863"/>
          <a:ext cx="1666551" cy="1041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26140"/>
              <a:satOff val="-53409"/>
              <a:lumOff val="54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1837: renúncia do regente Feijó.</a:t>
          </a:r>
        </a:p>
      </dsp:txBody>
      <dsp:txXfrm>
        <a:off x="5194387" y="5242370"/>
        <a:ext cx="1605537" cy="980580"/>
      </dsp:txXfrm>
    </dsp:sp>
    <dsp:sp modelId="{023B6D93-0A06-463D-9DEA-9D23ED28A48D}">
      <dsp:nvSpPr>
        <dsp:cNvPr id="0" name=""/>
        <dsp:cNvSpPr/>
      </dsp:nvSpPr>
      <dsp:spPr>
        <a:xfrm>
          <a:off x="7351229" y="3889"/>
          <a:ext cx="2083189" cy="1041594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latin typeface="Roboto" pitchFamily="2" charset="0"/>
              <a:ea typeface="Roboto" pitchFamily="2" charset="0"/>
            </a:rPr>
            <a:t>Regência Una de Araújo Lima</a:t>
          </a:r>
        </a:p>
      </dsp:txBody>
      <dsp:txXfrm>
        <a:off x="7381736" y="34396"/>
        <a:ext cx="2022175" cy="980580"/>
      </dsp:txXfrm>
    </dsp:sp>
    <dsp:sp modelId="{71398F33-DEA3-412E-B22F-CE70329EE574}">
      <dsp:nvSpPr>
        <dsp:cNvPr id="0" name=""/>
        <dsp:cNvSpPr/>
      </dsp:nvSpPr>
      <dsp:spPr>
        <a:xfrm>
          <a:off x="7559548" y="1045484"/>
          <a:ext cx="208318" cy="781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1196"/>
              </a:lnTo>
              <a:lnTo>
                <a:pt x="208318" y="78119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99A47-8025-4BE4-9524-08E3E53F6F9A}">
      <dsp:nvSpPr>
        <dsp:cNvPr id="0" name=""/>
        <dsp:cNvSpPr/>
      </dsp:nvSpPr>
      <dsp:spPr>
        <a:xfrm>
          <a:off x="7767867" y="1305882"/>
          <a:ext cx="1666551" cy="1041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58446"/>
              <a:satOff val="-61039"/>
              <a:lumOff val="62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O Regresso: hegemonia dos cafeicultores do Vale do Paraíba e dos grandes comerciantes do Rio de Janeiro.</a:t>
          </a:r>
        </a:p>
      </dsp:txBody>
      <dsp:txXfrm>
        <a:off x="7798374" y="1336389"/>
        <a:ext cx="1605537" cy="980580"/>
      </dsp:txXfrm>
    </dsp:sp>
    <dsp:sp modelId="{DFC7C409-2F1F-4088-840F-61F05EFAE39D}">
      <dsp:nvSpPr>
        <dsp:cNvPr id="0" name=""/>
        <dsp:cNvSpPr/>
      </dsp:nvSpPr>
      <dsp:spPr>
        <a:xfrm>
          <a:off x="7559548" y="1045484"/>
          <a:ext cx="208318" cy="2083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3189"/>
              </a:lnTo>
              <a:lnTo>
                <a:pt x="208318" y="208318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32BAF2-95B4-43E6-860D-92C7985C0D8E}">
      <dsp:nvSpPr>
        <dsp:cNvPr id="0" name=""/>
        <dsp:cNvSpPr/>
      </dsp:nvSpPr>
      <dsp:spPr>
        <a:xfrm>
          <a:off x="7767867" y="2607876"/>
          <a:ext cx="1666551" cy="1041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190752"/>
              <a:satOff val="-68668"/>
              <a:lumOff val="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Os regressistas queriam garantir a unidade do Império e a ordem escravista.</a:t>
          </a:r>
        </a:p>
      </dsp:txBody>
      <dsp:txXfrm>
        <a:off x="7798374" y="2638383"/>
        <a:ext cx="1605537" cy="980580"/>
      </dsp:txXfrm>
    </dsp:sp>
    <dsp:sp modelId="{937704C2-575A-4E09-A0E4-5F4B81148D94}">
      <dsp:nvSpPr>
        <dsp:cNvPr id="0" name=""/>
        <dsp:cNvSpPr/>
      </dsp:nvSpPr>
      <dsp:spPr>
        <a:xfrm>
          <a:off x="7559548" y="1045484"/>
          <a:ext cx="208318" cy="3385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5183"/>
              </a:lnTo>
              <a:lnTo>
                <a:pt x="208318" y="338518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6D388-29F7-462D-9121-E8C8AA0A6174}">
      <dsp:nvSpPr>
        <dsp:cNvPr id="0" name=""/>
        <dsp:cNvSpPr/>
      </dsp:nvSpPr>
      <dsp:spPr>
        <a:xfrm>
          <a:off x="7767867" y="3909870"/>
          <a:ext cx="1666551" cy="1041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323057"/>
              <a:satOff val="-76298"/>
              <a:lumOff val="78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Lei Interpretativa do Ato Adicional: retirava autonomia das províncias e dava maior poder ao governo central.</a:t>
          </a:r>
        </a:p>
      </dsp:txBody>
      <dsp:txXfrm>
        <a:off x="7798374" y="3940377"/>
        <a:ext cx="1605537" cy="980580"/>
      </dsp:txXfrm>
    </dsp:sp>
    <dsp:sp modelId="{A2E496B7-FAA5-4D1D-BF64-DDABB1F8FEAC}">
      <dsp:nvSpPr>
        <dsp:cNvPr id="0" name=""/>
        <dsp:cNvSpPr/>
      </dsp:nvSpPr>
      <dsp:spPr>
        <a:xfrm>
          <a:off x="7559548" y="1045484"/>
          <a:ext cx="208318" cy="4687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7177"/>
              </a:lnTo>
              <a:lnTo>
                <a:pt x="208318" y="468717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7238FB-8160-4FFA-B432-BE57E6760F85}">
      <dsp:nvSpPr>
        <dsp:cNvPr id="0" name=""/>
        <dsp:cNvSpPr/>
      </dsp:nvSpPr>
      <dsp:spPr>
        <a:xfrm>
          <a:off x="7767867" y="5211863"/>
          <a:ext cx="1666551" cy="1041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latin typeface="Roboto" pitchFamily="2" charset="0"/>
              <a:ea typeface="Roboto" pitchFamily="2" charset="0"/>
            </a:rPr>
            <a:t>Rebeliões: Cabanagem, Farroupilha, Sabinada, Balaiada.</a:t>
          </a:r>
        </a:p>
      </dsp:txBody>
      <dsp:txXfrm>
        <a:off x="7798374" y="5242370"/>
        <a:ext cx="1605537" cy="9805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4F30D-A94E-4B6C-AE09-8E8D052DAF33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481CFD-4668-48F9-A274-572EE5E6F213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Agitações de rua, revoltas escravas e rebeliões republicanas. </a:t>
          </a:r>
          <a:endParaRPr lang="pt-BR" sz="1700" kern="1200" dirty="0">
            <a:solidFill>
              <a:schemeClr val="tx1"/>
            </a:solidFill>
          </a:endParaRPr>
        </a:p>
      </dsp:txBody>
      <dsp:txXfrm>
        <a:off x="610504" y="416587"/>
        <a:ext cx="7440913" cy="833607"/>
      </dsp:txXfrm>
    </dsp:sp>
    <dsp:sp modelId="{C9718D54-8DAB-4500-A8AF-5AE3C9444D6D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272FD7-EE1D-4733-83E1-70D980270602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Manifestações relacionadas ao alto custo de vida nas cidades brasileiras, ao escravismo e ao autoritarismo dos regentes. </a:t>
          </a:r>
          <a:endParaRPr lang="pt-BR" sz="1700" kern="1200" dirty="0">
            <a:solidFill>
              <a:schemeClr val="tx1"/>
            </a:solidFill>
          </a:endParaRPr>
        </a:p>
      </dsp:txBody>
      <dsp:txXfrm>
        <a:off x="1088431" y="1667215"/>
        <a:ext cx="6962986" cy="833607"/>
      </dsp:txXfrm>
    </dsp:sp>
    <dsp:sp modelId="{5F22BC96-75FC-4F21-B11A-C78A45A2DF5F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7E03D-C1E2-49E3-8155-8CC932800F7F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Pobres e ricos, peões e fazendeiros, indígenas, mestiços, negros e brancos se uniram para combater o governo central. </a:t>
          </a:r>
          <a:endParaRPr lang="pt-BR" sz="1700" kern="1200" dirty="0">
            <a:solidFill>
              <a:schemeClr val="tx1"/>
            </a:solidFill>
          </a:endParaRPr>
        </a:p>
      </dsp:txBody>
      <dsp:txXfrm>
        <a:off x="1088431" y="2917843"/>
        <a:ext cx="6962986" cy="833607"/>
      </dsp:txXfrm>
    </dsp:sp>
    <dsp:sp modelId="{401B171E-7187-4DE5-B83D-1CFB0101A138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D89F0-ADBA-4C94-B48A-64CC6EE96667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Enquanto as elites provinciais lutavam pela autonomia das províncias, os oprimidos batalhavam por liberdade e uma vida melhor.</a:t>
          </a:r>
          <a:endParaRPr lang="pt-BR" sz="1700" kern="1200" dirty="0">
            <a:solidFill>
              <a:schemeClr val="tx1"/>
            </a:solidFill>
          </a:endParaRPr>
        </a:p>
      </dsp:txBody>
      <dsp:txXfrm>
        <a:off x="610504" y="4168472"/>
        <a:ext cx="7440913" cy="833607"/>
      </dsp:txXfrm>
    </dsp:sp>
    <dsp:sp modelId="{9763D69B-849F-4D5E-8472-C400DD6D25B1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01040-08F1-4E89-AF5C-2148355EB1ED}">
      <dsp:nvSpPr>
        <dsp:cNvPr id="0" name=""/>
        <dsp:cNvSpPr/>
      </dsp:nvSpPr>
      <dsp:spPr>
        <a:xfrm>
          <a:off x="0" y="431282"/>
          <a:ext cx="1475488" cy="16179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kern="1200" dirty="0">
              <a:latin typeface="Roboto" pitchFamily="2" charset="0"/>
              <a:ea typeface="Roboto" pitchFamily="2" charset="0"/>
            </a:rPr>
            <a:t>Grão-Pará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kern="1200" dirty="0">
              <a:latin typeface="Roboto" pitchFamily="2" charset="0"/>
              <a:ea typeface="Roboto" pitchFamily="2" charset="0"/>
            </a:rPr>
            <a:t>(1835-1840)</a:t>
          </a:r>
        </a:p>
      </dsp:txBody>
      <dsp:txXfrm>
        <a:off x="43216" y="474498"/>
        <a:ext cx="1389056" cy="1531562"/>
      </dsp:txXfrm>
    </dsp:sp>
    <dsp:sp modelId="{4B5DD970-465B-49DF-8EA5-C3AA438873E9}">
      <dsp:nvSpPr>
        <dsp:cNvPr id="0" name=""/>
        <dsp:cNvSpPr/>
      </dsp:nvSpPr>
      <dsp:spPr>
        <a:xfrm>
          <a:off x="1623037" y="1057318"/>
          <a:ext cx="312803" cy="3659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b="0" kern="1200">
            <a:latin typeface="Roboto" pitchFamily="2" charset="0"/>
            <a:ea typeface="Roboto" pitchFamily="2" charset="0"/>
          </a:endParaRPr>
        </a:p>
      </dsp:txBody>
      <dsp:txXfrm>
        <a:off x="1623037" y="1130502"/>
        <a:ext cx="218962" cy="219553"/>
      </dsp:txXfrm>
    </dsp:sp>
    <dsp:sp modelId="{4FA4BEFB-AD3A-4DA7-B52A-79BB7E8BB726}">
      <dsp:nvSpPr>
        <dsp:cNvPr id="0" name=""/>
        <dsp:cNvSpPr/>
      </dsp:nvSpPr>
      <dsp:spPr>
        <a:xfrm>
          <a:off x="2065684" y="431282"/>
          <a:ext cx="1475488" cy="16179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kern="1200" dirty="0">
              <a:latin typeface="Roboto" pitchFamily="2" charset="0"/>
              <a:ea typeface="Roboto" pitchFamily="2" charset="0"/>
            </a:rPr>
            <a:t>Contexto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kern="1200" dirty="0">
              <a:latin typeface="Roboto" pitchFamily="2" charset="0"/>
              <a:ea typeface="Roboto" pitchFamily="2" charset="0"/>
            </a:rPr>
            <a:t>População majoritariamente pobre; 15% de brancos e 85% de índios, negros e mestiços.</a:t>
          </a:r>
        </a:p>
      </dsp:txBody>
      <dsp:txXfrm>
        <a:off x="2108900" y="474498"/>
        <a:ext cx="1389056" cy="1531562"/>
      </dsp:txXfrm>
    </dsp:sp>
    <dsp:sp modelId="{D674CC7F-B031-4314-841A-286CF29F8ACB}">
      <dsp:nvSpPr>
        <dsp:cNvPr id="0" name=""/>
        <dsp:cNvSpPr/>
      </dsp:nvSpPr>
      <dsp:spPr>
        <a:xfrm>
          <a:off x="3688722" y="1057318"/>
          <a:ext cx="312803" cy="3659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b="0" kern="1200">
            <a:latin typeface="Roboto" pitchFamily="2" charset="0"/>
            <a:ea typeface="Roboto" pitchFamily="2" charset="0"/>
          </a:endParaRPr>
        </a:p>
      </dsp:txBody>
      <dsp:txXfrm>
        <a:off x="3688722" y="1130502"/>
        <a:ext cx="218962" cy="219553"/>
      </dsp:txXfrm>
    </dsp:sp>
    <dsp:sp modelId="{44C545F7-103E-462E-8263-1E90DE65D7EC}">
      <dsp:nvSpPr>
        <dsp:cNvPr id="0" name=""/>
        <dsp:cNvSpPr/>
      </dsp:nvSpPr>
      <dsp:spPr>
        <a:xfrm>
          <a:off x="4131369" y="431282"/>
          <a:ext cx="1475488" cy="16179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kern="1200" dirty="0">
              <a:latin typeface="Roboto" pitchFamily="2" charset="0"/>
              <a:ea typeface="Roboto" pitchFamily="2" charset="0"/>
            </a:rPr>
            <a:t>Aspirações dos cabanos:</a:t>
          </a:r>
          <a:br>
            <a:rPr lang="pt-BR" sz="1300" b="0" kern="1200" dirty="0">
              <a:latin typeface="Roboto" pitchFamily="2" charset="0"/>
              <a:ea typeface="Roboto" pitchFamily="2" charset="0"/>
            </a:rPr>
          </a:br>
          <a:br>
            <a:rPr lang="pt-BR" sz="1300" b="0" kern="1200" dirty="0">
              <a:latin typeface="Roboto" pitchFamily="2" charset="0"/>
              <a:ea typeface="Roboto" pitchFamily="2" charset="0"/>
            </a:rPr>
          </a:br>
          <a:r>
            <a:rPr lang="pt-BR" sz="1300" b="0" kern="1200" dirty="0">
              <a:latin typeface="Roboto" pitchFamily="2" charset="0"/>
              <a:ea typeface="Roboto" pitchFamily="2" charset="0"/>
            </a:rPr>
            <a:t>Terras para plantar e o fim da escravidão.</a:t>
          </a:r>
        </a:p>
      </dsp:txBody>
      <dsp:txXfrm>
        <a:off x="4174585" y="474498"/>
        <a:ext cx="1389056" cy="1531562"/>
      </dsp:txXfrm>
    </dsp:sp>
    <dsp:sp modelId="{DA38995D-B418-4012-ADDD-DDF8E7A78785}">
      <dsp:nvSpPr>
        <dsp:cNvPr id="0" name=""/>
        <dsp:cNvSpPr/>
      </dsp:nvSpPr>
      <dsp:spPr>
        <a:xfrm>
          <a:off x="5754407" y="1057318"/>
          <a:ext cx="312803" cy="3659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b="0" kern="1200">
            <a:latin typeface="Roboto" pitchFamily="2" charset="0"/>
            <a:ea typeface="Roboto" pitchFamily="2" charset="0"/>
          </a:endParaRPr>
        </a:p>
      </dsp:txBody>
      <dsp:txXfrm>
        <a:off x="5754407" y="1130502"/>
        <a:ext cx="218962" cy="219553"/>
      </dsp:txXfrm>
    </dsp:sp>
    <dsp:sp modelId="{029550AB-B4B0-41F1-9A40-6A3F4219FCBC}">
      <dsp:nvSpPr>
        <dsp:cNvPr id="0" name=""/>
        <dsp:cNvSpPr/>
      </dsp:nvSpPr>
      <dsp:spPr>
        <a:xfrm>
          <a:off x="6197053" y="431282"/>
          <a:ext cx="1475488" cy="16179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kern="1200" dirty="0">
              <a:latin typeface="Roboto" pitchFamily="2" charset="0"/>
              <a:ea typeface="Roboto" pitchFamily="2" charset="0"/>
            </a:rPr>
            <a:t>Aspirações dos fazendeiros:</a:t>
          </a:r>
          <a:br>
            <a:rPr lang="pt-BR" sz="1300" b="0" kern="1200" dirty="0">
              <a:latin typeface="Roboto" pitchFamily="2" charset="0"/>
              <a:ea typeface="Roboto" pitchFamily="2" charset="0"/>
            </a:rPr>
          </a:br>
          <a:br>
            <a:rPr lang="pt-BR" sz="1300" b="0" kern="1200" dirty="0">
              <a:latin typeface="Roboto" pitchFamily="2" charset="0"/>
              <a:ea typeface="Roboto" pitchFamily="2" charset="0"/>
            </a:rPr>
          </a:br>
          <a:r>
            <a:rPr lang="pt-BR" sz="1300" b="0" kern="1200" dirty="0">
              <a:latin typeface="Roboto" pitchFamily="2" charset="0"/>
              <a:ea typeface="Roboto" pitchFamily="2" charset="0"/>
            </a:rPr>
            <a:t>Escolher os presidentes da província.</a:t>
          </a:r>
        </a:p>
      </dsp:txBody>
      <dsp:txXfrm>
        <a:off x="6240269" y="474498"/>
        <a:ext cx="1389056" cy="1531562"/>
      </dsp:txXfrm>
    </dsp:sp>
    <dsp:sp modelId="{25D6E400-0B1A-4DD3-8C98-368BC8CED8BE}">
      <dsp:nvSpPr>
        <dsp:cNvPr id="0" name=""/>
        <dsp:cNvSpPr/>
      </dsp:nvSpPr>
      <dsp:spPr>
        <a:xfrm>
          <a:off x="7820091" y="1057318"/>
          <a:ext cx="312803" cy="3659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b="0" kern="1200">
            <a:latin typeface="Roboto" pitchFamily="2" charset="0"/>
            <a:ea typeface="Roboto" pitchFamily="2" charset="0"/>
          </a:endParaRPr>
        </a:p>
      </dsp:txBody>
      <dsp:txXfrm>
        <a:off x="7820091" y="1130502"/>
        <a:ext cx="218962" cy="219553"/>
      </dsp:txXfrm>
    </dsp:sp>
    <dsp:sp modelId="{F904152B-067E-4E5B-B7A0-F56E7514C924}">
      <dsp:nvSpPr>
        <dsp:cNvPr id="0" name=""/>
        <dsp:cNvSpPr/>
      </dsp:nvSpPr>
      <dsp:spPr>
        <a:xfrm>
          <a:off x="8262738" y="431282"/>
          <a:ext cx="1475488" cy="16179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kern="1200" dirty="0">
              <a:latin typeface="Roboto" pitchFamily="2" charset="0"/>
              <a:ea typeface="Roboto" pitchFamily="2" charset="0"/>
            </a:rPr>
            <a:t>Tomaram o poder e proclamaram uma república em agosto de 1835.</a:t>
          </a:r>
        </a:p>
      </dsp:txBody>
      <dsp:txXfrm>
        <a:off x="8305954" y="474498"/>
        <a:ext cx="1389056" cy="1531562"/>
      </dsp:txXfrm>
    </dsp:sp>
    <dsp:sp modelId="{DA37D36C-4F8A-47DC-B1AA-5B7091412450}">
      <dsp:nvSpPr>
        <dsp:cNvPr id="0" name=""/>
        <dsp:cNvSpPr/>
      </dsp:nvSpPr>
      <dsp:spPr>
        <a:xfrm>
          <a:off x="9885776" y="1057318"/>
          <a:ext cx="312803" cy="3659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b="0" kern="1200">
            <a:latin typeface="Roboto" pitchFamily="2" charset="0"/>
            <a:ea typeface="Roboto" pitchFamily="2" charset="0"/>
          </a:endParaRPr>
        </a:p>
      </dsp:txBody>
      <dsp:txXfrm>
        <a:off x="9885776" y="1130502"/>
        <a:ext cx="218962" cy="219553"/>
      </dsp:txXfrm>
    </dsp:sp>
    <dsp:sp modelId="{183CC0D0-3518-4027-804B-88584ACAFC14}">
      <dsp:nvSpPr>
        <dsp:cNvPr id="0" name=""/>
        <dsp:cNvSpPr/>
      </dsp:nvSpPr>
      <dsp:spPr>
        <a:xfrm>
          <a:off x="10328423" y="431282"/>
          <a:ext cx="1475488" cy="161799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solidFill>
                <a:schemeClr val="tx1"/>
              </a:solidFill>
              <a:latin typeface="Roboto" pitchFamily="2" charset="0"/>
              <a:ea typeface="Roboto" pitchFamily="2" charset="0"/>
            </a:rPr>
            <a:t>Não conseguiram manter o poder. Repressão brutal: o governo matou cerca de 40% da população.</a:t>
          </a:r>
        </a:p>
      </dsp:txBody>
      <dsp:txXfrm>
        <a:off x="10371639" y="474498"/>
        <a:ext cx="1389056" cy="15315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01040-08F1-4E89-AF5C-2148355EB1ED}">
      <dsp:nvSpPr>
        <dsp:cNvPr id="0" name=""/>
        <dsp:cNvSpPr/>
      </dsp:nvSpPr>
      <dsp:spPr>
        <a:xfrm>
          <a:off x="0" y="212847"/>
          <a:ext cx="1462863" cy="17362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>
              <a:latin typeface="Roboto" pitchFamily="2" charset="0"/>
              <a:ea typeface="Roboto" pitchFamily="2" charset="0"/>
            </a:rPr>
            <a:t>Rio Grande do Sul e Santa Catarina (1835-1845)</a:t>
          </a:r>
          <a:endParaRPr lang="pt-BR" sz="1400" b="0" kern="1200" dirty="0">
            <a:latin typeface="Roboto" pitchFamily="2" charset="0"/>
            <a:ea typeface="Roboto" pitchFamily="2" charset="0"/>
          </a:endParaRPr>
        </a:p>
      </dsp:txBody>
      <dsp:txXfrm>
        <a:off x="42846" y="255693"/>
        <a:ext cx="1377171" cy="1650565"/>
      </dsp:txXfrm>
    </dsp:sp>
    <dsp:sp modelId="{4B5DD970-465B-49DF-8EA5-C3AA438873E9}">
      <dsp:nvSpPr>
        <dsp:cNvPr id="0" name=""/>
        <dsp:cNvSpPr/>
      </dsp:nvSpPr>
      <dsp:spPr>
        <a:xfrm>
          <a:off x="1609149" y="899580"/>
          <a:ext cx="310127" cy="3627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b="0" kern="1200">
            <a:latin typeface="Roboto" pitchFamily="2" charset="0"/>
            <a:ea typeface="Roboto" pitchFamily="2" charset="0"/>
          </a:endParaRPr>
        </a:p>
      </dsp:txBody>
      <dsp:txXfrm>
        <a:off x="1609149" y="972138"/>
        <a:ext cx="217089" cy="217674"/>
      </dsp:txXfrm>
    </dsp:sp>
    <dsp:sp modelId="{4FA4BEFB-AD3A-4DA7-B52A-79BB7E8BB726}">
      <dsp:nvSpPr>
        <dsp:cNvPr id="0" name=""/>
        <dsp:cNvSpPr/>
      </dsp:nvSpPr>
      <dsp:spPr>
        <a:xfrm>
          <a:off x="2048008" y="212847"/>
          <a:ext cx="1462863" cy="17362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>
              <a:latin typeface="Roboto" pitchFamily="2" charset="0"/>
              <a:ea typeface="Roboto" pitchFamily="2" charset="0"/>
            </a:rPr>
            <a:t>Reclamações: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>
              <a:latin typeface="Roboto" pitchFamily="2" charset="0"/>
              <a:ea typeface="Roboto" pitchFamily="2" charset="0"/>
            </a:rPr>
            <a:t>O governo não favorecia as atividades econômicas locais.</a:t>
          </a:r>
          <a:endParaRPr lang="pt-BR" sz="1400" b="0" kern="1200" dirty="0">
            <a:latin typeface="Roboto" pitchFamily="2" charset="0"/>
            <a:ea typeface="Roboto" pitchFamily="2" charset="0"/>
          </a:endParaRPr>
        </a:p>
      </dsp:txBody>
      <dsp:txXfrm>
        <a:off x="2090854" y="255693"/>
        <a:ext cx="1377171" cy="1650565"/>
      </dsp:txXfrm>
    </dsp:sp>
    <dsp:sp modelId="{D674CC7F-B031-4314-841A-286CF29F8ACB}">
      <dsp:nvSpPr>
        <dsp:cNvPr id="0" name=""/>
        <dsp:cNvSpPr/>
      </dsp:nvSpPr>
      <dsp:spPr>
        <a:xfrm>
          <a:off x="3657158" y="899580"/>
          <a:ext cx="310127" cy="3627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b="0" kern="1200">
            <a:latin typeface="Roboto" pitchFamily="2" charset="0"/>
            <a:ea typeface="Roboto" pitchFamily="2" charset="0"/>
          </a:endParaRPr>
        </a:p>
      </dsp:txBody>
      <dsp:txXfrm>
        <a:off x="3657158" y="972138"/>
        <a:ext cx="217089" cy="217674"/>
      </dsp:txXfrm>
    </dsp:sp>
    <dsp:sp modelId="{44C545F7-103E-462E-8263-1E90DE65D7EC}">
      <dsp:nvSpPr>
        <dsp:cNvPr id="0" name=""/>
        <dsp:cNvSpPr/>
      </dsp:nvSpPr>
      <dsp:spPr>
        <a:xfrm>
          <a:off x="4096017" y="212847"/>
          <a:ext cx="1462863" cy="17362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>
              <a:latin typeface="Roboto" pitchFamily="2" charset="0"/>
              <a:ea typeface="Roboto" pitchFamily="2" charset="0"/>
            </a:rPr>
            <a:t>Os farroupilhas conquistaram Porto Alegre em 1835 e, em 1836, proclamaram a República Rio-Grandense.</a:t>
          </a:r>
          <a:endParaRPr lang="pt-BR" sz="1400" b="0" kern="1200" dirty="0">
            <a:latin typeface="Roboto" pitchFamily="2" charset="0"/>
            <a:ea typeface="Roboto" pitchFamily="2" charset="0"/>
          </a:endParaRPr>
        </a:p>
      </dsp:txBody>
      <dsp:txXfrm>
        <a:off x="4138863" y="255693"/>
        <a:ext cx="1377171" cy="1650565"/>
      </dsp:txXfrm>
    </dsp:sp>
    <dsp:sp modelId="{DA38995D-B418-4012-ADDD-DDF8E7A78785}">
      <dsp:nvSpPr>
        <dsp:cNvPr id="0" name=""/>
        <dsp:cNvSpPr/>
      </dsp:nvSpPr>
      <dsp:spPr>
        <a:xfrm>
          <a:off x="5705167" y="899580"/>
          <a:ext cx="310127" cy="3627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b="0" kern="1200">
            <a:latin typeface="Roboto" pitchFamily="2" charset="0"/>
            <a:ea typeface="Roboto" pitchFamily="2" charset="0"/>
          </a:endParaRPr>
        </a:p>
      </dsp:txBody>
      <dsp:txXfrm>
        <a:off x="5705167" y="972138"/>
        <a:ext cx="217089" cy="217674"/>
      </dsp:txXfrm>
    </dsp:sp>
    <dsp:sp modelId="{029550AB-B4B0-41F1-9A40-6A3F4219FCBC}">
      <dsp:nvSpPr>
        <dsp:cNvPr id="0" name=""/>
        <dsp:cNvSpPr/>
      </dsp:nvSpPr>
      <dsp:spPr>
        <a:xfrm>
          <a:off x="6144026" y="212847"/>
          <a:ext cx="1462863" cy="17362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>
              <a:latin typeface="Roboto" pitchFamily="2" charset="0"/>
              <a:ea typeface="Roboto" pitchFamily="2" charset="0"/>
            </a:rPr>
            <a:t>Em 1839, conquistaram Santa Catarina e proclamaram a República Juliana.</a:t>
          </a:r>
          <a:endParaRPr lang="pt-BR" sz="1400" b="0" kern="1200" dirty="0">
            <a:latin typeface="Roboto" pitchFamily="2" charset="0"/>
            <a:ea typeface="Roboto" pitchFamily="2" charset="0"/>
          </a:endParaRPr>
        </a:p>
      </dsp:txBody>
      <dsp:txXfrm>
        <a:off x="6186872" y="255693"/>
        <a:ext cx="1377171" cy="1650565"/>
      </dsp:txXfrm>
    </dsp:sp>
    <dsp:sp modelId="{25D6E400-0B1A-4DD3-8C98-368BC8CED8BE}">
      <dsp:nvSpPr>
        <dsp:cNvPr id="0" name=""/>
        <dsp:cNvSpPr/>
      </dsp:nvSpPr>
      <dsp:spPr>
        <a:xfrm>
          <a:off x="7753175" y="899580"/>
          <a:ext cx="310127" cy="3627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b="0" kern="1200">
            <a:latin typeface="Roboto" pitchFamily="2" charset="0"/>
            <a:ea typeface="Roboto" pitchFamily="2" charset="0"/>
          </a:endParaRPr>
        </a:p>
      </dsp:txBody>
      <dsp:txXfrm>
        <a:off x="7753175" y="972138"/>
        <a:ext cx="217089" cy="217674"/>
      </dsp:txXfrm>
    </dsp:sp>
    <dsp:sp modelId="{F904152B-067E-4E5B-B7A0-F56E7514C924}">
      <dsp:nvSpPr>
        <dsp:cNvPr id="0" name=""/>
        <dsp:cNvSpPr/>
      </dsp:nvSpPr>
      <dsp:spPr>
        <a:xfrm>
          <a:off x="8192034" y="212847"/>
          <a:ext cx="1462863" cy="17362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>
              <a:latin typeface="Roboto" pitchFamily="2" charset="0"/>
              <a:ea typeface="Roboto" pitchFamily="2" charset="0"/>
            </a:rPr>
            <a:t>Em 1842, o Império enviou 12 mil homens para combater os farroupilhas.</a:t>
          </a:r>
          <a:endParaRPr lang="pt-BR" sz="1400" b="0" kern="1200" dirty="0">
            <a:latin typeface="Roboto" pitchFamily="2" charset="0"/>
            <a:ea typeface="Roboto" pitchFamily="2" charset="0"/>
          </a:endParaRPr>
        </a:p>
      </dsp:txBody>
      <dsp:txXfrm>
        <a:off x="8234880" y="255693"/>
        <a:ext cx="1377171" cy="1650565"/>
      </dsp:txXfrm>
    </dsp:sp>
    <dsp:sp modelId="{DA37D36C-4F8A-47DC-B1AA-5B7091412450}">
      <dsp:nvSpPr>
        <dsp:cNvPr id="0" name=""/>
        <dsp:cNvSpPr/>
      </dsp:nvSpPr>
      <dsp:spPr>
        <a:xfrm>
          <a:off x="9801184" y="899580"/>
          <a:ext cx="310127" cy="3627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b="0" kern="1200">
            <a:latin typeface="Roboto" pitchFamily="2" charset="0"/>
            <a:ea typeface="Roboto" pitchFamily="2" charset="0"/>
          </a:endParaRPr>
        </a:p>
      </dsp:txBody>
      <dsp:txXfrm>
        <a:off x="9801184" y="972138"/>
        <a:ext cx="217089" cy="217674"/>
      </dsp:txXfrm>
    </dsp:sp>
    <dsp:sp modelId="{183CC0D0-3518-4027-804B-88584ACAFC14}">
      <dsp:nvSpPr>
        <dsp:cNvPr id="0" name=""/>
        <dsp:cNvSpPr/>
      </dsp:nvSpPr>
      <dsp:spPr>
        <a:xfrm>
          <a:off x="10240043" y="212847"/>
          <a:ext cx="1462863" cy="173625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Roboto" pitchFamily="2" charset="0"/>
              <a:ea typeface="Roboto" pitchFamily="2" charset="0"/>
            </a:rPr>
            <a:t>Tratado do Poncho Verde: “paz honrosa” (1845).</a:t>
          </a:r>
        </a:p>
      </dsp:txBody>
      <dsp:txXfrm>
        <a:off x="10282889" y="255693"/>
        <a:ext cx="1377171" cy="1650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8871B-2382-F847-98E2-47895C4028E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8591D-11A9-F542-B077-9A8DB05BC9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745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048E7-D0D4-457A-A60B-E18A0C494624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10545-D58A-4457-B15E-2443C9C595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184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949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4F74F-EA3C-4F69-9CCF-2800C7B6A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4F17A7-50F8-4538-86DD-78DB14BED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BC05A2-ED61-45D2-B60C-33CD2D01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803-49C2-344C-B34E-49C204CFB86E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1A2D94-E06E-4B2F-9709-8CC09EA4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0B9158-6621-473C-ABDD-24F16E2A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28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41B85B-2BB3-4B64-A95E-7BB2938B0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236ABA-71C6-4620-99F3-DA7BF9730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317FEB-E9B0-46CD-9EE8-AB9B6EF91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6662-B844-2440-98E4-31A6AA3DC695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8FE9F4-B4B5-4F2A-9D18-C3ACA9C45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2CF5AD-F980-42CB-A6DF-64EDBA974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938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EE2408-ED16-4E68-8EDD-24F5E5289C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3F1C236-87FD-4C51-985C-D1E845206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52F103-8A48-425A-9F96-419D42370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B80F-7EA6-0E44-9C9E-5176201ACB00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D937DB-DA4F-4AA9-A3BF-9AFF4DAA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FE3170-6ADD-4EDE-86BA-99540D2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691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F507D-205E-447E-8C1B-EA360B3AF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C666F1-A327-40EA-90D7-750B12B92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F53B23-3551-45FA-BA70-3621D55B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04F6-8425-5A45-9F55-92C725828CAA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13D731-3A45-4014-A6F1-31707BA05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C2F7EA-5912-4079-897A-6554A071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836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1A4273-1EE6-415B-AEEB-A14402F26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A1DDA3-9306-41CC-9D44-EE8613C7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DF8E93-4D9D-4709-A98F-44913C01B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FCA15-14F6-4749-8B42-CEDCE325DA8E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10035F-D498-4A0C-878F-7367FBA8B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BBE938-34EA-481B-B6A6-C3D67317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984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D09DD-C27A-4593-B293-599A2FF6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4522FF-FFF2-4247-B445-0492D55A8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9F7797F-3A62-4960-9E11-633CBCEC4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222BCA8-1828-46FE-94BD-6146C9D1B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9D79-605F-A443-AB74-3082A9BA64C6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256327-8531-406D-A636-935101DC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446FB4B-6E06-4A06-8396-70344C54D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440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FB85E-D368-40A1-AC32-B717428E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38F19B-17B7-4835-9BAB-5C758F950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9F91D38-57DF-44D9-97F6-9C1176525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BAEB260-3FC1-4C6C-A9DA-1D30E3052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5541F3B-5A3E-4C92-9217-196361EE7C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019BB26-C399-4DD5-8664-F3D784406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B189-6C16-414E-8842-2DEF87577F32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D701E3C-0111-4774-A6C4-D4C234694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3CC3EE3-5B64-4724-8C62-DC50BE51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339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82E45-7D1E-4A17-A064-A033F0E79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E42D507-AA8B-4BCB-8633-3D709B8D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B78F-B0EC-AF41-9BA5-3AC03B75F3D9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D938886-2645-44ED-BAA3-7A3B4E4E9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A0BAAE0-B2C5-4517-AA84-8FE47234E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235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628BA0E-A5CA-4260-8102-9F2C4D60E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203A-B0DC-0C44-90D5-B12A341C9342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8305DD7-C97F-42F0-A86D-6246A0237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2432548-CDAC-4B1D-A534-B843BC22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950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32079-A086-473B-89EA-B792A928E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E50BD9-B74E-4CA1-A287-E52C78B14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488314-874F-41B4-B8F9-A93369237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4DC547-9FC4-47D6-8788-73046874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F59B-E22E-7448-BA64-02E6DC1C13FB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B6459F-55B8-441E-A88C-D2EA2148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0BC4BA-8FF0-4D9F-B415-EC729E00E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812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BE612C-CE1F-494A-B3F5-88B4E8D9D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B3FC963-313A-4231-8817-F0F1549729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065AA4-0865-47E0-A005-067A71CD0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A58EEF-C78D-41B4-A0B0-74C83341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5B2B-5FF8-3142-9E78-90B2008CB7FD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8AFA21-4E02-487D-8AB7-495877F40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D24344-5803-40A9-A7EE-2B37861DE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645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DB3BE27-E50B-457B-A32C-FCA624848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B8B4E8-3356-45BD-94E5-91E8FCBC2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AA2AF0-4F1C-404F-AEA3-1489890AC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D87AB-A504-FA4E-8FFE-CF4BF63A252A}" type="datetime1">
              <a:rPr lang="pt-BR" smtClean="0"/>
              <a:t>02/06/2023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5F3CCC-6093-47DA-B405-983B829C4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858A54-5748-4BC0-9D67-759103D12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D22FE-FFBE-49C0-AC62-56E6201B53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979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12" Type="http://schemas.microsoft.com/office/2007/relationships/diagramDrawing" Target="../diagrams/drawing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diagramColors" Target="../diagrams/colors7.xml"/><Relationship Id="rId5" Type="http://schemas.openxmlformats.org/officeDocument/2006/relationships/diagramColors" Target="../diagrams/colors6.xml"/><Relationship Id="rId10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6.xml"/><Relationship Id="rId9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diagramLayout" Target="../diagrams/layout15.xml"/><Relationship Id="rId18" Type="http://schemas.openxmlformats.org/officeDocument/2006/relationships/diagramLayout" Target="../diagrams/layout16.xml"/><Relationship Id="rId26" Type="http://schemas.microsoft.com/office/2007/relationships/diagramDrawing" Target="../diagrams/drawing17.xml"/><Relationship Id="rId3" Type="http://schemas.openxmlformats.org/officeDocument/2006/relationships/diagramLayout" Target="../diagrams/layout13.xml"/><Relationship Id="rId21" Type="http://schemas.microsoft.com/office/2007/relationships/diagramDrawing" Target="../diagrams/drawing16.xml"/><Relationship Id="rId7" Type="http://schemas.openxmlformats.org/officeDocument/2006/relationships/diagramData" Target="../diagrams/data14.xml"/><Relationship Id="rId12" Type="http://schemas.openxmlformats.org/officeDocument/2006/relationships/diagramData" Target="../diagrams/data15.xml"/><Relationship Id="rId17" Type="http://schemas.openxmlformats.org/officeDocument/2006/relationships/diagramData" Target="../diagrams/data16.xml"/><Relationship Id="rId25" Type="http://schemas.openxmlformats.org/officeDocument/2006/relationships/diagramColors" Target="../diagrams/colors17.xml"/><Relationship Id="rId2" Type="http://schemas.openxmlformats.org/officeDocument/2006/relationships/diagramData" Target="../diagrams/data13.xml"/><Relationship Id="rId16" Type="http://schemas.microsoft.com/office/2007/relationships/diagramDrawing" Target="../diagrams/drawing15.xml"/><Relationship Id="rId20" Type="http://schemas.openxmlformats.org/officeDocument/2006/relationships/diagramColors" Target="../diagrams/colors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24" Type="http://schemas.openxmlformats.org/officeDocument/2006/relationships/diagramQuickStyle" Target="../diagrams/quickStyle17.xml"/><Relationship Id="rId5" Type="http://schemas.openxmlformats.org/officeDocument/2006/relationships/diagramColors" Target="../diagrams/colors13.xml"/><Relationship Id="rId15" Type="http://schemas.openxmlformats.org/officeDocument/2006/relationships/diagramColors" Target="../diagrams/colors15.xml"/><Relationship Id="rId23" Type="http://schemas.openxmlformats.org/officeDocument/2006/relationships/diagramLayout" Target="../diagrams/layout17.xml"/><Relationship Id="rId10" Type="http://schemas.openxmlformats.org/officeDocument/2006/relationships/diagramColors" Target="../diagrams/colors14.xml"/><Relationship Id="rId19" Type="http://schemas.openxmlformats.org/officeDocument/2006/relationships/diagramQuickStyle" Target="../diagrams/quickStyle16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Relationship Id="rId14" Type="http://schemas.openxmlformats.org/officeDocument/2006/relationships/diagramQuickStyle" Target="../diagrams/quickStyle15.xml"/><Relationship Id="rId22" Type="http://schemas.openxmlformats.org/officeDocument/2006/relationships/diagramData" Target="../diagrams/data17.xml"/><Relationship Id="rId27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12" Type="http://schemas.openxmlformats.org/officeDocument/2006/relationships/image" Target="../media/image2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13" Type="http://schemas.openxmlformats.org/officeDocument/2006/relationships/image" Target="../media/image8.png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12" Type="http://schemas.openxmlformats.org/officeDocument/2006/relationships/image" Target="../media/image2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2.xml"/><Relationship Id="rId7" Type="http://schemas.openxmlformats.org/officeDocument/2006/relationships/image" Target="../media/image2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13" Type="http://schemas.openxmlformats.org/officeDocument/2006/relationships/diagramLayout" Target="../diagrams/layout25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12" Type="http://schemas.openxmlformats.org/officeDocument/2006/relationships/diagramData" Target="../diagrams/data25.xml"/><Relationship Id="rId17" Type="http://schemas.openxmlformats.org/officeDocument/2006/relationships/image" Target="../media/image2.png"/><Relationship Id="rId2" Type="http://schemas.openxmlformats.org/officeDocument/2006/relationships/diagramData" Target="../diagrams/data23.xml"/><Relationship Id="rId16" Type="http://schemas.microsoft.com/office/2007/relationships/diagramDrawing" Target="../diagrams/drawing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5" Type="http://schemas.openxmlformats.org/officeDocument/2006/relationships/diagramColors" Target="../diagrams/colors25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Relationship Id="rId14" Type="http://schemas.openxmlformats.org/officeDocument/2006/relationships/diagramQuickStyle" Target="../diagrams/quickStyle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image" Target="../media/image2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7.xml"/><Relationship Id="rId7" Type="http://schemas.openxmlformats.org/officeDocument/2006/relationships/image" Target="../media/image2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4;p13"/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3090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7F05E0E5-FCCA-4376-B464-4B973B00C9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9623765"/>
              </p:ext>
            </p:extLst>
          </p:nvPr>
        </p:nvGraphicFramePr>
        <p:xfrm>
          <a:off x="798032" y="1041990"/>
          <a:ext cx="4401289" cy="5725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ítulo 4">
            <a:extLst>
              <a:ext uri="{FF2B5EF4-FFF2-40B4-BE49-F238E27FC236}">
                <a16:creationId xmlns:a16="http://schemas.microsoft.com/office/drawing/2014/main" id="{2C2F7C8B-D246-4666-BE59-6F0DA7FE8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2657" y="546502"/>
            <a:ext cx="4566686" cy="575530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latin typeface="Roboto" panose="02000000000000000000" pitchFamily="2" charset="0"/>
                <a:ea typeface="Roboto" panose="02000000000000000000" pitchFamily="2" charset="0"/>
              </a:rPr>
              <a:t>Rebeliões regenciais</a:t>
            </a:r>
            <a:endParaRPr lang="pt-BR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31083" y="6439414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10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73875252"/>
              </p:ext>
            </p:extLst>
          </p:nvPr>
        </p:nvGraphicFramePr>
        <p:xfrm>
          <a:off x="2032000" y="110243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7225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37362810"/>
              </p:ext>
            </p:extLst>
          </p:nvPr>
        </p:nvGraphicFramePr>
        <p:xfrm>
          <a:off x="157718" y="730472"/>
          <a:ext cx="11803912" cy="2480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11</a:t>
            </a:fld>
            <a:endParaRPr lang="pt-BR" dirty="0"/>
          </a:p>
        </p:txBody>
      </p:sp>
      <p:graphicFrame>
        <p:nvGraphicFramePr>
          <p:cNvPr id="7" name="Espaço Reservado para Conteúdo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80494292"/>
              </p:ext>
            </p:extLst>
          </p:nvPr>
        </p:nvGraphicFramePr>
        <p:xfrm>
          <a:off x="216191" y="4082903"/>
          <a:ext cx="11702907" cy="216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7199077D-3AB0-474C-9AA2-2A578C41062C}"/>
              </a:ext>
            </a:extLst>
          </p:cNvPr>
          <p:cNvSpPr txBox="1"/>
          <p:nvPr/>
        </p:nvSpPr>
        <p:spPr>
          <a:xfrm>
            <a:off x="216191" y="450495"/>
            <a:ext cx="2558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Cabanagem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199077D-3AB0-474C-9AA2-2A578C41062C}"/>
              </a:ext>
            </a:extLst>
          </p:cNvPr>
          <p:cNvSpPr txBox="1"/>
          <p:nvPr/>
        </p:nvSpPr>
        <p:spPr>
          <a:xfrm>
            <a:off x="216192" y="3615453"/>
            <a:ext cx="2558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Farrapos</a:t>
            </a:r>
          </a:p>
        </p:txBody>
      </p:sp>
      <p:pic>
        <p:nvPicPr>
          <p:cNvPr id="2" name="Google Shape;67;p15">
            <a:extLst>
              <a:ext uri="{FF2B5EF4-FFF2-40B4-BE49-F238E27FC236}">
                <a16:creationId xmlns:a16="http://schemas.microsoft.com/office/drawing/2014/main" id="{3DC5E903-BE43-84D4-9F04-EDCD31870697}"/>
              </a:ext>
            </a:extLst>
          </p:cNvPr>
          <p:cNvPicPr preferRelativeResize="0"/>
          <p:nvPr/>
        </p:nvPicPr>
        <p:blipFill rotWithShape="1">
          <a:blip r:embed="rId1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4122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22489400"/>
              </p:ext>
            </p:extLst>
          </p:nvPr>
        </p:nvGraphicFramePr>
        <p:xfrm>
          <a:off x="157718" y="1300924"/>
          <a:ext cx="11803912" cy="223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12</a:t>
            </a:fld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199077D-3AB0-474C-9AA2-2A578C41062C}"/>
              </a:ext>
            </a:extLst>
          </p:cNvPr>
          <p:cNvSpPr txBox="1"/>
          <p:nvPr/>
        </p:nvSpPr>
        <p:spPr>
          <a:xfrm>
            <a:off x="216190" y="733868"/>
            <a:ext cx="2558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Malês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199077D-3AB0-474C-9AA2-2A578C41062C}"/>
              </a:ext>
            </a:extLst>
          </p:cNvPr>
          <p:cNvSpPr txBox="1"/>
          <p:nvPr/>
        </p:nvSpPr>
        <p:spPr>
          <a:xfrm>
            <a:off x="99233" y="3583555"/>
            <a:ext cx="2558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Sabinada</a:t>
            </a:r>
          </a:p>
        </p:txBody>
      </p:sp>
      <p:graphicFrame>
        <p:nvGraphicFramePr>
          <p:cNvPr id="10" name="Espaço Reservado para Conteúdo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23892186"/>
              </p:ext>
            </p:extLst>
          </p:nvPr>
        </p:nvGraphicFramePr>
        <p:xfrm>
          <a:off x="216190" y="4040740"/>
          <a:ext cx="11686956" cy="2480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Google Shape;67;p15">
            <a:extLst>
              <a:ext uri="{FF2B5EF4-FFF2-40B4-BE49-F238E27FC236}">
                <a16:creationId xmlns:a16="http://schemas.microsoft.com/office/drawing/2014/main" id="{A9B559FD-3B2E-EE20-B685-CDCD7CE25192}"/>
              </a:ext>
            </a:extLst>
          </p:cNvPr>
          <p:cNvPicPr preferRelativeResize="0"/>
          <p:nvPr/>
        </p:nvPicPr>
        <p:blipFill rotWithShape="1">
          <a:blip r:embed="rId1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1631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00470107"/>
              </p:ext>
            </p:extLst>
          </p:nvPr>
        </p:nvGraphicFramePr>
        <p:xfrm>
          <a:off x="216190" y="2055996"/>
          <a:ext cx="11803912" cy="223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13</a:t>
            </a:fld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199077D-3AB0-474C-9AA2-2A578C41062C}"/>
              </a:ext>
            </a:extLst>
          </p:cNvPr>
          <p:cNvSpPr txBox="1"/>
          <p:nvPr/>
        </p:nvSpPr>
        <p:spPr>
          <a:xfrm>
            <a:off x="216190" y="1471221"/>
            <a:ext cx="2558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Balaiada</a:t>
            </a:r>
          </a:p>
        </p:txBody>
      </p:sp>
      <p:pic>
        <p:nvPicPr>
          <p:cNvPr id="2" name="Google Shape;67;p15">
            <a:extLst>
              <a:ext uri="{FF2B5EF4-FFF2-40B4-BE49-F238E27FC236}">
                <a16:creationId xmlns:a16="http://schemas.microsoft.com/office/drawing/2014/main" id="{54D3664F-9A81-E7B6-D632-F15C07AE2E47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3531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14</a:t>
            </a:fld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2573078" y="2286110"/>
            <a:ext cx="3444950" cy="157361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Com o fim das rebeliões regenciais e a ascensão do café no Vale do Paraíba, o governo central foi se firmando no poder e garantindo a unidade do imenso Império brasileiro.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2" y="1053704"/>
            <a:ext cx="5499666" cy="538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359" y="738231"/>
            <a:ext cx="3448447" cy="523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0356113" y="0"/>
            <a:ext cx="1722474" cy="6857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Com o fim das rebeliões regenciais e a ascensão do café no Vale do Paraíba, o governo central foi se firmando no poder e garantindo a unidade do imenso Império brasileiro.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326371" y="6144133"/>
            <a:ext cx="3822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Representação da Cabanagem em ilustração atual baseada em pesquisa histórica. </a:t>
            </a:r>
          </a:p>
        </p:txBody>
      </p:sp>
      <p:pic>
        <p:nvPicPr>
          <p:cNvPr id="2" name="Google Shape;67;p15">
            <a:extLst>
              <a:ext uri="{FF2B5EF4-FFF2-40B4-BE49-F238E27FC236}">
                <a16:creationId xmlns:a16="http://schemas.microsoft.com/office/drawing/2014/main" id="{D3DAA406-5FAB-B67E-8C82-EF703E31CAB0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194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8EEFEF56-F684-4D35-8FF3-91D0D2FD4217}"/>
              </a:ext>
            </a:extLst>
          </p:cNvPr>
          <p:cNvSpPr/>
          <p:nvPr/>
        </p:nvSpPr>
        <p:spPr>
          <a:xfrm>
            <a:off x="418214" y="710944"/>
            <a:ext cx="11355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Segundo Reinado: política, economia e guerra</a:t>
            </a:r>
            <a:endParaRPr lang="pt-BR" sz="2800" dirty="0"/>
          </a:p>
        </p:txBody>
      </p:sp>
      <p:sp>
        <p:nvSpPr>
          <p:cNvPr id="6" name="Onda 5">
            <a:extLst>
              <a:ext uri="{FF2B5EF4-FFF2-40B4-BE49-F238E27FC236}">
                <a16:creationId xmlns:a16="http://schemas.microsoft.com/office/drawing/2014/main" id="{360DFDDE-7AD5-4E1A-A7C4-214BB14B4B4D}"/>
              </a:ext>
            </a:extLst>
          </p:cNvPr>
          <p:cNvSpPr/>
          <p:nvPr/>
        </p:nvSpPr>
        <p:spPr>
          <a:xfrm>
            <a:off x="2457019" y="2799019"/>
            <a:ext cx="2402958" cy="978195"/>
          </a:xfrm>
          <a:prstGeom prst="wav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Liberais</a:t>
            </a:r>
          </a:p>
        </p:txBody>
      </p:sp>
      <p:sp>
        <p:nvSpPr>
          <p:cNvPr id="14" name="Onda 13">
            <a:extLst>
              <a:ext uri="{FF2B5EF4-FFF2-40B4-BE49-F238E27FC236}">
                <a16:creationId xmlns:a16="http://schemas.microsoft.com/office/drawing/2014/main" id="{D9210503-6F74-438D-B708-402E69D8494F}"/>
              </a:ext>
            </a:extLst>
          </p:cNvPr>
          <p:cNvSpPr/>
          <p:nvPr/>
        </p:nvSpPr>
        <p:spPr>
          <a:xfrm>
            <a:off x="5477540" y="2820264"/>
            <a:ext cx="2402958" cy="978195"/>
          </a:xfrm>
          <a:prstGeom prst="wav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Conservadores</a:t>
            </a:r>
          </a:p>
        </p:txBody>
      </p:sp>
      <p:sp>
        <p:nvSpPr>
          <p:cNvPr id="7" name="Sinal de Multiplicação 6">
            <a:extLst>
              <a:ext uri="{FF2B5EF4-FFF2-40B4-BE49-F238E27FC236}">
                <a16:creationId xmlns:a16="http://schemas.microsoft.com/office/drawing/2014/main" id="{55D482B9-B110-48CB-9ED2-14F704E4C17F}"/>
              </a:ext>
            </a:extLst>
          </p:cNvPr>
          <p:cNvSpPr/>
          <p:nvPr/>
        </p:nvSpPr>
        <p:spPr>
          <a:xfrm>
            <a:off x="5026321" y="3032935"/>
            <a:ext cx="329609" cy="435935"/>
          </a:xfrm>
          <a:prstGeom prst="mathMultiply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6CA77D1F-23C6-44BF-AAF6-F8C2E7EB67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2045907"/>
              </p:ext>
            </p:extLst>
          </p:nvPr>
        </p:nvGraphicFramePr>
        <p:xfrm>
          <a:off x="266260" y="2224411"/>
          <a:ext cx="1581592" cy="4608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Seta: para a Esquerda 16">
            <a:extLst>
              <a:ext uri="{FF2B5EF4-FFF2-40B4-BE49-F238E27FC236}">
                <a16:creationId xmlns:a16="http://schemas.microsoft.com/office/drawing/2014/main" id="{6CE0DD78-F16F-4745-B893-9C2522767CB5}"/>
              </a:ext>
            </a:extLst>
          </p:cNvPr>
          <p:cNvSpPr/>
          <p:nvPr/>
        </p:nvSpPr>
        <p:spPr>
          <a:xfrm>
            <a:off x="1948641" y="3141919"/>
            <a:ext cx="407582" cy="217968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E79A53E9-4429-4D8C-B0E8-61AA83EBEB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2506299"/>
              </p:ext>
            </p:extLst>
          </p:nvPr>
        </p:nvGraphicFramePr>
        <p:xfrm>
          <a:off x="2707096" y="2769756"/>
          <a:ext cx="1581592" cy="4608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6180DC1F-D530-4F69-850F-444719FF9E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2345272"/>
              </p:ext>
            </p:extLst>
          </p:nvPr>
        </p:nvGraphicFramePr>
        <p:xfrm>
          <a:off x="6105638" y="2820264"/>
          <a:ext cx="1581592" cy="4608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1" name="Chave Esquerda 20">
            <a:extLst>
              <a:ext uri="{FF2B5EF4-FFF2-40B4-BE49-F238E27FC236}">
                <a16:creationId xmlns:a16="http://schemas.microsoft.com/office/drawing/2014/main" id="{4510701F-B9DF-45FA-AE72-999E1DA3F9C1}"/>
              </a:ext>
            </a:extLst>
          </p:cNvPr>
          <p:cNvSpPr/>
          <p:nvPr/>
        </p:nvSpPr>
        <p:spPr>
          <a:xfrm rot="5400000">
            <a:off x="5140886" y="1511856"/>
            <a:ext cx="100476" cy="2314359"/>
          </a:xfrm>
          <a:prstGeom prst="leftBrac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901C2CC-9C47-4B98-A5EC-6D76435ABA9F}"/>
              </a:ext>
            </a:extLst>
          </p:cNvPr>
          <p:cNvSpPr/>
          <p:nvPr/>
        </p:nvSpPr>
        <p:spPr>
          <a:xfrm>
            <a:off x="2462322" y="1552353"/>
            <a:ext cx="5457603" cy="857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Desejavam manter a ordem estabelecida, a monarquia, o escravismo, garantir seus privilégios e manter a maioria da população excluída da política. Adotavam a violência e a fraude para defender seus interesses.</a:t>
            </a:r>
          </a:p>
        </p:txBody>
      </p:sp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0D681D3D-F260-4C48-83FF-AA583CA6A2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4887346"/>
              </p:ext>
            </p:extLst>
          </p:nvPr>
        </p:nvGraphicFramePr>
        <p:xfrm>
          <a:off x="4545188" y="4040347"/>
          <a:ext cx="1291869" cy="2066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4" name="Diagrama 23">
            <a:extLst>
              <a:ext uri="{FF2B5EF4-FFF2-40B4-BE49-F238E27FC236}">
                <a16:creationId xmlns:a16="http://schemas.microsoft.com/office/drawing/2014/main" id="{C76BAFCC-F26E-4E06-9DF0-D28A4BBDE8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3599873"/>
              </p:ext>
            </p:extLst>
          </p:nvPr>
        </p:nvGraphicFramePr>
        <p:xfrm>
          <a:off x="8510675" y="551455"/>
          <a:ext cx="3362115" cy="6329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31056" y="6549151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15</a:t>
            </a:fld>
            <a:endParaRPr lang="pt-BR" dirty="0"/>
          </a:p>
        </p:txBody>
      </p:sp>
      <p:pic>
        <p:nvPicPr>
          <p:cNvPr id="27" name="Google Shape;67;p15"/>
          <p:cNvPicPr preferRelativeResize="0"/>
          <p:nvPr/>
        </p:nvPicPr>
        <p:blipFill rotWithShape="1">
          <a:blip r:embed="rId2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787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4">
            <a:extLst>
              <a:ext uri="{FF2B5EF4-FFF2-40B4-BE49-F238E27FC236}">
                <a16:creationId xmlns:a16="http://schemas.microsoft.com/office/drawing/2014/main" id="{80921771-BE85-4BD1-A2DB-0600966C8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2657" y="529498"/>
            <a:ext cx="4566686" cy="57553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</a:rPr>
              <a:t>Revolução Praieira</a:t>
            </a:r>
            <a:endParaRPr lang="pt-BR" sz="2800" b="1" dirty="0"/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0ED0C4F9-7603-48FD-AB13-CA865E0DD2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8346060"/>
              </p:ext>
            </p:extLst>
          </p:nvPr>
        </p:nvGraphicFramePr>
        <p:xfrm>
          <a:off x="456612" y="1136264"/>
          <a:ext cx="4253611" cy="1809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F8F0B08A-8953-45CE-B610-E173FC366DC1}"/>
              </a:ext>
            </a:extLst>
          </p:cNvPr>
          <p:cNvSpPr/>
          <p:nvPr/>
        </p:nvSpPr>
        <p:spPr>
          <a:xfrm>
            <a:off x="2620922" y="2977119"/>
            <a:ext cx="202019" cy="340242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: Cantos Diagonais Arredondados 14">
            <a:extLst>
              <a:ext uri="{FF2B5EF4-FFF2-40B4-BE49-F238E27FC236}">
                <a16:creationId xmlns:a16="http://schemas.microsoft.com/office/drawing/2014/main" id="{3304D5D0-5202-4A21-9315-336102A84AA1}"/>
              </a:ext>
            </a:extLst>
          </p:cNvPr>
          <p:cNvSpPr/>
          <p:nvPr/>
        </p:nvSpPr>
        <p:spPr>
          <a:xfrm>
            <a:off x="1079205" y="3381158"/>
            <a:ext cx="3285460" cy="45720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Fundação do Partido da Praia</a:t>
            </a:r>
          </a:p>
        </p:txBody>
      </p:sp>
      <p:sp>
        <p:nvSpPr>
          <p:cNvPr id="16" name="Seta: para Baixo 15">
            <a:extLst>
              <a:ext uri="{FF2B5EF4-FFF2-40B4-BE49-F238E27FC236}">
                <a16:creationId xmlns:a16="http://schemas.microsoft.com/office/drawing/2014/main" id="{3C441F14-4E88-4EBB-8A9F-077897AEC43C}"/>
              </a:ext>
            </a:extLst>
          </p:cNvPr>
          <p:cNvSpPr/>
          <p:nvPr/>
        </p:nvSpPr>
        <p:spPr>
          <a:xfrm>
            <a:off x="2620923" y="3976586"/>
            <a:ext cx="202019" cy="340242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: Cantos Diagonais Arredondados 16">
            <a:extLst>
              <a:ext uri="{FF2B5EF4-FFF2-40B4-BE49-F238E27FC236}">
                <a16:creationId xmlns:a16="http://schemas.microsoft.com/office/drawing/2014/main" id="{27EC04F2-51E7-4154-8E45-2A5E4B780CEF}"/>
              </a:ext>
            </a:extLst>
          </p:cNvPr>
          <p:cNvSpPr/>
          <p:nvPr/>
        </p:nvSpPr>
        <p:spPr>
          <a:xfrm>
            <a:off x="1079204" y="4383261"/>
            <a:ext cx="3285460" cy="83998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Conservadores subiram ao poder e demitiram 40 funcionários ligados aos praieiros.</a:t>
            </a:r>
          </a:p>
        </p:txBody>
      </p:sp>
      <p:sp>
        <p:nvSpPr>
          <p:cNvPr id="18" name="Retângulo: Cantos Diagonais Arredondados 17">
            <a:extLst>
              <a:ext uri="{FF2B5EF4-FFF2-40B4-BE49-F238E27FC236}">
                <a16:creationId xmlns:a16="http://schemas.microsoft.com/office/drawing/2014/main" id="{342B6AE6-2F52-4430-9D57-A61444783D4A}"/>
              </a:ext>
            </a:extLst>
          </p:cNvPr>
          <p:cNvSpPr/>
          <p:nvPr/>
        </p:nvSpPr>
        <p:spPr>
          <a:xfrm>
            <a:off x="1079205" y="5816000"/>
            <a:ext cx="3285460" cy="726990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Os funcionários se recusaram a entregar os cargos e reagiram pelas armas.</a:t>
            </a:r>
          </a:p>
        </p:txBody>
      </p:sp>
      <p:sp>
        <p:nvSpPr>
          <p:cNvPr id="19" name="Seta: para Baixo 18">
            <a:extLst>
              <a:ext uri="{FF2B5EF4-FFF2-40B4-BE49-F238E27FC236}">
                <a16:creationId xmlns:a16="http://schemas.microsoft.com/office/drawing/2014/main" id="{35673BDA-5DBE-431A-8AD3-AC0EB9673E69}"/>
              </a:ext>
            </a:extLst>
          </p:cNvPr>
          <p:cNvSpPr/>
          <p:nvPr/>
        </p:nvSpPr>
        <p:spPr>
          <a:xfrm>
            <a:off x="2620924" y="5320090"/>
            <a:ext cx="202019" cy="340242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DBDB0B8E-8125-42C9-877F-4F82A8078406}"/>
              </a:ext>
            </a:extLst>
          </p:cNvPr>
          <p:cNvSpPr/>
          <p:nvPr/>
        </p:nvSpPr>
        <p:spPr>
          <a:xfrm>
            <a:off x="8387316" y="1985634"/>
            <a:ext cx="3265967" cy="32482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Exigências do </a:t>
            </a:r>
            <a:r>
              <a:rPr lang="pt-BR" sz="1400" b="1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Manifesto ao Mundo</a:t>
            </a:r>
            <a:r>
              <a:rPr lang="pt-BR" sz="14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  <a:p>
            <a:pPr algn="ctr"/>
            <a:endParaRPr lang="pt-BR" sz="1400" dirty="0">
              <a:solidFill>
                <a:schemeClr val="tx1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pt-BR" sz="14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1 – O voto livre e universal.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2 – A liberdade de imprensa.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3 – O trabalho como garantia de vida para o cidadão brasileiro.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4 – O comércio a retalho só para cidadãos brasileiros.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  <a:ea typeface="Roboto" panose="02000000000000000000" pitchFamily="2" charset="0"/>
                <a:cs typeface="Roboto" panose="02000000000000000000" pitchFamily="2" charset="0"/>
              </a:rPr>
              <a:t>5 – A extinção do Poder Moderador.</a:t>
            </a:r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1493F1D1-023C-4C77-B7CE-BD1152BAE1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1902855"/>
              </p:ext>
            </p:extLst>
          </p:nvPr>
        </p:nvGraphicFramePr>
        <p:xfrm>
          <a:off x="5257211" y="1156614"/>
          <a:ext cx="252463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16</a:t>
            </a:fld>
            <a:endParaRPr lang="pt-BR" dirty="0"/>
          </a:p>
        </p:txBody>
      </p:sp>
      <p:pic>
        <p:nvPicPr>
          <p:cNvPr id="23" name="Google Shape;67;p15"/>
          <p:cNvPicPr preferRelativeResize="0"/>
          <p:nvPr/>
        </p:nvPicPr>
        <p:blipFill rotWithShape="1">
          <a:blip r:embed="rId1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4990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4">
            <a:extLst>
              <a:ext uri="{FF2B5EF4-FFF2-40B4-BE49-F238E27FC236}">
                <a16:creationId xmlns:a16="http://schemas.microsoft.com/office/drawing/2014/main" id="{9C29331D-9DCB-46DE-9EB6-025F41A4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3" y="593996"/>
            <a:ext cx="6150050" cy="575530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latin typeface="Roboto" panose="02000000000000000000" pitchFamily="2" charset="0"/>
                <a:ea typeface="Roboto" panose="02000000000000000000" pitchFamily="2" charset="0"/>
              </a:rPr>
              <a:t>Economia no Segundo Reinado</a:t>
            </a:r>
            <a:endParaRPr lang="pt-BR" sz="20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5223D18-4C3C-454E-AB9A-25C4FB62E25F}"/>
              </a:ext>
            </a:extLst>
          </p:cNvPr>
          <p:cNvSpPr txBox="1"/>
          <p:nvPr/>
        </p:nvSpPr>
        <p:spPr>
          <a:xfrm>
            <a:off x="531262" y="1052747"/>
            <a:ext cx="51890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 café se tornou o principal produto de exportação brasileiro no Segundo Império.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FBBEDCF-FBD8-449C-97E2-600B838B01DD}"/>
              </a:ext>
            </a:extLst>
          </p:cNvPr>
          <p:cNvSpPr txBox="1"/>
          <p:nvPr/>
        </p:nvSpPr>
        <p:spPr>
          <a:xfrm>
            <a:off x="531263" y="1630232"/>
            <a:ext cx="5114260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Além do café, o Brasil exportava outros gêneros, como açúcar, algodão, cacau, tabaco, couros, peles e borracha.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Havia também uma produção variada destinada ao mercado interno.</a:t>
            </a:r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BBF826ED-3514-46D6-8EE7-639368613333}"/>
              </a:ext>
            </a:extLst>
          </p:cNvPr>
          <p:cNvSpPr txBox="1">
            <a:spLocks/>
          </p:cNvSpPr>
          <p:nvPr/>
        </p:nvSpPr>
        <p:spPr>
          <a:xfrm>
            <a:off x="5510687" y="561975"/>
            <a:ext cx="6150050" cy="575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>
                <a:latin typeface="Roboto" panose="02000000000000000000" pitchFamily="2" charset="0"/>
                <a:ea typeface="Roboto" panose="02000000000000000000" pitchFamily="2" charset="0"/>
              </a:rPr>
              <a:t>Modernização no Segundo Reinado</a:t>
            </a:r>
            <a:endParaRPr lang="pt-BR" sz="2000" b="1" dirty="0"/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BCD73A63-12D8-489A-B479-8EBBFAC4D0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4682406"/>
              </p:ext>
            </p:extLst>
          </p:nvPr>
        </p:nvGraphicFramePr>
        <p:xfrm>
          <a:off x="6732182" y="1143700"/>
          <a:ext cx="3841895" cy="2948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136D13B4-AFB1-407B-9D79-CFF2C9D4BA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6494165"/>
              </p:ext>
            </p:extLst>
          </p:nvPr>
        </p:nvGraphicFramePr>
        <p:xfrm>
          <a:off x="5944484" y="3275804"/>
          <a:ext cx="6120290" cy="3785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17</a:t>
            </a:fld>
            <a:endParaRPr lang="pt-BR" dirty="0"/>
          </a:p>
        </p:txBody>
      </p:sp>
      <p:pic>
        <p:nvPicPr>
          <p:cNvPr id="15" name="Google Shape;67;p15"/>
          <p:cNvPicPr preferRelativeResize="0"/>
          <p:nvPr/>
        </p:nvPicPr>
        <p:blipFill rotWithShape="1">
          <a:blip r:embed="rId1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3442"/>
            <a:ext cx="5746063" cy="377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752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4">
            <a:extLst>
              <a:ext uri="{FF2B5EF4-FFF2-40B4-BE49-F238E27FC236}">
                <a16:creationId xmlns:a16="http://schemas.microsoft.com/office/drawing/2014/main" id="{C8A0FBEF-5572-46EF-9AF1-59991CC08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235" y="492699"/>
            <a:ext cx="7085718" cy="575530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latin typeface="Roboto" panose="02000000000000000000" pitchFamily="2" charset="0"/>
                <a:ea typeface="Roboto" panose="02000000000000000000" pitchFamily="2" charset="0"/>
              </a:rPr>
              <a:t>Fim do tráfico internacional de africanos escravizados</a:t>
            </a:r>
            <a:endParaRPr lang="pt-BR" sz="2000" b="1" dirty="0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9728A4A3-9F25-4BF2-A4F9-A048267A7DC4}"/>
              </a:ext>
            </a:extLst>
          </p:cNvPr>
          <p:cNvSpPr/>
          <p:nvPr/>
        </p:nvSpPr>
        <p:spPr>
          <a:xfrm>
            <a:off x="489984" y="1338717"/>
            <a:ext cx="2776869" cy="467931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pt-BR" sz="1600" b="1" dirty="0">
                <a:solidFill>
                  <a:srgbClr val="FF37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Pressão inglesa</a:t>
            </a:r>
          </a:p>
          <a:p>
            <a:pPr marL="342900" indent="-342900" algn="just">
              <a:spcAft>
                <a:spcPts val="1200"/>
              </a:spcAft>
              <a:buAutoNum type="arabicParenR"/>
            </a:pPr>
            <a:r>
              <a:rPr lang="pt-BR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Líder da Revolução Industrial, tinha interesse em ampliar o mercado para os seus produtos.</a:t>
            </a:r>
          </a:p>
          <a:p>
            <a:pPr marL="342900" indent="-342900" algn="just">
              <a:spcAft>
                <a:spcPts val="1200"/>
              </a:spcAft>
              <a:buAutoNum type="arabicParenR"/>
            </a:pPr>
            <a:r>
              <a:rPr lang="pt-BR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 o fim do tráfico, o dinheiro que os proprietários brasileiros gastariam na compra de escravizados poderia ser investido na aquisição de manufaturados.</a:t>
            </a:r>
          </a:p>
          <a:p>
            <a:pPr marL="342900" indent="-342900" algn="just">
              <a:spcAft>
                <a:spcPts val="1200"/>
              </a:spcAft>
              <a:buAutoNum type="arabicParenR"/>
            </a:pPr>
            <a:r>
              <a:rPr lang="pt-BR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Parte da população e dos políticos ingleses havia aderido às ideias iluministas e se opunha à escravidão.</a:t>
            </a: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C2DFFEFF-48C6-450D-B200-8A9496D18A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0081638"/>
              </p:ext>
            </p:extLst>
          </p:nvPr>
        </p:nvGraphicFramePr>
        <p:xfrm>
          <a:off x="3827699" y="1275931"/>
          <a:ext cx="6485882" cy="4899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524402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18</a:t>
            </a:fld>
            <a:endParaRPr lang="pt-BR" dirty="0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865" y="3739688"/>
            <a:ext cx="3941133" cy="2840921"/>
          </a:xfrm>
          <a:prstGeom prst="rect">
            <a:avLst/>
          </a:prstGeom>
          <a:noFill/>
          <a:ln>
            <a:noFill/>
          </a:ln>
          <a:effectLst>
            <a:glow>
              <a:schemeClr val="tx1"/>
            </a:glow>
            <a:innerShdw blurRad="508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110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4">
            <a:extLst>
              <a:ext uri="{FF2B5EF4-FFF2-40B4-BE49-F238E27FC236}">
                <a16:creationId xmlns:a16="http://schemas.microsoft.com/office/drawing/2014/main" id="{FE246921-D6B2-4C5D-AFF0-D198EC296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28344" y="1224451"/>
            <a:ext cx="7085718" cy="57553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</a:rPr>
              <a:t>Guerra do Paraguai </a:t>
            </a:r>
            <a:b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</a:rPr>
              <a:t>(1864-1870)</a:t>
            </a:r>
            <a:endParaRPr lang="pt-BR" sz="2800" b="1" dirty="0"/>
          </a:p>
        </p:txBody>
      </p:sp>
      <p:grpSp>
        <p:nvGrpSpPr>
          <p:cNvPr id="3" name="Grupo 2"/>
          <p:cNvGrpSpPr/>
          <p:nvPr/>
        </p:nvGrpSpPr>
        <p:grpSpPr>
          <a:xfrm>
            <a:off x="290613" y="3251410"/>
            <a:ext cx="3752111" cy="3762887"/>
            <a:chOff x="246338" y="2064831"/>
            <a:chExt cx="3752111" cy="3762887"/>
          </a:xfrm>
        </p:grpSpPr>
        <p:sp>
          <p:nvSpPr>
            <p:cNvPr id="4" name="Conector reto 3"/>
            <p:cNvSpPr/>
            <p:nvPr/>
          </p:nvSpPr>
          <p:spPr>
            <a:xfrm>
              <a:off x="338460" y="2143916"/>
              <a:ext cx="3656418" cy="0"/>
            </a:xfrm>
            <a:prstGeom prst="line">
              <a:avLst/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Forma livre 4"/>
            <p:cNvSpPr/>
            <p:nvPr/>
          </p:nvSpPr>
          <p:spPr>
            <a:xfrm>
              <a:off x="342031" y="2064831"/>
              <a:ext cx="3656418" cy="540688"/>
            </a:xfrm>
            <a:custGeom>
              <a:avLst/>
              <a:gdLst>
                <a:gd name="connsiteX0" fmla="*/ 0 w 3656418"/>
                <a:gd name="connsiteY0" fmla="*/ 0 h 540688"/>
                <a:gd name="connsiteX1" fmla="*/ 3656418 w 3656418"/>
                <a:gd name="connsiteY1" fmla="*/ 0 h 540688"/>
                <a:gd name="connsiteX2" fmla="*/ 3656418 w 3656418"/>
                <a:gd name="connsiteY2" fmla="*/ 540688 h 540688"/>
                <a:gd name="connsiteX3" fmla="*/ 0 w 3656418"/>
                <a:gd name="connsiteY3" fmla="*/ 540688 h 540688"/>
                <a:gd name="connsiteX4" fmla="*/ 0 w 3656418"/>
                <a:gd name="connsiteY4" fmla="*/ 0 h 54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6418" h="540688">
                  <a:moveTo>
                    <a:pt x="0" y="0"/>
                  </a:moveTo>
                  <a:lnTo>
                    <a:pt x="3656418" y="0"/>
                  </a:lnTo>
                  <a:lnTo>
                    <a:pt x="3656418" y="540688"/>
                  </a:lnTo>
                  <a:lnTo>
                    <a:pt x="0" y="5406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kern="1200" dirty="0"/>
                <a:t>Controle dos rios Paraná, Paraguai, Uruguai e da Prata</a:t>
              </a:r>
            </a:p>
          </p:txBody>
        </p:sp>
        <p:sp>
          <p:nvSpPr>
            <p:cNvPr id="9" name="Conector reto 8"/>
            <p:cNvSpPr/>
            <p:nvPr/>
          </p:nvSpPr>
          <p:spPr>
            <a:xfrm>
              <a:off x="340242" y="2597140"/>
              <a:ext cx="3656418" cy="0"/>
            </a:xfrm>
            <a:prstGeom prst="line">
              <a:avLst/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orma livre 12"/>
            <p:cNvSpPr/>
            <p:nvPr/>
          </p:nvSpPr>
          <p:spPr>
            <a:xfrm>
              <a:off x="340242" y="2597140"/>
              <a:ext cx="3656418" cy="452036"/>
            </a:xfrm>
            <a:custGeom>
              <a:avLst/>
              <a:gdLst>
                <a:gd name="connsiteX0" fmla="*/ 0 w 3656418"/>
                <a:gd name="connsiteY0" fmla="*/ 0 h 452036"/>
                <a:gd name="connsiteX1" fmla="*/ 3656418 w 3656418"/>
                <a:gd name="connsiteY1" fmla="*/ 0 h 452036"/>
                <a:gd name="connsiteX2" fmla="*/ 3656418 w 3656418"/>
                <a:gd name="connsiteY2" fmla="*/ 452036 h 452036"/>
                <a:gd name="connsiteX3" fmla="*/ 0 w 3656418"/>
                <a:gd name="connsiteY3" fmla="*/ 452036 h 452036"/>
                <a:gd name="connsiteX4" fmla="*/ 0 w 3656418"/>
                <a:gd name="connsiteY4" fmla="*/ 0 h 45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6418" h="452036">
                  <a:moveTo>
                    <a:pt x="0" y="0"/>
                  </a:moveTo>
                  <a:lnTo>
                    <a:pt x="3656418" y="0"/>
                  </a:lnTo>
                  <a:lnTo>
                    <a:pt x="3656418" y="452036"/>
                  </a:lnTo>
                  <a:lnTo>
                    <a:pt x="0" y="45203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kern="1200" dirty="0"/>
                <a:t>Interesse pelas terras férteis e de pastagens</a:t>
              </a:r>
            </a:p>
          </p:txBody>
        </p:sp>
        <p:sp>
          <p:nvSpPr>
            <p:cNvPr id="14" name="Conector reto 13"/>
            <p:cNvSpPr/>
            <p:nvPr/>
          </p:nvSpPr>
          <p:spPr>
            <a:xfrm>
              <a:off x="340242" y="3049177"/>
              <a:ext cx="3656418" cy="0"/>
            </a:xfrm>
            <a:prstGeom prst="line">
              <a:avLst/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orma livre 14"/>
            <p:cNvSpPr/>
            <p:nvPr/>
          </p:nvSpPr>
          <p:spPr>
            <a:xfrm>
              <a:off x="294185" y="3494348"/>
              <a:ext cx="3656418" cy="387891"/>
            </a:xfrm>
            <a:custGeom>
              <a:avLst/>
              <a:gdLst>
                <a:gd name="connsiteX0" fmla="*/ 0 w 3656418"/>
                <a:gd name="connsiteY0" fmla="*/ 0 h 387891"/>
                <a:gd name="connsiteX1" fmla="*/ 3656418 w 3656418"/>
                <a:gd name="connsiteY1" fmla="*/ 0 h 387891"/>
                <a:gd name="connsiteX2" fmla="*/ 3656418 w 3656418"/>
                <a:gd name="connsiteY2" fmla="*/ 387891 h 387891"/>
                <a:gd name="connsiteX3" fmla="*/ 0 w 3656418"/>
                <a:gd name="connsiteY3" fmla="*/ 387891 h 387891"/>
                <a:gd name="connsiteX4" fmla="*/ 0 w 3656418"/>
                <a:gd name="connsiteY4" fmla="*/ 0 h 38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6418" h="387891">
                  <a:moveTo>
                    <a:pt x="0" y="0"/>
                  </a:moveTo>
                  <a:lnTo>
                    <a:pt x="3656418" y="0"/>
                  </a:lnTo>
                  <a:lnTo>
                    <a:pt x="3656418" y="387891"/>
                  </a:lnTo>
                  <a:lnTo>
                    <a:pt x="0" y="3878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kern="1200" dirty="0"/>
                <a:t>Liderança política na região platina</a:t>
              </a:r>
            </a:p>
          </p:txBody>
        </p:sp>
        <p:sp>
          <p:nvSpPr>
            <p:cNvPr id="16" name="Conector reto 15"/>
            <p:cNvSpPr/>
            <p:nvPr/>
          </p:nvSpPr>
          <p:spPr>
            <a:xfrm>
              <a:off x="342031" y="3444744"/>
              <a:ext cx="3656418" cy="0"/>
            </a:xfrm>
            <a:prstGeom prst="line">
              <a:avLst/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orma livre 16"/>
            <p:cNvSpPr/>
            <p:nvPr/>
          </p:nvSpPr>
          <p:spPr>
            <a:xfrm>
              <a:off x="340242" y="3437069"/>
              <a:ext cx="3656418" cy="697662"/>
            </a:xfrm>
            <a:custGeom>
              <a:avLst/>
              <a:gdLst>
                <a:gd name="connsiteX0" fmla="*/ 0 w 3656418"/>
                <a:gd name="connsiteY0" fmla="*/ 0 h 697662"/>
                <a:gd name="connsiteX1" fmla="*/ 3656418 w 3656418"/>
                <a:gd name="connsiteY1" fmla="*/ 0 h 697662"/>
                <a:gd name="connsiteX2" fmla="*/ 3656418 w 3656418"/>
                <a:gd name="connsiteY2" fmla="*/ 697662 h 697662"/>
                <a:gd name="connsiteX3" fmla="*/ 0 w 3656418"/>
                <a:gd name="connsiteY3" fmla="*/ 697662 h 697662"/>
                <a:gd name="connsiteX4" fmla="*/ 0 w 3656418"/>
                <a:gd name="connsiteY4" fmla="*/ 0 h 69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6418" h="697662">
                  <a:moveTo>
                    <a:pt x="0" y="0"/>
                  </a:moveTo>
                  <a:lnTo>
                    <a:pt x="3656418" y="0"/>
                  </a:lnTo>
                  <a:lnTo>
                    <a:pt x="3656418" y="697662"/>
                  </a:lnTo>
                  <a:lnTo>
                    <a:pt x="0" y="6976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200" kern="1200" dirty="0"/>
            </a:p>
          </p:txBody>
        </p:sp>
        <p:sp>
          <p:nvSpPr>
            <p:cNvPr id="18" name="Conector reto 17"/>
            <p:cNvSpPr/>
            <p:nvPr/>
          </p:nvSpPr>
          <p:spPr>
            <a:xfrm>
              <a:off x="246338" y="3886526"/>
              <a:ext cx="3656418" cy="0"/>
            </a:xfrm>
            <a:prstGeom prst="line">
              <a:avLst/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orma livre 18"/>
            <p:cNvSpPr/>
            <p:nvPr/>
          </p:nvSpPr>
          <p:spPr>
            <a:xfrm>
              <a:off x="340242" y="4134732"/>
              <a:ext cx="3656418" cy="834343"/>
            </a:xfrm>
            <a:custGeom>
              <a:avLst/>
              <a:gdLst>
                <a:gd name="connsiteX0" fmla="*/ 0 w 3656418"/>
                <a:gd name="connsiteY0" fmla="*/ 0 h 834343"/>
                <a:gd name="connsiteX1" fmla="*/ 3656418 w 3656418"/>
                <a:gd name="connsiteY1" fmla="*/ 0 h 834343"/>
                <a:gd name="connsiteX2" fmla="*/ 3656418 w 3656418"/>
                <a:gd name="connsiteY2" fmla="*/ 834343 h 834343"/>
                <a:gd name="connsiteX3" fmla="*/ 0 w 3656418"/>
                <a:gd name="connsiteY3" fmla="*/ 834343 h 834343"/>
                <a:gd name="connsiteX4" fmla="*/ 0 w 3656418"/>
                <a:gd name="connsiteY4" fmla="*/ 0 h 83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6418" h="834343">
                  <a:moveTo>
                    <a:pt x="0" y="0"/>
                  </a:moveTo>
                  <a:lnTo>
                    <a:pt x="3656418" y="0"/>
                  </a:lnTo>
                  <a:lnTo>
                    <a:pt x="3656418" y="834343"/>
                  </a:lnTo>
                  <a:lnTo>
                    <a:pt x="0" y="83434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200" kern="1200" dirty="0"/>
            </a:p>
          </p:txBody>
        </p:sp>
        <p:sp>
          <p:nvSpPr>
            <p:cNvPr id="21" name="Forma livre 20"/>
            <p:cNvSpPr/>
            <p:nvPr/>
          </p:nvSpPr>
          <p:spPr>
            <a:xfrm>
              <a:off x="342031" y="4674333"/>
              <a:ext cx="3652847" cy="1153385"/>
            </a:xfrm>
            <a:custGeom>
              <a:avLst/>
              <a:gdLst>
                <a:gd name="connsiteX0" fmla="*/ 0 w 3652847"/>
                <a:gd name="connsiteY0" fmla="*/ 0 h 1153385"/>
                <a:gd name="connsiteX1" fmla="*/ 3652847 w 3652847"/>
                <a:gd name="connsiteY1" fmla="*/ 0 h 1153385"/>
                <a:gd name="connsiteX2" fmla="*/ 3652847 w 3652847"/>
                <a:gd name="connsiteY2" fmla="*/ 1153385 h 1153385"/>
                <a:gd name="connsiteX3" fmla="*/ 0 w 3652847"/>
                <a:gd name="connsiteY3" fmla="*/ 1153385 h 1153385"/>
                <a:gd name="connsiteX4" fmla="*/ 0 w 3652847"/>
                <a:gd name="connsiteY4" fmla="*/ 0 h 115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2847" h="1153385">
                  <a:moveTo>
                    <a:pt x="0" y="0"/>
                  </a:moveTo>
                  <a:lnTo>
                    <a:pt x="3652847" y="0"/>
                  </a:lnTo>
                  <a:lnTo>
                    <a:pt x="3652847" y="1153385"/>
                  </a:lnTo>
                  <a:lnTo>
                    <a:pt x="0" y="115338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200" kern="1200" dirty="0"/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97C92676-F18E-4DAA-8A79-B2CCD5F09D89}"/>
              </a:ext>
            </a:extLst>
          </p:cNvPr>
          <p:cNvSpPr txBox="1"/>
          <p:nvPr/>
        </p:nvSpPr>
        <p:spPr>
          <a:xfrm>
            <a:off x="614315" y="2838936"/>
            <a:ext cx="3009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Interesses em jogo</a:t>
            </a:r>
          </a:p>
        </p:txBody>
      </p:sp>
      <p:sp>
        <p:nvSpPr>
          <p:cNvPr id="20" name="Forma livre 19"/>
          <p:cNvSpPr/>
          <p:nvPr/>
        </p:nvSpPr>
        <p:spPr>
          <a:xfrm>
            <a:off x="4226228" y="1698005"/>
            <a:ext cx="2961381" cy="2281863"/>
          </a:xfrm>
          <a:custGeom>
            <a:avLst/>
            <a:gdLst>
              <a:gd name="connsiteX0" fmla="*/ 0 w 2126798"/>
              <a:gd name="connsiteY0" fmla="*/ 0 h 1570169"/>
              <a:gd name="connsiteX1" fmla="*/ 2126798 w 2126798"/>
              <a:gd name="connsiteY1" fmla="*/ 0 h 1570169"/>
              <a:gd name="connsiteX2" fmla="*/ 2126798 w 2126798"/>
              <a:gd name="connsiteY2" fmla="*/ 1570169 h 1570169"/>
              <a:gd name="connsiteX3" fmla="*/ 0 w 2126798"/>
              <a:gd name="connsiteY3" fmla="*/ 1570169 h 1570169"/>
              <a:gd name="connsiteX4" fmla="*/ 0 w 2126798"/>
              <a:gd name="connsiteY4" fmla="*/ 0 h 157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6798" h="1570169">
                <a:moveTo>
                  <a:pt x="0" y="0"/>
                </a:moveTo>
                <a:lnTo>
                  <a:pt x="2126798" y="0"/>
                </a:lnTo>
                <a:lnTo>
                  <a:pt x="2126798" y="1570169"/>
                </a:lnTo>
                <a:lnTo>
                  <a:pt x="0" y="15701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kern="1200" dirty="0">
                <a:solidFill>
                  <a:schemeClr val="tx1"/>
                </a:solidFill>
                <a:ea typeface="Roboto" pitchFamily="2" charset="0"/>
              </a:rPr>
              <a:t>Paraguai 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ea typeface="Roboto" pitchFamily="2" charset="0"/>
              </a:rPr>
              <a:t>• P</a:t>
            </a:r>
            <a:r>
              <a:rPr lang="pt-BR" sz="1600" kern="1200" dirty="0">
                <a:solidFill>
                  <a:schemeClr val="tx1"/>
                </a:solidFill>
                <a:ea typeface="Roboto" pitchFamily="2" charset="0"/>
              </a:rPr>
              <a:t>erdeu a maior parte das indústrias, parte de seu território e mais de 200 mil pessoas.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ea typeface="Roboto" pitchFamily="2" charset="0"/>
              </a:rPr>
              <a:t>• </a:t>
            </a:r>
            <a:r>
              <a:rPr lang="pt-BR" sz="1600" kern="1200" dirty="0">
                <a:solidFill>
                  <a:schemeClr val="tx1"/>
                </a:solidFill>
                <a:ea typeface="Roboto" pitchFamily="2" charset="0"/>
              </a:rPr>
              <a:t>Manteve a independência.</a:t>
            </a:r>
          </a:p>
        </p:txBody>
      </p:sp>
      <p:sp>
        <p:nvSpPr>
          <p:cNvPr id="22" name="Forma livre 21"/>
          <p:cNvSpPr/>
          <p:nvPr/>
        </p:nvSpPr>
        <p:spPr>
          <a:xfrm>
            <a:off x="4226228" y="4168244"/>
            <a:ext cx="2959834" cy="2420405"/>
          </a:xfrm>
          <a:custGeom>
            <a:avLst/>
            <a:gdLst>
              <a:gd name="connsiteX0" fmla="*/ 0 w 2124716"/>
              <a:gd name="connsiteY0" fmla="*/ 0 h 1665501"/>
              <a:gd name="connsiteX1" fmla="*/ 2124716 w 2124716"/>
              <a:gd name="connsiteY1" fmla="*/ 0 h 1665501"/>
              <a:gd name="connsiteX2" fmla="*/ 2124716 w 2124716"/>
              <a:gd name="connsiteY2" fmla="*/ 1665501 h 1665501"/>
              <a:gd name="connsiteX3" fmla="*/ 0 w 2124716"/>
              <a:gd name="connsiteY3" fmla="*/ 1665501 h 1665501"/>
              <a:gd name="connsiteX4" fmla="*/ 0 w 2124716"/>
              <a:gd name="connsiteY4" fmla="*/ 0 h 166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4716" h="1665501">
                <a:moveTo>
                  <a:pt x="0" y="0"/>
                </a:moveTo>
                <a:lnTo>
                  <a:pt x="2124716" y="0"/>
                </a:lnTo>
                <a:lnTo>
                  <a:pt x="2124716" y="1665501"/>
                </a:lnTo>
                <a:lnTo>
                  <a:pt x="0" y="16655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kern="1200" dirty="0">
                <a:solidFill>
                  <a:schemeClr val="tx1"/>
                </a:solidFill>
                <a:ea typeface="Roboto" pitchFamily="2" charset="0"/>
              </a:rPr>
              <a:t>Brasil</a:t>
            </a:r>
            <a:r>
              <a:rPr lang="pt-BR" sz="1600" kern="1200" dirty="0">
                <a:solidFill>
                  <a:schemeClr val="tx1"/>
                </a:solidFill>
                <a:ea typeface="Roboto" pitchFamily="2" charset="0"/>
              </a:rPr>
              <a:t> </a:t>
            </a:r>
            <a:br>
              <a:rPr lang="pt-BR" sz="1600" kern="1200" dirty="0">
                <a:solidFill>
                  <a:schemeClr val="tx1"/>
                </a:solidFill>
                <a:ea typeface="Roboto" pitchFamily="2" charset="0"/>
              </a:rPr>
            </a:br>
            <a:r>
              <a:rPr lang="pt-BR" sz="1600" kern="1200" dirty="0">
                <a:solidFill>
                  <a:schemeClr val="tx1"/>
                </a:solidFill>
                <a:ea typeface="Roboto" pitchFamily="2" charset="0"/>
              </a:rPr>
              <a:t>• Incorporou territórios; 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dirty="0">
                <a:solidFill>
                  <a:schemeClr val="tx1"/>
                </a:solidFill>
                <a:ea typeface="Roboto" pitchFamily="2" charset="0"/>
              </a:rPr>
              <a:t>• G</a:t>
            </a:r>
            <a:r>
              <a:rPr lang="pt-BR" sz="1600" kern="1200" dirty="0">
                <a:solidFill>
                  <a:schemeClr val="tx1"/>
                </a:solidFill>
                <a:ea typeface="Roboto" pitchFamily="2" charset="0"/>
              </a:rPr>
              <a:t>arantiu a ligação fluvial com o Mato Grosso;</a:t>
            </a:r>
            <a:br>
              <a:rPr lang="pt-BR" sz="1600" kern="1200" dirty="0">
                <a:solidFill>
                  <a:schemeClr val="tx1"/>
                </a:solidFill>
                <a:ea typeface="Roboto" pitchFamily="2" charset="0"/>
              </a:rPr>
            </a:br>
            <a:r>
              <a:rPr lang="pt-BR" sz="1600" dirty="0">
                <a:solidFill>
                  <a:schemeClr val="tx1"/>
                </a:solidFill>
                <a:ea typeface="Roboto" pitchFamily="2" charset="0"/>
              </a:rPr>
              <a:t>• </a:t>
            </a:r>
            <a:r>
              <a:rPr lang="pt-BR" sz="1600" kern="1200" dirty="0">
                <a:solidFill>
                  <a:schemeClr val="tx1"/>
                </a:solidFill>
                <a:ea typeface="Roboto" pitchFamily="2" charset="0"/>
              </a:rPr>
              <a:t>Manteve a liderança na região platina. </a:t>
            </a:r>
            <a:br>
              <a:rPr lang="pt-BR" sz="1600" kern="1200" dirty="0">
                <a:solidFill>
                  <a:schemeClr val="tx1"/>
                </a:solidFill>
                <a:ea typeface="Roboto" pitchFamily="2" charset="0"/>
              </a:rPr>
            </a:br>
            <a:r>
              <a:rPr lang="pt-BR" sz="1600" kern="1200" dirty="0">
                <a:solidFill>
                  <a:schemeClr val="tx1"/>
                </a:solidFill>
                <a:ea typeface="Roboto" pitchFamily="2" charset="0"/>
              </a:rPr>
              <a:t>• Custos da guerra: pelo menos cerca de 24 mil pessoas morreram; aumento da dívida externa; crise financeira.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2102784" y="6416541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19</a:t>
            </a:fld>
            <a:endParaRPr lang="pt-BR" dirty="0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Forma livre 22"/>
          <p:cNvSpPr/>
          <p:nvPr/>
        </p:nvSpPr>
        <p:spPr>
          <a:xfrm>
            <a:off x="338460" y="4235755"/>
            <a:ext cx="3656418" cy="387891"/>
          </a:xfrm>
          <a:custGeom>
            <a:avLst/>
            <a:gdLst>
              <a:gd name="connsiteX0" fmla="*/ 0 w 3656418"/>
              <a:gd name="connsiteY0" fmla="*/ 0 h 387891"/>
              <a:gd name="connsiteX1" fmla="*/ 3656418 w 3656418"/>
              <a:gd name="connsiteY1" fmla="*/ 0 h 387891"/>
              <a:gd name="connsiteX2" fmla="*/ 3656418 w 3656418"/>
              <a:gd name="connsiteY2" fmla="*/ 387891 h 387891"/>
              <a:gd name="connsiteX3" fmla="*/ 0 w 3656418"/>
              <a:gd name="connsiteY3" fmla="*/ 387891 h 387891"/>
              <a:gd name="connsiteX4" fmla="*/ 0 w 3656418"/>
              <a:gd name="connsiteY4" fmla="*/ 0 h 38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6418" h="387891">
                <a:moveTo>
                  <a:pt x="0" y="0"/>
                </a:moveTo>
                <a:lnTo>
                  <a:pt x="3656418" y="0"/>
                </a:lnTo>
                <a:lnTo>
                  <a:pt x="3656418" y="387891"/>
                </a:lnTo>
                <a:lnTo>
                  <a:pt x="0" y="38789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kern="1200" dirty="0"/>
              <a:t>Países envolvidos: Brasil, Uruguai, Argentina e Paraguai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609" y="1652566"/>
            <a:ext cx="5004391" cy="506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5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619DC-FD40-47CA-83BF-D21530253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7900"/>
            <a:ext cx="10515600" cy="1231900"/>
          </a:xfrm>
        </p:spPr>
        <p:txBody>
          <a:bodyPr>
            <a:normAutofit/>
          </a:bodyPr>
          <a:lstStyle/>
          <a:p>
            <a:pPr algn="ctr"/>
            <a:r>
              <a:rPr lang="pt-BR" sz="6600" b="1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Unidade 3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A48690-E0AF-4D91-AA1A-56B9B8036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9850"/>
            <a:ext cx="10515600" cy="1638300"/>
          </a:xfrm>
        </p:spPr>
        <p:txBody>
          <a:bodyPr>
            <a:normAutofit fontScale="92500" lnSpcReduction="20000"/>
          </a:bodyPr>
          <a:lstStyle/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O reinado de D. Pedro I: uma cidadania limitada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Regências: a unidade ameaçada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Segundo Reinado: política, economia e guerra</a:t>
            </a:r>
          </a:p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Abolição, imigração e indigenismo no Império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8396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60DE79A0-B942-458A-AB13-11DD45487CA5}"/>
              </a:ext>
            </a:extLst>
          </p:cNvPr>
          <p:cNvSpPr/>
          <p:nvPr/>
        </p:nvSpPr>
        <p:spPr>
          <a:xfrm>
            <a:off x="2645396" y="518976"/>
            <a:ext cx="6901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Abolição, imigração e indigenismo no Império</a:t>
            </a:r>
            <a:endParaRPr lang="pt-BR" sz="2400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BC0AA16-18FE-485D-ADD5-171D0C76CD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5162580"/>
              </p:ext>
            </p:extLst>
          </p:nvPr>
        </p:nvGraphicFramePr>
        <p:xfrm>
          <a:off x="361507" y="1456661"/>
          <a:ext cx="384189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E647EAA6-5428-4485-B058-BFFF76F32C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5262318"/>
              </p:ext>
            </p:extLst>
          </p:nvPr>
        </p:nvGraphicFramePr>
        <p:xfrm>
          <a:off x="4243573" y="1182182"/>
          <a:ext cx="31247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42788409-225E-45E1-9EDD-30F55C2334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0154773"/>
              </p:ext>
            </p:extLst>
          </p:nvPr>
        </p:nvGraphicFramePr>
        <p:xfrm>
          <a:off x="7610553" y="1160917"/>
          <a:ext cx="31247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20</a:t>
            </a:fld>
            <a:endParaRPr lang="pt-BR" dirty="0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1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5133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C1DF935-B9E2-456A-82FD-CC49DC58EB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652669"/>
              </p:ext>
            </p:extLst>
          </p:nvPr>
        </p:nvGraphicFramePr>
        <p:xfrm>
          <a:off x="893135" y="1553511"/>
          <a:ext cx="9989194" cy="4594341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748817">
                  <a:extLst>
                    <a:ext uri="{9D8B030D-6E8A-4147-A177-3AD203B41FA5}">
                      <a16:colId xmlns:a16="http://schemas.microsoft.com/office/drawing/2014/main" val="1928711901"/>
                    </a:ext>
                  </a:extLst>
                </a:gridCol>
                <a:gridCol w="2195304">
                  <a:extLst>
                    <a:ext uri="{9D8B030D-6E8A-4147-A177-3AD203B41FA5}">
                      <a16:colId xmlns:a16="http://schemas.microsoft.com/office/drawing/2014/main" val="1054880516"/>
                    </a:ext>
                  </a:extLst>
                </a:gridCol>
                <a:gridCol w="3384428">
                  <a:extLst>
                    <a:ext uri="{9D8B030D-6E8A-4147-A177-3AD203B41FA5}">
                      <a16:colId xmlns:a16="http://schemas.microsoft.com/office/drawing/2014/main" val="3087518994"/>
                    </a:ext>
                  </a:extLst>
                </a:gridCol>
                <a:gridCol w="3660645">
                  <a:extLst>
                    <a:ext uri="{9D8B030D-6E8A-4147-A177-3AD203B41FA5}">
                      <a16:colId xmlns:a16="http://schemas.microsoft.com/office/drawing/2014/main" val="931551216"/>
                    </a:ext>
                  </a:extLst>
                </a:gridCol>
              </a:tblGrid>
              <a:tr h="603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effectLst/>
                          <a:latin typeface="Roboto" pitchFamily="2" charset="0"/>
                          <a:ea typeface="Roboto" pitchFamily="2" charset="0"/>
                        </a:rPr>
                        <a:t>Ano</a:t>
                      </a:r>
                      <a:endParaRPr lang="pt-BR" sz="1600" b="1" dirty="0">
                        <a:effectLst/>
                        <a:latin typeface="Roboto" pitchFamily="2" charset="0"/>
                        <a:ea typeface="Roboto" pitchFamily="2" charset="0"/>
                        <a:cs typeface="Tahoma" panose="020B0604030504040204" pitchFamily="34" charset="0"/>
                      </a:endParaRPr>
                    </a:p>
                  </a:txBody>
                  <a:tcPr marL="31294" marR="31294" marT="31294" marB="31294" anchor="ctr">
                    <a:solidFill>
                      <a:srgbClr val="E7C6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effectLst/>
                          <a:latin typeface="Roboto" pitchFamily="2" charset="0"/>
                          <a:ea typeface="Roboto" pitchFamily="2" charset="0"/>
                        </a:rPr>
                        <a:t>Nome ou origem da lei</a:t>
                      </a:r>
                      <a:endParaRPr lang="pt-BR" sz="1600" b="1" dirty="0">
                        <a:effectLst/>
                        <a:latin typeface="Roboto" pitchFamily="2" charset="0"/>
                        <a:ea typeface="Roboto" pitchFamily="2" charset="0"/>
                        <a:cs typeface="Tahoma" panose="020B0604030504040204" pitchFamily="34" charset="0"/>
                      </a:endParaRPr>
                    </a:p>
                  </a:txBody>
                  <a:tcPr marL="31294" marR="31294" marT="31294" marB="31294" anchor="ctr">
                    <a:solidFill>
                      <a:srgbClr val="E7C6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effectLst/>
                          <a:latin typeface="Roboto" pitchFamily="2" charset="0"/>
                          <a:ea typeface="Roboto" pitchFamily="2" charset="0"/>
                        </a:rPr>
                        <a:t>Conteúdo da lei</a:t>
                      </a:r>
                      <a:endParaRPr lang="pt-BR" sz="1600" b="1" dirty="0">
                        <a:effectLst/>
                        <a:latin typeface="Roboto" pitchFamily="2" charset="0"/>
                        <a:ea typeface="Roboto" pitchFamily="2" charset="0"/>
                        <a:cs typeface="Tahoma" panose="020B0604030504040204" pitchFamily="34" charset="0"/>
                      </a:endParaRPr>
                    </a:p>
                  </a:txBody>
                  <a:tcPr marL="31294" marR="31294" marT="31294" marB="31294" anchor="ctr">
                    <a:solidFill>
                      <a:srgbClr val="E7C6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effectLst/>
                          <a:latin typeface="Roboto" pitchFamily="2" charset="0"/>
                          <a:ea typeface="Roboto" pitchFamily="2" charset="0"/>
                        </a:rPr>
                        <a:t>Lei X Realidade</a:t>
                      </a:r>
                      <a:endParaRPr lang="pt-BR" sz="1600" b="1" dirty="0">
                        <a:effectLst/>
                        <a:latin typeface="Roboto" pitchFamily="2" charset="0"/>
                        <a:ea typeface="Roboto" pitchFamily="2" charset="0"/>
                        <a:cs typeface="Tahoma" panose="020B0604030504040204" pitchFamily="34" charset="0"/>
                      </a:endParaRPr>
                    </a:p>
                  </a:txBody>
                  <a:tcPr marL="31294" marR="31294" marT="31294" marB="31294" anchor="ctr">
                    <a:solidFill>
                      <a:srgbClr val="E7C6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046799"/>
                  </a:ext>
                </a:extLst>
              </a:tr>
              <a:tr h="7838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effectLst/>
                          <a:latin typeface="Roboto" pitchFamily="2" charset="0"/>
                          <a:ea typeface="Roboto" pitchFamily="2" charset="0"/>
                        </a:rPr>
                        <a:t>1850</a:t>
                      </a:r>
                      <a:endParaRPr lang="pt-BR" sz="1600" b="1" dirty="0">
                        <a:effectLst/>
                        <a:latin typeface="Roboto" pitchFamily="2" charset="0"/>
                        <a:ea typeface="Roboto" pitchFamily="2" charset="0"/>
                        <a:cs typeface="Tahoma" panose="020B0604030504040204" pitchFamily="34" charset="0"/>
                      </a:endParaRPr>
                    </a:p>
                  </a:txBody>
                  <a:tcPr marL="31294" marR="31294" marT="31294" marB="31294" anchor="ctr">
                    <a:solidFill>
                      <a:srgbClr val="E7C6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Lei Eusébio de Queiroz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Roboto" pitchFamily="2" charset="0"/>
                        <a:ea typeface="Roboto" pitchFamily="2" charset="0"/>
                        <a:cs typeface="Tahoma" panose="020B0604030504040204" pitchFamily="34" charset="0"/>
                      </a:endParaRPr>
                    </a:p>
                  </a:txBody>
                  <a:tcPr marL="31294" marR="31294" marT="31294" marB="312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Proibia definitivamente a entrada de escravizados no Brasil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Roboto" pitchFamily="2" charset="0"/>
                        <a:ea typeface="Roboto" pitchFamily="2" charset="0"/>
                        <a:cs typeface="Tahoma" panose="020B0604030504040204" pitchFamily="34" charset="0"/>
                      </a:endParaRPr>
                    </a:p>
                  </a:txBody>
                  <a:tcPr marL="31294" marR="31294" marT="31294" marB="312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Provocou o fim do tráfico de africanos para o Brasil, mas, em compensação, houve aumento do tráfico interprovincial.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Roboto" pitchFamily="2" charset="0"/>
                        <a:ea typeface="Roboto" pitchFamily="2" charset="0"/>
                        <a:cs typeface="Tahoma" panose="020B0604030504040204" pitchFamily="34" charset="0"/>
                      </a:endParaRPr>
                    </a:p>
                  </a:txBody>
                  <a:tcPr marL="31294" marR="31294" marT="31294" marB="31294" anchor="ctr"/>
                </a:tc>
                <a:extLst>
                  <a:ext uri="{0D108BD9-81ED-4DB2-BD59-A6C34878D82A}">
                    <a16:rowId xmlns:a16="http://schemas.microsoft.com/office/drawing/2014/main" val="3725796370"/>
                  </a:ext>
                </a:extLst>
              </a:tr>
              <a:tr h="965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effectLst/>
                          <a:latin typeface="Roboto" pitchFamily="2" charset="0"/>
                          <a:ea typeface="Roboto" pitchFamily="2" charset="0"/>
                        </a:rPr>
                        <a:t>1871</a:t>
                      </a:r>
                      <a:endParaRPr lang="pt-BR" sz="1600" b="1" dirty="0">
                        <a:effectLst/>
                        <a:latin typeface="Roboto" pitchFamily="2" charset="0"/>
                        <a:ea typeface="Roboto" pitchFamily="2" charset="0"/>
                        <a:cs typeface="Tahoma" panose="020B0604030504040204" pitchFamily="34" charset="0"/>
                      </a:endParaRPr>
                    </a:p>
                  </a:txBody>
                  <a:tcPr marL="31294" marR="31294" marT="31294" marB="31294" anchor="ctr">
                    <a:solidFill>
                      <a:srgbClr val="E7C6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Lei do Ventre Livre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Roboto" pitchFamily="2" charset="0"/>
                        <a:ea typeface="Roboto" pitchFamily="2" charset="0"/>
                        <a:cs typeface="Tahoma" panose="020B0604030504040204" pitchFamily="34" charset="0"/>
                      </a:endParaRPr>
                    </a:p>
                  </a:txBody>
                  <a:tcPr marL="31294" marR="31294" marT="31294" marB="312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Definia que os filhos de escravizados,</a:t>
                      </a:r>
                      <a:r>
                        <a:rPr lang="pt-BR" sz="1400" baseline="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nascidos a partir daquela data, seriam considerados livres.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Roboto" pitchFamily="2" charset="0"/>
                        <a:ea typeface="Roboto" pitchFamily="2" charset="0"/>
                        <a:cs typeface="Tahoma" panose="020B0604030504040204" pitchFamily="34" charset="0"/>
                      </a:endParaRPr>
                    </a:p>
                  </a:txBody>
                  <a:tcPr marL="31294" marR="31294" marT="31294" marB="312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Previa que as crianças poderiam ficar sob a autoridade do senhor de sua mãe até os 21 anos de idade.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Roboto" pitchFamily="2" charset="0"/>
                        <a:ea typeface="Roboto" pitchFamily="2" charset="0"/>
                        <a:cs typeface="Tahoma" panose="020B0604030504040204" pitchFamily="34" charset="0"/>
                      </a:endParaRPr>
                    </a:p>
                  </a:txBody>
                  <a:tcPr marL="31294" marR="31294" marT="31294" marB="31294" anchor="ctr"/>
                </a:tc>
                <a:extLst>
                  <a:ext uri="{0D108BD9-81ED-4DB2-BD59-A6C34878D82A}">
                    <a16:rowId xmlns:a16="http://schemas.microsoft.com/office/drawing/2014/main" val="3229526110"/>
                  </a:ext>
                </a:extLst>
              </a:tr>
              <a:tr h="15064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effectLst/>
                          <a:latin typeface="Roboto" pitchFamily="2" charset="0"/>
                          <a:ea typeface="Roboto" pitchFamily="2" charset="0"/>
                        </a:rPr>
                        <a:t>1885</a:t>
                      </a:r>
                      <a:endParaRPr lang="pt-BR" sz="1600" b="1" dirty="0">
                        <a:effectLst/>
                        <a:latin typeface="Roboto" pitchFamily="2" charset="0"/>
                        <a:ea typeface="Roboto" pitchFamily="2" charset="0"/>
                        <a:cs typeface="Tahoma" panose="020B0604030504040204" pitchFamily="34" charset="0"/>
                      </a:endParaRPr>
                    </a:p>
                  </a:txBody>
                  <a:tcPr marL="31294" marR="31294" marT="31294" marB="31294" anchor="ctr">
                    <a:solidFill>
                      <a:srgbClr val="E7C6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Lei dos Sexagenários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Roboto" pitchFamily="2" charset="0"/>
                        <a:ea typeface="Roboto" pitchFamily="2" charset="0"/>
                        <a:cs typeface="Tahoma" panose="020B0604030504040204" pitchFamily="34" charset="0"/>
                      </a:endParaRPr>
                    </a:p>
                  </a:txBody>
                  <a:tcPr marL="31294" marR="31294" marT="31294" marB="312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Declarava que os escravizados a partir de 60 anos eram livres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Roboto" pitchFamily="2" charset="0"/>
                        <a:ea typeface="Roboto" pitchFamily="2" charset="0"/>
                        <a:cs typeface="Tahoma" panose="020B0604030504040204" pitchFamily="34" charset="0"/>
                      </a:endParaRPr>
                    </a:p>
                  </a:txBody>
                  <a:tcPr marL="31294" marR="31294" marT="31294" marB="312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A lei previa que os libertos deveriam trabalhar por mais três anos, mas, muitos libertos, em razão da idade, não tinham como conseguir emprego e alimento.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Roboto" pitchFamily="2" charset="0"/>
                        <a:ea typeface="Roboto" pitchFamily="2" charset="0"/>
                        <a:cs typeface="Tahoma" panose="020B0604030504040204" pitchFamily="34" charset="0"/>
                      </a:endParaRPr>
                    </a:p>
                  </a:txBody>
                  <a:tcPr marL="31294" marR="31294" marT="31294" marB="31294" anchor="ctr"/>
                </a:tc>
                <a:extLst>
                  <a:ext uri="{0D108BD9-81ED-4DB2-BD59-A6C34878D82A}">
                    <a16:rowId xmlns:a16="http://schemas.microsoft.com/office/drawing/2014/main" val="1585150405"/>
                  </a:ext>
                </a:extLst>
              </a:tr>
              <a:tr h="603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effectLst/>
                          <a:latin typeface="Roboto" pitchFamily="2" charset="0"/>
                          <a:ea typeface="Roboto" pitchFamily="2" charset="0"/>
                        </a:rPr>
                        <a:t>1889</a:t>
                      </a:r>
                      <a:endParaRPr lang="pt-BR" sz="1600" b="1" dirty="0">
                        <a:effectLst/>
                        <a:latin typeface="Roboto" pitchFamily="2" charset="0"/>
                        <a:ea typeface="Roboto" pitchFamily="2" charset="0"/>
                        <a:cs typeface="Tahoma" panose="020B0604030504040204" pitchFamily="34" charset="0"/>
                      </a:endParaRPr>
                    </a:p>
                  </a:txBody>
                  <a:tcPr marL="31294" marR="31294" marT="31294" marB="31294" anchor="ctr">
                    <a:solidFill>
                      <a:srgbClr val="E7C6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Lei Áurea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Roboto" pitchFamily="2" charset="0"/>
                        <a:ea typeface="Roboto" pitchFamily="2" charset="0"/>
                        <a:cs typeface="Tahoma" panose="020B0604030504040204" pitchFamily="34" charset="0"/>
                      </a:endParaRPr>
                    </a:p>
                  </a:txBody>
                  <a:tcPr marL="31294" marR="31294" marT="31294" marB="312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Declarou ilegal a escravidão no Brasil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Roboto" pitchFamily="2" charset="0"/>
                        <a:ea typeface="Roboto" pitchFamily="2" charset="0"/>
                        <a:cs typeface="Tahoma" panose="020B0604030504040204" pitchFamily="34" charset="0"/>
                      </a:endParaRPr>
                    </a:p>
                  </a:txBody>
                  <a:tcPr marL="31294" marR="31294" marT="31294" marB="312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De fato foi aplicada, mas os </a:t>
                      </a:r>
                      <a:r>
                        <a:rPr lang="pt-BR" sz="1400" dirty="0" err="1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ex-escravizados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 foram deixados em uma situação muito precária.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Roboto" pitchFamily="2" charset="0"/>
                        <a:ea typeface="Roboto" pitchFamily="2" charset="0"/>
                        <a:cs typeface="Tahoma" panose="020B0604030504040204" pitchFamily="34" charset="0"/>
                      </a:endParaRPr>
                    </a:p>
                  </a:txBody>
                  <a:tcPr marL="31294" marR="31294" marT="31294" marB="31294" anchor="ctr"/>
                </a:tc>
                <a:extLst>
                  <a:ext uri="{0D108BD9-81ED-4DB2-BD59-A6C34878D82A}">
                    <a16:rowId xmlns:a16="http://schemas.microsoft.com/office/drawing/2014/main" val="535119839"/>
                  </a:ext>
                </a:extLst>
              </a:tr>
            </a:tbl>
          </a:graphicData>
        </a:graphic>
      </p:graphicFrame>
      <p:sp>
        <p:nvSpPr>
          <p:cNvPr id="7" name="Título 4">
            <a:extLst>
              <a:ext uri="{FF2B5EF4-FFF2-40B4-BE49-F238E27FC236}">
                <a16:creationId xmlns:a16="http://schemas.microsoft.com/office/drawing/2014/main" id="{836A6004-11BA-4ADF-9156-8D23CDB62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653" y="472374"/>
            <a:ext cx="7154384" cy="884053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 leis e a realidade</a:t>
            </a:r>
            <a:endParaRPr lang="pt-BR" sz="32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908312" y="6388248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21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0295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4">
            <a:extLst>
              <a:ext uri="{FF2B5EF4-FFF2-40B4-BE49-F238E27FC236}">
                <a16:creationId xmlns:a16="http://schemas.microsoft.com/office/drawing/2014/main" id="{836A6004-11BA-4ADF-9156-8D23CDB62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85" y="721968"/>
            <a:ext cx="7085718" cy="57553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</a:rPr>
              <a:t>A vida difícil dos recém-libertos</a:t>
            </a:r>
            <a:endParaRPr lang="pt-BR" sz="2800" b="1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75E39F6-D746-46DA-A14B-4BDEB29519CF}"/>
              </a:ext>
            </a:extLst>
          </p:cNvPr>
          <p:cNvSpPr/>
          <p:nvPr/>
        </p:nvSpPr>
        <p:spPr>
          <a:xfrm>
            <a:off x="7208875" y="1291580"/>
            <a:ext cx="4805916" cy="2030818"/>
          </a:xfrm>
          <a:prstGeom prst="roundRect">
            <a:avLst/>
          </a:prstGeom>
          <a:solidFill>
            <a:srgbClr val="D6A09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Para amenizar a luta diária pela sobrevivência, organizavam-se em centros religiosos, clubes esportivos e grupos de lazer, como os que se reuniam na casa de tia </a:t>
            </a:r>
            <a:r>
              <a:rPr lang="pt-BR" sz="1600" b="1" dirty="0" err="1"/>
              <a:t>Ciata</a:t>
            </a:r>
            <a:r>
              <a:rPr lang="pt-BR" sz="1600" b="1" dirty="0"/>
              <a:t>, no </a:t>
            </a:r>
          </a:p>
          <a:p>
            <a:pPr algn="ctr"/>
            <a:r>
              <a:rPr lang="pt-BR" sz="1600" b="1" dirty="0"/>
              <a:t>Rio de Janeiro, frequentada por sambistas e músicos talentosos</a:t>
            </a: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FFB62067-D9CF-4AF6-A58F-BC19AFC6FCBD}"/>
              </a:ext>
            </a:extLst>
          </p:cNvPr>
          <p:cNvSpPr/>
          <p:nvPr/>
        </p:nvSpPr>
        <p:spPr>
          <a:xfrm>
            <a:off x="5778791" y="2104693"/>
            <a:ext cx="1345023" cy="40459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22</a:t>
            </a:fld>
            <a:endParaRPr lang="pt-BR" dirty="0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upo 18"/>
          <p:cNvGrpSpPr/>
          <p:nvPr/>
        </p:nvGrpSpPr>
        <p:grpSpPr>
          <a:xfrm>
            <a:off x="515672" y="1796348"/>
            <a:ext cx="5263120" cy="4526091"/>
            <a:chOff x="2870786" y="1721920"/>
            <a:chExt cx="5263120" cy="4526091"/>
          </a:xfrm>
        </p:grpSpPr>
        <p:sp>
          <p:nvSpPr>
            <p:cNvPr id="13" name="Forma livre 12"/>
            <p:cNvSpPr/>
            <p:nvPr/>
          </p:nvSpPr>
          <p:spPr>
            <a:xfrm>
              <a:off x="3147232" y="1721920"/>
              <a:ext cx="4855542" cy="1188144"/>
            </a:xfrm>
            <a:custGeom>
              <a:avLst/>
              <a:gdLst>
                <a:gd name="connsiteX0" fmla="*/ 0 w 4855542"/>
                <a:gd name="connsiteY0" fmla="*/ 0 h 1188144"/>
                <a:gd name="connsiteX1" fmla="*/ 4855542 w 4855542"/>
                <a:gd name="connsiteY1" fmla="*/ 0 h 1188144"/>
                <a:gd name="connsiteX2" fmla="*/ 4855542 w 4855542"/>
                <a:gd name="connsiteY2" fmla="*/ 1188144 h 1188144"/>
                <a:gd name="connsiteX3" fmla="*/ 0 w 4855542"/>
                <a:gd name="connsiteY3" fmla="*/ 1188144 h 1188144"/>
                <a:gd name="connsiteX4" fmla="*/ 0 w 4855542"/>
                <a:gd name="connsiteY4" fmla="*/ 0 h 118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5542" h="1188144">
                  <a:moveTo>
                    <a:pt x="0" y="0"/>
                  </a:moveTo>
                  <a:lnTo>
                    <a:pt x="4855542" y="0"/>
                  </a:lnTo>
                  <a:lnTo>
                    <a:pt x="4855542" y="1188144"/>
                  </a:lnTo>
                  <a:lnTo>
                    <a:pt x="0" y="1188144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b="1" kern="1200" dirty="0">
                  <a:latin typeface="Roboto" pitchFamily="2" charset="0"/>
                  <a:ea typeface="Roboto" pitchFamily="2" charset="0"/>
                </a:rPr>
                <a:t>Os recém-libertos não receberam terra para plantar e nenhum tipo de ajuda do governo.  </a:t>
              </a:r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2870786" y="3157871"/>
              <a:ext cx="2376291" cy="1424760"/>
            </a:xfrm>
            <a:custGeom>
              <a:avLst/>
              <a:gdLst>
                <a:gd name="connsiteX0" fmla="*/ 0 w 2376289"/>
                <a:gd name="connsiteY0" fmla="*/ 0 h 1188144"/>
                <a:gd name="connsiteX1" fmla="*/ 2376289 w 2376289"/>
                <a:gd name="connsiteY1" fmla="*/ 0 h 1188144"/>
                <a:gd name="connsiteX2" fmla="*/ 2376289 w 2376289"/>
                <a:gd name="connsiteY2" fmla="*/ 1188144 h 1188144"/>
                <a:gd name="connsiteX3" fmla="*/ 0 w 2376289"/>
                <a:gd name="connsiteY3" fmla="*/ 1188144 h 1188144"/>
                <a:gd name="connsiteX4" fmla="*/ 0 w 2376289"/>
                <a:gd name="connsiteY4" fmla="*/ 0 h 118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89" h="1188144">
                  <a:moveTo>
                    <a:pt x="0" y="0"/>
                  </a:moveTo>
                  <a:lnTo>
                    <a:pt x="2376289" y="0"/>
                  </a:lnTo>
                  <a:lnTo>
                    <a:pt x="2376289" y="1188144"/>
                  </a:lnTo>
                  <a:lnTo>
                    <a:pt x="0" y="1188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>
                  <a:solidFill>
                    <a:schemeClr val="tx1"/>
                  </a:solidFill>
                  <a:latin typeface="Roboto" pitchFamily="2" charset="0"/>
                  <a:ea typeface="Roboto" pitchFamily="2" charset="0"/>
                </a:rPr>
                <a:t>Alguns permaneceram nas fazendas em troca de modestos salários ou do direito de ter uma roça.</a:t>
              </a:r>
            </a:p>
          </p:txBody>
        </p:sp>
        <p:sp>
          <p:nvSpPr>
            <p:cNvPr id="15" name="Forma livre 14"/>
            <p:cNvSpPr/>
            <p:nvPr/>
          </p:nvSpPr>
          <p:spPr>
            <a:xfrm>
              <a:off x="5757615" y="3157871"/>
              <a:ext cx="2376291" cy="1424760"/>
            </a:xfrm>
            <a:custGeom>
              <a:avLst/>
              <a:gdLst>
                <a:gd name="connsiteX0" fmla="*/ 0 w 2376289"/>
                <a:gd name="connsiteY0" fmla="*/ 0 h 1188144"/>
                <a:gd name="connsiteX1" fmla="*/ 2376289 w 2376289"/>
                <a:gd name="connsiteY1" fmla="*/ 0 h 1188144"/>
                <a:gd name="connsiteX2" fmla="*/ 2376289 w 2376289"/>
                <a:gd name="connsiteY2" fmla="*/ 1188144 h 1188144"/>
                <a:gd name="connsiteX3" fmla="*/ 0 w 2376289"/>
                <a:gd name="connsiteY3" fmla="*/ 1188144 h 1188144"/>
                <a:gd name="connsiteX4" fmla="*/ 0 w 2376289"/>
                <a:gd name="connsiteY4" fmla="*/ 0 h 118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89" h="1188144">
                  <a:moveTo>
                    <a:pt x="0" y="0"/>
                  </a:moveTo>
                  <a:lnTo>
                    <a:pt x="2376289" y="0"/>
                  </a:lnTo>
                  <a:lnTo>
                    <a:pt x="2376289" y="1188144"/>
                  </a:lnTo>
                  <a:lnTo>
                    <a:pt x="0" y="1188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>
                  <a:solidFill>
                    <a:schemeClr val="tx1"/>
                  </a:solidFill>
                  <a:latin typeface="Roboto" pitchFamily="2" charset="0"/>
                  <a:ea typeface="Roboto" pitchFamily="2" charset="0"/>
                </a:rPr>
                <a:t>Muitos migraram para as cidades.</a:t>
              </a:r>
            </a:p>
          </p:txBody>
        </p:sp>
        <p:sp>
          <p:nvSpPr>
            <p:cNvPr id="16" name="Forma livre 15"/>
            <p:cNvSpPr/>
            <p:nvPr/>
          </p:nvSpPr>
          <p:spPr>
            <a:xfrm>
              <a:off x="4247792" y="4823251"/>
              <a:ext cx="2376291" cy="1424760"/>
            </a:xfrm>
            <a:custGeom>
              <a:avLst/>
              <a:gdLst>
                <a:gd name="connsiteX0" fmla="*/ 0 w 2376289"/>
                <a:gd name="connsiteY0" fmla="*/ 0 h 1188144"/>
                <a:gd name="connsiteX1" fmla="*/ 2376289 w 2376289"/>
                <a:gd name="connsiteY1" fmla="*/ 0 h 1188144"/>
                <a:gd name="connsiteX2" fmla="*/ 2376289 w 2376289"/>
                <a:gd name="connsiteY2" fmla="*/ 1188144 h 1188144"/>
                <a:gd name="connsiteX3" fmla="*/ 0 w 2376289"/>
                <a:gd name="connsiteY3" fmla="*/ 1188144 h 1188144"/>
                <a:gd name="connsiteX4" fmla="*/ 0 w 2376289"/>
                <a:gd name="connsiteY4" fmla="*/ 0 h 118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89" h="1188144">
                  <a:moveTo>
                    <a:pt x="0" y="0"/>
                  </a:moveTo>
                  <a:lnTo>
                    <a:pt x="2376289" y="0"/>
                  </a:lnTo>
                  <a:lnTo>
                    <a:pt x="2376289" y="1188144"/>
                  </a:lnTo>
                  <a:lnTo>
                    <a:pt x="0" y="1188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kern="1200" dirty="0">
                  <a:solidFill>
                    <a:schemeClr val="tx1"/>
                  </a:solidFill>
                  <a:latin typeface="Roboto" pitchFamily="2" charset="0"/>
                  <a:ea typeface="Roboto" pitchFamily="2" charset="0"/>
                </a:rPr>
                <a:t>Foram obrigados a aceitar os piores serviços, os mais baixos salários e a convivência com o racismo.</a:t>
              </a:r>
            </a:p>
          </p:txBody>
        </p:sp>
        <p:sp>
          <p:nvSpPr>
            <p:cNvPr id="18" name="Seta em curva para a esquerda 17"/>
            <p:cNvSpPr/>
            <p:nvPr/>
          </p:nvSpPr>
          <p:spPr>
            <a:xfrm>
              <a:off x="6690578" y="4467061"/>
              <a:ext cx="510364" cy="71238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75561"/>
            <a:ext cx="6049904" cy="267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7421526" y="5983885"/>
            <a:ext cx="4380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O músico Pixinguinha em fotografia de 1956.</a:t>
            </a:r>
          </a:p>
        </p:txBody>
      </p:sp>
    </p:spTree>
    <p:extLst>
      <p:ext uri="{BB962C8B-B14F-4D97-AF65-F5344CB8AC3E}">
        <p14:creationId xmlns:p14="http://schemas.microsoft.com/office/powerpoint/2010/main" val="1608727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4">
            <a:extLst>
              <a:ext uri="{FF2B5EF4-FFF2-40B4-BE49-F238E27FC236}">
                <a16:creationId xmlns:a16="http://schemas.microsoft.com/office/drawing/2014/main" id="{836A6004-11BA-4ADF-9156-8D23CDB62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353" y="843612"/>
            <a:ext cx="7085718" cy="575530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>
                <a:latin typeface="Roboto" panose="02000000000000000000" pitchFamily="2" charset="0"/>
                <a:ea typeface="Roboto" panose="02000000000000000000" pitchFamily="2" charset="0"/>
              </a:rPr>
              <a:t>Imigração europeia</a:t>
            </a:r>
            <a:endParaRPr lang="pt-BR" sz="4000" b="1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0A8CC81-D28E-4E27-B376-01C9AF3DD6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2010434"/>
              </p:ext>
            </p:extLst>
          </p:nvPr>
        </p:nvGraphicFramePr>
        <p:xfrm>
          <a:off x="0" y="771855"/>
          <a:ext cx="4199860" cy="5718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EECBDABF-CC7F-4847-BC20-99D06CBA982C}"/>
              </a:ext>
            </a:extLst>
          </p:cNvPr>
          <p:cNvSpPr/>
          <p:nvPr/>
        </p:nvSpPr>
        <p:spPr>
          <a:xfrm>
            <a:off x="3838353" y="2371061"/>
            <a:ext cx="3774559" cy="270067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SISTEMA DE PARCERIA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Cada família era responsável por um certo número de pés de café e por uma roça de subsistência; o lucro obtido com a colheita era repartido entre o imigrante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e o dono da fazenda.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47F7670-4373-4952-BA47-7CC09CB729BE}"/>
              </a:ext>
            </a:extLst>
          </p:cNvPr>
          <p:cNvSpPr/>
          <p:nvPr/>
        </p:nvSpPr>
        <p:spPr>
          <a:xfrm>
            <a:off x="7757961" y="2360447"/>
            <a:ext cx="3703938" cy="27112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SISTEMA DE COLONATO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Os colonos recebiam um salário anual pelo trabalho no cafezal e a permissão para plantar milho, mandioca e feijão e criar animais para consumo próprio ou para venda.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23</a:t>
            </a:fld>
            <a:endParaRPr lang="pt-BR" dirty="0"/>
          </a:p>
        </p:txBody>
      </p:sp>
      <p:pic>
        <p:nvPicPr>
          <p:cNvPr id="12" name="Google Shape;67;p15"/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746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4">
            <a:extLst>
              <a:ext uri="{FF2B5EF4-FFF2-40B4-BE49-F238E27FC236}">
                <a16:creationId xmlns:a16="http://schemas.microsoft.com/office/drawing/2014/main" id="{836A6004-11BA-4ADF-9156-8D23CDB62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8254" y="1208914"/>
            <a:ext cx="7085718" cy="57553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</a:rPr>
              <a:t>Os imigrantes</a:t>
            </a:r>
            <a:endParaRPr lang="pt-BR" sz="2800" b="1" dirty="0"/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15590C71-F644-4703-86CD-1B049BA6E6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6187157"/>
              </p:ext>
            </p:extLst>
          </p:nvPr>
        </p:nvGraphicFramePr>
        <p:xfrm>
          <a:off x="935369" y="3040911"/>
          <a:ext cx="10026798" cy="330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24</a:t>
            </a:fld>
            <a:endParaRPr lang="pt-BR" dirty="0"/>
          </a:p>
        </p:txBody>
      </p:sp>
      <p:pic>
        <p:nvPicPr>
          <p:cNvPr id="12" name="Google Shape;67;p15"/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25" y="1039782"/>
            <a:ext cx="7620775" cy="1489324"/>
          </a:xfrm>
          <a:prstGeom prst="rect">
            <a:avLst/>
          </a:prstGeom>
          <a:noFill/>
          <a:ln>
            <a:noFill/>
          </a:ln>
          <a:effectLst>
            <a:outerShdw blurRad="76200" dist="35921" dir="2700000" sx="99000" sy="99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220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BB6517B3-9A0A-4FA0-AFBA-F4F5A77F574F}"/>
              </a:ext>
            </a:extLst>
          </p:cNvPr>
          <p:cNvSpPr/>
          <p:nvPr/>
        </p:nvSpPr>
        <p:spPr>
          <a:xfrm>
            <a:off x="1853609" y="791517"/>
            <a:ext cx="82437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Reinado de D. Pedro I: </a:t>
            </a:r>
            <a:br>
              <a:rPr lang="pt-BR" sz="2800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pt-BR" sz="2800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uma cidadania limitada</a:t>
            </a:r>
            <a:endParaRPr lang="pt-BR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47FD0CB2-054C-48BD-BABE-FFE4A9A84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128" y="1863540"/>
            <a:ext cx="4102395" cy="575530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latin typeface="Roboto" panose="02000000000000000000" pitchFamily="2" charset="0"/>
                <a:ea typeface="Roboto" panose="02000000000000000000" pitchFamily="2" charset="0"/>
              </a:rPr>
              <a:t>Lutas pela independência</a:t>
            </a:r>
            <a:endParaRPr lang="pt-BR" sz="2000" b="1" dirty="0"/>
          </a:p>
        </p:txBody>
      </p:sp>
      <p:grpSp>
        <p:nvGrpSpPr>
          <p:cNvPr id="3" name="Grupo 2"/>
          <p:cNvGrpSpPr/>
          <p:nvPr/>
        </p:nvGrpSpPr>
        <p:grpSpPr>
          <a:xfrm>
            <a:off x="6730128" y="2439070"/>
            <a:ext cx="3953512" cy="4006698"/>
            <a:chOff x="6730128" y="1907208"/>
            <a:chExt cx="3953512" cy="4006698"/>
          </a:xfrm>
        </p:grpSpPr>
        <p:sp>
          <p:nvSpPr>
            <p:cNvPr id="5" name="Forma livre 4"/>
            <p:cNvSpPr/>
            <p:nvPr/>
          </p:nvSpPr>
          <p:spPr>
            <a:xfrm>
              <a:off x="6730128" y="1907208"/>
              <a:ext cx="1772875" cy="1063725"/>
            </a:xfrm>
            <a:custGeom>
              <a:avLst/>
              <a:gdLst>
                <a:gd name="connsiteX0" fmla="*/ 0 w 1772875"/>
                <a:gd name="connsiteY0" fmla="*/ 0 h 1063725"/>
                <a:gd name="connsiteX1" fmla="*/ 1772875 w 1772875"/>
                <a:gd name="connsiteY1" fmla="*/ 0 h 1063725"/>
                <a:gd name="connsiteX2" fmla="*/ 1772875 w 1772875"/>
                <a:gd name="connsiteY2" fmla="*/ 1063725 h 1063725"/>
                <a:gd name="connsiteX3" fmla="*/ 0 w 1772875"/>
                <a:gd name="connsiteY3" fmla="*/ 1063725 h 1063725"/>
                <a:gd name="connsiteX4" fmla="*/ 0 w 1772875"/>
                <a:gd name="connsiteY4" fmla="*/ 0 h 106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2875" h="1063725">
                  <a:moveTo>
                    <a:pt x="0" y="0"/>
                  </a:moveTo>
                  <a:lnTo>
                    <a:pt x="1772875" y="0"/>
                  </a:lnTo>
                  <a:lnTo>
                    <a:pt x="1772875" y="1063725"/>
                  </a:lnTo>
                  <a:lnTo>
                    <a:pt x="0" y="106372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177800" bIns="17780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500" kern="1200" dirty="0"/>
                <a:t>Bahia</a:t>
              </a:r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8910765" y="1907208"/>
              <a:ext cx="1772875" cy="1063725"/>
            </a:xfrm>
            <a:custGeom>
              <a:avLst/>
              <a:gdLst>
                <a:gd name="connsiteX0" fmla="*/ 0 w 1772875"/>
                <a:gd name="connsiteY0" fmla="*/ 0 h 1063725"/>
                <a:gd name="connsiteX1" fmla="*/ 1772875 w 1772875"/>
                <a:gd name="connsiteY1" fmla="*/ 0 h 1063725"/>
                <a:gd name="connsiteX2" fmla="*/ 1772875 w 1772875"/>
                <a:gd name="connsiteY2" fmla="*/ 1063725 h 1063725"/>
                <a:gd name="connsiteX3" fmla="*/ 0 w 1772875"/>
                <a:gd name="connsiteY3" fmla="*/ 1063725 h 1063725"/>
                <a:gd name="connsiteX4" fmla="*/ 0 w 1772875"/>
                <a:gd name="connsiteY4" fmla="*/ 0 h 106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2875" h="1063725">
                  <a:moveTo>
                    <a:pt x="0" y="0"/>
                  </a:moveTo>
                  <a:lnTo>
                    <a:pt x="1772875" y="0"/>
                  </a:lnTo>
                  <a:lnTo>
                    <a:pt x="1772875" y="1063725"/>
                  </a:lnTo>
                  <a:lnTo>
                    <a:pt x="0" y="106372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177800" bIns="17780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500" kern="1200" dirty="0"/>
                <a:t>Piauí</a:t>
              </a:r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6730128" y="3378694"/>
              <a:ext cx="1772875" cy="1063725"/>
            </a:xfrm>
            <a:custGeom>
              <a:avLst/>
              <a:gdLst>
                <a:gd name="connsiteX0" fmla="*/ 0 w 1772875"/>
                <a:gd name="connsiteY0" fmla="*/ 0 h 1063725"/>
                <a:gd name="connsiteX1" fmla="*/ 1772875 w 1772875"/>
                <a:gd name="connsiteY1" fmla="*/ 0 h 1063725"/>
                <a:gd name="connsiteX2" fmla="*/ 1772875 w 1772875"/>
                <a:gd name="connsiteY2" fmla="*/ 1063725 h 1063725"/>
                <a:gd name="connsiteX3" fmla="*/ 0 w 1772875"/>
                <a:gd name="connsiteY3" fmla="*/ 1063725 h 1063725"/>
                <a:gd name="connsiteX4" fmla="*/ 0 w 1772875"/>
                <a:gd name="connsiteY4" fmla="*/ 0 h 106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2875" h="1063725">
                  <a:moveTo>
                    <a:pt x="0" y="0"/>
                  </a:moveTo>
                  <a:lnTo>
                    <a:pt x="1772875" y="0"/>
                  </a:lnTo>
                  <a:lnTo>
                    <a:pt x="1772875" y="1063725"/>
                  </a:lnTo>
                  <a:lnTo>
                    <a:pt x="0" y="106372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177800" bIns="17780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500" kern="1200" dirty="0"/>
                <a:t>Ceará</a:t>
              </a:r>
            </a:p>
          </p:txBody>
        </p:sp>
        <p:sp>
          <p:nvSpPr>
            <p:cNvPr id="16" name="Forma livre 15"/>
            <p:cNvSpPr/>
            <p:nvPr/>
          </p:nvSpPr>
          <p:spPr>
            <a:xfrm>
              <a:off x="8910765" y="3378694"/>
              <a:ext cx="1772875" cy="1063725"/>
            </a:xfrm>
            <a:custGeom>
              <a:avLst/>
              <a:gdLst>
                <a:gd name="connsiteX0" fmla="*/ 0 w 1772875"/>
                <a:gd name="connsiteY0" fmla="*/ 0 h 1063725"/>
                <a:gd name="connsiteX1" fmla="*/ 1772875 w 1772875"/>
                <a:gd name="connsiteY1" fmla="*/ 0 h 1063725"/>
                <a:gd name="connsiteX2" fmla="*/ 1772875 w 1772875"/>
                <a:gd name="connsiteY2" fmla="*/ 1063725 h 1063725"/>
                <a:gd name="connsiteX3" fmla="*/ 0 w 1772875"/>
                <a:gd name="connsiteY3" fmla="*/ 1063725 h 1063725"/>
                <a:gd name="connsiteX4" fmla="*/ 0 w 1772875"/>
                <a:gd name="connsiteY4" fmla="*/ 0 h 106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2875" h="1063725">
                  <a:moveTo>
                    <a:pt x="0" y="0"/>
                  </a:moveTo>
                  <a:lnTo>
                    <a:pt x="1772875" y="0"/>
                  </a:lnTo>
                  <a:lnTo>
                    <a:pt x="1772875" y="1063725"/>
                  </a:lnTo>
                  <a:lnTo>
                    <a:pt x="0" y="106372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177800" bIns="17780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500" kern="1200" dirty="0"/>
                <a:t>Maranhão</a:t>
              </a:r>
            </a:p>
          </p:txBody>
        </p:sp>
        <p:sp>
          <p:nvSpPr>
            <p:cNvPr id="18" name="Forma livre 17"/>
            <p:cNvSpPr/>
            <p:nvPr/>
          </p:nvSpPr>
          <p:spPr>
            <a:xfrm>
              <a:off x="6730128" y="4850181"/>
              <a:ext cx="1772875" cy="1063725"/>
            </a:xfrm>
            <a:custGeom>
              <a:avLst/>
              <a:gdLst>
                <a:gd name="connsiteX0" fmla="*/ 0 w 1772875"/>
                <a:gd name="connsiteY0" fmla="*/ 0 h 1063725"/>
                <a:gd name="connsiteX1" fmla="*/ 1772875 w 1772875"/>
                <a:gd name="connsiteY1" fmla="*/ 0 h 1063725"/>
                <a:gd name="connsiteX2" fmla="*/ 1772875 w 1772875"/>
                <a:gd name="connsiteY2" fmla="*/ 1063725 h 1063725"/>
                <a:gd name="connsiteX3" fmla="*/ 0 w 1772875"/>
                <a:gd name="connsiteY3" fmla="*/ 1063725 h 1063725"/>
                <a:gd name="connsiteX4" fmla="*/ 0 w 1772875"/>
                <a:gd name="connsiteY4" fmla="*/ 0 h 106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2875" h="1063725">
                  <a:moveTo>
                    <a:pt x="0" y="0"/>
                  </a:moveTo>
                  <a:lnTo>
                    <a:pt x="1772875" y="0"/>
                  </a:lnTo>
                  <a:lnTo>
                    <a:pt x="1772875" y="1063725"/>
                  </a:lnTo>
                  <a:lnTo>
                    <a:pt x="0" y="106372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177800" bIns="17780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500" kern="1200" dirty="0"/>
                <a:t>Grão-Pará</a:t>
              </a:r>
            </a:p>
          </p:txBody>
        </p:sp>
        <p:sp>
          <p:nvSpPr>
            <p:cNvPr id="19" name="Forma livre 18"/>
            <p:cNvSpPr/>
            <p:nvPr/>
          </p:nvSpPr>
          <p:spPr>
            <a:xfrm>
              <a:off x="8910765" y="4850181"/>
              <a:ext cx="1772875" cy="1063725"/>
            </a:xfrm>
            <a:custGeom>
              <a:avLst/>
              <a:gdLst>
                <a:gd name="connsiteX0" fmla="*/ 0 w 1772875"/>
                <a:gd name="connsiteY0" fmla="*/ 0 h 1063725"/>
                <a:gd name="connsiteX1" fmla="*/ 1772875 w 1772875"/>
                <a:gd name="connsiteY1" fmla="*/ 0 h 1063725"/>
                <a:gd name="connsiteX2" fmla="*/ 1772875 w 1772875"/>
                <a:gd name="connsiteY2" fmla="*/ 1063725 h 1063725"/>
                <a:gd name="connsiteX3" fmla="*/ 0 w 1772875"/>
                <a:gd name="connsiteY3" fmla="*/ 1063725 h 1063725"/>
                <a:gd name="connsiteX4" fmla="*/ 0 w 1772875"/>
                <a:gd name="connsiteY4" fmla="*/ 0 h 106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2875" h="1063725">
                  <a:moveTo>
                    <a:pt x="0" y="0"/>
                  </a:moveTo>
                  <a:lnTo>
                    <a:pt x="1772875" y="0"/>
                  </a:lnTo>
                  <a:lnTo>
                    <a:pt x="1772875" y="1063725"/>
                  </a:lnTo>
                  <a:lnTo>
                    <a:pt x="0" y="106372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177800" bIns="17780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500" kern="1200" dirty="0"/>
                <a:t>Província Cisplatina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3</a:t>
            </a:fld>
            <a:endParaRPr lang="pt-BR" dirty="0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31433"/>
            <a:ext cx="3400425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93803" y="3037819"/>
            <a:ext cx="2711303" cy="280919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 época, a independência não foi aceita no país todo. Em várias províncias brasileiras, o povo pegou em armas para combater militares fiéis a Portugal.</a:t>
            </a:r>
          </a:p>
        </p:txBody>
      </p:sp>
    </p:spTree>
    <p:extLst>
      <p:ext uri="{BB962C8B-B14F-4D97-AF65-F5344CB8AC3E}">
        <p14:creationId xmlns:p14="http://schemas.microsoft.com/office/powerpoint/2010/main" val="1933921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4">
            <a:extLst>
              <a:ext uri="{FF2B5EF4-FFF2-40B4-BE49-F238E27FC236}">
                <a16:creationId xmlns:a16="http://schemas.microsoft.com/office/drawing/2014/main" id="{2C4BD885-BF3E-4C1C-B528-00FAEC0E8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676" y="561975"/>
            <a:ext cx="9680648" cy="57553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latin typeface="Roboto" panose="02000000000000000000" pitchFamily="2" charset="0"/>
                <a:ea typeface="Roboto" panose="02000000000000000000" pitchFamily="2" charset="0"/>
              </a:rPr>
              <a:t>Reconhecimento e preço da independência</a:t>
            </a:r>
            <a:endParaRPr lang="pt-BR" sz="32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302094CB-0BA7-47CC-B923-D67C3E7156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6874691"/>
              </p:ext>
            </p:extLst>
          </p:nvPr>
        </p:nvGraphicFramePr>
        <p:xfrm>
          <a:off x="2032000" y="128113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4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105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4">
            <a:extLst>
              <a:ext uri="{FF2B5EF4-FFF2-40B4-BE49-F238E27FC236}">
                <a16:creationId xmlns:a16="http://schemas.microsoft.com/office/drawing/2014/main" id="{FA8F7213-037E-466F-9E6D-8CB636A6E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676" y="524751"/>
            <a:ext cx="9680648" cy="57553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</a:rPr>
              <a:t>A Constituição do Império</a:t>
            </a:r>
            <a:endParaRPr lang="pt-BR" sz="2800" b="1" dirty="0"/>
          </a:p>
        </p:txBody>
      </p:sp>
      <p:pic>
        <p:nvPicPr>
          <p:cNvPr id="10" name="Imagem 9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942A0563-7BAD-4CD1-ADE7-F035E2F798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6" b="16426"/>
          <a:stretch/>
        </p:blipFill>
        <p:spPr>
          <a:xfrm>
            <a:off x="4886252" y="3107420"/>
            <a:ext cx="7000948" cy="3367808"/>
          </a:xfrm>
          <a:prstGeom prst="rect">
            <a:avLst/>
          </a:prstGeom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30DC223B-BEF8-4BF8-ADAC-FB4FD0377D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3832851"/>
              </p:ext>
            </p:extLst>
          </p:nvPr>
        </p:nvGraphicFramePr>
        <p:xfrm>
          <a:off x="428846" y="1002889"/>
          <a:ext cx="3773377" cy="5713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48663920-D2F6-45BB-BD84-639C292F25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4028905"/>
              </p:ext>
            </p:extLst>
          </p:nvPr>
        </p:nvGraphicFramePr>
        <p:xfrm>
          <a:off x="5465062" y="987215"/>
          <a:ext cx="5843328" cy="157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A4F18F67-E1B0-488E-87C8-C6CCE5FDC15D}"/>
              </a:ext>
            </a:extLst>
          </p:cNvPr>
          <p:cNvSpPr/>
          <p:nvPr/>
        </p:nvSpPr>
        <p:spPr>
          <a:xfrm>
            <a:off x="8067749" y="2651231"/>
            <a:ext cx="637954" cy="467832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5</a:t>
            </a:fld>
            <a:endParaRPr lang="pt-BR" dirty="0"/>
          </a:p>
        </p:txBody>
      </p:sp>
      <p:pic>
        <p:nvPicPr>
          <p:cNvPr id="12" name="Google Shape;67;p15"/>
          <p:cNvPicPr preferRelativeResize="0"/>
          <p:nvPr/>
        </p:nvPicPr>
        <p:blipFill rotWithShape="1">
          <a:blip r:embed="rId1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3304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a livre 22"/>
          <p:cNvSpPr/>
          <p:nvPr/>
        </p:nvSpPr>
        <p:spPr>
          <a:xfrm>
            <a:off x="567658" y="1655455"/>
            <a:ext cx="2099720" cy="914289"/>
          </a:xfrm>
          <a:custGeom>
            <a:avLst/>
            <a:gdLst>
              <a:gd name="connsiteX0" fmla="*/ 0 w 2863325"/>
              <a:gd name="connsiteY0" fmla="*/ 121752 h 1217516"/>
              <a:gd name="connsiteX1" fmla="*/ 121752 w 2863325"/>
              <a:gd name="connsiteY1" fmla="*/ 0 h 1217516"/>
              <a:gd name="connsiteX2" fmla="*/ 2741573 w 2863325"/>
              <a:gd name="connsiteY2" fmla="*/ 0 h 1217516"/>
              <a:gd name="connsiteX3" fmla="*/ 2863325 w 2863325"/>
              <a:gd name="connsiteY3" fmla="*/ 121752 h 1217516"/>
              <a:gd name="connsiteX4" fmla="*/ 2863325 w 2863325"/>
              <a:gd name="connsiteY4" fmla="*/ 1095764 h 1217516"/>
              <a:gd name="connsiteX5" fmla="*/ 2741573 w 2863325"/>
              <a:gd name="connsiteY5" fmla="*/ 1217516 h 1217516"/>
              <a:gd name="connsiteX6" fmla="*/ 121752 w 2863325"/>
              <a:gd name="connsiteY6" fmla="*/ 1217516 h 1217516"/>
              <a:gd name="connsiteX7" fmla="*/ 0 w 2863325"/>
              <a:gd name="connsiteY7" fmla="*/ 1095764 h 1217516"/>
              <a:gd name="connsiteX8" fmla="*/ 0 w 2863325"/>
              <a:gd name="connsiteY8" fmla="*/ 121752 h 12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3325" h="1217516">
                <a:moveTo>
                  <a:pt x="0" y="121752"/>
                </a:moveTo>
                <a:cubicBezTo>
                  <a:pt x="0" y="54510"/>
                  <a:pt x="54510" y="0"/>
                  <a:pt x="121752" y="0"/>
                </a:cubicBezTo>
                <a:lnTo>
                  <a:pt x="2741573" y="0"/>
                </a:lnTo>
                <a:cubicBezTo>
                  <a:pt x="2808815" y="0"/>
                  <a:pt x="2863325" y="54510"/>
                  <a:pt x="2863325" y="121752"/>
                </a:cubicBezTo>
                <a:lnTo>
                  <a:pt x="2863325" y="1095764"/>
                </a:lnTo>
                <a:cubicBezTo>
                  <a:pt x="2863325" y="1163006"/>
                  <a:pt x="2808815" y="1217516"/>
                  <a:pt x="2741573" y="1217516"/>
                </a:cubicBezTo>
                <a:lnTo>
                  <a:pt x="121752" y="1217516"/>
                </a:lnTo>
                <a:cubicBezTo>
                  <a:pt x="54510" y="1217516"/>
                  <a:pt x="0" y="1163006"/>
                  <a:pt x="0" y="1095764"/>
                </a:cubicBezTo>
                <a:lnTo>
                  <a:pt x="0" y="121752"/>
                </a:lnTo>
                <a:close/>
              </a:path>
            </a:pathLst>
          </a:custGeom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380" tIns="81380" rIns="81380" bIns="81380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Roboto" pitchFamily="2" charset="0"/>
                <a:ea typeface="Roboto" pitchFamily="2" charset="0"/>
              </a:rPr>
              <a:t>Críticas ao autoritarismo de D. Pedro I nos jornais provincianos.</a:t>
            </a:r>
          </a:p>
        </p:txBody>
      </p:sp>
      <p:sp>
        <p:nvSpPr>
          <p:cNvPr id="26" name="Forma livre 25"/>
          <p:cNvSpPr/>
          <p:nvPr/>
        </p:nvSpPr>
        <p:spPr>
          <a:xfrm>
            <a:off x="3097103" y="1634175"/>
            <a:ext cx="2358284" cy="914289"/>
          </a:xfrm>
          <a:custGeom>
            <a:avLst/>
            <a:gdLst>
              <a:gd name="connsiteX0" fmla="*/ 0 w 3451720"/>
              <a:gd name="connsiteY0" fmla="*/ 121752 h 1217516"/>
              <a:gd name="connsiteX1" fmla="*/ 121752 w 3451720"/>
              <a:gd name="connsiteY1" fmla="*/ 0 h 1217516"/>
              <a:gd name="connsiteX2" fmla="*/ 3329968 w 3451720"/>
              <a:gd name="connsiteY2" fmla="*/ 0 h 1217516"/>
              <a:gd name="connsiteX3" fmla="*/ 3451720 w 3451720"/>
              <a:gd name="connsiteY3" fmla="*/ 121752 h 1217516"/>
              <a:gd name="connsiteX4" fmla="*/ 3451720 w 3451720"/>
              <a:gd name="connsiteY4" fmla="*/ 1095764 h 1217516"/>
              <a:gd name="connsiteX5" fmla="*/ 3329968 w 3451720"/>
              <a:gd name="connsiteY5" fmla="*/ 1217516 h 1217516"/>
              <a:gd name="connsiteX6" fmla="*/ 121752 w 3451720"/>
              <a:gd name="connsiteY6" fmla="*/ 1217516 h 1217516"/>
              <a:gd name="connsiteX7" fmla="*/ 0 w 3451720"/>
              <a:gd name="connsiteY7" fmla="*/ 1095764 h 1217516"/>
              <a:gd name="connsiteX8" fmla="*/ 0 w 3451720"/>
              <a:gd name="connsiteY8" fmla="*/ 121752 h 12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51720" h="1217516">
                <a:moveTo>
                  <a:pt x="0" y="121752"/>
                </a:moveTo>
                <a:cubicBezTo>
                  <a:pt x="0" y="54510"/>
                  <a:pt x="54510" y="0"/>
                  <a:pt x="121752" y="0"/>
                </a:cubicBezTo>
                <a:lnTo>
                  <a:pt x="3329968" y="0"/>
                </a:lnTo>
                <a:cubicBezTo>
                  <a:pt x="3397210" y="0"/>
                  <a:pt x="3451720" y="54510"/>
                  <a:pt x="3451720" y="121752"/>
                </a:cubicBezTo>
                <a:lnTo>
                  <a:pt x="3451720" y="1095764"/>
                </a:lnTo>
                <a:cubicBezTo>
                  <a:pt x="3451720" y="1163006"/>
                  <a:pt x="3397210" y="1217516"/>
                  <a:pt x="3329968" y="1217516"/>
                </a:cubicBezTo>
                <a:lnTo>
                  <a:pt x="121752" y="1217516"/>
                </a:lnTo>
                <a:cubicBezTo>
                  <a:pt x="54510" y="1217516"/>
                  <a:pt x="0" y="1163006"/>
                  <a:pt x="0" y="1095764"/>
                </a:cubicBezTo>
                <a:lnTo>
                  <a:pt x="0" y="121752"/>
                </a:lnTo>
                <a:close/>
              </a:path>
            </a:pathLst>
          </a:custGeom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380" tIns="81380" rIns="81380" bIns="81380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Roboto" pitchFamily="2" charset="0"/>
                <a:ea typeface="Roboto" pitchFamily="2" charset="0"/>
              </a:rPr>
              <a:t>Crise econômico-financeira no Nordeste.</a:t>
            </a:r>
          </a:p>
        </p:txBody>
      </p:sp>
      <p:sp>
        <p:nvSpPr>
          <p:cNvPr id="28" name="Forma livre 27"/>
          <p:cNvSpPr/>
          <p:nvPr/>
        </p:nvSpPr>
        <p:spPr>
          <a:xfrm>
            <a:off x="5902676" y="1612895"/>
            <a:ext cx="2476161" cy="956849"/>
          </a:xfrm>
          <a:custGeom>
            <a:avLst/>
            <a:gdLst>
              <a:gd name="connsiteX0" fmla="*/ 0 w 2884934"/>
              <a:gd name="connsiteY0" fmla="*/ 121752 h 1217516"/>
              <a:gd name="connsiteX1" fmla="*/ 121752 w 2884934"/>
              <a:gd name="connsiteY1" fmla="*/ 0 h 1217516"/>
              <a:gd name="connsiteX2" fmla="*/ 2763182 w 2884934"/>
              <a:gd name="connsiteY2" fmla="*/ 0 h 1217516"/>
              <a:gd name="connsiteX3" fmla="*/ 2884934 w 2884934"/>
              <a:gd name="connsiteY3" fmla="*/ 121752 h 1217516"/>
              <a:gd name="connsiteX4" fmla="*/ 2884934 w 2884934"/>
              <a:gd name="connsiteY4" fmla="*/ 1095764 h 1217516"/>
              <a:gd name="connsiteX5" fmla="*/ 2763182 w 2884934"/>
              <a:gd name="connsiteY5" fmla="*/ 1217516 h 1217516"/>
              <a:gd name="connsiteX6" fmla="*/ 121752 w 2884934"/>
              <a:gd name="connsiteY6" fmla="*/ 1217516 h 1217516"/>
              <a:gd name="connsiteX7" fmla="*/ 0 w 2884934"/>
              <a:gd name="connsiteY7" fmla="*/ 1095764 h 1217516"/>
              <a:gd name="connsiteX8" fmla="*/ 0 w 2884934"/>
              <a:gd name="connsiteY8" fmla="*/ 121752 h 12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4934" h="1217516">
                <a:moveTo>
                  <a:pt x="0" y="121752"/>
                </a:moveTo>
                <a:cubicBezTo>
                  <a:pt x="0" y="54510"/>
                  <a:pt x="54510" y="0"/>
                  <a:pt x="121752" y="0"/>
                </a:cubicBezTo>
                <a:lnTo>
                  <a:pt x="2763182" y="0"/>
                </a:lnTo>
                <a:cubicBezTo>
                  <a:pt x="2830424" y="0"/>
                  <a:pt x="2884934" y="54510"/>
                  <a:pt x="2884934" y="121752"/>
                </a:cubicBezTo>
                <a:lnTo>
                  <a:pt x="2884934" y="1095764"/>
                </a:lnTo>
                <a:cubicBezTo>
                  <a:pt x="2884934" y="1163006"/>
                  <a:pt x="2830424" y="1217516"/>
                  <a:pt x="2763182" y="1217516"/>
                </a:cubicBezTo>
                <a:lnTo>
                  <a:pt x="121752" y="1217516"/>
                </a:lnTo>
                <a:cubicBezTo>
                  <a:pt x="54510" y="1217516"/>
                  <a:pt x="0" y="1163006"/>
                  <a:pt x="0" y="1095764"/>
                </a:cubicBezTo>
                <a:lnTo>
                  <a:pt x="0" y="121752"/>
                </a:lnTo>
                <a:close/>
              </a:path>
            </a:pathLst>
          </a:custGeom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380" tIns="81380" rIns="81380" bIns="81380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Roboto" pitchFamily="2" charset="0"/>
                <a:ea typeface="Roboto" pitchFamily="2" charset="0"/>
              </a:rPr>
              <a:t>Nesse contexto, D. Pedro I demitiu o presidente da província de Pernambuco.</a:t>
            </a:r>
          </a:p>
        </p:txBody>
      </p:sp>
      <p:sp>
        <p:nvSpPr>
          <p:cNvPr id="9" name="Título 4">
            <a:extLst>
              <a:ext uri="{FF2B5EF4-FFF2-40B4-BE49-F238E27FC236}">
                <a16:creationId xmlns:a16="http://schemas.microsoft.com/office/drawing/2014/main" id="{F1C565D7-0EF3-498C-A8D6-6FC54FD39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632" y="661103"/>
            <a:ext cx="9680648" cy="57553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</a:rPr>
              <a:t>Confederação do Equador (1824)</a:t>
            </a:r>
            <a:endParaRPr lang="pt-BR" sz="2800" b="1" dirty="0"/>
          </a:p>
        </p:txBody>
      </p:sp>
      <p:sp>
        <p:nvSpPr>
          <p:cNvPr id="8" name="Forma livre 7"/>
          <p:cNvSpPr/>
          <p:nvPr/>
        </p:nvSpPr>
        <p:spPr>
          <a:xfrm>
            <a:off x="8863093" y="1557848"/>
            <a:ext cx="2587936" cy="1413952"/>
          </a:xfrm>
          <a:custGeom>
            <a:avLst/>
            <a:gdLst>
              <a:gd name="connsiteX0" fmla="*/ 0 w 2587936"/>
              <a:gd name="connsiteY0" fmla="*/ 110950 h 1109502"/>
              <a:gd name="connsiteX1" fmla="*/ 110950 w 2587936"/>
              <a:gd name="connsiteY1" fmla="*/ 0 h 1109502"/>
              <a:gd name="connsiteX2" fmla="*/ 2476986 w 2587936"/>
              <a:gd name="connsiteY2" fmla="*/ 0 h 1109502"/>
              <a:gd name="connsiteX3" fmla="*/ 2587936 w 2587936"/>
              <a:gd name="connsiteY3" fmla="*/ 110950 h 1109502"/>
              <a:gd name="connsiteX4" fmla="*/ 2587936 w 2587936"/>
              <a:gd name="connsiteY4" fmla="*/ 998552 h 1109502"/>
              <a:gd name="connsiteX5" fmla="*/ 2476986 w 2587936"/>
              <a:gd name="connsiteY5" fmla="*/ 1109502 h 1109502"/>
              <a:gd name="connsiteX6" fmla="*/ 110950 w 2587936"/>
              <a:gd name="connsiteY6" fmla="*/ 1109502 h 1109502"/>
              <a:gd name="connsiteX7" fmla="*/ 0 w 2587936"/>
              <a:gd name="connsiteY7" fmla="*/ 998552 h 1109502"/>
              <a:gd name="connsiteX8" fmla="*/ 0 w 2587936"/>
              <a:gd name="connsiteY8" fmla="*/ 110950 h 110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7936" h="1109502">
                <a:moveTo>
                  <a:pt x="0" y="110950"/>
                </a:moveTo>
                <a:cubicBezTo>
                  <a:pt x="0" y="49674"/>
                  <a:pt x="49674" y="0"/>
                  <a:pt x="110950" y="0"/>
                </a:cubicBezTo>
                <a:lnTo>
                  <a:pt x="2476986" y="0"/>
                </a:lnTo>
                <a:cubicBezTo>
                  <a:pt x="2538262" y="0"/>
                  <a:pt x="2587936" y="49674"/>
                  <a:pt x="2587936" y="110950"/>
                </a:cubicBezTo>
                <a:lnTo>
                  <a:pt x="2587936" y="998552"/>
                </a:lnTo>
                <a:cubicBezTo>
                  <a:pt x="2587936" y="1059828"/>
                  <a:pt x="2538262" y="1109502"/>
                  <a:pt x="2476986" y="1109502"/>
                </a:cubicBezTo>
                <a:lnTo>
                  <a:pt x="110950" y="1109502"/>
                </a:lnTo>
                <a:cubicBezTo>
                  <a:pt x="49674" y="1109502"/>
                  <a:pt x="0" y="1059828"/>
                  <a:pt x="0" y="998552"/>
                </a:cubicBezTo>
                <a:lnTo>
                  <a:pt x="0" y="110950"/>
                </a:lnTo>
                <a:close/>
              </a:path>
            </a:pathLst>
          </a:custGeom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16" tIns="78216" rIns="78216" bIns="78216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dirty="0">
                <a:latin typeface="Roboto" pitchFamily="2" charset="0"/>
                <a:ea typeface="Roboto" pitchFamily="2" charset="0"/>
              </a:rPr>
              <a:t>Reação pernambucana</a:t>
            </a:r>
            <a:r>
              <a:rPr lang="pt-BR" sz="1400" b="1" kern="1200" dirty="0"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1400" kern="1200" dirty="0">
                <a:latin typeface="Roboto" panose="02000000000000000000" pitchFamily="2" charset="0"/>
                <a:ea typeface="Roboto" panose="02000000000000000000" pitchFamily="2" charset="0"/>
              </a:rPr>
              <a:t>Rompimento com o Império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1400" kern="1200" dirty="0">
                <a:latin typeface="Roboto" panose="02000000000000000000" pitchFamily="2" charset="0"/>
                <a:ea typeface="Roboto" panose="02000000000000000000" pitchFamily="2" charset="0"/>
              </a:rPr>
              <a:t>Proclamação de uma República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1400" kern="1200" dirty="0">
                <a:latin typeface="Roboto" panose="02000000000000000000" pitchFamily="2" charset="0"/>
                <a:ea typeface="Roboto" panose="02000000000000000000" pitchFamily="2" charset="0"/>
              </a:rPr>
              <a:t>Formação de uma Junta Governativa</a:t>
            </a:r>
          </a:p>
        </p:txBody>
      </p:sp>
      <p:sp>
        <p:nvSpPr>
          <p:cNvPr id="30" name="Forma livre 29"/>
          <p:cNvSpPr/>
          <p:nvPr/>
        </p:nvSpPr>
        <p:spPr>
          <a:xfrm>
            <a:off x="9222894" y="3450022"/>
            <a:ext cx="2228135" cy="1466075"/>
          </a:xfrm>
          <a:custGeom>
            <a:avLst/>
            <a:gdLst>
              <a:gd name="connsiteX0" fmla="*/ 0 w 2080583"/>
              <a:gd name="connsiteY0" fmla="*/ 121752 h 1217516"/>
              <a:gd name="connsiteX1" fmla="*/ 121752 w 2080583"/>
              <a:gd name="connsiteY1" fmla="*/ 0 h 1217516"/>
              <a:gd name="connsiteX2" fmla="*/ 1958831 w 2080583"/>
              <a:gd name="connsiteY2" fmla="*/ 0 h 1217516"/>
              <a:gd name="connsiteX3" fmla="*/ 2080583 w 2080583"/>
              <a:gd name="connsiteY3" fmla="*/ 121752 h 1217516"/>
              <a:gd name="connsiteX4" fmla="*/ 2080583 w 2080583"/>
              <a:gd name="connsiteY4" fmla="*/ 1095764 h 1217516"/>
              <a:gd name="connsiteX5" fmla="*/ 1958831 w 2080583"/>
              <a:gd name="connsiteY5" fmla="*/ 1217516 h 1217516"/>
              <a:gd name="connsiteX6" fmla="*/ 121752 w 2080583"/>
              <a:gd name="connsiteY6" fmla="*/ 1217516 h 1217516"/>
              <a:gd name="connsiteX7" fmla="*/ 0 w 2080583"/>
              <a:gd name="connsiteY7" fmla="*/ 1095764 h 1217516"/>
              <a:gd name="connsiteX8" fmla="*/ 0 w 2080583"/>
              <a:gd name="connsiteY8" fmla="*/ 121752 h 12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0583" h="1217516">
                <a:moveTo>
                  <a:pt x="0" y="121752"/>
                </a:moveTo>
                <a:cubicBezTo>
                  <a:pt x="0" y="54510"/>
                  <a:pt x="54510" y="0"/>
                  <a:pt x="121752" y="0"/>
                </a:cubicBezTo>
                <a:lnTo>
                  <a:pt x="1958831" y="0"/>
                </a:lnTo>
                <a:cubicBezTo>
                  <a:pt x="2026073" y="0"/>
                  <a:pt x="2080583" y="54510"/>
                  <a:pt x="2080583" y="121752"/>
                </a:cubicBezTo>
                <a:lnTo>
                  <a:pt x="2080583" y="1095764"/>
                </a:lnTo>
                <a:cubicBezTo>
                  <a:pt x="2080583" y="1163006"/>
                  <a:pt x="2026073" y="1217516"/>
                  <a:pt x="1958831" y="1217516"/>
                </a:cubicBezTo>
                <a:lnTo>
                  <a:pt x="121752" y="1217516"/>
                </a:lnTo>
                <a:cubicBezTo>
                  <a:pt x="54510" y="1217516"/>
                  <a:pt x="0" y="1163006"/>
                  <a:pt x="0" y="1095764"/>
                </a:cubicBezTo>
                <a:lnTo>
                  <a:pt x="0" y="121752"/>
                </a:lnTo>
                <a:close/>
              </a:path>
            </a:pathLst>
          </a:custGeom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380" tIns="81380" rIns="81380" bIns="81380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Roboto" pitchFamily="2" charset="0"/>
                <a:ea typeface="Roboto" pitchFamily="2" charset="0"/>
              </a:rPr>
              <a:t>A república foi apoiada pelos revolucionários de Alagoas, Paraíba, Rio Grande do Norte e Ceará, recebendo o nome de </a:t>
            </a:r>
            <a:r>
              <a:rPr lang="pt-BR" sz="1400" b="1" kern="1200" dirty="0">
                <a:latin typeface="Roboto" panose="02000000000000000000" pitchFamily="2" charset="0"/>
                <a:ea typeface="Roboto" panose="02000000000000000000" pitchFamily="2" charset="0"/>
              </a:rPr>
              <a:t>Confederação do Equador</a:t>
            </a:r>
            <a:r>
              <a:rPr lang="pt-BR" sz="1400" b="0" kern="12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sp>
        <p:nvSpPr>
          <p:cNvPr id="32" name="Forma livre 31"/>
          <p:cNvSpPr/>
          <p:nvPr/>
        </p:nvSpPr>
        <p:spPr>
          <a:xfrm>
            <a:off x="6020423" y="3263762"/>
            <a:ext cx="2591231" cy="1512157"/>
          </a:xfrm>
          <a:custGeom>
            <a:avLst/>
            <a:gdLst>
              <a:gd name="connsiteX0" fmla="*/ 0 w 2591231"/>
              <a:gd name="connsiteY0" fmla="*/ 121752 h 1217516"/>
              <a:gd name="connsiteX1" fmla="*/ 121752 w 2591231"/>
              <a:gd name="connsiteY1" fmla="*/ 0 h 1217516"/>
              <a:gd name="connsiteX2" fmla="*/ 2469479 w 2591231"/>
              <a:gd name="connsiteY2" fmla="*/ 0 h 1217516"/>
              <a:gd name="connsiteX3" fmla="*/ 2591231 w 2591231"/>
              <a:gd name="connsiteY3" fmla="*/ 121752 h 1217516"/>
              <a:gd name="connsiteX4" fmla="*/ 2591231 w 2591231"/>
              <a:gd name="connsiteY4" fmla="*/ 1095764 h 1217516"/>
              <a:gd name="connsiteX5" fmla="*/ 2469479 w 2591231"/>
              <a:gd name="connsiteY5" fmla="*/ 1217516 h 1217516"/>
              <a:gd name="connsiteX6" fmla="*/ 121752 w 2591231"/>
              <a:gd name="connsiteY6" fmla="*/ 1217516 h 1217516"/>
              <a:gd name="connsiteX7" fmla="*/ 0 w 2591231"/>
              <a:gd name="connsiteY7" fmla="*/ 1095764 h 1217516"/>
              <a:gd name="connsiteX8" fmla="*/ 0 w 2591231"/>
              <a:gd name="connsiteY8" fmla="*/ 121752 h 12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1231" h="1217516">
                <a:moveTo>
                  <a:pt x="0" y="121752"/>
                </a:moveTo>
                <a:cubicBezTo>
                  <a:pt x="0" y="54510"/>
                  <a:pt x="54510" y="0"/>
                  <a:pt x="121752" y="0"/>
                </a:cubicBezTo>
                <a:lnTo>
                  <a:pt x="2469479" y="0"/>
                </a:lnTo>
                <a:cubicBezTo>
                  <a:pt x="2536721" y="0"/>
                  <a:pt x="2591231" y="54510"/>
                  <a:pt x="2591231" y="121752"/>
                </a:cubicBezTo>
                <a:lnTo>
                  <a:pt x="2591231" y="1095764"/>
                </a:lnTo>
                <a:cubicBezTo>
                  <a:pt x="2591231" y="1163006"/>
                  <a:pt x="2536721" y="1217516"/>
                  <a:pt x="2469479" y="1217516"/>
                </a:cubicBezTo>
                <a:lnTo>
                  <a:pt x="121752" y="1217516"/>
                </a:lnTo>
                <a:cubicBezTo>
                  <a:pt x="54510" y="1217516"/>
                  <a:pt x="0" y="1163006"/>
                  <a:pt x="0" y="1095764"/>
                </a:cubicBezTo>
                <a:lnTo>
                  <a:pt x="0" y="121752"/>
                </a:lnTo>
                <a:close/>
              </a:path>
            </a:pathLst>
          </a:custGeom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380" tIns="81380" rIns="81380" bIns="81380" numCol="1" spcCol="1270" anchor="t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kern="1200" dirty="0">
                <a:latin typeface="Roboto" pitchFamily="2" charset="0"/>
                <a:ea typeface="Roboto" pitchFamily="2" charset="0"/>
              </a:rPr>
              <a:t>Grupos sociais participantes: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1400" kern="1200" dirty="0">
                <a:latin typeface="Roboto" panose="02000000000000000000" pitchFamily="2" charset="0"/>
                <a:ea typeface="Roboto" panose="02000000000000000000" pitchFamily="2" charset="0"/>
              </a:rPr>
              <a:t>Proprietários rurais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1400" kern="1200" dirty="0">
                <a:latin typeface="Roboto" panose="02000000000000000000" pitchFamily="2" charset="0"/>
                <a:ea typeface="Roboto" panose="02000000000000000000" pitchFamily="2" charset="0"/>
              </a:rPr>
              <a:t>Comerciantes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1400" kern="1200" dirty="0">
                <a:latin typeface="Roboto" panose="02000000000000000000" pitchFamily="2" charset="0"/>
                <a:ea typeface="Roboto" panose="02000000000000000000" pitchFamily="2" charset="0"/>
              </a:rPr>
              <a:t>Homens e mulheres livres e pobres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1400" kern="1200" dirty="0">
                <a:latin typeface="Roboto" panose="02000000000000000000" pitchFamily="2" charset="0"/>
                <a:ea typeface="Roboto" panose="02000000000000000000" pitchFamily="2" charset="0"/>
              </a:rPr>
              <a:t>Escravizados</a:t>
            </a:r>
          </a:p>
        </p:txBody>
      </p:sp>
      <p:sp>
        <p:nvSpPr>
          <p:cNvPr id="34" name="Forma livre 33"/>
          <p:cNvSpPr/>
          <p:nvPr/>
        </p:nvSpPr>
        <p:spPr>
          <a:xfrm>
            <a:off x="6096000" y="5326144"/>
            <a:ext cx="2125598" cy="1429206"/>
          </a:xfrm>
          <a:custGeom>
            <a:avLst/>
            <a:gdLst>
              <a:gd name="connsiteX0" fmla="*/ 0 w 2125598"/>
              <a:gd name="connsiteY0" fmla="*/ 121752 h 1217516"/>
              <a:gd name="connsiteX1" fmla="*/ 121752 w 2125598"/>
              <a:gd name="connsiteY1" fmla="*/ 0 h 1217516"/>
              <a:gd name="connsiteX2" fmla="*/ 2003846 w 2125598"/>
              <a:gd name="connsiteY2" fmla="*/ 0 h 1217516"/>
              <a:gd name="connsiteX3" fmla="*/ 2125598 w 2125598"/>
              <a:gd name="connsiteY3" fmla="*/ 121752 h 1217516"/>
              <a:gd name="connsiteX4" fmla="*/ 2125598 w 2125598"/>
              <a:gd name="connsiteY4" fmla="*/ 1095764 h 1217516"/>
              <a:gd name="connsiteX5" fmla="*/ 2003846 w 2125598"/>
              <a:gd name="connsiteY5" fmla="*/ 1217516 h 1217516"/>
              <a:gd name="connsiteX6" fmla="*/ 121752 w 2125598"/>
              <a:gd name="connsiteY6" fmla="*/ 1217516 h 1217516"/>
              <a:gd name="connsiteX7" fmla="*/ 0 w 2125598"/>
              <a:gd name="connsiteY7" fmla="*/ 1095764 h 1217516"/>
              <a:gd name="connsiteX8" fmla="*/ 0 w 2125598"/>
              <a:gd name="connsiteY8" fmla="*/ 121752 h 12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5598" h="1217516">
                <a:moveTo>
                  <a:pt x="0" y="121752"/>
                </a:moveTo>
                <a:cubicBezTo>
                  <a:pt x="0" y="54510"/>
                  <a:pt x="54510" y="0"/>
                  <a:pt x="121752" y="0"/>
                </a:cubicBezTo>
                <a:lnTo>
                  <a:pt x="2003846" y="0"/>
                </a:lnTo>
                <a:cubicBezTo>
                  <a:pt x="2071088" y="0"/>
                  <a:pt x="2125598" y="54510"/>
                  <a:pt x="2125598" y="121752"/>
                </a:cubicBezTo>
                <a:lnTo>
                  <a:pt x="2125598" y="1095764"/>
                </a:lnTo>
                <a:cubicBezTo>
                  <a:pt x="2125598" y="1163006"/>
                  <a:pt x="2071088" y="1217516"/>
                  <a:pt x="2003846" y="1217516"/>
                </a:cubicBezTo>
                <a:lnTo>
                  <a:pt x="121752" y="1217516"/>
                </a:lnTo>
                <a:cubicBezTo>
                  <a:pt x="54510" y="1217516"/>
                  <a:pt x="0" y="1163006"/>
                  <a:pt x="0" y="1095764"/>
                </a:cubicBezTo>
                <a:lnTo>
                  <a:pt x="0" y="121752"/>
                </a:lnTo>
                <a:close/>
              </a:path>
            </a:pathLst>
          </a:custGeom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380" tIns="81380" rIns="81380" bIns="81380" numCol="1" spcCol="1270" anchor="t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Roboto" panose="02000000000000000000" pitchFamily="2" charset="0"/>
                <a:ea typeface="Roboto" panose="02000000000000000000" pitchFamily="2" charset="0"/>
              </a:rPr>
              <a:t>Conflitos internos ao movimento: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1400" kern="1200" dirty="0">
                <a:latin typeface="Roboto" panose="02000000000000000000" pitchFamily="2" charset="0"/>
                <a:ea typeface="Roboto" panose="02000000000000000000" pitchFamily="2" charset="0"/>
              </a:rPr>
              <a:t>Divergências sobre o fim da escravidão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BR" sz="1400" kern="1200" dirty="0">
                <a:latin typeface="Roboto" panose="02000000000000000000" pitchFamily="2" charset="0"/>
                <a:ea typeface="Roboto" panose="02000000000000000000" pitchFamily="2" charset="0"/>
              </a:rPr>
              <a:t>Temor dos proprietários rurais</a:t>
            </a:r>
          </a:p>
        </p:txBody>
      </p:sp>
      <p:sp>
        <p:nvSpPr>
          <p:cNvPr id="40" name="Forma livre 39"/>
          <p:cNvSpPr/>
          <p:nvPr/>
        </p:nvSpPr>
        <p:spPr>
          <a:xfrm>
            <a:off x="8844796" y="5537834"/>
            <a:ext cx="2141639" cy="1217516"/>
          </a:xfrm>
          <a:custGeom>
            <a:avLst/>
            <a:gdLst>
              <a:gd name="connsiteX0" fmla="*/ 0 w 2141639"/>
              <a:gd name="connsiteY0" fmla="*/ 121752 h 1217516"/>
              <a:gd name="connsiteX1" fmla="*/ 121752 w 2141639"/>
              <a:gd name="connsiteY1" fmla="*/ 0 h 1217516"/>
              <a:gd name="connsiteX2" fmla="*/ 2019887 w 2141639"/>
              <a:gd name="connsiteY2" fmla="*/ 0 h 1217516"/>
              <a:gd name="connsiteX3" fmla="*/ 2141639 w 2141639"/>
              <a:gd name="connsiteY3" fmla="*/ 121752 h 1217516"/>
              <a:gd name="connsiteX4" fmla="*/ 2141639 w 2141639"/>
              <a:gd name="connsiteY4" fmla="*/ 1095764 h 1217516"/>
              <a:gd name="connsiteX5" fmla="*/ 2019887 w 2141639"/>
              <a:gd name="connsiteY5" fmla="*/ 1217516 h 1217516"/>
              <a:gd name="connsiteX6" fmla="*/ 121752 w 2141639"/>
              <a:gd name="connsiteY6" fmla="*/ 1217516 h 1217516"/>
              <a:gd name="connsiteX7" fmla="*/ 0 w 2141639"/>
              <a:gd name="connsiteY7" fmla="*/ 1095764 h 1217516"/>
              <a:gd name="connsiteX8" fmla="*/ 0 w 2141639"/>
              <a:gd name="connsiteY8" fmla="*/ 121752 h 12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1639" h="1217516">
                <a:moveTo>
                  <a:pt x="0" y="121752"/>
                </a:moveTo>
                <a:cubicBezTo>
                  <a:pt x="0" y="54510"/>
                  <a:pt x="54510" y="0"/>
                  <a:pt x="121752" y="0"/>
                </a:cubicBezTo>
                <a:lnTo>
                  <a:pt x="2019887" y="0"/>
                </a:lnTo>
                <a:cubicBezTo>
                  <a:pt x="2087129" y="0"/>
                  <a:pt x="2141639" y="54510"/>
                  <a:pt x="2141639" y="121752"/>
                </a:cubicBezTo>
                <a:lnTo>
                  <a:pt x="2141639" y="1095764"/>
                </a:lnTo>
                <a:cubicBezTo>
                  <a:pt x="2141639" y="1163006"/>
                  <a:pt x="2087129" y="1217516"/>
                  <a:pt x="2019887" y="1217516"/>
                </a:cubicBezTo>
                <a:lnTo>
                  <a:pt x="121752" y="1217516"/>
                </a:lnTo>
                <a:cubicBezTo>
                  <a:pt x="54510" y="1217516"/>
                  <a:pt x="0" y="1163006"/>
                  <a:pt x="0" y="1095764"/>
                </a:cubicBezTo>
                <a:lnTo>
                  <a:pt x="0" y="121752"/>
                </a:lnTo>
                <a:close/>
              </a:path>
            </a:pathLst>
          </a:custGeom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380" tIns="81380" rIns="81380" bIns="81380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latin typeface="Roboto" pitchFamily="2" charset="0"/>
                <a:ea typeface="Roboto" pitchFamily="2" charset="0"/>
              </a:rPr>
              <a:t>A confederação do Equador é derrotada e vários líderes rebeldes são condenados à morte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48009"/>
            <a:ext cx="2743200" cy="365125"/>
          </a:xfrm>
        </p:spPr>
        <p:txBody>
          <a:bodyPr/>
          <a:lstStyle/>
          <a:p>
            <a:fld id="{B30D22FE-FFBE-49C0-AC62-56E6201B536C}" type="slidenum">
              <a:rPr lang="pt-BR" smtClean="0"/>
              <a:t>6</a:t>
            </a:fld>
            <a:endParaRPr lang="pt-BR" dirty="0"/>
          </a:p>
        </p:txBody>
      </p:sp>
      <p:pic>
        <p:nvPicPr>
          <p:cNvPr id="24" name="Google Shape;67;p15"/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eta para a direita 40"/>
          <p:cNvSpPr/>
          <p:nvPr/>
        </p:nvSpPr>
        <p:spPr>
          <a:xfrm>
            <a:off x="2780113" y="2023862"/>
            <a:ext cx="250386" cy="177473"/>
          </a:xfrm>
          <a:prstGeom prst="rightArrow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Seta para a direita 41"/>
          <p:cNvSpPr/>
          <p:nvPr/>
        </p:nvSpPr>
        <p:spPr>
          <a:xfrm>
            <a:off x="5569387" y="2020567"/>
            <a:ext cx="250386" cy="177473"/>
          </a:xfrm>
          <a:prstGeom prst="rightArrow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Seta para a direita 42"/>
          <p:cNvSpPr/>
          <p:nvPr/>
        </p:nvSpPr>
        <p:spPr>
          <a:xfrm>
            <a:off x="8486461" y="2023861"/>
            <a:ext cx="250386" cy="177473"/>
          </a:xfrm>
          <a:prstGeom prst="rightArrow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Seta para baixo 44"/>
          <p:cNvSpPr/>
          <p:nvPr/>
        </p:nvSpPr>
        <p:spPr>
          <a:xfrm>
            <a:off x="10068167" y="3128954"/>
            <a:ext cx="177787" cy="244549"/>
          </a:xfrm>
          <a:prstGeom prst="downArrow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Seta para a direita 45"/>
          <p:cNvSpPr/>
          <p:nvPr/>
        </p:nvSpPr>
        <p:spPr>
          <a:xfrm>
            <a:off x="8378837" y="5952010"/>
            <a:ext cx="250386" cy="177473"/>
          </a:xfrm>
          <a:prstGeom prst="rightArrow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Seta para baixo 46"/>
          <p:cNvSpPr/>
          <p:nvPr/>
        </p:nvSpPr>
        <p:spPr>
          <a:xfrm>
            <a:off x="7051862" y="4877257"/>
            <a:ext cx="177787" cy="244549"/>
          </a:xfrm>
          <a:prstGeom prst="downArrow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Seta para a esquerda 47"/>
          <p:cNvSpPr/>
          <p:nvPr/>
        </p:nvSpPr>
        <p:spPr>
          <a:xfrm>
            <a:off x="8736847" y="3972541"/>
            <a:ext cx="275288" cy="159857"/>
          </a:xfrm>
          <a:prstGeom prst="leftArrow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11023"/>
            <a:ext cx="5936552" cy="424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257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A62FEE6A-47FF-44F2-9106-97CFADA1F02F}"/>
              </a:ext>
            </a:extLst>
          </p:cNvPr>
          <p:cNvSpPr txBox="1"/>
          <p:nvPr/>
        </p:nvSpPr>
        <p:spPr>
          <a:xfrm>
            <a:off x="2010736" y="1167614"/>
            <a:ext cx="473857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Críticas ao governo de D. Pedro I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E5CB1CDE-E221-4A1E-8ACD-547136071A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5081882"/>
              </p:ext>
            </p:extLst>
          </p:nvPr>
        </p:nvGraphicFramePr>
        <p:xfrm>
          <a:off x="7708605" y="754910"/>
          <a:ext cx="3528827" cy="5837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7</a:t>
            </a:fld>
            <a:endParaRPr lang="pt-BR" dirty="0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753731" y="1786271"/>
            <a:ext cx="7252586" cy="4476305"/>
          </a:xfrm>
          <a:prstGeom prst="rect">
            <a:avLst/>
          </a:prstGeom>
          <a:ln>
            <a:solidFill>
              <a:srgbClr val="FF0066"/>
            </a:solidFill>
          </a:ln>
        </p:spPr>
        <p:txBody>
          <a:bodyPr/>
          <a:lstStyle/>
          <a:p>
            <a:pPr lvl="0">
              <a:buChar char="•"/>
            </a:pPr>
            <a:r>
              <a:rPr lang="pt-BR" sz="2000" dirty="0"/>
              <a:t>Autoritarismo;</a:t>
            </a:r>
          </a:p>
          <a:p>
            <a:pPr lvl="0"/>
            <a:endParaRPr lang="pt-BR" sz="2000" dirty="0"/>
          </a:p>
          <a:p>
            <a:pPr lvl="0">
              <a:buChar char="•"/>
            </a:pPr>
            <a:r>
              <a:rPr lang="pt-BR" sz="2000" dirty="0"/>
              <a:t> Incompetência para resolver a crise econômico-financeira;</a:t>
            </a:r>
          </a:p>
          <a:p>
            <a:pPr lvl="0">
              <a:buChar char="•"/>
            </a:pPr>
            <a:endParaRPr lang="pt-BR" sz="2000" dirty="0"/>
          </a:p>
          <a:p>
            <a:pPr lvl="0">
              <a:buChar char="•"/>
            </a:pPr>
            <a:r>
              <a:rPr lang="pt-BR" sz="2000" dirty="0"/>
              <a:t> Constantes solicitações de empréstimos a bancos estrangeiros, gerando inflação;</a:t>
            </a:r>
          </a:p>
          <a:p>
            <a:pPr lvl="0">
              <a:buChar char="•"/>
            </a:pPr>
            <a:endParaRPr lang="pt-BR" sz="2000" dirty="0"/>
          </a:p>
          <a:p>
            <a:pPr lvl="0">
              <a:buChar char="•"/>
            </a:pPr>
            <a:r>
              <a:rPr lang="pt-BR" sz="2000" dirty="0"/>
              <a:t> Aumento dos preços dos alimentos e aluguéis;</a:t>
            </a:r>
          </a:p>
          <a:p>
            <a:pPr lvl="0">
              <a:buChar char="•"/>
            </a:pPr>
            <a:endParaRPr lang="pt-BR" sz="2000" dirty="0"/>
          </a:p>
          <a:p>
            <a:pPr lvl="0">
              <a:buChar char="•"/>
            </a:pPr>
            <a:r>
              <a:rPr lang="pt-BR" sz="2000" dirty="0"/>
              <a:t> Falência do Banco do Brasil;</a:t>
            </a:r>
          </a:p>
          <a:p>
            <a:pPr lvl="0">
              <a:buChar char="•"/>
            </a:pPr>
            <a:endParaRPr lang="pt-BR" sz="2000" dirty="0"/>
          </a:p>
          <a:p>
            <a:pPr lvl="0">
              <a:buChar char="•"/>
            </a:pPr>
            <a:r>
              <a:rPr lang="pt-BR" sz="2000" dirty="0"/>
              <a:t> Guerra para impedir a independência da Cisplatina;</a:t>
            </a:r>
          </a:p>
          <a:p>
            <a:pPr lvl="0">
              <a:buChar char="•"/>
            </a:pPr>
            <a:endParaRPr lang="pt-BR" sz="2000" dirty="0"/>
          </a:p>
          <a:p>
            <a:pPr lvl="0">
              <a:buChar char="•"/>
            </a:pPr>
            <a:r>
              <a:rPr lang="pt-BR" sz="2000" dirty="0"/>
              <a:t> Muita atenção dada ao problema da sucessão do trono português.</a:t>
            </a:r>
          </a:p>
        </p:txBody>
      </p:sp>
    </p:spTree>
    <p:extLst>
      <p:ext uri="{BB962C8B-B14F-4D97-AF65-F5344CB8AC3E}">
        <p14:creationId xmlns:p14="http://schemas.microsoft.com/office/powerpoint/2010/main" val="3712353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08636D53-03BE-47CA-B9C5-9A6E21E28E4A}"/>
              </a:ext>
            </a:extLst>
          </p:cNvPr>
          <p:cNvSpPr/>
          <p:nvPr/>
        </p:nvSpPr>
        <p:spPr>
          <a:xfrm>
            <a:off x="3371714" y="658445"/>
            <a:ext cx="82437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Regências: a unidade ameaçada</a:t>
            </a:r>
            <a:endParaRPr lang="pt-BR" sz="28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C2CF367-9EC4-4348-AFAE-49BBA81410AE}"/>
              </a:ext>
            </a:extLst>
          </p:cNvPr>
          <p:cNvSpPr txBox="1"/>
          <p:nvPr/>
        </p:nvSpPr>
        <p:spPr>
          <a:xfrm>
            <a:off x="373332" y="1309255"/>
            <a:ext cx="2881423" cy="489364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 período regencial foi relativamente curto (1830-1841), porém agitado. Naqueles nove anos ocorreram intensas disputas políticas, entre o “</a:t>
            </a:r>
            <a:r>
              <a:rPr lang="pt-BR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centro</a:t>
            </a:r>
            <a:r>
              <a:rPr lang="pt-BR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” e as províncias, e revoltas sociais armadas, de norte a sul do país. Esses episódios ameaçaram a unidade nacional e, ao mesmo tempo, foram decisivos na formação do Estado brasileiro.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1662F8F0-FAB8-4B7C-A3AC-915845E84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371127"/>
              </p:ext>
            </p:extLst>
          </p:nvPr>
        </p:nvGraphicFramePr>
        <p:xfrm>
          <a:off x="3633765" y="2998382"/>
          <a:ext cx="8127999" cy="29387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44577">
                  <a:extLst>
                    <a:ext uri="{9D8B030D-6E8A-4147-A177-3AD203B41FA5}">
                      <a16:colId xmlns:a16="http://schemas.microsoft.com/office/drawing/2014/main" val="248534005"/>
                    </a:ext>
                  </a:extLst>
                </a:gridCol>
                <a:gridCol w="3785191">
                  <a:extLst>
                    <a:ext uri="{9D8B030D-6E8A-4147-A177-3AD203B41FA5}">
                      <a16:colId xmlns:a16="http://schemas.microsoft.com/office/drawing/2014/main" val="4039843738"/>
                    </a:ext>
                  </a:extLst>
                </a:gridCol>
                <a:gridCol w="2398231">
                  <a:extLst>
                    <a:ext uri="{9D8B030D-6E8A-4147-A177-3AD203B41FA5}">
                      <a16:colId xmlns:a16="http://schemas.microsoft.com/office/drawing/2014/main" val="2958657208"/>
                    </a:ext>
                  </a:extLst>
                </a:gridCol>
              </a:tblGrid>
              <a:tr h="439347"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/>
                        <a:t>Grupos políticos das Regências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277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chemeClr val="tx1"/>
                          </a:solidFill>
                        </a:rPr>
                        <a:t>Nome e apelido do grupo político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chemeClr val="tx1"/>
                          </a:solidFill>
                        </a:rPr>
                        <a:t>O que defendiam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chemeClr val="tx1"/>
                          </a:solidFill>
                        </a:rPr>
                        <a:t>Líderes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3544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/>
                        <a:t>RESTAURADORES </a:t>
                      </a:r>
                    </a:p>
                    <a:p>
                      <a:pPr algn="ctr"/>
                      <a:r>
                        <a:rPr lang="pt-BR" sz="1400" b="0" dirty="0"/>
                        <a:t>ou caramurus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/>
                        <a:t>A volta de D. Pedro I ao poder. </a:t>
                      </a:r>
                      <a:br>
                        <a:rPr lang="pt-BR" sz="1400" dirty="0"/>
                      </a:br>
                      <a:r>
                        <a:rPr lang="pt-BR" sz="1400" dirty="0"/>
                        <a:t>Eram contrários a reformas sociais.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/>
                        <a:t>Vicente Ferreira de Paula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7015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/>
                        <a:t>MODERADOS </a:t>
                      </a:r>
                    </a:p>
                    <a:p>
                      <a:pPr algn="ctr"/>
                      <a:r>
                        <a:rPr lang="pt-BR" sz="1400" b="0" dirty="0"/>
                        <a:t>ou chimangos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/>
                        <a:t>A manutenção dos privilégios das elites provinciais e a Monarquia Constitucional.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/>
                        <a:t>Padre Diogo Antônio Feijó e</a:t>
                      </a:r>
                    </a:p>
                    <a:p>
                      <a:pPr algn="l"/>
                      <a:r>
                        <a:rPr lang="pt-BR" sz="1400" dirty="0"/>
                        <a:t>Bernardo Pereira de Vasconcelos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5528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/>
                        <a:t>EXALTADOS</a:t>
                      </a:r>
                    </a:p>
                    <a:p>
                      <a:pPr algn="ctr"/>
                      <a:r>
                        <a:rPr lang="pt-BR" sz="1400" b="0" dirty="0"/>
                        <a:t>ou farroupilhas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/>
                        <a:t>Defendiam o federalismo (a garantia de autonomia política e econômica para as províncias); parte deles era favorável à República.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/>
                        <a:t>Cipriano Barata e</a:t>
                      </a:r>
                    </a:p>
                    <a:p>
                      <a:pPr algn="l"/>
                      <a:r>
                        <a:rPr lang="pt-BR" sz="1400" dirty="0"/>
                        <a:t>Borges da Fonseca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6552464"/>
                  </a:ext>
                </a:extLst>
              </a:tr>
            </a:tbl>
          </a:graphicData>
        </a:graphic>
      </p:graphicFrame>
      <p:grpSp>
        <p:nvGrpSpPr>
          <p:cNvPr id="4" name="Grupo 3"/>
          <p:cNvGrpSpPr/>
          <p:nvPr/>
        </p:nvGrpSpPr>
        <p:grpSpPr>
          <a:xfrm>
            <a:off x="3636327" y="1383905"/>
            <a:ext cx="8122876" cy="1087167"/>
            <a:chOff x="3608179" y="1383905"/>
            <a:chExt cx="8122876" cy="1087167"/>
          </a:xfrm>
        </p:grpSpPr>
        <p:sp>
          <p:nvSpPr>
            <p:cNvPr id="5" name="Forma livre 4"/>
            <p:cNvSpPr/>
            <p:nvPr/>
          </p:nvSpPr>
          <p:spPr>
            <a:xfrm>
              <a:off x="3608179" y="1508140"/>
              <a:ext cx="1451142" cy="838696"/>
            </a:xfrm>
            <a:custGeom>
              <a:avLst/>
              <a:gdLst>
                <a:gd name="connsiteX0" fmla="*/ 0 w 1451142"/>
                <a:gd name="connsiteY0" fmla="*/ 83870 h 838696"/>
                <a:gd name="connsiteX1" fmla="*/ 83870 w 1451142"/>
                <a:gd name="connsiteY1" fmla="*/ 0 h 838696"/>
                <a:gd name="connsiteX2" fmla="*/ 1367272 w 1451142"/>
                <a:gd name="connsiteY2" fmla="*/ 0 h 838696"/>
                <a:gd name="connsiteX3" fmla="*/ 1451142 w 1451142"/>
                <a:gd name="connsiteY3" fmla="*/ 83870 h 838696"/>
                <a:gd name="connsiteX4" fmla="*/ 1451142 w 1451142"/>
                <a:gd name="connsiteY4" fmla="*/ 754826 h 838696"/>
                <a:gd name="connsiteX5" fmla="*/ 1367272 w 1451142"/>
                <a:gd name="connsiteY5" fmla="*/ 838696 h 838696"/>
                <a:gd name="connsiteX6" fmla="*/ 83870 w 1451142"/>
                <a:gd name="connsiteY6" fmla="*/ 838696 h 838696"/>
                <a:gd name="connsiteX7" fmla="*/ 0 w 1451142"/>
                <a:gd name="connsiteY7" fmla="*/ 754826 h 838696"/>
                <a:gd name="connsiteX8" fmla="*/ 0 w 1451142"/>
                <a:gd name="connsiteY8" fmla="*/ 83870 h 83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142" h="838696">
                  <a:moveTo>
                    <a:pt x="0" y="83870"/>
                  </a:moveTo>
                  <a:cubicBezTo>
                    <a:pt x="0" y="37550"/>
                    <a:pt x="37550" y="0"/>
                    <a:pt x="83870" y="0"/>
                  </a:cubicBezTo>
                  <a:lnTo>
                    <a:pt x="1367272" y="0"/>
                  </a:lnTo>
                  <a:cubicBezTo>
                    <a:pt x="1413592" y="0"/>
                    <a:pt x="1451142" y="37550"/>
                    <a:pt x="1451142" y="83870"/>
                  </a:cubicBezTo>
                  <a:lnTo>
                    <a:pt x="1451142" y="754826"/>
                  </a:lnTo>
                  <a:cubicBezTo>
                    <a:pt x="1451142" y="801146"/>
                    <a:pt x="1413592" y="838696"/>
                    <a:pt x="1367272" y="838696"/>
                  </a:cubicBezTo>
                  <a:lnTo>
                    <a:pt x="83870" y="838696"/>
                  </a:lnTo>
                  <a:cubicBezTo>
                    <a:pt x="37550" y="838696"/>
                    <a:pt x="0" y="801146"/>
                    <a:pt x="0" y="754826"/>
                  </a:cubicBezTo>
                  <a:lnTo>
                    <a:pt x="0" y="83870"/>
                  </a:lnTo>
                  <a:close/>
                </a:path>
              </a:pathLst>
            </a:cu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715" tIns="81715" rIns="81715" bIns="8171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500" kern="1200" dirty="0"/>
                <a:t>Regência provisória (1831)</a:t>
              </a:r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5799096" y="1475317"/>
              <a:ext cx="1503610" cy="904342"/>
            </a:xfrm>
            <a:custGeom>
              <a:avLst/>
              <a:gdLst>
                <a:gd name="connsiteX0" fmla="*/ 0 w 1503610"/>
                <a:gd name="connsiteY0" fmla="*/ 90434 h 904342"/>
                <a:gd name="connsiteX1" fmla="*/ 90434 w 1503610"/>
                <a:gd name="connsiteY1" fmla="*/ 0 h 904342"/>
                <a:gd name="connsiteX2" fmla="*/ 1413176 w 1503610"/>
                <a:gd name="connsiteY2" fmla="*/ 0 h 904342"/>
                <a:gd name="connsiteX3" fmla="*/ 1503610 w 1503610"/>
                <a:gd name="connsiteY3" fmla="*/ 90434 h 904342"/>
                <a:gd name="connsiteX4" fmla="*/ 1503610 w 1503610"/>
                <a:gd name="connsiteY4" fmla="*/ 813908 h 904342"/>
                <a:gd name="connsiteX5" fmla="*/ 1413176 w 1503610"/>
                <a:gd name="connsiteY5" fmla="*/ 904342 h 904342"/>
                <a:gd name="connsiteX6" fmla="*/ 90434 w 1503610"/>
                <a:gd name="connsiteY6" fmla="*/ 904342 h 904342"/>
                <a:gd name="connsiteX7" fmla="*/ 0 w 1503610"/>
                <a:gd name="connsiteY7" fmla="*/ 813908 h 904342"/>
                <a:gd name="connsiteX8" fmla="*/ 0 w 1503610"/>
                <a:gd name="connsiteY8" fmla="*/ 90434 h 90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3610" h="904342">
                  <a:moveTo>
                    <a:pt x="0" y="90434"/>
                  </a:moveTo>
                  <a:cubicBezTo>
                    <a:pt x="0" y="40489"/>
                    <a:pt x="40489" y="0"/>
                    <a:pt x="90434" y="0"/>
                  </a:cubicBezTo>
                  <a:lnTo>
                    <a:pt x="1413176" y="0"/>
                  </a:lnTo>
                  <a:cubicBezTo>
                    <a:pt x="1463121" y="0"/>
                    <a:pt x="1503610" y="40489"/>
                    <a:pt x="1503610" y="90434"/>
                  </a:cubicBezTo>
                  <a:lnTo>
                    <a:pt x="1503610" y="813908"/>
                  </a:lnTo>
                  <a:cubicBezTo>
                    <a:pt x="1503610" y="863853"/>
                    <a:pt x="1463121" y="904342"/>
                    <a:pt x="1413176" y="904342"/>
                  </a:cubicBezTo>
                  <a:lnTo>
                    <a:pt x="90434" y="904342"/>
                  </a:lnTo>
                  <a:cubicBezTo>
                    <a:pt x="40489" y="904342"/>
                    <a:pt x="0" y="863853"/>
                    <a:pt x="0" y="813908"/>
                  </a:cubicBezTo>
                  <a:lnTo>
                    <a:pt x="0" y="90434"/>
                  </a:lnTo>
                  <a:close/>
                </a:path>
              </a:pathLst>
            </a:cu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637" tIns="83637" rIns="83637" bIns="83637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500" kern="1200" dirty="0"/>
                <a:t>Regência Trina Permanente (1831-1834)</a:t>
              </a:r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7487651" y="1781628"/>
              <a:ext cx="392080" cy="291721"/>
            </a:xfrm>
            <a:custGeom>
              <a:avLst/>
              <a:gdLst>
                <a:gd name="connsiteX0" fmla="*/ 0 w 392080"/>
                <a:gd name="connsiteY0" fmla="*/ 58344 h 291721"/>
                <a:gd name="connsiteX1" fmla="*/ 246220 w 392080"/>
                <a:gd name="connsiteY1" fmla="*/ 58344 h 291721"/>
                <a:gd name="connsiteX2" fmla="*/ 246220 w 392080"/>
                <a:gd name="connsiteY2" fmla="*/ 0 h 291721"/>
                <a:gd name="connsiteX3" fmla="*/ 392080 w 392080"/>
                <a:gd name="connsiteY3" fmla="*/ 145861 h 291721"/>
                <a:gd name="connsiteX4" fmla="*/ 246220 w 392080"/>
                <a:gd name="connsiteY4" fmla="*/ 291721 h 291721"/>
                <a:gd name="connsiteX5" fmla="*/ 246220 w 392080"/>
                <a:gd name="connsiteY5" fmla="*/ 233377 h 291721"/>
                <a:gd name="connsiteX6" fmla="*/ 0 w 392080"/>
                <a:gd name="connsiteY6" fmla="*/ 233377 h 291721"/>
                <a:gd name="connsiteX7" fmla="*/ 0 w 392080"/>
                <a:gd name="connsiteY7" fmla="*/ 58344 h 29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2080" h="291721">
                  <a:moveTo>
                    <a:pt x="0" y="58344"/>
                  </a:moveTo>
                  <a:lnTo>
                    <a:pt x="246220" y="58344"/>
                  </a:lnTo>
                  <a:lnTo>
                    <a:pt x="246220" y="0"/>
                  </a:lnTo>
                  <a:lnTo>
                    <a:pt x="392080" y="145861"/>
                  </a:lnTo>
                  <a:lnTo>
                    <a:pt x="246220" y="291721"/>
                  </a:lnTo>
                  <a:lnTo>
                    <a:pt x="246220" y="233377"/>
                  </a:lnTo>
                  <a:lnTo>
                    <a:pt x="0" y="233377"/>
                  </a:lnTo>
                  <a:lnTo>
                    <a:pt x="0" y="58344"/>
                  </a:lnTo>
                  <a:close/>
                </a:path>
              </a:pathLst>
            </a:custGeom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8344" rIns="87516" bIns="58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200" kern="1200" dirty="0"/>
            </a:p>
          </p:txBody>
        </p:sp>
        <p:sp>
          <p:nvSpPr>
            <p:cNvPr id="15" name="Forma livre 14"/>
            <p:cNvSpPr/>
            <p:nvPr/>
          </p:nvSpPr>
          <p:spPr>
            <a:xfrm>
              <a:off x="8042482" y="1441936"/>
              <a:ext cx="1466899" cy="971104"/>
            </a:xfrm>
            <a:custGeom>
              <a:avLst/>
              <a:gdLst>
                <a:gd name="connsiteX0" fmla="*/ 0 w 1466899"/>
                <a:gd name="connsiteY0" fmla="*/ 97110 h 971104"/>
                <a:gd name="connsiteX1" fmla="*/ 97110 w 1466899"/>
                <a:gd name="connsiteY1" fmla="*/ 0 h 971104"/>
                <a:gd name="connsiteX2" fmla="*/ 1369789 w 1466899"/>
                <a:gd name="connsiteY2" fmla="*/ 0 h 971104"/>
                <a:gd name="connsiteX3" fmla="*/ 1466899 w 1466899"/>
                <a:gd name="connsiteY3" fmla="*/ 97110 h 971104"/>
                <a:gd name="connsiteX4" fmla="*/ 1466899 w 1466899"/>
                <a:gd name="connsiteY4" fmla="*/ 873994 h 971104"/>
                <a:gd name="connsiteX5" fmla="*/ 1369789 w 1466899"/>
                <a:gd name="connsiteY5" fmla="*/ 971104 h 971104"/>
                <a:gd name="connsiteX6" fmla="*/ 97110 w 1466899"/>
                <a:gd name="connsiteY6" fmla="*/ 971104 h 971104"/>
                <a:gd name="connsiteX7" fmla="*/ 0 w 1466899"/>
                <a:gd name="connsiteY7" fmla="*/ 873994 h 971104"/>
                <a:gd name="connsiteX8" fmla="*/ 0 w 1466899"/>
                <a:gd name="connsiteY8" fmla="*/ 97110 h 97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6899" h="971104">
                  <a:moveTo>
                    <a:pt x="0" y="97110"/>
                  </a:moveTo>
                  <a:cubicBezTo>
                    <a:pt x="0" y="43478"/>
                    <a:pt x="43478" y="0"/>
                    <a:pt x="97110" y="0"/>
                  </a:cubicBezTo>
                  <a:lnTo>
                    <a:pt x="1369789" y="0"/>
                  </a:lnTo>
                  <a:cubicBezTo>
                    <a:pt x="1423421" y="0"/>
                    <a:pt x="1466899" y="43478"/>
                    <a:pt x="1466899" y="97110"/>
                  </a:cubicBezTo>
                  <a:lnTo>
                    <a:pt x="1466899" y="873994"/>
                  </a:lnTo>
                  <a:cubicBezTo>
                    <a:pt x="1466899" y="927626"/>
                    <a:pt x="1423421" y="971104"/>
                    <a:pt x="1369789" y="971104"/>
                  </a:cubicBezTo>
                  <a:lnTo>
                    <a:pt x="97110" y="971104"/>
                  </a:lnTo>
                  <a:cubicBezTo>
                    <a:pt x="43478" y="971104"/>
                    <a:pt x="0" y="927626"/>
                    <a:pt x="0" y="873994"/>
                  </a:cubicBezTo>
                  <a:lnTo>
                    <a:pt x="0" y="97110"/>
                  </a:lnTo>
                  <a:close/>
                </a:path>
              </a:pathLst>
            </a:cu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593" tIns="85593" rIns="85593" bIns="8559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500" kern="1200" dirty="0"/>
                <a:t>Regência Una Feijó       (1834-1837)</a:t>
              </a:r>
            </a:p>
          </p:txBody>
        </p:sp>
        <p:sp>
          <p:nvSpPr>
            <p:cNvPr id="17" name="Forma livre 16"/>
            <p:cNvSpPr/>
            <p:nvPr/>
          </p:nvSpPr>
          <p:spPr>
            <a:xfrm>
              <a:off x="10249157" y="1383905"/>
              <a:ext cx="1481898" cy="1087167"/>
            </a:xfrm>
            <a:custGeom>
              <a:avLst/>
              <a:gdLst>
                <a:gd name="connsiteX0" fmla="*/ 0 w 1481898"/>
                <a:gd name="connsiteY0" fmla="*/ 108717 h 1087167"/>
                <a:gd name="connsiteX1" fmla="*/ 108717 w 1481898"/>
                <a:gd name="connsiteY1" fmla="*/ 0 h 1087167"/>
                <a:gd name="connsiteX2" fmla="*/ 1373181 w 1481898"/>
                <a:gd name="connsiteY2" fmla="*/ 0 h 1087167"/>
                <a:gd name="connsiteX3" fmla="*/ 1481898 w 1481898"/>
                <a:gd name="connsiteY3" fmla="*/ 108717 h 1087167"/>
                <a:gd name="connsiteX4" fmla="*/ 1481898 w 1481898"/>
                <a:gd name="connsiteY4" fmla="*/ 978450 h 1087167"/>
                <a:gd name="connsiteX5" fmla="*/ 1373181 w 1481898"/>
                <a:gd name="connsiteY5" fmla="*/ 1087167 h 1087167"/>
                <a:gd name="connsiteX6" fmla="*/ 108717 w 1481898"/>
                <a:gd name="connsiteY6" fmla="*/ 1087167 h 1087167"/>
                <a:gd name="connsiteX7" fmla="*/ 0 w 1481898"/>
                <a:gd name="connsiteY7" fmla="*/ 978450 h 1087167"/>
                <a:gd name="connsiteX8" fmla="*/ 0 w 1481898"/>
                <a:gd name="connsiteY8" fmla="*/ 108717 h 108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1898" h="1087167">
                  <a:moveTo>
                    <a:pt x="0" y="108717"/>
                  </a:moveTo>
                  <a:cubicBezTo>
                    <a:pt x="0" y="48674"/>
                    <a:pt x="48674" y="0"/>
                    <a:pt x="108717" y="0"/>
                  </a:cubicBezTo>
                  <a:lnTo>
                    <a:pt x="1373181" y="0"/>
                  </a:lnTo>
                  <a:cubicBezTo>
                    <a:pt x="1433224" y="0"/>
                    <a:pt x="1481898" y="48674"/>
                    <a:pt x="1481898" y="108717"/>
                  </a:cubicBezTo>
                  <a:lnTo>
                    <a:pt x="1481898" y="978450"/>
                  </a:lnTo>
                  <a:cubicBezTo>
                    <a:pt x="1481898" y="1038493"/>
                    <a:pt x="1433224" y="1087167"/>
                    <a:pt x="1373181" y="1087167"/>
                  </a:cubicBezTo>
                  <a:lnTo>
                    <a:pt x="108717" y="1087167"/>
                  </a:lnTo>
                  <a:cubicBezTo>
                    <a:pt x="48674" y="1087167"/>
                    <a:pt x="0" y="1038493"/>
                    <a:pt x="0" y="978450"/>
                  </a:cubicBezTo>
                  <a:lnTo>
                    <a:pt x="0" y="108717"/>
                  </a:lnTo>
                  <a:close/>
                </a:path>
              </a:pathLst>
            </a:custGeom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92" tIns="88992" rIns="88992" bIns="88992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500" kern="1200" dirty="0"/>
                <a:t>Regência Una de Araújo Lima      (1837-1840)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8</a:t>
            </a:fld>
            <a:endParaRPr lang="pt-BR" dirty="0"/>
          </a:p>
        </p:txBody>
      </p:sp>
      <p:pic>
        <p:nvPicPr>
          <p:cNvPr id="13" name="Google Shape;67;p15"/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Forma livre 17"/>
          <p:cNvSpPr/>
          <p:nvPr/>
        </p:nvSpPr>
        <p:spPr>
          <a:xfrm>
            <a:off x="5237093" y="1781627"/>
            <a:ext cx="392080" cy="291721"/>
          </a:xfrm>
          <a:custGeom>
            <a:avLst/>
            <a:gdLst>
              <a:gd name="connsiteX0" fmla="*/ 0 w 392080"/>
              <a:gd name="connsiteY0" fmla="*/ 58344 h 291721"/>
              <a:gd name="connsiteX1" fmla="*/ 246220 w 392080"/>
              <a:gd name="connsiteY1" fmla="*/ 58344 h 291721"/>
              <a:gd name="connsiteX2" fmla="*/ 246220 w 392080"/>
              <a:gd name="connsiteY2" fmla="*/ 0 h 291721"/>
              <a:gd name="connsiteX3" fmla="*/ 392080 w 392080"/>
              <a:gd name="connsiteY3" fmla="*/ 145861 h 291721"/>
              <a:gd name="connsiteX4" fmla="*/ 246220 w 392080"/>
              <a:gd name="connsiteY4" fmla="*/ 291721 h 291721"/>
              <a:gd name="connsiteX5" fmla="*/ 246220 w 392080"/>
              <a:gd name="connsiteY5" fmla="*/ 233377 h 291721"/>
              <a:gd name="connsiteX6" fmla="*/ 0 w 392080"/>
              <a:gd name="connsiteY6" fmla="*/ 233377 h 291721"/>
              <a:gd name="connsiteX7" fmla="*/ 0 w 392080"/>
              <a:gd name="connsiteY7" fmla="*/ 58344 h 29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080" h="291721">
                <a:moveTo>
                  <a:pt x="0" y="58344"/>
                </a:moveTo>
                <a:lnTo>
                  <a:pt x="246220" y="58344"/>
                </a:lnTo>
                <a:lnTo>
                  <a:pt x="246220" y="0"/>
                </a:lnTo>
                <a:lnTo>
                  <a:pt x="392080" y="145861"/>
                </a:lnTo>
                <a:lnTo>
                  <a:pt x="246220" y="291721"/>
                </a:lnTo>
                <a:lnTo>
                  <a:pt x="246220" y="233377"/>
                </a:lnTo>
                <a:lnTo>
                  <a:pt x="0" y="233377"/>
                </a:lnTo>
                <a:lnTo>
                  <a:pt x="0" y="58344"/>
                </a:lnTo>
                <a:close/>
              </a:path>
            </a:pathLst>
          </a:custGeom>
        </p:spPr>
        <p:style>
          <a:lnRef idx="0">
            <a:schemeClr val="accent6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6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6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58344" rIns="87516" bIns="5834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200" kern="1200" dirty="0"/>
          </a:p>
        </p:txBody>
      </p:sp>
      <p:sp>
        <p:nvSpPr>
          <p:cNvPr id="19" name="Forma livre 18"/>
          <p:cNvSpPr/>
          <p:nvPr/>
        </p:nvSpPr>
        <p:spPr>
          <a:xfrm>
            <a:off x="9681503" y="1781625"/>
            <a:ext cx="392080" cy="291721"/>
          </a:xfrm>
          <a:custGeom>
            <a:avLst/>
            <a:gdLst>
              <a:gd name="connsiteX0" fmla="*/ 0 w 392080"/>
              <a:gd name="connsiteY0" fmla="*/ 58344 h 291721"/>
              <a:gd name="connsiteX1" fmla="*/ 246220 w 392080"/>
              <a:gd name="connsiteY1" fmla="*/ 58344 h 291721"/>
              <a:gd name="connsiteX2" fmla="*/ 246220 w 392080"/>
              <a:gd name="connsiteY2" fmla="*/ 0 h 291721"/>
              <a:gd name="connsiteX3" fmla="*/ 392080 w 392080"/>
              <a:gd name="connsiteY3" fmla="*/ 145861 h 291721"/>
              <a:gd name="connsiteX4" fmla="*/ 246220 w 392080"/>
              <a:gd name="connsiteY4" fmla="*/ 291721 h 291721"/>
              <a:gd name="connsiteX5" fmla="*/ 246220 w 392080"/>
              <a:gd name="connsiteY5" fmla="*/ 233377 h 291721"/>
              <a:gd name="connsiteX6" fmla="*/ 0 w 392080"/>
              <a:gd name="connsiteY6" fmla="*/ 233377 h 291721"/>
              <a:gd name="connsiteX7" fmla="*/ 0 w 392080"/>
              <a:gd name="connsiteY7" fmla="*/ 58344 h 29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080" h="291721">
                <a:moveTo>
                  <a:pt x="0" y="58344"/>
                </a:moveTo>
                <a:lnTo>
                  <a:pt x="246220" y="58344"/>
                </a:lnTo>
                <a:lnTo>
                  <a:pt x="246220" y="0"/>
                </a:lnTo>
                <a:lnTo>
                  <a:pt x="392080" y="145861"/>
                </a:lnTo>
                <a:lnTo>
                  <a:pt x="246220" y="291721"/>
                </a:lnTo>
                <a:lnTo>
                  <a:pt x="246220" y="233377"/>
                </a:lnTo>
                <a:lnTo>
                  <a:pt x="0" y="233377"/>
                </a:lnTo>
                <a:lnTo>
                  <a:pt x="0" y="58344"/>
                </a:lnTo>
                <a:close/>
              </a:path>
            </a:pathLst>
          </a:custGeom>
        </p:spPr>
        <p:style>
          <a:lnRef idx="0">
            <a:schemeClr val="accent6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6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6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58344" rIns="87516" bIns="5834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200" kern="1200" dirty="0"/>
          </a:p>
        </p:txBody>
      </p:sp>
    </p:spTree>
    <p:extLst>
      <p:ext uri="{BB962C8B-B14F-4D97-AF65-F5344CB8AC3E}">
        <p14:creationId xmlns:p14="http://schemas.microsoft.com/office/powerpoint/2010/main" val="2701081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F8A60664-EF6F-4453-9606-AD0BA96AA5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6476786"/>
              </p:ext>
            </p:extLst>
          </p:nvPr>
        </p:nvGraphicFramePr>
        <p:xfrm>
          <a:off x="309526" y="522548"/>
          <a:ext cx="11577674" cy="6257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22FE-FFBE-49C0-AC62-56E6201B536C}" type="slidenum">
              <a:rPr lang="pt-BR" smtClean="0"/>
              <a:t>9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6080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7353</TotalTime>
  <Words>2812</Words>
  <Application>Microsoft Office PowerPoint</Application>
  <PresentationFormat>Widescreen</PresentationFormat>
  <Paragraphs>330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Roboto</vt:lpstr>
      <vt:lpstr>Tema do Office</vt:lpstr>
      <vt:lpstr>Apresentação do PowerPoint</vt:lpstr>
      <vt:lpstr>Unidade 3</vt:lpstr>
      <vt:lpstr>Lutas pela independência</vt:lpstr>
      <vt:lpstr>Reconhecimento e preço da independência</vt:lpstr>
      <vt:lpstr>A Constituição do Império</vt:lpstr>
      <vt:lpstr>Confederação do Equador (1824)</vt:lpstr>
      <vt:lpstr>Apresentação do PowerPoint</vt:lpstr>
      <vt:lpstr>Apresentação do PowerPoint</vt:lpstr>
      <vt:lpstr>Apresentação do PowerPoint</vt:lpstr>
      <vt:lpstr>Rebeliões regenciais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Revolução Praieira</vt:lpstr>
      <vt:lpstr>Economia no Segundo Reinado</vt:lpstr>
      <vt:lpstr>Fim do tráfico internacional de africanos escravizados</vt:lpstr>
      <vt:lpstr>Guerra do Paraguai  (1864-1870)</vt:lpstr>
      <vt:lpstr>Apresentação do PowerPoint</vt:lpstr>
      <vt:lpstr>As leis e a realidade</vt:lpstr>
      <vt:lpstr>A vida difícil dos recém-libertos</vt:lpstr>
      <vt:lpstr>Imigração europeia</vt:lpstr>
      <vt:lpstr>Os imigrantes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Vanessa do Amaral</dc:creator>
  <cp:lastModifiedBy> </cp:lastModifiedBy>
  <cp:revision>626</cp:revision>
  <dcterms:created xsi:type="dcterms:W3CDTF">2019-03-07T13:02:19Z</dcterms:created>
  <dcterms:modified xsi:type="dcterms:W3CDTF">2023-06-02T19:46:45Z</dcterms:modified>
</cp:coreProperties>
</file>