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1" r:id="rId2"/>
    <p:sldId id="346" r:id="rId3"/>
    <p:sldId id="285" r:id="rId4"/>
    <p:sldId id="347" r:id="rId5"/>
    <p:sldId id="258" r:id="rId6"/>
    <p:sldId id="269" r:id="rId7"/>
    <p:sldId id="292" r:id="rId8"/>
    <p:sldId id="342" r:id="rId9"/>
    <p:sldId id="294" r:id="rId10"/>
    <p:sldId id="295" r:id="rId11"/>
    <p:sldId id="296" r:id="rId12"/>
    <p:sldId id="275" r:id="rId13"/>
    <p:sldId id="297" r:id="rId14"/>
    <p:sldId id="348" r:id="rId15"/>
    <p:sldId id="298" r:id="rId16"/>
    <p:sldId id="349" r:id="rId17"/>
    <p:sldId id="407" r:id="rId18"/>
    <p:sldId id="300" r:id="rId19"/>
    <p:sldId id="283" r:id="rId20"/>
    <p:sldId id="301" r:id="rId21"/>
    <p:sldId id="302" r:id="rId22"/>
    <p:sldId id="303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41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CD"/>
    <a:srgbClr val="FF0066"/>
    <a:srgbClr val="F8C5C4"/>
    <a:srgbClr val="FF3788"/>
    <a:srgbClr val="E7C6C3"/>
    <a:srgbClr val="E0B6B2"/>
    <a:srgbClr val="D6A09A"/>
    <a:srgbClr val="CD8C85"/>
    <a:srgbClr val="FFDB69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25DC4-32F9-484D-A8C6-CDE141EEF527}" v="23" dt="2023-05-21T22:26:13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9274" autoAdjust="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BDFA8-6CAC-4630-A07E-9047BD91EDE3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6343094B-7AF0-4C1C-B97D-1861CE614385}">
      <dgm:prSet phldrT="[Texto]" custT="1"/>
      <dgm:spPr/>
      <dgm:t>
        <a:bodyPr/>
        <a:lstStyle/>
        <a:p>
          <a:pPr algn="ctr"/>
          <a:r>
            <a:rPr lang="pt-BR" sz="2000" b="1" dirty="0"/>
            <a:t>Revolta de Beckman (1684)</a:t>
          </a:r>
        </a:p>
      </dgm:t>
    </dgm:pt>
    <dgm:pt modelId="{0DD2F527-0007-4C9C-A13C-EB06CA422B1E}" type="parTrans" cxnId="{D108FDE6-40EB-4F05-8C8B-699A53B4FAAE}">
      <dgm:prSet/>
      <dgm:spPr/>
      <dgm:t>
        <a:bodyPr/>
        <a:lstStyle/>
        <a:p>
          <a:endParaRPr lang="pt-BR"/>
        </a:p>
      </dgm:t>
    </dgm:pt>
    <dgm:pt modelId="{AB8E269F-55F2-42FF-8507-3E97D11E9B09}" type="sibTrans" cxnId="{D108FDE6-40EB-4F05-8C8B-699A53B4FAAE}">
      <dgm:prSet/>
      <dgm:spPr/>
      <dgm:t>
        <a:bodyPr/>
        <a:lstStyle/>
        <a:p>
          <a:endParaRPr lang="pt-BR"/>
        </a:p>
      </dgm:t>
    </dgm:pt>
    <dgm:pt modelId="{2CACFCBE-A1C4-4D5A-8C61-38BDFEB3F2F9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Grão-Pará e Maranhão.</a:t>
          </a:r>
        </a:p>
      </dgm:t>
    </dgm:pt>
    <dgm:pt modelId="{F2FCED23-83BC-40B3-A1C0-4CAD49950982}" type="parTrans" cxnId="{7ECCC32A-F93B-4169-A893-4348933DA855}">
      <dgm:prSet/>
      <dgm:spPr/>
      <dgm:t>
        <a:bodyPr/>
        <a:lstStyle/>
        <a:p>
          <a:endParaRPr lang="pt-BR"/>
        </a:p>
      </dgm:t>
    </dgm:pt>
    <dgm:pt modelId="{38B132A6-A5F6-4BA6-B904-9D18FF278950}" type="sibTrans" cxnId="{7ECCC32A-F93B-4169-A893-4348933DA855}">
      <dgm:prSet/>
      <dgm:spPr/>
      <dgm:t>
        <a:bodyPr/>
        <a:lstStyle/>
        <a:p>
          <a:endParaRPr lang="pt-BR"/>
        </a:p>
      </dgm:t>
    </dgm:pt>
    <dgm:pt modelId="{101B9706-C842-4DBF-9651-6D26E17C1BBC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Problema inicial: proibição da escravização de indígenas.</a:t>
          </a:r>
        </a:p>
      </dgm:t>
    </dgm:pt>
    <dgm:pt modelId="{934A61E1-B380-431C-A1EA-D2D4D138B647}" type="parTrans" cxnId="{0160C8D2-0E03-45FF-BE06-7CA66DF5D948}">
      <dgm:prSet/>
      <dgm:spPr/>
      <dgm:t>
        <a:bodyPr/>
        <a:lstStyle/>
        <a:p>
          <a:endParaRPr lang="pt-BR"/>
        </a:p>
      </dgm:t>
    </dgm:pt>
    <dgm:pt modelId="{8817E2BD-A4F1-4E2D-B254-7B792C121350}" type="sibTrans" cxnId="{0160C8D2-0E03-45FF-BE06-7CA66DF5D948}">
      <dgm:prSet/>
      <dgm:spPr/>
      <dgm:t>
        <a:bodyPr/>
        <a:lstStyle/>
        <a:p>
          <a:endParaRPr lang="pt-BR"/>
        </a:p>
      </dgm:t>
    </dgm:pt>
    <dgm:pt modelId="{1137928C-FB1E-4B59-9B62-4F1A0949456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Criação da Companhia de Comércio do Maranhão.</a:t>
          </a:r>
        </a:p>
      </dgm:t>
    </dgm:pt>
    <dgm:pt modelId="{80450380-F193-41D7-AA65-F2FC812DA870}" type="parTrans" cxnId="{E742C118-5145-448D-A198-A2D794362CF2}">
      <dgm:prSet/>
      <dgm:spPr/>
      <dgm:t>
        <a:bodyPr/>
        <a:lstStyle/>
        <a:p>
          <a:endParaRPr lang="pt-BR"/>
        </a:p>
      </dgm:t>
    </dgm:pt>
    <dgm:pt modelId="{15DA7533-497B-4BA1-8CD1-AD89D4A835DD}" type="sibTrans" cxnId="{E742C118-5145-448D-A198-A2D794362CF2}">
      <dgm:prSet/>
      <dgm:spPr/>
      <dgm:t>
        <a:bodyPr/>
        <a:lstStyle/>
        <a:p>
          <a:endParaRPr lang="pt-BR"/>
        </a:p>
      </dgm:t>
    </dgm:pt>
    <dgm:pt modelId="{F56EFB2B-64A2-4B1D-9B09-A14C74070C74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Demandas dos colonos não atendidas.</a:t>
          </a:r>
        </a:p>
      </dgm:t>
    </dgm:pt>
    <dgm:pt modelId="{49BE1284-6898-47A8-A785-1B5418698A8A}" type="parTrans" cxnId="{0888A0B1-6A43-4768-8FE0-42C1D25F4071}">
      <dgm:prSet/>
      <dgm:spPr/>
      <dgm:t>
        <a:bodyPr/>
        <a:lstStyle/>
        <a:p>
          <a:endParaRPr lang="pt-BR"/>
        </a:p>
      </dgm:t>
    </dgm:pt>
    <dgm:pt modelId="{DE4A9AD4-0C51-410F-ABA0-773FCFA94491}" type="sibTrans" cxnId="{0888A0B1-6A43-4768-8FE0-42C1D25F4071}">
      <dgm:prSet/>
      <dgm:spPr/>
      <dgm:t>
        <a:bodyPr/>
        <a:lstStyle/>
        <a:p>
          <a:endParaRPr lang="pt-BR"/>
        </a:p>
      </dgm:t>
    </dgm:pt>
    <dgm:pt modelId="{32C2E140-E224-498D-9203-4119EC09E74B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Revolta dos colonos contra a Companhia, os jesuítas e o governador local.</a:t>
          </a:r>
        </a:p>
      </dgm:t>
    </dgm:pt>
    <dgm:pt modelId="{4AA73C98-F367-4426-BD9C-68F8611E51D7}" type="parTrans" cxnId="{C04BFD4F-4C2A-46C3-91A1-64E8E7CD7AB6}">
      <dgm:prSet/>
      <dgm:spPr/>
      <dgm:t>
        <a:bodyPr/>
        <a:lstStyle/>
        <a:p>
          <a:endParaRPr lang="pt-BR"/>
        </a:p>
      </dgm:t>
    </dgm:pt>
    <dgm:pt modelId="{842DD10F-D527-4C1F-AB01-154F2A5F5E31}" type="sibTrans" cxnId="{C04BFD4F-4C2A-46C3-91A1-64E8E7CD7AB6}">
      <dgm:prSet/>
      <dgm:spPr/>
      <dgm:t>
        <a:bodyPr/>
        <a:lstStyle/>
        <a:p>
          <a:endParaRPr lang="pt-BR"/>
        </a:p>
      </dgm:t>
    </dgm:pt>
    <dgm:pt modelId="{A337FDA4-0A67-4754-8A32-110ABD3C29D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Repressão dos rebeldes, mas extinção da Companhia de Comércio do Maranhão e liberação da escravização de indígenas</a:t>
          </a:r>
        </a:p>
      </dgm:t>
    </dgm:pt>
    <dgm:pt modelId="{35F354FB-2B15-4BE0-B16D-16AA585875AB}" type="parTrans" cxnId="{250BB6C5-03CD-4EC4-903E-9FE35779F3FA}">
      <dgm:prSet/>
      <dgm:spPr/>
      <dgm:t>
        <a:bodyPr/>
        <a:lstStyle/>
        <a:p>
          <a:endParaRPr lang="pt-BR"/>
        </a:p>
      </dgm:t>
    </dgm:pt>
    <dgm:pt modelId="{4C035616-D950-4426-9BD0-9C843CC1A4AB}" type="sibTrans" cxnId="{250BB6C5-03CD-4EC4-903E-9FE35779F3FA}">
      <dgm:prSet/>
      <dgm:spPr/>
      <dgm:t>
        <a:bodyPr/>
        <a:lstStyle/>
        <a:p>
          <a:endParaRPr lang="pt-BR"/>
        </a:p>
      </dgm:t>
    </dgm:pt>
    <dgm:pt modelId="{046F128B-179D-4E8B-BFED-34BF02CE6F31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Líder: Manuel </a:t>
          </a:r>
          <a:r>
            <a:rPr lang="pt-BR" sz="1600" dirty="0" err="1">
              <a:latin typeface="Roboto" pitchFamily="2" charset="0"/>
              <a:ea typeface="Roboto" pitchFamily="2" charset="0"/>
            </a:rPr>
            <a:t>Beckman</a:t>
          </a:r>
          <a:r>
            <a:rPr lang="pt-BR" sz="1600" dirty="0">
              <a:latin typeface="Roboto" pitchFamily="2" charset="0"/>
              <a:ea typeface="Roboto" pitchFamily="2" charset="0"/>
            </a:rPr>
            <a:t>.</a:t>
          </a:r>
        </a:p>
      </dgm:t>
    </dgm:pt>
    <dgm:pt modelId="{551DDBBA-8741-4A7D-9072-3501452989F1}" type="sibTrans" cxnId="{7D170C5A-3F8E-4A25-BDBA-3411BB453110}">
      <dgm:prSet/>
      <dgm:spPr/>
      <dgm:t>
        <a:bodyPr/>
        <a:lstStyle/>
        <a:p>
          <a:endParaRPr lang="pt-BR"/>
        </a:p>
      </dgm:t>
    </dgm:pt>
    <dgm:pt modelId="{059DBE10-9B1B-4A4F-96A7-AE4D1A8635D9}" type="parTrans" cxnId="{7D170C5A-3F8E-4A25-BDBA-3411BB453110}">
      <dgm:prSet/>
      <dgm:spPr/>
      <dgm:t>
        <a:bodyPr/>
        <a:lstStyle/>
        <a:p>
          <a:endParaRPr lang="pt-BR"/>
        </a:p>
      </dgm:t>
    </dgm:pt>
    <dgm:pt modelId="{04ED13BE-C73C-4693-808F-C599E66DB17D}" type="pres">
      <dgm:prSet presAssocID="{EDDBDFA8-6CAC-4630-A07E-9047BD91EDE3}" presName="linear" presStyleCnt="0">
        <dgm:presLayoutVars>
          <dgm:dir/>
          <dgm:animLvl val="lvl"/>
          <dgm:resizeHandles val="exact"/>
        </dgm:presLayoutVars>
      </dgm:prSet>
      <dgm:spPr/>
    </dgm:pt>
    <dgm:pt modelId="{82F195B0-066E-4C61-8CA3-10F92E9CD695}" type="pres">
      <dgm:prSet presAssocID="{6343094B-7AF0-4C1C-B97D-1861CE614385}" presName="parentLin" presStyleCnt="0"/>
      <dgm:spPr/>
    </dgm:pt>
    <dgm:pt modelId="{5E47B6CA-E580-469B-8385-0C0DFE2B630E}" type="pres">
      <dgm:prSet presAssocID="{6343094B-7AF0-4C1C-B97D-1861CE614385}" presName="parentLeftMargin" presStyleLbl="node1" presStyleIdx="0" presStyleCnt="1"/>
      <dgm:spPr/>
    </dgm:pt>
    <dgm:pt modelId="{FDFF470D-72C2-4175-973A-96FE1CDF0E35}" type="pres">
      <dgm:prSet presAssocID="{6343094B-7AF0-4C1C-B97D-1861CE614385}" presName="parentText" presStyleLbl="node1" presStyleIdx="0" presStyleCnt="1" custScaleX="63286" custScaleY="46239">
        <dgm:presLayoutVars>
          <dgm:chMax val="0"/>
          <dgm:bulletEnabled val="1"/>
        </dgm:presLayoutVars>
      </dgm:prSet>
      <dgm:spPr/>
    </dgm:pt>
    <dgm:pt modelId="{07899804-418E-42A7-BB16-5EC6074C38EA}" type="pres">
      <dgm:prSet presAssocID="{6343094B-7AF0-4C1C-B97D-1861CE614385}" presName="negativeSpace" presStyleCnt="0"/>
      <dgm:spPr/>
    </dgm:pt>
    <dgm:pt modelId="{C606369D-F408-4AA7-8E29-FA99A1A6B92C}" type="pres">
      <dgm:prSet presAssocID="{6343094B-7AF0-4C1C-B97D-1861CE61438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742C118-5145-448D-A198-A2D794362CF2}" srcId="{6343094B-7AF0-4C1C-B97D-1861CE614385}" destId="{1137928C-FB1E-4B59-9B62-4F1A09494560}" srcOrd="2" destOrd="0" parTransId="{80450380-F193-41D7-AA65-F2FC812DA870}" sibTransId="{15DA7533-497B-4BA1-8CD1-AD89D4A835DD}"/>
    <dgm:cxn modelId="{9203D71B-51A9-4D64-94B3-529582DE2DF3}" type="presOf" srcId="{1137928C-FB1E-4B59-9B62-4F1A09494560}" destId="{C606369D-F408-4AA7-8E29-FA99A1A6B92C}" srcOrd="0" destOrd="2" presId="urn:microsoft.com/office/officeart/2005/8/layout/list1"/>
    <dgm:cxn modelId="{F1A50526-80EA-4600-8662-3B86F8B598E4}" type="presOf" srcId="{EDDBDFA8-6CAC-4630-A07E-9047BD91EDE3}" destId="{04ED13BE-C73C-4693-808F-C599E66DB17D}" srcOrd="0" destOrd="0" presId="urn:microsoft.com/office/officeart/2005/8/layout/list1"/>
    <dgm:cxn modelId="{7ECCC32A-F93B-4169-A893-4348933DA855}" srcId="{6343094B-7AF0-4C1C-B97D-1861CE614385}" destId="{2CACFCBE-A1C4-4D5A-8C61-38BDFEB3F2F9}" srcOrd="0" destOrd="0" parTransId="{F2FCED23-83BC-40B3-A1C0-4CAD49950982}" sibTransId="{38B132A6-A5F6-4BA6-B904-9D18FF278950}"/>
    <dgm:cxn modelId="{E3FA3B34-830E-42FA-B6BE-0419A480D96C}" type="presOf" srcId="{6343094B-7AF0-4C1C-B97D-1861CE614385}" destId="{FDFF470D-72C2-4175-973A-96FE1CDF0E35}" srcOrd="1" destOrd="0" presId="urn:microsoft.com/office/officeart/2005/8/layout/list1"/>
    <dgm:cxn modelId="{952D1C6D-8F84-4DBE-85E7-F7972F372C5F}" type="presOf" srcId="{2CACFCBE-A1C4-4D5A-8C61-38BDFEB3F2F9}" destId="{C606369D-F408-4AA7-8E29-FA99A1A6B92C}" srcOrd="0" destOrd="0" presId="urn:microsoft.com/office/officeart/2005/8/layout/list1"/>
    <dgm:cxn modelId="{C04BFD4F-4C2A-46C3-91A1-64E8E7CD7AB6}" srcId="{6343094B-7AF0-4C1C-B97D-1861CE614385}" destId="{32C2E140-E224-498D-9203-4119EC09E74B}" srcOrd="4" destOrd="0" parTransId="{4AA73C98-F367-4426-BD9C-68F8611E51D7}" sibTransId="{842DD10F-D527-4C1F-AB01-154F2A5F5E31}"/>
    <dgm:cxn modelId="{5AFF4972-CE6C-4EA3-8D78-517384449FFF}" type="presOf" srcId="{F56EFB2B-64A2-4B1D-9B09-A14C74070C74}" destId="{C606369D-F408-4AA7-8E29-FA99A1A6B92C}" srcOrd="0" destOrd="3" presId="urn:microsoft.com/office/officeart/2005/8/layout/list1"/>
    <dgm:cxn modelId="{7D170C5A-3F8E-4A25-BDBA-3411BB453110}" srcId="{6343094B-7AF0-4C1C-B97D-1861CE614385}" destId="{046F128B-179D-4E8B-BFED-34BF02CE6F31}" srcOrd="5" destOrd="0" parTransId="{059DBE10-9B1B-4A4F-96A7-AE4D1A8635D9}" sibTransId="{551DDBBA-8741-4A7D-9072-3501452989F1}"/>
    <dgm:cxn modelId="{19897481-BE4C-4B7C-97AD-B5D828E5CB77}" type="presOf" srcId="{A337FDA4-0A67-4754-8A32-110ABD3C29D0}" destId="{C606369D-F408-4AA7-8E29-FA99A1A6B92C}" srcOrd="0" destOrd="6" presId="urn:microsoft.com/office/officeart/2005/8/layout/list1"/>
    <dgm:cxn modelId="{DBC099AE-4A05-4B1F-B6A6-37ACA46059CE}" type="presOf" srcId="{6343094B-7AF0-4C1C-B97D-1861CE614385}" destId="{5E47B6CA-E580-469B-8385-0C0DFE2B630E}" srcOrd="0" destOrd="0" presId="urn:microsoft.com/office/officeart/2005/8/layout/list1"/>
    <dgm:cxn modelId="{0888A0B1-6A43-4768-8FE0-42C1D25F4071}" srcId="{6343094B-7AF0-4C1C-B97D-1861CE614385}" destId="{F56EFB2B-64A2-4B1D-9B09-A14C74070C74}" srcOrd="3" destOrd="0" parTransId="{49BE1284-6898-47A8-A785-1B5418698A8A}" sibTransId="{DE4A9AD4-0C51-410F-ABA0-773FCFA94491}"/>
    <dgm:cxn modelId="{250BB6C5-03CD-4EC4-903E-9FE35779F3FA}" srcId="{6343094B-7AF0-4C1C-B97D-1861CE614385}" destId="{A337FDA4-0A67-4754-8A32-110ABD3C29D0}" srcOrd="6" destOrd="0" parTransId="{35F354FB-2B15-4BE0-B16D-16AA585875AB}" sibTransId="{4C035616-D950-4426-9BD0-9C843CC1A4AB}"/>
    <dgm:cxn modelId="{1294DCC8-EFD1-46ED-87CC-5A4EA0B4C3BB}" type="presOf" srcId="{046F128B-179D-4E8B-BFED-34BF02CE6F31}" destId="{C606369D-F408-4AA7-8E29-FA99A1A6B92C}" srcOrd="0" destOrd="5" presId="urn:microsoft.com/office/officeart/2005/8/layout/list1"/>
    <dgm:cxn modelId="{0160C8D2-0E03-45FF-BE06-7CA66DF5D948}" srcId="{6343094B-7AF0-4C1C-B97D-1861CE614385}" destId="{101B9706-C842-4DBF-9651-6D26E17C1BBC}" srcOrd="1" destOrd="0" parTransId="{934A61E1-B380-431C-A1EA-D2D4D138B647}" sibTransId="{8817E2BD-A4F1-4E2D-B254-7B792C121350}"/>
    <dgm:cxn modelId="{CFD849D6-768D-45F6-AAC4-E3376EFCCE66}" type="presOf" srcId="{101B9706-C842-4DBF-9651-6D26E17C1BBC}" destId="{C606369D-F408-4AA7-8E29-FA99A1A6B92C}" srcOrd="0" destOrd="1" presId="urn:microsoft.com/office/officeart/2005/8/layout/list1"/>
    <dgm:cxn modelId="{D108FDE6-40EB-4F05-8C8B-699A53B4FAAE}" srcId="{EDDBDFA8-6CAC-4630-A07E-9047BD91EDE3}" destId="{6343094B-7AF0-4C1C-B97D-1861CE614385}" srcOrd="0" destOrd="0" parTransId="{0DD2F527-0007-4C9C-A13C-EB06CA422B1E}" sibTransId="{AB8E269F-55F2-42FF-8507-3E97D11E9B09}"/>
    <dgm:cxn modelId="{A1354BEC-7569-4381-BFC6-1E2F147A3599}" type="presOf" srcId="{32C2E140-E224-498D-9203-4119EC09E74B}" destId="{C606369D-F408-4AA7-8E29-FA99A1A6B92C}" srcOrd="0" destOrd="4" presId="urn:microsoft.com/office/officeart/2005/8/layout/list1"/>
    <dgm:cxn modelId="{C6A8257D-B659-43C9-8F94-6E1C36843E16}" type="presParOf" srcId="{04ED13BE-C73C-4693-808F-C599E66DB17D}" destId="{82F195B0-066E-4C61-8CA3-10F92E9CD695}" srcOrd="0" destOrd="0" presId="urn:microsoft.com/office/officeart/2005/8/layout/list1"/>
    <dgm:cxn modelId="{09B2FD1F-AF2E-4447-8365-2F2C44322502}" type="presParOf" srcId="{82F195B0-066E-4C61-8CA3-10F92E9CD695}" destId="{5E47B6CA-E580-469B-8385-0C0DFE2B630E}" srcOrd="0" destOrd="0" presId="urn:microsoft.com/office/officeart/2005/8/layout/list1"/>
    <dgm:cxn modelId="{0A19F6A6-3F6D-42ED-B9CB-11EF85355247}" type="presParOf" srcId="{82F195B0-066E-4C61-8CA3-10F92E9CD695}" destId="{FDFF470D-72C2-4175-973A-96FE1CDF0E35}" srcOrd="1" destOrd="0" presId="urn:microsoft.com/office/officeart/2005/8/layout/list1"/>
    <dgm:cxn modelId="{4B2808D9-B3D4-44D0-89A3-0D30D3C58A7E}" type="presParOf" srcId="{04ED13BE-C73C-4693-808F-C599E66DB17D}" destId="{07899804-418E-42A7-BB16-5EC6074C38EA}" srcOrd="1" destOrd="0" presId="urn:microsoft.com/office/officeart/2005/8/layout/list1"/>
    <dgm:cxn modelId="{B3F3DFD7-BF76-4D08-B38A-84A1A6B09D92}" type="presParOf" srcId="{04ED13BE-C73C-4693-808F-C599E66DB17D}" destId="{C606369D-F408-4AA7-8E29-FA99A1A6B9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C7D973-D12A-401F-9350-101B21E5874A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8FA9C4F0-D3A6-4580-B149-CDC75A68E0CD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Lei do Açúcar (1764)</a:t>
          </a:r>
        </a:p>
      </dgm:t>
    </dgm:pt>
    <dgm:pt modelId="{06E04A35-F509-4E97-8B04-032524FA2381}" type="parTrans" cxnId="{47AA26A3-EEE2-4DE3-979C-3B4EA7731E97}">
      <dgm:prSet/>
      <dgm:spPr/>
      <dgm:t>
        <a:bodyPr/>
        <a:lstStyle/>
        <a:p>
          <a:endParaRPr lang="pt-BR"/>
        </a:p>
      </dgm:t>
    </dgm:pt>
    <dgm:pt modelId="{80CF8D57-6F42-4AA2-BE86-9CB94788F657}" type="sibTrans" cxnId="{47AA26A3-EEE2-4DE3-979C-3B4EA7731E97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pt-BR" dirty="0"/>
        </a:p>
      </dgm:t>
    </dgm:pt>
    <dgm:pt modelId="{A7B95715-60F9-411B-BF7B-C4FE4DF191C3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Lei do Selo (1765)</a:t>
          </a:r>
        </a:p>
      </dgm:t>
    </dgm:pt>
    <dgm:pt modelId="{7EDDD28C-AAAB-4E1B-A707-5D69D581E96B}" type="parTrans" cxnId="{2BE10501-0EF7-460E-AD84-E54AEAF3A1ED}">
      <dgm:prSet/>
      <dgm:spPr/>
      <dgm:t>
        <a:bodyPr/>
        <a:lstStyle/>
        <a:p>
          <a:endParaRPr lang="pt-BR"/>
        </a:p>
      </dgm:t>
    </dgm:pt>
    <dgm:pt modelId="{5E450EAC-E86E-47DA-965B-B24C4BA73816}" type="sibTrans" cxnId="{2BE10501-0EF7-460E-AD84-E54AEAF3A1ED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pt-BR" dirty="0"/>
        </a:p>
      </dgm:t>
    </dgm:pt>
    <dgm:pt modelId="{18FC8DE8-37F7-42B7-B045-01F2BE88FA79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Lei do Chá (1773)</a:t>
          </a:r>
        </a:p>
      </dgm:t>
    </dgm:pt>
    <dgm:pt modelId="{68B68C46-7178-4E65-B9F5-6AC89F4D2FB3}" type="parTrans" cxnId="{F650E0B3-7718-4EAC-A97F-A44C542F8E06}">
      <dgm:prSet/>
      <dgm:spPr/>
      <dgm:t>
        <a:bodyPr/>
        <a:lstStyle/>
        <a:p>
          <a:endParaRPr lang="pt-BR"/>
        </a:p>
      </dgm:t>
    </dgm:pt>
    <dgm:pt modelId="{31D65641-37F9-437C-A339-663022B951BC}" type="sibTrans" cxnId="{F650E0B3-7718-4EAC-A97F-A44C542F8E06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pt-BR" dirty="0"/>
        </a:p>
      </dgm:t>
    </dgm:pt>
    <dgm:pt modelId="{2A30C284-E4D6-4041-84C6-53C37F890BAA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Leis intoleráveis (1774)</a:t>
          </a:r>
        </a:p>
      </dgm:t>
    </dgm:pt>
    <dgm:pt modelId="{C8987FDA-1723-4EAB-B6EB-97592A0B7819}" type="parTrans" cxnId="{86C0FDDB-9B64-4090-A96C-0DE687A913F2}">
      <dgm:prSet/>
      <dgm:spPr/>
      <dgm:t>
        <a:bodyPr/>
        <a:lstStyle/>
        <a:p>
          <a:endParaRPr lang="pt-BR"/>
        </a:p>
      </dgm:t>
    </dgm:pt>
    <dgm:pt modelId="{D0D168FE-B7D3-406D-8E6D-F4D406C80F96}" type="sibTrans" cxnId="{86C0FDDB-9B64-4090-A96C-0DE687A913F2}">
      <dgm:prSet/>
      <dgm:spPr/>
      <dgm:t>
        <a:bodyPr/>
        <a:lstStyle/>
        <a:p>
          <a:endParaRPr lang="pt-BR"/>
        </a:p>
      </dgm:t>
    </dgm:pt>
    <dgm:pt modelId="{3895F3FF-2873-4381-9E3A-6760B30B1BBF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Reação: protestos que não foram ouvidos pelas autoridades inglesas.</a:t>
          </a:r>
        </a:p>
      </dgm:t>
    </dgm:pt>
    <dgm:pt modelId="{00F2113C-A39D-400D-8737-105ECAFD4192}" type="parTrans" cxnId="{BEF9B2E5-F21E-4063-B860-5BA01112CD63}">
      <dgm:prSet/>
      <dgm:spPr/>
      <dgm:t>
        <a:bodyPr/>
        <a:lstStyle/>
        <a:p>
          <a:endParaRPr lang="pt-BR"/>
        </a:p>
      </dgm:t>
    </dgm:pt>
    <dgm:pt modelId="{617D0444-0A1B-46D2-9DAB-179C6D6B44E2}" type="sibTrans" cxnId="{BEF9B2E5-F21E-4063-B860-5BA01112CD63}">
      <dgm:prSet/>
      <dgm:spPr/>
      <dgm:t>
        <a:bodyPr/>
        <a:lstStyle/>
        <a:p>
          <a:endParaRPr lang="pt-BR"/>
        </a:p>
      </dgm:t>
    </dgm:pt>
    <dgm:pt modelId="{015B5F08-25A3-4170-B811-585D2639722F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Reação: os colonos queimaram maços de selos e criaram a campanha “Sem representação não pode haver tributação”.</a:t>
          </a:r>
        </a:p>
      </dgm:t>
    </dgm:pt>
    <dgm:pt modelId="{6058852D-47F8-4EB8-96B9-75B2E66B4714}" type="parTrans" cxnId="{7CA1B671-C128-4B9C-BCDA-BEEE8D9B9AD3}">
      <dgm:prSet/>
      <dgm:spPr/>
      <dgm:t>
        <a:bodyPr/>
        <a:lstStyle/>
        <a:p>
          <a:endParaRPr lang="pt-BR"/>
        </a:p>
      </dgm:t>
    </dgm:pt>
    <dgm:pt modelId="{EAC2B554-A2EE-4C9F-A694-E15C511E705F}" type="sibTrans" cxnId="{7CA1B671-C128-4B9C-BCDA-BEEE8D9B9AD3}">
      <dgm:prSet/>
      <dgm:spPr/>
      <dgm:t>
        <a:bodyPr/>
        <a:lstStyle/>
        <a:p>
          <a:endParaRPr lang="pt-BR"/>
        </a:p>
      </dgm:t>
    </dgm:pt>
    <dgm:pt modelId="{F80F93EA-0903-4440-8294-69D32F032831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Reação: os colonos se disfarçaram de índios Mohawk e invadiram três navios ingleses, atirando chá ao mar (Festa do Chá).</a:t>
          </a:r>
        </a:p>
      </dgm:t>
    </dgm:pt>
    <dgm:pt modelId="{DC491F8E-4E85-48E6-9F50-AA055CE7840B}" type="parTrans" cxnId="{67CAEF23-381F-4EA0-A598-966D02D2DAAE}">
      <dgm:prSet/>
      <dgm:spPr/>
      <dgm:t>
        <a:bodyPr/>
        <a:lstStyle/>
        <a:p>
          <a:endParaRPr lang="pt-BR"/>
        </a:p>
      </dgm:t>
    </dgm:pt>
    <dgm:pt modelId="{1C6BD5FF-4C9F-497A-96AD-FE5C3C6A14B0}" type="sibTrans" cxnId="{67CAEF23-381F-4EA0-A598-966D02D2DAAE}">
      <dgm:prSet/>
      <dgm:spPr/>
      <dgm:t>
        <a:bodyPr/>
        <a:lstStyle/>
        <a:p>
          <a:endParaRPr lang="pt-BR"/>
        </a:p>
      </dgm:t>
    </dgm:pt>
    <dgm:pt modelId="{C32343FC-D9E6-4686-82E1-ED551BC65E8B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Reação: os colonos organizaram o Primeiro Congresso Continental da Filadélfia e redigiram um protesto contra as Leis Intoleráveis. Esse processo culmina na independência.</a:t>
          </a:r>
        </a:p>
      </dgm:t>
    </dgm:pt>
    <dgm:pt modelId="{00C39848-E28F-4178-A110-A047A83BF79A}" type="parTrans" cxnId="{B9F182B3-E4A4-4408-B56E-071516515E58}">
      <dgm:prSet/>
      <dgm:spPr/>
      <dgm:t>
        <a:bodyPr/>
        <a:lstStyle/>
        <a:p>
          <a:endParaRPr lang="pt-BR"/>
        </a:p>
      </dgm:t>
    </dgm:pt>
    <dgm:pt modelId="{B1876B62-5744-4286-ABA8-588BB1149102}" type="sibTrans" cxnId="{B9F182B3-E4A4-4408-B56E-071516515E58}">
      <dgm:prSet/>
      <dgm:spPr/>
      <dgm:t>
        <a:bodyPr/>
        <a:lstStyle/>
        <a:p>
          <a:endParaRPr lang="pt-BR"/>
        </a:p>
      </dgm:t>
    </dgm:pt>
    <dgm:pt modelId="{9EBF17F8-B6C9-4B29-AE48-6521F5EF3F4C}" type="pres">
      <dgm:prSet presAssocID="{A9C7D973-D12A-401F-9350-101B21E5874A}" presName="outerComposite" presStyleCnt="0">
        <dgm:presLayoutVars>
          <dgm:chMax val="5"/>
          <dgm:dir/>
          <dgm:resizeHandles val="exact"/>
        </dgm:presLayoutVars>
      </dgm:prSet>
      <dgm:spPr/>
    </dgm:pt>
    <dgm:pt modelId="{0998A9BF-70D8-4243-B892-E0197BF2393D}" type="pres">
      <dgm:prSet presAssocID="{A9C7D973-D12A-401F-9350-101B21E5874A}" presName="dummyMaxCanvas" presStyleCnt="0">
        <dgm:presLayoutVars/>
      </dgm:prSet>
      <dgm:spPr/>
    </dgm:pt>
    <dgm:pt modelId="{43C5FB42-EA4A-4689-B4FB-963CED6D6AB5}" type="pres">
      <dgm:prSet presAssocID="{A9C7D973-D12A-401F-9350-101B21E5874A}" presName="FourNodes_1" presStyleLbl="node1" presStyleIdx="0" presStyleCnt="4">
        <dgm:presLayoutVars>
          <dgm:bulletEnabled val="1"/>
        </dgm:presLayoutVars>
      </dgm:prSet>
      <dgm:spPr/>
    </dgm:pt>
    <dgm:pt modelId="{95569ACE-1AB9-48A0-8883-A9F506601EE7}" type="pres">
      <dgm:prSet presAssocID="{A9C7D973-D12A-401F-9350-101B21E5874A}" presName="FourNodes_2" presStyleLbl="node1" presStyleIdx="1" presStyleCnt="4">
        <dgm:presLayoutVars>
          <dgm:bulletEnabled val="1"/>
        </dgm:presLayoutVars>
      </dgm:prSet>
      <dgm:spPr/>
    </dgm:pt>
    <dgm:pt modelId="{B0916B4A-E241-42AA-BD10-B6FA02659725}" type="pres">
      <dgm:prSet presAssocID="{A9C7D973-D12A-401F-9350-101B21E5874A}" presName="FourNodes_3" presStyleLbl="node1" presStyleIdx="2" presStyleCnt="4">
        <dgm:presLayoutVars>
          <dgm:bulletEnabled val="1"/>
        </dgm:presLayoutVars>
      </dgm:prSet>
      <dgm:spPr/>
    </dgm:pt>
    <dgm:pt modelId="{15690B73-81C8-4745-9C7E-A040B37BFB99}" type="pres">
      <dgm:prSet presAssocID="{A9C7D973-D12A-401F-9350-101B21E5874A}" presName="FourNodes_4" presStyleLbl="node1" presStyleIdx="3" presStyleCnt="4">
        <dgm:presLayoutVars>
          <dgm:bulletEnabled val="1"/>
        </dgm:presLayoutVars>
      </dgm:prSet>
      <dgm:spPr/>
    </dgm:pt>
    <dgm:pt modelId="{5DB81F66-2394-48E7-BE5A-86B85AC96390}" type="pres">
      <dgm:prSet presAssocID="{A9C7D973-D12A-401F-9350-101B21E5874A}" presName="FourConn_1-2" presStyleLbl="fgAccFollowNode1" presStyleIdx="0" presStyleCnt="3">
        <dgm:presLayoutVars>
          <dgm:bulletEnabled val="1"/>
        </dgm:presLayoutVars>
      </dgm:prSet>
      <dgm:spPr/>
    </dgm:pt>
    <dgm:pt modelId="{4B5DF2BE-8209-480A-A32A-865F4B7436C3}" type="pres">
      <dgm:prSet presAssocID="{A9C7D973-D12A-401F-9350-101B21E5874A}" presName="FourConn_2-3" presStyleLbl="fgAccFollowNode1" presStyleIdx="1" presStyleCnt="3">
        <dgm:presLayoutVars>
          <dgm:bulletEnabled val="1"/>
        </dgm:presLayoutVars>
      </dgm:prSet>
      <dgm:spPr/>
    </dgm:pt>
    <dgm:pt modelId="{108BF31F-2D30-4A47-A104-1888F0210933}" type="pres">
      <dgm:prSet presAssocID="{A9C7D973-D12A-401F-9350-101B21E5874A}" presName="FourConn_3-4" presStyleLbl="fgAccFollowNode1" presStyleIdx="2" presStyleCnt="3">
        <dgm:presLayoutVars>
          <dgm:bulletEnabled val="1"/>
        </dgm:presLayoutVars>
      </dgm:prSet>
      <dgm:spPr/>
    </dgm:pt>
    <dgm:pt modelId="{8985F330-D338-41EB-BD02-99D85EC75542}" type="pres">
      <dgm:prSet presAssocID="{A9C7D973-D12A-401F-9350-101B21E5874A}" presName="FourNodes_1_text" presStyleLbl="node1" presStyleIdx="3" presStyleCnt="4">
        <dgm:presLayoutVars>
          <dgm:bulletEnabled val="1"/>
        </dgm:presLayoutVars>
      </dgm:prSet>
      <dgm:spPr/>
    </dgm:pt>
    <dgm:pt modelId="{CE8766A6-D712-4B9F-B549-701FAA9CFFC0}" type="pres">
      <dgm:prSet presAssocID="{A9C7D973-D12A-401F-9350-101B21E5874A}" presName="FourNodes_2_text" presStyleLbl="node1" presStyleIdx="3" presStyleCnt="4">
        <dgm:presLayoutVars>
          <dgm:bulletEnabled val="1"/>
        </dgm:presLayoutVars>
      </dgm:prSet>
      <dgm:spPr/>
    </dgm:pt>
    <dgm:pt modelId="{73AC5269-D4D4-4A61-9941-DB4ADBA08D91}" type="pres">
      <dgm:prSet presAssocID="{A9C7D973-D12A-401F-9350-101B21E5874A}" presName="FourNodes_3_text" presStyleLbl="node1" presStyleIdx="3" presStyleCnt="4">
        <dgm:presLayoutVars>
          <dgm:bulletEnabled val="1"/>
        </dgm:presLayoutVars>
      </dgm:prSet>
      <dgm:spPr/>
    </dgm:pt>
    <dgm:pt modelId="{E68DC085-A49C-486B-9564-F156B7804FDD}" type="pres">
      <dgm:prSet presAssocID="{A9C7D973-D12A-401F-9350-101B21E5874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BE10501-0EF7-460E-AD84-E54AEAF3A1ED}" srcId="{A9C7D973-D12A-401F-9350-101B21E5874A}" destId="{A7B95715-60F9-411B-BF7B-C4FE4DF191C3}" srcOrd="1" destOrd="0" parTransId="{7EDDD28C-AAAB-4E1B-A707-5D69D581E96B}" sibTransId="{5E450EAC-E86E-47DA-965B-B24C4BA73816}"/>
    <dgm:cxn modelId="{DDA7451E-3200-4535-9BF7-1109A2735131}" type="presOf" srcId="{A9C7D973-D12A-401F-9350-101B21E5874A}" destId="{9EBF17F8-B6C9-4B29-AE48-6521F5EF3F4C}" srcOrd="0" destOrd="0" presId="urn:microsoft.com/office/officeart/2005/8/layout/vProcess5"/>
    <dgm:cxn modelId="{1F669121-60F4-452D-B14A-953CB52CA8B2}" type="presOf" srcId="{F80F93EA-0903-4440-8294-69D32F032831}" destId="{73AC5269-D4D4-4A61-9941-DB4ADBA08D91}" srcOrd="1" destOrd="1" presId="urn:microsoft.com/office/officeart/2005/8/layout/vProcess5"/>
    <dgm:cxn modelId="{40E9C623-221E-46E9-A922-18B78F57859B}" type="presOf" srcId="{2A30C284-E4D6-4041-84C6-53C37F890BAA}" destId="{15690B73-81C8-4745-9C7E-A040B37BFB99}" srcOrd="0" destOrd="0" presId="urn:microsoft.com/office/officeart/2005/8/layout/vProcess5"/>
    <dgm:cxn modelId="{67CAEF23-381F-4EA0-A598-966D02D2DAAE}" srcId="{18FC8DE8-37F7-42B7-B045-01F2BE88FA79}" destId="{F80F93EA-0903-4440-8294-69D32F032831}" srcOrd="0" destOrd="0" parTransId="{DC491F8E-4E85-48E6-9F50-AA055CE7840B}" sibTransId="{1C6BD5FF-4C9F-497A-96AD-FE5C3C6A14B0}"/>
    <dgm:cxn modelId="{11D11335-C11B-4956-9DD9-0E6EC475C585}" type="presOf" srcId="{015B5F08-25A3-4170-B811-585D2639722F}" destId="{CE8766A6-D712-4B9F-B549-701FAA9CFFC0}" srcOrd="1" destOrd="1" presId="urn:microsoft.com/office/officeart/2005/8/layout/vProcess5"/>
    <dgm:cxn modelId="{045D3762-85FD-41E5-A29A-E55759E668EA}" type="presOf" srcId="{A7B95715-60F9-411B-BF7B-C4FE4DF191C3}" destId="{95569ACE-1AB9-48A0-8883-A9F506601EE7}" srcOrd="0" destOrd="0" presId="urn:microsoft.com/office/officeart/2005/8/layout/vProcess5"/>
    <dgm:cxn modelId="{7CA1B671-C128-4B9C-BCDA-BEEE8D9B9AD3}" srcId="{A7B95715-60F9-411B-BF7B-C4FE4DF191C3}" destId="{015B5F08-25A3-4170-B811-585D2639722F}" srcOrd="0" destOrd="0" parTransId="{6058852D-47F8-4EB8-96B9-75B2E66B4714}" sibTransId="{EAC2B554-A2EE-4C9F-A694-E15C511E705F}"/>
    <dgm:cxn modelId="{9DD92C87-2995-43D2-BDA0-A592DF26B0BE}" type="presOf" srcId="{C32343FC-D9E6-4686-82E1-ED551BC65E8B}" destId="{E68DC085-A49C-486B-9564-F156B7804FDD}" srcOrd="1" destOrd="1" presId="urn:microsoft.com/office/officeart/2005/8/layout/vProcess5"/>
    <dgm:cxn modelId="{95CBDA9C-B0F5-4356-85FC-4108E5ACE54A}" type="presOf" srcId="{18FC8DE8-37F7-42B7-B045-01F2BE88FA79}" destId="{73AC5269-D4D4-4A61-9941-DB4ADBA08D91}" srcOrd="1" destOrd="0" presId="urn:microsoft.com/office/officeart/2005/8/layout/vProcess5"/>
    <dgm:cxn modelId="{6057929F-8CE0-4EA6-BE44-D47E05A6E47D}" type="presOf" srcId="{3895F3FF-2873-4381-9E3A-6760B30B1BBF}" destId="{8985F330-D338-41EB-BD02-99D85EC75542}" srcOrd="1" destOrd="1" presId="urn:microsoft.com/office/officeart/2005/8/layout/vProcess5"/>
    <dgm:cxn modelId="{47AA26A3-EEE2-4DE3-979C-3B4EA7731E97}" srcId="{A9C7D973-D12A-401F-9350-101B21E5874A}" destId="{8FA9C4F0-D3A6-4580-B149-CDC75A68E0CD}" srcOrd="0" destOrd="0" parTransId="{06E04A35-F509-4E97-8B04-032524FA2381}" sibTransId="{80CF8D57-6F42-4AA2-BE86-9CB94788F657}"/>
    <dgm:cxn modelId="{5C2A2FA4-E45B-4E05-8FBE-292D3215B0DF}" type="presOf" srcId="{5E450EAC-E86E-47DA-965B-B24C4BA73816}" destId="{4B5DF2BE-8209-480A-A32A-865F4B7436C3}" srcOrd="0" destOrd="0" presId="urn:microsoft.com/office/officeart/2005/8/layout/vProcess5"/>
    <dgm:cxn modelId="{26C9E8A6-B6AB-40C7-8368-D5D8178B1221}" type="presOf" srcId="{A7B95715-60F9-411B-BF7B-C4FE4DF191C3}" destId="{CE8766A6-D712-4B9F-B549-701FAA9CFFC0}" srcOrd="1" destOrd="0" presId="urn:microsoft.com/office/officeart/2005/8/layout/vProcess5"/>
    <dgm:cxn modelId="{F38946A7-B963-4A67-971B-E59009BF73CD}" type="presOf" srcId="{80CF8D57-6F42-4AA2-BE86-9CB94788F657}" destId="{5DB81F66-2394-48E7-BE5A-86B85AC96390}" srcOrd="0" destOrd="0" presId="urn:microsoft.com/office/officeart/2005/8/layout/vProcess5"/>
    <dgm:cxn modelId="{BC2B4EB2-87C1-4AD0-93E1-9E4C3006FE9B}" type="presOf" srcId="{3895F3FF-2873-4381-9E3A-6760B30B1BBF}" destId="{43C5FB42-EA4A-4689-B4FB-963CED6D6AB5}" srcOrd="0" destOrd="1" presId="urn:microsoft.com/office/officeart/2005/8/layout/vProcess5"/>
    <dgm:cxn modelId="{B9F182B3-E4A4-4408-B56E-071516515E58}" srcId="{2A30C284-E4D6-4041-84C6-53C37F890BAA}" destId="{C32343FC-D9E6-4686-82E1-ED551BC65E8B}" srcOrd="0" destOrd="0" parTransId="{00C39848-E28F-4178-A110-A047A83BF79A}" sibTransId="{B1876B62-5744-4286-ABA8-588BB1149102}"/>
    <dgm:cxn modelId="{F650E0B3-7718-4EAC-A97F-A44C542F8E06}" srcId="{A9C7D973-D12A-401F-9350-101B21E5874A}" destId="{18FC8DE8-37F7-42B7-B045-01F2BE88FA79}" srcOrd="2" destOrd="0" parTransId="{68B68C46-7178-4E65-B9F5-6AC89F4D2FB3}" sibTransId="{31D65641-37F9-437C-A339-663022B951BC}"/>
    <dgm:cxn modelId="{40954FB7-CA8C-45A1-95C7-1A30D48EFF65}" type="presOf" srcId="{18FC8DE8-37F7-42B7-B045-01F2BE88FA79}" destId="{B0916B4A-E241-42AA-BD10-B6FA02659725}" srcOrd="0" destOrd="0" presId="urn:microsoft.com/office/officeart/2005/8/layout/vProcess5"/>
    <dgm:cxn modelId="{FAC98DBC-3E37-4163-8001-2CFA0672FEAD}" type="presOf" srcId="{015B5F08-25A3-4170-B811-585D2639722F}" destId="{95569ACE-1AB9-48A0-8883-A9F506601EE7}" srcOrd="0" destOrd="1" presId="urn:microsoft.com/office/officeart/2005/8/layout/vProcess5"/>
    <dgm:cxn modelId="{4B3FF2CF-51F6-4486-A69A-88DEEB950D6E}" type="presOf" srcId="{2A30C284-E4D6-4041-84C6-53C37F890BAA}" destId="{E68DC085-A49C-486B-9564-F156B7804FDD}" srcOrd="1" destOrd="0" presId="urn:microsoft.com/office/officeart/2005/8/layout/vProcess5"/>
    <dgm:cxn modelId="{0D1C8ED8-F423-4C5B-A586-65A26C95D62A}" type="presOf" srcId="{8FA9C4F0-D3A6-4580-B149-CDC75A68E0CD}" destId="{43C5FB42-EA4A-4689-B4FB-963CED6D6AB5}" srcOrd="0" destOrd="0" presId="urn:microsoft.com/office/officeart/2005/8/layout/vProcess5"/>
    <dgm:cxn modelId="{86C0FDDB-9B64-4090-A96C-0DE687A913F2}" srcId="{A9C7D973-D12A-401F-9350-101B21E5874A}" destId="{2A30C284-E4D6-4041-84C6-53C37F890BAA}" srcOrd="3" destOrd="0" parTransId="{C8987FDA-1723-4EAB-B6EB-97592A0B7819}" sibTransId="{D0D168FE-B7D3-406D-8E6D-F4D406C80F96}"/>
    <dgm:cxn modelId="{FF7461E1-FC15-4049-A30C-ED209AA8F506}" type="presOf" srcId="{31D65641-37F9-437C-A339-663022B951BC}" destId="{108BF31F-2D30-4A47-A104-1888F0210933}" srcOrd="0" destOrd="0" presId="urn:microsoft.com/office/officeart/2005/8/layout/vProcess5"/>
    <dgm:cxn modelId="{BEF9B2E5-F21E-4063-B860-5BA01112CD63}" srcId="{8FA9C4F0-D3A6-4580-B149-CDC75A68E0CD}" destId="{3895F3FF-2873-4381-9E3A-6760B30B1BBF}" srcOrd="0" destOrd="0" parTransId="{00F2113C-A39D-400D-8737-105ECAFD4192}" sibTransId="{617D0444-0A1B-46D2-9DAB-179C6D6B44E2}"/>
    <dgm:cxn modelId="{16D0C5E5-3575-46A3-B1E8-557FCF3FB467}" type="presOf" srcId="{F80F93EA-0903-4440-8294-69D32F032831}" destId="{B0916B4A-E241-42AA-BD10-B6FA02659725}" srcOrd="0" destOrd="1" presId="urn:microsoft.com/office/officeart/2005/8/layout/vProcess5"/>
    <dgm:cxn modelId="{AF945EFC-E03E-4143-8AB6-26C637F0012F}" type="presOf" srcId="{8FA9C4F0-D3A6-4580-B149-CDC75A68E0CD}" destId="{8985F330-D338-41EB-BD02-99D85EC75542}" srcOrd="1" destOrd="0" presId="urn:microsoft.com/office/officeart/2005/8/layout/vProcess5"/>
    <dgm:cxn modelId="{95DEB3FC-AC44-40BF-A124-4C4BE2770D0F}" type="presOf" srcId="{C32343FC-D9E6-4686-82E1-ED551BC65E8B}" destId="{15690B73-81C8-4745-9C7E-A040B37BFB99}" srcOrd="0" destOrd="1" presId="urn:microsoft.com/office/officeart/2005/8/layout/vProcess5"/>
    <dgm:cxn modelId="{6F39501F-57F6-4503-9017-3C7C0316E3A2}" type="presParOf" srcId="{9EBF17F8-B6C9-4B29-AE48-6521F5EF3F4C}" destId="{0998A9BF-70D8-4243-B892-E0197BF2393D}" srcOrd="0" destOrd="0" presId="urn:microsoft.com/office/officeart/2005/8/layout/vProcess5"/>
    <dgm:cxn modelId="{5DCAFD27-4B43-403F-8EE6-EAF5C33D4768}" type="presParOf" srcId="{9EBF17F8-B6C9-4B29-AE48-6521F5EF3F4C}" destId="{43C5FB42-EA4A-4689-B4FB-963CED6D6AB5}" srcOrd="1" destOrd="0" presId="urn:microsoft.com/office/officeart/2005/8/layout/vProcess5"/>
    <dgm:cxn modelId="{9D098DE7-87AE-4AD6-8F40-178E784C7E3F}" type="presParOf" srcId="{9EBF17F8-B6C9-4B29-AE48-6521F5EF3F4C}" destId="{95569ACE-1AB9-48A0-8883-A9F506601EE7}" srcOrd="2" destOrd="0" presId="urn:microsoft.com/office/officeart/2005/8/layout/vProcess5"/>
    <dgm:cxn modelId="{1C164FCC-A650-4CE8-9F7E-46D02E243E56}" type="presParOf" srcId="{9EBF17F8-B6C9-4B29-AE48-6521F5EF3F4C}" destId="{B0916B4A-E241-42AA-BD10-B6FA02659725}" srcOrd="3" destOrd="0" presId="urn:microsoft.com/office/officeart/2005/8/layout/vProcess5"/>
    <dgm:cxn modelId="{6F4880C9-771E-45DB-8741-EE0EAC657181}" type="presParOf" srcId="{9EBF17F8-B6C9-4B29-AE48-6521F5EF3F4C}" destId="{15690B73-81C8-4745-9C7E-A040B37BFB99}" srcOrd="4" destOrd="0" presId="urn:microsoft.com/office/officeart/2005/8/layout/vProcess5"/>
    <dgm:cxn modelId="{160C8B65-A51D-440E-A8C3-86AB67778D4A}" type="presParOf" srcId="{9EBF17F8-B6C9-4B29-AE48-6521F5EF3F4C}" destId="{5DB81F66-2394-48E7-BE5A-86B85AC96390}" srcOrd="5" destOrd="0" presId="urn:microsoft.com/office/officeart/2005/8/layout/vProcess5"/>
    <dgm:cxn modelId="{5FE28F49-BC35-4B98-9ABD-2674E5460C41}" type="presParOf" srcId="{9EBF17F8-B6C9-4B29-AE48-6521F5EF3F4C}" destId="{4B5DF2BE-8209-480A-A32A-865F4B7436C3}" srcOrd="6" destOrd="0" presId="urn:microsoft.com/office/officeart/2005/8/layout/vProcess5"/>
    <dgm:cxn modelId="{8F8D437A-6C1F-4F7E-8D5D-F383FB42C6FC}" type="presParOf" srcId="{9EBF17F8-B6C9-4B29-AE48-6521F5EF3F4C}" destId="{108BF31F-2D30-4A47-A104-1888F0210933}" srcOrd="7" destOrd="0" presId="urn:microsoft.com/office/officeart/2005/8/layout/vProcess5"/>
    <dgm:cxn modelId="{7270A36E-DB10-402A-8D2B-728E71EF63CE}" type="presParOf" srcId="{9EBF17F8-B6C9-4B29-AE48-6521F5EF3F4C}" destId="{8985F330-D338-41EB-BD02-99D85EC75542}" srcOrd="8" destOrd="0" presId="urn:microsoft.com/office/officeart/2005/8/layout/vProcess5"/>
    <dgm:cxn modelId="{FDC8D0EB-2F39-47D7-BDCD-0386BD46153E}" type="presParOf" srcId="{9EBF17F8-B6C9-4B29-AE48-6521F5EF3F4C}" destId="{CE8766A6-D712-4B9F-B549-701FAA9CFFC0}" srcOrd="9" destOrd="0" presId="urn:microsoft.com/office/officeart/2005/8/layout/vProcess5"/>
    <dgm:cxn modelId="{699270C4-DE11-40F7-9A12-ABE4B5782941}" type="presParOf" srcId="{9EBF17F8-B6C9-4B29-AE48-6521F5EF3F4C}" destId="{73AC5269-D4D4-4A61-9941-DB4ADBA08D91}" srcOrd="10" destOrd="0" presId="urn:microsoft.com/office/officeart/2005/8/layout/vProcess5"/>
    <dgm:cxn modelId="{B25FD3ED-889B-4F04-9829-476EC9FCB7FA}" type="presParOf" srcId="{9EBF17F8-B6C9-4B29-AE48-6521F5EF3F4C}" destId="{E68DC085-A49C-486B-9564-F156B7804FD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71C80A-B644-41F5-B43E-BB2E29DC919F}" type="doc">
      <dgm:prSet loTypeId="urn:microsoft.com/office/officeart/2005/8/layout/b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8A5D699-4C88-41B5-94C7-0F2918E63B0C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Primeiro Congresso Continental da Filadélfia (1174)</a:t>
          </a:r>
        </a:p>
      </dgm:t>
    </dgm:pt>
    <dgm:pt modelId="{87424316-4C91-4E61-BDD6-F35FAD74DAE2}" type="parTrans" cxnId="{0B2B4A2A-09DA-4C92-B992-85B0CEEFB125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2E48B76F-7E52-4DD2-BEE2-371C2DFDE900}" type="sibTrans" cxnId="{0B2B4A2A-09DA-4C92-B992-85B0CEEFB125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2BAB013E-03CA-4A94-910D-BE0E819B5A29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Governo inglês destrói um depósito de armas dos colonos.</a:t>
          </a:r>
        </a:p>
      </dgm:t>
    </dgm:pt>
    <dgm:pt modelId="{347EB216-657E-45CE-BA8A-468457E83671}" type="parTrans" cxnId="{E7CA873C-1109-4DC9-A68C-E9CF15AF86A6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CCE218B7-3623-4A19-9E17-38E1EEA2DFA7}" type="sibTrans" cxnId="{E7CA873C-1109-4DC9-A68C-E9CF15AF86A6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577C5AEF-13D0-45AB-8B1B-0B6638881DFB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Batalhas de Lexington e de Concord (1775)</a:t>
          </a:r>
        </a:p>
      </dgm:t>
    </dgm:pt>
    <dgm:pt modelId="{68926F11-EDBB-4D68-A330-A06C8EE61182}" type="parTrans" cxnId="{45B9808D-816B-4A9E-B9AE-69F1F684AF8F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3DA5F5DB-5BC4-45CC-8663-0E27854DA76D}" type="sibTrans" cxnId="{45B9808D-816B-4A9E-B9AE-69F1F684AF8F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A6520E5A-39DA-423E-8F00-69685C7726C8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Segundo Congresso Continental da Filadélfia (1776)</a:t>
          </a:r>
        </a:p>
      </dgm:t>
    </dgm:pt>
    <dgm:pt modelId="{379219D4-A9AE-40C4-84F4-8F6D65DFDF06}" type="parTrans" cxnId="{B86E150D-F302-45BA-8A0B-E67BD1D25B2B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0206615C-271B-4967-9BDF-A2BEB68EC18D}" type="sibTrans" cxnId="{B86E150D-F302-45BA-8A0B-E67BD1D25B2B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DAD20920-14CA-41AB-8E33-2DE375E6E4B5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 Congresso declara a separação e nomeia George Washington comandante das tropas norte-americanas.</a:t>
          </a:r>
        </a:p>
      </dgm:t>
    </dgm:pt>
    <dgm:pt modelId="{C4DF85F9-78E4-4F9B-AC0E-8C0686511F14}" type="parTrans" cxnId="{A59F6E13-6B76-4BFC-A1FD-E2BC68B4AF68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0731FAB0-78C7-44F4-A265-A7D3DD5C5DC3}" type="sibTrans" cxnId="{A59F6E13-6B76-4BFC-A1FD-E2BC68B4AF68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415547C1-89CA-4624-8527-2C992EC4EE3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Declaração de Independência (4 de julho de 1776), inspirada nas ideias de John Locke.</a:t>
          </a:r>
        </a:p>
      </dgm:t>
    </dgm:pt>
    <dgm:pt modelId="{55C23351-8A18-449B-9927-2F96A9485132}" type="parTrans" cxnId="{EB19911D-8F7A-4EE0-9033-F088BE925097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B833B518-13CE-42AC-B31A-60D3E14BB301}" type="sibTrans" cxnId="{EB19911D-8F7A-4EE0-9033-F088BE925097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A2817D0D-CD13-4E42-BE55-B0455E52FBE7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Continua a guerra contra os ingleses (jaquetas vermelhas).</a:t>
          </a:r>
        </a:p>
      </dgm:t>
    </dgm:pt>
    <dgm:pt modelId="{F8F31056-4FEF-4E6F-B623-E89A21A3B83C}" type="parTrans" cxnId="{18DCF9CA-CD01-4F77-AF86-FDCB2A87CD2A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0C79D4DA-57A5-425C-BD38-27558D7FA6E2}" type="sibTrans" cxnId="{18DCF9CA-CD01-4F77-AF86-FDCB2A87CD2A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D812525E-F97B-4B8B-BC5D-9C68D90A3469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Os norte-americanos conseguem o apoio da França, da Espanha e das Províncias Unidas (1777).</a:t>
          </a:r>
        </a:p>
      </dgm:t>
    </dgm:pt>
    <dgm:pt modelId="{E5030A9E-9A84-4089-952F-C92216CFBE03}" type="parTrans" cxnId="{AC51C9D0-CBFA-4F1D-9CCD-9F710745F17F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8393C9DF-40D2-43DC-932B-61BA195B0C4D}" type="sibTrans" cxnId="{AC51C9D0-CBFA-4F1D-9CCD-9F710745F17F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5C1CBC46-577E-46F0-BEB4-9C037050BF76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Com o Tratado de Paris, a Inglaterra reconhece a independência (1783).</a:t>
          </a:r>
        </a:p>
      </dgm:t>
    </dgm:pt>
    <dgm:pt modelId="{97E5D263-4DB7-47AD-81C3-C67B092ABFFE}" type="parTrans" cxnId="{14EC7A15-4637-4F46-B2BD-BE9605083BF4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0312AB3B-AF21-4A26-A4B9-E7BE3AAEBC46}" type="sibTrans" cxnId="{14EC7A15-4637-4F46-B2BD-BE9605083BF4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BAE3686B-10A7-4EE4-B4E3-91067B0AC3F2}" type="pres">
      <dgm:prSet presAssocID="{7D71C80A-B644-41F5-B43E-BB2E29DC919F}" presName="Name0" presStyleCnt="0">
        <dgm:presLayoutVars>
          <dgm:dir/>
          <dgm:resizeHandles/>
        </dgm:presLayoutVars>
      </dgm:prSet>
      <dgm:spPr/>
    </dgm:pt>
    <dgm:pt modelId="{8219C03B-31F3-4653-B6FC-96185C13BDFA}" type="pres">
      <dgm:prSet presAssocID="{B8A5D699-4C88-41B5-94C7-0F2918E63B0C}" presName="compNode" presStyleCnt="0"/>
      <dgm:spPr/>
    </dgm:pt>
    <dgm:pt modelId="{F7293F2A-FB94-433D-BB93-1CFA50AA59FF}" type="pres">
      <dgm:prSet presAssocID="{B8A5D699-4C88-41B5-94C7-0F2918E63B0C}" presName="dummyConnPt" presStyleCnt="0"/>
      <dgm:spPr/>
    </dgm:pt>
    <dgm:pt modelId="{E28E6083-5A8C-4703-A307-B1CC1A9879CE}" type="pres">
      <dgm:prSet presAssocID="{B8A5D699-4C88-41B5-94C7-0F2918E63B0C}" presName="node" presStyleLbl="node1" presStyleIdx="0" presStyleCnt="9">
        <dgm:presLayoutVars>
          <dgm:bulletEnabled val="1"/>
        </dgm:presLayoutVars>
      </dgm:prSet>
      <dgm:spPr/>
    </dgm:pt>
    <dgm:pt modelId="{4F183C1E-3A96-44C5-A775-3359015AFFC6}" type="pres">
      <dgm:prSet presAssocID="{2E48B76F-7E52-4DD2-BEE2-371C2DFDE900}" presName="sibTrans" presStyleLbl="bgSibTrans2D1" presStyleIdx="0" presStyleCnt="8"/>
      <dgm:spPr/>
    </dgm:pt>
    <dgm:pt modelId="{EA752B3A-DE5E-42B6-8F25-A524884B9D94}" type="pres">
      <dgm:prSet presAssocID="{2BAB013E-03CA-4A94-910D-BE0E819B5A29}" presName="compNode" presStyleCnt="0"/>
      <dgm:spPr/>
    </dgm:pt>
    <dgm:pt modelId="{1E58572D-43F6-40D0-9067-D7C2DDDCC1E3}" type="pres">
      <dgm:prSet presAssocID="{2BAB013E-03CA-4A94-910D-BE0E819B5A29}" presName="dummyConnPt" presStyleCnt="0"/>
      <dgm:spPr/>
    </dgm:pt>
    <dgm:pt modelId="{BB97286B-75C9-4D37-AE92-13EB17799CCC}" type="pres">
      <dgm:prSet presAssocID="{2BAB013E-03CA-4A94-910D-BE0E819B5A29}" presName="node" presStyleLbl="node1" presStyleIdx="1" presStyleCnt="9">
        <dgm:presLayoutVars>
          <dgm:bulletEnabled val="1"/>
        </dgm:presLayoutVars>
      </dgm:prSet>
      <dgm:spPr/>
    </dgm:pt>
    <dgm:pt modelId="{D0354F6A-817B-4B03-95A6-D91DFBB21EDF}" type="pres">
      <dgm:prSet presAssocID="{CCE218B7-3623-4A19-9E17-38E1EEA2DFA7}" presName="sibTrans" presStyleLbl="bgSibTrans2D1" presStyleIdx="1" presStyleCnt="8"/>
      <dgm:spPr/>
    </dgm:pt>
    <dgm:pt modelId="{36B6C7F2-44F8-4011-8724-FD5AF0D90626}" type="pres">
      <dgm:prSet presAssocID="{577C5AEF-13D0-45AB-8B1B-0B6638881DFB}" presName="compNode" presStyleCnt="0"/>
      <dgm:spPr/>
    </dgm:pt>
    <dgm:pt modelId="{D1BB262F-7572-4EA2-B2B0-6C00363AA6B2}" type="pres">
      <dgm:prSet presAssocID="{577C5AEF-13D0-45AB-8B1B-0B6638881DFB}" presName="dummyConnPt" presStyleCnt="0"/>
      <dgm:spPr/>
    </dgm:pt>
    <dgm:pt modelId="{0685535F-DB5F-477B-886D-F1FD7EFA3077}" type="pres">
      <dgm:prSet presAssocID="{577C5AEF-13D0-45AB-8B1B-0B6638881DFB}" presName="node" presStyleLbl="node1" presStyleIdx="2" presStyleCnt="9">
        <dgm:presLayoutVars>
          <dgm:bulletEnabled val="1"/>
        </dgm:presLayoutVars>
      </dgm:prSet>
      <dgm:spPr/>
    </dgm:pt>
    <dgm:pt modelId="{56AE52C6-EB23-421B-9180-242A8B9F1DEE}" type="pres">
      <dgm:prSet presAssocID="{3DA5F5DB-5BC4-45CC-8663-0E27854DA76D}" presName="sibTrans" presStyleLbl="bgSibTrans2D1" presStyleIdx="2" presStyleCnt="8"/>
      <dgm:spPr/>
    </dgm:pt>
    <dgm:pt modelId="{97C2923C-0315-4C04-B90C-DE4961C9006E}" type="pres">
      <dgm:prSet presAssocID="{A6520E5A-39DA-423E-8F00-69685C7726C8}" presName="compNode" presStyleCnt="0"/>
      <dgm:spPr/>
    </dgm:pt>
    <dgm:pt modelId="{1912C9F0-BC33-45DE-BA08-CC25A3C73078}" type="pres">
      <dgm:prSet presAssocID="{A6520E5A-39DA-423E-8F00-69685C7726C8}" presName="dummyConnPt" presStyleCnt="0"/>
      <dgm:spPr/>
    </dgm:pt>
    <dgm:pt modelId="{94E6961C-3BC3-4378-8BBE-1559D285C54C}" type="pres">
      <dgm:prSet presAssocID="{A6520E5A-39DA-423E-8F00-69685C7726C8}" presName="node" presStyleLbl="node1" presStyleIdx="3" presStyleCnt="9">
        <dgm:presLayoutVars>
          <dgm:bulletEnabled val="1"/>
        </dgm:presLayoutVars>
      </dgm:prSet>
      <dgm:spPr/>
    </dgm:pt>
    <dgm:pt modelId="{529AE45D-5456-4A15-A37E-5C7A78E87D24}" type="pres">
      <dgm:prSet presAssocID="{0206615C-271B-4967-9BDF-A2BEB68EC18D}" presName="sibTrans" presStyleLbl="bgSibTrans2D1" presStyleIdx="3" presStyleCnt="8"/>
      <dgm:spPr/>
    </dgm:pt>
    <dgm:pt modelId="{9BAABC19-2DD3-472E-BBE0-E5B0ADBC96DF}" type="pres">
      <dgm:prSet presAssocID="{DAD20920-14CA-41AB-8E33-2DE375E6E4B5}" presName="compNode" presStyleCnt="0"/>
      <dgm:spPr/>
    </dgm:pt>
    <dgm:pt modelId="{66BBAAFF-2C44-4C83-8A76-130E15DC23C3}" type="pres">
      <dgm:prSet presAssocID="{DAD20920-14CA-41AB-8E33-2DE375E6E4B5}" presName="dummyConnPt" presStyleCnt="0"/>
      <dgm:spPr/>
    </dgm:pt>
    <dgm:pt modelId="{8E7B9BBA-D336-40B2-9DD1-9A8144FBC420}" type="pres">
      <dgm:prSet presAssocID="{DAD20920-14CA-41AB-8E33-2DE375E6E4B5}" presName="node" presStyleLbl="node1" presStyleIdx="4" presStyleCnt="9">
        <dgm:presLayoutVars>
          <dgm:bulletEnabled val="1"/>
        </dgm:presLayoutVars>
      </dgm:prSet>
      <dgm:spPr/>
    </dgm:pt>
    <dgm:pt modelId="{3F21DC7C-F942-4429-8596-DA3F5F23C2D1}" type="pres">
      <dgm:prSet presAssocID="{0731FAB0-78C7-44F4-A265-A7D3DD5C5DC3}" presName="sibTrans" presStyleLbl="bgSibTrans2D1" presStyleIdx="4" presStyleCnt="8"/>
      <dgm:spPr/>
    </dgm:pt>
    <dgm:pt modelId="{1C7BA3BE-F936-419E-BF66-769C9B4870AE}" type="pres">
      <dgm:prSet presAssocID="{415547C1-89CA-4624-8527-2C992EC4EE30}" presName="compNode" presStyleCnt="0"/>
      <dgm:spPr/>
    </dgm:pt>
    <dgm:pt modelId="{CA7369E8-CCC8-4EF8-A632-09DC965D1606}" type="pres">
      <dgm:prSet presAssocID="{415547C1-89CA-4624-8527-2C992EC4EE30}" presName="dummyConnPt" presStyleCnt="0"/>
      <dgm:spPr/>
    </dgm:pt>
    <dgm:pt modelId="{2697F6DD-1109-4B5D-96B5-BA7D6FD8E2BF}" type="pres">
      <dgm:prSet presAssocID="{415547C1-89CA-4624-8527-2C992EC4EE30}" presName="node" presStyleLbl="node1" presStyleIdx="5" presStyleCnt="9">
        <dgm:presLayoutVars>
          <dgm:bulletEnabled val="1"/>
        </dgm:presLayoutVars>
      </dgm:prSet>
      <dgm:spPr/>
    </dgm:pt>
    <dgm:pt modelId="{10ADFC79-0FB2-48EA-92B3-B5E57FCE67A0}" type="pres">
      <dgm:prSet presAssocID="{B833B518-13CE-42AC-B31A-60D3E14BB301}" presName="sibTrans" presStyleLbl="bgSibTrans2D1" presStyleIdx="5" presStyleCnt="8"/>
      <dgm:spPr/>
    </dgm:pt>
    <dgm:pt modelId="{1C8E91D8-182B-4A8B-9B14-E15580491960}" type="pres">
      <dgm:prSet presAssocID="{A2817D0D-CD13-4E42-BE55-B0455E52FBE7}" presName="compNode" presStyleCnt="0"/>
      <dgm:spPr/>
    </dgm:pt>
    <dgm:pt modelId="{AFCEC9F7-977B-4F3B-BA7D-D40C89CFBAB8}" type="pres">
      <dgm:prSet presAssocID="{A2817D0D-CD13-4E42-BE55-B0455E52FBE7}" presName="dummyConnPt" presStyleCnt="0"/>
      <dgm:spPr/>
    </dgm:pt>
    <dgm:pt modelId="{E033D372-059D-4D52-83CA-F7558847D855}" type="pres">
      <dgm:prSet presAssocID="{A2817D0D-CD13-4E42-BE55-B0455E52FBE7}" presName="node" presStyleLbl="node1" presStyleIdx="6" presStyleCnt="9">
        <dgm:presLayoutVars>
          <dgm:bulletEnabled val="1"/>
        </dgm:presLayoutVars>
      </dgm:prSet>
      <dgm:spPr/>
    </dgm:pt>
    <dgm:pt modelId="{2C0B8194-EFFF-41AE-A659-8F052D5F3A3F}" type="pres">
      <dgm:prSet presAssocID="{0C79D4DA-57A5-425C-BD38-27558D7FA6E2}" presName="sibTrans" presStyleLbl="bgSibTrans2D1" presStyleIdx="6" presStyleCnt="8"/>
      <dgm:spPr/>
    </dgm:pt>
    <dgm:pt modelId="{EF7126D9-3177-4EA0-92A3-55F2BA2B7549}" type="pres">
      <dgm:prSet presAssocID="{D812525E-F97B-4B8B-BC5D-9C68D90A3469}" presName="compNode" presStyleCnt="0"/>
      <dgm:spPr/>
    </dgm:pt>
    <dgm:pt modelId="{0229032C-4B91-444A-9667-0DA7729664AC}" type="pres">
      <dgm:prSet presAssocID="{D812525E-F97B-4B8B-BC5D-9C68D90A3469}" presName="dummyConnPt" presStyleCnt="0"/>
      <dgm:spPr/>
    </dgm:pt>
    <dgm:pt modelId="{39495E2A-40A3-4D05-8A05-858C3BBE850B}" type="pres">
      <dgm:prSet presAssocID="{D812525E-F97B-4B8B-BC5D-9C68D90A3469}" presName="node" presStyleLbl="node1" presStyleIdx="7" presStyleCnt="9">
        <dgm:presLayoutVars>
          <dgm:bulletEnabled val="1"/>
        </dgm:presLayoutVars>
      </dgm:prSet>
      <dgm:spPr/>
    </dgm:pt>
    <dgm:pt modelId="{04FDF369-555B-437D-918B-3D6E391FFC54}" type="pres">
      <dgm:prSet presAssocID="{8393C9DF-40D2-43DC-932B-61BA195B0C4D}" presName="sibTrans" presStyleLbl="bgSibTrans2D1" presStyleIdx="7" presStyleCnt="8"/>
      <dgm:spPr/>
    </dgm:pt>
    <dgm:pt modelId="{E89A52DD-00CF-4B55-B9E8-46C1CBE93970}" type="pres">
      <dgm:prSet presAssocID="{5C1CBC46-577E-46F0-BEB4-9C037050BF76}" presName="compNode" presStyleCnt="0"/>
      <dgm:spPr/>
    </dgm:pt>
    <dgm:pt modelId="{02C79B42-BD57-496D-81A5-E59A66211702}" type="pres">
      <dgm:prSet presAssocID="{5C1CBC46-577E-46F0-BEB4-9C037050BF76}" presName="dummyConnPt" presStyleCnt="0"/>
      <dgm:spPr/>
    </dgm:pt>
    <dgm:pt modelId="{4AADE517-A7B7-42A9-956C-ECB6617D6FDE}" type="pres">
      <dgm:prSet presAssocID="{5C1CBC46-577E-46F0-BEB4-9C037050BF76}" presName="node" presStyleLbl="node1" presStyleIdx="8" presStyleCnt="9">
        <dgm:presLayoutVars>
          <dgm:bulletEnabled val="1"/>
        </dgm:presLayoutVars>
      </dgm:prSet>
      <dgm:spPr/>
    </dgm:pt>
  </dgm:ptLst>
  <dgm:cxnLst>
    <dgm:cxn modelId="{E127B905-2C83-4AB2-905A-A29287132431}" type="presOf" srcId="{CCE218B7-3623-4A19-9E17-38E1EEA2DFA7}" destId="{D0354F6A-817B-4B03-95A6-D91DFBB21EDF}" srcOrd="0" destOrd="0" presId="urn:microsoft.com/office/officeart/2005/8/layout/bProcess4"/>
    <dgm:cxn modelId="{B86E150D-F302-45BA-8A0B-E67BD1D25B2B}" srcId="{7D71C80A-B644-41F5-B43E-BB2E29DC919F}" destId="{A6520E5A-39DA-423E-8F00-69685C7726C8}" srcOrd="3" destOrd="0" parTransId="{379219D4-A9AE-40C4-84F4-8F6D65DFDF06}" sibTransId="{0206615C-271B-4967-9BDF-A2BEB68EC18D}"/>
    <dgm:cxn modelId="{3600610E-B6F7-409A-A7B2-721E8073E6A1}" type="presOf" srcId="{A2817D0D-CD13-4E42-BE55-B0455E52FBE7}" destId="{E033D372-059D-4D52-83CA-F7558847D855}" srcOrd="0" destOrd="0" presId="urn:microsoft.com/office/officeart/2005/8/layout/bProcess4"/>
    <dgm:cxn modelId="{A59F6E13-6B76-4BFC-A1FD-E2BC68B4AF68}" srcId="{7D71C80A-B644-41F5-B43E-BB2E29DC919F}" destId="{DAD20920-14CA-41AB-8E33-2DE375E6E4B5}" srcOrd="4" destOrd="0" parTransId="{C4DF85F9-78E4-4F9B-AC0E-8C0686511F14}" sibTransId="{0731FAB0-78C7-44F4-A265-A7D3DD5C5DC3}"/>
    <dgm:cxn modelId="{14EC7A15-4637-4F46-B2BD-BE9605083BF4}" srcId="{7D71C80A-B644-41F5-B43E-BB2E29DC919F}" destId="{5C1CBC46-577E-46F0-BEB4-9C037050BF76}" srcOrd="8" destOrd="0" parTransId="{97E5D263-4DB7-47AD-81C3-C67B092ABFFE}" sibTransId="{0312AB3B-AF21-4A26-A4B9-E7BE3AAEBC46}"/>
    <dgm:cxn modelId="{5DA55C1D-240A-40C7-AB44-61F0BE315F7E}" type="presOf" srcId="{415547C1-89CA-4624-8527-2C992EC4EE30}" destId="{2697F6DD-1109-4B5D-96B5-BA7D6FD8E2BF}" srcOrd="0" destOrd="0" presId="urn:microsoft.com/office/officeart/2005/8/layout/bProcess4"/>
    <dgm:cxn modelId="{EB19911D-8F7A-4EE0-9033-F088BE925097}" srcId="{7D71C80A-B644-41F5-B43E-BB2E29DC919F}" destId="{415547C1-89CA-4624-8527-2C992EC4EE30}" srcOrd="5" destOrd="0" parTransId="{55C23351-8A18-449B-9927-2F96A9485132}" sibTransId="{B833B518-13CE-42AC-B31A-60D3E14BB301}"/>
    <dgm:cxn modelId="{400DE421-86A1-4314-B711-0DD68A38FDA8}" type="presOf" srcId="{2E48B76F-7E52-4DD2-BEE2-371C2DFDE900}" destId="{4F183C1E-3A96-44C5-A775-3359015AFFC6}" srcOrd="0" destOrd="0" presId="urn:microsoft.com/office/officeart/2005/8/layout/bProcess4"/>
    <dgm:cxn modelId="{FCFBF429-A868-4F4A-A6AC-64BFB6136A8F}" type="presOf" srcId="{5C1CBC46-577E-46F0-BEB4-9C037050BF76}" destId="{4AADE517-A7B7-42A9-956C-ECB6617D6FDE}" srcOrd="0" destOrd="0" presId="urn:microsoft.com/office/officeart/2005/8/layout/bProcess4"/>
    <dgm:cxn modelId="{0B2B4A2A-09DA-4C92-B992-85B0CEEFB125}" srcId="{7D71C80A-B644-41F5-B43E-BB2E29DC919F}" destId="{B8A5D699-4C88-41B5-94C7-0F2918E63B0C}" srcOrd="0" destOrd="0" parTransId="{87424316-4C91-4E61-BDD6-F35FAD74DAE2}" sibTransId="{2E48B76F-7E52-4DD2-BEE2-371C2DFDE900}"/>
    <dgm:cxn modelId="{F48F1D38-97E7-444A-BCC2-89B64E792332}" type="presOf" srcId="{A6520E5A-39DA-423E-8F00-69685C7726C8}" destId="{94E6961C-3BC3-4378-8BBE-1559D285C54C}" srcOrd="0" destOrd="0" presId="urn:microsoft.com/office/officeart/2005/8/layout/bProcess4"/>
    <dgm:cxn modelId="{6CB13538-C700-4963-A81B-A950FCD8DF1B}" type="presOf" srcId="{0731FAB0-78C7-44F4-A265-A7D3DD5C5DC3}" destId="{3F21DC7C-F942-4429-8596-DA3F5F23C2D1}" srcOrd="0" destOrd="0" presId="urn:microsoft.com/office/officeart/2005/8/layout/bProcess4"/>
    <dgm:cxn modelId="{E7CA873C-1109-4DC9-A68C-E9CF15AF86A6}" srcId="{7D71C80A-B644-41F5-B43E-BB2E29DC919F}" destId="{2BAB013E-03CA-4A94-910D-BE0E819B5A29}" srcOrd="1" destOrd="0" parTransId="{347EB216-657E-45CE-BA8A-468457E83671}" sibTransId="{CCE218B7-3623-4A19-9E17-38E1EEA2DFA7}"/>
    <dgm:cxn modelId="{CC36245C-04ED-4690-8CF0-47241C4D3FBE}" type="presOf" srcId="{B833B518-13CE-42AC-B31A-60D3E14BB301}" destId="{10ADFC79-0FB2-48EA-92B3-B5E57FCE67A0}" srcOrd="0" destOrd="0" presId="urn:microsoft.com/office/officeart/2005/8/layout/bProcess4"/>
    <dgm:cxn modelId="{121DCC5F-746F-49E0-907B-590B4A2865EA}" type="presOf" srcId="{D812525E-F97B-4B8B-BC5D-9C68D90A3469}" destId="{39495E2A-40A3-4D05-8A05-858C3BBE850B}" srcOrd="0" destOrd="0" presId="urn:microsoft.com/office/officeart/2005/8/layout/bProcess4"/>
    <dgm:cxn modelId="{D6054D41-9C88-48C0-A8A3-65FA4E8E220D}" type="presOf" srcId="{577C5AEF-13D0-45AB-8B1B-0B6638881DFB}" destId="{0685535F-DB5F-477B-886D-F1FD7EFA3077}" srcOrd="0" destOrd="0" presId="urn:microsoft.com/office/officeart/2005/8/layout/bProcess4"/>
    <dgm:cxn modelId="{F7135464-EF07-4588-9F4B-A3A83CA6F92E}" type="presOf" srcId="{3DA5F5DB-5BC4-45CC-8663-0E27854DA76D}" destId="{56AE52C6-EB23-421B-9180-242A8B9F1DEE}" srcOrd="0" destOrd="0" presId="urn:microsoft.com/office/officeart/2005/8/layout/bProcess4"/>
    <dgm:cxn modelId="{D96F7766-9DF3-48BE-A170-45CB3FB044F0}" type="presOf" srcId="{8393C9DF-40D2-43DC-932B-61BA195B0C4D}" destId="{04FDF369-555B-437D-918B-3D6E391FFC54}" srcOrd="0" destOrd="0" presId="urn:microsoft.com/office/officeart/2005/8/layout/bProcess4"/>
    <dgm:cxn modelId="{45B9808D-816B-4A9E-B9AE-69F1F684AF8F}" srcId="{7D71C80A-B644-41F5-B43E-BB2E29DC919F}" destId="{577C5AEF-13D0-45AB-8B1B-0B6638881DFB}" srcOrd="2" destOrd="0" parTransId="{68926F11-EDBB-4D68-A330-A06C8EE61182}" sibTransId="{3DA5F5DB-5BC4-45CC-8663-0E27854DA76D}"/>
    <dgm:cxn modelId="{14EA5492-09FB-4506-AAFE-2A9B9CA2CBDB}" type="presOf" srcId="{7D71C80A-B644-41F5-B43E-BB2E29DC919F}" destId="{BAE3686B-10A7-4EE4-B4E3-91067B0AC3F2}" srcOrd="0" destOrd="0" presId="urn:microsoft.com/office/officeart/2005/8/layout/bProcess4"/>
    <dgm:cxn modelId="{5D5E9894-C13E-4A22-A738-F604D2BE66DF}" type="presOf" srcId="{DAD20920-14CA-41AB-8E33-2DE375E6E4B5}" destId="{8E7B9BBA-D336-40B2-9DD1-9A8144FBC420}" srcOrd="0" destOrd="0" presId="urn:microsoft.com/office/officeart/2005/8/layout/bProcess4"/>
    <dgm:cxn modelId="{6570ADAD-E24E-40C9-9267-E3EF659F13FB}" type="presOf" srcId="{2BAB013E-03CA-4A94-910D-BE0E819B5A29}" destId="{BB97286B-75C9-4D37-AE92-13EB17799CCC}" srcOrd="0" destOrd="0" presId="urn:microsoft.com/office/officeart/2005/8/layout/bProcess4"/>
    <dgm:cxn modelId="{46DB97B4-1ACF-401B-8A9D-15E27E8482A5}" type="presOf" srcId="{0C79D4DA-57A5-425C-BD38-27558D7FA6E2}" destId="{2C0B8194-EFFF-41AE-A659-8F052D5F3A3F}" srcOrd="0" destOrd="0" presId="urn:microsoft.com/office/officeart/2005/8/layout/bProcess4"/>
    <dgm:cxn modelId="{18DCF9CA-CD01-4F77-AF86-FDCB2A87CD2A}" srcId="{7D71C80A-B644-41F5-B43E-BB2E29DC919F}" destId="{A2817D0D-CD13-4E42-BE55-B0455E52FBE7}" srcOrd="6" destOrd="0" parTransId="{F8F31056-4FEF-4E6F-B623-E89A21A3B83C}" sibTransId="{0C79D4DA-57A5-425C-BD38-27558D7FA6E2}"/>
    <dgm:cxn modelId="{A2ACA2D0-89BF-4DDE-8D28-47F630C39BC0}" type="presOf" srcId="{0206615C-271B-4967-9BDF-A2BEB68EC18D}" destId="{529AE45D-5456-4A15-A37E-5C7A78E87D24}" srcOrd="0" destOrd="0" presId="urn:microsoft.com/office/officeart/2005/8/layout/bProcess4"/>
    <dgm:cxn modelId="{AC51C9D0-CBFA-4F1D-9CCD-9F710745F17F}" srcId="{7D71C80A-B644-41F5-B43E-BB2E29DC919F}" destId="{D812525E-F97B-4B8B-BC5D-9C68D90A3469}" srcOrd="7" destOrd="0" parTransId="{E5030A9E-9A84-4089-952F-C92216CFBE03}" sibTransId="{8393C9DF-40D2-43DC-932B-61BA195B0C4D}"/>
    <dgm:cxn modelId="{569378E0-DC44-4C67-960B-47E01C0B53C7}" type="presOf" srcId="{B8A5D699-4C88-41B5-94C7-0F2918E63B0C}" destId="{E28E6083-5A8C-4703-A307-B1CC1A9879CE}" srcOrd="0" destOrd="0" presId="urn:microsoft.com/office/officeart/2005/8/layout/bProcess4"/>
    <dgm:cxn modelId="{54CB08AA-F80E-4C6F-AAB7-036A58EE81E0}" type="presParOf" srcId="{BAE3686B-10A7-4EE4-B4E3-91067B0AC3F2}" destId="{8219C03B-31F3-4653-B6FC-96185C13BDFA}" srcOrd="0" destOrd="0" presId="urn:microsoft.com/office/officeart/2005/8/layout/bProcess4"/>
    <dgm:cxn modelId="{1EAA9EF6-5AC8-4DA7-AF13-043E890EC46D}" type="presParOf" srcId="{8219C03B-31F3-4653-B6FC-96185C13BDFA}" destId="{F7293F2A-FB94-433D-BB93-1CFA50AA59FF}" srcOrd="0" destOrd="0" presId="urn:microsoft.com/office/officeart/2005/8/layout/bProcess4"/>
    <dgm:cxn modelId="{1B672062-576F-44D1-BB67-49B4ADC86C18}" type="presParOf" srcId="{8219C03B-31F3-4653-B6FC-96185C13BDFA}" destId="{E28E6083-5A8C-4703-A307-B1CC1A9879CE}" srcOrd="1" destOrd="0" presId="urn:microsoft.com/office/officeart/2005/8/layout/bProcess4"/>
    <dgm:cxn modelId="{2A96A488-1754-4E4F-ABCC-41766A6D81B3}" type="presParOf" srcId="{BAE3686B-10A7-4EE4-B4E3-91067B0AC3F2}" destId="{4F183C1E-3A96-44C5-A775-3359015AFFC6}" srcOrd="1" destOrd="0" presId="urn:microsoft.com/office/officeart/2005/8/layout/bProcess4"/>
    <dgm:cxn modelId="{FC7A7FFA-EF8C-4298-9C7D-EA9C99851581}" type="presParOf" srcId="{BAE3686B-10A7-4EE4-B4E3-91067B0AC3F2}" destId="{EA752B3A-DE5E-42B6-8F25-A524884B9D94}" srcOrd="2" destOrd="0" presId="urn:microsoft.com/office/officeart/2005/8/layout/bProcess4"/>
    <dgm:cxn modelId="{5D1DDDD5-7729-488B-B691-8C197EACCC28}" type="presParOf" srcId="{EA752B3A-DE5E-42B6-8F25-A524884B9D94}" destId="{1E58572D-43F6-40D0-9067-D7C2DDDCC1E3}" srcOrd="0" destOrd="0" presId="urn:microsoft.com/office/officeart/2005/8/layout/bProcess4"/>
    <dgm:cxn modelId="{79DD8017-5899-4B81-A9F4-1D8822263549}" type="presParOf" srcId="{EA752B3A-DE5E-42B6-8F25-A524884B9D94}" destId="{BB97286B-75C9-4D37-AE92-13EB17799CCC}" srcOrd="1" destOrd="0" presId="urn:microsoft.com/office/officeart/2005/8/layout/bProcess4"/>
    <dgm:cxn modelId="{63585384-2B37-45BB-872B-95028349473A}" type="presParOf" srcId="{BAE3686B-10A7-4EE4-B4E3-91067B0AC3F2}" destId="{D0354F6A-817B-4B03-95A6-D91DFBB21EDF}" srcOrd="3" destOrd="0" presId="urn:microsoft.com/office/officeart/2005/8/layout/bProcess4"/>
    <dgm:cxn modelId="{FE437A57-C332-4592-A077-6BC9AE4ED4E5}" type="presParOf" srcId="{BAE3686B-10A7-4EE4-B4E3-91067B0AC3F2}" destId="{36B6C7F2-44F8-4011-8724-FD5AF0D90626}" srcOrd="4" destOrd="0" presId="urn:microsoft.com/office/officeart/2005/8/layout/bProcess4"/>
    <dgm:cxn modelId="{1D90C35B-4791-44A6-84E9-E7C364276EAA}" type="presParOf" srcId="{36B6C7F2-44F8-4011-8724-FD5AF0D90626}" destId="{D1BB262F-7572-4EA2-B2B0-6C00363AA6B2}" srcOrd="0" destOrd="0" presId="urn:microsoft.com/office/officeart/2005/8/layout/bProcess4"/>
    <dgm:cxn modelId="{BD971144-FCD2-4E81-9B86-0C867F1C4C58}" type="presParOf" srcId="{36B6C7F2-44F8-4011-8724-FD5AF0D90626}" destId="{0685535F-DB5F-477B-886D-F1FD7EFA3077}" srcOrd="1" destOrd="0" presId="urn:microsoft.com/office/officeart/2005/8/layout/bProcess4"/>
    <dgm:cxn modelId="{A4B0E416-91CB-458A-A7D1-B27DFFFCD493}" type="presParOf" srcId="{BAE3686B-10A7-4EE4-B4E3-91067B0AC3F2}" destId="{56AE52C6-EB23-421B-9180-242A8B9F1DEE}" srcOrd="5" destOrd="0" presId="urn:microsoft.com/office/officeart/2005/8/layout/bProcess4"/>
    <dgm:cxn modelId="{A5CAFD0E-B8F4-4981-8BF1-0C67D83FA554}" type="presParOf" srcId="{BAE3686B-10A7-4EE4-B4E3-91067B0AC3F2}" destId="{97C2923C-0315-4C04-B90C-DE4961C9006E}" srcOrd="6" destOrd="0" presId="urn:microsoft.com/office/officeart/2005/8/layout/bProcess4"/>
    <dgm:cxn modelId="{AD3267EB-F510-4C70-A6BC-8EB5491B79EC}" type="presParOf" srcId="{97C2923C-0315-4C04-B90C-DE4961C9006E}" destId="{1912C9F0-BC33-45DE-BA08-CC25A3C73078}" srcOrd="0" destOrd="0" presId="urn:microsoft.com/office/officeart/2005/8/layout/bProcess4"/>
    <dgm:cxn modelId="{45C3AAC7-6C02-4C2B-B571-F444AF44E757}" type="presParOf" srcId="{97C2923C-0315-4C04-B90C-DE4961C9006E}" destId="{94E6961C-3BC3-4378-8BBE-1559D285C54C}" srcOrd="1" destOrd="0" presId="urn:microsoft.com/office/officeart/2005/8/layout/bProcess4"/>
    <dgm:cxn modelId="{010B1793-B9A0-4445-84AF-465236AEC596}" type="presParOf" srcId="{BAE3686B-10A7-4EE4-B4E3-91067B0AC3F2}" destId="{529AE45D-5456-4A15-A37E-5C7A78E87D24}" srcOrd="7" destOrd="0" presId="urn:microsoft.com/office/officeart/2005/8/layout/bProcess4"/>
    <dgm:cxn modelId="{EA33612A-CF99-4B50-A64B-9B818F8905DE}" type="presParOf" srcId="{BAE3686B-10A7-4EE4-B4E3-91067B0AC3F2}" destId="{9BAABC19-2DD3-472E-BBE0-E5B0ADBC96DF}" srcOrd="8" destOrd="0" presId="urn:microsoft.com/office/officeart/2005/8/layout/bProcess4"/>
    <dgm:cxn modelId="{33312E7D-A730-4DB6-9053-8EA92065AFE7}" type="presParOf" srcId="{9BAABC19-2DD3-472E-BBE0-E5B0ADBC96DF}" destId="{66BBAAFF-2C44-4C83-8A76-130E15DC23C3}" srcOrd="0" destOrd="0" presId="urn:microsoft.com/office/officeart/2005/8/layout/bProcess4"/>
    <dgm:cxn modelId="{27979E0A-81B0-4FEA-9901-77C519E3F40E}" type="presParOf" srcId="{9BAABC19-2DD3-472E-BBE0-E5B0ADBC96DF}" destId="{8E7B9BBA-D336-40B2-9DD1-9A8144FBC420}" srcOrd="1" destOrd="0" presId="urn:microsoft.com/office/officeart/2005/8/layout/bProcess4"/>
    <dgm:cxn modelId="{1D63099B-41DB-49DC-BA1D-AD23B4DD07D0}" type="presParOf" srcId="{BAE3686B-10A7-4EE4-B4E3-91067B0AC3F2}" destId="{3F21DC7C-F942-4429-8596-DA3F5F23C2D1}" srcOrd="9" destOrd="0" presId="urn:microsoft.com/office/officeart/2005/8/layout/bProcess4"/>
    <dgm:cxn modelId="{EBE5AD8F-98F7-4BB7-94E4-0D1C801324E0}" type="presParOf" srcId="{BAE3686B-10A7-4EE4-B4E3-91067B0AC3F2}" destId="{1C7BA3BE-F936-419E-BF66-769C9B4870AE}" srcOrd="10" destOrd="0" presId="urn:microsoft.com/office/officeart/2005/8/layout/bProcess4"/>
    <dgm:cxn modelId="{5D5DF116-272B-4BD5-B455-C5CC55263EB9}" type="presParOf" srcId="{1C7BA3BE-F936-419E-BF66-769C9B4870AE}" destId="{CA7369E8-CCC8-4EF8-A632-09DC965D1606}" srcOrd="0" destOrd="0" presId="urn:microsoft.com/office/officeart/2005/8/layout/bProcess4"/>
    <dgm:cxn modelId="{7C8C88BF-C968-4B4F-B895-07F0EA4944DC}" type="presParOf" srcId="{1C7BA3BE-F936-419E-BF66-769C9B4870AE}" destId="{2697F6DD-1109-4B5D-96B5-BA7D6FD8E2BF}" srcOrd="1" destOrd="0" presId="urn:microsoft.com/office/officeart/2005/8/layout/bProcess4"/>
    <dgm:cxn modelId="{F40DB9A7-E449-4729-A4FA-F680E8E70645}" type="presParOf" srcId="{BAE3686B-10A7-4EE4-B4E3-91067B0AC3F2}" destId="{10ADFC79-0FB2-48EA-92B3-B5E57FCE67A0}" srcOrd="11" destOrd="0" presId="urn:microsoft.com/office/officeart/2005/8/layout/bProcess4"/>
    <dgm:cxn modelId="{7DD16E7B-FCEE-47F9-A54D-8E789BEF42D0}" type="presParOf" srcId="{BAE3686B-10A7-4EE4-B4E3-91067B0AC3F2}" destId="{1C8E91D8-182B-4A8B-9B14-E15580491960}" srcOrd="12" destOrd="0" presId="urn:microsoft.com/office/officeart/2005/8/layout/bProcess4"/>
    <dgm:cxn modelId="{3FE87F22-720C-4BF5-B857-DA7AC02D0230}" type="presParOf" srcId="{1C8E91D8-182B-4A8B-9B14-E15580491960}" destId="{AFCEC9F7-977B-4F3B-BA7D-D40C89CFBAB8}" srcOrd="0" destOrd="0" presId="urn:microsoft.com/office/officeart/2005/8/layout/bProcess4"/>
    <dgm:cxn modelId="{5458FF52-F4FD-4DC6-946B-0F0CA8E7B177}" type="presParOf" srcId="{1C8E91D8-182B-4A8B-9B14-E15580491960}" destId="{E033D372-059D-4D52-83CA-F7558847D855}" srcOrd="1" destOrd="0" presId="urn:microsoft.com/office/officeart/2005/8/layout/bProcess4"/>
    <dgm:cxn modelId="{6CCF66FC-25C6-4FEA-8116-7160BF12B25F}" type="presParOf" srcId="{BAE3686B-10A7-4EE4-B4E3-91067B0AC3F2}" destId="{2C0B8194-EFFF-41AE-A659-8F052D5F3A3F}" srcOrd="13" destOrd="0" presId="urn:microsoft.com/office/officeart/2005/8/layout/bProcess4"/>
    <dgm:cxn modelId="{A765EDB4-C3BA-42A9-9003-7239846EF0B0}" type="presParOf" srcId="{BAE3686B-10A7-4EE4-B4E3-91067B0AC3F2}" destId="{EF7126D9-3177-4EA0-92A3-55F2BA2B7549}" srcOrd="14" destOrd="0" presId="urn:microsoft.com/office/officeart/2005/8/layout/bProcess4"/>
    <dgm:cxn modelId="{A514C8B9-C66A-4911-A735-013EE228F422}" type="presParOf" srcId="{EF7126D9-3177-4EA0-92A3-55F2BA2B7549}" destId="{0229032C-4B91-444A-9667-0DA7729664AC}" srcOrd="0" destOrd="0" presId="urn:microsoft.com/office/officeart/2005/8/layout/bProcess4"/>
    <dgm:cxn modelId="{59A392A3-7C3D-4FBE-8A2E-18FF12A7AFF6}" type="presParOf" srcId="{EF7126D9-3177-4EA0-92A3-55F2BA2B7549}" destId="{39495E2A-40A3-4D05-8A05-858C3BBE850B}" srcOrd="1" destOrd="0" presId="urn:microsoft.com/office/officeart/2005/8/layout/bProcess4"/>
    <dgm:cxn modelId="{315F0162-E1F2-466A-B5CC-7B234BF1DDB4}" type="presParOf" srcId="{BAE3686B-10A7-4EE4-B4E3-91067B0AC3F2}" destId="{04FDF369-555B-437D-918B-3D6E391FFC54}" srcOrd="15" destOrd="0" presId="urn:microsoft.com/office/officeart/2005/8/layout/bProcess4"/>
    <dgm:cxn modelId="{FD68C0C6-0850-4DC4-A884-7C841C415896}" type="presParOf" srcId="{BAE3686B-10A7-4EE4-B4E3-91067B0AC3F2}" destId="{E89A52DD-00CF-4B55-B9E8-46C1CBE93970}" srcOrd="16" destOrd="0" presId="urn:microsoft.com/office/officeart/2005/8/layout/bProcess4"/>
    <dgm:cxn modelId="{6426AF33-DD59-462E-89E0-5AFA4A1A3173}" type="presParOf" srcId="{E89A52DD-00CF-4B55-B9E8-46C1CBE93970}" destId="{02C79B42-BD57-496D-81A5-E59A66211702}" srcOrd="0" destOrd="0" presId="urn:microsoft.com/office/officeart/2005/8/layout/bProcess4"/>
    <dgm:cxn modelId="{80AB42EB-2D46-41BA-9919-1CB2F05FFD06}" type="presParOf" srcId="{E89A52DD-00CF-4B55-B9E8-46C1CBE93970}" destId="{4AADE517-A7B7-42A9-956C-ECB6617D6FD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2B8DC2-B46C-4ECD-87B2-95C62F9C0323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1CF2E223-A2CD-432D-B707-8186A1F5BEDC}">
      <dgm:prSet phldrT="[Texto]" custT="1"/>
      <dgm:spPr/>
      <dgm:t>
        <a:bodyPr/>
        <a:lstStyle/>
        <a:p>
          <a:r>
            <a:rPr lang="pt-BR" sz="3200" b="1" dirty="0">
              <a:latin typeface="Roboto" pitchFamily="2" charset="0"/>
              <a:ea typeface="Roboto" pitchFamily="2" charset="0"/>
            </a:rPr>
            <a:t>Formação do Haiti</a:t>
          </a:r>
        </a:p>
      </dgm:t>
    </dgm:pt>
    <dgm:pt modelId="{CF15D9EF-317E-4D83-B4A0-63906BE7E85B}" type="parTrans" cxnId="{A02271CE-8F7F-4233-893A-DCC5E76ED9B0}">
      <dgm:prSet/>
      <dgm:spPr/>
      <dgm:t>
        <a:bodyPr/>
        <a:lstStyle/>
        <a:p>
          <a:endParaRPr lang="pt-BR"/>
        </a:p>
      </dgm:t>
    </dgm:pt>
    <dgm:pt modelId="{6024278A-6680-4E80-9F3D-127B76704343}" type="sibTrans" cxnId="{A02271CE-8F7F-4233-893A-DCC5E76ED9B0}">
      <dgm:prSet/>
      <dgm:spPr/>
      <dgm:t>
        <a:bodyPr/>
        <a:lstStyle/>
        <a:p>
          <a:endParaRPr lang="pt-BR"/>
        </a:p>
      </dgm:t>
    </dgm:pt>
    <dgm:pt modelId="{16165697-B9BA-4DE9-83DE-1C06F7898241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As terras onde hoje é o Haiti faziam parte da ilha de Hispaniola, onde Colombo aportou em 1492.</a:t>
          </a:r>
        </a:p>
      </dgm:t>
    </dgm:pt>
    <dgm:pt modelId="{E56C211B-34EF-4A69-B88E-757DDF217408}" type="parTrans" cxnId="{72160511-FA72-4DC5-9DDB-999A2637BC7A}">
      <dgm:prSet/>
      <dgm:spPr/>
      <dgm:t>
        <a:bodyPr/>
        <a:lstStyle/>
        <a:p>
          <a:endParaRPr lang="pt-BR"/>
        </a:p>
      </dgm:t>
    </dgm:pt>
    <dgm:pt modelId="{0E809138-9CD5-47B6-A946-BB056A0EAD6A}" type="sibTrans" cxnId="{72160511-FA72-4DC5-9DDB-999A2637BC7A}">
      <dgm:prSet/>
      <dgm:spPr/>
      <dgm:t>
        <a:bodyPr/>
        <a:lstStyle/>
        <a:p>
          <a:endParaRPr lang="pt-BR"/>
        </a:p>
      </dgm:t>
    </dgm:pt>
    <dgm:pt modelId="{FF193287-365D-4D07-966E-29D596BECA09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Na segunda metade do século XVII, a parte ocidental da ilha, rebatizada então de São Domingos, foi ocupada pelos franceses.</a:t>
          </a:r>
        </a:p>
      </dgm:t>
    </dgm:pt>
    <dgm:pt modelId="{8F37FAD7-C2EB-48AB-B280-E574616DED17}" type="parTrans" cxnId="{94E0E815-D137-4C0A-8BE3-B2231B9D1D4D}">
      <dgm:prSet/>
      <dgm:spPr/>
      <dgm:t>
        <a:bodyPr/>
        <a:lstStyle/>
        <a:p>
          <a:endParaRPr lang="pt-BR"/>
        </a:p>
      </dgm:t>
    </dgm:pt>
    <dgm:pt modelId="{0F98C95F-4E36-4D30-9130-8C608C5220FF}" type="sibTrans" cxnId="{94E0E815-D137-4C0A-8BE3-B2231B9D1D4D}">
      <dgm:prSet/>
      <dgm:spPr/>
      <dgm:t>
        <a:bodyPr/>
        <a:lstStyle/>
        <a:p>
          <a:endParaRPr lang="pt-BR"/>
        </a:p>
      </dgm:t>
    </dgm:pt>
    <dgm:pt modelId="{FE2827BD-2317-44B1-86EC-9BC3B7D7A2CE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Montagem de </a:t>
          </a:r>
          <a:r>
            <a:rPr lang="pt-BR" sz="1400" i="1" dirty="0">
              <a:latin typeface="Roboto" pitchFamily="2" charset="0"/>
              <a:ea typeface="Roboto" pitchFamily="2" charset="0"/>
            </a:rPr>
            <a:t>plantations</a:t>
          </a:r>
          <a:r>
            <a:rPr lang="pt-BR" sz="1400" dirty="0">
              <a:latin typeface="Roboto" pitchFamily="2" charset="0"/>
              <a:ea typeface="Roboto" pitchFamily="2" charset="0"/>
            </a:rPr>
            <a:t> para produzir gêneros tropicais (fumo, algodão, açúcar, rum).</a:t>
          </a:r>
        </a:p>
      </dgm:t>
    </dgm:pt>
    <dgm:pt modelId="{F2492A89-6CD7-41EF-A937-D0C5F182A0E4}" type="parTrans" cxnId="{BE1AA082-B460-465D-A7EF-422A2954ED99}">
      <dgm:prSet/>
      <dgm:spPr/>
      <dgm:t>
        <a:bodyPr/>
        <a:lstStyle/>
        <a:p>
          <a:endParaRPr lang="pt-BR"/>
        </a:p>
      </dgm:t>
    </dgm:pt>
    <dgm:pt modelId="{44CEBEF2-BF18-4286-A582-CB201A029644}" type="sibTrans" cxnId="{BE1AA082-B460-465D-A7EF-422A2954ED99}">
      <dgm:prSet/>
      <dgm:spPr/>
      <dgm:t>
        <a:bodyPr/>
        <a:lstStyle/>
        <a:p>
          <a:endParaRPr lang="pt-BR"/>
        </a:p>
      </dgm:t>
    </dgm:pt>
    <dgm:pt modelId="{6F18676C-4D44-4247-9821-9A80815A810D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São Domingos se tornou a colônia francesa mais rica: em 1789, representava dois terços do comércio exterior francês.</a:t>
          </a:r>
        </a:p>
      </dgm:t>
    </dgm:pt>
    <dgm:pt modelId="{1485F4A6-2EC2-413E-BD6A-76756EC1CB65}" type="parTrans" cxnId="{313FE41D-B5EB-4CBF-B18F-AE0E2E9B0C08}">
      <dgm:prSet/>
      <dgm:spPr/>
      <dgm:t>
        <a:bodyPr/>
        <a:lstStyle/>
        <a:p>
          <a:endParaRPr lang="pt-BR"/>
        </a:p>
      </dgm:t>
    </dgm:pt>
    <dgm:pt modelId="{71C9A04E-5213-43B3-ABBF-7F08B9A21CD5}" type="sibTrans" cxnId="{313FE41D-B5EB-4CBF-B18F-AE0E2E9B0C08}">
      <dgm:prSet/>
      <dgm:spPr/>
      <dgm:t>
        <a:bodyPr/>
        <a:lstStyle/>
        <a:p>
          <a:endParaRPr lang="pt-BR"/>
        </a:p>
      </dgm:t>
    </dgm:pt>
    <dgm:pt modelId="{09532A32-C61A-450E-A36C-459EEF6A9A61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Composição étnica: 7% de brancos; 87% de negros.</a:t>
          </a:r>
        </a:p>
      </dgm:t>
    </dgm:pt>
    <dgm:pt modelId="{8C6EE99F-60D7-40BB-BD86-83283B2B0B87}" type="parTrans" cxnId="{EC6ADDA3-96D1-4C14-83E9-CF79DE4EBAA5}">
      <dgm:prSet/>
      <dgm:spPr/>
      <dgm:t>
        <a:bodyPr/>
        <a:lstStyle/>
        <a:p>
          <a:endParaRPr lang="pt-BR"/>
        </a:p>
      </dgm:t>
    </dgm:pt>
    <dgm:pt modelId="{A4C67E9E-0B27-42D6-A339-1F50503406BD}" type="sibTrans" cxnId="{EC6ADDA3-96D1-4C14-83E9-CF79DE4EBAA5}">
      <dgm:prSet/>
      <dgm:spPr/>
      <dgm:t>
        <a:bodyPr/>
        <a:lstStyle/>
        <a:p>
          <a:endParaRPr lang="pt-BR"/>
        </a:p>
      </dgm:t>
    </dgm:pt>
    <dgm:pt modelId="{F27B06CF-1B10-4026-AF37-1F9D4960A24E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Composição socioeconômica: a elite branca vivia luxuosamente, enquanto os negros eram vítimas de maus-tratos, doenças e fome, sendo alto o índice de mortalidade entre eles.</a:t>
          </a:r>
        </a:p>
      </dgm:t>
    </dgm:pt>
    <dgm:pt modelId="{A57735E4-85D0-4DF0-9ECC-09787DFF5DF7}" type="parTrans" cxnId="{2E3C125F-E878-49FC-89C2-C6DF673ECF87}">
      <dgm:prSet/>
      <dgm:spPr/>
      <dgm:t>
        <a:bodyPr/>
        <a:lstStyle/>
        <a:p>
          <a:endParaRPr lang="pt-BR"/>
        </a:p>
      </dgm:t>
    </dgm:pt>
    <dgm:pt modelId="{2A7DCF25-EEA5-42E1-86F1-2C36960E62BB}" type="sibTrans" cxnId="{2E3C125F-E878-49FC-89C2-C6DF673ECF87}">
      <dgm:prSet/>
      <dgm:spPr/>
      <dgm:t>
        <a:bodyPr/>
        <a:lstStyle/>
        <a:p>
          <a:endParaRPr lang="pt-BR"/>
        </a:p>
      </dgm:t>
    </dgm:pt>
    <dgm:pt modelId="{931CE50E-1DEE-4248-87C8-28095AD6D199}" type="pres">
      <dgm:prSet presAssocID="{462B8DC2-B46C-4ECD-87B2-95C62F9C0323}" presName="theList" presStyleCnt="0">
        <dgm:presLayoutVars>
          <dgm:dir/>
          <dgm:animLvl val="lvl"/>
          <dgm:resizeHandles val="exact"/>
        </dgm:presLayoutVars>
      </dgm:prSet>
      <dgm:spPr/>
    </dgm:pt>
    <dgm:pt modelId="{C7DC74D8-90F1-42B9-A89F-6B35E3283CAC}" type="pres">
      <dgm:prSet presAssocID="{1CF2E223-A2CD-432D-B707-8186A1F5BEDC}" presName="compNode" presStyleCnt="0"/>
      <dgm:spPr/>
    </dgm:pt>
    <dgm:pt modelId="{69714B01-64C7-41DF-924A-8ED28CF645EC}" type="pres">
      <dgm:prSet presAssocID="{1CF2E223-A2CD-432D-B707-8186A1F5BEDC}" presName="aNode" presStyleLbl="bgShp" presStyleIdx="0" presStyleCnt="1" custScaleX="100098" custLinFactNeighborX="-10045"/>
      <dgm:spPr/>
    </dgm:pt>
    <dgm:pt modelId="{6F2F03EC-AA05-401C-9DAB-9E5E9FC48AC7}" type="pres">
      <dgm:prSet presAssocID="{1CF2E223-A2CD-432D-B707-8186A1F5BEDC}" presName="textNode" presStyleLbl="bgShp" presStyleIdx="0" presStyleCnt="1"/>
      <dgm:spPr/>
    </dgm:pt>
    <dgm:pt modelId="{7A6DC5B2-B590-40F3-82EA-ADA24A981F91}" type="pres">
      <dgm:prSet presAssocID="{1CF2E223-A2CD-432D-B707-8186A1F5BEDC}" presName="compChildNode" presStyleCnt="0"/>
      <dgm:spPr/>
    </dgm:pt>
    <dgm:pt modelId="{1D22C40D-5731-4DB6-8259-48AF7DD38D82}" type="pres">
      <dgm:prSet presAssocID="{1CF2E223-A2CD-432D-B707-8186A1F5BEDC}" presName="theInnerList" presStyleCnt="0"/>
      <dgm:spPr/>
    </dgm:pt>
    <dgm:pt modelId="{48CEE75D-2EAA-4ECC-A3BC-300AAD3B694E}" type="pres">
      <dgm:prSet presAssocID="{16165697-B9BA-4DE9-83DE-1C06F7898241}" presName="childNode" presStyleLbl="node1" presStyleIdx="0" presStyleCnt="6" custScaleX="108081" custScaleY="364184" custLinFactY="-94846" custLinFactNeighborX="-784" custLinFactNeighborY="-100000">
        <dgm:presLayoutVars>
          <dgm:bulletEnabled val="1"/>
        </dgm:presLayoutVars>
      </dgm:prSet>
      <dgm:spPr/>
    </dgm:pt>
    <dgm:pt modelId="{541AF331-7B74-4926-BE46-A3FAF3F4AB36}" type="pres">
      <dgm:prSet presAssocID="{16165697-B9BA-4DE9-83DE-1C06F7898241}" presName="aSpace2" presStyleCnt="0"/>
      <dgm:spPr/>
    </dgm:pt>
    <dgm:pt modelId="{BB0C05B2-8403-4B96-BBAE-BC6DD9A7B750}" type="pres">
      <dgm:prSet presAssocID="{FF193287-365D-4D07-966E-29D596BECA09}" presName="childNode" presStyleLbl="node1" presStyleIdx="1" presStyleCnt="6" custScaleX="108081" custScaleY="308056" custLinFactY="-66122" custLinFactNeighborX="-1176" custLinFactNeighborY="-100000">
        <dgm:presLayoutVars>
          <dgm:bulletEnabled val="1"/>
        </dgm:presLayoutVars>
      </dgm:prSet>
      <dgm:spPr/>
    </dgm:pt>
    <dgm:pt modelId="{63581127-4483-4902-BAA3-6839520E369C}" type="pres">
      <dgm:prSet presAssocID="{FF193287-365D-4D07-966E-29D596BECA09}" presName="aSpace2" presStyleCnt="0"/>
      <dgm:spPr/>
    </dgm:pt>
    <dgm:pt modelId="{093A7076-CA93-40AC-BBB1-D6BDE2E0BD1D}" type="pres">
      <dgm:prSet presAssocID="{FE2827BD-2317-44B1-86EC-9BC3B7D7A2CE}" presName="childNode" presStyleLbl="node1" presStyleIdx="2" presStyleCnt="6" custScaleX="108081" custScaleY="271858" custLinFactY="-46920" custLinFactNeighborY="-100000">
        <dgm:presLayoutVars>
          <dgm:bulletEnabled val="1"/>
        </dgm:presLayoutVars>
      </dgm:prSet>
      <dgm:spPr/>
    </dgm:pt>
    <dgm:pt modelId="{4B21882A-DDC9-457C-8F4B-199BCD83A384}" type="pres">
      <dgm:prSet presAssocID="{FE2827BD-2317-44B1-86EC-9BC3B7D7A2CE}" presName="aSpace2" presStyleCnt="0"/>
      <dgm:spPr/>
    </dgm:pt>
    <dgm:pt modelId="{5E128E32-2118-422D-8B7D-04B71AA91297}" type="pres">
      <dgm:prSet presAssocID="{6F18676C-4D44-4247-9821-9A80815A810D}" presName="childNode" presStyleLbl="node1" presStyleIdx="3" presStyleCnt="6" custScaleX="108081" custScaleY="319211" custLinFactY="-34938" custLinFactNeighborY="-100000">
        <dgm:presLayoutVars>
          <dgm:bulletEnabled val="1"/>
        </dgm:presLayoutVars>
      </dgm:prSet>
      <dgm:spPr/>
    </dgm:pt>
    <dgm:pt modelId="{402620B3-D0E9-4CF4-973B-AB65B16A5E52}" type="pres">
      <dgm:prSet presAssocID="{6F18676C-4D44-4247-9821-9A80815A810D}" presName="aSpace2" presStyleCnt="0"/>
      <dgm:spPr/>
    </dgm:pt>
    <dgm:pt modelId="{24B333D0-8EC6-4B3A-AF95-9E6BA4119A7F}" type="pres">
      <dgm:prSet presAssocID="{09532A32-C61A-450E-A36C-459EEF6A9A61}" presName="childNode" presStyleLbl="node1" presStyleIdx="4" presStyleCnt="6" custScaleX="108081" custScaleY="199952" custLinFactY="-22323" custLinFactNeighborY="-100000">
        <dgm:presLayoutVars>
          <dgm:bulletEnabled val="1"/>
        </dgm:presLayoutVars>
      </dgm:prSet>
      <dgm:spPr/>
    </dgm:pt>
    <dgm:pt modelId="{7E52F538-D03F-4F42-9037-DD1829142245}" type="pres">
      <dgm:prSet presAssocID="{09532A32-C61A-450E-A36C-459EEF6A9A61}" presName="aSpace2" presStyleCnt="0"/>
      <dgm:spPr/>
    </dgm:pt>
    <dgm:pt modelId="{3A526B49-9382-49D0-8739-55620E812D18}" type="pres">
      <dgm:prSet presAssocID="{F27B06CF-1B10-4026-AF37-1F9D4960A24E}" presName="childNode" presStyleLbl="node1" presStyleIdx="5" presStyleCnt="6" custScaleX="108081" custScaleY="395021" custLinFactY="-9516" custLinFactNeighborX="392" custLinFactNeighborY="-100000">
        <dgm:presLayoutVars>
          <dgm:bulletEnabled val="1"/>
        </dgm:presLayoutVars>
      </dgm:prSet>
      <dgm:spPr/>
    </dgm:pt>
  </dgm:ptLst>
  <dgm:cxnLst>
    <dgm:cxn modelId="{72160511-FA72-4DC5-9DDB-999A2637BC7A}" srcId="{1CF2E223-A2CD-432D-B707-8186A1F5BEDC}" destId="{16165697-B9BA-4DE9-83DE-1C06F7898241}" srcOrd="0" destOrd="0" parTransId="{E56C211B-34EF-4A69-B88E-757DDF217408}" sibTransId="{0E809138-9CD5-47B6-A946-BB056A0EAD6A}"/>
    <dgm:cxn modelId="{94E0E815-D137-4C0A-8BE3-B2231B9D1D4D}" srcId="{1CF2E223-A2CD-432D-B707-8186A1F5BEDC}" destId="{FF193287-365D-4D07-966E-29D596BECA09}" srcOrd="1" destOrd="0" parTransId="{8F37FAD7-C2EB-48AB-B280-E574616DED17}" sibTransId="{0F98C95F-4E36-4D30-9130-8C608C5220FF}"/>
    <dgm:cxn modelId="{313FE41D-B5EB-4CBF-B18F-AE0E2E9B0C08}" srcId="{1CF2E223-A2CD-432D-B707-8186A1F5BEDC}" destId="{6F18676C-4D44-4247-9821-9A80815A810D}" srcOrd="3" destOrd="0" parTransId="{1485F4A6-2EC2-413E-BD6A-76756EC1CB65}" sibTransId="{71C9A04E-5213-43B3-ABBF-7F08B9A21CD5}"/>
    <dgm:cxn modelId="{5149D922-51C3-4FD7-82C6-3CE31D383DCF}" type="presOf" srcId="{1CF2E223-A2CD-432D-B707-8186A1F5BEDC}" destId="{69714B01-64C7-41DF-924A-8ED28CF645EC}" srcOrd="0" destOrd="0" presId="urn:microsoft.com/office/officeart/2005/8/layout/lProcess2"/>
    <dgm:cxn modelId="{BAB3672D-2CAA-4EFD-8577-C96F86D30A33}" type="presOf" srcId="{F27B06CF-1B10-4026-AF37-1F9D4960A24E}" destId="{3A526B49-9382-49D0-8739-55620E812D18}" srcOrd="0" destOrd="0" presId="urn:microsoft.com/office/officeart/2005/8/layout/lProcess2"/>
    <dgm:cxn modelId="{2E3C125F-E878-49FC-89C2-C6DF673ECF87}" srcId="{1CF2E223-A2CD-432D-B707-8186A1F5BEDC}" destId="{F27B06CF-1B10-4026-AF37-1F9D4960A24E}" srcOrd="5" destOrd="0" parTransId="{A57735E4-85D0-4DF0-9ECC-09787DFF5DF7}" sibTransId="{2A7DCF25-EEA5-42E1-86F1-2C36960E62BB}"/>
    <dgm:cxn modelId="{418F4662-3314-4E75-8367-1B448BDA1784}" type="presOf" srcId="{FF193287-365D-4D07-966E-29D596BECA09}" destId="{BB0C05B2-8403-4B96-BBAE-BC6DD9A7B750}" srcOrd="0" destOrd="0" presId="urn:microsoft.com/office/officeart/2005/8/layout/lProcess2"/>
    <dgm:cxn modelId="{38067180-9EE1-45A5-8F91-72271F05A231}" type="presOf" srcId="{6F18676C-4D44-4247-9821-9A80815A810D}" destId="{5E128E32-2118-422D-8B7D-04B71AA91297}" srcOrd="0" destOrd="0" presId="urn:microsoft.com/office/officeart/2005/8/layout/lProcess2"/>
    <dgm:cxn modelId="{BE1AA082-B460-465D-A7EF-422A2954ED99}" srcId="{1CF2E223-A2CD-432D-B707-8186A1F5BEDC}" destId="{FE2827BD-2317-44B1-86EC-9BC3B7D7A2CE}" srcOrd="2" destOrd="0" parTransId="{F2492A89-6CD7-41EF-A937-D0C5F182A0E4}" sibTransId="{44CEBEF2-BF18-4286-A582-CB201A029644}"/>
    <dgm:cxn modelId="{EC6ADDA3-96D1-4C14-83E9-CF79DE4EBAA5}" srcId="{1CF2E223-A2CD-432D-B707-8186A1F5BEDC}" destId="{09532A32-C61A-450E-A36C-459EEF6A9A61}" srcOrd="4" destOrd="0" parTransId="{8C6EE99F-60D7-40BB-BD86-83283B2B0B87}" sibTransId="{A4C67E9E-0B27-42D6-A339-1F50503406BD}"/>
    <dgm:cxn modelId="{4FB6E6A9-A2F0-49ED-BB4F-E15B65B00005}" type="presOf" srcId="{FE2827BD-2317-44B1-86EC-9BC3B7D7A2CE}" destId="{093A7076-CA93-40AC-BBB1-D6BDE2E0BD1D}" srcOrd="0" destOrd="0" presId="urn:microsoft.com/office/officeart/2005/8/layout/lProcess2"/>
    <dgm:cxn modelId="{67451EAF-EFC9-43E3-8C02-3FD8DADFD6C2}" type="presOf" srcId="{462B8DC2-B46C-4ECD-87B2-95C62F9C0323}" destId="{931CE50E-1DEE-4248-87C8-28095AD6D199}" srcOrd="0" destOrd="0" presId="urn:microsoft.com/office/officeart/2005/8/layout/lProcess2"/>
    <dgm:cxn modelId="{CFB2B6B9-29EE-4952-9BF4-C47778A72CAE}" type="presOf" srcId="{16165697-B9BA-4DE9-83DE-1C06F7898241}" destId="{48CEE75D-2EAA-4ECC-A3BC-300AAD3B694E}" srcOrd="0" destOrd="0" presId="urn:microsoft.com/office/officeart/2005/8/layout/lProcess2"/>
    <dgm:cxn modelId="{A02271CE-8F7F-4233-893A-DCC5E76ED9B0}" srcId="{462B8DC2-B46C-4ECD-87B2-95C62F9C0323}" destId="{1CF2E223-A2CD-432D-B707-8186A1F5BEDC}" srcOrd="0" destOrd="0" parTransId="{CF15D9EF-317E-4D83-B4A0-63906BE7E85B}" sibTransId="{6024278A-6680-4E80-9F3D-127B76704343}"/>
    <dgm:cxn modelId="{F5319ACE-1C1E-4F9A-ACE2-7DC12816F4ED}" type="presOf" srcId="{09532A32-C61A-450E-A36C-459EEF6A9A61}" destId="{24B333D0-8EC6-4B3A-AF95-9E6BA4119A7F}" srcOrd="0" destOrd="0" presId="urn:microsoft.com/office/officeart/2005/8/layout/lProcess2"/>
    <dgm:cxn modelId="{2208ECF7-1180-4524-BF04-7C41D8FFFF82}" type="presOf" srcId="{1CF2E223-A2CD-432D-B707-8186A1F5BEDC}" destId="{6F2F03EC-AA05-401C-9DAB-9E5E9FC48AC7}" srcOrd="1" destOrd="0" presId="urn:microsoft.com/office/officeart/2005/8/layout/lProcess2"/>
    <dgm:cxn modelId="{11CE3C72-A572-471C-ABCC-10F2785B673C}" type="presParOf" srcId="{931CE50E-1DEE-4248-87C8-28095AD6D199}" destId="{C7DC74D8-90F1-42B9-A89F-6B35E3283CAC}" srcOrd="0" destOrd="0" presId="urn:microsoft.com/office/officeart/2005/8/layout/lProcess2"/>
    <dgm:cxn modelId="{4A4E89CB-E701-4C99-809D-F70F704CB06E}" type="presParOf" srcId="{C7DC74D8-90F1-42B9-A89F-6B35E3283CAC}" destId="{69714B01-64C7-41DF-924A-8ED28CF645EC}" srcOrd="0" destOrd="0" presId="urn:microsoft.com/office/officeart/2005/8/layout/lProcess2"/>
    <dgm:cxn modelId="{B119BF5F-EEF0-4C1D-A5E4-21962BAC1C19}" type="presParOf" srcId="{C7DC74D8-90F1-42B9-A89F-6B35E3283CAC}" destId="{6F2F03EC-AA05-401C-9DAB-9E5E9FC48AC7}" srcOrd="1" destOrd="0" presId="urn:microsoft.com/office/officeart/2005/8/layout/lProcess2"/>
    <dgm:cxn modelId="{A84052F8-D990-4FFC-AF6B-2537F741B1D9}" type="presParOf" srcId="{C7DC74D8-90F1-42B9-A89F-6B35E3283CAC}" destId="{7A6DC5B2-B590-40F3-82EA-ADA24A981F91}" srcOrd="2" destOrd="0" presId="urn:microsoft.com/office/officeart/2005/8/layout/lProcess2"/>
    <dgm:cxn modelId="{D1F0B243-CF5B-4799-93B5-E8EED1816EC0}" type="presParOf" srcId="{7A6DC5B2-B590-40F3-82EA-ADA24A981F91}" destId="{1D22C40D-5731-4DB6-8259-48AF7DD38D82}" srcOrd="0" destOrd="0" presId="urn:microsoft.com/office/officeart/2005/8/layout/lProcess2"/>
    <dgm:cxn modelId="{0D14EADA-998D-4067-AE11-C15771E10D8B}" type="presParOf" srcId="{1D22C40D-5731-4DB6-8259-48AF7DD38D82}" destId="{48CEE75D-2EAA-4ECC-A3BC-300AAD3B694E}" srcOrd="0" destOrd="0" presId="urn:microsoft.com/office/officeart/2005/8/layout/lProcess2"/>
    <dgm:cxn modelId="{C19326EA-4BE1-4E2D-98FF-59706B78FEED}" type="presParOf" srcId="{1D22C40D-5731-4DB6-8259-48AF7DD38D82}" destId="{541AF331-7B74-4926-BE46-A3FAF3F4AB36}" srcOrd="1" destOrd="0" presId="urn:microsoft.com/office/officeart/2005/8/layout/lProcess2"/>
    <dgm:cxn modelId="{CE48AC2D-010C-45BE-A1E5-835021151401}" type="presParOf" srcId="{1D22C40D-5731-4DB6-8259-48AF7DD38D82}" destId="{BB0C05B2-8403-4B96-BBAE-BC6DD9A7B750}" srcOrd="2" destOrd="0" presId="urn:microsoft.com/office/officeart/2005/8/layout/lProcess2"/>
    <dgm:cxn modelId="{38EEF97C-380B-45D5-9862-7FC7DEF8DC48}" type="presParOf" srcId="{1D22C40D-5731-4DB6-8259-48AF7DD38D82}" destId="{63581127-4483-4902-BAA3-6839520E369C}" srcOrd="3" destOrd="0" presId="urn:microsoft.com/office/officeart/2005/8/layout/lProcess2"/>
    <dgm:cxn modelId="{2DF856FF-4C5B-4C80-A56D-041BF5751F57}" type="presParOf" srcId="{1D22C40D-5731-4DB6-8259-48AF7DD38D82}" destId="{093A7076-CA93-40AC-BBB1-D6BDE2E0BD1D}" srcOrd="4" destOrd="0" presId="urn:microsoft.com/office/officeart/2005/8/layout/lProcess2"/>
    <dgm:cxn modelId="{5B6AA5D3-6DDF-4D64-A12F-96B4B1D1EA5A}" type="presParOf" srcId="{1D22C40D-5731-4DB6-8259-48AF7DD38D82}" destId="{4B21882A-DDC9-457C-8F4B-199BCD83A384}" srcOrd="5" destOrd="0" presId="urn:microsoft.com/office/officeart/2005/8/layout/lProcess2"/>
    <dgm:cxn modelId="{B0414A10-9BFB-4447-BABB-35F00AB6D3A8}" type="presParOf" srcId="{1D22C40D-5731-4DB6-8259-48AF7DD38D82}" destId="{5E128E32-2118-422D-8B7D-04B71AA91297}" srcOrd="6" destOrd="0" presId="urn:microsoft.com/office/officeart/2005/8/layout/lProcess2"/>
    <dgm:cxn modelId="{925F08E6-05F1-48A7-B1B0-3D8CA65660CF}" type="presParOf" srcId="{1D22C40D-5731-4DB6-8259-48AF7DD38D82}" destId="{402620B3-D0E9-4CF4-973B-AB65B16A5E52}" srcOrd="7" destOrd="0" presId="urn:microsoft.com/office/officeart/2005/8/layout/lProcess2"/>
    <dgm:cxn modelId="{179E64BA-62EA-4DD1-A639-CC3B22B5DBCD}" type="presParOf" srcId="{1D22C40D-5731-4DB6-8259-48AF7DD38D82}" destId="{24B333D0-8EC6-4B3A-AF95-9E6BA4119A7F}" srcOrd="8" destOrd="0" presId="urn:microsoft.com/office/officeart/2005/8/layout/lProcess2"/>
    <dgm:cxn modelId="{EE0FE887-F3BB-4E93-A4B1-D1B39006332C}" type="presParOf" srcId="{1D22C40D-5731-4DB6-8259-48AF7DD38D82}" destId="{7E52F538-D03F-4F42-9037-DD1829142245}" srcOrd="9" destOrd="0" presId="urn:microsoft.com/office/officeart/2005/8/layout/lProcess2"/>
    <dgm:cxn modelId="{5E6985BF-C2EA-4F60-84AC-6C32FCDFCF65}" type="presParOf" srcId="{1D22C40D-5731-4DB6-8259-48AF7DD38D82}" destId="{3A526B49-9382-49D0-8739-55620E812D18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F1CFA5-6158-424F-AB16-E02BC332A298}" type="doc">
      <dgm:prSet loTypeId="urn:microsoft.com/office/officeart/2005/8/layout/vProcess5" loCatId="process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E5C768D5-BA37-4194-959E-7A241ADA2842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400" b="1" dirty="0">
              <a:solidFill>
                <a:schemeClr val="bg1"/>
              </a:solidFill>
              <a:latin typeface="Roboto" pitchFamily="2" charset="0"/>
              <a:ea typeface="Roboto" pitchFamily="2" charset="0"/>
            </a:rPr>
            <a:t>Independência do Haiti</a:t>
          </a:r>
        </a:p>
      </dgm:t>
    </dgm:pt>
    <dgm:pt modelId="{F62C35FE-41F1-417A-A400-1AF8254FF14B}" type="parTrans" cxnId="{815D4CA9-4653-45B6-9C51-BF7FDBB05CD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0B828EE-41DA-4773-92D3-9920533C3D7C}" type="sibTrans" cxnId="{815D4CA9-4653-45B6-9C51-BF7FDBB05CD7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917D079-6E85-4098-B23C-DC4B454A171A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1791: levante de escravizados por melhores condições de trabalho e de vida</a:t>
          </a:r>
        </a:p>
      </dgm:t>
    </dgm:pt>
    <dgm:pt modelId="{D0E7839C-ADF2-425C-A6ED-9F89F1B8804F}" type="parTrans" cxnId="{6E5AC24A-48AB-4C3F-88DB-BFF5B544B50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5080BBA-43E9-456D-9B20-7E5C5CFAD3FE}" type="sibTrans" cxnId="{6E5AC24A-48AB-4C3F-88DB-BFF5B544B500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D09C0A2-DD27-4708-9846-B8440BB1F055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França: jacobinos no poder – abolição da escravidão nas colônias.</a:t>
          </a:r>
        </a:p>
      </dgm:t>
    </dgm:pt>
    <dgm:pt modelId="{13F8EC33-7BBC-4591-B7F4-2D0E47B72B34}" type="parTrans" cxnId="{AB3E57D6-1899-4715-A50A-8F2F65A1EEF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8E19240-0071-4BBC-BC8E-E20A3C561026}" type="sibTrans" cxnId="{AB3E57D6-1899-4715-A50A-8F2F65A1EEF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1C087F5-3EB8-42B8-8531-30349BA996E0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Governo de </a:t>
          </a:r>
          <a:r>
            <a:rPr lang="pt-BR" sz="1600" b="1" dirty="0" err="1">
              <a:latin typeface="Roboto" pitchFamily="2" charset="0"/>
              <a:ea typeface="Roboto" pitchFamily="2" charset="0"/>
            </a:rPr>
            <a:t>Toussaint</a:t>
          </a:r>
          <a:r>
            <a:rPr lang="pt-BR" sz="1600" b="1" dirty="0">
              <a:latin typeface="Roboto" pitchFamily="2" charset="0"/>
              <a:ea typeface="Roboto" pitchFamily="2" charset="0"/>
            </a:rPr>
            <a:t> </a:t>
          </a:r>
          <a:r>
            <a:rPr lang="pt-BR" sz="1600" b="1" dirty="0" err="1">
              <a:latin typeface="Roboto" pitchFamily="2" charset="0"/>
              <a:ea typeface="Roboto" pitchFamily="2" charset="0"/>
            </a:rPr>
            <a:t>L’Ouverture</a:t>
          </a:r>
          <a:endParaRPr lang="pt-BR" sz="1600" b="1" dirty="0">
            <a:latin typeface="Roboto" pitchFamily="2" charset="0"/>
            <a:ea typeface="Roboto" pitchFamily="2" charset="0"/>
          </a:endParaRPr>
        </a:p>
      </dgm:t>
    </dgm:pt>
    <dgm:pt modelId="{29FF97E0-C236-4EA0-A702-8E9BBCEBCCBC}" type="parTrans" cxnId="{C5EAC942-5941-40CD-A1A5-CC16E729912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1226654-C2DD-45B0-A937-05BB3DB42CE3}" type="sibTrans" cxnId="{C5EAC942-5941-40CD-A1A5-CC16E7299120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35C40E9-A728-4D7F-8563-07B50FAEFBA0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Forte oposição a </a:t>
          </a:r>
          <a:r>
            <a:rPr lang="pt-BR" sz="1400" dirty="0" err="1">
              <a:latin typeface="Roboto" pitchFamily="2" charset="0"/>
              <a:ea typeface="Roboto" pitchFamily="2" charset="0"/>
            </a:rPr>
            <a:t>Toussaint</a:t>
          </a:r>
          <a:r>
            <a:rPr lang="pt-BR" sz="1400" dirty="0">
              <a:latin typeface="Roboto" pitchFamily="2" charset="0"/>
              <a:ea typeface="Roboto" pitchFamily="2" charset="0"/>
            </a:rPr>
            <a:t> </a:t>
          </a:r>
          <a:r>
            <a:rPr lang="pt-BR" sz="1400" dirty="0" err="1">
              <a:latin typeface="Roboto" pitchFamily="2" charset="0"/>
              <a:ea typeface="Roboto" pitchFamily="2" charset="0"/>
            </a:rPr>
            <a:t>L’Ouverture</a:t>
          </a:r>
          <a:r>
            <a:rPr lang="pt-BR" sz="1400" dirty="0">
              <a:latin typeface="Roboto" pitchFamily="2" charset="0"/>
              <a:ea typeface="Roboto" pitchFamily="2" charset="0"/>
            </a:rPr>
            <a:t> em São Domingos.</a:t>
          </a:r>
        </a:p>
      </dgm:t>
    </dgm:pt>
    <dgm:pt modelId="{01F1FFC2-BD5D-422A-B910-33B5518055AF}" type="parTrans" cxnId="{23F69C82-794E-4017-858F-54AF2E90612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3C6450E-C621-4E1A-9D6B-24908CAEB0E6}" type="sibTrans" cxnId="{23F69C82-794E-4017-858F-54AF2E90612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EF2F9D9-2A6E-4F6D-B784-683EBF243B18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Fim do governo </a:t>
          </a:r>
          <a:r>
            <a:rPr lang="pt-BR" sz="1400" dirty="0" err="1">
              <a:latin typeface="Roboto" pitchFamily="2" charset="0"/>
              <a:ea typeface="Roboto" pitchFamily="2" charset="0"/>
            </a:rPr>
            <a:t>L’Ouverture</a:t>
          </a:r>
          <a:r>
            <a:rPr lang="pt-BR" sz="1400" dirty="0">
              <a:latin typeface="Roboto" pitchFamily="2" charset="0"/>
              <a:ea typeface="Roboto" pitchFamily="2" charset="0"/>
            </a:rPr>
            <a:t>: Napoleão Bonaparte revogou o decreto que aboliu a escravidão e executou </a:t>
          </a:r>
          <a:r>
            <a:rPr lang="pt-BR" sz="1400" dirty="0" err="1">
              <a:latin typeface="Roboto" pitchFamily="2" charset="0"/>
              <a:ea typeface="Roboto" pitchFamily="2" charset="0"/>
            </a:rPr>
            <a:t>L’Ouverture</a:t>
          </a:r>
          <a:r>
            <a:rPr lang="pt-BR" sz="1400" dirty="0">
              <a:latin typeface="Roboto" pitchFamily="2" charset="0"/>
              <a:ea typeface="Roboto" pitchFamily="2" charset="0"/>
            </a:rPr>
            <a:t>.</a:t>
          </a:r>
        </a:p>
      </dgm:t>
    </dgm:pt>
    <dgm:pt modelId="{9B4D7857-7124-40D0-8C43-9BFFEF19102D}" type="parTrans" cxnId="{0B7E68FB-8DBA-413B-B5ED-21D6D049725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5AFFF76-EDD9-4C1E-B8B5-30C67814DE84}" type="sibTrans" cxnId="{0B7E68FB-8DBA-413B-B5ED-21D6D049725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0BFE7D4-EE2F-4D62-B9EF-2C55EF02FCC4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As lutas pela independência continuaram </a:t>
          </a:r>
        </a:p>
      </dgm:t>
    </dgm:pt>
    <dgm:pt modelId="{F5A5BCD2-FAB9-410A-A64F-38AC0AD15A36}" type="parTrans" cxnId="{3F764398-1C3F-49C8-AFE3-B681027099AF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2CD07A7F-6204-4B02-A362-7B2A0D8CF19B}" type="sibTrans" cxnId="{3F764398-1C3F-49C8-AFE3-B681027099AF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FFD19C8-9E4B-454B-9822-1AE6AB454943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Proclamação da independência de São Domingos, que passou a se chamar </a:t>
          </a:r>
          <a:r>
            <a:rPr lang="pt-BR" sz="1400" b="1" dirty="0">
              <a:latin typeface="Roboto" pitchFamily="2" charset="0"/>
              <a:ea typeface="Roboto" pitchFamily="2" charset="0"/>
            </a:rPr>
            <a:t>República do Haiti</a:t>
          </a:r>
          <a:r>
            <a:rPr lang="pt-BR" sz="1400" dirty="0">
              <a:latin typeface="Roboto" pitchFamily="2" charset="0"/>
              <a:ea typeface="Roboto" pitchFamily="2" charset="0"/>
            </a:rPr>
            <a:t>. </a:t>
          </a:r>
        </a:p>
      </dgm:t>
    </dgm:pt>
    <dgm:pt modelId="{99A34D15-35FE-4C20-AC8E-122BAE038D9B}" type="parTrans" cxnId="{29692E7F-8CED-4877-8889-2C479729561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78BA0D9-F6AF-4270-96F6-58B3E10F29AE}" type="sibTrans" cxnId="{29692E7F-8CED-4877-8889-2C479729561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801FA50-2188-458E-AB54-9A454D409226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A França só reconheceu a independência do Haiti 21 anos depois e mediante vultosa indenização</a:t>
          </a:r>
        </a:p>
      </dgm:t>
    </dgm:pt>
    <dgm:pt modelId="{7ACDB8C4-BBE0-4EEC-A764-2964C72604BB}" type="parTrans" cxnId="{140B966B-11FC-4C75-BD56-83AF57AEDEF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CF1D646-7CFB-4C3C-B17A-4496D25C1F92}" type="sibTrans" cxnId="{140B966B-11FC-4C75-BD56-83AF57AEDEF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F9107D0-609E-41F9-BF0B-C42BA2849FFE}">
      <dgm:prSet phldrT="[Texto]" custT="1"/>
      <dgm:spPr/>
      <dgm:t>
        <a:bodyPr/>
        <a:lstStyle/>
        <a:p>
          <a:endParaRPr lang="pt-BR"/>
        </a:p>
      </dgm:t>
    </dgm:pt>
    <dgm:pt modelId="{42892F89-8FEE-4273-AB56-9F09F0990B4E}" type="parTrans" cxnId="{05F45A4A-6981-4E6D-BA00-1DC66399709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56B45AE-CA29-4172-8D41-C12DD1C37679}" type="sibTrans" cxnId="{05F45A4A-6981-4E6D-BA00-1DC66399709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AFD59C5-F544-4A8C-9500-6C92866BC49E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Abolição da escravidão.</a:t>
          </a:r>
        </a:p>
      </dgm:t>
    </dgm:pt>
    <dgm:pt modelId="{BC2C5B4E-CD22-4E9E-A5BC-F30E0D6B23E5}" type="sibTrans" cxnId="{CA248C0B-44EA-4C48-9AB8-DC0FB36E0E4E}">
      <dgm:prSet/>
      <dgm:spPr/>
      <dgm:t>
        <a:bodyPr/>
        <a:lstStyle/>
        <a:p>
          <a:endParaRPr lang="pt-BR"/>
        </a:p>
      </dgm:t>
    </dgm:pt>
    <dgm:pt modelId="{FBCEB86C-C791-498F-924D-5A51B2B3FA47}" type="parTrans" cxnId="{CA248C0B-44EA-4C48-9AB8-DC0FB36E0E4E}">
      <dgm:prSet/>
      <dgm:spPr/>
      <dgm:t>
        <a:bodyPr/>
        <a:lstStyle/>
        <a:p>
          <a:endParaRPr lang="pt-BR"/>
        </a:p>
      </dgm:t>
    </dgm:pt>
    <dgm:pt modelId="{1AFA748E-53B5-4AEC-A275-8D4F8974FB40}">
      <dgm:prSet phldrT="[Texto]" custT="1"/>
      <dgm:spPr/>
      <dgm:t>
        <a:bodyPr/>
        <a:lstStyle/>
        <a:p>
          <a:r>
            <a:rPr lang="pt-BR" sz="1400" b="0" dirty="0">
              <a:latin typeface="Roboto" pitchFamily="2" charset="0"/>
              <a:ea typeface="Roboto" pitchFamily="2" charset="0"/>
            </a:rPr>
            <a:t>Jean-Jacques </a:t>
          </a:r>
          <a:r>
            <a:rPr lang="pt-BR" sz="1400" b="0" dirty="0" err="1">
              <a:latin typeface="Roboto" pitchFamily="2" charset="0"/>
              <a:ea typeface="Roboto" pitchFamily="2" charset="0"/>
            </a:rPr>
            <a:t>Dessalines</a:t>
          </a:r>
          <a:r>
            <a:rPr lang="pt-BR" sz="1400" b="0" dirty="0">
              <a:latin typeface="Roboto" pitchFamily="2" charset="0"/>
              <a:ea typeface="Roboto" pitchFamily="2" charset="0"/>
            </a:rPr>
            <a:t> conseguiu vencer o exército francês em 1804.</a:t>
          </a:r>
        </a:p>
      </dgm:t>
    </dgm:pt>
    <dgm:pt modelId="{00766412-B886-4361-95FB-82DE1F3CC48C}" type="sibTrans" cxnId="{53F947B2-7CD0-41E6-B133-20A9701B28F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ECECFA2-572F-4B78-AA80-679489C2248C}" type="parTrans" cxnId="{53F947B2-7CD0-41E6-B133-20A9701B28F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44F9263-1DA3-496B-BD6E-88390F8F3446}" type="pres">
      <dgm:prSet presAssocID="{5DF1CFA5-6158-424F-AB16-E02BC332A298}" presName="outerComposite" presStyleCnt="0">
        <dgm:presLayoutVars>
          <dgm:chMax val="5"/>
          <dgm:dir/>
          <dgm:resizeHandles val="exact"/>
        </dgm:presLayoutVars>
      </dgm:prSet>
      <dgm:spPr/>
    </dgm:pt>
    <dgm:pt modelId="{772409D1-9391-42DA-8C77-72C73ADB3CF6}" type="pres">
      <dgm:prSet presAssocID="{5DF1CFA5-6158-424F-AB16-E02BC332A298}" presName="dummyMaxCanvas" presStyleCnt="0">
        <dgm:presLayoutVars/>
      </dgm:prSet>
      <dgm:spPr/>
    </dgm:pt>
    <dgm:pt modelId="{7A249B14-089B-4A2D-B341-FC2654887988}" type="pres">
      <dgm:prSet presAssocID="{5DF1CFA5-6158-424F-AB16-E02BC332A298}" presName="FiveNodes_1" presStyleLbl="node1" presStyleIdx="0" presStyleCnt="5" custScaleY="67827" custLinFactNeighborX="134" custLinFactNeighborY="11259">
        <dgm:presLayoutVars>
          <dgm:bulletEnabled val="1"/>
        </dgm:presLayoutVars>
      </dgm:prSet>
      <dgm:spPr/>
    </dgm:pt>
    <dgm:pt modelId="{4FC1AA77-FCEF-4C14-8910-CF5BB05C57FB}" type="pres">
      <dgm:prSet presAssocID="{5DF1CFA5-6158-424F-AB16-E02BC332A298}" presName="FiveNodes_2" presStyleLbl="node1" presStyleIdx="1" presStyleCnt="5" custScaleX="103104" custScaleY="92952">
        <dgm:presLayoutVars>
          <dgm:bulletEnabled val="1"/>
        </dgm:presLayoutVars>
      </dgm:prSet>
      <dgm:spPr/>
    </dgm:pt>
    <dgm:pt modelId="{CE7527AA-2AFB-4454-9D26-4CA38CC4D7CA}" type="pres">
      <dgm:prSet presAssocID="{5DF1CFA5-6158-424F-AB16-E02BC332A298}" presName="FiveNodes_3" presStyleLbl="node1" presStyleIdx="2" presStyleCnt="5" custScaleY="119953">
        <dgm:presLayoutVars>
          <dgm:bulletEnabled val="1"/>
        </dgm:presLayoutVars>
      </dgm:prSet>
      <dgm:spPr/>
    </dgm:pt>
    <dgm:pt modelId="{9F6452D1-56F2-4681-8105-07E8BD6EDD84}" type="pres">
      <dgm:prSet presAssocID="{5DF1CFA5-6158-424F-AB16-E02BC332A298}" presName="FiveNodes_4" presStyleLbl="node1" presStyleIdx="3" presStyleCnt="5" custScaleY="147642" custLinFactNeighborX="269" custLinFactNeighborY="11258">
        <dgm:presLayoutVars>
          <dgm:bulletEnabled val="1"/>
        </dgm:presLayoutVars>
      </dgm:prSet>
      <dgm:spPr/>
    </dgm:pt>
    <dgm:pt modelId="{7E3E5760-5642-4EA1-AFC0-9A39AC7D9468}" type="pres">
      <dgm:prSet presAssocID="{5DF1CFA5-6158-424F-AB16-E02BC332A298}" presName="FiveNodes_5" presStyleLbl="node1" presStyleIdx="4" presStyleCnt="5" custScaleY="84989">
        <dgm:presLayoutVars>
          <dgm:bulletEnabled val="1"/>
        </dgm:presLayoutVars>
      </dgm:prSet>
      <dgm:spPr/>
    </dgm:pt>
    <dgm:pt modelId="{8F5A9753-4C56-4981-B3C2-6701146BB29C}" type="pres">
      <dgm:prSet presAssocID="{5DF1CFA5-6158-424F-AB16-E02BC332A298}" presName="FiveConn_1-2" presStyleLbl="fgAccFollowNode1" presStyleIdx="0" presStyleCnt="4">
        <dgm:presLayoutVars>
          <dgm:bulletEnabled val="1"/>
        </dgm:presLayoutVars>
      </dgm:prSet>
      <dgm:spPr/>
    </dgm:pt>
    <dgm:pt modelId="{654B2C16-B0E6-4390-AFC9-6DA08499836A}" type="pres">
      <dgm:prSet presAssocID="{5DF1CFA5-6158-424F-AB16-E02BC332A298}" presName="FiveConn_2-3" presStyleLbl="fgAccFollowNode1" presStyleIdx="1" presStyleCnt="4">
        <dgm:presLayoutVars>
          <dgm:bulletEnabled val="1"/>
        </dgm:presLayoutVars>
      </dgm:prSet>
      <dgm:spPr/>
    </dgm:pt>
    <dgm:pt modelId="{D072F15B-519E-4E3C-8FB9-22F0AB8E7391}" type="pres">
      <dgm:prSet presAssocID="{5DF1CFA5-6158-424F-AB16-E02BC332A298}" presName="FiveConn_3-4" presStyleLbl="fgAccFollowNode1" presStyleIdx="2" presStyleCnt="4">
        <dgm:presLayoutVars>
          <dgm:bulletEnabled val="1"/>
        </dgm:presLayoutVars>
      </dgm:prSet>
      <dgm:spPr/>
    </dgm:pt>
    <dgm:pt modelId="{C9C212DD-A636-4F0D-8EA0-62433B82FB94}" type="pres">
      <dgm:prSet presAssocID="{5DF1CFA5-6158-424F-AB16-E02BC332A298}" presName="FiveConn_4-5" presStyleLbl="fgAccFollowNode1" presStyleIdx="3" presStyleCnt="4">
        <dgm:presLayoutVars>
          <dgm:bulletEnabled val="1"/>
        </dgm:presLayoutVars>
      </dgm:prSet>
      <dgm:spPr/>
    </dgm:pt>
    <dgm:pt modelId="{3B9AF581-EDFC-45D4-9D32-85A7ACA5C571}" type="pres">
      <dgm:prSet presAssocID="{5DF1CFA5-6158-424F-AB16-E02BC332A298}" presName="FiveNodes_1_text" presStyleLbl="node1" presStyleIdx="4" presStyleCnt="5">
        <dgm:presLayoutVars>
          <dgm:bulletEnabled val="1"/>
        </dgm:presLayoutVars>
      </dgm:prSet>
      <dgm:spPr/>
    </dgm:pt>
    <dgm:pt modelId="{572F0BD0-3A26-4085-A529-7E01FE574619}" type="pres">
      <dgm:prSet presAssocID="{5DF1CFA5-6158-424F-AB16-E02BC332A298}" presName="FiveNodes_2_text" presStyleLbl="node1" presStyleIdx="4" presStyleCnt="5">
        <dgm:presLayoutVars>
          <dgm:bulletEnabled val="1"/>
        </dgm:presLayoutVars>
      </dgm:prSet>
      <dgm:spPr/>
    </dgm:pt>
    <dgm:pt modelId="{6C13A443-DDAC-4293-B5BB-37A7A681F822}" type="pres">
      <dgm:prSet presAssocID="{5DF1CFA5-6158-424F-AB16-E02BC332A298}" presName="FiveNodes_3_text" presStyleLbl="node1" presStyleIdx="4" presStyleCnt="5">
        <dgm:presLayoutVars>
          <dgm:bulletEnabled val="1"/>
        </dgm:presLayoutVars>
      </dgm:prSet>
      <dgm:spPr/>
    </dgm:pt>
    <dgm:pt modelId="{2968662C-85C0-41C0-9A2B-C1AD3DE03239}" type="pres">
      <dgm:prSet presAssocID="{5DF1CFA5-6158-424F-AB16-E02BC332A298}" presName="FiveNodes_4_text" presStyleLbl="node1" presStyleIdx="4" presStyleCnt="5">
        <dgm:presLayoutVars>
          <dgm:bulletEnabled val="1"/>
        </dgm:presLayoutVars>
      </dgm:prSet>
      <dgm:spPr/>
    </dgm:pt>
    <dgm:pt modelId="{3C3D531A-26E3-4772-8439-6D3929191767}" type="pres">
      <dgm:prSet presAssocID="{5DF1CFA5-6158-424F-AB16-E02BC332A29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6C48501-5C5E-4D70-A271-6928197BC117}" type="presOf" srcId="{91226654-C2DD-45B0-A937-05BB3DB42CE3}" destId="{D072F15B-519E-4E3C-8FB9-22F0AB8E7391}" srcOrd="0" destOrd="0" presId="urn:microsoft.com/office/officeart/2005/8/layout/vProcess5"/>
    <dgm:cxn modelId="{45566003-9949-4F55-A235-6A99B86F8ABF}" type="presOf" srcId="{0801FA50-2188-458E-AB54-9A454D409226}" destId="{7E3E5760-5642-4EA1-AFC0-9A39AC7D9468}" srcOrd="0" destOrd="0" presId="urn:microsoft.com/office/officeart/2005/8/layout/vProcess5"/>
    <dgm:cxn modelId="{D76DDD03-CA2D-4513-93C0-5489AD3B44AE}" type="presOf" srcId="{E5C768D5-BA37-4194-959E-7A241ADA2842}" destId="{7A249B14-089B-4A2D-B341-FC2654887988}" srcOrd="0" destOrd="0" presId="urn:microsoft.com/office/officeart/2005/8/layout/vProcess5"/>
    <dgm:cxn modelId="{0960F906-E05D-492D-A804-C7090A0B5C3E}" type="presOf" srcId="{1AFA748E-53B5-4AEC-A275-8D4F8974FB40}" destId="{9F6452D1-56F2-4681-8105-07E8BD6EDD84}" srcOrd="0" destOrd="1" presId="urn:microsoft.com/office/officeart/2005/8/layout/vProcess5"/>
    <dgm:cxn modelId="{CA248C0B-44EA-4C48-9AB8-DC0FB36E0E4E}" srcId="{E1C087F5-3EB8-42B8-8531-30349BA996E0}" destId="{EAFD59C5-F544-4A8C-9500-6C92866BC49E}" srcOrd="0" destOrd="0" parTransId="{FBCEB86C-C791-498F-924D-5A51B2B3FA47}" sibTransId="{BC2C5B4E-CD22-4E9E-A5BC-F30E0D6B23E5}"/>
    <dgm:cxn modelId="{77A1FF15-8C2A-42D8-8DA3-103F02312707}" type="presOf" srcId="{E5C768D5-BA37-4194-959E-7A241ADA2842}" destId="{3B9AF581-EDFC-45D4-9D32-85A7ACA5C571}" srcOrd="1" destOrd="0" presId="urn:microsoft.com/office/officeart/2005/8/layout/vProcess5"/>
    <dgm:cxn modelId="{1F62C122-1ADF-41A9-BDFC-13451EDF1960}" type="presOf" srcId="{E1C087F5-3EB8-42B8-8531-30349BA996E0}" destId="{6C13A443-DDAC-4293-B5BB-37A7A681F822}" srcOrd="1" destOrd="0" presId="urn:microsoft.com/office/officeart/2005/8/layout/vProcess5"/>
    <dgm:cxn modelId="{9B641936-36E5-413C-AE4A-6C3884FD01C2}" type="presOf" srcId="{F0B828EE-41DA-4773-92D3-9920533C3D7C}" destId="{8F5A9753-4C56-4981-B3C2-6701146BB29C}" srcOrd="0" destOrd="0" presId="urn:microsoft.com/office/officeart/2005/8/layout/vProcess5"/>
    <dgm:cxn modelId="{0B15E736-7A92-4771-946B-9003A08E1EC3}" type="presOf" srcId="{E1C087F5-3EB8-42B8-8531-30349BA996E0}" destId="{CE7527AA-2AFB-4454-9D26-4CA38CC4D7CA}" srcOrd="0" destOrd="0" presId="urn:microsoft.com/office/officeart/2005/8/layout/vProcess5"/>
    <dgm:cxn modelId="{4836CC5B-C829-4EBE-8F9E-C34029C4E4BB}" type="presOf" srcId="{0801FA50-2188-458E-AB54-9A454D409226}" destId="{3C3D531A-26E3-4772-8439-6D3929191767}" srcOrd="1" destOrd="0" presId="urn:microsoft.com/office/officeart/2005/8/layout/vProcess5"/>
    <dgm:cxn modelId="{78337C61-08D2-4D7A-B33D-6765B7804F3A}" type="presOf" srcId="{DEF2F9D9-2A6E-4F6D-B784-683EBF243B18}" destId="{6C13A443-DDAC-4293-B5BB-37A7A681F822}" srcOrd="1" destOrd="3" presId="urn:microsoft.com/office/officeart/2005/8/layout/vProcess5"/>
    <dgm:cxn modelId="{C5EAC942-5941-40CD-A1A5-CC16E7299120}" srcId="{5DF1CFA5-6158-424F-AB16-E02BC332A298}" destId="{E1C087F5-3EB8-42B8-8531-30349BA996E0}" srcOrd="2" destOrd="0" parTransId="{29FF97E0-C236-4EA0-A702-8E9BBCEBCCBC}" sibTransId="{91226654-C2DD-45B0-A937-05BB3DB42CE3}"/>
    <dgm:cxn modelId="{5607D869-C8EF-4E75-A13D-D6CBE5FF5C87}" type="presOf" srcId="{335C40E9-A728-4D7F-8563-07B50FAEFBA0}" destId="{6C13A443-DDAC-4293-B5BB-37A7A681F822}" srcOrd="1" destOrd="2" presId="urn:microsoft.com/office/officeart/2005/8/layout/vProcess5"/>
    <dgm:cxn modelId="{301A454A-095E-41CD-8023-20835953D338}" type="presOf" srcId="{DEF2F9D9-2A6E-4F6D-B784-683EBF243B18}" destId="{CE7527AA-2AFB-4454-9D26-4CA38CC4D7CA}" srcOrd="0" destOrd="3" presId="urn:microsoft.com/office/officeart/2005/8/layout/vProcess5"/>
    <dgm:cxn modelId="{05F45A4A-6981-4E6D-BA00-1DC663997097}" srcId="{5DF1CFA5-6158-424F-AB16-E02BC332A298}" destId="{3F9107D0-609E-41F9-BF0B-C42BA2849FFE}" srcOrd="5" destOrd="0" parTransId="{42892F89-8FEE-4273-AB56-9F09F0990B4E}" sibTransId="{B56B45AE-CA29-4172-8D41-C12DD1C37679}"/>
    <dgm:cxn modelId="{6E5AC24A-48AB-4C3F-88DB-BFF5B544B500}" srcId="{5DF1CFA5-6158-424F-AB16-E02BC332A298}" destId="{E917D079-6E85-4098-B23C-DC4B454A171A}" srcOrd="1" destOrd="0" parTransId="{D0E7839C-ADF2-425C-A6ED-9F89F1B8804F}" sibTransId="{C5080BBA-43E9-456D-9B20-7E5C5CFAD3FE}"/>
    <dgm:cxn modelId="{140B966B-11FC-4C75-BD56-83AF57AEDEF5}" srcId="{5DF1CFA5-6158-424F-AB16-E02BC332A298}" destId="{0801FA50-2188-458E-AB54-9A454D409226}" srcOrd="4" destOrd="0" parTransId="{7ACDB8C4-BBE0-4EEC-A764-2964C72604BB}" sibTransId="{0CF1D646-7CFB-4C3C-B17A-4496D25C1F92}"/>
    <dgm:cxn modelId="{9AD29971-265D-4806-8150-F411681C8766}" type="presOf" srcId="{2CD07A7F-6204-4B02-A362-7B2A0D8CF19B}" destId="{C9C212DD-A636-4F0D-8EA0-62433B82FB94}" srcOrd="0" destOrd="0" presId="urn:microsoft.com/office/officeart/2005/8/layout/vProcess5"/>
    <dgm:cxn modelId="{71BE1973-6411-4E2A-A02F-78B2E99F7881}" type="presOf" srcId="{5DF1CFA5-6158-424F-AB16-E02BC332A298}" destId="{444F9263-1DA3-496B-BD6E-88390F8F3446}" srcOrd="0" destOrd="0" presId="urn:microsoft.com/office/officeart/2005/8/layout/vProcess5"/>
    <dgm:cxn modelId="{29692E7F-8CED-4877-8889-2C479729561E}" srcId="{C0BFE7D4-EE2F-4D62-B9EF-2C55EF02FCC4}" destId="{3FFD19C8-9E4B-454B-9822-1AE6AB454943}" srcOrd="1" destOrd="0" parTransId="{99A34D15-35FE-4C20-AC8E-122BAE038D9B}" sibTransId="{D78BA0D9-F6AF-4270-96F6-58B3E10F29AE}"/>
    <dgm:cxn modelId="{23F69C82-794E-4017-858F-54AF2E906120}" srcId="{E1C087F5-3EB8-42B8-8531-30349BA996E0}" destId="{335C40E9-A728-4D7F-8563-07B50FAEFBA0}" srcOrd="1" destOrd="0" parTransId="{01F1FFC2-BD5D-422A-B910-33B5518055AF}" sibTransId="{F3C6450E-C621-4E1A-9D6B-24908CAEB0E6}"/>
    <dgm:cxn modelId="{90F47587-E3BE-4319-B5E0-6AD73178B093}" type="presOf" srcId="{EAFD59C5-F544-4A8C-9500-6C92866BC49E}" destId="{6C13A443-DDAC-4293-B5BB-37A7A681F822}" srcOrd="1" destOrd="1" presId="urn:microsoft.com/office/officeart/2005/8/layout/vProcess5"/>
    <dgm:cxn modelId="{60DBEA88-5842-410A-8F07-FD75D6CE5ACF}" type="presOf" srcId="{C0BFE7D4-EE2F-4D62-B9EF-2C55EF02FCC4}" destId="{9F6452D1-56F2-4681-8105-07E8BD6EDD84}" srcOrd="0" destOrd="0" presId="urn:microsoft.com/office/officeart/2005/8/layout/vProcess5"/>
    <dgm:cxn modelId="{CAE19B8B-D477-4DAE-8777-4DD7F5902C11}" type="presOf" srcId="{EAFD59C5-F544-4A8C-9500-6C92866BC49E}" destId="{CE7527AA-2AFB-4454-9D26-4CA38CC4D7CA}" srcOrd="0" destOrd="1" presId="urn:microsoft.com/office/officeart/2005/8/layout/vProcess5"/>
    <dgm:cxn modelId="{52ED418F-2DFE-426E-B64B-438107CBBFAC}" type="presOf" srcId="{FD09C0A2-DD27-4708-9846-B8440BB1F055}" destId="{4FC1AA77-FCEF-4C14-8910-CF5BB05C57FB}" srcOrd="0" destOrd="1" presId="urn:microsoft.com/office/officeart/2005/8/layout/vProcess5"/>
    <dgm:cxn modelId="{89FBA390-FF2D-4FB5-931B-BB41BAEACF08}" type="presOf" srcId="{C5080BBA-43E9-456D-9B20-7E5C5CFAD3FE}" destId="{654B2C16-B0E6-4390-AFC9-6DA08499836A}" srcOrd="0" destOrd="0" presId="urn:microsoft.com/office/officeart/2005/8/layout/vProcess5"/>
    <dgm:cxn modelId="{3F764398-1C3F-49C8-AFE3-B681027099AF}" srcId="{5DF1CFA5-6158-424F-AB16-E02BC332A298}" destId="{C0BFE7D4-EE2F-4D62-B9EF-2C55EF02FCC4}" srcOrd="3" destOrd="0" parTransId="{F5A5BCD2-FAB9-410A-A64F-38AC0AD15A36}" sibTransId="{2CD07A7F-6204-4B02-A362-7B2A0D8CF19B}"/>
    <dgm:cxn modelId="{54F0AFA8-0839-4937-9E0B-8B2BF3DF0DF7}" type="presOf" srcId="{FD09C0A2-DD27-4708-9846-B8440BB1F055}" destId="{572F0BD0-3A26-4085-A529-7E01FE574619}" srcOrd="1" destOrd="1" presId="urn:microsoft.com/office/officeart/2005/8/layout/vProcess5"/>
    <dgm:cxn modelId="{815D4CA9-4653-45B6-9C51-BF7FDBB05CD7}" srcId="{5DF1CFA5-6158-424F-AB16-E02BC332A298}" destId="{E5C768D5-BA37-4194-959E-7A241ADA2842}" srcOrd="0" destOrd="0" parTransId="{F62C35FE-41F1-417A-A400-1AF8254FF14B}" sibTransId="{F0B828EE-41DA-4773-92D3-9920533C3D7C}"/>
    <dgm:cxn modelId="{396555B1-7912-4450-B7E0-EFA85D62D863}" type="presOf" srcId="{E917D079-6E85-4098-B23C-DC4B454A171A}" destId="{4FC1AA77-FCEF-4C14-8910-CF5BB05C57FB}" srcOrd="0" destOrd="0" presId="urn:microsoft.com/office/officeart/2005/8/layout/vProcess5"/>
    <dgm:cxn modelId="{53F947B2-7CD0-41E6-B133-20A9701B28FD}" srcId="{C0BFE7D4-EE2F-4D62-B9EF-2C55EF02FCC4}" destId="{1AFA748E-53B5-4AEC-A275-8D4F8974FB40}" srcOrd="0" destOrd="0" parTransId="{FECECFA2-572F-4B78-AA80-679489C2248C}" sibTransId="{00766412-B886-4361-95FB-82DE1F3CC48C}"/>
    <dgm:cxn modelId="{7CEC6ABB-7A20-4D90-B218-167B87F17CD3}" type="presOf" srcId="{E917D079-6E85-4098-B23C-DC4B454A171A}" destId="{572F0BD0-3A26-4085-A529-7E01FE574619}" srcOrd="1" destOrd="0" presId="urn:microsoft.com/office/officeart/2005/8/layout/vProcess5"/>
    <dgm:cxn modelId="{02594FC0-F62A-4755-A7A0-8B2EF60E578D}" type="presOf" srcId="{3FFD19C8-9E4B-454B-9822-1AE6AB454943}" destId="{2968662C-85C0-41C0-9A2B-C1AD3DE03239}" srcOrd="1" destOrd="2" presId="urn:microsoft.com/office/officeart/2005/8/layout/vProcess5"/>
    <dgm:cxn modelId="{D9C1E2C2-7F2F-4404-9841-325A060485E0}" type="presOf" srcId="{335C40E9-A728-4D7F-8563-07B50FAEFBA0}" destId="{CE7527AA-2AFB-4454-9D26-4CA38CC4D7CA}" srcOrd="0" destOrd="2" presId="urn:microsoft.com/office/officeart/2005/8/layout/vProcess5"/>
    <dgm:cxn modelId="{772B24C7-D95C-4B7A-8AEB-417961D21479}" type="presOf" srcId="{C0BFE7D4-EE2F-4D62-B9EF-2C55EF02FCC4}" destId="{2968662C-85C0-41C0-9A2B-C1AD3DE03239}" srcOrd="1" destOrd="0" presId="urn:microsoft.com/office/officeart/2005/8/layout/vProcess5"/>
    <dgm:cxn modelId="{ACA019CD-81AE-4D70-BEFA-5165B926032F}" type="presOf" srcId="{3FFD19C8-9E4B-454B-9822-1AE6AB454943}" destId="{9F6452D1-56F2-4681-8105-07E8BD6EDD84}" srcOrd="0" destOrd="2" presId="urn:microsoft.com/office/officeart/2005/8/layout/vProcess5"/>
    <dgm:cxn modelId="{AB3E57D6-1899-4715-A50A-8F2F65A1EEF5}" srcId="{E917D079-6E85-4098-B23C-DC4B454A171A}" destId="{FD09C0A2-DD27-4708-9846-B8440BB1F055}" srcOrd="0" destOrd="0" parTransId="{13F8EC33-7BBC-4591-B7F4-2D0E47B72B34}" sibTransId="{98E19240-0071-4BBC-BC8E-E20A3C561026}"/>
    <dgm:cxn modelId="{4A1603E9-1EAF-4C48-BD53-8AF713C78EE5}" type="presOf" srcId="{1AFA748E-53B5-4AEC-A275-8D4F8974FB40}" destId="{2968662C-85C0-41C0-9A2B-C1AD3DE03239}" srcOrd="1" destOrd="1" presId="urn:microsoft.com/office/officeart/2005/8/layout/vProcess5"/>
    <dgm:cxn modelId="{0B7E68FB-8DBA-413B-B5ED-21D6D0497254}" srcId="{E1C087F5-3EB8-42B8-8531-30349BA996E0}" destId="{DEF2F9D9-2A6E-4F6D-B784-683EBF243B18}" srcOrd="2" destOrd="0" parTransId="{9B4D7857-7124-40D0-8C43-9BFFEF19102D}" sibTransId="{95AFFF76-EDD9-4C1E-B8B5-30C67814DE84}"/>
    <dgm:cxn modelId="{A11DA366-D5EA-4F30-BA7B-6856A3BB8AFC}" type="presParOf" srcId="{444F9263-1DA3-496B-BD6E-88390F8F3446}" destId="{772409D1-9391-42DA-8C77-72C73ADB3CF6}" srcOrd="0" destOrd="0" presId="urn:microsoft.com/office/officeart/2005/8/layout/vProcess5"/>
    <dgm:cxn modelId="{17CAEC0A-51CA-400E-B37F-0125D88FFDEA}" type="presParOf" srcId="{444F9263-1DA3-496B-BD6E-88390F8F3446}" destId="{7A249B14-089B-4A2D-B341-FC2654887988}" srcOrd="1" destOrd="0" presId="urn:microsoft.com/office/officeart/2005/8/layout/vProcess5"/>
    <dgm:cxn modelId="{B281553E-6557-4EE5-8E63-38F6E49BFE8A}" type="presParOf" srcId="{444F9263-1DA3-496B-BD6E-88390F8F3446}" destId="{4FC1AA77-FCEF-4C14-8910-CF5BB05C57FB}" srcOrd="2" destOrd="0" presId="urn:microsoft.com/office/officeart/2005/8/layout/vProcess5"/>
    <dgm:cxn modelId="{73D977BE-FCB8-4500-9EF3-056DE82006E9}" type="presParOf" srcId="{444F9263-1DA3-496B-BD6E-88390F8F3446}" destId="{CE7527AA-2AFB-4454-9D26-4CA38CC4D7CA}" srcOrd="3" destOrd="0" presId="urn:microsoft.com/office/officeart/2005/8/layout/vProcess5"/>
    <dgm:cxn modelId="{E90E5043-3F43-490C-A817-3806D55C99C4}" type="presParOf" srcId="{444F9263-1DA3-496B-BD6E-88390F8F3446}" destId="{9F6452D1-56F2-4681-8105-07E8BD6EDD84}" srcOrd="4" destOrd="0" presId="urn:microsoft.com/office/officeart/2005/8/layout/vProcess5"/>
    <dgm:cxn modelId="{8F6DDA12-11E5-4CF6-983D-7F12DB518FBF}" type="presParOf" srcId="{444F9263-1DA3-496B-BD6E-88390F8F3446}" destId="{7E3E5760-5642-4EA1-AFC0-9A39AC7D9468}" srcOrd="5" destOrd="0" presId="urn:microsoft.com/office/officeart/2005/8/layout/vProcess5"/>
    <dgm:cxn modelId="{267BED80-908B-45C4-AC55-E2EDAA0D0261}" type="presParOf" srcId="{444F9263-1DA3-496B-BD6E-88390F8F3446}" destId="{8F5A9753-4C56-4981-B3C2-6701146BB29C}" srcOrd="6" destOrd="0" presId="urn:microsoft.com/office/officeart/2005/8/layout/vProcess5"/>
    <dgm:cxn modelId="{F4DAE02C-8358-4A06-8ED6-8934ABE5BD19}" type="presParOf" srcId="{444F9263-1DA3-496B-BD6E-88390F8F3446}" destId="{654B2C16-B0E6-4390-AFC9-6DA08499836A}" srcOrd="7" destOrd="0" presId="urn:microsoft.com/office/officeart/2005/8/layout/vProcess5"/>
    <dgm:cxn modelId="{BCD27F76-E9E9-4AD5-9CDD-FF1018A9D0A7}" type="presParOf" srcId="{444F9263-1DA3-496B-BD6E-88390F8F3446}" destId="{D072F15B-519E-4E3C-8FB9-22F0AB8E7391}" srcOrd="8" destOrd="0" presId="urn:microsoft.com/office/officeart/2005/8/layout/vProcess5"/>
    <dgm:cxn modelId="{F36733B5-4CC0-479D-8CE5-382609B060C8}" type="presParOf" srcId="{444F9263-1DA3-496B-BD6E-88390F8F3446}" destId="{C9C212DD-A636-4F0D-8EA0-62433B82FB94}" srcOrd="9" destOrd="0" presId="urn:microsoft.com/office/officeart/2005/8/layout/vProcess5"/>
    <dgm:cxn modelId="{7715E479-7FDB-4976-BDFB-DCC5960D5FF3}" type="presParOf" srcId="{444F9263-1DA3-496B-BD6E-88390F8F3446}" destId="{3B9AF581-EDFC-45D4-9D32-85A7ACA5C571}" srcOrd="10" destOrd="0" presId="urn:microsoft.com/office/officeart/2005/8/layout/vProcess5"/>
    <dgm:cxn modelId="{AB5C7879-1E72-48D9-BB95-D9B82FF3A569}" type="presParOf" srcId="{444F9263-1DA3-496B-BD6E-88390F8F3446}" destId="{572F0BD0-3A26-4085-A529-7E01FE574619}" srcOrd="11" destOrd="0" presId="urn:microsoft.com/office/officeart/2005/8/layout/vProcess5"/>
    <dgm:cxn modelId="{94781910-DE42-4EBB-982B-C471AA34C0CB}" type="presParOf" srcId="{444F9263-1DA3-496B-BD6E-88390F8F3446}" destId="{6C13A443-DDAC-4293-B5BB-37A7A681F822}" srcOrd="12" destOrd="0" presId="urn:microsoft.com/office/officeart/2005/8/layout/vProcess5"/>
    <dgm:cxn modelId="{E96C2AA7-BA5A-461B-9419-C2ED2D5574EA}" type="presParOf" srcId="{444F9263-1DA3-496B-BD6E-88390F8F3446}" destId="{2968662C-85C0-41C0-9A2B-C1AD3DE03239}" srcOrd="13" destOrd="0" presId="urn:microsoft.com/office/officeart/2005/8/layout/vProcess5"/>
    <dgm:cxn modelId="{D29137B9-46C9-4764-AB0A-F87C96636489}" type="presParOf" srcId="{444F9263-1DA3-496B-BD6E-88390F8F3446}" destId="{3C3D531A-26E3-4772-8439-6D392919176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D085BD-8000-42DF-B1A5-0B326A2BA203}" type="doc">
      <dgm:prSet loTypeId="urn:microsoft.com/office/officeart/2005/8/layout/pyramid2" loCatId="pyramid" qsTypeId="urn:microsoft.com/office/officeart/2005/8/quickstyle/simple1" qsCatId="simple" csTypeId="urn:microsoft.com/office/officeart/2005/8/colors/accent2_4" csCatId="accent2" phldr="1"/>
      <dgm:spPr/>
    </dgm:pt>
    <dgm:pt modelId="{94E1788B-D949-479A-A875-D4E13E6E7127}">
      <dgm:prSet phldrT="[Texto]"/>
      <dgm:spPr/>
      <dgm:t>
        <a:bodyPr/>
        <a:lstStyle/>
        <a:p>
          <a:r>
            <a:rPr lang="pt-BR" dirty="0"/>
            <a:t>Negros: 1 milhão</a:t>
          </a:r>
        </a:p>
      </dgm:t>
    </dgm:pt>
    <dgm:pt modelId="{70E2B659-E76A-4F5F-94EA-1BF16B7C5D26}" type="parTrans" cxnId="{CEABB7D0-323F-477D-9547-56707EF11FD9}">
      <dgm:prSet/>
      <dgm:spPr/>
      <dgm:t>
        <a:bodyPr/>
        <a:lstStyle/>
        <a:p>
          <a:endParaRPr lang="pt-BR"/>
        </a:p>
      </dgm:t>
    </dgm:pt>
    <dgm:pt modelId="{AACEC891-9D3B-4C06-B161-2525EAE39F69}" type="sibTrans" cxnId="{CEABB7D0-323F-477D-9547-56707EF11FD9}">
      <dgm:prSet/>
      <dgm:spPr/>
      <dgm:t>
        <a:bodyPr/>
        <a:lstStyle/>
        <a:p>
          <a:endParaRPr lang="pt-BR"/>
        </a:p>
      </dgm:t>
    </dgm:pt>
    <dgm:pt modelId="{47B3A13F-AACB-479E-93E4-67187A864DE2}">
      <dgm:prSet phldrT="[Texto]"/>
      <dgm:spPr/>
      <dgm:t>
        <a:bodyPr/>
        <a:lstStyle/>
        <a:p>
          <a:r>
            <a:rPr lang="pt-BR" dirty="0"/>
            <a:t>Brancos: 4 milhões</a:t>
          </a:r>
        </a:p>
      </dgm:t>
    </dgm:pt>
    <dgm:pt modelId="{2C7F72B8-1C07-49D3-B487-A69AF2F5AC9C}" type="parTrans" cxnId="{76991C23-3BF2-4F40-B485-D8790DE1D863}">
      <dgm:prSet/>
      <dgm:spPr/>
      <dgm:t>
        <a:bodyPr/>
        <a:lstStyle/>
        <a:p>
          <a:endParaRPr lang="pt-BR"/>
        </a:p>
      </dgm:t>
    </dgm:pt>
    <dgm:pt modelId="{4CDBBA50-C1BE-4C55-83C6-AE41D289218B}" type="sibTrans" cxnId="{76991C23-3BF2-4F40-B485-D8790DE1D863}">
      <dgm:prSet/>
      <dgm:spPr/>
      <dgm:t>
        <a:bodyPr/>
        <a:lstStyle/>
        <a:p>
          <a:endParaRPr lang="pt-BR"/>
        </a:p>
      </dgm:t>
    </dgm:pt>
    <dgm:pt modelId="{B76712AB-0BC4-40BC-84C8-9775091FD003}">
      <dgm:prSet phldrT="[Texto]"/>
      <dgm:spPr/>
      <dgm:t>
        <a:bodyPr/>
        <a:lstStyle/>
        <a:p>
          <a:r>
            <a:rPr lang="pt-BR" dirty="0"/>
            <a:t>Mestiços: 5 milhões</a:t>
          </a:r>
        </a:p>
      </dgm:t>
    </dgm:pt>
    <dgm:pt modelId="{1F03478B-EBFC-40E4-B806-3A148E1FED64}" type="parTrans" cxnId="{DB17E9C5-9C7B-42E9-A7CF-CEFE913BF7A2}">
      <dgm:prSet/>
      <dgm:spPr/>
      <dgm:t>
        <a:bodyPr/>
        <a:lstStyle/>
        <a:p>
          <a:endParaRPr lang="pt-BR"/>
        </a:p>
      </dgm:t>
    </dgm:pt>
    <dgm:pt modelId="{50836340-5F7A-4EFC-B2B9-9F678157D571}" type="sibTrans" cxnId="{DB17E9C5-9C7B-42E9-A7CF-CEFE913BF7A2}">
      <dgm:prSet/>
      <dgm:spPr/>
      <dgm:t>
        <a:bodyPr/>
        <a:lstStyle/>
        <a:p>
          <a:endParaRPr lang="pt-BR"/>
        </a:p>
      </dgm:t>
    </dgm:pt>
    <dgm:pt modelId="{4CD88D48-207C-469C-B99C-17A7B4EE7677}">
      <dgm:prSet phldrT="[Texto]"/>
      <dgm:spPr/>
      <dgm:t>
        <a:bodyPr/>
        <a:lstStyle/>
        <a:p>
          <a:r>
            <a:rPr lang="pt-BR" dirty="0"/>
            <a:t>Indígenas: 8 milhões</a:t>
          </a:r>
        </a:p>
      </dgm:t>
    </dgm:pt>
    <dgm:pt modelId="{97715B30-549A-46DE-983C-FF6C38B3D025}" type="parTrans" cxnId="{693DDFBC-3C11-4086-8832-C716E7CE1A0E}">
      <dgm:prSet/>
      <dgm:spPr/>
      <dgm:t>
        <a:bodyPr/>
        <a:lstStyle/>
        <a:p>
          <a:endParaRPr lang="pt-BR"/>
        </a:p>
      </dgm:t>
    </dgm:pt>
    <dgm:pt modelId="{955666F4-E039-4B59-A69C-93C9457579CE}" type="sibTrans" cxnId="{693DDFBC-3C11-4086-8832-C716E7CE1A0E}">
      <dgm:prSet/>
      <dgm:spPr/>
      <dgm:t>
        <a:bodyPr/>
        <a:lstStyle/>
        <a:p>
          <a:endParaRPr lang="pt-BR"/>
        </a:p>
      </dgm:t>
    </dgm:pt>
    <dgm:pt modelId="{572364F9-B510-4FF8-9C4B-58D14E446714}" type="pres">
      <dgm:prSet presAssocID="{59D085BD-8000-42DF-B1A5-0B326A2BA203}" presName="compositeShape" presStyleCnt="0">
        <dgm:presLayoutVars>
          <dgm:dir/>
          <dgm:resizeHandles/>
        </dgm:presLayoutVars>
      </dgm:prSet>
      <dgm:spPr/>
    </dgm:pt>
    <dgm:pt modelId="{D8E641C9-88F0-42D6-AFA3-EA7234A867E0}" type="pres">
      <dgm:prSet presAssocID="{59D085BD-8000-42DF-B1A5-0B326A2BA203}" presName="pyramid" presStyleLbl="node1" presStyleIdx="0" presStyleCnt="1"/>
      <dgm:spPr/>
    </dgm:pt>
    <dgm:pt modelId="{361A7071-D6D3-4D2D-9B7C-D4945267B532}" type="pres">
      <dgm:prSet presAssocID="{59D085BD-8000-42DF-B1A5-0B326A2BA203}" presName="theList" presStyleCnt="0"/>
      <dgm:spPr/>
    </dgm:pt>
    <dgm:pt modelId="{C07722C1-1697-4244-948F-BBF62B67527A}" type="pres">
      <dgm:prSet presAssocID="{94E1788B-D949-479A-A875-D4E13E6E7127}" presName="aNode" presStyleLbl="fgAcc1" presStyleIdx="0" presStyleCnt="4">
        <dgm:presLayoutVars>
          <dgm:bulletEnabled val="1"/>
        </dgm:presLayoutVars>
      </dgm:prSet>
      <dgm:spPr/>
    </dgm:pt>
    <dgm:pt modelId="{CE405A7B-3540-47EF-BEA0-82050E6623E4}" type="pres">
      <dgm:prSet presAssocID="{94E1788B-D949-479A-A875-D4E13E6E7127}" presName="aSpace" presStyleCnt="0"/>
      <dgm:spPr/>
    </dgm:pt>
    <dgm:pt modelId="{4DB3C6B9-FFFA-447C-ACC4-65F57C4E9F0E}" type="pres">
      <dgm:prSet presAssocID="{47B3A13F-AACB-479E-93E4-67187A864DE2}" presName="aNode" presStyleLbl="fgAcc1" presStyleIdx="1" presStyleCnt="4">
        <dgm:presLayoutVars>
          <dgm:bulletEnabled val="1"/>
        </dgm:presLayoutVars>
      </dgm:prSet>
      <dgm:spPr/>
    </dgm:pt>
    <dgm:pt modelId="{6EDE1801-120F-40F7-8E74-FFA517DC08EF}" type="pres">
      <dgm:prSet presAssocID="{47B3A13F-AACB-479E-93E4-67187A864DE2}" presName="aSpace" presStyleCnt="0"/>
      <dgm:spPr/>
    </dgm:pt>
    <dgm:pt modelId="{B5C300D2-9C42-4342-86A2-5C8D71827DAA}" type="pres">
      <dgm:prSet presAssocID="{B76712AB-0BC4-40BC-84C8-9775091FD003}" presName="aNode" presStyleLbl="fgAcc1" presStyleIdx="2" presStyleCnt="4">
        <dgm:presLayoutVars>
          <dgm:bulletEnabled val="1"/>
        </dgm:presLayoutVars>
      </dgm:prSet>
      <dgm:spPr/>
    </dgm:pt>
    <dgm:pt modelId="{490AD654-D1D9-4C55-BADE-EE8FD38331C6}" type="pres">
      <dgm:prSet presAssocID="{B76712AB-0BC4-40BC-84C8-9775091FD003}" presName="aSpace" presStyleCnt="0"/>
      <dgm:spPr/>
    </dgm:pt>
    <dgm:pt modelId="{EA8D3880-4C7F-4ECA-8178-B4A55E652735}" type="pres">
      <dgm:prSet presAssocID="{4CD88D48-207C-469C-B99C-17A7B4EE7677}" presName="aNode" presStyleLbl="fgAcc1" presStyleIdx="3" presStyleCnt="4">
        <dgm:presLayoutVars>
          <dgm:bulletEnabled val="1"/>
        </dgm:presLayoutVars>
      </dgm:prSet>
      <dgm:spPr/>
    </dgm:pt>
    <dgm:pt modelId="{67CA314B-5CDE-4CA0-8116-E890B02BBD3B}" type="pres">
      <dgm:prSet presAssocID="{4CD88D48-207C-469C-B99C-17A7B4EE7677}" presName="aSpace" presStyleCnt="0"/>
      <dgm:spPr/>
    </dgm:pt>
  </dgm:ptLst>
  <dgm:cxnLst>
    <dgm:cxn modelId="{7334980F-AD4C-41AD-AF4C-7C56F876C515}" type="presOf" srcId="{94E1788B-D949-479A-A875-D4E13E6E7127}" destId="{C07722C1-1697-4244-948F-BBF62B67527A}" srcOrd="0" destOrd="0" presId="urn:microsoft.com/office/officeart/2005/8/layout/pyramid2"/>
    <dgm:cxn modelId="{76991C23-3BF2-4F40-B485-D8790DE1D863}" srcId="{59D085BD-8000-42DF-B1A5-0B326A2BA203}" destId="{47B3A13F-AACB-479E-93E4-67187A864DE2}" srcOrd="1" destOrd="0" parTransId="{2C7F72B8-1C07-49D3-B487-A69AF2F5AC9C}" sibTransId="{4CDBBA50-C1BE-4C55-83C6-AE41D289218B}"/>
    <dgm:cxn modelId="{B6148D52-1996-4594-8A00-C30C82C8FDCC}" type="presOf" srcId="{47B3A13F-AACB-479E-93E4-67187A864DE2}" destId="{4DB3C6B9-FFFA-447C-ACC4-65F57C4E9F0E}" srcOrd="0" destOrd="0" presId="urn:microsoft.com/office/officeart/2005/8/layout/pyramid2"/>
    <dgm:cxn modelId="{7696917F-9A0D-4872-9724-F36632EB4EE8}" type="presOf" srcId="{59D085BD-8000-42DF-B1A5-0B326A2BA203}" destId="{572364F9-B510-4FF8-9C4B-58D14E446714}" srcOrd="0" destOrd="0" presId="urn:microsoft.com/office/officeart/2005/8/layout/pyramid2"/>
    <dgm:cxn modelId="{78188C96-7C34-4C95-93D9-BDEFB4347275}" type="presOf" srcId="{B76712AB-0BC4-40BC-84C8-9775091FD003}" destId="{B5C300D2-9C42-4342-86A2-5C8D71827DAA}" srcOrd="0" destOrd="0" presId="urn:microsoft.com/office/officeart/2005/8/layout/pyramid2"/>
    <dgm:cxn modelId="{693DDFBC-3C11-4086-8832-C716E7CE1A0E}" srcId="{59D085BD-8000-42DF-B1A5-0B326A2BA203}" destId="{4CD88D48-207C-469C-B99C-17A7B4EE7677}" srcOrd="3" destOrd="0" parTransId="{97715B30-549A-46DE-983C-FF6C38B3D025}" sibTransId="{955666F4-E039-4B59-A69C-93C9457579CE}"/>
    <dgm:cxn modelId="{DB17E9C5-9C7B-42E9-A7CF-CEFE913BF7A2}" srcId="{59D085BD-8000-42DF-B1A5-0B326A2BA203}" destId="{B76712AB-0BC4-40BC-84C8-9775091FD003}" srcOrd="2" destOrd="0" parTransId="{1F03478B-EBFC-40E4-B806-3A148E1FED64}" sibTransId="{50836340-5F7A-4EFC-B2B9-9F678157D571}"/>
    <dgm:cxn modelId="{CEABB7D0-323F-477D-9547-56707EF11FD9}" srcId="{59D085BD-8000-42DF-B1A5-0B326A2BA203}" destId="{94E1788B-D949-479A-A875-D4E13E6E7127}" srcOrd="0" destOrd="0" parTransId="{70E2B659-E76A-4F5F-94EA-1BF16B7C5D26}" sibTransId="{AACEC891-9D3B-4C06-B161-2525EAE39F69}"/>
    <dgm:cxn modelId="{3C38CFF4-F927-417E-82C4-C2CE415F5975}" type="presOf" srcId="{4CD88D48-207C-469C-B99C-17A7B4EE7677}" destId="{EA8D3880-4C7F-4ECA-8178-B4A55E652735}" srcOrd="0" destOrd="0" presId="urn:microsoft.com/office/officeart/2005/8/layout/pyramid2"/>
    <dgm:cxn modelId="{8545F259-5208-47AC-A6CA-E580E21EB78C}" type="presParOf" srcId="{572364F9-B510-4FF8-9C4B-58D14E446714}" destId="{D8E641C9-88F0-42D6-AFA3-EA7234A867E0}" srcOrd="0" destOrd="0" presId="urn:microsoft.com/office/officeart/2005/8/layout/pyramid2"/>
    <dgm:cxn modelId="{793E5309-0CE0-443B-A6E4-CE7C170C0193}" type="presParOf" srcId="{572364F9-B510-4FF8-9C4B-58D14E446714}" destId="{361A7071-D6D3-4D2D-9B7C-D4945267B532}" srcOrd="1" destOrd="0" presId="urn:microsoft.com/office/officeart/2005/8/layout/pyramid2"/>
    <dgm:cxn modelId="{73FE12EB-3288-4EA5-A4D7-8764A8E8E02F}" type="presParOf" srcId="{361A7071-D6D3-4D2D-9B7C-D4945267B532}" destId="{C07722C1-1697-4244-948F-BBF62B67527A}" srcOrd="0" destOrd="0" presId="urn:microsoft.com/office/officeart/2005/8/layout/pyramid2"/>
    <dgm:cxn modelId="{8F100ECA-206C-468A-ACCC-D15D654DBEC8}" type="presParOf" srcId="{361A7071-D6D3-4D2D-9B7C-D4945267B532}" destId="{CE405A7B-3540-47EF-BEA0-82050E6623E4}" srcOrd="1" destOrd="0" presId="urn:microsoft.com/office/officeart/2005/8/layout/pyramid2"/>
    <dgm:cxn modelId="{A7198EC4-5284-484A-8C04-0A8EBF0DC93E}" type="presParOf" srcId="{361A7071-D6D3-4D2D-9B7C-D4945267B532}" destId="{4DB3C6B9-FFFA-447C-ACC4-65F57C4E9F0E}" srcOrd="2" destOrd="0" presId="urn:microsoft.com/office/officeart/2005/8/layout/pyramid2"/>
    <dgm:cxn modelId="{566BD3BE-5869-401A-9350-3F4A51493229}" type="presParOf" srcId="{361A7071-D6D3-4D2D-9B7C-D4945267B532}" destId="{6EDE1801-120F-40F7-8E74-FFA517DC08EF}" srcOrd="3" destOrd="0" presId="urn:microsoft.com/office/officeart/2005/8/layout/pyramid2"/>
    <dgm:cxn modelId="{9F054AAD-8841-4A68-8A9A-D7F6E610FF16}" type="presParOf" srcId="{361A7071-D6D3-4D2D-9B7C-D4945267B532}" destId="{B5C300D2-9C42-4342-86A2-5C8D71827DAA}" srcOrd="4" destOrd="0" presId="urn:microsoft.com/office/officeart/2005/8/layout/pyramid2"/>
    <dgm:cxn modelId="{155B8317-DA64-4BA2-A744-7E7088A77203}" type="presParOf" srcId="{361A7071-D6D3-4D2D-9B7C-D4945267B532}" destId="{490AD654-D1D9-4C55-BADE-EE8FD38331C6}" srcOrd="5" destOrd="0" presId="urn:microsoft.com/office/officeart/2005/8/layout/pyramid2"/>
    <dgm:cxn modelId="{A3E96BC0-D0B4-4B59-9E79-729F5D993864}" type="presParOf" srcId="{361A7071-D6D3-4D2D-9B7C-D4945267B532}" destId="{EA8D3880-4C7F-4ECA-8178-B4A55E652735}" srcOrd="6" destOrd="0" presId="urn:microsoft.com/office/officeart/2005/8/layout/pyramid2"/>
    <dgm:cxn modelId="{064FB169-F9C5-4A2C-9090-197028F03BC4}" type="presParOf" srcId="{361A7071-D6D3-4D2D-9B7C-D4945267B532}" destId="{67CA314B-5CDE-4CA0-8116-E890B02BBD3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D085BD-8000-42DF-B1A5-0B326A2BA203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94E1788B-D949-479A-A875-D4E13E6E7127}">
      <dgm:prSet phldrT="[Texto]" custT="1"/>
      <dgm:spPr/>
      <dgm:t>
        <a:bodyPr/>
        <a:lstStyle/>
        <a:p>
          <a:r>
            <a:rPr lang="pt-BR" sz="1400" i="1" dirty="0">
              <a:latin typeface="Roboto" pitchFamily="2" charset="0"/>
              <a:ea typeface="Roboto" pitchFamily="2" charset="0"/>
            </a:rPr>
            <a:t>Chapetones</a:t>
          </a:r>
          <a:r>
            <a:rPr lang="pt-BR" sz="1400" dirty="0">
              <a:latin typeface="Roboto" pitchFamily="2" charset="0"/>
              <a:ea typeface="Roboto" pitchFamily="2" charset="0"/>
            </a:rPr>
            <a:t>: colonos nascidos na Espanha</a:t>
          </a:r>
        </a:p>
      </dgm:t>
    </dgm:pt>
    <dgm:pt modelId="{70E2B659-E76A-4F5F-94EA-1BF16B7C5D26}" type="parTrans" cxnId="{CEABB7D0-323F-477D-9547-56707EF11FD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AACEC891-9D3B-4C06-B161-2525EAE39F69}" type="sibTrans" cxnId="{CEABB7D0-323F-477D-9547-56707EF11FD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47B3A13F-AACB-479E-93E4-67187A864DE2}">
      <dgm:prSet phldrT="[Texto]" custT="1"/>
      <dgm:spPr/>
      <dgm:t>
        <a:bodyPr/>
        <a:lstStyle/>
        <a:p>
          <a:r>
            <a:rPr lang="pt-BR" sz="1400" i="1" dirty="0">
              <a:latin typeface="Roboto" pitchFamily="2" charset="0"/>
              <a:ea typeface="Roboto" pitchFamily="2" charset="0"/>
            </a:rPr>
            <a:t>Criollos</a:t>
          </a:r>
          <a:r>
            <a:rPr lang="pt-BR" sz="1400" dirty="0">
              <a:latin typeface="Roboto" pitchFamily="2" charset="0"/>
              <a:ea typeface="Roboto" pitchFamily="2" charset="0"/>
            </a:rPr>
            <a:t>: descendentes de espanhóis nascidos na América</a:t>
          </a:r>
        </a:p>
      </dgm:t>
    </dgm:pt>
    <dgm:pt modelId="{2C7F72B8-1C07-49D3-B487-A69AF2F5AC9C}" type="parTrans" cxnId="{76991C23-3BF2-4F40-B485-D8790DE1D863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4CDBBA50-C1BE-4C55-83C6-AE41D289218B}" type="sibTrans" cxnId="{76991C23-3BF2-4F40-B485-D8790DE1D863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B76712AB-0BC4-40BC-84C8-9775091FD003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Indígenas, mestiços e afrodescendentes</a:t>
          </a:r>
        </a:p>
      </dgm:t>
    </dgm:pt>
    <dgm:pt modelId="{1F03478B-EBFC-40E4-B806-3A148E1FED64}" type="parTrans" cxnId="{DB17E9C5-9C7B-42E9-A7CF-CEFE913BF7A2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50836340-5F7A-4EFC-B2B9-9F678157D571}" type="sibTrans" cxnId="{DB17E9C5-9C7B-42E9-A7CF-CEFE913BF7A2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572364F9-B510-4FF8-9C4B-58D14E446714}" type="pres">
      <dgm:prSet presAssocID="{59D085BD-8000-42DF-B1A5-0B326A2BA203}" presName="compositeShape" presStyleCnt="0">
        <dgm:presLayoutVars>
          <dgm:dir/>
          <dgm:resizeHandles/>
        </dgm:presLayoutVars>
      </dgm:prSet>
      <dgm:spPr/>
    </dgm:pt>
    <dgm:pt modelId="{D8E641C9-88F0-42D6-AFA3-EA7234A867E0}" type="pres">
      <dgm:prSet presAssocID="{59D085BD-8000-42DF-B1A5-0B326A2BA203}" presName="pyramid" presStyleLbl="node1" presStyleIdx="0" presStyleCnt="1"/>
      <dgm:spPr/>
    </dgm:pt>
    <dgm:pt modelId="{361A7071-D6D3-4D2D-9B7C-D4945267B532}" type="pres">
      <dgm:prSet presAssocID="{59D085BD-8000-42DF-B1A5-0B326A2BA203}" presName="theList" presStyleCnt="0"/>
      <dgm:spPr/>
    </dgm:pt>
    <dgm:pt modelId="{C07722C1-1697-4244-948F-BBF62B67527A}" type="pres">
      <dgm:prSet presAssocID="{94E1788B-D949-479A-A875-D4E13E6E7127}" presName="aNode" presStyleLbl="fgAcc1" presStyleIdx="0" presStyleCnt="3">
        <dgm:presLayoutVars>
          <dgm:bulletEnabled val="1"/>
        </dgm:presLayoutVars>
      </dgm:prSet>
      <dgm:spPr/>
    </dgm:pt>
    <dgm:pt modelId="{CE405A7B-3540-47EF-BEA0-82050E6623E4}" type="pres">
      <dgm:prSet presAssocID="{94E1788B-D949-479A-A875-D4E13E6E7127}" presName="aSpace" presStyleCnt="0"/>
      <dgm:spPr/>
    </dgm:pt>
    <dgm:pt modelId="{4DB3C6B9-FFFA-447C-ACC4-65F57C4E9F0E}" type="pres">
      <dgm:prSet presAssocID="{47B3A13F-AACB-479E-93E4-67187A864DE2}" presName="aNode" presStyleLbl="fgAcc1" presStyleIdx="1" presStyleCnt="3">
        <dgm:presLayoutVars>
          <dgm:bulletEnabled val="1"/>
        </dgm:presLayoutVars>
      </dgm:prSet>
      <dgm:spPr/>
    </dgm:pt>
    <dgm:pt modelId="{6EDE1801-120F-40F7-8E74-FFA517DC08EF}" type="pres">
      <dgm:prSet presAssocID="{47B3A13F-AACB-479E-93E4-67187A864DE2}" presName="aSpace" presStyleCnt="0"/>
      <dgm:spPr/>
    </dgm:pt>
    <dgm:pt modelId="{B5C300D2-9C42-4342-86A2-5C8D71827DAA}" type="pres">
      <dgm:prSet presAssocID="{B76712AB-0BC4-40BC-84C8-9775091FD003}" presName="aNode" presStyleLbl="fgAcc1" presStyleIdx="2" presStyleCnt="3">
        <dgm:presLayoutVars>
          <dgm:bulletEnabled val="1"/>
        </dgm:presLayoutVars>
      </dgm:prSet>
      <dgm:spPr/>
    </dgm:pt>
    <dgm:pt modelId="{490AD654-D1D9-4C55-BADE-EE8FD38331C6}" type="pres">
      <dgm:prSet presAssocID="{B76712AB-0BC4-40BC-84C8-9775091FD003}" presName="aSpace" presStyleCnt="0"/>
      <dgm:spPr/>
    </dgm:pt>
  </dgm:ptLst>
  <dgm:cxnLst>
    <dgm:cxn modelId="{7334980F-AD4C-41AD-AF4C-7C56F876C515}" type="presOf" srcId="{94E1788B-D949-479A-A875-D4E13E6E7127}" destId="{C07722C1-1697-4244-948F-BBF62B67527A}" srcOrd="0" destOrd="0" presId="urn:microsoft.com/office/officeart/2005/8/layout/pyramid2"/>
    <dgm:cxn modelId="{76991C23-3BF2-4F40-B485-D8790DE1D863}" srcId="{59D085BD-8000-42DF-B1A5-0B326A2BA203}" destId="{47B3A13F-AACB-479E-93E4-67187A864DE2}" srcOrd="1" destOrd="0" parTransId="{2C7F72B8-1C07-49D3-B487-A69AF2F5AC9C}" sibTransId="{4CDBBA50-C1BE-4C55-83C6-AE41D289218B}"/>
    <dgm:cxn modelId="{B6148D52-1996-4594-8A00-C30C82C8FDCC}" type="presOf" srcId="{47B3A13F-AACB-479E-93E4-67187A864DE2}" destId="{4DB3C6B9-FFFA-447C-ACC4-65F57C4E9F0E}" srcOrd="0" destOrd="0" presId="urn:microsoft.com/office/officeart/2005/8/layout/pyramid2"/>
    <dgm:cxn modelId="{7696917F-9A0D-4872-9724-F36632EB4EE8}" type="presOf" srcId="{59D085BD-8000-42DF-B1A5-0B326A2BA203}" destId="{572364F9-B510-4FF8-9C4B-58D14E446714}" srcOrd="0" destOrd="0" presId="urn:microsoft.com/office/officeart/2005/8/layout/pyramid2"/>
    <dgm:cxn modelId="{78188C96-7C34-4C95-93D9-BDEFB4347275}" type="presOf" srcId="{B76712AB-0BC4-40BC-84C8-9775091FD003}" destId="{B5C300D2-9C42-4342-86A2-5C8D71827DAA}" srcOrd="0" destOrd="0" presId="urn:microsoft.com/office/officeart/2005/8/layout/pyramid2"/>
    <dgm:cxn modelId="{DB17E9C5-9C7B-42E9-A7CF-CEFE913BF7A2}" srcId="{59D085BD-8000-42DF-B1A5-0B326A2BA203}" destId="{B76712AB-0BC4-40BC-84C8-9775091FD003}" srcOrd="2" destOrd="0" parTransId="{1F03478B-EBFC-40E4-B806-3A148E1FED64}" sibTransId="{50836340-5F7A-4EFC-B2B9-9F678157D571}"/>
    <dgm:cxn modelId="{CEABB7D0-323F-477D-9547-56707EF11FD9}" srcId="{59D085BD-8000-42DF-B1A5-0B326A2BA203}" destId="{94E1788B-D949-479A-A875-D4E13E6E7127}" srcOrd="0" destOrd="0" parTransId="{70E2B659-E76A-4F5F-94EA-1BF16B7C5D26}" sibTransId="{AACEC891-9D3B-4C06-B161-2525EAE39F69}"/>
    <dgm:cxn modelId="{8545F259-5208-47AC-A6CA-E580E21EB78C}" type="presParOf" srcId="{572364F9-B510-4FF8-9C4B-58D14E446714}" destId="{D8E641C9-88F0-42D6-AFA3-EA7234A867E0}" srcOrd="0" destOrd="0" presId="urn:microsoft.com/office/officeart/2005/8/layout/pyramid2"/>
    <dgm:cxn modelId="{793E5309-0CE0-443B-A6E4-CE7C170C0193}" type="presParOf" srcId="{572364F9-B510-4FF8-9C4B-58D14E446714}" destId="{361A7071-D6D3-4D2D-9B7C-D4945267B532}" srcOrd="1" destOrd="0" presId="urn:microsoft.com/office/officeart/2005/8/layout/pyramid2"/>
    <dgm:cxn modelId="{73FE12EB-3288-4EA5-A4D7-8764A8E8E02F}" type="presParOf" srcId="{361A7071-D6D3-4D2D-9B7C-D4945267B532}" destId="{C07722C1-1697-4244-948F-BBF62B67527A}" srcOrd="0" destOrd="0" presId="urn:microsoft.com/office/officeart/2005/8/layout/pyramid2"/>
    <dgm:cxn modelId="{8F100ECA-206C-468A-ACCC-D15D654DBEC8}" type="presParOf" srcId="{361A7071-D6D3-4D2D-9B7C-D4945267B532}" destId="{CE405A7B-3540-47EF-BEA0-82050E6623E4}" srcOrd="1" destOrd="0" presId="urn:microsoft.com/office/officeart/2005/8/layout/pyramid2"/>
    <dgm:cxn modelId="{A7198EC4-5284-484A-8C04-0A8EBF0DC93E}" type="presParOf" srcId="{361A7071-D6D3-4D2D-9B7C-D4945267B532}" destId="{4DB3C6B9-FFFA-447C-ACC4-65F57C4E9F0E}" srcOrd="2" destOrd="0" presId="urn:microsoft.com/office/officeart/2005/8/layout/pyramid2"/>
    <dgm:cxn modelId="{566BD3BE-5869-401A-9350-3F4A51493229}" type="presParOf" srcId="{361A7071-D6D3-4D2D-9B7C-D4945267B532}" destId="{6EDE1801-120F-40F7-8E74-FFA517DC08EF}" srcOrd="3" destOrd="0" presId="urn:microsoft.com/office/officeart/2005/8/layout/pyramid2"/>
    <dgm:cxn modelId="{9F054AAD-8841-4A68-8A9A-D7F6E610FF16}" type="presParOf" srcId="{361A7071-D6D3-4D2D-9B7C-D4945267B532}" destId="{B5C300D2-9C42-4342-86A2-5C8D71827DAA}" srcOrd="4" destOrd="0" presId="urn:microsoft.com/office/officeart/2005/8/layout/pyramid2"/>
    <dgm:cxn modelId="{155B8317-DA64-4BA2-A744-7E7088A77203}" type="presParOf" srcId="{361A7071-D6D3-4D2D-9B7C-D4945267B532}" destId="{490AD654-D1D9-4C55-BADE-EE8FD38331C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3387EA9-BCCE-47DF-9F12-D023E8F50199}" type="doc">
      <dgm:prSet loTypeId="urn:microsoft.com/office/officeart/2009/3/layout/PieProces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BE6C53AC-8526-4D76-A1A0-9EFED7F92B6D}">
      <dgm:prSet phldrT="[Texto]"/>
      <dgm:spPr/>
      <dgm:t>
        <a:bodyPr/>
        <a:lstStyle/>
        <a:p>
          <a:endParaRPr lang="pt-BR" dirty="0"/>
        </a:p>
      </dgm:t>
    </dgm:pt>
    <dgm:pt modelId="{981956F5-39C7-4078-9C70-6899A0BBB8AA}" type="parTrans" cxnId="{D7EEDE04-45FA-48F4-8B09-B2711D5ECA8F}">
      <dgm:prSet/>
      <dgm:spPr/>
      <dgm:t>
        <a:bodyPr/>
        <a:lstStyle/>
        <a:p>
          <a:endParaRPr lang="pt-BR"/>
        </a:p>
      </dgm:t>
    </dgm:pt>
    <dgm:pt modelId="{A185081F-E85B-4901-855E-BB67DC93FD81}" type="sibTrans" cxnId="{D7EEDE04-45FA-48F4-8B09-B2711D5ECA8F}">
      <dgm:prSet/>
      <dgm:spPr/>
      <dgm:t>
        <a:bodyPr/>
        <a:lstStyle/>
        <a:p>
          <a:endParaRPr lang="pt-BR"/>
        </a:p>
      </dgm:t>
    </dgm:pt>
    <dgm:pt modelId="{6AD0D310-BC77-4A6D-B115-8E8F892DBE66}">
      <dgm:prSet phldrT="[Texto]" custT="1"/>
      <dgm:spPr/>
      <dgm:t>
        <a:bodyPr/>
        <a:lstStyle/>
        <a:p>
          <a:r>
            <a:rPr lang="pt-BR" sz="1800" b="1" dirty="0">
              <a:latin typeface="Roboto" pitchFamily="2" charset="0"/>
              <a:ea typeface="Roboto" pitchFamily="2" charset="0"/>
            </a:rPr>
            <a:t>Fatores internos </a:t>
          </a:r>
        </a:p>
        <a:p>
          <a:r>
            <a:rPr lang="pt-BR" sz="1600" dirty="0">
              <a:latin typeface="Roboto" pitchFamily="2" charset="0"/>
              <a:ea typeface="Roboto" pitchFamily="2" charset="0"/>
            </a:rPr>
            <a:t>(acirramento da pressão colonial)</a:t>
          </a:r>
        </a:p>
      </dgm:t>
    </dgm:pt>
    <dgm:pt modelId="{C3BC79CB-190C-4007-9C82-5CFA4FD23227}" type="parTrans" cxnId="{2FCDB1A2-522D-403F-8DC9-85238576610D}">
      <dgm:prSet/>
      <dgm:spPr/>
      <dgm:t>
        <a:bodyPr/>
        <a:lstStyle/>
        <a:p>
          <a:endParaRPr lang="pt-BR"/>
        </a:p>
      </dgm:t>
    </dgm:pt>
    <dgm:pt modelId="{6A9431BF-72FD-408E-A5A7-7F4433EFD0C7}" type="sibTrans" cxnId="{2FCDB1A2-522D-403F-8DC9-85238576610D}">
      <dgm:prSet/>
      <dgm:spPr/>
      <dgm:t>
        <a:bodyPr/>
        <a:lstStyle/>
        <a:p>
          <a:endParaRPr lang="pt-BR"/>
        </a:p>
      </dgm:t>
    </dgm:pt>
    <dgm:pt modelId="{AB71A807-A34B-417A-94EA-151D3A60E97A}">
      <dgm:prSet phldrT="[Texto]" custT="1"/>
      <dgm:spPr/>
      <dgm:t>
        <a:bodyPr/>
        <a:lstStyle/>
        <a:p>
          <a:r>
            <a:rPr lang="pt-BR" sz="1400">
              <a:latin typeface="Roboto" pitchFamily="2" charset="0"/>
              <a:ea typeface="Roboto" pitchFamily="2" charset="0"/>
            </a:rPr>
            <a:t>Monopólios sobre um número crescente de produtos.</a:t>
          </a:r>
          <a:endParaRPr lang="pt-BR" sz="1400" dirty="0">
            <a:latin typeface="Roboto" pitchFamily="2" charset="0"/>
            <a:ea typeface="Roboto" pitchFamily="2" charset="0"/>
          </a:endParaRPr>
        </a:p>
      </dgm:t>
    </dgm:pt>
    <dgm:pt modelId="{E14DE538-B9C3-46E0-B46C-533B27AA9B04}" type="parTrans" cxnId="{CF8A2FEE-F76D-41B2-8029-E83483FD8040}">
      <dgm:prSet/>
      <dgm:spPr/>
      <dgm:t>
        <a:bodyPr/>
        <a:lstStyle/>
        <a:p>
          <a:endParaRPr lang="pt-BR"/>
        </a:p>
      </dgm:t>
    </dgm:pt>
    <dgm:pt modelId="{56C89007-CA30-4D00-BF1C-220D3D6E4693}" type="sibTrans" cxnId="{CF8A2FEE-F76D-41B2-8029-E83483FD8040}">
      <dgm:prSet/>
      <dgm:spPr/>
      <dgm:t>
        <a:bodyPr/>
        <a:lstStyle/>
        <a:p>
          <a:endParaRPr lang="pt-BR"/>
        </a:p>
      </dgm:t>
    </dgm:pt>
    <dgm:pt modelId="{2526ACEB-8B56-4504-B7D2-C992C502866F}">
      <dgm:prSet phldrT="[Texto]" custT="1"/>
      <dgm:spPr/>
      <dgm:t>
        <a:bodyPr/>
        <a:lstStyle/>
        <a:p>
          <a:endParaRPr lang="pt-BR" sz="1600" dirty="0">
            <a:latin typeface="Roboto" pitchFamily="2" charset="0"/>
            <a:ea typeface="Roboto" pitchFamily="2" charset="0"/>
          </a:endParaRPr>
        </a:p>
        <a:p>
          <a:r>
            <a:rPr lang="pt-BR" sz="1800" b="1" dirty="0">
              <a:latin typeface="Roboto" pitchFamily="2" charset="0"/>
              <a:ea typeface="Roboto" pitchFamily="2" charset="0"/>
            </a:rPr>
            <a:t>Fatores externos</a:t>
          </a:r>
        </a:p>
      </dgm:t>
    </dgm:pt>
    <dgm:pt modelId="{63B95044-5BCC-4F9D-ACEF-C2D0B51F21F6}" type="parTrans" cxnId="{B5B95BB4-C6A8-4B04-BACF-84AED4455AD0}">
      <dgm:prSet/>
      <dgm:spPr/>
      <dgm:t>
        <a:bodyPr/>
        <a:lstStyle/>
        <a:p>
          <a:endParaRPr lang="pt-BR"/>
        </a:p>
      </dgm:t>
    </dgm:pt>
    <dgm:pt modelId="{749E0EC4-2945-45C7-B5F7-308472D5BF52}" type="sibTrans" cxnId="{B5B95BB4-C6A8-4B04-BACF-84AED4455AD0}">
      <dgm:prSet/>
      <dgm:spPr/>
      <dgm:t>
        <a:bodyPr/>
        <a:lstStyle/>
        <a:p>
          <a:endParaRPr lang="pt-BR"/>
        </a:p>
      </dgm:t>
    </dgm:pt>
    <dgm:pt modelId="{383B7EFD-47D0-4805-A9F1-FEB5ED36B5AF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Retomada da administração dos impostos. </a:t>
          </a:r>
        </a:p>
      </dgm:t>
    </dgm:pt>
    <dgm:pt modelId="{B1AD1619-612F-4E46-9A13-8A0F41FCA442}" type="parTrans" cxnId="{F27DA319-21EB-420B-AF40-D61853BBABA8}">
      <dgm:prSet/>
      <dgm:spPr/>
      <dgm:t>
        <a:bodyPr/>
        <a:lstStyle/>
        <a:p>
          <a:endParaRPr lang="pt-BR"/>
        </a:p>
      </dgm:t>
    </dgm:pt>
    <dgm:pt modelId="{0C21DE1C-A957-4542-8EEA-D249890F412C}" type="sibTrans" cxnId="{F27DA319-21EB-420B-AF40-D61853BBABA8}">
      <dgm:prSet/>
      <dgm:spPr/>
      <dgm:t>
        <a:bodyPr/>
        <a:lstStyle/>
        <a:p>
          <a:endParaRPr lang="pt-BR"/>
        </a:p>
      </dgm:t>
    </dgm:pt>
    <dgm:pt modelId="{F6B52F42-A9A2-4552-AE35-C22E0CD57490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1808: Napoleão toma o poder na França.</a:t>
          </a:r>
        </a:p>
      </dgm:t>
    </dgm:pt>
    <dgm:pt modelId="{1BD580F1-FB72-46B1-AC56-5FEE8CE5AA66}" type="parTrans" cxnId="{3FF0C929-3AEC-44C6-B7F6-1D3F4A1449AF}">
      <dgm:prSet/>
      <dgm:spPr/>
      <dgm:t>
        <a:bodyPr/>
        <a:lstStyle/>
        <a:p>
          <a:endParaRPr lang="pt-BR"/>
        </a:p>
      </dgm:t>
    </dgm:pt>
    <dgm:pt modelId="{6A14670F-D112-4F54-8361-78AD5B16F1B6}" type="sibTrans" cxnId="{3FF0C929-3AEC-44C6-B7F6-1D3F4A1449AF}">
      <dgm:prSet/>
      <dgm:spPr/>
      <dgm:t>
        <a:bodyPr/>
        <a:lstStyle/>
        <a:p>
          <a:endParaRPr lang="pt-BR"/>
        </a:p>
      </dgm:t>
    </dgm:pt>
    <dgm:pt modelId="{AE2D7167-F38F-4939-9301-250F8E4E977A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Aos olhos dos </a:t>
          </a:r>
          <a:r>
            <a:rPr lang="pt-BR" sz="1400" i="1" dirty="0">
              <a:latin typeface="Roboto" pitchFamily="2" charset="0"/>
              <a:ea typeface="Roboto" pitchFamily="2" charset="0"/>
            </a:rPr>
            <a:t>criollos,</a:t>
          </a:r>
          <a:r>
            <a:rPr lang="pt-BR" sz="1400" dirty="0">
              <a:latin typeface="Roboto" pitchFamily="2" charset="0"/>
              <a:ea typeface="Roboto" pitchFamily="2" charset="0"/>
            </a:rPr>
            <a:t> a Espanha estava sem o seu rei legítimo. </a:t>
          </a:r>
        </a:p>
      </dgm:t>
    </dgm:pt>
    <dgm:pt modelId="{FAA157A2-507C-474D-AEA6-4F4BE4EFDF03}" type="parTrans" cxnId="{55D90FF7-4161-48C9-9843-207D68D0CB38}">
      <dgm:prSet/>
      <dgm:spPr/>
      <dgm:t>
        <a:bodyPr/>
        <a:lstStyle/>
        <a:p>
          <a:endParaRPr lang="pt-BR"/>
        </a:p>
      </dgm:t>
    </dgm:pt>
    <dgm:pt modelId="{2C9DA8BB-7653-47E0-AA59-EE376D7AA728}" type="sibTrans" cxnId="{55D90FF7-4161-48C9-9843-207D68D0CB38}">
      <dgm:prSet/>
      <dgm:spPr/>
      <dgm:t>
        <a:bodyPr/>
        <a:lstStyle/>
        <a:p>
          <a:endParaRPr lang="pt-BR"/>
        </a:p>
      </dgm:t>
    </dgm:pt>
    <dgm:pt modelId="{AD95CB7F-638D-460A-BF18-830E31A66C0C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Aumento do controle do comércio, favorecendo a Espanha.</a:t>
          </a:r>
        </a:p>
      </dgm:t>
    </dgm:pt>
    <dgm:pt modelId="{C45C2F64-70B8-464F-936C-111E7A2DA7D5}" type="parTrans" cxnId="{DA4AB80C-6248-4432-BFB9-2379D7376409}">
      <dgm:prSet/>
      <dgm:spPr/>
      <dgm:t>
        <a:bodyPr/>
        <a:lstStyle/>
        <a:p>
          <a:endParaRPr lang="pt-BR"/>
        </a:p>
      </dgm:t>
    </dgm:pt>
    <dgm:pt modelId="{5F35DA25-A70F-4A1E-9695-691F7B2B6987}" type="sibTrans" cxnId="{DA4AB80C-6248-4432-BFB9-2379D7376409}">
      <dgm:prSet/>
      <dgm:spPr/>
      <dgm:t>
        <a:bodyPr/>
        <a:lstStyle/>
        <a:p>
          <a:endParaRPr lang="pt-BR"/>
        </a:p>
      </dgm:t>
    </dgm:pt>
    <dgm:pt modelId="{44200C21-8611-40F8-9E99-12D487D6C932}" type="pres">
      <dgm:prSet presAssocID="{F3387EA9-BCCE-47DF-9F12-D023E8F5019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30A89821-C7CB-4004-9E9F-A988A8817807}" type="pres">
      <dgm:prSet presAssocID="{BE6C53AC-8526-4D76-A1A0-9EFED7F92B6D}" presName="ParentComposite" presStyleCnt="0"/>
      <dgm:spPr/>
    </dgm:pt>
    <dgm:pt modelId="{9989C60F-0052-499B-9655-751D207FF8DD}" type="pres">
      <dgm:prSet presAssocID="{BE6C53AC-8526-4D76-A1A0-9EFED7F92B6D}" presName="Chord" presStyleLbl="bgShp" presStyleIdx="0" presStyleCnt="1"/>
      <dgm:spPr/>
    </dgm:pt>
    <dgm:pt modelId="{5E2A840F-2D9E-45FB-BD70-9A4851AF6579}" type="pres">
      <dgm:prSet presAssocID="{BE6C53AC-8526-4D76-A1A0-9EFED7F92B6D}" presName="Pie" presStyleLbl="alignNode1" presStyleIdx="0" presStyleCnt="1"/>
      <dgm:spPr/>
    </dgm:pt>
    <dgm:pt modelId="{40095CC2-6211-4131-BEFF-453CEFBAF030}" type="pres">
      <dgm:prSet presAssocID="{BE6C53AC-8526-4D76-A1A0-9EFED7F92B6D}" presName="Paren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76331978-AA6F-4D5D-82E8-C1AFDC4C8408}" type="pres">
      <dgm:prSet presAssocID="{6A9431BF-72FD-408E-A5A7-7F4433EFD0C7}" presName="negSibTrans" presStyleCnt="0"/>
      <dgm:spPr/>
    </dgm:pt>
    <dgm:pt modelId="{A4178A96-ACDD-41D9-8747-E05D87B9462A}" type="pres">
      <dgm:prSet presAssocID="{BE6C53AC-8526-4D76-A1A0-9EFED7F92B6D}" presName="composite" presStyleCnt="0"/>
      <dgm:spPr/>
    </dgm:pt>
    <dgm:pt modelId="{ECE87D56-B555-4825-9898-E95B7CA6000D}" type="pres">
      <dgm:prSet presAssocID="{BE6C53AC-8526-4D76-A1A0-9EFED7F92B6D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7EEDE04-45FA-48F4-8B09-B2711D5ECA8F}" srcId="{F3387EA9-BCCE-47DF-9F12-D023E8F50199}" destId="{BE6C53AC-8526-4D76-A1A0-9EFED7F92B6D}" srcOrd="0" destOrd="0" parTransId="{981956F5-39C7-4078-9C70-6899A0BBB8AA}" sibTransId="{A185081F-E85B-4901-855E-BB67DC93FD81}"/>
    <dgm:cxn modelId="{DA4AB80C-6248-4432-BFB9-2379D7376409}" srcId="{6AD0D310-BC77-4A6D-B115-8E8F892DBE66}" destId="{AD95CB7F-638D-460A-BF18-830E31A66C0C}" srcOrd="2" destOrd="0" parTransId="{C45C2F64-70B8-464F-936C-111E7A2DA7D5}" sibTransId="{5F35DA25-A70F-4A1E-9695-691F7B2B6987}"/>
    <dgm:cxn modelId="{F27DA319-21EB-420B-AF40-D61853BBABA8}" srcId="{6AD0D310-BC77-4A6D-B115-8E8F892DBE66}" destId="{383B7EFD-47D0-4805-A9F1-FEB5ED36B5AF}" srcOrd="1" destOrd="0" parTransId="{B1AD1619-612F-4E46-9A13-8A0F41FCA442}" sibTransId="{0C21DE1C-A957-4542-8EEA-D249890F412C}"/>
    <dgm:cxn modelId="{1958E619-483C-4DFE-8DE9-58706A79BBA7}" type="presOf" srcId="{6AD0D310-BC77-4A6D-B115-8E8F892DBE66}" destId="{ECE87D56-B555-4825-9898-E95B7CA6000D}" srcOrd="0" destOrd="0" presId="urn:microsoft.com/office/officeart/2009/3/layout/PieProcess"/>
    <dgm:cxn modelId="{3FF0C929-3AEC-44C6-B7F6-1D3F4A1449AF}" srcId="{2526ACEB-8B56-4504-B7D2-C992C502866F}" destId="{F6B52F42-A9A2-4552-AE35-C22E0CD57490}" srcOrd="0" destOrd="0" parTransId="{1BD580F1-FB72-46B1-AC56-5FEE8CE5AA66}" sibTransId="{6A14670F-D112-4F54-8361-78AD5B16F1B6}"/>
    <dgm:cxn modelId="{6A452639-6CFA-4277-95A9-BF29AB8B172B}" type="presOf" srcId="{AD95CB7F-638D-460A-BF18-830E31A66C0C}" destId="{ECE87D56-B555-4825-9898-E95B7CA6000D}" srcOrd="0" destOrd="3" presId="urn:microsoft.com/office/officeart/2009/3/layout/PieProcess"/>
    <dgm:cxn modelId="{9EEBB35D-E0D0-4CCC-AD3F-AD3C9884D7DD}" type="presOf" srcId="{F3387EA9-BCCE-47DF-9F12-D023E8F50199}" destId="{44200C21-8611-40F8-9E99-12D487D6C932}" srcOrd="0" destOrd="0" presId="urn:microsoft.com/office/officeart/2009/3/layout/PieProcess"/>
    <dgm:cxn modelId="{831E6941-30D0-47F7-AA84-E339EA312384}" type="presOf" srcId="{AB71A807-A34B-417A-94EA-151D3A60E97A}" destId="{ECE87D56-B555-4825-9898-E95B7CA6000D}" srcOrd="0" destOrd="1" presId="urn:microsoft.com/office/officeart/2009/3/layout/PieProcess"/>
    <dgm:cxn modelId="{2FCDB1A2-522D-403F-8DC9-85238576610D}" srcId="{BE6C53AC-8526-4D76-A1A0-9EFED7F92B6D}" destId="{6AD0D310-BC77-4A6D-B115-8E8F892DBE66}" srcOrd="0" destOrd="0" parTransId="{C3BC79CB-190C-4007-9C82-5CFA4FD23227}" sibTransId="{6A9431BF-72FD-408E-A5A7-7F4433EFD0C7}"/>
    <dgm:cxn modelId="{3661D2A8-D41A-45D7-8726-58396C432E1D}" type="presOf" srcId="{AE2D7167-F38F-4939-9301-250F8E4E977A}" destId="{ECE87D56-B555-4825-9898-E95B7CA6000D}" srcOrd="0" destOrd="6" presId="urn:microsoft.com/office/officeart/2009/3/layout/PieProcess"/>
    <dgm:cxn modelId="{B5B95BB4-C6A8-4B04-BACF-84AED4455AD0}" srcId="{BE6C53AC-8526-4D76-A1A0-9EFED7F92B6D}" destId="{2526ACEB-8B56-4504-B7D2-C992C502866F}" srcOrd="1" destOrd="0" parTransId="{63B95044-5BCC-4F9D-ACEF-C2D0B51F21F6}" sibTransId="{749E0EC4-2945-45C7-B5F7-308472D5BF52}"/>
    <dgm:cxn modelId="{96F155B7-BC2B-4EC0-8E93-67ABBACA2DE5}" type="presOf" srcId="{F6B52F42-A9A2-4552-AE35-C22E0CD57490}" destId="{ECE87D56-B555-4825-9898-E95B7CA6000D}" srcOrd="0" destOrd="5" presId="urn:microsoft.com/office/officeart/2009/3/layout/PieProcess"/>
    <dgm:cxn modelId="{886AC8BE-CBFF-4D63-858B-4979C021B85F}" type="presOf" srcId="{383B7EFD-47D0-4805-A9F1-FEB5ED36B5AF}" destId="{ECE87D56-B555-4825-9898-E95B7CA6000D}" srcOrd="0" destOrd="2" presId="urn:microsoft.com/office/officeart/2009/3/layout/PieProcess"/>
    <dgm:cxn modelId="{08C00FE1-14C9-4960-82DD-F5C6EC079BA8}" type="presOf" srcId="{2526ACEB-8B56-4504-B7D2-C992C502866F}" destId="{ECE87D56-B555-4825-9898-E95B7CA6000D}" srcOrd="0" destOrd="4" presId="urn:microsoft.com/office/officeart/2009/3/layout/PieProcess"/>
    <dgm:cxn modelId="{47B74CED-639A-414D-8B19-248700B82003}" type="presOf" srcId="{BE6C53AC-8526-4D76-A1A0-9EFED7F92B6D}" destId="{40095CC2-6211-4131-BEFF-453CEFBAF030}" srcOrd="0" destOrd="0" presId="urn:microsoft.com/office/officeart/2009/3/layout/PieProcess"/>
    <dgm:cxn modelId="{CF8A2FEE-F76D-41B2-8029-E83483FD8040}" srcId="{6AD0D310-BC77-4A6D-B115-8E8F892DBE66}" destId="{AB71A807-A34B-417A-94EA-151D3A60E97A}" srcOrd="0" destOrd="0" parTransId="{E14DE538-B9C3-46E0-B46C-533B27AA9B04}" sibTransId="{56C89007-CA30-4D00-BF1C-220D3D6E4693}"/>
    <dgm:cxn modelId="{55D90FF7-4161-48C9-9843-207D68D0CB38}" srcId="{2526ACEB-8B56-4504-B7D2-C992C502866F}" destId="{AE2D7167-F38F-4939-9301-250F8E4E977A}" srcOrd="1" destOrd="0" parTransId="{FAA157A2-507C-474D-AEA6-4F4BE4EFDF03}" sibTransId="{2C9DA8BB-7653-47E0-AA59-EE376D7AA728}"/>
    <dgm:cxn modelId="{C9B777A4-30D9-4572-8C07-66675E5ED57B}" type="presParOf" srcId="{44200C21-8611-40F8-9E99-12D487D6C932}" destId="{30A89821-C7CB-4004-9E9F-A988A8817807}" srcOrd="0" destOrd="0" presId="urn:microsoft.com/office/officeart/2009/3/layout/PieProcess"/>
    <dgm:cxn modelId="{DB79B680-3818-41C8-98D6-81AEF395F360}" type="presParOf" srcId="{30A89821-C7CB-4004-9E9F-A988A8817807}" destId="{9989C60F-0052-499B-9655-751D207FF8DD}" srcOrd="0" destOrd="0" presId="urn:microsoft.com/office/officeart/2009/3/layout/PieProcess"/>
    <dgm:cxn modelId="{81A637EC-8644-407A-9520-85CB6B425DFA}" type="presParOf" srcId="{30A89821-C7CB-4004-9E9F-A988A8817807}" destId="{5E2A840F-2D9E-45FB-BD70-9A4851AF6579}" srcOrd="1" destOrd="0" presId="urn:microsoft.com/office/officeart/2009/3/layout/PieProcess"/>
    <dgm:cxn modelId="{A8414319-8B61-4449-A8A6-2A9555F09C28}" type="presParOf" srcId="{30A89821-C7CB-4004-9E9F-A988A8817807}" destId="{40095CC2-6211-4131-BEFF-453CEFBAF030}" srcOrd="2" destOrd="0" presId="urn:microsoft.com/office/officeart/2009/3/layout/PieProcess"/>
    <dgm:cxn modelId="{6ACEBBE2-39A1-48D3-8FE8-291346220E31}" type="presParOf" srcId="{44200C21-8611-40F8-9E99-12D487D6C932}" destId="{76331978-AA6F-4D5D-82E8-C1AFDC4C8408}" srcOrd="1" destOrd="0" presId="urn:microsoft.com/office/officeart/2009/3/layout/PieProcess"/>
    <dgm:cxn modelId="{5FB364D7-0C1D-4855-897F-AD08E398D1C4}" type="presParOf" srcId="{44200C21-8611-40F8-9E99-12D487D6C932}" destId="{A4178A96-ACDD-41D9-8747-E05D87B9462A}" srcOrd="2" destOrd="0" presId="urn:microsoft.com/office/officeart/2009/3/layout/PieProcess"/>
    <dgm:cxn modelId="{44AADA5E-62A6-4D9E-816E-E288B7A7D3D4}" type="presParOf" srcId="{A4178A96-ACDD-41D9-8747-E05D87B9462A}" destId="{ECE87D56-B555-4825-9898-E95B7CA6000D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A087773-EA0E-44FC-A94B-4AFB3C1AF7E0}" type="doc">
      <dgm:prSet loTypeId="urn:microsoft.com/office/officeart/2005/8/layout/arrow6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B5D1E008-D7B5-4E2C-B1FC-D05B534A85D4}">
      <dgm:prSet phldrT="[Texto]" custT="1"/>
      <dgm:spPr/>
      <dgm:t>
        <a:bodyPr/>
        <a:lstStyle/>
        <a:p>
          <a:r>
            <a:rPr lang="pt-BR" sz="1400" b="1" dirty="0"/>
            <a:t>Primeira fase (1810-1814)</a:t>
          </a:r>
          <a:r>
            <a:rPr lang="pt-BR" sz="1400" dirty="0"/>
            <a:t>: os </a:t>
          </a:r>
          <a:r>
            <a:rPr lang="pt-BR" sz="1400" i="1" dirty="0" err="1"/>
            <a:t>criollos</a:t>
          </a:r>
          <a:r>
            <a:rPr lang="pt-BR" sz="1400" dirty="0"/>
            <a:t> formaram exércitos e obtiveram vitórias contra os realistas. A Espanha se encontrava ocupada por Napoleão Bonaparte.</a:t>
          </a:r>
        </a:p>
      </dgm:t>
    </dgm:pt>
    <dgm:pt modelId="{AE0AB2E8-953D-474F-A77D-182D22F3C6A4}" type="parTrans" cxnId="{027A1D01-D72C-43A9-A1AB-C15323D864C2}">
      <dgm:prSet/>
      <dgm:spPr/>
      <dgm:t>
        <a:bodyPr/>
        <a:lstStyle/>
        <a:p>
          <a:endParaRPr lang="pt-BR"/>
        </a:p>
      </dgm:t>
    </dgm:pt>
    <dgm:pt modelId="{D92BF774-4336-4D55-B284-62D7B0D4F99F}" type="sibTrans" cxnId="{027A1D01-D72C-43A9-A1AB-C15323D864C2}">
      <dgm:prSet/>
      <dgm:spPr/>
      <dgm:t>
        <a:bodyPr/>
        <a:lstStyle/>
        <a:p>
          <a:endParaRPr lang="pt-BR"/>
        </a:p>
      </dgm:t>
    </dgm:pt>
    <dgm:pt modelId="{BA8B3ED1-9EEE-4779-8F80-FD190CEA7630}">
      <dgm:prSet phldrT="[Texto]" custT="1"/>
      <dgm:spPr/>
      <dgm:t>
        <a:bodyPr/>
        <a:lstStyle/>
        <a:p>
          <a:r>
            <a:rPr lang="pt-BR" sz="1400" b="1" dirty="0"/>
            <a:t>Segunda fase (1814-1825)</a:t>
          </a:r>
          <a:r>
            <a:rPr lang="pt-BR" sz="1400" dirty="0"/>
            <a:t>: começou com a queda de Napoleão e a volta de Fernando VII, que enviou uma grande expedição para combater os movimentos pela independência.</a:t>
          </a:r>
        </a:p>
      </dgm:t>
    </dgm:pt>
    <dgm:pt modelId="{7B90981F-CA3B-4A93-8446-8567059E6ECB}" type="parTrans" cxnId="{4055857D-1F0E-4DFA-A523-67B4F0EBD8BA}">
      <dgm:prSet/>
      <dgm:spPr/>
      <dgm:t>
        <a:bodyPr/>
        <a:lstStyle/>
        <a:p>
          <a:endParaRPr lang="pt-BR"/>
        </a:p>
      </dgm:t>
    </dgm:pt>
    <dgm:pt modelId="{130312FB-3C6B-42D6-A893-2DBE4D618EF9}" type="sibTrans" cxnId="{4055857D-1F0E-4DFA-A523-67B4F0EBD8BA}">
      <dgm:prSet/>
      <dgm:spPr/>
      <dgm:t>
        <a:bodyPr/>
        <a:lstStyle/>
        <a:p>
          <a:endParaRPr lang="pt-BR"/>
        </a:p>
      </dgm:t>
    </dgm:pt>
    <dgm:pt modelId="{BA2B285A-0740-4EEB-95F7-350B2423BD04}" type="pres">
      <dgm:prSet presAssocID="{8A087773-EA0E-44FC-A94B-4AFB3C1AF7E0}" presName="compositeShape" presStyleCnt="0">
        <dgm:presLayoutVars>
          <dgm:chMax val="2"/>
          <dgm:dir/>
          <dgm:resizeHandles val="exact"/>
        </dgm:presLayoutVars>
      </dgm:prSet>
      <dgm:spPr/>
    </dgm:pt>
    <dgm:pt modelId="{CB6857FB-7BDD-49C6-80D6-D1940B6DA969}" type="pres">
      <dgm:prSet presAssocID="{8A087773-EA0E-44FC-A94B-4AFB3C1AF7E0}" presName="ribbon" presStyleLbl="node1" presStyleIdx="0" presStyleCnt="1" custScaleX="232194"/>
      <dgm:spPr/>
    </dgm:pt>
    <dgm:pt modelId="{61F1F0BF-9D7B-4A8F-9D09-54BE09F6DD3D}" type="pres">
      <dgm:prSet presAssocID="{8A087773-EA0E-44FC-A94B-4AFB3C1AF7E0}" presName="leftArrowText" presStyleLbl="node1" presStyleIdx="0" presStyleCnt="1" custScaleX="277358" custScaleY="124926" custLinFactX="-936" custLinFactNeighborX="-100000" custLinFactNeighborY="-1301">
        <dgm:presLayoutVars>
          <dgm:chMax val="0"/>
          <dgm:bulletEnabled val="1"/>
        </dgm:presLayoutVars>
      </dgm:prSet>
      <dgm:spPr/>
    </dgm:pt>
    <dgm:pt modelId="{F73F4049-5964-4EAF-A9FF-EE9EB418980B}" type="pres">
      <dgm:prSet presAssocID="{8A087773-EA0E-44FC-A94B-4AFB3C1AF7E0}" presName="rightArrowText" presStyleLbl="node1" presStyleIdx="0" presStyleCnt="1" custScaleX="259520" custScaleY="125156" custLinFactNeighborX="69647" custLinFactNeighborY="2602">
        <dgm:presLayoutVars>
          <dgm:chMax val="0"/>
          <dgm:bulletEnabled val="1"/>
        </dgm:presLayoutVars>
      </dgm:prSet>
      <dgm:spPr/>
    </dgm:pt>
  </dgm:ptLst>
  <dgm:cxnLst>
    <dgm:cxn modelId="{027A1D01-D72C-43A9-A1AB-C15323D864C2}" srcId="{8A087773-EA0E-44FC-A94B-4AFB3C1AF7E0}" destId="{B5D1E008-D7B5-4E2C-B1FC-D05B534A85D4}" srcOrd="0" destOrd="0" parTransId="{AE0AB2E8-953D-474F-A77D-182D22F3C6A4}" sibTransId="{D92BF774-4336-4D55-B284-62D7B0D4F99F}"/>
    <dgm:cxn modelId="{C318D335-6A00-4DAB-B50B-409888C35289}" type="presOf" srcId="{B5D1E008-D7B5-4E2C-B1FC-D05B534A85D4}" destId="{61F1F0BF-9D7B-4A8F-9D09-54BE09F6DD3D}" srcOrd="0" destOrd="0" presId="urn:microsoft.com/office/officeart/2005/8/layout/arrow6"/>
    <dgm:cxn modelId="{4055857D-1F0E-4DFA-A523-67B4F0EBD8BA}" srcId="{8A087773-EA0E-44FC-A94B-4AFB3C1AF7E0}" destId="{BA8B3ED1-9EEE-4779-8F80-FD190CEA7630}" srcOrd="1" destOrd="0" parTransId="{7B90981F-CA3B-4A93-8446-8567059E6ECB}" sibTransId="{130312FB-3C6B-42D6-A893-2DBE4D618EF9}"/>
    <dgm:cxn modelId="{5B65B8B0-917E-48EC-BD76-7C3AE540FCEE}" type="presOf" srcId="{BA8B3ED1-9EEE-4779-8F80-FD190CEA7630}" destId="{F73F4049-5964-4EAF-A9FF-EE9EB418980B}" srcOrd="0" destOrd="0" presId="urn:microsoft.com/office/officeart/2005/8/layout/arrow6"/>
    <dgm:cxn modelId="{AB1E0CC3-42BD-435A-8E05-65C05FC29AE5}" type="presOf" srcId="{8A087773-EA0E-44FC-A94B-4AFB3C1AF7E0}" destId="{BA2B285A-0740-4EEB-95F7-350B2423BD04}" srcOrd="0" destOrd="0" presId="urn:microsoft.com/office/officeart/2005/8/layout/arrow6"/>
    <dgm:cxn modelId="{F9FF53E2-545E-4310-887E-E15B7464BCB1}" type="presParOf" srcId="{BA2B285A-0740-4EEB-95F7-350B2423BD04}" destId="{CB6857FB-7BDD-49C6-80D6-D1940B6DA969}" srcOrd="0" destOrd="0" presId="urn:microsoft.com/office/officeart/2005/8/layout/arrow6"/>
    <dgm:cxn modelId="{0E66870C-41E5-4335-8953-6B403412AF7A}" type="presParOf" srcId="{BA2B285A-0740-4EEB-95F7-350B2423BD04}" destId="{61F1F0BF-9D7B-4A8F-9D09-54BE09F6DD3D}" srcOrd="1" destOrd="0" presId="urn:microsoft.com/office/officeart/2005/8/layout/arrow6"/>
    <dgm:cxn modelId="{1879BE42-EC49-4BD8-9A73-329778A894D2}" type="presParOf" srcId="{BA2B285A-0740-4EEB-95F7-350B2423BD04}" destId="{F73F4049-5964-4EAF-A9FF-EE9EB418980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70F4DE0-E571-4B10-859B-01DA4051AEB2}" type="doc">
      <dgm:prSet loTypeId="urn:microsoft.com/office/officeart/2005/8/layout/b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1B38168D-0081-4DFC-BA8B-FFBE304C999C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1810: Exército de camponeses liderados por Miguel Hidalgo e José </a:t>
          </a:r>
          <a:r>
            <a:rPr lang="pt-BR" sz="1600" dirty="0" err="1">
              <a:latin typeface="Roboto" pitchFamily="2" charset="0"/>
              <a:ea typeface="Roboto" pitchFamily="2" charset="0"/>
            </a:rPr>
            <a:t>María</a:t>
          </a:r>
          <a:r>
            <a:rPr lang="pt-BR" sz="1600" dirty="0">
              <a:latin typeface="Roboto" pitchFamily="2" charset="0"/>
              <a:ea typeface="Roboto" pitchFamily="2" charset="0"/>
            </a:rPr>
            <a:t> </a:t>
          </a:r>
          <a:r>
            <a:rPr lang="pt-BR" sz="1600" dirty="0" err="1">
              <a:latin typeface="Roboto" pitchFamily="2" charset="0"/>
              <a:ea typeface="Roboto" pitchFamily="2" charset="0"/>
            </a:rPr>
            <a:t>Morelos</a:t>
          </a:r>
          <a:r>
            <a:rPr lang="pt-BR" sz="1600" dirty="0">
              <a:latin typeface="Roboto" pitchFamily="2" charset="0"/>
              <a:ea typeface="Roboto" pitchFamily="2" charset="0"/>
            </a:rPr>
            <a:t> rebelou-se contra o domínio espanhol.</a:t>
          </a:r>
        </a:p>
      </dgm:t>
    </dgm:pt>
    <dgm:pt modelId="{EA1B6967-0DA6-4F67-8DA7-7036F958836F}" type="parTrans" cxnId="{66F86304-2C14-4CCE-B96B-0326CAF1B7FC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C7126A2B-31EB-45C0-ADA6-5D72BAAD6D1A}" type="sibTrans" cxnId="{66F86304-2C14-4CCE-B96B-0326CAF1B7FC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3F371506-428A-45B4-A291-03AB3FF5C7BA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Hidalgo proclamou o fim da escravidão negra e da cobrança de tributos dos indígenas.</a:t>
          </a:r>
        </a:p>
      </dgm:t>
    </dgm:pt>
    <dgm:pt modelId="{9D28B861-074E-431D-911F-00DD2CE3454F}" type="parTrans" cxnId="{2984BEBF-09C9-4B18-BD62-574B84FEAD57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5FD403FB-5A25-473F-99CC-23637ED495C5}" type="sibTrans" cxnId="{2984BEBF-09C9-4B18-BD62-574B84FEAD57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332F0493-35DC-4347-AE6E-4C35D70E88C1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Proclamação da independência (1821).</a:t>
          </a:r>
        </a:p>
      </dgm:t>
    </dgm:pt>
    <dgm:pt modelId="{D8831BFD-14DE-4EAD-86B0-CE3051B5B995}" type="parTrans" cxnId="{61772188-1F7C-49B7-98AD-581F7A4D98E4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6244F28C-B0B8-4CC0-9F48-CAC7091DB24E}" type="sibTrans" cxnId="{61772188-1F7C-49B7-98AD-581F7A4D98E4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7F21F897-94D7-4C40-97BE-5262166C30AA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Em 1822, após um golpe, </a:t>
          </a:r>
          <a:r>
            <a:rPr lang="pt-BR" sz="1600" dirty="0" err="1">
              <a:latin typeface="Roboto" pitchFamily="2" charset="0"/>
              <a:ea typeface="Roboto" pitchFamily="2" charset="0"/>
            </a:rPr>
            <a:t>Iturbide</a:t>
          </a:r>
          <a:r>
            <a:rPr lang="pt-BR" sz="1600" dirty="0">
              <a:latin typeface="Roboto" pitchFamily="2" charset="0"/>
              <a:ea typeface="Roboto" pitchFamily="2" charset="0"/>
            </a:rPr>
            <a:t> tornou-se imperador.</a:t>
          </a:r>
        </a:p>
      </dgm:t>
    </dgm:pt>
    <dgm:pt modelId="{A412FB1F-50B4-405E-98EB-A0F86643DEFB}" type="parTrans" cxnId="{E6DA7E85-0AC9-43D7-8DAA-AB85209FD577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E1B27898-D5F0-43AB-BB06-A4E9E07497AD}" type="sibTrans" cxnId="{E6DA7E85-0AC9-43D7-8DAA-AB85209FD577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C2F0DCF1-6BA1-4138-9CC5-B45A70D9F790}">
      <dgm:prSet phldrT="[Texto]" custT="1"/>
      <dgm:spPr/>
      <dgm:t>
        <a:bodyPr/>
        <a:lstStyle/>
        <a:p>
          <a:r>
            <a:rPr lang="pt-BR" sz="1600" i="1" dirty="0" err="1">
              <a:latin typeface="Roboto" pitchFamily="2" charset="0"/>
              <a:ea typeface="Roboto" pitchFamily="2" charset="0"/>
            </a:rPr>
            <a:t>Chapetones</a:t>
          </a:r>
          <a:r>
            <a:rPr lang="pt-BR" sz="1600" dirty="0">
              <a:latin typeface="Roboto" pitchFamily="2" charset="0"/>
              <a:ea typeface="Roboto" pitchFamily="2" charset="0"/>
            </a:rPr>
            <a:t> e </a:t>
          </a:r>
          <a:r>
            <a:rPr lang="pt-BR" sz="1600" i="1" dirty="0" err="1">
              <a:latin typeface="Roboto" pitchFamily="2" charset="0"/>
              <a:ea typeface="Roboto" pitchFamily="2" charset="0"/>
            </a:rPr>
            <a:t>criollos</a:t>
          </a:r>
          <a:r>
            <a:rPr lang="pt-BR" sz="1600" dirty="0">
              <a:latin typeface="Roboto" pitchFamily="2" charset="0"/>
              <a:ea typeface="Roboto" pitchFamily="2" charset="0"/>
            </a:rPr>
            <a:t> reprimiram o movimento e executaram o padre Hidalgo.</a:t>
          </a:r>
        </a:p>
      </dgm:t>
    </dgm:pt>
    <dgm:pt modelId="{4D7FD2B2-8718-425A-B14B-DB3B299ED61F}" type="parTrans" cxnId="{2A9A3099-A199-43E6-A697-E8E5E41394F9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174D8DFC-8731-4598-8C93-545C26368250}" type="sibTrans" cxnId="{2A9A3099-A199-43E6-A697-E8E5E41394F9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4F6B43A6-D553-4457-98B9-BC21782EC141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Os rebeldes exigiam independência com divisão da terra entre os pobres.</a:t>
          </a:r>
        </a:p>
      </dgm:t>
    </dgm:pt>
    <dgm:pt modelId="{E2A537BB-6F72-42E6-80CF-6C869D20C054}" type="parTrans" cxnId="{D2CFFF71-775E-42C5-8CA8-3433AE61D4D0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703AB33E-3850-42A9-83EC-E48DF3995386}" type="sibTrans" cxnId="{D2CFFF71-775E-42C5-8CA8-3433AE61D4D0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FD788F29-C501-49F8-93C9-C68C30057F9B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Formaram um exército com 80 mil pessoas e conquistaram algumas cidades.</a:t>
          </a:r>
        </a:p>
      </dgm:t>
    </dgm:pt>
    <dgm:pt modelId="{39A6635B-7E5E-41BC-8DC3-0BE6BB217B49}" type="parTrans" cxnId="{6D21933D-95CA-42FB-AEDE-B81514BF2010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E39A6FC3-D330-4633-8C95-DC9A65E85FB5}" type="sibTrans" cxnId="{6D21933D-95CA-42FB-AEDE-B81514BF2010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C1CD06C1-285C-4315-A794-0B1BDC652733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 líder da repressão, Agustín de </a:t>
          </a:r>
          <a:r>
            <a:rPr lang="pt-BR" sz="1600" dirty="0" err="1">
              <a:latin typeface="Roboto" pitchFamily="2" charset="0"/>
              <a:ea typeface="Roboto" pitchFamily="2" charset="0"/>
            </a:rPr>
            <a:t>Iturbide</a:t>
          </a:r>
          <a:r>
            <a:rPr lang="pt-BR" sz="1600" dirty="0">
              <a:latin typeface="Roboto" pitchFamily="2" charset="0"/>
              <a:ea typeface="Roboto" pitchFamily="2" charset="0"/>
            </a:rPr>
            <a:t>, tomou o poder.</a:t>
          </a:r>
        </a:p>
      </dgm:t>
    </dgm:pt>
    <dgm:pt modelId="{7B860321-4F6C-4513-B7D4-347D1495C3FC}" type="parTrans" cxnId="{61077329-EDE8-4109-9CD8-83B8AEBC877F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1A870061-9DB3-46EF-A77E-31BFAD1943DE}" type="sibTrans" cxnId="{61077329-EDE8-4109-9CD8-83B8AEBC877F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7BCE4574-3DFF-4CE5-8AF6-7FB3364D4D0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Pouco depois, a elite </a:t>
          </a:r>
          <a:r>
            <a:rPr lang="pt-BR" sz="1600" i="1" dirty="0" err="1">
              <a:latin typeface="Roboto" pitchFamily="2" charset="0"/>
              <a:ea typeface="Roboto" pitchFamily="2" charset="0"/>
            </a:rPr>
            <a:t>criolla</a:t>
          </a:r>
          <a:r>
            <a:rPr lang="pt-BR" sz="1600" dirty="0">
              <a:latin typeface="Roboto" pitchFamily="2" charset="0"/>
              <a:ea typeface="Roboto" pitchFamily="2" charset="0"/>
            </a:rPr>
            <a:t> e o exército derrubaram </a:t>
          </a:r>
          <a:r>
            <a:rPr lang="pt-BR" sz="1600" dirty="0" err="1">
              <a:latin typeface="Roboto" pitchFamily="2" charset="0"/>
              <a:ea typeface="Roboto" pitchFamily="2" charset="0"/>
            </a:rPr>
            <a:t>Iturbide</a:t>
          </a:r>
          <a:r>
            <a:rPr lang="pt-BR" sz="1600" dirty="0">
              <a:latin typeface="Roboto" pitchFamily="2" charset="0"/>
              <a:ea typeface="Roboto" pitchFamily="2" charset="0"/>
            </a:rPr>
            <a:t> e proclamaram a República.</a:t>
          </a:r>
        </a:p>
      </dgm:t>
    </dgm:pt>
    <dgm:pt modelId="{9164BF00-46A8-47B1-AC5B-7C22F881AB9C}" type="parTrans" cxnId="{AB0E906D-A8CE-4520-9646-2FC08FEE80DF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7F108DC3-A377-4C2B-B71C-A5BB9D78F77A}" type="sibTrans" cxnId="{AB0E906D-A8CE-4520-9646-2FC08FEE80DF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55B3BF35-EDBD-453F-A6E7-C079E03A949F}" type="pres">
      <dgm:prSet presAssocID="{A70F4DE0-E571-4B10-859B-01DA4051AEB2}" presName="Name0" presStyleCnt="0">
        <dgm:presLayoutVars>
          <dgm:dir/>
          <dgm:resizeHandles/>
        </dgm:presLayoutVars>
      </dgm:prSet>
      <dgm:spPr/>
    </dgm:pt>
    <dgm:pt modelId="{2805289C-BD4C-45E6-B7D8-9D98679E7D61}" type="pres">
      <dgm:prSet presAssocID="{1B38168D-0081-4DFC-BA8B-FFBE304C999C}" presName="compNode" presStyleCnt="0"/>
      <dgm:spPr/>
    </dgm:pt>
    <dgm:pt modelId="{9767798E-C2D8-49B4-A3B9-DBD1B24697C6}" type="pres">
      <dgm:prSet presAssocID="{1B38168D-0081-4DFC-BA8B-FFBE304C999C}" presName="dummyConnPt" presStyleCnt="0"/>
      <dgm:spPr/>
    </dgm:pt>
    <dgm:pt modelId="{64CFAA53-381F-4B9F-A30B-6CF514EC80D4}" type="pres">
      <dgm:prSet presAssocID="{1B38168D-0081-4DFC-BA8B-FFBE304C999C}" presName="node" presStyleLbl="node1" presStyleIdx="0" presStyleCnt="9">
        <dgm:presLayoutVars>
          <dgm:bulletEnabled val="1"/>
        </dgm:presLayoutVars>
      </dgm:prSet>
      <dgm:spPr/>
    </dgm:pt>
    <dgm:pt modelId="{8DEEA358-F062-429C-AE8F-5D9856F2385B}" type="pres">
      <dgm:prSet presAssocID="{C7126A2B-31EB-45C0-ADA6-5D72BAAD6D1A}" presName="sibTrans" presStyleLbl="bgSibTrans2D1" presStyleIdx="0" presStyleCnt="8"/>
      <dgm:spPr/>
    </dgm:pt>
    <dgm:pt modelId="{D3DBED15-8E3B-445F-8661-37B1D6813B10}" type="pres">
      <dgm:prSet presAssocID="{3F371506-428A-45B4-A291-03AB3FF5C7BA}" presName="compNode" presStyleCnt="0"/>
      <dgm:spPr/>
    </dgm:pt>
    <dgm:pt modelId="{F1C55B88-036F-452D-959E-250475990103}" type="pres">
      <dgm:prSet presAssocID="{3F371506-428A-45B4-A291-03AB3FF5C7BA}" presName="dummyConnPt" presStyleCnt="0"/>
      <dgm:spPr/>
    </dgm:pt>
    <dgm:pt modelId="{D52B6DAD-B244-4400-BA45-7027E5F27875}" type="pres">
      <dgm:prSet presAssocID="{3F371506-428A-45B4-A291-03AB3FF5C7BA}" presName="node" presStyleLbl="node1" presStyleIdx="1" presStyleCnt="9">
        <dgm:presLayoutVars>
          <dgm:bulletEnabled val="1"/>
        </dgm:presLayoutVars>
      </dgm:prSet>
      <dgm:spPr/>
    </dgm:pt>
    <dgm:pt modelId="{8701FE48-6D61-4A11-AB3F-4B73C1A983D5}" type="pres">
      <dgm:prSet presAssocID="{5FD403FB-5A25-473F-99CC-23637ED495C5}" presName="sibTrans" presStyleLbl="bgSibTrans2D1" presStyleIdx="1" presStyleCnt="8"/>
      <dgm:spPr/>
    </dgm:pt>
    <dgm:pt modelId="{1939CEDE-25D9-4071-8663-693F8793ED03}" type="pres">
      <dgm:prSet presAssocID="{332F0493-35DC-4347-AE6E-4C35D70E88C1}" presName="compNode" presStyleCnt="0"/>
      <dgm:spPr/>
    </dgm:pt>
    <dgm:pt modelId="{B78FEBBE-1ECD-4F38-B1FE-59CF97EEE4A0}" type="pres">
      <dgm:prSet presAssocID="{332F0493-35DC-4347-AE6E-4C35D70E88C1}" presName="dummyConnPt" presStyleCnt="0"/>
      <dgm:spPr/>
    </dgm:pt>
    <dgm:pt modelId="{27CE02BD-B5FD-4D57-9AE5-C64B62940614}" type="pres">
      <dgm:prSet presAssocID="{332F0493-35DC-4347-AE6E-4C35D70E88C1}" presName="node" presStyleLbl="node1" presStyleIdx="2" presStyleCnt="9">
        <dgm:presLayoutVars>
          <dgm:bulletEnabled val="1"/>
        </dgm:presLayoutVars>
      </dgm:prSet>
      <dgm:spPr/>
    </dgm:pt>
    <dgm:pt modelId="{56022398-9AD9-4B4C-A57B-8A1397E7A1D5}" type="pres">
      <dgm:prSet presAssocID="{6244F28C-B0B8-4CC0-9F48-CAC7091DB24E}" presName="sibTrans" presStyleLbl="bgSibTrans2D1" presStyleIdx="2" presStyleCnt="8"/>
      <dgm:spPr/>
    </dgm:pt>
    <dgm:pt modelId="{E25316C9-3E39-4913-BCB6-78323E57CE24}" type="pres">
      <dgm:prSet presAssocID="{7F21F897-94D7-4C40-97BE-5262166C30AA}" presName="compNode" presStyleCnt="0"/>
      <dgm:spPr/>
    </dgm:pt>
    <dgm:pt modelId="{D8EF46CA-854E-4634-9880-695AC77148A7}" type="pres">
      <dgm:prSet presAssocID="{7F21F897-94D7-4C40-97BE-5262166C30AA}" presName="dummyConnPt" presStyleCnt="0"/>
      <dgm:spPr/>
    </dgm:pt>
    <dgm:pt modelId="{A3434BC6-8754-4AF3-A458-2959808DB61C}" type="pres">
      <dgm:prSet presAssocID="{7F21F897-94D7-4C40-97BE-5262166C30AA}" presName="node" presStyleLbl="node1" presStyleIdx="3" presStyleCnt="9">
        <dgm:presLayoutVars>
          <dgm:bulletEnabled val="1"/>
        </dgm:presLayoutVars>
      </dgm:prSet>
      <dgm:spPr/>
    </dgm:pt>
    <dgm:pt modelId="{7DCFEA03-DF45-480D-A3C3-521E0297AD6A}" type="pres">
      <dgm:prSet presAssocID="{E1B27898-D5F0-43AB-BB06-A4E9E07497AD}" presName="sibTrans" presStyleLbl="bgSibTrans2D1" presStyleIdx="3" presStyleCnt="8"/>
      <dgm:spPr/>
    </dgm:pt>
    <dgm:pt modelId="{08E78BA2-F5C0-45D1-8FFF-D5DE99CA7F96}" type="pres">
      <dgm:prSet presAssocID="{C2F0DCF1-6BA1-4138-9CC5-B45A70D9F790}" presName="compNode" presStyleCnt="0"/>
      <dgm:spPr/>
    </dgm:pt>
    <dgm:pt modelId="{3EE63605-F829-4CAC-9C28-B4AB17F99173}" type="pres">
      <dgm:prSet presAssocID="{C2F0DCF1-6BA1-4138-9CC5-B45A70D9F790}" presName="dummyConnPt" presStyleCnt="0"/>
      <dgm:spPr/>
    </dgm:pt>
    <dgm:pt modelId="{04B11AA4-7914-4A41-B4E8-8FBB871AC57D}" type="pres">
      <dgm:prSet presAssocID="{C2F0DCF1-6BA1-4138-9CC5-B45A70D9F790}" presName="node" presStyleLbl="node1" presStyleIdx="4" presStyleCnt="9">
        <dgm:presLayoutVars>
          <dgm:bulletEnabled val="1"/>
        </dgm:presLayoutVars>
      </dgm:prSet>
      <dgm:spPr/>
    </dgm:pt>
    <dgm:pt modelId="{4BB43058-AA72-45B6-B9BA-C7CBE8274FB2}" type="pres">
      <dgm:prSet presAssocID="{174D8DFC-8731-4598-8C93-545C26368250}" presName="sibTrans" presStyleLbl="bgSibTrans2D1" presStyleIdx="4" presStyleCnt="8"/>
      <dgm:spPr/>
    </dgm:pt>
    <dgm:pt modelId="{FFDAD939-79A7-4BA7-9E5B-3ED605E769B6}" type="pres">
      <dgm:prSet presAssocID="{4F6B43A6-D553-4457-98B9-BC21782EC141}" presName="compNode" presStyleCnt="0"/>
      <dgm:spPr/>
    </dgm:pt>
    <dgm:pt modelId="{EE5F6D2D-6714-4BDE-A805-8DBB5E6F3FCF}" type="pres">
      <dgm:prSet presAssocID="{4F6B43A6-D553-4457-98B9-BC21782EC141}" presName="dummyConnPt" presStyleCnt="0"/>
      <dgm:spPr/>
    </dgm:pt>
    <dgm:pt modelId="{84CA95E1-A4C6-4E53-9A0F-8FC98F562440}" type="pres">
      <dgm:prSet presAssocID="{4F6B43A6-D553-4457-98B9-BC21782EC141}" presName="node" presStyleLbl="node1" presStyleIdx="5" presStyleCnt="9">
        <dgm:presLayoutVars>
          <dgm:bulletEnabled val="1"/>
        </dgm:presLayoutVars>
      </dgm:prSet>
      <dgm:spPr/>
    </dgm:pt>
    <dgm:pt modelId="{C01AFD0B-AC79-4545-BC9D-A6791950B336}" type="pres">
      <dgm:prSet presAssocID="{703AB33E-3850-42A9-83EC-E48DF3995386}" presName="sibTrans" presStyleLbl="bgSibTrans2D1" presStyleIdx="5" presStyleCnt="8"/>
      <dgm:spPr/>
    </dgm:pt>
    <dgm:pt modelId="{7CF070EC-1AA1-4800-8ED3-B5EFB28CF553}" type="pres">
      <dgm:prSet presAssocID="{FD788F29-C501-49F8-93C9-C68C30057F9B}" presName="compNode" presStyleCnt="0"/>
      <dgm:spPr/>
    </dgm:pt>
    <dgm:pt modelId="{0D6F20A4-E85B-496A-BAD5-8BB5CCD143A0}" type="pres">
      <dgm:prSet presAssocID="{FD788F29-C501-49F8-93C9-C68C30057F9B}" presName="dummyConnPt" presStyleCnt="0"/>
      <dgm:spPr/>
    </dgm:pt>
    <dgm:pt modelId="{7A44483F-B2C7-47DE-9EB9-94D3E4AC738A}" type="pres">
      <dgm:prSet presAssocID="{FD788F29-C501-49F8-93C9-C68C30057F9B}" presName="node" presStyleLbl="node1" presStyleIdx="6" presStyleCnt="9">
        <dgm:presLayoutVars>
          <dgm:bulletEnabled val="1"/>
        </dgm:presLayoutVars>
      </dgm:prSet>
      <dgm:spPr/>
    </dgm:pt>
    <dgm:pt modelId="{5EE8D68E-1E98-4DA9-8BA6-6E32DBA29806}" type="pres">
      <dgm:prSet presAssocID="{E39A6FC3-D330-4633-8C95-DC9A65E85FB5}" presName="sibTrans" presStyleLbl="bgSibTrans2D1" presStyleIdx="6" presStyleCnt="8"/>
      <dgm:spPr/>
    </dgm:pt>
    <dgm:pt modelId="{4DD44A74-539B-4BD4-9DC4-6C45E0E6CD61}" type="pres">
      <dgm:prSet presAssocID="{C1CD06C1-285C-4315-A794-0B1BDC652733}" presName="compNode" presStyleCnt="0"/>
      <dgm:spPr/>
    </dgm:pt>
    <dgm:pt modelId="{68789242-F10E-4F5E-AA66-510C8D78A80B}" type="pres">
      <dgm:prSet presAssocID="{C1CD06C1-285C-4315-A794-0B1BDC652733}" presName="dummyConnPt" presStyleCnt="0"/>
      <dgm:spPr/>
    </dgm:pt>
    <dgm:pt modelId="{E8BDAF30-603C-4363-A16F-3AB48EB26DA2}" type="pres">
      <dgm:prSet presAssocID="{C1CD06C1-285C-4315-A794-0B1BDC652733}" presName="node" presStyleLbl="node1" presStyleIdx="7" presStyleCnt="9">
        <dgm:presLayoutVars>
          <dgm:bulletEnabled val="1"/>
        </dgm:presLayoutVars>
      </dgm:prSet>
      <dgm:spPr/>
    </dgm:pt>
    <dgm:pt modelId="{F17A2ECD-DCD3-4072-895A-CD11E8531AC3}" type="pres">
      <dgm:prSet presAssocID="{1A870061-9DB3-46EF-A77E-31BFAD1943DE}" presName="sibTrans" presStyleLbl="bgSibTrans2D1" presStyleIdx="7" presStyleCnt="8"/>
      <dgm:spPr/>
    </dgm:pt>
    <dgm:pt modelId="{72B34362-B6CB-43CE-A18C-9259EE9CDD86}" type="pres">
      <dgm:prSet presAssocID="{7BCE4574-3DFF-4CE5-8AF6-7FB3364D4D00}" presName="compNode" presStyleCnt="0"/>
      <dgm:spPr/>
    </dgm:pt>
    <dgm:pt modelId="{12C0421A-7978-45BA-B52D-E93FE7FA6102}" type="pres">
      <dgm:prSet presAssocID="{7BCE4574-3DFF-4CE5-8AF6-7FB3364D4D00}" presName="dummyConnPt" presStyleCnt="0"/>
      <dgm:spPr/>
    </dgm:pt>
    <dgm:pt modelId="{7D44EB01-F157-4F69-8E02-7C170D1C7EB2}" type="pres">
      <dgm:prSet presAssocID="{7BCE4574-3DFF-4CE5-8AF6-7FB3364D4D00}" presName="node" presStyleLbl="node1" presStyleIdx="8" presStyleCnt="9">
        <dgm:presLayoutVars>
          <dgm:bulletEnabled val="1"/>
        </dgm:presLayoutVars>
      </dgm:prSet>
      <dgm:spPr/>
    </dgm:pt>
  </dgm:ptLst>
  <dgm:cxnLst>
    <dgm:cxn modelId="{AAD7EC00-D752-4F5C-9911-99C29B7831A7}" type="presOf" srcId="{332F0493-35DC-4347-AE6E-4C35D70E88C1}" destId="{27CE02BD-B5FD-4D57-9AE5-C64B62940614}" srcOrd="0" destOrd="0" presId="urn:microsoft.com/office/officeart/2005/8/layout/bProcess4"/>
    <dgm:cxn modelId="{66F86304-2C14-4CCE-B96B-0326CAF1B7FC}" srcId="{A70F4DE0-E571-4B10-859B-01DA4051AEB2}" destId="{1B38168D-0081-4DFC-BA8B-FFBE304C999C}" srcOrd="0" destOrd="0" parTransId="{EA1B6967-0DA6-4F67-8DA7-7036F958836F}" sibTransId="{C7126A2B-31EB-45C0-ADA6-5D72BAAD6D1A}"/>
    <dgm:cxn modelId="{D46AAF0C-FF1B-45E2-ACA4-2FE8B54BE868}" type="presOf" srcId="{C7126A2B-31EB-45C0-ADA6-5D72BAAD6D1A}" destId="{8DEEA358-F062-429C-AE8F-5D9856F2385B}" srcOrd="0" destOrd="0" presId="urn:microsoft.com/office/officeart/2005/8/layout/bProcess4"/>
    <dgm:cxn modelId="{61077329-EDE8-4109-9CD8-83B8AEBC877F}" srcId="{A70F4DE0-E571-4B10-859B-01DA4051AEB2}" destId="{C1CD06C1-285C-4315-A794-0B1BDC652733}" srcOrd="7" destOrd="0" parTransId="{7B860321-4F6C-4513-B7D4-347D1495C3FC}" sibTransId="{1A870061-9DB3-46EF-A77E-31BFAD1943DE}"/>
    <dgm:cxn modelId="{91FFD629-0C1D-4DDC-89C7-18D90F33E1D9}" type="presOf" srcId="{1A870061-9DB3-46EF-A77E-31BFAD1943DE}" destId="{F17A2ECD-DCD3-4072-895A-CD11E8531AC3}" srcOrd="0" destOrd="0" presId="urn:microsoft.com/office/officeart/2005/8/layout/bProcess4"/>
    <dgm:cxn modelId="{6D21933D-95CA-42FB-AEDE-B81514BF2010}" srcId="{A70F4DE0-E571-4B10-859B-01DA4051AEB2}" destId="{FD788F29-C501-49F8-93C9-C68C30057F9B}" srcOrd="6" destOrd="0" parTransId="{39A6635B-7E5E-41BC-8DC3-0BE6BB217B49}" sibTransId="{E39A6FC3-D330-4633-8C95-DC9A65E85FB5}"/>
    <dgm:cxn modelId="{C4883F42-C4DC-4E8A-B855-B7B105831DA8}" type="presOf" srcId="{5FD403FB-5A25-473F-99CC-23637ED495C5}" destId="{8701FE48-6D61-4A11-AB3F-4B73C1A983D5}" srcOrd="0" destOrd="0" presId="urn:microsoft.com/office/officeart/2005/8/layout/bProcess4"/>
    <dgm:cxn modelId="{BC681A64-BB68-46D9-BEFE-3C1D3AC47B79}" type="presOf" srcId="{6244F28C-B0B8-4CC0-9F48-CAC7091DB24E}" destId="{56022398-9AD9-4B4C-A57B-8A1397E7A1D5}" srcOrd="0" destOrd="0" presId="urn:microsoft.com/office/officeart/2005/8/layout/bProcess4"/>
    <dgm:cxn modelId="{AB0E906D-A8CE-4520-9646-2FC08FEE80DF}" srcId="{A70F4DE0-E571-4B10-859B-01DA4051AEB2}" destId="{7BCE4574-3DFF-4CE5-8AF6-7FB3364D4D00}" srcOrd="8" destOrd="0" parTransId="{9164BF00-46A8-47B1-AC5B-7C22F881AB9C}" sibTransId="{7F108DC3-A377-4C2B-B71C-A5BB9D78F77A}"/>
    <dgm:cxn modelId="{D2CFFF71-775E-42C5-8CA8-3433AE61D4D0}" srcId="{A70F4DE0-E571-4B10-859B-01DA4051AEB2}" destId="{4F6B43A6-D553-4457-98B9-BC21782EC141}" srcOrd="5" destOrd="0" parTransId="{E2A537BB-6F72-42E6-80CF-6C869D20C054}" sibTransId="{703AB33E-3850-42A9-83EC-E48DF3995386}"/>
    <dgm:cxn modelId="{E48E4654-EB1B-4E2A-AD26-BB7D629916AE}" type="presOf" srcId="{C1CD06C1-285C-4315-A794-0B1BDC652733}" destId="{E8BDAF30-603C-4363-A16F-3AB48EB26DA2}" srcOrd="0" destOrd="0" presId="urn:microsoft.com/office/officeart/2005/8/layout/bProcess4"/>
    <dgm:cxn modelId="{E6DA7E85-0AC9-43D7-8DAA-AB85209FD577}" srcId="{A70F4DE0-E571-4B10-859B-01DA4051AEB2}" destId="{7F21F897-94D7-4C40-97BE-5262166C30AA}" srcOrd="3" destOrd="0" parTransId="{A412FB1F-50B4-405E-98EB-A0F86643DEFB}" sibTransId="{E1B27898-D5F0-43AB-BB06-A4E9E07497AD}"/>
    <dgm:cxn modelId="{61772188-1F7C-49B7-98AD-581F7A4D98E4}" srcId="{A70F4DE0-E571-4B10-859B-01DA4051AEB2}" destId="{332F0493-35DC-4347-AE6E-4C35D70E88C1}" srcOrd="2" destOrd="0" parTransId="{D8831BFD-14DE-4EAD-86B0-CE3051B5B995}" sibTransId="{6244F28C-B0B8-4CC0-9F48-CAC7091DB24E}"/>
    <dgm:cxn modelId="{2A9A3099-A199-43E6-A697-E8E5E41394F9}" srcId="{A70F4DE0-E571-4B10-859B-01DA4051AEB2}" destId="{C2F0DCF1-6BA1-4138-9CC5-B45A70D9F790}" srcOrd="4" destOrd="0" parTransId="{4D7FD2B2-8718-425A-B14B-DB3B299ED61F}" sibTransId="{174D8DFC-8731-4598-8C93-545C26368250}"/>
    <dgm:cxn modelId="{410D60A1-4F8A-4941-83C6-27DF3D6818B1}" type="presOf" srcId="{7F21F897-94D7-4C40-97BE-5262166C30AA}" destId="{A3434BC6-8754-4AF3-A458-2959808DB61C}" srcOrd="0" destOrd="0" presId="urn:microsoft.com/office/officeart/2005/8/layout/bProcess4"/>
    <dgm:cxn modelId="{3CC52DA5-C8B0-4483-8108-CD51E37843BB}" type="presOf" srcId="{FD788F29-C501-49F8-93C9-C68C30057F9B}" destId="{7A44483F-B2C7-47DE-9EB9-94D3E4AC738A}" srcOrd="0" destOrd="0" presId="urn:microsoft.com/office/officeart/2005/8/layout/bProcess4"/>
    <dgm:cxn modelId="{5665EFA9-ADE0-4B30-91EA-F1B3078C2B99}" type="presOf" srcId="{4F6B43A6-D553-4457-98B9-BC21782EC141}" destId="{84CA95E1-A4C6-4E53-9A0F-8FC98F562440}" srcOrd="0" destOrd="0" presId="urn:microsoft.com/office/officeart/2005/8/layout/bProcess4"/>
    <dgm:cxn modelId="{858EC5AE-5CF1-4D12-97EE-84FA15C061FA}" type="presOf" srcId="{7BCE4574-3DFF-4CE5-8AF6-7FB3364D4D00}" destId="{7D44EB01-F157-4F69-8E02-7C170D1C7EB2}" srcOrd="0" destOrd="0" presId="urn:microsoft.com/office/officeart/2005/8/layout/bProcess4"/>
    <dgm:cxn modelId="{436A27BD-4BF6-4F04-9BF2-830CD1C9F569}" type="presOf" srcId="{1B38168D-0081-4DFC-BA8B-FFBE304C999C}" destId="{64CFAA53-381F-4B9F-A30B-6CF514EC80D4}" srcOrd="0" destOrd="0" presId="urn:microsoft.com/office/officeart/2005/8/layout/bProcess4"/>
    <dgm:cxn modelId="{2984BEBF-09C9-4B18-BD62-574B84FEAD57}" srcId="{A70F4DE0-E571-4B10-859B-01DA4051AEB2}" destId="{3F371506-428A-45B4-A291-03AB3FF5C7BA}" srcOrd="1" destOrd="0" parTransId="{9D28B861-074E-431D-911F-00DD2CE3454F}" sibTransId="{5FD403FB-5A25-473F-99CC-23637ED495C5}"/>
    <dgm:cxn modelId="{CBDDD9D4-45FB-452A-A034-6F0E92A95F37}" type="presOf" srcId="{A70F4DE0-E571-4B10-859B-01DA4051AEB2}" destId="{55B3BF35-EDBD-453F-A6E7-C079E03A949F}" srcOrd="0" destOrd="0" presId="urn:microsoft.com/office/officeart/2005/8/layout/bProcess4"/>
    <dgm:cxn modelId="{A59A4AD5-D6EA-47B4-A905-0D378B0E38F6}" type="presOf" srcId="{E1B27898-D5F0-43AB-BB06-A4E9E07497AD}" destId="{7DCFEA03-DF45-480D-A3C3-521E0297AD6A}" srcOrd="0" destOrd="0" presId="urn:microsoft.com/office/officeart/2005/8/layout/bProcess4"/>
    <dgm:cxn modelId="{C5C071D8-9B2A-427B-90D4-A0EA700606D0}" type="presOf" srcId="{C2F0DCF1-6BA1-4138-9CC5-B45A70D9F790}" destId="{04B11AA4-7914-4A41-B4E8-8FBB871AC57D}" srcOrd="0" destOrd="0" presId="urn:microsoft.com/office/officeart/2005/8/layout/bProcess4"/>
    <dgm:cxn modelId="{A55057D8-3E51-470B-ACE0-69BC0BD9467D}" type="presOf" srcId="{3F371506-428A-45B4-A291-03AB3FF5C7BA}" destId="{D52B6DAD-B244-4400-BA45-7027E5F27875}" srcOrd="0" destOrd="0" presId="urn:microsoft.com/office/officeart/2005/8/layout/bProcess4"/>
    <dgm:cxn modelId="{09A51DE3-9343-42D0-90D3-4D00637CD068}" type="presOf" srcId="{174D8DFC-8731-4598-8C93-545C26368250}" destId="{4BB43058-AA72-45B6-B9BA-C7CBE8274FB2}" srcOrd="0" destOrd="0" presId="urn:microsoft.com/office/officeart/2005/8/layout/bProcess4"/>
    <dgm:cxn modelId="{CECE1CF1-42CD-4A7D-B664-40BB9BDCC843}" type="presOf" srcId="{703AB33E-3850-42A9-83EC-E48DF3995386}" destId="{C01AFD0B-AC79-4545-BC9D-A6791950B336}" srcOrd="0" destOrd="0" presId="urn:microsoft.com/office/officeart/2005/8/layout/bProcess4"/>
    <dgm:cxn modelId="{7D6728F6-7413-4CBE-83B1-8076567BD0F6}" type="presOf" srcId="{E39A6FC3-D330-4633-8C95-DC9A65E85FB5}" destId="{5EE8D68E-1E98-4DA9-8BA6-6E32DBA29806}" srcOrd="0" destOrd="0" presId="urn:microsoft.com/office/officeart/2005/8/layout/bProcess4"/>
    <dgm:cxn modelId="{32331691-8B7C-4497-9AD8-C80B759660EA}" type="presParOf" srcId="{55B3BF35-EDBD-453F-A6E7-C079E03A949F}" destId="{2805289C-BD4C-45E6-B7D8-9D98679E7D61}" srcOrd="0" destOrd="0" presId="urn:microsoft.com/office/officeart/2005/8/layout/bProcess4"/>
    <dgm:cxn modelId="{2936F999-2976-42B0-8358-C4D3E41B81CB}" type="presParOf" srcId="{2805289C-BD4C-45E6-B7D8-9D98679E7D61}" destId="{9767798E-C2D8-49B4-A3B9-DBD1B24697C6}" srcOrd="0" destOrd="0" presId="urn:microsoft.com/office/officeart/2005/8/layout/bProcess4"/>
    <dgm:cxn modelId="{C1B3A825-DE12-496F-9CA7-12B3B7440A26}" type="presParOf" srcId="{2805289C-BD4C-45E6-B7D8-9D98679E7D61}" destId="{64CFAA53-381F-4B9F-A30B-6CF514EC80D4}" srcOrd="1" destOrd="0" presId="urn:microsoft.com/office/officeart/2005/8/layout/bProcess4"/>
    <dgm:cxn modelId="{2D2E5649-1493-4B84-B023-B80DC0E5613E}" type="presParOf" srcId="{55B3BF35-EDBD-453F-A6E7-C079E03A949F}" destId="{8DEEA358-F062-429C-AE8F-5D9856F2385B}" srcOrd="1" destOrd="0" presId="urn:microsoft.com/office/officeart/2005/8/layout/bProcess4"/>
    <dgm:cxn modelId="{D473ABB5-E614-4C3E-A419-AA557D291468}" type="presParOf" srcId="{55B3BF35-EDBD-453F-A6E7-C079E03A949F}" destId="{D3DBED15-8E3B-445F-8661-37B1D6813B10}" srcOrd="2" destOrd="0" presId="urn:microsoft.com/office/officeart/2005/8/layout/bProcess4"/>
    <dgm:cxn modelId="{B4258D9F-CF8B-4E77-BA32-E52E0918FBDD}" type="presParOf" srcId="{D3DBED15-8E3B-445F-8661-37B1D6813B10}" destId="{F1C55B88-036F-452D-959E-250475990103}" srcOrd="0" destOrd="0" presId="urn:microsoft.com/office/officeart/2005/8/layout/bProcess4"/>
    <dgm:cxn modelId="{56DE049A-D526-4AAA-A39C-1D8D91962409}" type="presParOf" srcId="{D3DBED15-8E3B-445F-8661-37B1D6813B10}" destId="{D52B6DAD-B244-4400-BA45-7027E5F27875}" srcOrd="1" destOrd="0" presId="urn:microsoft.com/office/officeart/2005/8/layout/bProcess4"/>
    <dgm:cxn modelId="{D3E4F548-923E-46F9-9EDD-25470FF13C9A}" type="presParOf" srcId="{55B3BF35-EDBD-453F-A6E7-C079E03A949F}" destId="{8701FE48-6D61-4A11-AB3F-4B73C1A983D5}" srcOrd="3" destOrd="0" presId="urn:microsoft.com/office/officeart/2005/8/layout/bProcess4"/>
    <dgm:cxn modelId="{C4A6A45D-7D68-42DB-8BA6-F9806536D9FF}" type="presParOf" srcId="{55B3BF35-EDBD-453F-A6E7-C079E03A949F}" destId="{1939CEDE-25D9-4071-8663-693F8793ED03}" srcOrd="4" destOrd="0" presId="urn:microsoft.com/office/officeart/2005/8/layout/bProcess4"/>
    <dgm:cxn modelId="{A2188A36-ABAD-475F-A7D9-CEDFDFDBFFC2}" type="presParOf" srcId="{1939CEDE-25D9-4071-8663-693F8793ED03}" destId="{B78FEBBE-1ECD-4F38-B1FE-59CF97EEE4A0}" srcOrd="0" destOrd="0" presId="urn:microsoft.com/office/officeart/2005/8/layout/bProcess4"/>
    <dgm:cxn modelId="{62FE1857-7589-4507-B3D7-B0B5324E2B16}" type="presParOf" srcId="{1939CEDE-25D9-4071-8663-693F8793ED03}" destId="{27CE02BD-B5FD-4D57-9AE5-C64B62940614}" srcOrd="1" destOrd="0" presId="urn:microsoft.com/office/officeart/2005/8/layout/bProcess4"/>
    <dgm:cxn modelId="{93E46698-2C4A-4140-8E0B-DA5272596E78}" type="presParOf" srcId="{55B3BF35-EDBD-453F-A6E7-C079E03A949F}" destId="{56022398-9AD9-4B4C-A57B-8A1397E7A1D5}" srcOrd="5" destOrd="0" presId="urn:microsoft.com/office/officeart/2005/8/layout/bProcess4"/>
    <dgm:cxn modelId="{96CF69F6-C79B-46B2-A0C5-919FAA74192B}" type="presParOf" srcId="{55B3BF35-EDBD-453F-A6E7-C079E03A949F}" destId="{E25316C9-3E39-4913-BCB6-78323E57CE24}" srcOrd="6" destOrd="0" presId="urn:microsoft.com/office/officeart/2005/8/layout/bProcess4"/>
    <dgm:cxn modelId="{0D2377B1-5DC1-4DDC-8FC8-FE13356E6A96}" type="presParOf" srcId="{E25316C9-3E39-4913-BCB6-78323E57CE24}" destId="{D8EF46CA-854E-4634-9880-695AC77148A7}" srcOrd="0" destOrd="0" presId="urn:microsoft.com/office/officeart/2005/8/layout/bProcess4"/>
    <dgm:cxn modelId="{6C888560-6EF3-461E-9AE5-17954F7E195C}" type="presParOf" srcId="{E25316C9-3E39-4913-BCB6-78323E57CE24}" destId="{A3434BC6-8754-4AF3-A458-2959808DB61C}" srcOrd="1" destOrd="0" presId="urn:microsoft.com/office/officeart/2005/8/layout/bProcess4"/>
    <dgm:cxn modelId="{E9919FFD-2390-4434-987B-23554CBD079C}" type="presParOf" srcId="{55B3BF35-EDBD-453F-A6E7-C079E03A949F}" destId="{7DCFEA03-DF45-480D-A3C3-521E0297AD6A}" srcOrd="7" destOrd="0" presId="urn:microsoft.com/office/officeart/2005/8/layout/bProcess4"/>
    <dgm:cxn modelId="{D3443E37-38AB-4587-85A0-FEBF3DE593BB}" type="presParOf" srcId="{55B3BF35-EDBD-453F-A6E7-C079E03A949F}" destId="{08E78BA2-F5C0-45D1-8FFF-D5DE99CA7F96}" srcOrd="8" destOrd="0" presId="urn:microsoft.com/office/officeart/2005/8/layout/bProcess4"/>
    <dgm:cxn modelId="{4A634E63-BB22-4E2B-9017-7B33D443241F}" type="presParOf" srcId="{08E78BA2-F5C0-45D1-8FFF-D5DE99CA7F96}" destId="{3EE63605-F829-4CAC-9C28-B4AB17F99173}" srcOrd="0" destOrd="0" presId="urn:microsoft.com/office/officeart/2005/8/layout/bProcess4"/>
    <dgm:cxn modelId="{4E12EF53-C282-4663-9790-93D05DC56767}" type="presParOf" srcId="{08E78BA2-F5C0-45D1-8FFF-D5DE99CA7F96}" destId="{04B11AA4-7914-4A41-B4E8-8FBB871AC57D}" srcOrd="1" destOrd="0" presId="urn:microsoft.com/office/officeart/2005/8/layout/bProcess4"/>
    <dgm:cxn modelId="{B37362CA-E58D-4A83-8CE0-EB608071332B}" type="presParOf" srcId="{55B3BF35-EDBD-453F-A6E7-C079E03A949F}" destId="{4BB43058-AA72-45B6-B9BA-C7CBE8274FB2}" srcOrd="9" destOrd="0" presId="urn:microsoft.com/office/officeart/2005/8/layout/bProcess4"/>
    <dgm:cxn modelId="{8CD6D887-2D6E-4210-B2F6-5AF73026EF81}" type="presParOf" srcId="{55B3BF35-EDBD-453F-A6E7-C079E03A949F}" destId="{FFDAD939-79A7-4BA7-9E5B-3ED605E769B6}" srcOrd="10" destOrd="0" presId="urn:microsoft.com/office/officeart/2005/8/layout/bProcess4"/>
    <dgm:cxn modelId="{56FFBB09-5577-4146-B4F6-6A3ACEFF2F25}" type="presParOf" srcId="{FFDAD939-79A7-4BA7-9E5B-3ED605E769B6}" destId="{EE5F6D2D-6714-4BDE-A805-8DBB5E6F3FCF}" srcOrd="0" destOrd="0" presId="urn:microsoft.com/office/officeart/2005/8/layout/bProcess4"/>
    <dgm:cxn modelId="{9CA32B56-6DFE-478E-A80E-0A425D4C6739}" type="presParOf" srcId="{FFDAD939-79A7-4BA7-9E5B-3ED605E769B6}" destId="{84CA95E1-A4C6-4E53-9A0F-8FC98F562440}" srcOrd="1" destOrd="0" presId="urn:microsoft.com/office/officeart/2005/8/layout/bProcess4"/>
    <dgm:cxn modelId="{0B51C5D8-4A21-4133-BE3E-8DC7AB893E31}" type="presParOf" srcId="{55B3BF35-EDBD-453F-A6E7-C079E03A949F}" destId="{C01AFD0B-AC79-4545-BC9D-A6791950B336}" srcOrd="11" destOrd="0" presId="urn:microsoft.com/office/officeart/2005/8/layout/bProcess4"/>
    <dgm:cxn modelId="{B4AE8E70-454B-4C95-BF5D-ECD51B620C16}" type="presParOf" srcId="{55B3BF35-EDBD-453F-A6E7-C079E03A949F}" destId="{7CF070EC-1AA1-4800-8ED3-B5EFB28CF553}" srcOrd="12" destOrd="0" presId="urn:microsoft.com/office/officeart/2005/8/layout/bProcess4"/>
    <dgm:cxn modelId="{16B64E66-EA28-4B83-AD08-26A66453D8D3}" type="presParOf" srcId="{7CF070EC-1AA1-4800-8ED3-B5EFB28CF553}" destId="{0D6F20A4-E85B-496A-BAD5-8BB5CCD143A0}" srcOrd="0" destOrd="0" presId="urn:microsoft.com/office/officeart/2005/8/layout/bProcess4"/>
    <dgm:cxn modelId="{652BAE7B-185C-443F-A962-C047BA0E3C1C}" type="presParOf" srcId="{7CF070EC-1AA1-4800-8ED3-B5EFB28CF553}" destId="{7A44483F-B2C7-47DE-9EB9-94D3E4AC738A}" srcOrd="1" destOrd="0" presId="urn:microsoft.com/office/officeart/2005/8/layout/bProcess4"/>
    <dgm:cxn modelId="{11600507-AFBB-45BA-B0AB-2E42634BB9CB}" type="presParOf" srcId="{55B3BF35-EDBD-453F-A6E7-C079E03A949F}" destId="{5EE8D68E-1E98-4DA9-8BA6-6E32DBA29806}" srcOrd="13" destOrd="0" presId="urn:microsoft.com/office/officeart/2005/8/layout/bProcess4"/>
    <dgm:cxn modelId="{DE28C63B-9569-4E15-905F-8ED54E264C3E}" type="presParOf" srcId="{55B3BF35-EDBD-453F-A6E7-C079E03A949F}" destId="{4DD44A74-539B-4BD4-9DC4-6C45E0E6CD61}" srcOrd="14" destOrd="0" presId="urn:microsoft.com/office/officeart/2005/8/layout/bProcess4"/>
    <dgm:cxn modelId="{9C0DE50C-94B4-4008-B9AB-FDEBAF9144DF}" type="presParOf" srcId="{4DD44A74-539B-4BD4-9DC4-6C45E0E6CD61}" destId="{68789242-F10E-4F5E-AA66-510C8D78A80B}" srcOrd="0" destOrd="0" presId="urn:microsoft.com/office/officeart/2005/8/layout/bProcess4"/>
    <dgm:cxn modelId="{A6AB788D-E295-4194-AD58-1D4B535ACE87}" type="presParOf" srcId="{4DD44A74-539B-4BD4-9DC4-6C45E0E6CD61}" destId="{E8BDAF30-603C-4363-A16F-3AB48EB26DA2}" srcOrd="1" destOrd="0" presId="urn:microsoft.com/office/officeart/2005/8/layout/bProcess4"/>
    <dgm:cxn modelId="{F54C9592-DE2D-46D7-BC2F-8E02A62E6431}" type="presParOf" srcId="{55B3BF35-EDBD-453F-A6E7-C079E03A949F}" destId="{F17A2ECD-DCD3-4072-895A-CD11E8531AC3}" srcOrd="15" destOrd="0" presId="urn:microsoft.com/office/officeart/2005/8/layout/bProcess4"/>
    <dgm:cxn modelId="{F77FB498-3C10-4D6E-A506-09675CEB42FE}" type="presParOf" srcId="{55B3BF35-EDBD-453F-A6E7-C079E03A949F}" destId="{72B34362-B6CB-43CE-A18C-9259EE9CDD86}" srcOrd="16" destOrd="0" presId="urn:microsoft.com/office/officeart/2005/8/layout/bProcess4"/>
    <dgm:cxn modelId="{32B6E969-DA33-4F52-8325-62ECF96EE4AD}" type="presParOf" srcId="{72B34362-B6CB-43CE-A18C-9259EE9CDD86}" destId="{12C0421A-7978-45BA-B52D-E93FE7FA6102}" srcOrd="0" destOrd="0" presId="urn:microsoft.com/office/officeart/2005/8/layout/bProcess4"/>
    <dgm:cxn modelId="{D84A6758-101B-4385-943C-20030DDD45CF}" type="presParOf" srcId="{72B34362-B6CB-43CE-A18C-9259EE9CDD86}" destId="{7D44EB01-F157-4F69-8E02-7C170D1C7EB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769B01F-14BE-4DCF-BA15-D03C1C5A1B6E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A560F895-1E41-4815-BF00-45D407BA495A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Bloqueio continental</a:t>
          </a:r>
        </a:p>
      </dgm:t>
    </dgm:pt>
    <dgm:pt modelId="{2F1C8203-307E-4A6A-8DDF-E0B1C454359C}" type="parTrans" cxnId="{590CFE8F-0E98-402B-AC48-8360E7E9E50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999BDA5-7752-4C2C-9C78-D0F14547E849}" type="sibTrans" cxnId="{590CFE8F-0E98-402B-AC48-8360E7E9E50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2D07460-DC7D-42EA-8817-A29AADE3770B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Desobediência do Bloqueio por D. João</a:t>
          </a:r>
        </a:p>
      </dgm:t>
    </dgm:pt>
    <dgm:pt modelId="{F15C8D9B-50E9-4260-998B-95A711EEA59C}" type="parTrans" cxnId="{049CC5BB-405E-4FB5-928D-D1F3D31F59D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2D535B1-0584-429A-A640-3BEB3779914C}" type="sibTrans" cxnId="{049CC5BB-405E-4FB5-928D-D1F3D31F59D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2366F4B1-74A0-4D54-9E2D-0B55D7C8A730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Vinda da Família Real portuguesa para o Brasil com a proteção da Inglaterra</a:t>
          </a:r>
        </a:p>
      </dgm:t>
    </dgm:pt>
    <dgm:pt modelId="{F09BCF8D-C5BF-45F1-9617-5DA6E52A29EE}" type="parTrans" cxnId="{9A87BD1F-1AFC-49C5-BA96-B414F027944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9104DCB-67A0-4154-B6C2-A5DD22482158}" type="sibTrans" cxnId="{9A87BD1F-1AFC-49C5-BA96-B414F027944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2118F2F-19E0-4591-A338-833093AA90CC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Invasão de Portugal pelas tropas de Napoleão</a:t>
          </a:r>
        </a:p>
      </dgm:t>
    </dgm:pt>
    <dgm:pt modelId="{EB15E05A-45FA-4B92-B2EC-8493CAE15A7E}" type="parTrans" cxnId="{B6281789-9B08-4D4E-B283-81A636788F7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A8740A5F-99F2-4EE9-BB45-52760F17F4A2}" type="sibTrans" cxnId="{B6281789-9B08-4D4E-B283-81A636788F7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220EB1A-1A69-4238-8908-D38C04714B67}" type="pres">
      <dgm:prSet presAssocID="{B769B01F-14BE-4DCF-BA15-D03C1C5A1B6E}" presName="arrowDiagram" presStyleCnt="0">
        <dgm:presLayoutVars>
          <dgm:chMax val="5"/>
          <dgm:dir/>
          <dgm:resizeHandles val="exact"/>
        </dgm:presLayoutVars>
      </dgm:prSet>
      <dgm:spPr/>
    </dgm:pt>
    <dgm:pt modelId="{642BCCBF-BD40-4EC8-B36E-5778791F4F2F}" type="pres">
      <dgm:prSet presAssocID="{B769B01F-14BE-4DCF-BA15-D03C1C5A1B6E}" presName="arrow" presStyleLbl="bgShp" presStyleIdx="0" presStyleCnt="1"/>
      <dgm:spPr/>
    </dgm:pt>
    <dgm:pt modelId="{E04E6152-E958-4354-8E37-3EF3ABBA8CE8}" type="pres">
      <dgm:prSet presAssocID="{B769B01F-14BE-4DCF-BA15-D03C1C5A1B6E}" presName="arrowDiagram4" presStyleCnt="0"/>
      <dgm:spPr/>
    </dgm:pt>
    <dgm:pt modelId="{DAD62EF6-33E1-434E-9D01-B2A0765B214B}" type="pres">
      <dgm:prSet presAssocID="{A560F895-1E41-4815-BF00-45D407BA495A}" presName="bullet4a" presStyleLbl="node1" presStyleIdx="0" presStyleCnt="4"/>
      <dgm:spPr/>
    </dgm:pt>
    <dgm:pt modelId="{C9270F77-9422-409D-A254-6AF408950443}" type="pres">
      <dgm:prSet presAssocID="{A560F895-1E41-4815-BF00-45D407BA495A}" presName="textBox4a" presStyleLbl="revTx" presStyleIdx="0" presStyleCnt="4">
        <dgm:presLayoutVars>
          <dgm:bulletEnabled val="1"/>
        </dgm:presLayoutVars>
      </dgm:prSet>
      <dgm:spPr/>
    </dgm:pt>
    <dgm:pt modelId="{55CECA7D-DBE7-4372-8E3C-1B2582CE0407}" type="pres">
      <dgm:prSet presAssocID="{82D07460-DC7D-42EA-8817-A29AADE3770B}" presName="bullet4b" presStyleLbl="node1" presStyleIdx="1" presStyleCnt="4"/>
      <dgm:spPr/>
    </dgm:pt>
    <dgm:pt modelId="{6B5B55DB-E0CE-4E80-8697-D7A15CA89B91}" type="pres">
      <dgm:prSet presAssocID="{82D07460-DC7D-42EA-8817-A29AADE3770B}" presName="textBox4b" presStyleLbl="revTx" presStyleIdx="1" presStyleCnt="4">
        <dgm:presLayoutVars>
          <dgm:bulletEnabled val="1"/>
        </dgm:presLayoutVars>
      </dgm:prSet>
      <dgm:spPr/>
    </dgm:pt>
    <dgm:pt modelId="{CD9DFEDA-E424-44A9-8AF3-48F26AC1A26E}" type="pres">
      <dgm:prSet presAssocID="{C2118F2F-19E0-4591-A338-833093AA90CC}" presName="bullet4c" presStyleLbl="node1" presStyleIdx="2" presStyleCnt="4"/>
      <dgm:spPr/>
    </dgm:pt>
    <dgm:pt modelId="{1E50480F-7169-4BA3-8505-30D00B75F598}" type="pres">
      <dgm:prSet presAssocID="{C2118F2F-19E0-4591-A338-833093AA90CC}" presName="textBox4c" presStyleLbl="revTx" presStyleIdx="2" presStyleCnt="4">
        <dgm:presLayoutVars>
          <dgm:bulletEnabled val="1"/>
        </dgm:presLayoutVars>
      </dgm:prSet>
      <dgm:spPr/>
    </dgm:pt>
    <dgm:pt modelId="{2E304446-62AB-4C51-947D-1AAB03F95BFB}" type="pres">
      <dgm:prSet presAssocID="{2366F4B1-74A0-4D54-9E2D-0B55D7C8A730}" presName="bullet4d" presStyleLbl="node1" presStyleIdx="3" presStyleCnt="4"/>
      <dgm:spPr/>
    </dgm:pt>
    <dgm:pt modelId="{49FB9216-657D-4FCB-A153-0EF11BA760D1}" type="pres">
      <dgm:prSet presAssocID="{2366F4B1-74A0-4D54-9E2D-0B55D7C8A730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0D469314-FCDF-40E5-BDCE-622A07AD4315}" type="presOf" srcId="{2366F4B1-74A0-4D54-9E2D-0B55D7C8A730}" destId="{49FB9216-657D-4FCB-A153-0EF11BA760D1}" srcOrd="0" destOrd="0" presId="urn:microsoft.com/office/officeart/2005/8/layout/arrow2"/>
    <dgm:cxn modelId="{9A87BD1F-1AFC-49C5-BA96-B414F027944D}" srcId="{B769B01F-14BE-4DCF-BA15-D03C1C5A1B6E}" destId="{2366F4B1-74A0-4D54-9E2D-0B55D7C8A730}" srcOrd="3" destOrd="0" parTransId="{F09BCF8D-C5BF-45F1-9617-5DA6E52A29EE}" sibTransId="{D9104DCB-67A0-4154-B6C2-A5DD22482158}"/>
    <dgm:cxn modelId="{F4412A29-7851-4AA0-BB9D-5AD2B1C9A8AE}" type="presOf" srcId="{82D07460-DC7D-42EA-8817-A29AADE3770B}" destId="{6B5B55DB-E0CE-4E80-8697-D7A15CA89B91}" srcOrd="0" destOrd="0" presId="urn:microsoft.com/office/officeart/2005/8/layout/arrow2"/>
    <dgm:cxn modelId="{E2853335-02B7-458A-8622-2B324A7AC071}" type="presOf" srcId="{C2118F2F-19E0-4591-A338-833093AA90CC}" destId="{1E50480F-7169-4BA3-8505-30D00B75F598}" srcOrd="0" destOrd="0" presId="urn:microsoft.com/office/officeart/2005/8/layout/arrow2"/>
    <dgm:cxn modelId="{6231C83C-CBC5-4E67-9452-DF42C5A1ACCC}" type="presOf" srcId="{A560F895-1E41-4815-BF00-45D407BA495A}" destId="{C9270F77-9422-409D-A254-6AF408950443}" srcOrd="0" destOrd="0" presId="urn:microsoft.com/office/officeart/2005/8/layout/arrow2"/>
    <dgm:cxn modelId="{2A9C9978-E82F-4DDE-B2C1-AECA4A92DFE1}" type="presOf" srcId="{B769B01F-14BE-4DCF-BA15-D03C1C5A1B6E}" destId="{6220EB1A-1A69-4238-8908-D38C04714B67}" srcOrd="0" destOrd="0" presId="urn:microsoft.com/office/officeart/2005/8/layout/arrow2"/>
    <dgm:cxn modelId="{B6281789-9B08-4D4E-B283-81A636788F75}" srcId="{B769B01F-14BE-4DCF-BA15-D03C1C5A1B6E}" destId="{C2118F2F-19E0-4591-A338-833093AA90CC}" srcOrd="2" destOrd="0" parTransId="{EB15E05A-45FA-4B92-B2EC-8493CAE15A7E}" sibTransId="{A8740A5F-99F2-4EE9-BB45-52760F17F4A2}"/>
    <dgm:cxn modelId="{590CFE8F-0E98-402B-AC48-8360E7E9E505}" srcId="{B769B01F-14BE-4DCF-BA15-D03C1C5A1B6E}" destId="{A560F895-1E41-4815-BF00-45D407BA495A}" srcOrd="0" destOrd="0" parTransId="{2F1C8203-307E-4A6A-8DDF-E0B1C454359C}" sibTransId="{3999BDA5-7752-4C2C-9C78-D0F14547E849}"/>
    <dgm:cxn modelId="{049CC5BB-405E-4FB5-928D-D1F3D31F59D8}" srcId="{B769B01F-14BE-4DCF-BA15-D03C1C5A1B6E}" destId="{82D07460-DC7D-42EA-8817-A29AADE3770B}" srcOrd="1" destOrd="0" parTransId="{F15C8D9B-50E9-4260-998B-95A711EEA59C}" sibTransId="{D2D535B1-0584-429A-A640-3BEB3779914C}"/>
    <dgm:cxn modelId="{8CC18C68-0EC9-4DAB-B83E-BD5E529715E1}" type="presParOf" srcId="{6220EB1A-1A69-4238-8908-D38C04714B67}" destId="{642BCCBF-BD40-4EC8-B36E-5778791F4F2F}" srcOrd="0" destOrd="0" presId="urn:microsoft.com/office/officeart/2005/8/layout/arrow2"/>
    <dgm:cxn modelId="{7EEF11B8-9F8A-4617-8A42-954494F7AE9F}" type="presParOf" srcId="{6220EB1A-1A69-4238-8908-D38C04714B67}" destId="{E04E6152-E958-4354-8E37-3EF3ABBA8CE8}" srcOrd="1" destOrd="0" presId="urn:microsoft.com/office/officeart/2005/8/layout/arrow2"/>
    <dgm:cxn modelId="{FB72C33F-885E-43C5-AC7A-CF41DB6D82F3}" type="presParOf" srcId="{E04E6152-E958-4354-8E37-3EF3ABBA8CE8}" destId="{DAD62EF6-33E1-434E-9D01-B2A0765B214B}" srcOrd="0" destOrd="0" presId="urn:microsoft.com/office/officeart/2005/8/layout/arrow2"/>
    <dgm:cxn modelId="{B8177D4F-FDE5-4D04-9299-F8A15A3C6EDA}" type="presParOf" srcId="{E04E6152-E958-4354-8E37-3EF3ABBA8CE8}" destId="{C9270F77-9422-409D-A254-6AF408950443}" srcOrd="1" destOrd="0" presId="urn:microsoft.com/office/officeart/2005/8/layout/arrow2"/>
    <dgm:cxn modelId="{C4F62B7D-0C5E-48C2-8CF9-66ADCB4C93B7}" type="presParOf" srcId="{E04E6152-E958-4354-8E37-3EF3ABBA8CE8}" destId="{55CECA7D-DBE7-4372-8E3C-1B2582CE0407}" srcOrd="2" destOrd="0" presId="urn:microsoft.com/office/officeart/2005/8/layout/arrow2"/>
    <dgm:cxn modelId="{599D523F-3B5B-4216-9607-BBF8C5BB9998}" type="presParOf" srcId="{E04E6152-E958-4354-8E37-3EF3ABBA8CE8}" destId="{6B5B55DB-E0CE-4E80-8697-D7A15CA89B91}" srcOrd="3" destOrd="0" presId="urn:microsoft.com/office/officeart/2005/8/layout/arrow2"/>
    <dgm:cxn modelId="{3DAC2E3D-AD76-4B71-98AC-BD7F6441B9E3}" type="presParOf" srcId="{E04E6152-E958-4354-8E37-3EF3ABBA8CE8}" destId="{CD9DFEDA-E424-44A9-8AF3-48F26AC1A26E}" srcOrd="4" destOrd="0" presId="urn:microsoft.com/office/officeart/2005/8/layout/arrow2"/>
    <dgm:cxn modelId="{B360668C-EDAB-4384-848E-B128EB28F4F0}" type="presParOf" srcId="{E04E6152-E958-4354-8E37-3EF3ABBA8CE8}" destId="{1E50480F-7169-4BA3-8505-30D00B75F598}" srcOrd="5" destOrd="0" presId="urn:microsoft.com/office/officeart/2005/8/layout/arrow2"/>
    <dgm:cxn modelId="{4D41B8C4-ECAD-4332-B3FD-7C4F5DA58B75}" type="presParOf" srcId="{E04E6152-E958-4354-8E37-3EF3ABBA8CE8}" destId="{2E304446-62AB-4C51-947D-1AAB03F95BFB}" srcOrd="6" destOrd="0" presId="urn:microsoft.com/office/officeart/2005/8/layout/arrow2"/>
    <dgm:cxn modelId="{0133412E-E944-4978-BD52-9D4958371353}" type="presParOf" srcId="{E04E6152-E958-4354-8E37-3EF3ABBA8CE8}" destId="{49FB9216-657D-4FCB-A153-0EF11BA760D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BDFA8-6CAC-4630-A07E-9047BD91EDE3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6343094B-7AF0-4C1C-B97D-1861CE614385}">
      <dgm:prSet phldrT="[Texto]" custT="1"/>
      <dgm:spPr/>
      <dgm:t>
        <a:bodyPr/>
        <a:lstStyle/>
        <a:p>
          <a:pPr algn="ctr"/>
          <a:r>
            <a:rPr lang="pt-BR" sz="2000" b="1" dirty="0"/>
            <a:t>Guerra dos Emboabas </a:t>
          </a:r>
          <a:br>
            <a:rPr lang="pt-BR" sz="2000" b="1" dirty="0"/>
          </a:br>
          <a:r>
            <a:rPr lang="pt-BR" sz="2000" b="1" dirty="0"/>
            <a:t>(1707-1709)</a:t>
          </a:r>
        </a:p>
      </dgm:t>
    </dgm:pt>
    <dgm:pt modelId="{0DD2F527-0007-4C9C-A13C-EB06CA422B1E}" type="parTrans" cxnId="{D108FDE6-40EB-4F05-8C8B-699A53B4FAAE}">
      <dgm:prSet/>
      <dgm:spPr/>
      <dgm:t>
        <a:bodyPr/>
        <a:lstStyle/>
        <a:p>
          <a:endParaRPr lang="pt-BR"/>
        </a:p>
      </dgm:t>
    </dgm:pt>
    <dgm:pt modelId="{AB8E269F-55F2-42FF-8507-3E97D11E9B09}" type="sibTrans" cxnId="{D108FDE6-40EB-4F05-8C8B-699A53B4FAAE}">
      <dgm:prSet/>
      <dgm:spPr/>
      <dgm:t>
        <a:bodyPr/>
        <a:lstStyle/>
        <a:p>
          <a:endParaRPr lang="pt-BR"/>
        </a:p>
      </dgm:t>
    </dgm:pt>
    <dgm:pt modelId="{2CACFCBE-A1C4-4D5A-8C61-38BDFEB3F2F9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Descoberta de ouro onde hoje se localiza a cidade de Sabará (MG)</a:t>
          </a:r>
        </a:p>
      </dgm:t>
    </dgm:pt>
    <dgm:pt modelId="{F2FCED23-83BC-40B3-A1C0-4CAD49950982}" type="parTrans" cxnId="{7ECCC32A-F93B-4169-A893-4348933DA855}">
      <dgm:prSet/>
      <dgm:spPr/>
      <dgm:t>
        <a:bodyPr/>
        <a:lstStyle/>
        <a:p>
          <a:endParaRPr lang="pt-BR"/>
        </a:p>
      </dgm:t>
    </dgm:pt>
    <dgm:pt modelId="{38B132A6-A5F6-4BA6-B904-9D18FF278950}" type="sibTrans" cxnId="{7ECCC32A-F93B-4169-A893-4348933DA855}">
      <dgm:prSet/>
      <dgm:spPr/>
      <dgm:t>
        <a:bodyPr/>
        <a:lstStyle/>
        <a:p>
          <a:endParaRPr lang="pt-BR"/>
        </a:p>
      </dgm:t>
    </dgm:pt>
    <dgm:pt modelId="{101B9706-C842-4DBF-9651-6D26E17C1BBC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Conflitos entre os paulistas (emboabas) e os forasteiros. </a:t>
          </a:r>
        </a:p>
      </dgm:t>
    </dgm:pt>
    <dgm:pt modelId="{934A61E1-B380-431C-A1EA-D2D4D138B647}" type="parTrans" cxnId="{0160C8D2-0E03-45FF-BE06-7CA66DF5D948}">
      <dgm:prSet/>
      <dgm:spPr/>
      <dgm:t>
        <a:bodyPr/>
        <a:lstStyle/>
        <a:p>
          <a:endParaRPr lang="pt-BR"/>
        </a:p>
      </dgm:t>
    </dgm:pt>
    <dgm:pt modelId="{8817E2BD-A4F1-4E2D-B254-7B792C121350}" type="sibTrans" cxnId="{0160C8D2-0E03-45FF-BE06-7CA66DF5D948}">
      <dgm:prSet/>
      <dgm:spPr/>
      <dgm:t>
        <a:bodyPr/>
        <a:lstStyle/>
        <a:p>
          <a:endParaRPr lang="pt-BR"/>
        </a:p>
      </dgm:t>
    </dgm:pt>
    <dgm:pt modelId="{1137928C-FB1E-4B59-9B62-4F1A0949456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Os paulistas são proibidos de entrar na região das minas e reagem com armas.</a:t>
          </a:r>
        </a:p>
      </dgm:t>
    </dgm:pt>
    <dgm:pt modelId="{80450380-F193-41D7-AA65-F2FC812DA870}" type="parTrans" cxnId="{E742C118-5145-448D-A198-A2D794362CF2}">
      <dgm:prSet/>
      <dgm:spPr/>
      <dgm:t>
        <a:bodyPr/>
        <a:lstStyle/>
        <a:p>
          <a:endParaRPr lang="pt-BR"/>
        </a:p>
      </dgm:t>
    </dgm:pt>
    <dgm:pt modelId="{15DA7533-497B-4BA1-8CD1-AD89D4A835DD}" type="sibTrans" cxnId="{E742C118-5145-448D-A198-A2D794362CF2}">
      <dgm:prSet/>
      <dgm:spPr/>
      <dgm:t>
        <a:bodyPr/>
        <a:lstStyle/>
        <a:p>
          <a:endParaRPr lang="pt-BR"/>
        </a:p>
      </dgm:t>
    </dgm:pt>
    <dgm:pt modelId="{32C2E140-E224-498D-9203-4119EC09E74B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Vitória dos emboabas e consequências político-administrativas.</a:t>
          </a:r>
        </a:p>
      </dgm:t>
    </dgm:pt>
    <dgm:pt modelId="{4AA73C98-F367-4426-BD9C-68F8611E51D7}" type="parTrans" cxnId="{C04BFD4F-4C2A-46C3-91A1-64E8E7CD7AB6}">
      <dgm:prSet/>
      <dgm:spPr/>
      <dgm:t>
        <a:bodyPr/>
        <a:lstStyle/>
        <a:p>
          <a:endParaRPr lang="pt-BR"/>
        </a:p>
      </dgm:t>
    </dgm:pt>
    <dgm:pt modelId="{842DD10F-D527-4C1F-AB01-154F2A5F5E31}" type="sibTrans" cxnId="{C04BFD4F-4C2A-46C3-91A1-64E8E7CD7AB6}">
      <dgm:prSet/>
      <dgm:spPr/>
      <dgm:t>
        <a:bodyPr/>
        <a:lstStyle/>
        <a:p>
          <a:endParaRPr lang="pt-BR"/>
        </a:p>
      </dgm:t>
    </dgm:pt>
    <dgm:pt modelId="{046F128B-179D-4E8B-BFED-34BF02CE6F31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Maior controle da região pela metrópole.</a:t>
          </a:r>
        </a:p>
      </dgm:t>
    </dgm:pt>
    <dgm:pt modelId="{059DBE10-9B1B-4A4F-96A7-AE4D1A8635D9}" type="parTrans" cxnId="{7D170C5A-3F8E-4A25-BDBA-3411BB453110}">
      <dgm:prSet/>
      <dgm:spPr/>
      <dgm:t>
        <a:bodyPr/>
        <a:lstStyle/>
        <a:p>
          <a:endParaRPr lang="pt-BR"/>
        </a:p>
      </dgm:t>
    </dgm:pt>
    <dgm:pt modelId="{551DDBBA-8741-4A7D-9072-3501452989F1}" type="sibTrans" cxnId="{7D170C5A-3F8E-4A25-BDBA-3411BB453110}">
      <dgm:prSet/>
      <dgm:spPr/>
      <dgm:t>
        <a:bodyPr/>
        <a:lstStyle/>
        <a:p>
          <a:endParaRPr lang="pt-BR"/>
        </a:p>
      </dgm:t>
    </dgm:pt>
    <dgm:pt modelId="{A337FDA4-0A67-4754-8A32-110ABD3C29D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Novo governador para o Rio de Janeiro; criação da Capitania de São Paulo e das Minas de ouro; e elevação de povoados à condição de vila.</a:t>
          </a:r>
        </a:p>
      </dgm:t>
    </dgm:pt>
    <dgm:pt modelId="{35F354FB-2B15-4BE0-B16D-16AA585875AB}" type="parTrans" cxnId="{250BB6C5-03CD-4EC4-903E-9FE35779F3FA}">
      <dgm:prSet/>
      <dgm:spPr/>
      <dgm:t>
        <a:bodyPr/>
        <a:lstStyle/>
        <a:p>
          <a:endParaRPr lang="pt-BR"/>
        </a:p>
      </dgm:t>
    </dgm:pt>
    <dgm:pt modelId="{4C035616-D950-4426-9BD0-9C843CC1A4AB}" type="sibTrans" cxnId="{250BB6C5-03CD-4EC4-903E-9FE35779F3FA}">
      <dgm:prSet/>
      <dgm:spPr/>
      <dgm:t>
        <a:bodyPr/>
        <a:lstStyle/>
        <a:p>
          <a:endParaRPr lang="pt-BR"/>
        </a:p>
      </dgm:t>
    </dgm:pt>
    <dgm:pt modelId="{249B7712-AD73-4DA0-964D-466088B10501}" type="pres">
      <dgm:prSet presAssocID="{EDDBDFA8-6CAC-4630-A07E-9047BD91EDE3}" presName="linear" presStyleCnt="0">
        <dgm:presLayoutVars>
          <dgm:dir/>
          <dgm:animLvl val="lvl"/>
          <dgm:resizeHandles val="exact"/>
        </dgm:presLayoutVars>
      </dgm:prSet>
      <dgm:spPr/>
    </dgm:pt>
    <dgm:pt modelId="{65D80721-29A1-4A6A-9A37-004CF940FD09}" type="pres">
      <dgm:prSet presAssocID="{6343094B-7AF0-4C1C-B97D-1861CE614385}" presName="parentLin" presStyleCnt="0"/>
      <dgm:spPr/>
    </dgm:pt>
    <dgm:pt modelId="{54F1860C-5029-4837-9C94-EFFBD7924F88}" type="pres">
      <dgm:prSet presAssocID="{6343094B-7AF0-4C1C-B97D-1861CE614385}" presName="parentLeftMargin" presStyleLbl="node1" presStyleIdx="0" presStyleCnt="1"/>
      <dgm:spPr/>
    </dgm:pt>
    <dgm:pt modelId="{919FB5A9-659F-4D2C-A112-05654C1BBFF3}" type="pres">
      <dgm:prSet presAssocID="{6343094B-7AF0-4C1C-B97D-1861CE614385}" presName="parentText" presStyleLbl="node1" presStyleIdx="0" presStyleCnt="1" custScaleX="70730" custScaleY="53251" custLinFactNeighborY="797">
        <dgm:presLayoutVars>
          <dgm:chMax val="0"/>
          <dgm:bulletEnabled val="1"/>
        </dgm:presLayoutVars>
      </dgm:prSet>
      <dgm:spPr/>
    </dgm:pt>
    <dgm:pt modelId="{D0E03F48-3110-40AA-876B-9E0A43360264}" type="pres">
      <dgm:prSet presAssocID="{6343094B-7AF0-4C1C-B97D-1861CE614385}" presName="negativeSpace" presStyleCnt="0"/>
      <dgm:spPr/>
    </dgm:pt>
    <dgm:pt modelId="{AF8B090C-8B40-46F7-A371-3FBB73E9BAF1}" type="pres">
      <dgm:prSet presAssocID="{6343094B-7AF0-4C1C-B97D-1861CE614385}" presName="childText" presStyleLbl="conFgAcc1" presStyleIdx="0" presStyleCnt="1" custLinFactNeighborX="399" custLinFactNeighborY="-12907">
        <dgm:presLayoutVars>
          <dgm:bulletEnabled val="1"/>
        </dgm:presLayoutVars>
      </dgm:prSet>
      <dgm:spPr/>
    </dgm:pt>
  </dgm:ptLst>
  <dgm:cxnLst>
    <dgm:cxn modelId="{DD915C00-0A48-4308-B967-A28C68A66833}" type="presOf" srcId="{1137928C-FB1E-4B59-9B62-4F1A09494560}" destId="{AF8B090C-8B40-46F7-A371-3FBB73E9BAF1}" srcOrd="0" destOrd="2" presId="urn:microsoft.com/office/officeart/2005/8/layout/list1"/>
    <dgm:cxn modelId="{AC743D04-793C-45F8-8500-CC49E32180D2}" type="presOf" srcId="{EDDBDFA8-6CAC-4630-A07E-9047BD91EDE3}" destId="{249B7712-AD73-4DA0-964D-466088B10501}" srcOrd="0" destOrd="0" presId="urn:microsoft.com/office/officeart/2005/8/layout/list1"/>
    <dgm:cxn modelId="{F6506E0F-41D0-42A3-BC5D-8C5EE76C0BD9}" type="presOf" srcId="{046F128B-179D-4E8B-BFED-34BF02CE6F31}" destId="{AF8B090C-8B40-46F7-A371-3FBB73E9BAF1}" srcOrd="0" destOrd="4" presId="urn:microsoft.com/office/officeart/2005/8/layout/list1"/>
    <dgm:cxn modelId="{1FE97917-CEA8-420C-BC59-B364413C7835}" type="presOf" srcId="{6343094B-7AF0-4C1C-B97D-1861CE614385}" destId="{919FB5A9-659F-4D2C-A112-05654C1BBFF3}" srcOrd="1" destOrd="0" presId="urn:microsoft.com/office/officeart/2005/8/layout/list1"/>
    <dgm:cxn modelId="{E742C118-5145-448D-A198-A2D794362CF2}" srcId="{6343094B-7AF0-4C1C-B97D-1861CE614385}" destId="{1137928C-FB1E-4B59-9B62-4F1A09494560}" srcOrd="2" destOrd="0" parTransId="{80450380-F193-41D7-AA65-F2FC812DA870}" sibTransId="{15DA7533-497B-4BA1-8CD1-AD89D4A835DD}"/>
    <dgm:cxn modelId="{7ECCC32A-F93B-4169-A893-4348933DA855}" srcId="{6343094B-7AF0-4C1C-B97D-1861CE614385}" destId="{2CACFCBE-A1C4-4D5A-8C61-38BDFEB3F2F9}" srcOrd="0" destOrd="0" parTransId="{F2FCED23-83BC-40B3-A1C0-4CAD49950982}" sibTransId="{38B132A6-A5F6-4BA6-B904-9D18FF278950}"/>
    <dgm:cxn modelId="{6CE61B35-A2D7-4847-8E10-1A97F3333E93}" type="presOf" srcId="{101B9706-C842-4DBF-9651-6D26E17C1BBC}" destId="{AF8B090C-8B40-46F7-A371-3FBB73E9BAF1}" srcOrd="0" destOrd="1" presId="urn:microsoft.com/office/officeart/2005/8/layout/list1"/>
    <dgm:cxn modelId="{61875C3A-31A8-4543-98A0-5D4833397336}" type="presOf" srcId="{2CACFCBE-A1C4-4D5A-8C61-38BDFEB3F2F9}" destId="{AF8B090C-8B40-46F7-A371-3FBB73E9BAF1}" srcOrd="0" destOrd="0" presId="urn:microsoft.com/office/officeart/2005/8/layout/list1"/>
    <dgm:cxn modelId="{C04BFD4F-4C2A-46C3-91A1-64E8E7CD7AB6}" srcId="{6343094B-7AF0-4C1C-B97D-1861CE614385}" destId="{32C2E140-E224-498D-9203-4119EC09E74B}" srcOrd="3" destOrd="0" parTransId="{4AA73C98-F367-4426-BD9C-68F8611E51D7}" sibTransId="{842DD10F-D527-4C1F-AB01-154F2A5F5E31}"/>
    <dgm:cxn modelId="{C1465277-C21E-4859-B344-4CE207C72A0B}" type="presOf" srcId="{6343094B-7AF0-4C1C-B97D-1861CE614385}" destId="{54F1860C-5029-4837-9C94-EFFBD7924F88}" srcOrd="0" destOrd="0" presId="urn:microsoft.com/office/officeart/2005/8/layout/list1"/>
    <dgm:cxn modelId="{7D170C5A-3F8E-4A25-BDBA-3411BB453110}" srcId="{6343094B-7AF0-4C1C-B97D-1861CE614385}" destId="{046F128B-179D-4E8B-BFED-34BF02CE6F31}" srcOrd="4" destOrd="0" parTransId="{059DBE10-9B1B-4A4F-96A7-AE4D1A8635D9}" sibTransId="{551DDBBA-8741-4A7D-9072-3501452989F1}"/>
    <dgm:cxn modelId="{33E92399-20FA-406A-8A3C-309EC1049D0D}" type="presOf" srcId="{32C2E140-E224-498D-9203-4119EC09E74B}" destId="{AF8B090C-8B40-46F7-A371-3FBB73E9BAF1}" srcOrd="0" destOrd="3" presId="urn:microsoft.com/office/officeart/2005/8/layout/list1"/>
    <dgm:cxn modelId="{250BB6C5-03CD-4EC4-903E-9FE35779F3FA}" srcId="{6343094B-7AF0-4C1C-B97D-1861CE614385}" destId="{A337FDA4-0A67-4754-8A32-110ABD3C29D0}" srcOrd="5" destOrd="0" parTransId="{35F354FB-2B15-4BE0-B16D-16AA585875AB}" sibTransId="{4C035616-D950-4426-9BD0-9C843CC1A4AB}"/>
    <dgm:cxn modelId="{0160C8D2-0E03-45FF-BE06-7CA66DF5D948}" srcId="{6343094B-7AF0-4C1C-B97D-1861CE614385}" destId="{101B9706-C842-4DBF-9651-6D26E17C1BBC}" srcOrd="1" destOrd="0" parTransId="{934A61E1-B380-431C-A1EA-D2D4D138B647}" sibTransId="{8817E2BD-A4F1-4E2D-B254-7B792C121350}"/>
    <dgm:cxn modelId="{F9B610E5-07D6-4EF0-88C3-BA5CBF0C2F92}" type="presOf" srcId="{A337FDA4-0A67-4754-8A32-110ABD3C29D0}" destId="{AF8B090C-8B40-46F7-A371-3FBB73E9BAF1}" srcOrd="0" destOrd="5" presId="urn:microsoft.com/office/officeart/2005/8/layout/list1"/>
    <dgm:cxn modelId="{D108FDE6-40EB-4F05-8C8B-699A53B4FAAE}" srcId="{EDDBDFA8-6CAC-4630-A07E-9047BD91EDE3}" destId="{6343094B-7AF0-4C1C-B97D-1861CE614385}" srcOrd="0" destOrd="0" parTransId="{0DD2F527-0007-4C9C-A13C-EB06CA422B1E}" sibTransId="{AB8E269F-55F2-42FF-8507-3E97D11E9B09}"/>
    <dgm:cxn modelId="{6601B363-7838-4B9B-AF3D-D2427BAFED8E}" type="presParOf" srcId="{249B7712-AD73-4DA0-964D-466088B10501}" destId="{65D80721-29A1-4A6A-9A37-004CF940FD09}" srcOrd="0" destOrd="0" presId="urn:microsoft.com/office/officeart/2005/8/layout/list1"/>
    <dgm:cxn modelId="{25ED93B4-3A11-4C3C-B862-53708FDB63D9}" type="presParOf" srcId="{65D80721-29A1-4A6A-9A37-004CF940FD09}" destId="{54F1860C-5029-4837-9C94-EFFBD7924F88}" srcOrd="0" destOrd="0" presId="urn:microsoft.com/office/officeart/2005/8/layout/list1"/>
    <dgm:cxn modelId="{CE8D498A-3EF8-4709-8251-CFC2FD36878F}" type="presParOf" srcId="{65D80721-29A1-4A6A-9A37-004CF940FD09}" destId="{919FB5A9-659F-4D2C-A112-05654C1BBFF3}" srcOrd="1" destOrd="0" presId="urn:microsoft.com/office/officeart/2005/8/layout/list1"/>
    <dgm:cxn modelId="{667A77F9-39BB-4444-9079-1611BF714D65}" type="presParOf" srcId="{249B7712-AD73-4DA0-964D-466088B10501}" destId="{D0E03F48-3110-40AA-876B-9E0A43360264}" srcOrd="1" destOrd="0" presId="urn:microsoft.com/office/officeart/2005/8/layout/list1"/>
    <dgm:cxn modelId="{CD34BCA0-6DD0-46C8-91A2-87C0352276D6}" type="presParOf" srcId="{249B7712-AD73-4DA0-964D-466088B10501}" destId="{AF8B090C-8B40-46F7-A371-3FBB73E9BAF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5BCE60-81E3-4640-8E71-E786F4D1947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685615D-A21D-4753-91E3-5C069CA0C024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Pressão inglesa</a:t>
          </a:r>
        </a:p>
      </dgm:t>
    </dgm:pt>
    <dgm:pt modelId="{3D244898-C89E-4D4E-B8EC-D454FA07782B}" type="parTrans" cxnId="{E09C6B66-7ED6-412E-ADB5-265B7D0ED8A1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6315B4E2-B31C-4B09-B1FC-D2E9C90FF77A}" type="sibTrans" cxnId="{E09C6B66-7ED6-412E-ADB5-265B7D0ED8A1}">
      <dgm:prSet custT="1"/>
      <dgm:spPr/>
      <dgm:t>
        <a:bodyPr/>
        <a:lstStyle/>
        <a:p>
          <a:endParaRPr lang="pt-BR" sz="1400" dirty="0">
            <a:latin typeface="Roboto" pitchFamily="2" charset="0"/>
            <a:ea typeface="Roboto" pitchFamily="2" charset="0"/>
          </a:endParaRPr>
        </a:p>
      </dgm:t>
    </dgm:pt>
    <dgm:pt modelId="{A1D07B97-1010-4DF7-9FCD-0F99B48EDC4B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Em troca da proteção contra Napoleão Bonaparte, D. João prometeu vantagens comerciais à Inglaterra.</a:t>
          </a:r>
        </a:p>
      </dgm:t>
    </dgm:pt>
    <dgm:pt modelId="{03D4C7CD-1167-4D32-BA40-D7B2475C131F}" type="parTrans" cxnId="{6AD7E4BC-EF26-47A4-9DB4-80A636E6EBE3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1F260EBC-8260-4FCC-BB89-C114360C9216}" type="sibTrans" cxnId="{6AD7E4BC-EF26-47A4-9DB4-80A636E6EBE3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88C14E3A-3974-4569-A296-1E18B4ACD2F5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Imposto de 15% para mercadorias inglesas; 16% para as portuguesas; e 24% para as de outras nações</a:t>
          </a:r>
        </a:p>
      </dgm:t>
    </dgm:pt>
    <dgm:pt modelId="{B7C50462-B43D-4171-9E33-6ED6235C1C51}" type="parTrans" cxnId="{BF2A07EE-A7F7-4581-B3E7-57258E84ACB6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29BCC030-424D-4B3E-A4C4-B53EE4374C6C}" type="sibTrans" cxnId="{BF2A07EE-A7F7-4581-B3E7-57258E84ACB6}">
      <dgm:prSet custT="1"/>
      <dgm:spPr/>
      <dgm:t>
        <a:bodyPr/>
        <a:lstStyle/>
        <a:p>
          <a:endParaRPr lang="pt-BR" sz="1400" dirty="0">
            <a:latin typeface="Roboto" pitchFamily="2" charset="0"/>
            <a:ea typeface="Roboto" pitchFamily="2" charset="0"/>
          </a:endParaRPr>
        </a:p>
      </dgm:t>
    </dgm:pt>
    <dgm:pt modelId="{F413D9CC-7271-40B2-B876-BD905F1239DA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 Brasil foi inundado com mercadorias que chegavam aos portos brasileiros, como tecidos, caixões mortuários, ferragens, louças, pentes, além de produtos desnecessários, como carteiras para notas (no Brasil só havia moedas).</a:t>
          </a:r>
        </a:p>
      </dgm:t>
    </dgm:pt>
    <dgm:pt modelId="{5C97EDAB-7A74-4F30-B3A8-CEDA3B57FA69}" type="parTrans" cxnId="{49897A41-02B4-44C2-A330-C288D587832D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A7E27F5F-4995-4765-9E77-56EBA7D79875}" type="sibTrans" cxnId="{49897A41-02B4-44C2-A330-C288D587832D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C8F83FBF-1C9F-4CD9-8576-8008B66C1211}">
      <dgm:prSet phldrT="[Texto]" custT="1"/>
      <dgm:spPr/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Golpe na possível indústria brasileira</a:t>
          </a:r>
        </a:p>
      </dgm:t>
    </dgm:pt>
    <dgm:pt modelId="{1ED42749-2B9C-463F-A367-1D6DC583DA1E}" type="parTrans" cxnId="{BD17E318-3B45-498B-8BE7-9387DA8C9E3D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0F9293F1-4AC9-4ECB-9CD4-6784597EDEAD}" type="sibTrans" cxnId="{BD17E318-3B45-498B-8BE7-9387DA8C9E3D}">
      <dgm:prSet custT="1"/>
      <dgm:spPr/>
      <dgm:t>
        <a:bodyPr/>
        <a:lstStyle/>
        <a:p>
          <a:endParaRPr lang="pt-BR" sz="1400" dirty="0">
            <a:latin typeface="Roboto" pitchFamily="2" charset="0"/>
            <a:ea typeface="Roboto" pitchFamily="2" charset="0"/>
          </a:endParaRPr>
        </a:p>
      </dgm:t>
    </dgm:pt>
    <dgm:pt modelId="{045C9648-C487-4FEF-AE39-9C9831206157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Quando chegou ao Rio de Janeiro, D. João autorizou a criação de indústrias no Brasil, mas o Tratado de 1810 tornou ainda mais pesadas as dificuldades com falta de capital e capacidade de concorrência com os produtos ingleses.</a:t>
          </a:r>
        </a:p>
      </dgm:t>
    </dgm:pt>
    <dgm:pt modelId="{FB4B6154-09F9-4A86-B439-5A2A18A1B396}" type="parTrans" cxnId="{641553DA-F15A-4FEC-9A5A-B433D4194C65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A2C1302D-3415-4756-ADDC-9F0E9FC91EF4}" type="sibTrans" cxnId="{641553DA-F15A-4FEC-9A5A-B433D4194C65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D3326C16-52B7-4F2F-B933-FED23D082F34}" type="pres">
      <dgm:prSet presAssocID="{AE5BCE60-81E3-4640-8E71-E786F4D19472}" presName="Name0" presStyleCnt="0">
        <dgm:presLayoutVars>
          <dgm:chMax/>
          <dgm:chPref/>
          <dgm:dir/>
          <dgm:animLvl val="lvl"/>
        </dgm:presLayoutVars>
      </dgm:prSet>
      <dgm:spPr/>
    </dgm:pt>
    <dgm:pt modelId="{34EF4822-7FA5-4EBA-A63F-A3CBC7667464}" type="pres">
      <dgm:prSet presAssocID="{5685615D-A21D-4753-91E3-5C069CA0C024}" presName="composite" presStyleCnt="0"/>
      <dgm:spPr/>
    </dgm:pt>
    <dgm:pt modelId="{FB7BB8B9-A99E-4FAC-9FC3-21C050AF0006}" type="pres">
      <dgm:prSet presAssocID="{5685615D-A21D-4753-91E3-5C069CA0C02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9F51192-87C7-4E9A-98D1-2A74CCC56E39}" type="pres">
      <dgm:prSet presAssocID="{5685615D-A21D-4753-91E3-5C069CA0C02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A85C6FE-37EB-4544-BB29-C67162D7391E}" type="pres">
      <dgm:prSet presAssocID="{5685615D-A21D-4753-91E3-5C069CA0C024}" presName="BalanceSpacing" presStyleCnt="0"/>
      <dgm:spPr/>
    </dgm:pt>
    <dgm:pt modelId="{C95E23E5-09EE-42F1-8984-73712389586A}" type="pres">
      <dgm:prSet presAssocID="{5685615D-A21D-4753-91E3-5C069CA0C024}" presName="BalanceSpacing1" presStyleCnt="0"/>
      <dgm:spPr/>
    </dgm:pt>
    <dgm:pt modelId="{510569E0-B4A4-4BC3-8C91-F41029D56409}" type="pres">
      <dgm:prSet presAssocID="{6315B4E2-B31C-4B09-B1FC-D2E9C90FF77A}" presName="Accent1Text" presStyleLbl="node1" presStyleIdx="1" presStyleCnt="6"/>
      <dgm:spPr/>
    </dgm:pt>
    <dgm:pt modelId="{A5926B22-0A3D-487A-BBD6-6737CDCFCD5E}" type="pres">
      <dgm:prSet presAssocID="{6315B4E2-B31C-4B09-B1FC-D2E9C90FF77A}" presName="spaceBetweenRectangles" presStyleCnt="0"/>
      <dgm:spPr/>
    </dgm:pt>
    <dgm:pt modelId="{9B67E7F8-4DED-469D-958D-EF2247118BAE}" type="pres">
      <dgm:prSet presAssocID="{88C14E3A-3974-4569-A296-1E18B4ACD2F5}" presName="composite" presStyleCnt="0"/>
      <dgm:spPr/>
    </dgm:pt>
    <dgm:pt modelId="{C6645924-2406-49CB-A82C-FA6FF287F681}" type="pres">
      <dgm:prSet presAssocID="{88C14E3A-3974-4569-A296-1E18B4ACD2F5}" presName="Parent1" presStyleLbl="node1" presStyleIdx="2" presStyleCnt="6" custScaleX="128208" custScaleY="116682" custLinFactNeighborX="-15773" custLinFactNeighborY="-3320">
        <dgm:presLayoutVars>
          <dgm:chMax val="1"/>
          <dgm:chPref val="1"/>
          <dgm:bulletEnabled val="1"/>
        </dgm:presLayoutVars>
      </dgm:prSet>
      <dgm:spPr/>
    </dgm:pt>
    <dgm:pt modelId="{81A13E5F-DE0E-4BE8-8A7B-7BC607BEB22A}" type="pres">
      <dgm:prSet presAssocID="{88C14E3A-3974-4569-A296-1E18B4ACD2F5}" presName="Childtext1" presStyleLbl="revTx" presStyleIdx="1" presStyleCnt="3" custScaleX="146844" custLinFactNeighborX="-44156" custLinFactNeighborY="-6298">
        <dgm:presLayoutVars>
          <dgm:chMax val="0"/>
          <dgm:chPref val="0"/>
          <dgm:bulletEnabled val="1"/>
        </dgm:presLayoutVars>
      </dgm:prSet>
      <dgm:spPr/>
    </dgm:pt>
    <dgm:pt modelId="{7487C3CC-E6E0-406E-A0B4-E0027DAAA61F}" type="pres">
      <dgm:prSet presAssocID="{88C14E3A-3974-4569-A296-1E18B4ACD2F5}" presName="BalanceSpacing" presStyleCnt="0"/>
      <dgm:spPr/>
    </dgm:pt>
    <dgm:pt modelId="{ADE67FB0-826E-4975-92AB-68877980B48E}" type="pres">
      <dgm:prSet presAssocID="{88C14E3A-3974-4569-A296-1E18B4ACD2F5}" presName="BalanceSpacing1" presStyleCnt="0"/>
      <dgm:spPr/>
    </dgm:pt>
    <dgm:pt modelId="{44A1D3E7-1029-4201-B591-5B11BAF9D690}" type="pres">
      <dgm:prSet presAssocID="{29BCC030-424D-4B3E-A4C4-B53EE4374C6C}" presName="Accent1Text" presStyleLbl="node1" presStyleIdx="3" presStyleCnt="6" custLinFactNeighborX="-4524" custLinFactNeighborY="-2249"/>
      <dgm:spPr/>
    </dgm:pt>
    <dgm:pt modelId="{D511F196-61E0-430B-A38D-A90B2791BA04}" type="pres">
      <dgm:prSet presAssocID="{29BCC030-424D-4B3E-A4C4-B53EE4374C6C}" presName="spaceBetweenRectangles" presStyleCnt="0"/>
      <dgm:spPr/>
    </dgm:pt>
    <dgm:pt modelId="{C20BA30F-1F46-44B7-BD76-C41E2DFFB4D8}" type="pres">
      <dgm:prSet presAssocID="{C8F83FBF-1C9F-4CD9-8576-8008B66C1211}" presName="composite" presStyleCnt="0"/>
      <dgm:spPr/>
    </dgm:pt>
    <dgm:pt modelId="{C84E1603-3738-4C66-B6F2-2FBF6C41F75F}" type="pres">
      <dgm:prSet presAssocID="{C8F83FBF-1C9F-4CD9-8576-8008B66C1211}" presName="Parent1" presStyleLbl="node1" presStyleIdx="4" presStyleCnt="6" custLinFactNeighborX="6116" custLinFactNeighborY="-4898">
        <dgm:presLayoutVars>
          <dgm:chMax val="1"/>
          <dgm:chPref val="1"/>
          <dgm:bulletEnabled val="1"/>
        </dgm:presLayoutVars>
      </dgm:prSet>
      <dgm:spPr/>
    </dgm:pt>
    <dgm:pt modelId="{EBE362FD-F5D1-457B-A684-966EC2FF568F}" type="pres">
      <dgm:prSet presAssocID="{C8F83FBF-1C9F-4CD9-8576-8008B66C1211}" presName="Childtext1" presStyleLbl="revTx" presStyleIdx="2" presStyleCnt="3" custScaleX="131897" custLinFactNeighborX="18673" custLinFactNeighborY="11246">
        <dgm:presLayoutVars>
          <dgm:chMax val="0"/>
          <dgm:chPref val="0"/>
          <dgm:bulletEnabled val="1"/>
        </dgm:presLayoutVars>
      </dgm:prSet>
      <dgm:spPr/>
    </dgm:pt>
    <dgm:pt modelId="{19E1EF4A-0FC3-45AF-89C9-062AD5A380D5}" type="pres">
      <dgm:prSet presAssocID="{C8F83FBF-1C9F-4CD9-8576-8008B66C1211}" presName="BalanceSpacing" presStyleCnt="0"/>
      <dgm:spPr/>
    </dgm:pt>
    <dgm:pt modelId="{CCF768D7-907A-4B1F-BC64-5E968EE4FDEF}" type="pres">
      <dgm:prSet presAssocID="{C8F83FBF-1C9F-4CD9-8576-8008B66C1211}" presName="BalanceSpacing1" presStyleCnt="0"/>
      <dgm:spPr/>
    </dgm:pt>
    <dgm:pt modelId="{CA5846E3-3BB7-4BB6-898A-0D6DE475F5A1}" type="pres">
      <dgm:prSet presAssocID="{0F9293F1-4AC9-4ECB-9CD4-6784597EDEAD}" presName="Accent1Text" presStyleLbl="node1" presStyleIdx="5" presStyleCnt="6" custLinFactNeighborX="4524" custLinFactNeighborY="-6185"/>
      <dgm:spPr/>
    </dgm:pt>
  </dgm:ptLst>
  <dgm:cxnLst>
    <dgm:cxn modelId="{EF7CF214-2130-4DEE-AA5F-3E58F36047F7}" type="presOf" srcId="{6315B4E2-B31C-4B09-B1FC-D2E9C90FF77A}" destId="{510569E0-B4A4-4BC3-8C91-F41029D56409}" srcOrd="0" destOrd="0" presId="urn:microsoft.com/office/officeart/2008/layout/AlternatingHexagons"/>
    <dgm:cxn modelId="{BD17E318-3B45-498B-8BE7-9387DA8C9E3D}" srcId="{AE5BCE60-81E3-4640-8E71-E786F4D19472}" destId="{C8F83FBF-1C9F-4CD9-8576-8008B66C1211}" srcOrd="2" destOrd="0" parTransId="{1ED42749-2B9C-463F-A367-1D6DC583DA1E}" sibTransId="{0F9293F1-4AC9-4ECB-9CD4-6784597EDEAD}"/>
    <dgm:cxn modelId="{49897A41-02B4-44C2-A330-C288D587832D}" srcId="{88C14E3A-3974-4569-A296-1E18B4ACD2F5}" destId="{F413D9CC-7271-40B2-B876-BD905F1239DA}" srcOrd="0" destOrd="0" parTransId="{5C97EDAB-7A74-4F30-B3A8-CEDA3B57FA69}" sibTransId="{A7E27F5F-4995-4765-9E77-56EBA7D79875}"/>
    <dgm:cxn modelId="{E09C6B66-7ED6-412E-ADB5-265B7D0ED8A1}" srcId="{AE5BCE60-81E3-4640-8E71-E786F4D19472}" destId="{5685615D-A21D-4753-91E3-5C069CA0C024}" srcOrd="0" destOrd="0" parTransId="{3D244898-C89E-4D4E-B8EC-D454FA07782B}" sibTransId="{6315B4E2-B31C-4B09-B1FC-D2E9C90FF77A}"/>
    <dgm:cxn modelId="{76F32E4B-B197-4AC4-B4A4-7E0A1389DCE2}" type="presOf" srcId="{29BCC030-424D-4B3E-A4C4-B53EE4374C6C}" destId="{44A1D3E7-1029-4201-B591-5B11BAF9D690}" srcOrd="0" destOrd="0" presId="urn:microsoft.com/office/officeart/2008/layout/AlternatingHexagons"/>
    <dgm:cxn modelId="{5700BC71-8E43-48B7-AA68-BD57111D30CA}" type="presOf" srcId="{0F9293F1-4AC9-4ECB-9CD4-6784597EDEAD}" destId="{CA5846E3-3BB7-4BB6-898A-0D6DE475F5A1}" srcOrd="0" destOrd="0" presId="urn:microsoft.com/office/officeart/2008/layout/AlternatingHexagons"/>
    <dgm:cxn modelId="{60868FB0-DEE9-4342-908A-4031DB0D1A2F}" type="presOf" srcId="{88C14E3A-3974-4569-A296-1E18B4ACD2F5}" destId="{C6645924-2406-49CB-A82C-FA6FF287F681}" srcOrd="0" destOrd="0" presId="urn:microsoft.com/office/officeart/2008/layout/AlternatingHexagons"/>
    <dgm:cxn modelId="{F5305CB4-FD56-4E1D-A031-39A6C418EAE7}" type="presOf" srcId="{045C9648-C487-4FEF-AE39-9C9831206157}" destId="{EBE362FD-F5D1-457B-A684-966EC2FF568F}" srcOrd="0" destOrd="0" presId="urn:microsoft.com/office/officeart/2008/layout/AlternatingHexagons"/>
    <dgm:cxn modelId="{0C891FBB-D530-49F8-9166-01DB2A2D763E}" type="presOf" srcId="{A1D07B97-1010-4DF7-9FCD-0F99B48EDC4B}" destId="{59F51192-87C7-4E9A-98D1-2A74CCC56E39}" srcOrd="0" destOrd="0" presId="urn:microsoft.com/office/officeart/2008/layout/AlternatingHexagons"/>
    <dgm:cxn modelId="{6AD7E4BC-EF26-47A4-9DB4-80A636E6EBE3}" srcId="{5685615D-A21D-4753-91E3-5C069CA0C024}" destId="{A1D07B97-1010-4DF7-9FCD-0F99B48EDC4B}" srcOrd="0" destOrd="0" parTransId="{03D4C7CD-1167-4D32-BA40-D7B2475C131F}" sibTransId="{1F260EBC-8260-4FCC-BB89-C114360C9216}"/>
    <dgm:cxn modelId="{24DFB2BF-6958-4DF5-AF91-EB3F413E64A5}" type="presOf" srcId="{C8F83FBF-1C9F-4CD9-8576-8008B66C1211}" destId="{C84E1603-3738-4C66-B6F2-2FBF6C41F75F}" srcOrd="0" destOrd="0" presId="urn:microsoft.com/office/officeart/2008/layout/AlternatingHexagons"/>
    <dgm:cxn modelId="{641553DA-F15A-4FEC-9A5A-B433D4194C65}" srcId="{C8F83FBF-1C9F-4CD9-8576-8008B66C1211}" destId="{045C9648-C487-4FEF-AE39-9C9831206157}" srcOrd="0" destOrd="0" parTransId="{FB4B6154-09F9-4A86-B439-5A2A18A1B396}" sibTransId="{A2C1302D-3415-4756-ADDC-9F0E9FC91EF4}"/>
    <dgm:cxn modelId="{5C0B81E0-F096-49B7-B9C4-9111845880CF}" type="presOf" srcId="{AE5BCE60-81E3-4640-8E71-E786F4D19472}" destId="{D3326C16-52B7-4F2F-B933-FED23D082F34}" srcOrd="0" destOrd="0" presId="urn:microsoft.com/office/officeart/2008/layout/AlternatingHexagons"/>
    <dgm:cxn modelId="{AE267FE6-D93D-4A9A-8E68-0B4EE28BB04F}" type="presOf" srcId="{F413D9CC-7271-40B2-B876-BD905F1239DA}" destId="{81A13E5F-DE0E-4BE8-8A7B-7BC607BEB22A}" srcOrd="0" destOrd="0" presId="urn:microsoft.com/office/officeart/2008/layout/AlternatingHexagons"/>
    <dgm:cxn modelId="{BF2A07EE-A7F7-4581-B3E7-57258E84ACB6}" srcId="{AE5BCE60-81E3-4640-8E71-E786F4D19472}" destId="{88C14E3A-3974-4569-A296-1E18B4ACD2F5}" srcOrd="1" destOrd="0" parTransId="{B7C50462-B43D-4171-9E33-6ED6235C1C51}" sibTransId="{29BCC030-424D-4B3E-A4C4-B53EE4374C6C}"/>
    <dgm:cxn modelId="{C6DA53FD-BC40-44CB-BC29-215D6973486F}" type="presOf" srcId="{5685615D-A21D-4753-91E3-5C069CA0C024}" destId="{FB7BB8B9-A99E-4FAC-9FC3-21C050AF0006}" srcOrd="0" destOrd="0" presId="urn:microsoft.com/office/officeart/2008/layout/AlternatingHexagons"/>
    <dgm:cxn modelId="{81F2E120-7DDC-47E2-8859-326FDC4A3A4F}" type="presParOf" srcId="{D3326C16-52B7-4F2F-B933-FED23D082F34}" destId="{34EF4822-7FA5-4EBA-A63F-A3CBC7667464}" srcOrd="0" destOrd="0" presId="urn:microsoft.com/office/officeart/2008/layout/AlternatingHexagons"/>
    <dgm:cxn modelId="{A313BCD5-6574-4FEA-8A1D-44856F3EDA37}" type="presParOf" srcId="{34EF4822-7FA5-4EBA-A63F-A3CBC7667464}" destId="{FB7BB8B9-A99E-4FAC-9FC3-21C050AF0006}" srcOrd="0" destOrd="0" presId="urn:microsoft.com/office/officeart/2008/layout/AlternatingHexagons"/>
    <dgm:cxn modelId="{4C1369C8-3317-4397-B809-A0637D1A53C5}" type="presParOf" srcId="{34EF4822-7FA5-4EBA-A63F-A3CBC7667464}" destId="{59F51192-87C7-4E9A-98D1-2A74CCC56E39}" srcOrd="1" destOrd="0" presId="urn:microsoft.com/office/officeart/2008/layout/AlternatingHexagons"/>
    <dgm:cxn modelId="{52449C73-D352-41CD-AFE9-0636CBBBA35A}" type="presParOf" srcId="{34EF4822-7FA5-4EBA-A63F-A3CBC7667464}" destId="{5A85C6FE-37EB-4544-BB29-C67162D7391E}" srcOrd="2" destOrd="0" presId="urn:microsoft.com/office/officeart/2008/layout/AlternatingHexagons"/>
    <dgm:cxn modelId="{33E5FEE1-315E-4020-8755-38AEB9F73D2C}" type="presParOf" srcId="{34EF4822-7FA5-4EBA-A63F-A3CBC7667464}" destId="{C95E23E5-09EE-42F1-8984-73712389586A}" srcOrd="3" destOrd="0" presId="urn:microsoft.com/office/officeart/2008/layout/AlternatingHexagons"/>
    <dgm:cxn modelId="{2BD89D9A-2916-4770-8220-35629360C848}" type="presParOf" srcId="{34EF4822-7FA5-4EBA-A63F-A3CBC7667464}" destId="{510569E0-B4A4-4BC3-8C91-F41029D56409}" srcOrd="4" destOrd="0" presId="urn:microsoft.com/office/officeart/2008/layout/AlternatingHexagons"/>
    <dgm:cxn modelId="{EB871270-8244-47AC-99C4-25DDB305B12E}" type="presParOf" srcId="{D3326C16-52B7-4F2F-B933-FED23D082F34}" destId="{A5926B22-0A3D-487A-BBD6-6737CDCFCD5E}" srcOrd="1" destOrd="0" presId="urn:microsoft.com/office/officeart/2008/layout/AlternatingHexagons"/>
    <dgm:cxn modelId="{19DF4B42-DB19-488B-9635-91792EDD5F7B}" type="presParOf" srcId="{D3326C16-52B7-4F2F-B933-FED23D082F34}" destId="{9B67E7F8-4DED-469D-958D-EF2247118BAE}" srcOrd="2" destOrd="0" presId="urn:microsoft.com/office/officeart/2008/layout/AlternatingHexagons"/>
    <dgm:cxn modelId="{0F9915BC-5EA1-425F-8C71-217A0B7112EB}" type="presParOf" srcId="{9B67E7F8-4DED-469D-958D-EF2247118BAE}" destId="{C6645924-2406-49CB-A82C-FA6FF287F681}" srcOrd="0" destOrd="0" presId="urn:microsoft.com/office/officeart/2008/layout/AlternatingHexagons"/>
    <dgm:cxn modelId="{0A587349-4E52-4F25-9D7B-9AB031DA0ED6}" type="presParOf" srcId="{9B67E7F8-4DED-469D-958D-EF2247118BAE}" destId="{81A13E5F-DE0E-4BE8-8A7B-7BC607BEB22A}" srcOrd="1" destOrd="0" presId="urn:microsoft.com/office/officeart/2008/layout/AlternatingHexagons"/>
    <dgm:cxn modelId="{AAD5AD55-E195-4D45-9D87-38A892AF18F4}" type="presParOf" srcId="{9B67E7F8-4DED-469D-958D-EF2247118BAE}" destId="{7487C3CC-E6E0-406E-A0B4-E0027DAAA61F}" srcOrd="2" destOrd="0" presId="urn:microsoft.com/office/officeart/2008/layout/AlternatingHexagons"/>
    <dgm:cxn modelId="{2FAA1DEB-851F-4F5F-A4BC-5C0D106C5467}" type="presParOf" srcId="{9B67E7F8-4DED-469D-958D-EF2247118BAE}" destId="{ADE67FB0-826E-4975-92AB-68877980B48E}" srcOrd="3" destOrd="0" presId="urn:microsoft.com/office/officeart/2008/layout/AlternatingHexagons"/>
    <dgm:cxn modelId="{3C61C6C7-A4CC-4FE8-A12D-D0D2B6060E3E}" type="presParOf" srcId="{9B67E7F8-4DED-469D-958D-EF2247118BAE}" destId="{44A1D3E7-1029-4201-B591-5B11BAF9D690}" srcOrd="4" destOrd="0" presId="urn:microsoft.com/office/officeart/2008/layout/AlternatingHexagons"/>
    <dgm:cxn modelId="{1E7A2431-43DF-453F-91FC-BB8F18634FFB}" type="presParOf" srcId="{D3326C16-52B7-4F2F-B933-FED23D082F34}" destId="{D511F196-61E0-430B-A38D-A90B2791BA04}" srcOrd="3" destOrd="0" presId="urn:microsoft.com/office/officeart/2008/layout/AlternatingHexagons"/>
    <dgm:cxn modelId="{1CB18994-3F95-416E-BCF9-D0D4D9492A01}" type="presParOf" srcId="{D3326C16-52B7-4F2F-B933-FED23D082F34}" destId="{C20BA30F-1F46-44B7-BD76-C41E2DFFB4D8}" srcOrd="4" destOrd="0" presId="urn:microsoft.com/office/officeart/2008/layout/AlternatingHexagons"/>
    <dgm:cxn modelId="{C6D7E5B4-F21D-42B0-9CC9-E0FAADB38C43}" type="presParOf" srcId="{C20BA30F-1F46-44B7-BD76-C41E2DFFB4D8}" destId="{C84E1603-3738-4C66-B6F2-2FBF6C41F75F}" srcOrd="0" destOrd="0" presId="urn:microsoft.com/office/officeart/2008/layout/AlternatingHexagons"/>
    <dgm:cxn modelId="{D16D5375-53E9-408D-A121-E3BC9FEFF455}" type="presParOf" srcId="{C20BA30F-1F46-44B7-BD76-C41E2DFFB4D8}" destId="{EBE362FD-F5D1-457B-A684-966EC2FF568F}" srcOrd="1" destOrd="0" presId="urn:microsoft.com/office/officeart/2008/layout/AlternatingHexagons"/>
    <dgm:cxn modelId="{2C386689-0244-4AE3-B5BA-C8FBF7BE3D19}" type="presParOf" srcId="{C20BA30F-1F46-44B7-BD76-C41E2DFFB4D8}" destId="{19E1EF4A-0FC3-45AF-89C9-062AD5A380D5}" srcOrd="2" destOrd="0" presId="urn:microsoft.com/office/officeart/2008/layout/AlternatingHexagons"/>
    <dgm:cxn modelId="{436C644F-0B12-4A5E-A49E-378453617BD8}" type="presParOf" srcId="{C20BA30F-1F46-44B7-BD76-C41E2DFFB4D8}" destId="{CCF768D7-907A-4B1F-BC64-5E968EE4FDEF}" srcOrd="3" destOrd="0" presId="urn:microsoft.com/office/officeart/2008/layout/AlternatingHexagons"/>
    <dgm:cxn modelId="{C40E0EB7-8145-4114-BDF9-379AAF05ADA3}" type="presParOf" srcId="{C20BA30F-1F46-44B7-BD76-C41E2DFFB4D8}" destId="{CA5846E3-3BB7-4BB6-898A-0D6DE475F5A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7BC8191-887E-4CCB-ADEC-CCD4BA73711C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C2AAD5F7-CD33-42A6-A44B-0C76F0BCC886}">
      <dgm:prSet phldrT="[Texto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pt-BR" b="1" dirty="0"/>
            <a:t>Impostos cobrados pelo Rio de Janeiro.</a:t>
          </a:r>
        </a:p>
      </dgm:t>
    </dgm:pt>
    <dgm:pt modelId="{F199E921-3BF9-4D11-A588-93C4F0EC8C00}" type="parTrans" cxnId="{92A34963-D867-4153-A0AA-C4EEB55F97D9}">
      <dgm:prSet/>
      <dgm:spPr/>
      <dgm:t>
        <a:bodyPr/>
        <a:lstStyle/>
        <a:p>
          <a:endParaRPr lang="pt-BR" b="1"/>
        </a:p>
      </dgm:t>
    </dgm:pt>
    <dgm:pt modelId="{C667727C-9D22-40A3-9DBA-237A9239BB83}" type="sibTrans" cxnId="{92A34963-D867-4153-A0AA-C4EEB55F97D9}">
      <dgm:prSet/>
      <dgm:spPr/>
      <dgm:t>
        <a:bodyPr/>
        <a:lstStyle/>
        <a:p>
          <a:endParaRPr lang="pt-BR" b="1"/>
        </a:p>
      </dgm:t>
    </dgm:pt>
    <dgm:pt modelId="{1B5A01DB-52EA-4E52-91ED-B97C5AC5C29E}">
      <dgm:prSet phldrT="[Texto]"/>
      <dgm:spPr/>
      <dgm:t>
        <a:bodyPr/>
        <a:lstStyle/>
        <a:p>
          <a:r>
            <a:rPr lang="pt-BR" b="1" dirty="0"/>
            <a:t>Controle dos portugueses sobre o comércio varejista.</a:t>
          </a:r>
        </a:p>
      </dgm:t>
    </dgm:pt>
    <dgm:pt modelId="{D4B8F18C-9D05-4D54-9A61-C8CE960B8E01}" type="parTrans" cxnId="{8DE378F7-B9D3-4A43-B67B-D367D04512D2}">
      <dgm:prSet/>
      <dgm:spPr/>
      <dgm:t>
        <a:bodyPr/>
        <a:lstStyle/>
        <a:p>
          <a:endParaRPr lang="pt-BR" b="1"/>
        </a:p>
      </dgm:t>
    </dgm:pt>
    <dgm:pt modelId="{46DFCBD5-D7B8-4E1A-9414-9C5DADB9D181}" type="sibTrans" cxnId="{8DE378F7-B9D3-4A43-B67B-D367D04512D2}">
      <dgm:prSet/>
      <dgm:spPr/>
      <dgm:t>
        <a:bodyPr/>
        <a:lstStyle/>
        <a:p>
          <a:endParaRPr lang="pt-BR" b="1"/>
        </a:p>
      </dgm:t>
    </dgm:pt>
    <dgm:pt modelId="{29F5CBBE-1495-4BDE-A3F5-84C51CF8474B}">
      <dgm:prSet phldrT="[Texto]"/>
      <dgm:spPr/>
      <dgm:t>
        <a:bodyPr/>
        <a:lstStyle/>
        <a:p>
          <a:r>
            <a:rPr lang="pt-BR" b="1" dirty="0"/>
            <a:t>Preferência dada aos portugueses quando havia promoção entre militares.</a:t>
          </a:r>
        </a:p>
      </dgm:t>
    </dgm:pt>
    <dgm:pt modelId="{4D912D62-433B-4C1C-AF6F-F1C2AA023328}" type="parTrans" cxnId="{894652C0-37BA-4951-9512-442048C2A66F}">
      <dgm:prSet/>
      <dgm:spPr/>
      <dgm:t>
        <a:bodyPr/>
        <a:lstStyle/>
        <a:p>
          <a:endParaRPr lang="pt-BR" b="1"/>
        </a:p>
      </dgm:t>
    </dgm:pt>
    <dgm:pt modelId="{888492CE-2BA9-49F4-A91D-1906C1ACF003}" type="sibTrans" cxnId="{894652C0-37BA-4951-9512-442048C2A66F}">
      <dgm:prSet/>
      <dgm:spPr/>
      <dgm:t>
        <a:bodyPr/>
        <a:lstStyle/>
        <a:p>
          <a:endParaRPr lang="pt-BR" b="1"/>
        </a:p>
      </dgm:t>
    </dgm:pt>
    <dgm:pt modelId="{A543BB47-BEC9-496B-8D66-FAF617ADADDA}">
      <dgm:prSet phldrT="[Texto]"/>
      <dgm:spPr/>
      <dgm:t>
        <a:bodyPr/>
        <a:lstStyle/>
        <a:p>
          <a:r>
            <a:rPr lang="pt-BR" b="1" dirty="0"/>
            <a:t>Crise agrícola de 1816, com aumento do preço dos alimentos e fome nas cidades.</a:t>
          </a:r>
        </a:p>
      </dgm:t>
    </dgm:pt>
    <dgm:pt modelId="{6D255992-9CAC-4A89-AC7E-97DCD8422491}" type="parTrans" cxnId="{8A806AAD-3865-47E9-BD3F-04F4135764FD}">
      <dgm:prSet/>
      <dgm:spPr/>
      <dgm:t>
        <a:bodyPr/>
        <a:lstStyle/>
        <a:p>
          <a:endParaRPr lang="pt-BR" b="1"/>
        </a:p>
      </dgm:t>
    </dgm:pt>
    <dgm:pt modelId="{2000B08F-391E-49A9-9909-DF9C0D117580}" type="sibTrans" cxnId="{8A806AAD-3865-47E9-BD3F-04F4135764FD}">
      <dgm:prSet/>
      <dgm:spPr/>
      <dgm:t>
        <a:bodyPr/>
        <a:lstStyle/>
        <a:p>
          <a:endParaRPr lang="pt-BR" b="1"/>
        </a:p>
      </dgm:t>
    </dgm:pt>
    <dgm:pt modelId="{59C338BB-8E43-40C8-9871-780E05B5FEBF}" type="pres">
      <dgm:prSet presAssocID="{37BC8191-887E-4CCB-ADEC-CCD4BA73711C}" presName="diagram" presStyleCnt="0">
        <dgm:presLayoutVars>
          <dgm:dir/>
          <dgm:resizeHandles val="exact"/>
        </dgm:presLayoutVars>
      </dgm:prSet>
      <dgm:spPr/>
    </dgm:pt>
    <dgm:pt modelId="{D10359F1-9000-49B7-B6E1-58D327C9BA9A}" type="pres">
      <dgm:prSet presAssocID="{C2AAD5F7-CD33-42A6-A44B-0C76F0BCC886}" presName="node" presStyleLbl="node1" presStyleIdx="0" presStyleCnt="4" custLinFactNeighborY="1509">
        <dgm:presLayoutVars>
          <dgm:bulletEnabled val="1"/>
        </dgm:presLayoutVars>
      </dgm:prSet>
      <dgm:spPr/>
    </dgm:pt>
    <dgm:pt modelId="{0DF13379-FB24-4A94-BF4F-4D7DF8B84A6E}" type="pres">
      <dgm:prSet presAssocID="{C667727C-9D22-40A3-9DBA-237A9239BB83}" presName="sibTrans" presStyleCnt="0"/>
      <dgm:spPr/>
    </dgm:pt>
    <dgm:pt modelId="{3C66A8E8-3B26-44B0-BFBF-07D2D9AECB4D}" type="pres">
      <dgm:prSet presAssocID="{1B5A01DB-52EA-4E52-91ED-B97C5AC5C29E}" presName="node" presStyleLbl="node1" presStyleIdx="1" presStyleCnt="4">
        <dgm:presLayoutVars>
          <dgm:bulletEnabled val="1"/>
        </dgm:presLayoutVars>
      </dgm:prSet>
      <dgm:spPr/>
    </dgm:pt>
    <dgm:pt modelId="{40AF3ED0-F512-4E47-86E5-4EA059A46764}" type="pres">
      <dgm:prSet presAssocID="{46DFCBD5-D7B8-4E1A-9414-9C5DADB9D181}" presName="sibTrans" presStyleCnt="0"/>
      <dgm:spPr/>
    </dgm:pt>
    <dgm:pt modelId="{A69F89AC-8413-4D13-AD7C-6CB2E9B8E585}" type="pres">
      <dgm:prSet presAssocID="{29F5CBBE-1495-4BDE-A3F5-84C51CF8474B}" presName="node" presStyleLbl="node1" presStyleIdx="2" presStyleCnt="4">
        <dgm:presLayoutVars>
          <dgm:bulletEnabled val="1"/>
        </dgm:presLayoutVars>
      </dgm:prSet>
      <dgm:spPr/>
    </dgm:pt>
    <dgm:pt modelId="{9B5F5CA5-87F4-4D22-87C5-6B3A92B4EB4A}" type="pres">
      <dgm:prSet presAssocID="{888492CE-2BA9-49F4-A91D-1906C1ACF003}" presName="sibTrans" presStyleCnt="0"/>
      <dgm:spPr/>
    </dgm:pt>
    <dgm:pt modelId="{6160CCDC-F3F4-4951-AAB1-B6B2AAB62CA0}" type="pres">
      <dgm:prSet presAssocID="{A543BB47-BEC9-496B-8D66-FAF617ADADDA}" presName="node" presStyleLbl="node1" presStyleIdx="3" presStyleCnt="4">
        <dgm:presLayoutVars>
          <dgm:bulletEnabled val="1"/>
        </dgm:presLayoutVars>
      </dgm:prSet>
      <dgm:spPr/>
    </dgm:pt>
  </dgm:ptLst>
  <dgm:cxnLst>
    <dgm:cxn modelId="{EF96CA1D-E2F7-44E8-A973-2C3DFC1986F6}" type="presOf" srcId="{A543BB47-BEC9-496B-8D66-FAF617ADADDA}" destId="{6160CCDC-F3F4-4951-AAB1-B6B2AAB62CA0}" srcOrd="0" destOrd="0" presId="urn:microsoft.com/office/officeart/2005/8/layout/default"/>
    <dgm:cxn modelId="{92A34963-D867-4153-A0AA-C4EEB55F97D9}" srcId="{37BC8191-887E-4CCB-ADEC-CCD4BA73711C}" destId="{C2AAD5F7-CD33-42A6-A44B-0C76F0BCC886}" srcOrd="0" destOrd="0" parTransId="{F199E921-3BF9-4D11-A588-93C4F0EC8C00}" sibTransId="{C667727C-9D22-40A3-9DBA-237A9239BB83}"/>
    <dgm:cxn modelId="{1416C56C-8690-4E2F-8821-8EE9CEA1AC1C}" type="presOf" srcId="{C2AAD5F7-CD33-42A6-A44B-0C76F0BCC886}" destId="{D10359F1-9000-49B7-B6E1-58D327C9BA9A}" srcOrd="0" destOrd="0" presId="urn:microsoft.com/office/officeart/2005/8/layout/default"/>
    <dgm:cxn modelId="{2A61354E-37DE-46E9-9B17-BA0A16544445}" type="presOf" srcId="{29F5CBBE-1495-4BDE-A3F5-84C51CF8474B}" destId="{A69F89AC-8413-4D13-AD7C-6CB2E9B8E585}" srcOrd="0" destOrd="0" presId="urn:microsoft.com/office/officeart/2005/8/layout/default"/>
    <dgm:cxn modelId="{EF3FEB86-C12D-4DE7-91AA-1C02D1308895}" type="presOf" srcId="{37BC8191-887E-4CCB-ADEC-CCD4BA73711C}" destId="{59C338BB-8E43-40C8-9871-780E05B5FEBF}" srcOrd="0" destOrd="0" presId="urn:microsoft.com/office/officeart/2005/8/layout/default"/>
    <dgm:cxn modelId="{8A806AAD-3865-47E9-BD3F-04F4135764FD}" srcId="{37BC8191-887E-4CCB-ADEC-CCD4BA73711C}" destId="{A543BB47-BEC9-496B-8D66-FAF617ADADDA}" srcOrd="3" destOrd="0" parTransId="{6D255992-9CAC-4A89-AC7E-97DCD8422491}" sibTransId="{2000B08F-391E-49A9-9909-DF9C0D117580}"/>
    <dgm:cxn modelId="{894652C0-37BA-4951-9512-442048C2A66F}" srcId="{37BC8191-887E-4CCB-ADEC-CCD4BA73711C}" destId="{29F5CBBE-1495-4BDE-A3F5-84C51CF8474B}" srcOrd="2" destOrd="0" parTransId="{4D912D62-433B-4C1C-AF6F-F1C2AA023328}" sibTransId="{888492CE-2BA9-49F4-A91D-1906C1ACF003}"/>
    <dgm:cxn modelId="{8DE378F7-B9D3-4A43-B67B-D367D04512D2}" srcId="{37BC8191-887E-4CCB-ADEC-CCD4BA73711C}" destId="{1B5A01DB-52EA-4E52-91ED-B97C5AC5C29E}" srcOrd="1" destOrd="0" parTransId="{D4B8F18C-9D05-4D54-9A61-C8CE960B8E01}" sibTransId="{46DFCBD5-D7B8-4E1A-9414-9C5DADB9D181}"/>
    <dgm:cxn modelId="{ACA18CF8-8B9D-4ADE-8E30-7B84C5F59C75}" type="presOf" srcId="{1B5A01DB-52EA-4E52-91ED-B97C5AC5C29E}" destId="{3C66A8E8-3B26-44B0-BFBF-07D2D9AECB4D}" srcOrd="0" destOrd="0" presId="urn:microsoft.com/office/officeart/2005/8/layout/default"/>
    <dgm:cxn modelId="{BBDBDEC8-7F59-48E5-8F34-8D3F91104D45}" type="presParOf" srcId="{59C338BB-8E43-40C8-9871-780E05B5FEBF}" destId="{D10359F1-9000-49B7-B6E1-58D327C9BA9A}" srcOrd="0" destOrd="0" presId="urn:microsoft.com/office/officeart/2005/8/layout/default"/>
    <dgm:cxn modelId="{CBE2E37D-C4B3-44ED-83BE-7FD82EA5E851}" type="presParOf" srcId="{59C338BB-8E43-40C8-9871-780E05B5FEBF}" destId="{0DF13379-FB24-4A94-BF4F-4D7DF8B84A6E}" srcOrd="1" destOrd="0" presId="urn:microsoft.com/office/officeart/2005/8/layout/default"/>
    <dgm:cxn modelId="{7A492BBF-30CE-4E77-987C-458074B51852}" type="presParOf" srcId="{59C338BB-8E43-40C8-9871-780E05B5FEBF}" destId="{3C66A8E8-3B26-44B0-BFBF-07D2D9AECB4D}" srcOrd="2" destOrd="0" presId="urn:microsoft.com/office/officeart/2005/8/layout/default"/>
    <dgm:cxn modelId="{AB5E87A8-BAD6-4F99-9F23-36B0FF74D952}" type="presParOf" srcId="{59C338BB-8E43-40C8-9871-780E05B5FEBF}" destId="{40AF3ED0-F512-4E47-86E5-4EA059A46764}" srcOrd="3" destOrd="0" presId="urn:microsoft.com/office/officeart/2005/8/layout/default"/>
    <dgm:cxn modelId="{5CD5A9DC-695C-4ECE-B286-98FCD95C0012}" type="presParOf" srcId="{59C338BB-8E43-40C8-9871-780E05B5FEBF}" destId="{A69F89AC-8413-4D13-AD7C-6CB2E9B8E585}" srcOrd="4" destOrd="0" presId="urn:microsoft.com/office/officeart/2005/8/layout/default"/>
    <dgm:cxn modelId="{B071F15F-980B-4BD8-A44C-1CFD43DB5271}" type="presParOf" srcId="{59C338BB-8E43-40C8-9871-780E05B5FEBF}" destId="{9B5F5CA5-87F4-4D22-87C5-6B3A92B4EB4A}" srcOrd="5" destOrd="0" presId="urn:microsoft.com/office/officeart/2005/8/layout/default"/>
    <dgm:cxn modelId="{9932F217-5FF2-464F-B2F3-A3037EB0BCD1}" type="presParOf" srcId="{59C338BB-8E43-40C8-9871-780E05B5FEBF}" destId="{6160CCDC-F3F4-4951-AAB1-B6B2AAB62C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4A69BAB-ED81-4F57-B754-ED4214E6C7FC}" type="doc">
      <dgm:prSet loTypeId="urn:microsoft.com/office/officeart/2009/3/layout/Pi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BD4BD58-3A37-43CE-99A6-808B854953E5}">
      <dgm:prSet phldrT="[Texto]"/>
      <dgm:spPr/>
      <dgm:t>
        <a:bodyPr/>
        <a:lstStyle/>
        <a:p>
          <a:r>
            <a:rPr lang="pt-BR" dirty="0"/>
            <a:t>Eclosão</a:t>
          </a:r>
        </a:p>
      </dgm:t>
    </dgm:pt>
    <dgm:pt modelId="{14A1526D-582F-45D0-A1A5-0761B0348EDB}" type="parTrans" cxnId="{604C83AA-C141-43EF-82C7-6485988479DD}">
      <dgm:prSet/>
      <dgm:spPr/>
      <dgm:t>
        <a:bodyPr/>
        <a:lstStyle/>
        <a:p>
          <a:endParaRPr lang="pt-BR"/>
        </a:p>
      </dgm:t>
    </dgm:pt>
    <dgm:pt modelId="{2B4B8C9F-6159-4E58-BFAA-52DE05DBB3C4}" type="sibTrans" cxnId="{604C83AA-C141-43EF-82C7-6485988479DD}">
      <dgm:prSet/>
      <dgm:spPr/>
      <dgm:t>
        <a:bodyPr/>
        <a:lstStyle/>
        <a:p>
          <a:endParaRPr lang="pt-BR"/>
        </a:p>
      </dgm:t>
    </dgm:pt>
    <dgm:pt modelId="{FB2519F0-55AC-492A-8A79-9779B57ED403}">
      <dgm:prSet phldrT="[Texto]" custT="1"/>
      <dgm:spPr/>
      <dgm:t>
        <a:bodyPr/>
        <a:lstStyle/>
        <a:p>
          <a:r>
            <a:rPr lang="pt-BR" sz="1400" dirty="0"/>
            <a:t>• Os pernambucanos expulsaram o governador e proclamaram uma república separada do Rio de Janeiro e de Portugal.</a:t>
          </a:r>
        </a:p>
      </dgm:t>
    </dgm:pt>
    <dgm:pt modelId="{A735D4F0-C1B5-401A-8371-F36EF4DDCE95}" type="parTrans" cxnId="{9442E95B-4C9D-41A9-A140-047610F04D13}">
      <dgm:prSet/>
      <dgm:spPr/>
      <dgm:t>
        <a:bodyPr/>
        <a:lstStyle/>
        <a:p>
          <a:endParaRPr lang="pt-BR"/>
        </a:p>
      </dgm:t>
    </dgm:pt>
    <dgm:pt modelId="{85C6962D-0E74-4827-9DB0-583EB8681FEA}" type="sibTrans" cxnId="{9442E95B-4C9D-41A9-A140-047610F04D13}">
      <dgm:prSet/>
      <dgm:spPr/>
      <dgm:t>
        <a:bodyPr/>
        <a:lstStyle/>
        <a:p>
          <a:endParaRPr lang="pt-BR"/>
        </a:p>
      </dgm:t>
    </dgm:pt>
    <dgm:pt modelId="{01C5C305-A654-400B-9BF0-99464E1950DF}">
      <dgm:prSet phldrT="[Texto]"/>
      <dgm:spPr/>
      <dgm:t>
        <a:bodyPr/>
        <a:lstStyle/>
        <a:p>
          <a:r>
            <a:rPr lang="pt-BR" dirty="0"/>
            <a:t>Difusão</a:t>
          </a:r>
        </a:p>
      </dgm:t>
    </dgm:pt>
    <dgm:pt modelId="{8A2E10C1-CFF0-4698-A786-467779FC2B1B}" type="parTrans" cxnId="{D9683D15-2B52-488A-90D2-A3048DDA9E31}">
      <dgm:prSet/>
      <dgm:spPr/>
      <dgm:t>
        <a:bodyPr/>
        <a:lstStyle/>
        <a:p>
          <a:endParaRPr lang="pt-BR"/>
        </a:p>
      </dgm:t>
    </dgm:pt>
    <dgm:pt modelId="{CE8030A2-3210-4737-86D9-14F7B6819C95}" type="sibTrans" cxnId="{D9683D15-2B52-488A-90D2-A3048DDA9E31}">
      <dgm:prSet/>
      <dgm:spPr/>
      <dgm:t>
        <a:bodyPr/>
        <a:lstStyle/>
        <a:p>
          <a:endParaRPr lang="pt-BR"/>
        </a:p>
      </dgm:t>
    </dgm:pt>
    <dgm:pt modelId="{3871E87C-598B-4FD9-8CFB-BAB2EDF6F5A8}">
      <dgm:prSet phldrT="[Texto]" custT="1"/>
      <dgm:spPr/>
      <dgm:t>
        <a:bodyPr/>
        <a:lstStyle/>
        <a:p>
          <a:r>
            <a:rPr lang="pt-BR" sz="1400" dirty="0"/>
            <a:t>• Paraibanos, potiguares e cearenses também tomaram o poder em suas província.</a:t>
          </a:r>
          <a:br>
            <a:rPr lang="pt-BR" sz="1400" dirty="0"/>
          </a:br>
          <a:br>
            <a:rPr lang="pt-BR" sz="1400" dirty="0"/>
          </a:br>
          <a:endParaRPr lang="pt-BR" sz="1400" dirty="0"/>
        </a:p>
      </dgm:t>
    </dgm:pt>
    <dgm:pt modelId="{14B35421-E058-4B3D-9C68-5D4F0E0FDFB3}" type="parTrans" cxnId="{73E78919-B9AF-4FDC-9763-73B5AEEFEFDD}">
      <dgm:prSet/>
      <dgm:spPr/>
      <dgm:t>
        <a:bodyPr/>
        <a:lstStyle/>
        <a:p>
          <a:endParaRPr lang="pt-BR"/>
        </a:p>
      </dgm:t>
    </dgm:pt>
    <dgm:pt modelId="{C8E29CCF-17BF-4525-AB0F-192FC1C21C42}" type="sibTrans" cxnId="{73E78919-B9AF-4FDC-9763-73B5AEEFEFDD}">
      <dgm:prSet/>
      <dgm:spPr/>
      <dgm:t>
        <a:bodyPr/>
        <a:lstStyle/>
        <a:p>
          <a:endParaRPr lang="pt-BR"/>
        </a:p>
      </dgm:t>
    </dgm:pt>
    <dgm:pt modelId="{CAD63583-64AF-4579-9C8F-0C88CA3E0269}">
      <dgm:prSet phldrT="[Texto]"/>
      <dgm:spPr/>
      <dgm:t>
        <a:bodyPr/>
        <a:lstStyle/>
        <a:p>
          <a:r>
            <a:rPr lang="pt-BR" dirty="0"/>
            <a:t>Ações</a:t>
          </a:r>
        </a:p>
      </dgm:t>
    </dgm:pt>
    <dgm:pt modelId="{CEF8F0F2-0C6E-4A6D-B647-64F308D7C5FD}" type="parTrans" cxnId="{C0335EBC-4806-4B8D-B83F-02A83D852C8C}">
      <dgm:prSet/>
      <dgm:spPr/>
      <dgm:t>
        <a:bodyPr/>
        <a:lstStyle/>
        <a:p>
          <a:endParaRPr lang="pt-BR"/>
        </a:p>
      </dgm:t>
    </dgm:pt>
    <dgm:pt modelId="{745A651E-6898-4327-99AA-88CCB1EC8B85}" type="sibTrans" cxnId="{C0335EBC-4806-4B8D-B83F-02A83D852C8C}">
      <dgm:prSet/>
      <dgm:spPr/>
      <dgm:t>
        <a:bodyPr/>
        <a:lstStyle/>
        <a:p>
          <a:endParaRPr lang="pt-BR"/>
        </a:p>
      </dgm:t>
    </dgm:pt>
    <dgm:pt modelId="{E17D7101-59B7-41B7-BFA4-5B94C985033F}">
      <dgm:prSet phldrT="[Texto]" custT="1"/>
      <dgm:spPr/>
      <dgm:t>
        <a:bodyPr/>
        <a:lstStyle/>
        <a:p>
          <a:r>
            <a:rPr lang="pt-BR" sz="1400" dirty="0"/>
            <a:t>• Criação de uma nova bandeira;</a:t>
          </a:r>
        </a:p>
      </dgm:t>
    </dgm:pt>
    <dgm:pt modelId="{9D65AE43-6C92-434C-A46B-1330D8080E84}" type="parTrans" cxnId="{8FB8CB8F-D063-4EC7-A330-D60E2987A6C3}">
      <dgm:prSet/>
      <dgm:spPr/>
      <dgm:t>
        <a:bodyPr/>
        <a:lstStyle/>
        <a:p>
          <a:endParaRPr lang="pt-BR"/>
        </a:p>
      </dgm:t>
    </dgm:pt>
    <dgm:pt modelId="{41751FA3-A46A-4F2C-A062-A65E05C35FDB}" type="sibTrans" cxnId="{8FB8CB8F-D063-4EC7-A330-D60E2987A6C3}">
      <dgm:prSet/>
      <dgm:spPr/>
      <dgm:t>
        <a:bodyPr/>
        <a:lstStyle/>
        <a:p>
          <a:endParaRPr lang="pt-BR"/>
        </a:p>
      </dgm:t>
    </dgm:pt>
    <dgm:pt modelId="{66250E68-FD40-4939-9103-2B2A4091BBB9}">
      <dgm:prSet phldrT="[Texto]" custT="1"/>
      <dgm:spPr/>
      <dgm:t>
        <a:bodyPr/>
        <a:lstStyle/>
        <a:p>
          <a:r>
            <a:rPr lang="pt-BR" sz="1400" dirty="0"/>
            <a:t>• Governo provisório formado por pessoas de diferentes grupos sociais.</a:t>
          </a:r>
        </a:p>
      </dgm:t>
    </dgm:pt>
    <dgm:pt modelId="{73AA110F-9C32-4BBD-B7B1-1A68C81C8C0C}" type="parTrans" cxnId="{FDB82121-E90C-42B9-B066-24D14B718C61}">
      <dgm:prSet/>
      <dgm:spPr/>
      <dgm:t>
        <a:bodyPr/>
        <a:lstStyle/>
        <a:p>
          <a:endParaRPr lang="pt-BR"/>
        </a:p>
      </dgm:t>
    </dgm:pt>
    <dgm:pt modelId="{E10FE2D2-3630-4A35-B8A8-DBE0309C4E86}" type="sibTrans" cxnId="{FDB82121-E90C-42B9-B066-24D14B718C61}">
      <dgm:prSet/>
      <dgm:spPr/>
      <dgm:t>
        <a:bodyPr/>
        <a:lstStyle/>
        <a:p>
          <a:endParaRPr lang="pt-BR"/>
        </a:p>
      </dgm:t>
    </dgm:pt>
    <dgm:pt modelId="{8C382B12-AA3C-420C-98E6-7CDE8CC4C74D}">
      <dgm:prSet phldrT="[Texto]" custT="1"/>
      <dgm:spPr/>
      <dgm:t>
        <a:bodyPr/>
        <a:lstStyle/>
        <a:p>
          <a:r>
            <a:rPr lang="pt-BR" sz="1400" dirty="0"/>
            <a:t>• Abolição de vários impostos;</a:t>
          </a:r>
        </a:p>
      </dgm:t>
    </dgm:pt>
    <dgm:pt modelId="{3F254D10-B0ED-48E3-A845-4C8F716466FD}" type="parTrans" cxnId="{79FC8CD5-0048-463E-9B6B-8B01E6AC2983}">
      <dgm:prSet/>
      <dgm:spPr/>
      <dgm:t>
        <a:bodyPr/>
        <a:lstStyle/>
        <a:p>
          <a:endParaRPr lang="pt-BR"/>
        </a:p>
      </dgm:t>
    </dgm:pt>
    <dgm:pt modelId="{09E43B68-A146-4085-8888-7F6706B01F45}" type="sibTrans" cxnId="{79FC8CD5-0048-463E-9B6B-8B01E6AC2983}">
      <dgm:prSet/>
      <dgm:spPr/>
      <dgm:t>
        <a:bodyPr/>
        <a:lstStyle/>
        <a:p>
          <a:endParaRPr lang="pt-BR"/>
        </a:p>
      </dgm:t>
    </dgm:pt>
    <dgm:pt modelId="{8094D3B8-B823-4B75-A9AE-204B466BE5C8}">
      <dgm:prSet phldrT="[Texto]" custT="1"/>
      <dgm:spPr/>
      <dgm:t>
        <a:bodyPr/>
        <a:lstStyle/>
        <a:p>
          <a:r>
            <a:rPr lang="pt-BR" sz="1400" dirty="0"/>
            <a:t>• Aumento do salário dos soldados;</a:t>
          </a:r>
        </a:p>
      </dgm:t>
    </dgm:pt>
    <dgm:pt modelId="{B7B88FD9-AFA3-4006-BBC4-27DA8F528EC8}" type="parTrans" cxnId="{765265E6-7278-4134-B9DB-732B08BB1457}">
      <dgm:prSet/>
      <dgm:spPr/>
      <dgm:t>
        <a:bodyPr/>
        <a:lstStyle/>
        <a:p>
          <a:endParaRPr lang="pt-BR"/>
        </a:p>
      </dgm:t>
    </dgm:pt>
    <dgm:pt modelId="{3FA2CC15-2A3E-4DBE-9989-5A93B80F10F0}" type="sibTrans" cxnId="{765265E6-7278-4134-B9DB-732B08BB1457}">
      <dgm:prSet/>
      <dgm:spPr/>
      <dgm:t>
        <a:bodyPr/>
        <a:lstStyle/>
        <a:p>
          <a:endParaRPr lang="pt-BR"/>
        </a:p>
      </dgm:t>
    </dgm:pt>
    <dgm:pt modelId="{B54D9E9B-C233-446B-A8A8-5EE6FA6E3C2E}">
      <dgm:prSet phldrT="[Texto]" custT="1"/>
      <dgm:spPr/>
      <dgm:t>
        <a:bodyPr/>
        <a:lstStyle/>
        <a:p>
          <a:r>
            <a:rPr lang="pt-BR" sz="1400" dirty="0"/>
            <a:t>• Liberdade de imprensa e tolerância religiosa.</a:t>
          </a:r>
        </a:p>
      </dgm:t>
    </dgm:pt>
    <dgm:pt modelId="{85C88062-E905-4BA4-8E14-33C218A0A644}" type="parTrans" cxnId="{82FD5CA0-FBC4-4346-9E3E-6253E0786201}">
      <dgm:prSet/>
      <dgm:spPr/>
      <dgm:t>
        <a:bodyPr/>
        <a:lstStyle/>
        <a:p>
          <a:endParaRPr lang="pt-BR"/>
        </a:p>
      </dgm:t>
    </dgm:pt>
    <dgm:pt modelId="{4AF95FC2-79AA-4635-9753-CF710616355E}" type="sibTrans" cxnId="{82FD5CA0-FBC4-4346-9E3E-6253E0786201}">
      <dgm:prSet/>
      <dgm:spPr/>
      <dgm:t>
        <a:bodyPr/>
        <a:lstStyle/>
        <a:p>
          <a:endParaRPr lang="pt-BR"/>
        </a:p>
      </dgm:t>
    </dgm:pt>
    <dgm:pt modelId="{E4B467AC-51E4-4EF1-979D-61F0F33407F1}">
      <dgm:prSet phldrT="[Texto]"/>
      <dgm:spPr/>
      <dgm:t>
        <a:bodyPr/>
        <a:lstStyle/>
        <a:p>
          <a:r>
            <a:rPr lang="pt-BR" dirty="0"/>
            <a:t>Repressão</a:t>
          </a:r>
        </a:p>
      </dgm:t>
    </dgm:pt>
    <dgm:pt modelId="{1B74EDDE-8F2F-48BC-AA41-DE392169BF81}" type="parTrans" cxnId="{4E672B00-1E99-4A70-B990-78965F2A1F52}">
      <dgm:prSet/>
      <dgm:spPr/>
      <dgm:t>
        <a:bodyPr/>
        <a:lstStyle/>
        <a:p>
          <a:endParaRPr lang="pt-BR"/>
        </a:p>
      </dgm:t>
    </dgm:pt>
    <dgm:pt modelId="{5597A054-2732-4D72-97B2-B23F8D966B76}" type="sibTrans" cxnId="{4E672B00-1E99-4A70-B990-78965F2A1F52}">
      <dgm:prSet/>
      <dgm:spPr/>
      <dgm:t>
        <a:bodyPr/>
        <a:lstStyle/>
        <a:p>
          <a:endParaRPr lang="pt-BR"/>
        </a:p>
      </dgm:t>
    </dgm:pt>
    <dgm:pt modelId="{5F067104-D4A8-43F4-A1A6-AA564287C187}">
      <dgm:prSet phldrT="[Texto]" custT="1"/>
      <dgm:spPr/>
      <dgm:t>
        <a:bodyPr/>
        <a:lstStyle/>
        <a:p>
          <a:r>
            <a:rPr lang="pt-BR" sz="1400" dirty="0"/>
            <a:t>• O movimento foi reprimido com a ajuda de comerciantes portugueses e proprietários de terras.</a:t>
          </a:r>
        </a:p>
      </dgm:t>
    </dgm:pt>
    <dgm:pt modelId="{39BE2175-31A4-4AC3-B113-3DD1692B60EB}" type="parTrans" cxnId="{28C8CA12-BC07-48A7-8B16-C3E45FC7DC22}">
      <dgm:prSet/>
      <dgm:spPr/>
      <dgm:t>
        <a:bodyPr/>
        <a:lstStyle/>
        <a:p>
          <a:endParaRPr lang="pt-BR"/>
        </a:p>
      </dgm:t>
    </dgm:pt>
    <dgm:pt modelId="{55FAC3BD-1270-490D-8331-52F51B564019}" type="sibTrans" cxnId="{28C8CA12-BC07-48A7-8B16-C3E45FC7DC22}">
      <dgm:prSet/>
      <dgm:spPr/>
      <dgm:t>
        <a:bodyPr/>
        <a:lstStyle/>
        <a:p>
          <a:endParaRPr lang="pt-BR"/>
        </a:p>
      </dgm:t>
    </dgm:pt>
    <dgm:pt modelId="{7AECD180-D2C4-4DD0-BF7A-7B40E8E83A1C}">
      <dgm:prSet phldrT="[Texto]" custT="1"/>
      <dgm:spPr/>
      <dgm:t>
        <a:bodyPr/>
        <a:lstStyle/>
        <a:p>
          <a:r>
            <a:rPr lang="pt-BR" sz="1400" dirty="0"/>
            <a:t>• Reestabelecimento da ordem social e étnica.</a:t>
          </a:r>
        </a:p>
      </dgm:t>
    </dgm:pt>
    <dgm:pt modelId="{121F4410-8BFE-4380-A982-C919B80F33D3}" type="parTrans" cxnId="{C29CA179-431D-4E6D-A40D-62E0E85CBF9F}">
      <dgm:prSet/>
      <dgm:spPr/>
      <dgm:t>
        <a:bodyPr/>
        <a:lstStyle/>
        <a:p>
          <a:endParaRPr lang="pt-BR"/>
        </a:p>
      </dgm:t>
    </dgm:pt>
    <dgm:pt modelId="{BEDA6FB5-63D5-4532-AB8F-869325A663D9}" type="sibTrans" cxnId="{C29CA179-431D-4E6D-A40D-62E0E85CBF9F}">
      <dgm:prSet/>
      <dgm:spPr/>
      <dgm:t>
        <a:bodyPr/>
        <a:lstStyle/>
        <a:p>
          <a:endParaRPr lang="pt-BR"/>
        </a:p>
      </dgm:t>
    </dgm:pt>
    <dgm:pt modelId="{7EDE6307-4975-4B4F-A934-2F4507DC01DF}">
      <dgm:prSet phldrT="[Texto]" custT="1"/>
      <dgm:spPr/>
      <dgm:t>
        <a:bodyPr/>
        <a:lstStyle/>
        <a:p>
          <a:r>
            <a:rPr lang="pt-BR" sz="1400" dirty="0"/>
            <a:t>• Punições: morte na forca por crime de lesa-majestade.</a:t>
          </a:r>
        </a:p>
      </dgm:t>
    </dgm:pt>
    <dgm:pt modelId="{AF05B6D1-4DAB-4B2B-8360-0C40829FE1BD}" type="parTrans" cxnId="{93D08637-2CC8-4B7E-BF8E-E8750DEF1E5C}">
      <dgm:prSet/>
      <dgm:spPr/>
      <dgm:t>
        <a:bodyPr/>
        <a:lstStyle/>
        <a:p>
          <a:endParaRPr lang="pt-BR"/>
        </a:p>
      </dgm:t>
    </dgm:pt>
    <dgm:pt modelId="{C8539279-3291-4D40-A432-4B1C2730140F}" type="sibTrans" cxnId="{93D08637-2CC8-4B7E-BF8E-E8750DEF1E5C}">
      <dgm:prSet/>
      <dgm:spPr/>
      <dgm:t>
        <a:bodyPr/>
        <a:lstStyle/>
        <a:p>
          <a:endParaRPr lang="pt-BR"/>
        </a:p>
      </dgm:t>
    </dgm:pt>
    <dgm:pt modelId="{612CF612-F800-4B99-A19C-FD2D76D26348}" type="pres">
      <dgm:prSet presAssocID="{84A69BAB-ED81-4F57-B754-ED4214E6C7F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A387DC15-6C54-4EB7-8B1C-56056112E378}" type="pres">
      <dgm:prSet presAssocID="{3BD4BD58-3A37-43CE-99A6-808B854953E5}" presName="ParentComposite" presStyleCnt="0"/>
      <dgm:spPr/>
    </dgm:pt>
    <dgm:pt modelId="{F3906E64-441D-4199-88DC-AE2249DADB8A}" type="pres">
      <dgm:prSet presAssocID="{3BD4BD58-3A37-43CE-99A6-808B854953E5}" presName="Chord" presStyleLbl="bgShp" presStyleIdx="0" presStyleCnt="4"/>
      <dgm:spPr/>
    </dgm:pt>
    <dgm:pt modelId="{3DF6EFC0-473F-4DA1-94B4-3B78E287E2C5}" type="pres">
      <dgm:prSet presAssocID="{3BD4BD58-3A37-43CE-99A6-808B854953E5}" presName="Pie" presStyleLbl="alignNode1" presStyleIdx="0" presStyleCnt="4"/>
      <dgm:spPr/>
    </dgm:pt>
    <dgm:pt modelId="{D78896D9-46CB-4B1E-883A-EC334042AA2B}" type="pres">
      <dgm:prSet presAssocID="{3BD4BD58-3A37-43CE-99A6-808B854953E5}" presName="Parent" presStyleLbl="revTx" presStyleIdx="0" presStyleCnt="8">
        <dgm:presLayoutVars>
          <dgm:chMax val="1"/>
          <dgm:chPref val="1"/>
          <dgm:bulletEnabled val="1"/>
        </dgm:presLayoutVars>
      </dgm:prSet>
      <dgm:spPr/>
    </dgm:pt>
    <dgm:pt modelId="{1F315B56-FD57-40B6-9BCE-7DB0B3F937FE}" type="pres">
      <dgm:prSet presAssocID="{85C6962D-0E74-4827-9DB0-583EB8681FEA}" presName="negSibTrans" presStyleCnt="0"/>
      <dgm:spPr/>
    </dgm:pt>
    <dgm:pt modelId="{3DF05D85-0415-418F-BBEA-124583D5770F}" type="pres">
      <dgm:prSet presAssocID="{3BD4BD58-3A37-43CE-99A6-808B854953E5}" presName="composite" presStyleCnt="0"/>
      <dgm:spPr/>
    </dgm:pt>
    <dgm:pt modelId="{5A6842CC-27B0-4473-80D4-746511809819}" type="pres">
      <dgm:prSet presAssocID="{3BD4BD58-3A37-43CE-99A6-808B854953E5}" presName="Child" presStyleLbl="revTx" presStyleIdx="1" presStyleCnt="8" custScaleX="104562">
        <dgm:presLayoutVars>
          <dgm:chMax val="0"/>
          <dgm:chPref val="0"/>
          <dgm:bulletEnabled val="1"/>
        </dgm:presLayoutVars>
      </dgm:prSet>
      <dgm:spPr/>
    </dgm:pt>
    <dgm:pt modelId="{19F4474B-DF77-4F81-A770-787156557540}" type="pres">
      <dgm:prSet presAssocID="{2B4B8C9F-6159-4E58-BFAA-52DE05DBB3C4}" presName="sibTrans" presStyleCnt="0"/>
      <dgm:spPr/>
    </dgm:pt>
    <dgm:pt modelId="{A80BFDB7-5453-41A4-8872-386C019F8BBA}" type="pres">
      <dgm:prSet presAssocID="{01C5C305-A654-400B-9BF0-99464E1950DF}" presName="ParentComposite" presStyleCnt="0"/>
      <dgm:spPr/>
    </dgm:pt>
    <dgm:pt modelId="{1153662E-F4D5-445C-AA70-0CE2BFC46720}" type="pres">
      <dgm:prSet presAssocID="{01C5C305-A654-400B-9BF0-99464E1950DF}" presName="Chord" presStyleLbl="bgShp" presStyleIdx="1" presStyleCnt="4"/>
      <dgm:spPr/>
    </dgm:pt>
    <dgm:pt modelId="{88384A7B-4FDE-4585-9D30-DF376CD175E0}" type="pres">
      <dgm:prSet presAssocID="{01C5C305-A654-400B-9BF0-99464E1950DF}" presName="Pie" presStyleLbl="alignNode1" presStyleIdx="1" presStyleCnt="4"/>
      <dgm:spPr/>
    </dgm:pt>
    <dgm:pt modelId="{201DDA11-CB2E-438A-9598-2FAE550C0283}" type="pres">
      <dgm:prSet presAssocID="{01C5C305-A654-400B-9BF0-99464E1950DF}" presName="Parent" presStyleLbl="revTx" presStyleIdx="2" presStyleCnt="8">
        <dgm:presLayoutVars>
          <dgm:chMax val="1"/>
          <dgm:chPref val="1"/>
          <dgm:bulletEnabled val="1"/>
        </dgm:presLayoutVars>
      </dgm:prSet>
      <dgm:spPr/>
    </dgm:pt>
    <dgm:pt modelId="{6AA32543-20C2-44DC-B93E-E235EF8A99E1}" type="pres">
      <dgm:prSet presAssocID="{C8E29CCF-17BF-4525-AB0F-192FC1C21C42}" presName="negSibTrans" presStyleCnt="0"/>
      <dgm:spPr/>
    </dgm:pt>
    <dgm:pt modelId="{C49C46C2-CB29-491E-9C1D-AAC7C20A057E}" type="pres">
      <dgm:prSet presAssocID="{01C5C305-A654-400B-9BF0-99464E1950DF}" presName="composite" presStyleCnt="0"/>
      <dgm:spPr/>
    </dgm:pt>
    <dgm:pt modelId="{217F813D-DB1C-4A7D-8B84-C20E06B6A99A}" type="pres">
      <dgm:prSet presAssocID="{01C5C305-A654-400B-9BF0-99464E1950DF}" presName="Child" presStyleLbl="revTx" presStyleIdx="3" presStyleCnt="8" custLinFactNeighborX="-2721" custLinFactNeighborY="114">
        <dgm:presLayoutVars>
          <dgm:chMax val="0"/>
          <dgm:chPref val="0"/>
          <dgm:bulletEnabled val="1"/>
        </dgm:presLayoutVars>
      </dgm:prSet>
      <dgm:spPr/>
    </dgm:pt>
    <dgm:pt modelId="{989B929E-A285-4F69-A413-140F84689506}" type="pres">
      <dgm:prSet presAssocID="{CE8030A2-3210-4737-86D9-14F7B6819C95}" presName="sibTrans" presStyleCnt="0"/>
      <dgm:spPr/>
    </dgm:pt>
    <dgm:pt modelId="{B5329173-2DB8-4525-BB79-A7BA7B21D521}" type="pres">
      <dgm:prSet presAssocID="{CAD63583-64AF-4579-9C8F-0C88CA3E0269}" presName="ParentComposite" presStyleCnt="0"/>
      <dgm:spPr/>
    </dgm:pt>
    <dgm:pt modelId="{C27EF036-CD01-41D9-A923-95D13BEB500E}" type="pres">
      <dgm:prSet presAssocID="{CAD63583-64AF-4579-9C8F-0C88CA3E0269}" presName="Chord" presStyleLbl="bgShp" presStyleIdx="2" presStyleCnt="4"/>
      <dgm:spPr/>
    </dgm:pt>
    <dgm:pt modelId="{D87FB8B2-4DAA-492A-801F-A0F80A1E805A}" type="pres">
      <dgm:prSet presAssocID="{CAD63583-64AF-4579-9C8F-0C88CA3E0269}" presName="Pie" presStyleLbl="alignNode1" presStyleIdx="2" presStyleCnt="4"/>
      <dgm:spPr/>
    </dgm:pt>
    <dgm:pt modelId="{4DF009FC-1A89-491F-B432-9C39A2763FF4}" type="pres">
      <dgm:prSet presAssocID="{CAD63583-64AF-4579-9C8F-0C88CA3E0269}" presName="Parent" presStyleLbl="revTx" presStyleIdx="4" presStyleCnt="8">
        <dgm:presLayoutVars>
          <dgm:chMax val="1"/>
          <dgm:chPref val="1"/>
          <dgm:bulletEnabled val="1"/>
        </dgm:presLayoutVars>
      </dgm:prSet>
      <dgm:spPr/>
    </dgm:pt>
    <dgm:pt modelId="{3BFC89C8-E6A0-4889-AA13-593265C44629}" type="pres">
      <dgm:prSet presAssocID="{41751FA3-A46A-4F2C-A062-A65E05C35FDB}" presName="negSibTrans" presStyleCnt="0"/>
      <dgm:spPr/>
    </dgm:pt>
    <dgm:pt modelId="{DEACF4BA-75C2-42DC-898C-375B35975CF9}" type="pres">
      <dgm:prSet presAssocID="{CAD63583-64AF-4579-9C8F-0C88CA3E0269}" presName="composite" presStyleCnt="0"/>
      <dgm:spPr/>
    </dgm:pt>
    <dgm:pt modelId="{46B01505-5EFC-47FF-9D3F-83CFA2365FCA}" type="pres">
      <dgm:prSet presAssocID="{CAD63583-64AF-4579-9C8F-0C88CA3E0269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FD6AD32-D377-4443-8E98-5CDE81767386}" type="pres">
      <dgm:prSet presAssocID="{745A651E-6898-4327-99AA-88CCB1EC8B85}" presName="sibTrans" presStyleCnt="0"/>
      <dgm:spPr/>
    </dgm:pt>
    <dgm:pt modelId="{7635EBA4-B533-4B9F-B8A2-4EB09E735A12}" type="pres">
      <dgm:prSet presAssocID="{E4B467AC-51E4-4EF1-979D-61F0F33407F1}" presName="ParentComposite" presStyleCnt="0"/>
      <dgm:spPr/>
    </dgm:pt>
    <dgm:pt modelId="{7BFE9CFC-D030-4B72-AEBD-736291BD46BD}" type="pres">
      <dgm:prSet presAssocID="{E4B467AC-51E4-4EF1-979D-61F0F33407F1}" presName="Chord" presStyleLbl="bgShp" presStyleIdx="3" presStyleCnt="4"/>
      <dgm:spPr/>
    </dgm:pt>
    <dgm:pt modelId="{4D2B3EF3-0867-4AAD-B4CD-8A619C667AB9}" type="pres">
      <dgm:prSet presAssocID="{E4B467AC-51E4-4EF1-979D-61F0F33407F1}" presName="Pie" presStyleLbl="alignNode1" presStyleIdx="3" presStyleCnt="4"/>
      <dgm:spPr/>
    </dgm:pt>
    <dgm:pt modelId="{A8CD9A44-49A8-471E-BEDC-05FC906D3FB3}" type="pres">
      <dgm:prSet presAssocID="{E4B467AC-51E4-4EF1-979D-61F0F33407F1}" presName="Parent" presStyleLbl="revTx" presStyleIdx="6" presStyleCnt="8">
        <dgm:presLayoutVars>
          <dgm:chMax val="1"/>
          <dgm:chPref val="1"/>
          <dgm:bulletEnabled val="1"/>
        </dgm:presLayoutVars>
      </dgm:prSet>
      <dgm:spPr/>
    </dgm:pt>
    <dgm:pt modelId="{A4445BA9-45C2-4633-89F5-5EAE96900BD6}" type="pres">
      <dgm:prSet presAssocID="{55FAC3BD-1270-490D-8331-52F51B564019}" presName="negSibTrans" presStyleCnt="0"/>
      <dgm:spPr/>
    </dgm:pt>
    <dgm:pt modelId="{8541CB73-8C8A-424C-9147-9FA01E1ED3E9}" type="pres">
      <dgm:prSet presAssocID="{E4B467AC-51E4-4EF1-979D-61F0F33407F1}" presName="composite" presStyleCnt="0"/>
      <dgm:spPr/>
    </dgm:pt>
    <dgm:pt modelId="{A7A1844E-124C-49FC-9C43-F91432AA90DC}" type="pres">
      <dgm:prSet presAssocID="{E4B467AC-51E4-4EF1-979D-61F0F33407F1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4E672B00-1E99-4A70-B990-78965F2A1F52}" srcId="{84A69BAB-ED81-4F57-B754-ED4214E6C7FC}" destId="{E4B467AC-51E4-4EF1-979D-61F0F33407F1}" srcOrd="3" destOrd="0" parTransId="{1B74EDDE-8F2F-48BC-AA41-DE392169BF81}" sibTransId="{5597A054-2732-4D72-97B2-B23F8D966B76}"/>
    <dgm:cxn modelId="{1F702D0C-0C5B-4050-A1B6-2BBF713DB23D}" type="presOf" srcId="{7EDE6307-4975-4B4F-A934-2F4507DC01DF}" destId="{A7A1844E-124C-49FC-9C43-F91432AA90DC}" srcOrd="0" destOrd="2" presId="urn:microsoft.com/office/officeart/2009/3/layout/PieProcess"/>
    <dgm:cxn modelId="{AD50850C-0A61-4C27-8F88-0C7E2D64DAD2}" type="presOf" srcId="{7AECD180-D2C4-4DD0-BF7A-7B40E8E83A1C}" destId="{A7A1844E-124C-49FC-9C43-F91432AA90DC}" srcOrd="0" destOrd="1" presId="urn:microsoft.com/office/officeart/2009/3/layout/PieProcess"/>
    <dgm:cxn modelId="{28C8CA12-BC07-48A7-8B16-C3E45FC7DC22}" srcId="{E4B467AC-51E4-4EF1-979D-61F0F33407F1}" destId="{5F067104-D4A8-43F4-A1A6-AA564287C187}" srcOrd="0" destOrd="0" parTransId="{39BE2175-31A4-4AC3-B113-3DD1692B60EB}" sibTransId="{55FAC3BD-1270-490D-8331-52F51B564019}"/>
    <dgm:cxn modelId="{D9683D15-2B52-488A-90D2-A3048DDA9E31}" srcId="{84A69BAB-ED81-4F57-B754-ED4214E6C7FC}" destId="{01C5C305-A654-400B-9BF0-99464E1950DF}" srcOrd="1" destOrd="0" parTransId="{8A2E10C1-CFF0-4698-A786-467779FC2B1B}" sibTransId="{CE8030A2-3210-4737-86D9-14F7B6819C95}"/>
    <dgm:cxn modelId="{73E78919-B9AF-4FDC-9763-73B5AEEFEFDD}" srcId="{01C5C305-A654-400B-9BF0-99464E1950DF}" destId="{3871E87C-598B-4FD9-8CFB-BAB2EDF6F5A8}" srcOrd="0" destOrd="0" parTransId="{14B35421-E058-4B3D-9C68-5D4F0E0FDFB3}" sibTransId="{C8E29CCF-17BF-4525-AB0F-192FC1C21C42}"/>
    <dgm:cxn modelId="{FDB82121-E90C-42B9-B066-24D14B718C61}" srcId="{3BD4BD58-3A37-43CE-99A6-808B854953E5}" destId="{66250E68-FD40-4939-9103-2B2A4091BBB9}" srcOrd="1" destOrd="0" parTransId="{73AA110F-9C32-4BBD-B7B1-1A68C81C8C0C}" sibTransId="{E10FE2D2-3630-4A35-B8A8-DBE0309C4E86}"/>
    <dgm:cxn modelId="{7E1BF333-323E-4EC2-A94C-EBD9627FA0E8}" type="presOf" srcId="{E4B467AC-51E4-4EF1-979D-61F0F33407F1}" destId="{A8CD9A44-49A8-471E-BEDC-05FC906D3FB3}" srcOrd="0" destOrd="0" presId="urn:microsoft.com/office/officeart/2009/3/layout/PieProcess"/>
    <dgm:cxn modelId="{93D08637-2CC8-4B7E-BF8E-E8750DEF1E5C}" srcId="{E4B467AC-51E4-4EF1-979D-61F0F33407F1}" destId="{7EDE6307-4975-4B4F-A934-2F4507DC01DF}" srcOrd="2" destOrd="0" parTransId="{AF05B6D1-4DAB-4B2B-8360-0C40829FE1BD}" sibTransId="{C8539279-3291-4D40-A432-4B1C2730140F}"/>
    <dgm:cxn modelId="{47460440-5C04-4BCC-A836-DC33DEE20B43}" type="presOf" srcId="{66250E68-FD40-4939-9103-2B2A4091BBB9}" destId="{5A6842CC-27B0-4473-80D4-746511809819}" srcOrd="0" destOrd="1" presId="urn:microsoft.com/office/officeart/2009/3/layout/PieProcess"/>
    <dgm:cxn modelId="{9442E95B-4C9D-41A9-A140-047610F04D13}" srcId="{3BD4BD58-3A37-43CE-99A6-808B854953E5}" destId="{FB2519F0-55AC-492A-8A79-9779B57ED403}" srcOrd="0" destOrd="0" parTransId="{A735D4F0-C1B5-401A-8371-F36EF4DDCE95}" sibTransId="{85C6962D-0E74-4827-9DB0-583EB8681FEA}"/>
    <dgm:cxn modelId="{C29CA179-431D-4E6D-A40D-62E0E85CBF9F}" srcId="{E4B467AC-51E4-4EF1-979D-61F0F33407F1}" destId="{7AECD180-D2C4-4DD0-BF7A-7B40E8E83A1C}" srcOrd="1" destOrd="0" parTransId="{121F4410-8BFE-4380-A982-C919B80F33D3}" sibTransId="{BEDA6FB5-63D5-4532-AB8F-869325A663D9}"/>
    <dgm:cxn modelId="{0A44397D-29A0-4856-A3A9-818049303118}" type="presOf" srcId="{3871E87C-598B-4FD9-8CFB-BAB2EDF6F5A8}" destId="{217F813D-DB1C-4A7D-8B84-C20E06B6A99A}" srcOrd="0" destOrd="0" presId="urn:microsoft.com/office/officeart/2009/3/layout/PieProcess"/>
    <dgm:cxn modelId="{AEA14580-1CA0-4618-8AEF-710101CDF66E}" type="presOf" srcId="{B54D9E9B-C233-446B-A8A8-5EE6FA6E3C2E}" destId="{46B01505-5EFC-47FF-9D3F-83CFA2365FCA}" srcOrd="0" destOrd="3" presId="urn:microsoft.com/office/officeart/2009/3/layout/PieProcess"/>
    <dgm:cxn modelId="{8FB8CB8F-D063-4EC7-A330-D60E2987A6C3}" srcId="{CAD63583-64AF-4579-9C8F-0C88CA3E0269}" destId="{E17D7101-59B7-41B7-BFA4-5B94C985033F}" srcOrd="0" destOrd="0" parTransId="{9D65AE43-6C92-434C-A46B-1330D8080E84}" sibTransId="{41751FA3-A46A-4F2C-A062-A65E05C35FDB}"/>
    <dgm:cxn modelId="{82FD5CA0-FBC4-4346-9E3E-6253E0786201}" srcId="{CAD63583-64AF-4579-9C8F-0C88CA3E0269}" destId="{B54D9E9B-C233-446B-A8A8-5EE6FA6E3C2E}" srcOrd="3" destOrd="0" parTransId="{85C88062-E905-4BA4-8E14-33C218A0A644}" sibTransId="{4AF95FC2-79AA-4635-9753-CF710616355E}"/>
    <dgm:cxn modelId="{00CA8CA1-2DC7-497D-B351-0C256C84A496}" type="presOf" srcId="{8C382B12-AA3C-420C-98E6-7CDE8CC4C74D}" destId="{46B01505-5EFC-47FF-9D3F-83CFA2365FCA}" srcOrd="0" destOrd="1" presId="urn:microsoft.com/office/officeart/2009/3/layout/PieProcess"/>
    <dgm:cxn modelId="{2699B8A2-2B45-4D80-850F-B1AD28C6FF79}" type="presOf" srcId="{5F067104-D4A8-43F4-A1A6-AA564287C187}" destId="{A7A1844E-124C-49FC-9C43-F91432AA90DC}" srcOrd="0" destOrd="0" presId="urn:microsoft.com/office/officeart/2009/3/layout/PieProcess"/>
    <dgm:cxn modelId="{604C83AA-C141-43EF-82C7-6485988479DD}" srcId="{84A69BAB-ED81-4F57-B754-ED4214E6C7FC}" destId="{3BD4BD58-3A37-43CE-99A6-808B854953E5}" srcOrd="0" destOrd="0" parTransId="{14A1526D-582F-45D0-A1A5-0761B0348EDB}" sibTransId="{2B4B8C9F-6159-4E58-BFAA-52DE05DBB3C4}"/>
    <dgm:cxn modelId="{5B4FE1B1-4913-46B5-91A5-7E9F8CBCB930}" type="presOf" srcId="{84A69BAB-ED81-4F57-B754-ED4214E6C7FC}" destId="{612CF612-F800-4B99-A19C-FD2D76D26348}" srcOrd="0" destOrd="0" presId="urn:microsoft.com/office/officeart/2009/3/layout/PieProcess"/>
    <dgm:cxn modelId="{C0335EBC-4806-4B8D-B83F-02A83D852C8C}" srcId="{84A69BAB-ED81-4F57-B754-ED4214E6C7FC}" destId="{CAD63583-64AF-4579-9C8F-0C88CA3E0269}" srcOrd="2" destOrd="0" parTransId="{CEF8F0F2-0C6E-4A6D-B647-64F308D7C5FD}" sibTransId="{745A651E-6898-4327-99AA-88CCB1EC8B85}"/>
    <dgm:cxn modelId="{24A1E1C3-EF9E-4F22-A618-1CB0EA32F906}" type="presOf" srcId="{8094D3B8-B823-4B75-A9AE-204B466BE5C8}" destId="{46B01505-5EFC-47FF-9D3F-83CFA2365FCA}" srcOrd="0" destOrd="2" presId="urn:microsoft.com/office/officeart/2009/3/layout/PieProcess"/>
    <dgm:cxn modelId="{80B795C4-20D7-4C3E-9AA7-AACA841D413F}" type="presOf" srcId="{3BD4BD58-3A37-43CE-99A6-808B854953E5}" destId="{D78896D9-46CB-4B1E-883A-EC334042AA2B}" srcOrd="0" destOrd="0" presId="urn:microsoft.com/office/officeart/2009/3/layout/PieProcess"/>
    <dgm:cxn modelId="{79FC8CD5-0048-463E-9B6B-8B01E6AC2983}" srcId="{CAD63583-64AF-4579-9C8F-0C88CA3E0269}" destId="{8C382B12-AA3C-420C-98E6-7CDE8CC4C74D}" srcOrd="1" destOrd="0" parTransId="{3F254D10-B0ED-48E3-A845-4C8F716466FD}" sibTransId="{09E43B68-A146-4085-8888-7F6706B01F45}"/>
    <dgm:cxn modelId="{765265E6-7278-4134-B9DB-732B08BB1457}" srcId="{CAD63583-64AF-4579-9C8F-0C88CA3E0269}" destId="{8094D3B8-B823-4B75-A9AE-204B466BE5C8}" srcOrd="2" destOrd="0" parTransId="{B7B88FD9-AFA3-4006-BBC4-27DA8F528EC8}" sibTransId="{3FA2CC15-2A3E-4DBE-9989-5A93B80F10F0}"/>
    <dgm:cxn modelId="{29EAD9EA-728D-43C3-9359-88FEE524C4E9}" type="presOf" srcId="{FB2519F0-55AC-492A-8A79-9779B57ED403}" destId="{5A6842CC-27B0-4473-80D4-746511809819}" srcOrd="0" destOrd="0" presId="urn:microsoft.com/office/officeart/2009/3/layout/PieProcess"/>
    <dgm:cxn modelId="{ED4DA9F4-E8C0-48DB-9D47-81BB0D06D576}" type="presOf" srcId="{E17D7101-59B7-41B7-BFA4-5B94C985033F}" destId="{46B01505-5EFC-47FF-9D3F-83CFA2365FCA}" srcOrd="0" destOrd="0" presId="urn:microsoft.com/office/officeart/2009/3/layout/PieProcess"/>
    <dgm:cxn modelId="{665555F7-8187-4D15-AA08-3FB1DD10DE90}" type="presOf" srcId="{CAD63583-64AF-4579-9C8F-0C88CA3E0269}" destId="{4DF009FC-1A89-491F-B432-9C39A2763FF4}" srcOrd="0" destOrd="0" presId="urn:microsoft.com/office/officeart/2009/3/layout/PieProcess"/>
    <dgm:cxn modelId="{3796C3F7-EAA9-45BD-894F-5F53A207BD39}" type="presOf" srcId="{01C5C305-A654-400B-9BF0-99464E1950DF}" destId="{201DDA11-CB2E-438A-9598-2FAE550C0283}" srcOrd="0" destOrd="0" presId="urn:microsoft.com/office/officeart/2009/3/layout/PieProcess"/>
    <dgm:cxn modelId="{8C670EC2-B67A-4C6E-9672-483962A165E4}" type="presParOf" srcId="{612CF612-F800-4B99-A19C-FD2D76D26348}" destId="{A387DC15-6C54-4EB7-8B1C-56056112E378}" srcOrd="0" destOrd="0" presId="urn:microsoft.com/office/officeart/2009/3/layout/PieProcess"/>
    <dgm:cxn modelId="{53065169-E88E-4CB0-81EF-AE88E0214CCB}" type="presParOf" srcId="{A387DC15-6C54-4EB7-8B1C-56056112E378}" destId="{F3906E64-441D-4199-88DC-AE2249DADB8A}" srcOrd="0" destOrd="0" presId="urn:microsoft.com/office/officeart/2009/3/layout/PieProcess"/>
    <dgm:cxn modelId="{C91169C6-B4FB-4C9F-BBD2-79D4C36818F2}" type="presParOf" srcId="{A387DC15-6C54-4EB7-8B1C-56056112E378}" destId="{3DF6EFC0-473F-4DA1-94B4-3B78E287E2C5}" srcOrd="1" destOrd="0" presId="urn:microsoft.com/office/officeart/2009/3/layout/PieProcess"/>
    <dgm:cxn modelId="{F25BE161-6A19-48A2-BFF2-42D81D29949F}" type="presParOf" srcId="{A387DC15-6C54-4EB7-8B1C-56056112E378}" destId="{D78896D9-46CB-4B1E-883A-EC334042AA2B}" srcOrd="2" destOrd="0" presId="urn:microsoft.com/office/officeart/2009/3/layout/PieProcess"/>
    <dgm:cxn modelId="{FAB1E6C2-1C1D-4B90-B9CA-BDA69AC31652}" type="presParOf" srcId="{612CF612-F800-4B99-A19C-FD2D76D26348}" destId="{1F315B56-FD57-40B6-9BCE-7DB0B3F937FE}" srcOrd="1" destOrd="0" presId="urn:microsoft.com/office/officeart/2009/3/layout/PieProcess"/>
    <dgm:cxn modelId="{1CC787C6-F441-4D1C-84F5-3D4C377203E2}" type="presParOf" srcId="{612CF612-F800-4B99-A19C-FD2D76D26348}" destId="{3DF05D85-0415-418F-BBEA-124583D5770F}" srcOrd="2" destOrd="0" presId="urn:microsoft.com/office/officeart/2009/3/layout/PieProcess"/>
    <dgm:cxn modelId="{E83B1C91-DECD-4F89-951A-C19E4394EA17}" type="presParOf" srcId="{3DF05D85-0415-418F-BBEA-124583D5770F}" destId="{5A6842CC-27B0-4473-80D4-746511809819}" srcOrd="0" destOrd="0" presId="urn:microsoft.com/office/officeart/2009/3/layout/PieProcess"/>
    <dgm:cxn modelId="{8FD739F4-3F4B-43D1-A0B5-ADAEC62B6A5F}" type="presParOf" srcId="{612CF612-F800-4B99-A19C-FD2D76D26348}" destId="{19F4474B-DF77-4F81-A770-787156557540}" srcOrd="3" destOrd="0" presId="urn:microsoft.com/office/officeart/2009/3/layout/PieProcess"/>
    <dgm:cxn modelId="{C3C3F5A0-EB3E-487F-BAAD-5EDEA42C3AC0}" type="presParOf" srcId="{612CF612-F800-4B99-A19C-FD2D76D26348}" destId="{A80BFDB7-5453-41A4-8872-386C019F8BBA}" srcOrd="4" destOrd="0" presId="urn:microsoft.com/office/officeart/2009/3/layout/PieProcess"/>
    <dgm:cxn modelId="{B709BA70-BB82-4F05-B66C-71F376326DAA}" type="presParOf" srcId="{A80BFDB7-5453-41A4-8872-386C019F8BBA}" destId="{1153662E-F4D5-445C-AA70-0CE2BFC46720}" srcOrd="0" destOrd="0" presId="urn:microsoft.com/office/officeart/2009/3/layout/PieProcess"/>
    <dgm:cxn modelId="{BC5F6FF7-6016-4C85-8C4A-405A68C4B487}" type="presParOf" srcId="{A80BFDB7-5453-41A4-8872-386C019F8BBA}" destId="{88384A7B-4FDE-4585-9D30-DF376CD175E0}" srcOrd="1" destOrd="0" presId="urn:microsoft.com/office/officeart/2009/3/layout/PieProcess"/>
    <dgm:cxn modelId="{C08F846F-ADB7-41AF-AC7D-C1A53F3CE069}" type="presParOf" srcId="{A80BFDB7-5453-41A4-8872-386C019F8BBA}" destId="{201DDA11-CB2E-438A-9598-2FAE550C0283}" srcOrd="2" destOrd="0" presId="urn:microsoft.com/office/officeart/2009/3/layout/PieProcess"/>
    <dgm:cxn modelId="{3E814F52-0F68-48FC-B3FE-0CEECDCE35A7}" type="presParOf" srcId="{612CF612-F800-4B99-A19C-FD2D76D26348}" destId="{6AA32543-20C2-44DC-B93E-E235EF8A99E1}" srcOrd="5" destOrd="0" presId="urn:microsoft.com/office/officeart/2009/3/layout/PieProcess"/>
    <dgm:cxn modelId="{E78553EE-D0DE-42D8-B12B-E622A31A11C6}" type="presParOf" srcId="{612CF612-F800-4B99-A19C-FD2D76D26348}" destId="{C49C46C2-CB29-491E-9C1D-AAC7C20A057E}" srcOrd="6" destOrd="0" presId="urn:microsoft.com/office/officeart/2009/3/layout/PieProcess"/>
    <dgm:cxn modelId="{A1F614B2-F31F-4FAA-A79A-8B6024D83190}" type="presParOf" srcId="{C49C46C2-CB29-491E-9C1D-AAC7C20A057E}" destId="{217F813D-DB1C-4A7D-8B84-C20E06B6A99A}" srcOrd="0" destOrd="0" presId="urn:microsoft.com/office/officeart/2009/3/layout/PieProcess"/>
    <dgm:cxn modelId="{AB7C811D-E854-4144-B87D-F1CED0347EFF}" type="presParOf" srcId="{612CF612-F800-4B99-A19C-FD2D76D26348}" destId="{989B929E-A285-4F69-A413-140F84689506}" srcOrd="7" destOrd="0" presId="urn:microsoft.com/office/officeart/2009/3/layout/PieProcess"/>
    <dgm:cxn modelId="{445519AF-9935-4099-9C2A-4F55D36F0069}" type="presParOf" srcId="{612CF612-F800-4B99-A19C-FD2D76D26348}" destId="{B5329173-2DB8-4525-BB79-A7BA7B21D521}" srcOrd="8" destOrd="0" presId="urn:microsoft.com/office/officeart/2009/3/layout/PieProcess"/>
    <dgm:cxn modelId="{E2041176-3534-46D3-94CD-A915358E41A8}" type="presParOf" srcId="{B5329173-2DB8-4525-BB79-A7BA7B21D521}" destId="{C27EF036-CD01-41D9-A923-95D13BEB500E}" srcOrd="0" destOrd="0" presId="urn:microsoft.com/office/officeart/2009/3/layout/PieProcess"/>
    <dgm:cxn modelId="{95EF7C67-4423-4BF8-AF5D-1415AB2020BA}" type="presParOf" srcId="{B5329173-2DB8-4525-BB79-A7BA7B21D521}" destId="{D87FB8B2-4DAA-492A-801F-A0F80A1E805A}" srcOrd="1" destOrd="0" presId="urn:microsoft.com/office/officeart/2009/3/layout/PieProcess"/>
    <dgm:cxn modelId="{E37EC2BC-2AFC-40C7-9F5E-F0202ACC3D13}" type="presParOf" srcId="{B5329173-2DB8-4525-BB79-A7BA7B21D521}" destId="{4DF009FC-1A89-491F-B432-9C39A2763FF4}" srcOrd="2" destOrd="0" presId="urn:microsoft.com/office/officeart/2009/3/layout/PieProcess"/>
    <dgm:cxn modelId="{BB47CB31-C9F0-47F0-A323-EB6567F22BF0}" type="presParOf" srcId="{612CF612-F800-4B99-A19C-FD2D76D26348}" destId="{3BFC89C8-E6A0-4889-AA13-593265C44629}" srcOrd="9" destOrd="0" presId="urn:microsoft.com/office/officeart/2009/3/layout/PieProcess"/>
    <dgm:cxn modelId="{516EB2CA-F6CF-4C7F-8388-1F56CF1FAD84}" type="presParOf" srcId="{612CF612-F800-4B99-A19C-FD2D76D26348}" destId="{DEACF4BA-75C2-42DC-898C-375B35975CF9}" srcOrd="10" destOrd="0" presId="urn:microsoft.com/office/officeart/2009/3/layout/PieProcess"/>
    <dgm:cxn modelId="{7CD7AD16-B36F-4472-9F81-80A6B451A4E6}" type="presParOf" srcId="{DEACF4BA-75C2-42DC-898C-375B35975CF9}" destId="{46B01505-5EFC-47FF-9D3F-83CFA2365FCA}" srcOrd="0" destOrd="0" presId="urn:microsoft.com/office/officeart/2009/3/layout/PieProcess"/>
    <dgm:cxn modelId="{23393458-05C3-4F50-9A60-A5D6694DD2F5}" type="presParOf" srcId="{612CF612-F800-4B99-A19C-FD2D76D26348}" destId="{6FD6AD32-D377-4443-8E98-5CDE81767386}" srcOrd="11" destOrd="0" presId="urn:microsoft.com/office/officeart/2009/3/layout/PieProcess"/>
    <dgm:cxn modelId="{4526B8EF-EAC1-4B37-B84E-00AD89D65A5D}" type="presParOf" srcId="{612CF612-F800-4B99-A19C-FD2D76D26348}" destId="{7635EBA4-B533-4B9F-B8A2-4EB09E735A12}" srcOrd="12" destOrd="0" presId="urn:microsoft.com/office/officeart/2009/3/layout/PieProcess"/>
    <dgm:cxn modelId="{87787F6E-95F1-4A84-8D65-04905FD75A89}" type="presParOf" srcId="{7635EBA4-B533-4B9F-B8A2-4EB09E735A12}" destId="{7BFE9CFC-D030-4B72-AEBD-736291BD46BD}" srcOrd="0" destOrd="0" presId="urn:microsoft.com/office/officeart/2009/3/layout/PieProcess"/>
    <dgm:cxn modelId="{7474831F-DAE4-4929-A5C8-3E19CCD83477}" type="presParOf" srcId="{7635EBA4-B533-4B9F-B8A2-4EB09E735A12}" destId="{4D2B3EF3-0867-4AAD-B4CD-8A619C667AB9}" srcOrd="1" destOrd="0" presId="urn:microsoft.com/office/officeart/2009/3/layout/PieProcess"/>
    <dgm:cxn modelId="{5167059A-C665-4826-AEBB-FBC0B22AF872}" type="presParOf" srcId="{7635EBA4-B533-4B9F-B8A2-4EB09E735A12}" destId="{A8CD9A44-49A8-471E-BEDC-05FC906D3FB3}" srcOrd="2" destOrd="0" presId="urn:microsoft.com/office/officeart/2009/3/layout/PieProcess"/>
    <dgm:cxn modelId="{F13BE489-09DA-400A-8D2F-3CF071D83122}" type="presParOf" srcId="{612CF612-F800-4B99-A19C-FD2D76D26348}" destId="{A4445BA9-45C2-4633-89F5-5EAE96900BD6}" srcOrd="13" destOrd="0" presId="urn:microsoft.com/office/officeart/2009/3/layout/PieProcess"/>
    <dgm:cxn modelId="{18AEEC05-7694-49D2-A189-C768AE0B0BD4}" type="presParOf" srcId="{612CF612-F800-4B99-A19C-FD2D76D26348}" destId="{8541CB73-8C8A-424C-9147-9FA01E1ED3E9}" srcOrd="14" destOrd="0" presId="urn:microsoft.com/office/officeart/2009/3/layout/PieProcess"/>
    <dgm:cxn modelId="{480D5AD0-8E1C-4454-A237-64412B4FA61D}" type="presParOf" srcId="{8541CB73-8C8A-424C-9147-9FA01E1ED3E9}" destId="{A7A1844E-124C-49FC-9C43-F91432AA90DC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BDFA8-6CAC-4630-A07E-9047BD91EDE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6343094B-7AF0-4C1C-B97D-1861CE614385}">
      <dgm:prSet phldrT="[Texto]" custT="1"/>
      <dgm:spPr/>
      <dgm:t>
        <a:bodyPr/>
        <a:lstStyle/>
        <a:p>
          <a:pPr algn="ctr"/>
          <a:r>
            <a:rPr lang="pt-BR" sz="2000" b="1" dirty="0"/>
            <a:t>Guerra dos Mascates </a:t>
          </a:r>
        </a:p>
        <a:p>
          <a:pPr algn="ctr"/>
          <a:r>
            <a:rPr lang="pt-BR" sz="2000" b="1" dirty="0"/>
            <a:t>(1710-1711)</a:t>
          </a:r>
        </a:p>
      </dgm:t>
    </dgm:pt>
    <dgm:pt modelId="{0DD2F527-0007-4C9C-A13C-EB06CA422B1E}" type="parTrans" cxnId="{D108FDE6-40EB-4F05-8C8B-699A53B4FAAE}">
      <dgm:prSet/>
      <dgm:spPr/>
      <dgm:t>
        <a:bodyPr/>
        <a:lstStyle/>
        <a:p>
          <a:endParaRPr lang="pt-BR"/>
        </a:p>
      </dgm:t>
    </dgm:pt>
    <dgm:pt modelId="{AB8E269F-55F2-42FF-8507-3E97D11E9B09}" type="sibTrans" cxnId="{D108FDE6-40EB-4F05-8C8B-699A53B4FAAE}">
      <dgm:prSet/>
      <dgm:spPr/>
      <dgm:t>
        <a:bodyPr/>
        <a:lstStyle/>
        <a:p>
          <a:endParaRPr lang="pt-BR"/>
        </a:p>
      </dgm:t>
    </dgm:pt>
    <dgm:pt modelId="{2CACFCBE-A1C4-4D5A-8C61-38BDFEB3F2F9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Olinda e Recife.</a:t>
          </a:r>
        </a:p>
      </dgm:t>
    </dgm:pt>
    <dgm:pt modelId="{F2FCED23-83BC-40B3-A1C0-4CAD49950982}" type="parTrans" cxnId="{7ECCC32A-F93B-4169-A893-4348933DA855}">
      <dgm:prSet/>
      <dgm:spPr/>
      <dgm:t>
        <a:bodyPr/>
        <a:lstStyle/>
        <a:p>
          <a:endParaRPr lang="pt-BR"/>
        </a:p>
      </dgm:t>
    </dgm:pt>
    <dgm:pt modelId="{38B132A6-A5F6-4BA6-B904-9D18FF278950}" type="sibTrans" cxnId="{7ECCC32A-F93B-4169-A893-4348933DA855}">
      <dgm:prSet/>
      <dgm:spPr/>
      <dgm:t>
        <a:bodyPr/>
        <a:lstStyle/>
        <a:p>
          <a:endParaRPr lang="pt-BR"/>
        </a:p>
      </dgm:t>
    </dgm:pt>
    <dgm:pt modelId="{68E7256E-5861-4F33-8DEC-50AD5450CB92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Contexto: queda do preço do açúcar brasileiro no mercado europeu.</a:t>
          </a:r>
        </a:p>
      </dgm:t>
    </dgm:pt>
    <dgm:pt modelId="{41656F12-A608-44C2-9EFC-0AF4536715C6}" type="parTrans" cxnId="{EBAC9F20-6FA0-4088-90F1-9666323BE2BB}">
      <dgm:prSet/>
      <dgm:spPr/>
      <dgm:t>
        <a:bodyPr/>
        <a:lstStyle/>
        <a:p>
          <a:endParaRPr lang="pt-BR"/>
        </a:p>
      </dgm:t>
    </dgm:pt>
    <dgm:pt modelId="{0953CDD1-6F02-4E73-8CA1-75E32FE08244}" type="sibTrans" cxnId="{EBAC9F20-6FA0-4088-90F1-9666323BE2BB}">
      <dgm:prSet/>
      <dgm:spPr/>
      <dgm:t>
        <a:bodyPr/>
        <a:lstStyle/>
        <a:p>
          <a:endParaRPr lang="pt-BR"/>
        </a:p>
      </dgm:t>
    </dgm:pt>
    <dgm:pt modelId="{34FE0B80-7E82-48E1-B456-6B1D8A17FFF5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Empobrecimento dos senhores de engenho de Olinda e endividamento com os comerciantes de Recife.</a:t>
          </a:r>
        </a:p>
      </dgm:t>
    </dgm:pt>
    <dgm:pt modelId="{846F3D47-8212-4B73-84EC-70C89535BEAD}" type="parTrans" cxnId="{D3BED9DC-3283-494C-8B6F-9722A732DE59}">
      <dgm:prSet/>
      <dgm:spPr/>
      <dgm:t>
        <a:bodyPr/>
        <a:lstStyle/>
        <a:p>
          <a:endParaRPr lang="pt-BR"/>
        </a:p>
      </dgm:t>
    </dgm:pt>
    <dgm:pt modelId="{06680467-0AC6-4557-878A-C54A0A719DFE}" type="sibTrans" cxnId="{D3BED9DC-3283-494C-8B6F-9722A732DE59}">
      <dgm:prSet/>
      <dgm:spPr/>
      <dgm:t>
        <a:bodyPr/>
        <a:lstStyle/>
        <a:p>
          <a:endParaRPr lang="pt-BR"/>
        </a:p>
      </dgm:t>
    </dgm:pt>
    <dgm:pt modelId="{1137928C-FB1E-4B59-9B62-4F1A0949456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Poder político concentrado em Olinda.</a:t>
          </a:r>
        </a:p>
      </dgm:t>
    </dgm:pt>
    <dgm:pt modelId="{80450380-F193-41D7-AA65-F2FC812DA870}" type="parTrans" cxnId="{E742C118-5145-448D-A198-A2D794362CF2}">
      <dgm:prSet/>
      <dgm:spPr/>
      <dgm:t>
        <a:bodyPr/>
        <a:lstStyle/>
        <a:p>
          <a:endParaRPr lang="pt-BR"/>
        </a:p>
      </dgm:t>
    </dgm:pt>
    <dgm:pt modelId="{15DA7533-497B-4BA1-8CD1-AD89D4A835DD}" type="sibTrans" cxnId="{E742C118-5145-448D-A198-A2D794362CF2}">
      <dgm:prSet/>
      <dgm:spPr/>
      <dgm:t>
        <a:bodyPr/>
        <a:lstStyle/>
        <a:p>
          <a:endParaRPr lang="pt-BR"/>
        </a:p>
      </dgm:t>
    </dgm:pt>
    <dgm:pt modelId="{32C2E140-E224-498D-9203-4119EC09E74B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 rei de Portugal atende o pedido dos comerciantes de Recife, que se apressam em construir um pelourinho.</a:t>
          </a:r>
        </a:p>
      </dgm:t>
    </dgm:pt>
    <dgm:pt modelId="{4AA73C98-F367-4426-BD9C-68F8611E51D7}" type="parTrans" cxnId="{C04BFD4F-4C2A-46C3-91A1-64E8E7CD7AB6}">
      <dgm:prSet/>
      <dgm:spPr/>
      <dgm:t>
        <a:bodyPr/>
        <a:lstStyle/>
        <a:p>
          <a:endParaRPr lang="pt-BR"/>
        </a:p>
      </dgm:t>
    </dgm:pt>
    <dgm:pt modelId="{842DD10F-D527-4C1F-AB01-154F2A5F5E31}" type="sibTrans" cxnId="{C04BFD4F-4C2A-46C3-91A1-64E8E7CD7AB6}">
      <dgm:prSet/>
      <dgm:spPr/>
      <dgm:t>
        <a:bodyPr/>
        <a:lstStyle/>
        <a:p>
          <a:endParaRPr lang="pt-BR"/>
        </a:p>
      </dgm:t>
    </dgm:pt>
    <dgm:pt modelId="{A337FDA4-0A67-4754-8A32-110ABD3C29D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Repressão da revolta em favor dos recifenses.</a:t>
          </a:r>
        </a:p>
      </dgm:t>
    </dgm:pt>
    <dgm:pt modelId="{35F354FB-2B15-4BE0-B16D-16AA585875AB}" type="parTrans" cxnId="{250BB6C5-03CD-4EC4-903E-9FE35779F3FA}">
      <dgm:prSet/>
      <dgm:spPr/>
      <dgm:t>
        <a:bodyPr/>
        <a:lstStyle/>
        <a:p>
          <a:endParaRPr lang="pt-BR"/>
        </a:p>
      </dgm:t>
    </dgm:pt>
    <dgm:pt modelId="{4C035616-D950-4426-9BD0-9C843CC1A4AB}" type="sibTrans" cxnId="{250BB6C5-03CD-4EC4-903E-9FE35779F3FA}">
      <dgm:prSet/>
      <dgm:spPr/>
      <dgm:t>
        <a:bodyPr/>
        <a:lstStyle/>
        <a:p>
          <a:endParaRPr lang="pt-BR"/>
        </a:p>
      </dgm:t>
    </dgm:pt>
    <dgm:pt modelId="{38746315-C793-4EE5-A9A9-6CFE165FBE8B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Comerciantes de Recife pedem ao rei a elevação de seu povoado a vila, para terem sua própria Câmara Municipal.</a:t>
          </a:r>
        </a:p>
      </dgm:t>
    </dgm:pt>
    <dgm:pt modelId="{93BE6D1B-7CEE-417D-9E55-7ACDC373265D}" type="parTrans" cxnId="{6F83C8C9-A37E-4521-AEEC-DFE165FD6215}">
      <dgm:prSet/>
      <dgm:spPr/>
      <dgm:t>
        <a:bodyPr/>
        <a:lstStyle/>
        <a:p>
          <a:endParaRPr lang="pt-BR"/>
        </a:p>
      </dgm:t>
    </dgm:pt>
    <dgm:pt modelId="{B97FD9E4-7902-43CC-A856-A10330B18692}" type="sibTrans" cxnId="{6F83C8C9-A37E-4521-AEEC-DFE165FD6215}">
      <dgm:prSet/>
      <dgm:spPr/>
      <dgm:t>
        <a:bodyPr/>
        <a:lstStyle/>
        <a:p>
          <a:endParaRPr lang="pt-BR"/>
        </a:p>
      </dgm:t>
    </dgm:pt>
    <dgm:pt modelId="{046F128B-179D-4E8B-BFED-34BF02CE6F31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Os senhores de Olinda se armam, invadem Recife e destroem o pelourinho.</a:t>
          </a:r>
        </a:p>
      </dgm:t>
    </dgm:pt>
    <dgm:pt modelId="{551DDBBA-8741-4A7D-9072-3501452989F1}" type="sibTrans" cxnId="{7D170C5A-3F8E-4A25-BDBA-3411BB453110}">
      <dgm:prSet/>
      <dgm:spPr/>
      <dgm:t>
        <a:bodyPr/>
        <a:lstStyle/>
        <a:p>
          <a:endParaRPr lang="pt-BR"/>
        </a:p>
      </dgm:t>
    </dgm:pt>
    <dgm:pt modelId="{059DBE10-9B1B-4A4F-96A7-AE4D1A8635D9}" type="parTrans" cxnId="{7D170C5A-3F8E-4A25-BDBA-3411BB453110}">
      <dgm:prSet/>
      <dgm:spPr/>
      <dgm:t>
        <a:bodyPr/>
        <a:lstStyle/>
        <a:p>
          <a:endParaRPr lang="pt-BR"/>
        </a:p>
      </dgm:t>
    </dgm:pt>
    <dgm:pt modelId="{26E12FBE-DE09-42DE-ADC8-482459EA813C}" type="pres">
      <dgm:prSet presAssocID="{EDDBDFA8-6CAC-4630-A07E-9047BD91EDE3}" presName="linear" presStyleCnt="0">
        <dgm:presLayoutVars>
          <dgm:dir/>
          <dgm:animLvl val="lvl"/>
          <dgm:resizeHandles val="exact"/>
        </dgm:presLayoutVars>
      </dgm:prSet>
      <dgm:spPr/>
    </dgm:pt>
    <dgm:pt modelId="{0F1CE697-15C5-491D-9D58-68BDE99A7478}" type="pres">
      <dgm:prSet presAssocID="{6343094B-7AF0-4C1C-B97D-1861CE614385}" presName="parentLin" presStyleCnt="0"/>
      <dgm:spPr/>
    </dgm:pt>
    <dgm:pt modelId="{2BEDA718-7C3D-4E4B-B4B5-782795DA7827}" type="pres">
      <dgm:prSet presAssocID="{6343094B-7AF0-4C1C-B97D-1861CE614385}" presName="parentLeftMargin" presStyleLbl="node1" presStyleIdx="0" presStyleCnt="1"/>
      <dgm:spPr/>
    </dgm:pt>
    <dgm:pt modelId="{0ADB4573-3D25-496D-97BE-F043017C601D}" type="pres">
      <dgm:prSet presAssocID="{6343094B-7AF0-4C1C-B97D-1861CE614385}" presName="parentText" presStyleLbl="node1" presStyleIdx="0" presStyleCnt="1" custScaleX="76752" custScaleY="44380">
        <dgm:presLayoutVars>
          <dgm:chMax val="0"/>
          <dgm:bulletEnabled val="1"/>
        </dgm:presLayoutVars>
      </dgm:prSet>
      <dgm:spPr/>
    </dgm:pt>
    <dgm:pt modelId="{6928E075-FC0E-4ACF-A443-2411259D7889}" type="pres">
      <dgm:prSet presAssocID="{6343094B-7AF0-4C1C-B97D-1861CE614385}" presName="negativeSpace" presStyleCnt="0"/>
      <dgm:spPr/>
    </dgm:pt>
    <dgm:pt modelId="{5F9EB979-F03B-43FD-8F9B-4B34FF07A359}" type="pres">
      <dgm:prSet presAssocID="{6343094B-7AF0-4C1C-B97D-1861CE61438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DC3680A-F82E-4B81-B2B8-310C9A45F709}" type="presOf" srcId="{1137928C-FB1E-4B59-9B62-4F1A09494560}" destId="{5F9EB979-F03B-43FD-8F9B-4B34FF07A359}" srcOrd="0" destOrd="3" presId="urn:microsoft.com/office/officeart/2005/8/layout/list1"/>
    <dgm:cxn modelId="{E742C118-5145-448D-A198-A2D794362CF2}" srcId="{6343094B-7AF0-4C1C-B97D-1861CE614385}" destId="{1137928C-FB1E-4B59-9B62-4F1A09494560}" srcOrd="3" destOrd="0" parTransId="{80450380-F193-41D7-AA65-F2FC812DA870}" sibTransId="{15DA7533-497B-4BA1-8CD1-AD89D4A835DD}"/>
    <dgm:cxn modelId="{EBAC9F20-6FA0-4088-90F1-9666323BE2BB}" srcId="{6343094B-7AF0-4C1C-B97D-1861CE614385}" destId="{68E7256E-5861-4F33-8DEC-50AD5450CB92}" srcOrd="1" destOrd="0" parTransId="{41656F12-A608-44C2-9EFC-0AF4536715C6}" sibTransId="{0953CDD1-6F02-4E73-8CA1-75E32FE08244}"/>
    <dgm:cxn modelId="{7EEC6229-79A0-481F-B4C9-8AE2BD032E5B}" type="presOf" srcId="{34FE0B80-7E82-48E1-B456-6B1D8A17FFF5}" destId="{5F9EB979-F03B-43FD-8F9B-4B34FF07A359}" srcOrd="0" destOrd="2" presId="urn:microsoft.com/office/officeart/2005/8/layout/list1"/>
    <dgm:cxn modelId="{7ECCC32A-F93B-4169-A893-4348933DA855}" srcId="{6343094B-7AF0-4C1C-B97D-1861CE614385}" destId="{2CACFCBE-A1C4-4D5A-8C61-38BDFEB3F2F9}" srcOrd="0" destOrd="0" parTransId="{F2FCED23-83BC-40B3-A1C0-4CAD49950982}" sibTransId="{38B132A6-A5F6-4BA6-B904-9D18FF278950}"/>
    <dgm:cxn modelId="{EFF85635-EC75-49E4-95B7-5B7B23AB0B52}" type="presOf" srcId="{6343094B-7AF0-4C1C-B97D-1861CE614385}" destId="{0ADB4573-3D25-496D-97BE-F043017C601D}" srcOrd="1" destOrd="0" presId="urn:microsoft.com/office/officeart/2005/8/layout/list1"/>
    <dgm:cxn modelId="{C04BFD4F-4C2A-46C3-91A1-64E8E7CD7AB6}" srcId="{6343094B-7AF0-4C1C-B97D-1861CE614385}" destId="{32C2E140-E224-498D-9203-4119EC09E74B}" srcOrd="5" destOrd="0" parTransId="{4AA73C98-F367-4426-BD9C-68F8611E51D7}" sibTransId="{842DD10F-D527-4C1F-AB01-154F2A5F5E31}"/>
    <dgm:cxn modelId="{1AC88E78-4504-4D75-A367-B27DE71594EA}" type="presOf" srcId="{046F128B-179D-4E8B-BFED-34BF02CE6F31}" destId="{5F9EB979-F03B-43FD-8F9B-4B34FF07A359}" srcOrd="0" destOrd="6" presId="urn:microsoft.com/office/officeart/2005/8/layout/list1"/>
    <dgm:cxn modelId="{1C75E258-C987-48D2-83C9-8086DF16E0F5}" type="presOf" srcId="{A337FDA4-0A67-4754-8A32-110ABD3C29D0}" destId="{5F9EB979-F03B-43FD-8F9B-4B34FF07A359}" srcOrd="0" destOrd="7" presId="urn:microsoft.com/office/officeart/2005/8/layout/list1"/>
    <dgm:cxn modelId="{7D170C5A-3F8E-4A25-BDBA-3411BB453110}" srcId="{6343094B-7AF0-4C1C-B97D-1861CE614385}" destId="{046F128B-179D-4E8B-BFED-34BF02CE6F31}" srcOrd="6" destOrd="0" parTransId="{059DBE10-9B1B-4A4F-96A7-AE4D1A8635D9}" sibTransId="{551DDBBA-8741-4A7D-9072-3501452989F1}"/>
    <dgm:cxn modelId="{67AEF27A-8E10-4E36-9659-82460638BCC3}" type="presOf" srcId="{6343094B-7AF0-4C1C-B97D-1861CE614385}" destId="{2BEDA718-7C3D-4E4B-B4B5-782795DA7827}" srcOrd="0" destOrd="0" presId="urn:microsoft.com/office/officeart/2005/8/layout/list1"/>
    <dgm:cxn modelId="{F311BBA3-150A-456C-9BBA-2B2902114D1F}" type="presOf" srcId="{68E7256E-5861-4F33-8DEC-50AD5450CB92}" destId="{5F9EB979-F03B-43FD-8F9B-4B34FF07A359}" srcOrd="0" destOrd="1" presId="urn:microsoft.com/office/officeart/2005/8/layout/list1"/>
    <dgm:cxn modelId="{250BB6C5-03CD-4EC4-903E-9FE35779F3FA}" srcId="{6343094B-7AF0-4C1C-B97D-1861CE614385}" destId="{A337FDA4-0A67-4754-8A32-110ABD3C29D0}" srcOrd="7" destOrd="0" parTransId="{35F354FB-2B15-4BE0-B16D-16AA585875AB}" sibTransId="{4C035616-D950-4426-9BD0-9C843CC1A4AB}"/>
    <dgm:cxn modelId="{6F83C8C9-A37E-4521-AEEC-DFE165FD6215}" srcId="{6343094B-7AF0-4C1C-B97D-1861CE614385}" destId="{38746315-C793-4EE5-A9A9-6CFE165FBE8B}" srcOrd="4" destOrd="0" parTransId="{93BE6D1B-7CEE-417D-9E55-7ACDC373265D}" sibTransId="{B97FD9E4-7902-43CC-A856-A10330B18692}"/>
    <dgm:cxn modelId="{5DDBA7CB-2B37-4C5D-AF28-EB1BABFEA2F3}" type="presOf" srcId="{2CACFCBE-A1C4-4D5A-8C61-38BDFEB3F2F9}" destId="{5F9EB979-F03B-43FD-8F9B-4B34FF07A359}" srcOrd="0" destOrd="0" presId="urn:microsoft.com/office/officeart/2005/8/layout/list1"/>
    <dgm:cxn modelId="{D22902CF-748D-4758-AF88-93E9A095EB15}" type="presOf" srcId="{EDDBDFA8-6CAC-4630-A07E-9047BD91EDE3}" destId="{26E12FBE-DE09-42DE-ADC8-482459EA813C}" srcOrd="0" destOrd="0" presId="urn:microsoft.com/office/officeart/2005/8/layout/list1"/>
    <dgm:cxn modelId="{E06EE8D1-88D4-4249-A665-167A2D5C4AA4}" type="presOf" srcId="{32C2E140-E224-498D-9203-4119EC09E74B}" destId="{5F9EB979-F03B-43FD-8F9B-4B34FF07A359}" srcOrd="0" destOrd="5" presId="urn:microsoft.com/office/officeart/2005/8/layout/list1"/>
    <dgm:cxn modelId="{D3BED9DC-3283-494C-8B6F-9722A732DE59}" srcId="{6343094B-7AF0-4C1C-B97D-1861CE614385}" destId="{34FE0B80-7E82-48E1-B456-6B1D8A17FFF5}" srcOrd="2" destOrd="0" parTransId="{846F3D47-8212-4B73-84EC-70C89535BEAD}" sibTransId="{06680467-0AC6-4557-878A-C54A0A719DFE}"/>
    <dgm:cxn modelId="{12252FE6-E828-477A-8A72-3C56FC1C7D7C}" type="presOf" srcId="{38746315-C793-4EE5-A9A9-6CFE165FBE8B}" destId="{5F9EB979-F03B-43FD-8F9B-4B34FF07A359}" srcOrd="0" destOrd="4" presId="urn:microsoft.com/office/officeart/2005/8/layout/list1"/>
    <dgm:cxn modelId="{D108FDE6-40EB-4F05-8C8B-699A53B4FAAE}" srcId="{EDDBDFA8-6CAC-4630-A07E-9047BD91EDE3}" destId="{6343094B-7AF0-4C1C-B97D-1861CE614385}" srcOrd="0" destOrd="0" parTransId="{0DD2F527-0007-4C9C-A13C-EB06CA422B1E}" sibTransId="{AB8E269F-55F2-42FF-8507-3E97D11E9B09}"/>
    <dgm:cxn modelId="{2667B7DD-2861-4438-800C-79E4767BC2EB}" type="presParOf" srcId="{26E12FBE-DE09-42DE-ADC8-482459EA813C}" destId="{0F1CE697-15C5-491D-9D58-68BDE99A7478}" srcOrd="0" destOrd="0" presId="urn:microsoft.com/office/officeart/2005/8/layout/list1"/>
    <dgm:cxn modelId="{5BE83000-C3D5-45F0-A274-C1AAD845168A}" type="presParOf" srcId="{0F1CE697-15C5-491D-9D58-68BDE99A7478}" destId="{2BEDA718-7C3D-4E4B-B4B5-782795DA7827}" srcOrd="0" destOrd="0" presId="urn:microsoft.com/office/officeart/2005/8/layout/list1"/>
    <dgm:cxn modelId="{E8F5C46B-ED07-4608-99E4-63A385E32EA7}" type="presParOf" srcId="{0F1CE697-15C5-491D-9D58-68BDE99A7478}" destId="{0ADB4573-3D25-496D-97BE-F043017C601D}" srcOrd="1" destOrd="0" presId="urn:microsoft.com/office/officeart/2005/8/layout/list1"/>
    <dgm:cxn modelId="{8CFB826C-773B-4077-AADC-61F14F65B8EE}" type="presParOf" srcId="{26E12FBE-DE09-42DE-ADC8-482459EA813C}" destId="{6928E075-FC0E-4ACF-A443-2411259D7889}" srcOrd="1" destOrd="0" presId="urn:microsoft.com/office/officeart/2005/8/layout/list1"/>
    <dgm:cxn modelId="{FA4E0811-FBF1-46BE-B649-52867BCCE8D6}" type="presParOf" srcId="{26E12FBE-DE09-42DE-ADC8-482459EA813C}" destId="{5F9EB979-F03B-43FD-8F9B-4B34FF07A35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BDFA8-6CAC-4630-A07E-9047BD91EDE3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6343094B-7AF0-4C1C-B97D-1861CE614385}">
      <dgm:prSet phldrT="[Texto]" custT="1"/>
      <dgm:spPr/>
      <dgm:t>
        <a:bodyPr/>
        <a:lstStyle/>
        <a:p>
          <a:pPr algn="ctr"/>
          <a:r>
            <a:rPr lang="pt-BR" sz="2000" b="1" dirty="0"/>
            <a:t>Revolta de Vila Rica (1720)</a:t>
          </a:r>
        </a:p>
      </dgm:t>
    </dgm:pt>
    <dgm:pt modelId="{0DD2F527-0007-4C9C-A13C-EB06CA422B1E}" type="parTrans" cxnId="{D108FDE6-40EB-4F05-8C8B-699A53B4FAAE}">
      <dgm:prSet/>
      <dgm:spPr/>
      <dgm:t>
        <a:bodyPr/>
        <a:lstStyle/>
        <a:p>
          <a:endParaRPr lang="pt-BR"/>
        </a:p>
      </dgm:t>
    </dgm:pt>
    <dgm:pt modelId="{AB8E269F-55F2-42FF-8507-3E97D11E9B09}" type="sibTrans" cxnId="{D108FDE6-40EB-4F05-8C8B-699A53B4FAAE}">
      <dgm:prSet/>
      <dgm:spPr/>
      <dgm:t>
        <a:bodyPr/>
        <a:lstStyle/>
        <a:p>
          <a:endParaRPr lang="pt-BR"/>
        </a:p>
      </dgm:t>
    </dgm:pt>
    <dgm:pt modelId="{2CACFCBE-A1C4-4D5A-8C61-38BDFEB3F2F9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Contexto: criação da Intendência das Minas para aumentar o controle da Coroa sobre a extração mineral.</a:t>
          </a:r>
        </a:p>
      </dgm:t>
    </dgm:pt>
    <dgm:pt modelId="{F2FCED23-83BC-40B3-A1C0-4CAD49950982}" type="parTrans" cxnId="{7ECCC32A-F93B-4169-A893-4348933DA855}">
      <dgm:prSet/>
      <dgm:spPr/>
      <dgm:t>
        <a:bodyPr/>
        <a:lstStyle/>
        <a:p>
          <a:endParaRPr lang="pt-BR"/>
        </a:p>
      </dgm:t>
    </dgm:pt>
    <dgm:pt modelId="{38B132A6-A5F6-4BA6-B904-9D18FF278950}" type="sibTrans" cxnId="{7ECCC32A-F93B-4169-A893-4348933DA855}">
      <dgm:prSet/>
      <dgm:spPr/>
      <dgm:t>
        <a:bodyPr/>
        <a:lstStyle/>
        <a:p>
          <a:endParaRPr lang="pt-BR"/>
        </a:p>
      </dgm:t>
    </dgm:pt>
    <dgm:pt modelId="{34FE0B80-7E82-48E1-B456-6B1D8A17FFF5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Impostos diversos, incluindo o quinto (20% de todo ouro extraído).</a:t>
          </a:r>
        </a:p>
      </dgm:t>
    </dgm:pt>
    <dgm:pt modelId="{846F3D47-8212-4B73-84EC-70C89535BEAD}" type="parTrans" cxnId="{D3BED9DC-3283-494C-8B6F-9722A732DE59}">
      <dgm:prSet/>
      <dgm:spPr/>
      <dgm:t>
        <a:bodyPr/>
        <a:lstStyle/>
        <a:p>
          <a:endParaRPr lang="pt-BR"/>
        </a:p>
      </dgm:t>
    </dgm:pt>
    <dgm:pt modelId="{06680467-0AC6-4557-878A-C54A0A719DFE}" type="sibTrans" cxnId="{D3BED9DC-3283-494C-8B6F-9722A732DE59}">
      <dgm:prSet/>
      <dgm:spPr/>
      <dgm:t>
        <a:bodyPr/>
        <a:lstStyle/>
        <a:p>
          <a:endParaRPr lang="pt-BR"/>
        </a:p>
      </dgm:t>
    </dgm:pt>
    <dgm:pt modelId="{101B9706-C842-4DBF-9651-6D26E17C1BBC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Maior opressão fiscal = maior reação (contrabando).</a:t>
          </a:r>
        </a:p>
      </dgm:t>
    </dgm:pt>
    <dgm:pt modelId="{934A61E1-B380-431C-A1EA-D2D4D138B647}" type="parTrans" cxnId="{0160C8D2-0E03-45FF-BE06-7CA66DF5D948}">
      <dgm:prSet/>
      <dgm:spPr/>
      <dgm:t>
        <a:bodyPr/>
        <a:lstStyle/>
        <a:p>
          <a:endParaRPr lang="pt-BR"/>
        </a:p>
      </dgm:t>
    </dgm:pt>
    <dgm:pt modelId="{8817E2BD-A4F1-4E2D-B254-7B792C121350}" type="sibTrans" cxnId="{0160C8D2-0E03-45FF-BE06-7CA66DF5D948}">
      <dgm:prSet/>
      <dgm:spPr/>
      <dgm:t>
        <a:bodyPr/>
        <a:lstStyle/>
        <a:p>
          <a:endParaRPr lang="pt-BR"/>
        </a:p>
      </dgm:t>
    </dgm:pt>
    <dgm:pt modelId="{1137928C-FB1E-4B59-9B62-4F1A09494560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Criação das casas de fundição e eclosão da revolta.</a:t>
          </a:r>
        </a:p>
      </dgm:t>
    </dgm:pt>
    <dgm:pt modelId="{80450380-F193-41D7-AA65-F2FC812DA870}" type="parTrans" cxnId="{E742C118-5145-448D-A198-A2D794362CF2}">
      <dgm:prSet/>
      <dgm:spPr/>
      <dgm:t>
        <a:bodyPr/>
        <a:lstStyle/>
        <a:p>
          <a:endParaRPr lang="pt-BR"/>
        </a:p>
      </dgm:t>
    </dgm:pt>
    <dgm:pt modelId="{15DA7533-497B-4BA1-8CD1-AD89D4A835DD}" type="sibTrans" cxnId="{E742C118-5145-448D-A198-A2D794362CF2}">
      <dgm:prSet/>
      <dgm:spPr/>
      <dgm:t>
        <a:bodyPr/>
        <a:lstStyle/>
        <a:p>
          <a:endParaRPr lang="pt-BR"/>
        </a:p>
      </dgm:t>
    </dgm:pt>
    <dgm:pt modelId="{046F128B-179D-4E8B-BFED-34BF02CE6F31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Repressão violenta</a:t>
          </a:r>
        </a:p>
      </dgm:t>
    </dgm:pt>
    <dgm:pt modelId="{059DBE10-9B1B-4A4F-96A7-AE4D1A8635D9}" type="parTrans" cxnId="{7D170C5A-3F8E-4A25-BDBA-3411BB453110}">
      <dgm:prSet/>
      <dgm:spPr/>
      <dgm:t>
        <a:bodyPr/>
        <a:lstStyle/>
        <a:p>
          <a:endParaRPr lang="pt-BR"/>
        </a:p>
      </dgm:t>
    </dgm:pt>
    <dgm:pt modelId="{551DDBBA-8741-4A7D-9072-3501452989F1}" type="sibTrans" cxnId="{7D170C5A-3F8E-4A25-BDBA-3411BB453110}">
      <dgm:prSet/>
      <dgm:spPr/>
      <dgm:t>
        <a:bodyPr/>
        <a:lstStyle/>
        <a:p>
          <a:endParaRPr lang="pt-BR"/>
        </a:p>
      </dgm:t>
    </dgm:pt>
    <dgm:pt modelId="{32C2E140-E224-498D-9203-4119EC09E74B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Exigências dos rebeldes: redução no preço dos alimentos e anulação do decreto que criava as casas de fundição.</a:t>
          </a:r>
        </a:p>
      </dgm:t>
    </dgm:pt>
    <dgm:pt modelId="{842DD10F-D527-4C1F-AB01-154F2A5F5E31}" type="sibTrans" cxnId="{C04BFD4F-4C2A-46C3-91A1-64E8E7CD7AB6}">
      <dgm:prSet/>
      <dgm:spPr/>
      <dgm:t>
        <a:bodyPr/>
        <a:lstStyle/>
        <a:p>
          <a:endParaRPr lang="pt-BR"/>
        </a:p>
      </dgm:t>
    </dgm:pt>
    <dgm:pt modelId="{4AA73C98-F367-4426-BD9C-68F8611E51D7}" type="parTrans" cxnId="{C04BFD4F-4C2A-46C3-91A1-64E8E7CD7AB6}">
      <dgm:prSet/>
      <dgm:spPr/>
      <dgm:t>
        <a:bodyPr/>
        <a:lstStyle/>
        <a:p>
          <a:endParaRPr lang="pt-BR"/>
        </a:p>
      </dgm:t>
    </dgm:pt>
    <dgm:pt modelId="{8395A45B-D0F6-4C5B-9501-D3BA40D92C92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Consequências político-administrativas: separação de Minas Gerais e São Paulo, com a criação da capitania de Minas Gerais </a:t>
          </a:r>
        </a:p>
      </dgm:t>
    </dgm:pt>
    <dgm:pt modelId="{3DACAA47-AAD1-4A60-980D-2052A75499A5}" type="parTrans" cxnId="{4430A71E-330C-4E79-A75C-D4CEC53DCC63}">
      <dgm:prSet/>
      <dgm:spPr/>
      <dgm:t>
        <a:bodyPr/>
        <a:lstStyle/>
        <a:p>
          <a:endParaRPr lang="pt-BR"/>
        </a:p>
      </dgm:t>
    </dgm:pt>
    <dgm:pt modelId="{D9701DBE-65AC-451B-9E43-BF58AACCBF27}" type="sibTrans" cxnId="{4430A71E-330C-4E79-A75C-D4CEC53DCC63}">
      <dgm:prSet/>
      <dgm:spPr/>
      <dgm:t>
        <a:bodyPr/>
        <a:lstStyle/>
        <a:p>
          <a:endParaRPr lang="pt-BR"/>
        </a:p>
      </dgm:t>
    </dgm:pt>
    <dgm:pt modelId="{D2B90800-B761-4F8B-BF6E-6D44C4060AC0}" type="pres">
      <dgm:prSet presAssocID="{EDDBDFA8-6CAC-4630-A07E-9047BD91EDE3}" presName="linear" presStyleCnt="0">
        <dgm:presLayoutVars>
          <dgm:dir/>
          <dgm:animLvl val="lvl"/>
          <dgm:resizeHandles val="exact"/>
        </dgm:presLayoutVars>
      </dgm:prSet>
      <dgm:spPr/>
    </dgm:pt>
    <dgm:pt modelId="{908E3673-8B33-4327-B553-F471D56775A4}" type="pres">
      <dgm:prSet presAssocID="{6343094B-7AF0-4C1C-B97D-1861CE614385}" presName="parentLin" presStyleCnt="0"/>
      <dgm:spPr/>
    </dgm:pt>
    <dgm:pt modelId="{9C140393-73E3-45B7-A8B8-331C890ACABD}" type="pres">
      <dgm:prSet presAssocID="{6343094B-7AF0-4C1C-B97D-1861CE614385}" presName="parentLeftMargin" presStyleLbl="node1" presStyleIdx="0" presStyleCnt="1"/>
      <dgm:spPr/>
    </dgm:pt>
    <dgm:pt modelId="{1469862C-A6F1-4878-9C7F-126B5DF0883D}" type="pres">
      <dgm:prSet presAssocID="{6343094B-7AF0-4C1C-B97D-1861CE614385}" presName="parentText" presStyleLbl="node1" presStyleIdx="0" presStyleCnt="1" custScaleY="64937">
        <dgm:presLayoutVars>
          <dgm:chMax val="0"/>
          <dgm:bulletEnabled val="1"/>
        </dgm:presLayoutVars>
      </dgm:prSet>
      <dgm:spPr/>
    </dgm:pt>
    <dgm:pt modelId="{F4BD0CA5-6C5F-4121-8D0B-262000A2872D}" type="pres">
      <dgm:prSet presAssocID="{6343094B-7AF0-4C1C-B97D-1861CE614385}" presName="negativeSpace" presStyleCnt="0"/>
      <dgm:spPr/>
    </dgm:pt>
    <dgm:pt modelId="{02160635-1327-4A42-8F4B-3A618BAE213C}" type="pres">
      <dgm:prSet presAssocID="{6343094B-7AF0-4C1C-B97D-1861CE614385}" presName="childText" presStyleLbl="conFgAcc1" presStyleIdx="0" presStyleCnt="1" custLinFactNeighborY="-9683">
        <dgm:presLayoutVars>
          <dgm:bulletEnabled val="1"/>
        </dgm:presLayoutVars>
      </dgm:prSet>
      <dgm:spPr/>
    </dgm:pt>
  </dgm:ptLst>
  <dgm:cxnLst>
    <dgm:cxn modelId="{AE272906-D84F-41B6-87C4-DADD27251E8A}" type="presOf" srcId="{8395A45B-D0F6-4C5B-9501-D3BA40D92C92}" destId="{02160635-1327-4A42-8F4B-3A618BAE213C}" srcOrd="0" destOrd="6" presId="urn:microsoft.com/office/officeart/2005/8/layout/list1"/>
    <dgm:cxn modelId="{A36CEE0C-C9A5-44B9-8F96-B78CB9C6140B}" type="presOf" srcId="{2CACFCBE-A1C4-4D5A-8C61-38BDFEB3F2F9}" destId="{02160635-1327-4A42-8F4B-3A618BAE213C}" srcOrd="0" destOrd="0" presId="urn:microsoft.com/office/officeart/2005/8/layout/list1"/>
    <dgm:cxn modelId="{E742C118-5145-448D-A198-A2D794362CF2}" srcId="{6343094B-7AF0-4C1C-B97D-1861CE614385}" destId="{1137928C-FB1E-4B59-9B62-4F1A09494560}" srcOrd="3" destOrd="0" parTransId="{80450380-F193-41D7-AA65-F2FC812DA870}" sibTransId="{15DA7533-497B-4BA1-8CD1-AD89D4A835DD}"/>
    <dgm:cxn modelId="{4430A71E-330C-4E79-A75C-D4CEC53DCC63}" srcId="{6343094B-7AF0-4C1C-B97D-1861CE614385}" destId="{8395A45B-D0F6-4C5B-9501-D3BA40D92C92}" srcOrd="6" destOrd="0" parTransId="{3DACAA47-AAD1-4A60-980D-2052A75499A5}" sibTransId="{D9701DBE-65AC-451B-9E43-BF58AACCBF27}"/>
    <dgm:cxn modelId="{9B483B21-14F0-432B-8C2B-95D32BE06B59}" type="presOf" srcId="{6343094B-7AF0-4C1C-B97D-1861CE614385}" destId="{9C140393-73E3-45B7-A8B8-331C890ACABD}" srcOrd="0" destOrd="0" presId="urn:microsoft.com/office/officeart/2005/8/layout/list1"/>
    <dgm:cxn modelId="{7ECCC32A-F93B-4169-A893-4348933DA855}" srcId="{6343094B-7AF0-4C1C-B97D-1861CE614385}" destId="{2CACFCBE-A1C4-4D5A-8C61-38BDFEB3F2F9}" srcOrd="0" destOrd="0" parTransId="{F2FCED23-83BC-40B3-A1C0-4CAD49950982}" sibTransId="{38B132A6-A5F6-4BA6-B904-9D18FF278950}"/>
    <dgm:cxn modelId="{C04BFD4F-4C2A-46C3-91A1-64E8E7CD7AB6}" srcId="{6343094B-7AF0-4C1C-B97D-1861CE614385}" destId="{32C2E140-E224-498D-9203-4119EC09E74B}" srcOrd="4" destOrd="0" parTransId="{4AA73C98-F367-4426-BD9C-68F8611E51D7}" sibTransId="{842DD10F-D527-4C1F-AB01-154F2A5F5E31}"/>
    <dgm:cxn modelId="{7D170C5A-3F8E-4A25-BDBA-3411BB453110}" srcId="{6343094B-7AF0-4C1C-B97D-1861CE614385}" destId="{046F128B-179D-4E8B-BFED-34BF02CE6F31}" srcOrd="5" destOrd="0" parTransId="{059DBE10-9B1B-4A4F-96A7-AE4D1A8635D9}" sibTransId="{551DDBBA-8741-4A7D-9072-3501452989F1}"/>
    <dgm:cxn modelId="{E2875094-D420-4228-B8C3-B17FFC4A4760}" type="presOf" srcId="{6343094B-7AF0-4C1C-B97D-1861CE614385}" destId="{1469862C-A6F1-4878-9C7F-126B5DF0883D}" srcOrd="1" destOrd="0" presId="urn:microsoft.com/office/officeart/2005/8/layout/list1"/>
    <dgm:cxn modelId="{71C88AB1-0381-46A3-B26D-DADD6AFB58E8}" type="presOf" srcId="{1137928C-FB1E-4B59-9B62-4F1A09494560}" destId="{02160635-1327-4A42-8F4B-3A618BAE213C}" srcOrd="0" destOrd="3" presId="urn:microsoft.com/office/officeart/2005/8/layout/list1"/>
    <dgm:cxn modelId="{0160C8D2-0E03-45FF-BE06-7CA66DF5D948}" srcId="{6343094B-7AF0-4C1C-B97D-1861CE614385}" destId="{101B9706-C842-4DBF-9651-6D26E17C1BBC}" srcOrd="2" destOrd="0" parTransId="{934A61E1-B380-431C-A1EA-D2D4D138B647}" sibTransId="{8817E2BD-A4F1-4E2D-B254-7B792C121350}"/>
    <dgm:cxn modelId="{F88F7DD9-53F4-4366-B855-04CE842EDA0D}" type="presOf" srcId="{32C2E140-E224-498D-9203-4119EC09E74B}" destId="{02160635-1327-4A42-8F4B-3A618BAE213C}" srcOrd="0" destOrd="4" presId="urn:microsoft.com/office/officeart/2005/8/layout/list1"/>
    <dgm:cxn modelId="{AA255EDA-7974-4333-AA4A-A1AFE3F63AE8}" type="presOf" srcId="{101B9706-C842-4DBF-9651-6D26E17C1BBC}" destId="{02160635-1327-4A42-8F4B-3A618BAE213C}" srcOrd="0" destOrd="2" presId="urn:microsoft.com/office/officeart/2005/8/layout/list1"/>
    <dgm:cxn modelId="{6B62BCDC-DF01-4F10-8A18-AA479F63C565}" type="presOf" srcId="{046F128B-179D-4E8B-BFED-34BF02CE6F31}" destId="{02160635-1327-4A42-8F4B-3A618BAE213C}" srcOrd="0" destOrd="5" presId="urn:microsoft.com/office/officeart/2005/8/layout/list1"/>
    <dgm:cxn modelId="{D3BED9DC-3283-494C-8B6F-9722A732DE59}" srcId="{6343094B-7AF0-4C1C-B97D-1861CE614385}" destId="{34FE0B80-7E82-48E1-B456-6B1D8A17FFF5}" srcOrd="1" destOrd="0" parTransId="{846F3D47-8212-4B73-84EC-70C89535BEAD}" sibTransId="{06680467-0AC6-4557-878A-C54A0A719DFE}"/>
    <dgm:cxn modelId="{C9D02EE1-9099-462E-AE51-33FBF7916FE5}" type="presOf" srcId="{EDDBDFA8-6CAC-4630-A07E-9047BD91EDE3}" destId="{D2B90800-B761-4F8B-BF6E-6D44C4060AC0}" srcOrd="0" destOrd="0" presId="urn:microsoft.com/office/officeart/2005/8/layout/list1"/>
    <dgm:cxn modelId="{D108FDE6-40EB-4F05-8C8B-699A53B4FAAE}" srcId="{EDDBDFA8-6CAC-4630-A07E-9047BD91EDE3}" destId="{6343094B-7AF0-4C1C-B97D-1861CE614385}" srcOrd="0" destOrd="0" parTransId="{0DD2F527-0007-4C9C-A13C-EB06CA422B1E}" sibTransId="{AB8E269F-55F2-42FF-8507-3E97D11E9B09}"/>
    <dgm:cxn modelId="{42B8B6FD-7391-4F3C-B273-B3A9F8ED6F42}" type="presOf" srcId="{34FE0B80-7E82-48E1-B456-6B1D8A17FFF5}" destId="{02160635-1327-4A42-8F4B-3A618BAE213C}" srcOrd="0" destOrd="1" presId="urn:microsoft.com/office/officeart/2005/8/layout/list1"/>
    <dgm:cxn modelId="{C1A8A06C-9687-4759-B4ED-0616C194C093}" type="presParOf" srcId="{D2B90800-B761-4F8B-BF6E-6D44C4060AC0}" destId="{908E3673-8B33-4327-B553-F471D56775A4}" srcOrd="0" destOrd="0" presId="urn:microsoft.com/office/officeart/2005/8/layout/list1"/>
    <dgm:cxn modelId="{720180E1-5EC4-4B89-ACA9-B9EF1E40BEAB}" type="presParOf" srcId="{908E3673-8B33-4327-B553-F471D56775A4}" destId="{9C140393-73E3-45B7-A8B8-331C890ACABD}" srcOrd="0" destOrd="0" presId="urn:microsoft.com/office/officeart/2005/8/layout/list1"/>
    <dgm:cxn modelId="{40C16497-BBBA-47C5-8BE9-4825209274A6}" type="presParOf" srcId="{908E3673-8B33-4327-B553-F471D56775A4}" destId="{1469862C-A6F1-4878-9C7F-126B5DF0883D}" srcOrd="1" destOrd="0" presId="urn:microsoft.com/office/officeart/2005/8/layout/list1"/>
    <dgm:cxn modelId="{B277865B-1508-4C99-852F-D3BAED0BFED9}" type="presParOf" srcId="{D2B90800-B761-4F8B-BF6E-6D44C4060AC0}" destId="{F4BD0CA5-6C5F-4121-8D0B-262000A2872D}" srcOrd="1" destOrd="0" presId="urn:microsoft.com/office/officeart/2005/8/layout/list1"/>
    <dgm:cxn modelId="{F3599D50-511A-47E0-9AA0-BCF70D5D702F}" type="presParOf" srcId="{D2B90800-B761-4F8B-BF6E-6D44C4060AC0}" destId="{02160635-1327-4A42-8F4B-3A618BAE213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BF0D2-ED0E-45B1-A2D3-4064577AA05D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2E6645DD-4700-4FE8-AD1E-5DC842285BBE}">
      <dgm:prSet phldrT="[Texto]"/>
      <dgm:spPr>
        <a:solidFill>
          <a:srgbClr val="E0B6B2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Ocupação e povoamento de áreas no interior do território.</a:t>
          </a:r>
        </a:p>
      </dgm:t>
    </dgm:pt>
    <dgm:pt modelId="{A8F9693A-5A2A-4ED7-AAE7-4E6FCCE04185}" type="parTrans" cxnId="{07C9B050-23B3-42DB-AE78-0BA11C46EA22}">
      <dgm:prSet/>
      <dgm:spPr/>
      <dgm:t>
        <a:bodyPr/>
        <a:lstStyle/>
        <a:p>
          <a:endParaRPr lang="pt-BR"/>
        </a:p>
      </dgm:t>
    </dgm:pt>
    <dgm:pt modelId="{5D191117-0488-40E9-8B61-E128581F84A6}" type="sibTrans" cxnId="{07C9B050-23B3-42DB-AE78-0BA11C46EA22}">
      <dgm:prSet/>
      <dgm:spPr/>
      <dgm:t>
        <a:bodyPr/>
        <a:lstStyle/>
        <a:p>
          <a:endParaRPr lang="pt-BR"/>
        </a:p>
      </dgm:t>
    </dgm:pt>
    <dgm:pt modelId="{AAAC53DD-D681-4EB5-A065-3D22D5A2E78F}">
      <dgm:prSet phldrT="[Texto]"/>
      <dgm:spPr>
        <a:solidFill>
          <a:srgbClr val="E0B6B2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Florescimento da vida urbana = nascimentos de vilas e cidades.</a:t>
          </a:r>
        </a:p>
      </dgm:t>
    </dgm:pt>
    <dgm:pt modelId="{241DED95-BE26-4787-838B-4B7EBDDC69FB}" type="parTrans" cxnId="{BFB16155-51BB-45FE-8E52-B8A5C60AA10F}">
      <dgm:prSet/>
      <dgm:spPr/>
      <dgm:t>
        <a:bodyPr/>
        <a:lstStyle/>
        <a:p>
          <a:endParaRPr lang="pt-BR"/>
        </a:p>
      </dgm:t>
    </dgm:pt>
    <dgm:pt modelId="{5866A6D1-94A4-49DD-9CF4-F87FAEFCB856}" type="sibTrans" cxnId="{BFB16155-51BB-45FE-8E52-B8A5C60AA10F}">
      <dgm:prSet/>
      <dgm:spPr/>
      <dgm:t>
        <a:bodyPr/>
        <a:lstStyle/>
        <a:p>
          <a:endParaRPr lang="pt-BR"/>
        </a:p>
      </dgm:t>
    </dgm:pt>
    <dgm:pt modelId="{9051F03D-9690-492C-B0B0-5C7148D48A59}">
      <dgm:prSet phldrT="[Texto]"/>
      <dgm:spPr>
        <a:solidFill>
          <a:srgbClr val="E0B6B2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Mudança da capital de Salvador para o Rio de Janeiro.</a:t>
          </a:r>
        </a:p>
      </dgm:t>
    </dgm:pt>
    <dgm:pt modelId="{8FAB7218-E9CE-473F-AF02-A12CCEB433A0}" type="parTrans" cxnId="{E079C25E-0001-4B7A-BFB8-AD31E5A5DF63}">
      <dgm:prSet/>
      <dgm:spPr/>
      <dgm:t>
        <a:bodyPr/>
        <a:lstStyle/>
        <a:p>
          <a:endParaRPr lang="pt-BR"/>
        </a:p>
      </dgm:t>
    </dgm:pt>
    <dgm:pt modelId="{1987C943-64DE-44D7-82A2-187C12EA6B3A}" type="sibTrans" cxnId="{E079C25E-0001-4B7A-BFB8-AD31E5A5DF63}">
      <dgm:prSet/>
      <dgm:spPr/>
      <dgm:t>
        <a:bodyPr/>
        <a:lstStyle/>
        <a:p>
          <a:endParaRPr lang="pt-BR"/>
        </a:p>
      </dgm:t>
    </dgm:pt>
    <dgm:pt modelId="{082D0853-2D1D-421B-B4F7-464DC8A476BD}">
      <dgm:prSet phldrT="[Texto]"/>
      <dgm:spPr>
        <a:solidFill>
          <a:srgbClr val="E0B6B2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Crescimento do mercado interno.</a:t>
          </a:r>
        </a:p>
      </dgm:t>
    </dgm:pt>
    <dgm:pt modelId="{2031DD28-2FA8-4747-8E48-37C888421E91}" type="parTrans" cxnId="{03B44865-A737-451F-AC56-A752BF8962B9}">
      <dgm:prSet/>
      <dgm:spPr/>
      <dgm:t>
        <a:bodyPr/>
        <a:lstStyle/>
        <a:p>
          <a:endParaRPr lang="pt-BR"/>
        </a:p>
      </dgm:t>
    </dgm:pt>
    <dgm:pt modelId="{153E077B-1788-411A-9685-FDA3509DA4B1}" type="sibTrans" cxnId="{03B44865-A737-451F-AC56-A752BF8962B9}">
      <dgm:prSet/>
      <dgm:spPr/>
      <dgm:t>
        <a:bodyPr/>
        <a:lstStyle/>
        <a:p>
          <a:endParaRPr lang="pt-BR"/>
        </a:p>
      </dgm:t>
    </dgm:pt>
    <dgm:pt modelId="{D7797098-D221-42DD-9DA7-7138A55D1BAA}" type="pres">
      <dgm:prSet presAssocID="{4DEBF0D2-ED0E-45B1-A2D3-4064577AA05D}" presName="Name0" presStyleCnt="0">
        <dgm:presLayoutVars>
          <dgm:chMax val="7"/>
          <dgm:chPref val="7"/>
          <dgm:dir/>
        </dgm:presLayoutVars>
      </dgm:prSet>
      <dgm:spPr/>
    </dgm:pt>
    <dgm:pt modelId="{262475B0-C8C8-4A00-BCC4-0BD684F91096}" type="pres">
      <dgm:prSet presAssocID="{4DEBF0D2-ED0E-45B1-A2D3-4064577AA05D}" presName="Name1" presStyleCnt="0"/>
      <dgm:spPr/>
    </dgm:pt>
    <dgm:pt modelId="{880BADEE-09F1-470F-8820-755AB74DF90C}" type="pres">
      <dgm:prSet presAssocID="{4DEBF0D2-ED0E-45B1-A2D3-4064577AA05D}" presName="cycle" presStyleCnt="0"/>
      <dgm:spPr/>
    </dgm:pt>
    <dgm:pt modelId="{F75E528B-B7BD-4F27-BE47-B37B91D87AB6}" type="pres">
      <dgm:prSet presAssocID="{4DEBF0D2-ED0E-45B1-A2D3-4064577AA05D}" presName="srcNode" presStyleLbl="node1" presStyleIdx="0" presStyleCnt="4"/>
      <dgm:spPr/>
    </dgm:pt>
    <dgm:pt modelId="{27124DBB-9093-42AA-9B4A-1D56AD802976}" type="pres">
      <dgm:prSet presAssocID="{4DEBF0D2-ED0E-45B1-A2D3-4064577AA05D}" presName="conn" presStyleLbl="parChTrans1D2" presStyleIdx="0" presStyleCnt="1"/>
      <dgm:spPr/>
    </dgm:pt>
    <dgm:pt modelId="{943A0D47-4F56-4B69-A32B-40DFCC9DB5BD}" type="pres">
      <dgm:prSet presAssocID="{4DEBF0D2-ED0E-45B1-A2D3-4064577AA05D}" presName="extraNode" presStyleLbl="node1" presStyleIdx="0" presStyleCnt="4"/>
      <dgm:spPr/>
    </dgm:pt>
    <dgm:pt modelId="{F567ED88-C375-4FDF-AA14-C0B39927576D}" type="pres">
      <dgm:prSet presAssocID="{4DEBF0D2-ED0E-45B1-A2D3-4064577AA05D}" presName="dstNode" presStyleLbl="node1" presStyleIdx="0" presStyleCnt="4"/>
      <dgm:spPr/>
    </dgm:pt>
    <dgm:pt modelId="{2F70A566-03F2-4A24-B137-8CD83576E660}" type="pres">
      <dgm:prSet presAssocID="{2E6645DD-4700-4FE8-AD1E-5DC842285BBE}" presName="text_1" presStyleLbl="node1" presStyleIdx="0" presStyleCnt="4">
        <dgm:presLayoutVars>
          <dgm:bulletEnabled val="1"/>
        </dgm:presLayoutVars>
      </dgm:prSet>
      <dgm:spPr/>
    </dgm:pt>
    <dgm:pt modelId="{DFF2730A-F9E1-4C49-8BD6-F2AE72F0A3FB}" type="pres">
      <dgm:prSet presAssocID="{2E6645DD-4700-4FE8-AD1E-5DC842285BBE}" presName="accent_1" presStyleCnt="0"/>
      <dgm:spPr/>
    </dgm:pt>
    <dgm:pt modelId="{D78920B3-67B2-4713-B013-08BA073DE688}" type="pres">
      <dgm:prSet presAssocID="{2E6645DD-4700-4FE8-AD1E-5DC842285BBE}" presName="accentRepeatNode" presStyleLbl="solidFgAcc1" presStyleIdx="0" presStyleCnt="4"/>
      <dgm:spPr>
        <a:solidFill>
          <a:srgbClr val="FF3788"/>
        </a:solidFill>
      </dgm:spPr>
    </dgm:pt>
    <dgm:pt modelId="{D867A39D-2CDF-4720-891F-FBA0E645BF6D}" type="pres">
      <dgm:prSet presAssocID="{AAAC53DD-D681-4EB5-A065-3D22D5A2E78F}" presName="text_2" presStyleLbl="node1" presStyleIdx="1" presStyleCnt="4">
        <dgm:presLayoutVars>
          <dgm:bulletEnabled val="1"/>
        </dgm:presLayoutVars>
      </dgm:prSet>
      <dgm:spPr/>
    </dgm:pt>
    <dgm:pt modelId="{33BF97CD-5628-44A4-A0F1-3136F7C78050}" type="pres">
      <dgm:prSet presAssocID="{AAAC53DD-D681-4EB5-A065-3D22D5A2E78F}" presName="accent_2" presStyleCnt="0"/>
      <dgm:spPr/>
    </dgm:pt>
    <dgm:pt modelId="{38C1EB85-AEEF-4B2C-8149-F7A4FE655D53}" type="pres">
      <dgm:prSet presAssocID="{AAAC53DD-D681-4EB5-A065-3D22D5A2E78F}" presName="accentRepeatNode" presStyleLbl="solidFgAcc1" presStyleIdx="1" presStyleCnt="4"/>
      <dgm:spPr>
        <a:solidFill>
          <a:srgbClr val="FF3788"/>
        </a:solidFill>
      </dgm:spPr>
    </dgm:pt>
    <dgm:pt modelId="{6576C7BD-2509-4146-91A0-F7FCDF8E16D1}" type="pres">
      <dgm:prSet presAssocID="{9051F03D-9690-492C-B0B0-5C7148D48A59}" presName="text_3" presStyleLbl="node1" presStyleIdx="2" presStyleCnt="4">
        <dgm:presLayoutVars>
          <dgm:bulletEnabled val="1"/>
        </dgm:presLayoutVars>
      </dgm:prSet>
      <dgm:spPr/>
    </dgm:pt>
    <dgm:pt modelId="{0795E5FE-E8A6-4EEF-B8D8-D37FD5BD637D}" type="pres">
      <dgm:prSet presAssocID="{9051F03D-9690-492C-B0B0-5C7148D48A59}" presName="accent_3" presStyleCnt="0"/>
      <dgm:spPr/>
    </dgm:pt>
    <dgm:pt modelId="{16750FD4-584D-4F0D-8EE4-BD45BA2776E7}" type="pres">
      <dgm:prSet presAssocID="{9051F03D-9690-492C-B0B0-5C7148D48A59}" presName="accentRepeatNode" presStyleLbl="solidFgAcc1" presStyleIdx="2" presStyleCnt="4"/>
      <dgm:spPr>
        <a:solidFill>
          <a:srgbClr val="FF3788"/>
        </a:solidFill>
      </dgm:spPr>
    </dgm:pt>
    <dgm:pt modelId="{A77D162A-4B17-4C4D-B2F0-1B77E2259E7D}" type="pres">
      <dgm:prSet presAssocID="{082D0853-2D1D-421B-B4F7-464DC8A476BD}" presName="text_4" presStyleLbl="node1" presStyleIdx="3" presStyleCnt="4">
        <dgm:presLayoutVars>
          <dgm:bulletEnabled val="1"/>
        </dgm:presLayoutVars>
      </dgm:prSet>
      <dgm:spPr/>
    </dgm:pt>
    <dgm:pt modelId="{49BB16DE-8ABF-4402-A20B-3445FF9784E4}" type="pres">
      <dgm:prSet presAssocID="{082D0853-2D1D-421B-B4F7-464DC8A476BD}" presName="accent_4" presStyleCnt="0"/>
      <dgm:spPr/>
    </dgm:pt>
    <dgm:pt modelId="{784E911F-DBCA-48F0-9DB7-4ABDF86E8DE7}" type="pres">
      <dgm:prSet presAssocID="{082D0853-2D1D-421B-B4F7-464DC8A476BD}" presName="accentRepeatNode" presStyleLbl="solidFgAcc1" presStyleIdx="3" presStyleCnt="4"/>
      <dgm:spPr>
        <a:solidFill>
          <a:srgbClr val="FF3788"/>
        </a:solidFill>
      </dgm:spPr>
    </dgm:pt>
  </dgm:ptLst>
  <dgm:cxnLst>
    <dgm:cxn modelId="{75DA3627-A6A1-4FD0-A8C8-55DCFC366391}" type="presOf" srcId="{4DEBF0D2-ED0E-45B1-A2D3-4064577AA05D}" destId="{D7797098-D221-42DD-9DA7-7138A55D1BAA}" srcOrd="0" destOrd="0" presId="urn:microsoft.com/office/officeart/2008/layout/VerticalCurvedList"/>
    <dgm:cxn modelId="{EEA33C39-D480-4B12-92B3-83541381D9CA}" type="presOf" srcId="{2E6645DD-4700-4FE8-AD1E-5DC842285BBE}" destId="{2F70A566-03F2-4A24-B137-8CD83576E660}" srcOrd="0" destOrd="0" presId="urn:microsoft.com/office/officeart/2008/layout/VerticalCurvedList"/>
    <dgm:cxn modelId="{E079C25E-0001-4B7A-BFB8-AD31E5A5DF63}" srcId="{4DEBF0D2-ED0E-45B1-A2D3-4064577AA05D}" destId="{9051F03D-9690-492C-B0B0-5C7148D48A59}" srcOrd="2" destOrd="0" parTransId="{8FAB7218-E9CE-473F-AF02-A12CCEB433A0}" sibTransId="{1987C943-64DE-44D7-82A2-187C12EA6B3A}"/>
    <dgm:cxn modelId="{4FA93360-0FAF-4C9D-9E6A-345F2B08D48D}" type="presOf" srcId="{9051F03D-9690-492C-B0B0-5C7148D48A59}" destId="{6576C7BD-2509-4146-91A0-F7FCDF8E16D1}" srcOrd="0" destOrd="0" presId="urn:microsoft.com/office/officeart/2008/layout/VerticalCurvedList"/>
    <dgm:cxn modelId="{03B44865-A737-451F-AC56-A752BF8962B9}" srcId="{4DEBF0D2-ED0E-45B1-A2D3-4064577AA05D}" destId="{082D0853-2D1D-421B-B4F7-464DC8A476BD}" srcOrd="3" destOrd="0" parTransId="{2031DD28-2FA8-4747-8E48-37C888421E91}" sibTransId="{153E077B-1788-411A-9685-FDA3509DA4B1}"/>
    <dgm:cxn modelId="{07C9B050-23B3-42DB-AE78-0BA11C46EA22}" srcId="{4DEBF0D2-ED0E-45B1-A2D3-4064577AA05D}" destId="{2E6645DD-4700-4FE8-AD1E-5DC842285BBE}" srcOrd="0" destOrd="0" parTransId="{A8F9693A-5A2A-4ED7-AAE7-4E6FCCE04185}" sibTransId="{5D191117-0488-40E9-8B61-E128581F84A6}"/>
    <dgm:cxn modelId="{BFB16155-51BB-45FE-8E52-B8A5C60AA10F}" srcId="{4DEBF0D2-ED0E-45B1-A2D3-4064577AA05D}" destId="{AAAC53DD-D681-4EB5-A065-3D22D5A2E78F}" srcOrd="1" destOrd="0" parTransId="{241DED95-BE26-4787-838B-4B7EBDDC69FB}" sibTransId="{5866A6D1-94A4-49DD-9CF4-F87FAEFCB856}"/>
    <dgm:cxn modelId="{D5BB9A9E-8B07-4737-A982-771C73DA1DBC}" type="presOf" srcId="{082D0853-2D1D-421B-B4F7-464DC8A476BD}" destId="{A77D162A-4B17-4C4D-B2F0-1B77E2259E7D}" srcOrd="0" destOrd="0" presId="urn:microsoft.com/office/officeart/2008/layout/VerticalCurvedList"/>
    <dgm:cxn modelId="{7D7676A4-5792-473E-A46A-7C3772EBEA86}" type="presOf" srcId="{AAAC53DD-D681-4EB5-A065-3D22D5A2E78F}" destId="{D867A39D-2CDF-4720-891F-FBA0E645BF6D}" srcOrd="0" destOrd="0" presId="urn:microsoft.com/office/officeart/2008/layout/VerticalCurvedList"/>
    <dgm:cxn modelId="{FD337DDF-0915-407B-906E-0234F6E53F51}" type="presOf" srcId="{5D191117-0488-40E9-8B61-E128581F84A6}" destId="{27124DBB-9093-42AA-9B4A-1D56AD802976}" srcOrd="0" destOrd="0" presId="urn:microsoft.com/office/officeart/2008/layout/VerticalCurvedList"/>
    <dgm:cxn modelId="{35C07609-9257-4EF1-9B77-6367BF50B261}" type="presParOf" srcId="{D7797098-D221-42DD-9DA7-7138A55D1BAA}" destId="{262475B0-C8C8-4A00-BCC4-0BD684F91096}" srcOrd="0" destOrd="0" presId="urn:microsoft.com/office/officeart/2008/layout/VerticalCurvedList"/>
    <dgm:cxn modelId="{33BFBEA9-1191-4216-8DC0-1F130DBBF272}" type="presParOf" srcId="{262475B0-C8C8-4A00-BCC4-0BD684F91096}" destId="{880BADEE-09F1-470F-8820-755AB74DF90C}" srcOrd="0" destOrd="0" presId="urn:microsoft.com/office/officeart/2008/layout/VerticalCurvedList"/>
    <dgm:cxn modelId="{8B2719DE-CA2F-46B7-BDA6-84422088AAC4}" type="presParOf" srcId="{880BADEE-09F1-470F-8820-755AB74DF90C}" destId="{F75E528B-B7BD-4F27-BE47-B37B91D87AB6}" srcOrd="0" destOrd="0" presId="urn:microsoft.com/office/officeart/2008/layout/VerticalCurvedList"/>
    <dgm:cxn modelId="{45C84EF0-59E2-43A2-BEFA-DFA3018A8EE7}" type="presParOf" srcId="{880BADEE-09F1-470F-8820-755AB74DF90C}" destId="{27124DBB-9093-42AA-9B4A-1D56AD802976}" srcOrd="1" destOrd="0" presId="urn:microsoft.com/office/officeart/2008/layout/VerticalCurvedList"/>
    <dgm:cxn modelId="{CF2FDB18-B933-458D-B83A-F8CE7D4BFCBD}" type="presParOf" srcId="{880BADEE-09F1-470F-8820-755AB74DF90C}" destId="{943A0D47-4F56-4B69-A32B-40DFCC9DB5BD}" srcOrd="2" destOrd="0" presId="urn:microsoft.com/office/officeart/2008/layout/VerticalCurvedList"/>
    <dgm:cxn modelId="{905F2112-CA3F-4F6A-B1C8-A9C7469DD863}" type="presParOf" srcId="{880BADEE-09F1-470F-8820-755AB74DF90C}" destId="{F567ED88-C375-4FDF-AA14-C0B39927576D}" srcOrd="3" destOrd="0" presId="urn:microsoft.com/office/officeart/2008/layout/VerticalCurvedList"/>
    <dgm:cxn modelId="{7034C0F3-5808-4946-B187-9A09BF16D9D2}" type="presParOf" srcId="{262475B0-C8C8-4A00-BCC4-0BD684F91096}" destId="{2F70A566-03F2-4A24-B137-8CD83576E660}" srcOrd="1" destOrd="0" presId="urn:microsoft.com/office/officeart/2008/layout/VerticalCurvedList"/>
    <dgm:cxn modelId="{ADC5C462-FB7F-4F3C-9C75-C66E228C90F6}" type="presParOf" srcId="{262475B0-C8C8-4A00-BCC4-0BD684F91096}" destId="{DFF2730A-F9E1-4C49-8BD6-F2AE72F0A3FB}" srcOrd="2" destOrd="0" presId="urn:microsoft.com/office/officeart/2008/layout/VerticalCurvedList"/>
    <dgm:cxn modelId="{3E819E6C-C8AB-4827-BBB0-F3748277AFC5}" type="presParOf" srcId="{DFF2730A-F9E1-4C49-8BD6-F2AE72F0A3FB}" destId="{D78920B3-67B2-4713-B013-08BA073DE688}" srcOrd="0" destOrd="0" presId="urn:microsoft.com/office/officeart/2008/layout/VerticalCurvedList"/>
    <dgm:cxn modelId="{40C96A12-E402-4818-BD53-1775A7762EBE}" type="presParOf" srcId="{262475B0-C8C8-4A00-BCC4-0BD684F91096}" destId="{D867A39D-2CDF-4720-891F-FBA0E645BF6D}" srcOrd="3" destOrd="0" presId="urn:microsoft.com/office/officeart/2008/layout/VerticalCurvedList"/>
    <dgm:cxn modelId="{00D18F39-D538-4150-BBA2-0E1708521936}" type="presParOf" srcId="{262475B0-C8C8-4A00-BCC4-0BD684F91096}" destId="{33BF97CD-5628-44A4-A0F1-3136F7C78050}" srcOrd="4" destOrd="0" presId="urn:microsoft.com/office/officeart/2008/layout/VerticalCurvedList"/>
    <dgm:cxn modelId="{260E9EF5-C0BD-4E8C-B9AD-6C92E24BB8B7}" type="presParOf" srcId="{33BF97CD-5628-44A4-A0F1-3136F7C78050}" destId="{38C1EB85-AEEF-4B2C-8149-F7A4FE655D53}" srcOrd="0" destOrd="0" presId="urn:microsoft.com/office/officeart/2008/layout/VerticalCurvedList"/>
    <dgm:cxn modelId="{BBC610BE-F54B-46DC-8179-96DED495CCFD}" type="presParOf" srcId="{262475B0-C8C8-4A00-BCC4-0BD684F91096}" destId="{6576C7BD-2509-4146-91A0-F7FCDF8E16D1}" srcOrd="5" destOrd="0" presId="urn:microsoft.com/office/officeart/2008/layout/VerticalCurvedList"/>
    <dgm:cxn modelId="{0C43353F-8935-4A89-9204-3600172425F8}" type="presParOf" srcId="{262475B0-C8C8-4A00-BCC4-0BD684F91096}" destId="{0795E5FE-E8A6-4EEF-B8D8-D37FD5BD637D}" srcOrd="6" destOrd="0" presId="urn:microsoft.com/office/officeart/2008/layout/VerticalCurvedList"/>
    <dgm:cxn modelId="{F0C15DF0-12B6-4F0C-9809-4028ADFD0CF9}" type="presParOf" srcId="{0795E5FE-E8A6-4EEF-B8D8-D37FD5BD637D}" destId="{16750FD4-584D-4F0D-8EE4-BD45BA2776E7}" srcOrd="0" destOrd="0" presId="urn:microsoft.com/office/officeart/2008/layout/VerticalCurvedList"/>
    <dgm:cxn modelId="{B6E819C3-BB31-49AE-9CDE-AC0891F7DCFA}" type="presParOf" srcId="{262475B0-C8C8-4A00-BCC4-0BD684F91096}" destId="{A77D162A-4B17-4C4D-B2F0-1B77E2259E7D}" srcOrd="7" destOrd="0" presId="urn:microsoft.com/office/officeart/2008/layout/VerticalCurvedList"/>
    <dgm:cxn modelId="{FA72E181-D5DF-4F35-993B-B045A152B5E8}" type="presParOf" srcId="{262475B0-C8C8-4A00-BCC4-0BD684F91096}" destId="{49BB16DE-8ABF-4402-A20B-3445FF9784E4}" srcOrd="8" destOrd="0" presId="urn:microsoft.com/office/officeart/2008/layout/VerticalCurvedList"/>
    <dgm:cxn modelId="{58CA2F01-4978-40C5-99EA-38DEEEDD0FCA}" type="presParOf" srcId="{49BB16DE-8ABF-4402-A20B-3445FF9784E4}" destId="{784E911F-DBCA-48F0-9DB7-4ABDF86E8D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45859F-145C-4510-96CF-B29C6557AA7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83369A9-4C07-4CBB-8ACF-83C4CBD64B86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1760: as jazidas mineiras começam a se esgotar.</a:t>
          </a:r>
          <a:endParaRPr lang="pt-BR" b="1" dirty="0"/>
        </a:p>
      </dgm:t>
    </dgm:pt>
    <dgm:pt modelId="{B77A78EA-1D84-4022-B614-89D2D6751036}" type="parTrans" cxnId="{C042E9B3-6CAB-4390-8CCB-E3C99B8A0F10}">
      <dgm:prSet/>
      <dgm:spPr/>
      <dgm:t>
        <a:bodyPr/>
        <a:lstStyle/>
        <a:p>
          <a:endParaRPr lang="pt-BR" b="1"/>
        </a:p>
      </dgm:t>
    </dgm:pt>
    <dgm:pt modelId="{3811FC46-657C-409A-891E-463E95B63341}" type="sibTrans" cxnId="{C042E9B3-6CAB-4390-8CCB-E3C99B8A0F10}">
      <dgm:prSet/>
      <dgm:spPr/>
      <dgm:t>
        <a:bodyPr/>
        <a:lstStyle/>
        <a:p>
          <a:endParaRPr lang="pt-BR" b="1"/>
        </a:p>
      </dgm:t>
    </dgm:pt>
    <dgm:pt modelId="{E90A8A26-7557-4D49-BADD-27C6CA26325D}">
      <dgm:prSet phldrT="[Texto]"/>
      <dgm:spPr/>
      <dgm:t>
        <a:bodyPr/>
        <a:lstStyle/>
        <a:p>
          <a:pPr algn="r"/>
          <a:r>
            <a:rPr lang="pt-BR" b="1" dirty="0">
              <a:latin typeface="Roboto" pitchFamily="2" charset="0"/>
              <a:ea typeface="Roboto" pitchFamily="2" charset="0"/>
            </a:rPr>
            <a:t>Empobrecimento da população de Minas Gerais e aumento do medo e da insegurança.</a:t>
          </a:r>
          <a:endParaRPr lang="pt-BR" b="1" dirty="0"/>
        </a:p>
      </dgm:t>
    </dgm:pt>
    <dgm:pt modelId="{EA557556-387D-40C5-8B7B-4FD674425A97}" type="parTrans" cxnId="{DF9587A9-BEA6-430F-B5A1-7BDEAE2D7C78}">
      <dgm:prSet/>
      <dgm:spPr/>
      <dgm:t>
        <a:bodyPr/>
        <a:lstStyle/>
        <a:p>
          <a:endParaRPr lang="pt-BR" b="1"/>
        </a:p>
      </dgm:t>
    </dgm:pt>
    <dgm:pt modelId="{594CBCA5-8F7D-40ED-99AB-CE43C00C2411}" type="sibTrans" cxnId="{DF9587A9-BEA6-430F-B5A1-7BDEAE2D7C78}">
      <dgm:prSet/>
      <dgm:spPr/>
      <dgm:t>
        <a:bodyPr/>
        <a:lstStyle/>
        <a:p>
          <a:endParaRPr lang="pt-BR" b="1"/>
        </a:p>
      </dgm:t>
    </dgm:pt>
    <dgm:pt modelId="{6A252CD6-9318-4413-9ABF-E2BEDA2FADFC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Aspirações diversas: ideais republicanos e iluministas, independência de Minas Gerais, ou somente a suspensão da derrama.</a:t>
          </a:r>
          <a:endParaRPr lang="pt-BR" b="1" dirty="0"/>
        </a:p>
      </dgm:t>
    </dgm:pt>
    <dgm:pt modelId="{0E30452D-10FB-4712-B774-6A996777AF68}" type="parTrans" cxnId="{27847A44-CD3B-42BC-9CC3-260CFC4A1034}">
      <dgm:prSet/>
      <dgm:spPr/>
      <dgm:t>
        <a:bodyPr/>
        <a:lstStyle/>
        <a:p>
          <a:endParaRPr lang="pt-BR" b="1"/>
        </a:p>
      </dgm:t>
    </dgm:pt>
    <dgm:pt modelId="{0F441BD7-F20C-4144-92AA-7EEB5FFC7A15}" type="sibTrans" cxnId="{27847A44-CD3B-42BC-9CC3-260CFC4A1034}">
      <dgm:prSet/>
      <dgm:spPr/>
      <dgm:t>
        <a:bodyPr/>
        <a:lstStyle/>
        <a:p>
          <a:endParaRPr lang="pt-BR" b="1"/>
        </a:p>
      </dgm:t>
    </dgm:pt>
    <dgm:pt modelId="{202D5C20-0FE6-4186-821F-E3DAE3A20FE8}">
      <dgm:prSet/>
      <dgm:spPr>
        <a:solidFill>
          <a:schemeClr val="tx1"/>
        </a:solidFill>
      </dgm:spPr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Denúncia da conjuração; suspensão da derrama  e repressão dos conjurados. Execução de Tiradentes.</a:t>
          </a:r>
          <a:endParaRPr lang="pt-BR" b="1" dirty="0"/>
        </a:p>
      </dgm:t>
    </dgm:pt>
    <dgm:pt modelId="{7226F51C-36A4-4DCF-9BC4-D993D651408F}" type="parTrans" cxnId="{5A4B21CC-7571-4288-80B5-9475C511BFE4}">
      <dgm:prSet/>
      <dgm:spPr/>
      <dgm:t>
        <a:bodyPr/>
        <a:lstStyle/>
        <a:p>
          <a:endParaRPr lang="pt-BR" b="1"/>
        </a:p>
      </dgm:t>
    </dgm:pt>
    <dgm:pt modelId="{7FD08A14-5625-49CF-8A38-159E2E7206AD}" type="sibTrans" cxnId="{5A4B21CC-7571-4288-80B5-9475C511BFE4}">
      <dgm:prSet/>
      <dgm:spPr/>
      <dgm:t>
        <a:bodyPr/>
        <a:lstStyle/>
        <a:p>
          <a:endParaRPr lang="pt-BR" b="1"/>
        </a:p>
      </dgm:t>
    </dgm:pt>
    <dgm:pt modelId="{0F9C3EA3-F13C-4C16-8200-6D983AA0ECC1}">
      <dgm:prSet/>
      <dgm:spPr/>
      <dgm:t>
        <a:bodyPr/>
        <a:lstStyle/>
        <a:p>
          <a:r>
            <a:rPr lang="pt-BR" b="1" dirty="0"/>
            <a:t>Rebeldes: h</a:t>
          </a:r>
          <a:r>
            <a:rPr lang="pt-BR" b="1" dirty="0">
              <a:latin typeface="Roboto" pitchFamily="2" charset="0"/>
              <a:ea typeface="Roboto" pitchFamily="2" charset="0"/>
            </a:rPr>
            <a:t>omens locais, em sua maioria ricos. </a:t>
          </a:r>
          <a:endParaRPr lang="pt-BR" b="1" dirty="0"/>
        </a:p>
      </dgm:t>
    </dgm:pt>
    <dgm:pt modelId="{12576666-3271-456D-B9F0-9E04EFD02224}" type="parTrans" cxnId="{01140C0E-C132-4542-BC4C-CFA8AC142D7F}">
      <dgm:prSet/>
      <dgm:spPr/>
      <dgm:t>
        <a:bodyPr/>
        <a:lstStyle/>
        <a:p>
          <a:endParaRPr lang="pt-BR" b="1"/>
        </a:p>
      </dgm:t>
    </dgm:pt>
    <dgm:pt modelId="{F46EEF4B-0BBE-4D9A-8658-3D4615CA3F28}" type="sibTrans" cxnId="{01140C0E-C132-4542-BC4C-CFA8AC142D7F}">
      <dgm:prSet/>
      <dgm:spPr/>
      <dgm:t>
        <a:bodyPr/>
        <a:lstStyle/>
        <a:p>
          <a:endParaRPr lang="pt-BR" b="1"/>
        </a:p>
      </dgm:t>
    </dgm:pt>
    <dgm:pt modelId="{5E0B0813-D40E-4DA4-84AB-2EA5E93ABB2C}">
      <dgm:prSet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1788: anúncio de uma derrama e instauração de um clima de revolta.</a:t>
          </a:r>
          <a:endParaRPr lang="pt-BR" b="1" dirty="0"/>
        </a:p>
      </dgm:t>
    </dgm:pt>
    <dgm:pt modelId="{6CA2B8E6-A33E-4690-B3E3-1C58092DCB9C}" type="parTrans" cxnId="{C3C68078-A568-4970-AD66-1D21E8659673}">
      <dgm:prSet/>
      <dgm:spPr/>
      <dgm:t>
        <a:bodyPr/>
        <a:lstStyle/>
        <a:p>
          <a:endParaRPr lang="pt-BR" b="1"/>
        </a:p>
      </dgm:t>
    </dgm:pt>
    <dgm:pt modelId="{C2903FEB-8801-4A83-93DD-DBE85F0EC2FB}" type="sibTrans" cxnId="{C3C68078-A568-4970-AD66-1D21E8659673}">
      <dgm:prSet/>
      <dgm:spPr/>
      <dgm:t>
        <a:bodyPr/>
        <a:lstStyle/>
        <a:p>
          <a:endParaRPr lang="pt-BR" b="1"/>
        </a:p>
      </dgm:t>
    </dgm:pt>
    <dgm:pt modelId="{6165AE2D-560D-4801-A728-6637C37A98A9}" type="pres">
      <dgm:prSet presAssocID="{0845859F-145C-4510-96CF-B29C6557AA70}" presName="CompostProcess" presStyleCnt="0">
        <dgm:presLayoutVars>
          <dgm:dir/>
          <dgm:resizeHandles val="exact"/>
        </dgm:presLayoutVars>
      </dgm:prSet>
      <dgm:spPr/>
    </dgm:pt>
    <dgm:pt modelId="{F73B19D1-666C-4F4D-8B1E-C5A98B2570AB}" type="pres">
      <dgm:prSet presAssocID="{0845859F-145C-4510-96CF-B29C6557AA70}" presName="arrow" presStyleLbl="bgShp" presStyleIdx="0" presStyleCnt="1" custScaleX="94508" custScaleY="25144" custLinFactNeighborX="-963" custLinFactNeighborY="25293"/>
      <dgm:spPr/>
    </dgm:pt>
    <dgm:pt modelId="{01DDD02F-B1D5-43CB-B49C-E06701AA5F0F}" type="pres">
      <dgm:prSet presAssocID="{0845859F-145C-4510-96CF-B29C6557AA70}" presName="linearProcess" presStyleCnt="0"/>
      <dgm:spPr/>
    </dgm:pt>
    <dgm:pt modelId="{6FAFF5AE-6ED3-4A0D-9E51-016D0AA6A216}" type="pres">
      <dgm:prSet presAssocID="{283369A9-4C07-4CBB-8ACF-83C4CBD64B86}" presName="textNode" presStyleLbl="node1" presStyleIdx="0" presStyleCnt="6" custLinFactNeighborX="73893" custLinFactNeighborY="-2070">
        <dgm:presLayoutVars>
          <dgm:bulletEnabled val="1"/>
        </dgm:presLayoutVars>
      </dgm:prSet>
      <dgm:spPr/>
    </dgm:pt>
    <dgm:pt modelId="{57B8BAC7-84A1-4783-81DA-80AC3F7C0F12}" type="pres">
      <dgm:prSet presAssocID="{3811FC46-657C-409A-891E-463E95B63341}" presName="sibTrans" presStyleCnt="0"/>
      <dgm:spPr/>
    </dgm:pt>
    <dgm:pt modelId="{2839AF94-384E-484A-B9A4-7F15CF38FAAC}" type="pres">
      <dgm:prSet presAssocID="{E90A8A26-7557-4D49-BADD-27C6CA26325D}" presName="textNode" presStyleLbl="node1" presStyleIdx="1" presStyleCnt="6">
        <dgm:presLayoutVars>
          <dgm:bulletEnabled val="1"/>
        </dgm:presLayoutVars>
      </dgm:prSet>
      <dgm:spPr/>
    </dgm:pt>
    <dgm:pt modelId="{B99E9EFA-ABBB-4BA0-B4D7-0F9C092FA864}" type="pres">
      <dgm:prSet presAssocID="{594CBCA5-8F7D-40ED-99AB-CE43C00C2411}" presName="sibTrans" presStyleCnt="0"/>
      <dgm:spPr/>
    </dgm:pt>
    <dgm:pt modelId="{E2DBB799-1703-4FA5-BF45-C5D006FBC602}" type="pres">
      <dgm:prSet presAssocID="{5E0B0813-D40E-4DA4-84AB-2EA5E93ABB2C}" presName="textNode" presStyleLbl="node1" presStyleIdx="2" presStyleCnt="6">
        <dgm:presLayoutVars>
          <dgm:bulletEnabled val="1"/>
        </dgm:presLayoutVars>
      </dgm:prSet>
      <dgm:spPr/>
    </dgm:pt>
    <dgm:pt modelId="{28ED76E7-317F-4802-BD6D-008E986C7EE1}" type="pres">
      <dgm:prSet presAssocID="{C2903FEB-8801-4A83-93DD-DBE85F0EC2FB}" presName="sibTrans" presStyleCnt="0"/>
      <dgm:spPr/>
    </dgm:pt>
    <dgm:pt modelId="{D604C336-A0D5-4C96-82AE-7FED6E551BC1}" type="pres">
      <dgm:prSet presAssocID="{0F9C3EA3-F13C-4C16-8200-6D983AA0ECC1}" presName="textNode" presStyleLbl="node1" presStyleIdx="3" presStyleCnt="6">
        <dgm:presLayoutVars>
          <dgm:bulletEnabled val="1"/>
        </dgm:presLayoutVars>
      </dgm:prSet>
      <dgm:spPr/>
    </dgm:pt>
    <dgm:pt modelId="{3921C375-E9BB-4A76-BF0D-98E5C785BA0B}" type="pres">
      <dgm:prSet presAssocID="{F46EEF4B-0BBE-4D9A-8658-3D4615CA3F28}" presName="sibTrans" presStyleCnt="0"/>
      <dgm:spPr/>
    </dgm:pt>
    <dgm:pt modelId="{0C41A57F-C8E6-4273-9F27-B7788FB5ED9C}" type="pres">
      <dgm:prSet presAssocID="{6A252CD6-9318-4413-9ABF-E2BEDA2FADFC}" presName="textNode" presStyleLbl="node1" presStyleIdx="4" presStyleCnt="6">
        <dgm:presLayoutVars>
          <dgm:bulletEnabled val="1"/>
        </dgm:presLayoutVars>
      </dgm:prSet>
      <dgm:spPr/>
    </dgm:pt>
    <dgm:pt modelId="{989F2BA5-96AE-4ADB-A786-31778AEF88B4}" type="pres">
      <dgm:prSet presAssocID="{0F441BD7-F20C-4144-92AA-7EEB5FFC7A15}" presName="sibTrans" presStyleCnt="0"/>
      <dgm:spPr/>
    </dgm:pt>
    <dgm:pt modelId="{B527DFA0-1257-405A-A167-ADD3B00C59D7}" type="pres">
      <dgm:prSet presAssocID="{202D5C20-0FE6-4186-821F-E3DAE3A20FE8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1140C0E-C132-4542-BC4C-CFA8AC142D7F}" srcId="{0845859F-145C-4510-96CF-B29C6557AA70}" destId="{0F9C3EA3-F13C-4C16-8200-6D983AA0ECC1}" srcOrd="3" destOrd="0" parTransId="{12576666-3271-456D-B9F0-9E04EFD02224}" sibTransId="{F46EEF4B-0BBE-4D9A-8658-3D4615CA3F28}"/>
    <dgm:cxn modelId="{27847A44-CD3B-42BC-9CC3-260CFC4A1034}" srcId="{0845859F-145C-4510-96CF-B29C6557AA70}" destId="{6A252CD6-9318-4413-9ABF-E2BEDA2FADFC}" srcOrd="4" destOrd="0" parTransId="{0E30452D-10FB-4712-B774-6A996777AF68}" sibTransId="{0F441BD7-F20C-4144-92AA-7EEB5FFC7A15}"/>
    <dgm:cxn modelId="{BDFF5873-1483-4E76-A757-2ABDD18011E6}" type="presOf" srcId="{202D5C20-0FE6-4186-821F-E3DAE3A20FE8}" destId="{B527DFA0-1257-405A-A167-ADD3B00C59D7}" srcOrd="0" destOrd="0" presId="urn:microsoft.com/office/officeart/2005/8/layout/hProcess9"/>
    <dgm:cxn modelId="{57432C75-FABC-48F7-BE9D-CE5AACD2F7AF}" type="presOf" srcId="{5E0B0813-D40E-4DA4-84AB-2EA5E93ABB2C}" destId="{E2DBB799-1703-4FA5-BF45-C5D006FBC602}" srcOrd="0" destOrd="0" presId="urn:microsoft.com/office/officeart/2005/8/layout/hProcess9"/>
    <dgm:cxn modelId="{C3C68078-A568-4970-AD66-1D21E8659673}" srcId="{0845859F-145C-4510-96CF-B29C6557AA70}" destId="{5E0B0813-D40E-4DA4-84AB-2EA5E93ABB2C}" srcOrd="2" destOrd="0" parTransId="{6CA2B8E6-A33E-4690-B3E3-1C58092DCB9C}" sibTransId="{C2903FEB-8801-4A83-93DD-DBE85F0EC2FB}"/>
    <dgm:cxn modelId="{4310DE9B-3838-4E54-BAAD-F00E78B4A1F8}" type="presOf" srcId="{6A252CD6-9318-4413-9ABF-E2BEDA2FADFC}" destId="{0C41A57F-C8E6-4273-9F27-B7788FB5ED9C}" srcOrd="0" destOrd="0" presId="urn:microsoft.com/office/officeart/2005/8/layout/hProcess9"/>
    <dgm:cxn modelId="{DF9587A9-BEA6-430F-B5A1-7BDEAE2D7C78}" srcId="{0845859F-145C-4510-96CF-B29C6557AA70}" destId="{E90A8A26-7557-4D49-BADD-27C6CA26325D}" srcOrd="1" destOrd="0" parTransId="{EA557556-387D-40C5-8B7B-4FD674425A97}" sibTransId="{594CBCA5-8F7D-40ED-99AB-CE43C00C2411}"/>
    <dgm:cxn modelId="{C042E9B3-6CAB-4390-8CCB-E3C99B8A0F10}" srcId="{0845859F-145C-4510-96CF-B29C6557AA70}" destId="{283369A9-4C07-4CBB-8ACF-83C4CBD64B86}" srcOrd="0" destOrd="0" parTransId="{B77A78EA-1D84-4022-B614-89D2D6751036}" sibTransId="{3811FC46-657C-409A-891E-463E95B63341}"/>
    <dgm:cxn modelId="{5A4B21CC-7571-4288-80B5-9475C511BFE4}" srcId="{0845859F-145C-4510-96CF-B29C6557AA70}" destId="{202D5C20-0FE6-4186-821F-E3DAE3A20FE8}" srcOrd="5" destOrd="0" parTransId="{7226F51C-36A4-4DCF-9BC4-D993D651408F}" sibTransId="{7FD08A14-5625-49CF-8A38-159E2E7206AD}"/>
    <dgm:cxn modelId="{37DB8CD1-526C-4D19-9104-978DC44DBD53}" type="presOf" srcId="{0845859F-145C-4510-96CF-B29C6557AA70}" destId="{6165AE2D-560D-4801-A728-6637C37A98A9}" srcOrd="0" destOrd="0" presId="urn:microsoft.com/office/officeart/2005/8/layout/hProcess9"/>
    <dgm:cxn modelId="{B4038ED7-6E70-4E14-B107-BC55B3C38BA4}" type="presOf" srcId="{0F9C3EA3-F13C-4C16-8200-6D983AA0ECC1}" destId="{D604C336-A0D5-4C96-82AE-7FED6E551BC1}" srcOrd="0" destOrd="0" presId="urn:microsoft.com/office/officeart/2005/8/layout/hProcess9"/>
    <dgm:cxn modelId="{CEBF19E5-C603-4C9F-B7A1-6776D22C7B44}" type="presOf" srcId="{283369A9-4C07-4CBB-8ACF-83C4CBD64B86}" destId="{6FAFF5AE-6ED3-4A0D-9E51-016D0AA6A216}" srcOrd="0" destOrd="0" presId="urn:microsoft.com/office/officeart/2005/8/layout/hProcess9"/>
    <dgm:cxn modelId="{D167D6F8-00C9-4AD7-85C9-9E7DC5066422}" type="presOf" srcId="{E90A8A26-7557-4D49-BADD-27C6CA26325D}" destId="{2839AF94-384E-484A-B9A4-7F15CF38FAAC}" srcOrd="0" destOrd="0" presId="urn:microsoft.com/office/officeart/2005/8/layout/hProcess9"/>
    <dgm:cxn modelId="{F7041130-F41D-479D-B657-4128A3B4C061}" type="presParOf" srcId="{6165AE2D-560D-4801-A728-6637C37A98A9}" destId="{F73B19D1-666C-4F4D-8B1E-C5A98B2570AB}" srcOrd="0" destOrd="0" presId="urn:microsoft.com/office/officeart/2005/8/layout/hProcess9"/>
    <dgm:cxn modelId="{2D33597D-9808-4C11-A7EC-3EE03470F8BA}" type="presParOf" srcId="{6165AE2D-560D-4801-A728-6637C37A98A9}" destId="{01DDD02F-B1D5-43CB-B49C-E06701AA5F0F}" srcOrd="1" destOrd="0" presId="urn:microsoft.com/office/officeart/2005/8/layout/hProcess9"/>
    <dgm:cxn modelId="{B69FFCCE-E9E4-4310-8DBC-128A7953AC91}" type="presParOf" srcId="{01DDD02F-B1D5-43CB-B49C-E06701AA5F0F}" destId="{6FAFF5AE-6ED3-4A0D-9E51-016D0AA6A216}" srcOrd="0" destOrd="0" presId="urn:microsoft.com/office/officeart/2005/8/layout/hProcess9"/>
    <dgm:cxn modelId="{47CC27F1-F08A-4177-BDA2-BD2C4AF05CA0}" type="presParOf" srcId="{01DDD02F-B1D5-43CB-B49C-E06701AA5F0F}" destId="{57B8BAC7-84A1-4783-81DA-80AC3F7C0F12}" srcOrd="1" destOrd="0" presId="urn:microsoft.com/office/officeart/2005/8/layout/hProcess9"/>
    <dgm:cxn modelId="{4CBB4867-1C6C-426A-961E-E86F28FA9282}" type="presParOf" srcId="{01DDD02F-B1D5-43CB-B49C-E06701AA5F0F}" destId="{2839AF94-384E-484A-B9A4-7F15CF38FAAC}" srcOrd="2" destOrd="0" presId="urn:microsoft.com/office/officeart/2005/8/layout/hProcess9"/>
    <dgm:cxn modelId="{6BB70D32-5197-436E-9540-2966E67D82B7}" type="presParOf" srcId="{01DDD02F-B1D5-43CB-B49C-E06701AA5F0F}" destId="{B99E9EFA-ABBB-4BA0-B4D7-0F9C092FA864}" srcOrd="3" destOrd="0" presId="urn:microsoft.com/office/officeart/2005/8/layout/hProcess9"/>
    <dgm:cxn modelId="{03676338-1BD0-4B69-B710-6B60846F7384}" type="presParOf" srcId="{01DDD02F-B1D5-43CB-B49C-E06701AA5F0F}" destId="{E2DBB799-1703-4FA5-BF45-C5D006FBC602}" srcOrd="4" destOrd="0" presId="urn:microsoft.com/office/officeart/2005/8/layout/hProcess9"/>
    <dgm:cxn modelId="{88B4CFE3-6723-402C-BDDD-5C34E690CBC1}" type="presParOf" srcId="{01DDD02F-B1D5-43CB-B49C-E06701AA5F0F}" destId="{28ED76E7-317F-4802-BD6D-008E986C7EE1}" srcOrd="5" destOrd="0" presId="urn:microsoft.com/office/officeart/2005/8/layout/hProcess9"/>
    <dgm:cxn modelId="{1A04A1AD-42FA-40C9-BE64-F6A0A22696C7}" type="presParOf" srcId="{01DDD02F-B1D5-43CB-B49C-E06701AA5F0F}" destId="{D604C336-A0D5-4C96-82AE-7FED6E551BC1}" srcOrd="6" destOrd="0" presId="urn:microsoft.com/office/officeart/2005/8/layout/hProcess9"/>
    <dgm:cxn modelId="{3282D224-D56C-4ECE-80F1-057F271CFEBD}" type="presParOf" srcId="{01DDD02F-B1D5-43CB-B49C-E06701AA5F0F}" destId="{3921C375-E9BB-4A76-BF0D-98E5C785BA0B}" srcOrd="7" destOrd="0" presId="urn:microsoft.com/office/officeart/2005/8/layout/hProcess9"/>
    <dgm:cxn modelId="{CEA9CA03-2935-47FE-B661-57F82BBD81E2}" type="presParOf" srcId="{01DDD02F-B1D5-43CB-B49C-E06701AA5F0F}" destId="{0C41A57F-C8E6-4273-9F27-B7788FB5ED9C}" srcOrd="8" destOrd="0" presId="urn:microsoft.com/office/officeart/2005/8/layout/hProcess9"/>
    <dgm:cxn modelId="{99110D56-C3C4-4ED2-98D2-41BA1B009B4D}" type="presParOf" srcId="{01DDD02F-B1D5-43CB-B49C-E06701AA5F0F}" destId="{989F2BA5-96AE-4ADB-A786-31778AEF88B4}" srcOrd="9" destOrd="0" presId="urn:microsoft.com/office/officeart/2005/8/layout/hProcess9"/>
    <dgm:cxn modelId="{9BB1BC6D-226D-461D-9F1A-3758CE4EAD51}" type="presParOf" srcId="{01DDD02F-B1D5-43CB-B49C-E06701AA5F0F}" destId="{B527DFA0-1257-405A-A167-ADD3B00C59D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0A07CD-2BA8-49A2-97D2-F39172BE80CB}" type="doc">
      <dgm:prSet loTypeId="urn:microsoft.com/office/officeart/2005/8/layout/l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7F1354EF-FD04-48A2-891F-44D0A0905EED}">
      <dgm:prSet phldrT="[Texto]" custT="1"/>
      <dgm:spPr/>
      <dgm:t>
        <a:bodyPr/>
        <a:lstStyle/>
        <a:p>
          <a:r>
            <a:rPr lang="pt-BR" sz="2000" dirty="0">
              <a:latin typeface="Roboto" pitchFamily="2" charset="0"/>
              <a:ea typeface="Roboto" pitchFamily="2" charset="0"/>
            </a:rPr>
            <a:t>Primeira tentativa inglesa</a:t>
          </a:r>
        </a:p>
      </dgm:t>
    </dgm:pt>
    <dgm:pt modelId="{E7AE5286-9598-4260-B44B-1F3FFD9689EA}" type="parTrans" cxnId="{BDDAD579-3AFE-4E75-885E-EC1EB582079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AD0A9BCD-A718-402F-9D5A-78BC635D391A}" type="sibTrans" cxnId="{BDDAD579-3AFE-4E75-885E-EC1EB582079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B4BE520-7F88-46BF-85E4-A626B4177AD6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1585: a rainha Elizabeth I deu permissão a Sir Walter Raleigh para iniciar a colonização.</a:t>
          </a:r>
        </a:p>
      </dgm:t>
    </dgm:pt>
    <dgm:pt modelId="{738D83BD-EE4B-4016-A6FD-5B4DB46F49B5}" type="parTrans" cxnId="{0BF7F1C9-5BF3-4BCD-95A8-1E5C93D8138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A5BB0BD9-0110-483C-A11C-A860CC30E5FF}" type="sibTrans" cxnId="{0BF7F1C9-5BF3-4BCD-95A8-1E5C93D8138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D1E9932-934F-40CA-A651-AE0613ECFD16}">
      <dgm:prSet phldrT="[Texto]" custT="1"/>
      <dgm:spPr/>
      <dgm:t>
        <a:bodyPr/>
        <a:lstStyle/>
        <a:p>
          <a:r>
            <a:rPr lang="pt-BR" sz="2000" dirty="0">
              <a:latin typeface="Roboto" pitchFamily="2" charset="0"/>
              <a:ea typeface="Roboto" pitchFamily="2" charset="0"/>
            </a:rPr>
            <a:t>Segunda tentativa</a:t>
          </a:r>
        </a:p>
      </dgm:t>
    </dgm:pt>
    <dgm:pt modelId="{83FC62C6-659F-41A8-B58B-B4E3D561B330}" type="parTrans" cxnId="{75ECF0EF-EAB4-478B-9B61-F5492D3E6B7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5D696D6-0ACF-4BEA-9D7C-38584B492A3E}" type="sibTrans" cxnId="{75ECF0EF-EAB4-478B-9B61-F5492D3E6B7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E741592-A5FC-4ED1-BABA-55B7CFC8380B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Sir Raleigh fundou Virgínia, um povoado na costa leste da América.</a:t>
          </a:r>
        </a:p>
      </dgm:t>
    </dgm:pt>
    <dgm:pt modelId="{7EA6403A-19A7-4F93-861C-7A2D9002E434}" type="parTrans" cxnId="{CA2CF391-21D2-46C4-B63E-87D7E235709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ABC07D6-5B1E-45D0-A93C-601146971010}" type="sibTrans" cxnId="{CA2CF391-21D2-46C4-B63E-87D7E235709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EF7DE5B-4A99-4607-9D21-5A50F9D8148F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Fracasso por causa da fome, das doenças e da resistência indígena.</a:t>
          </a:r>
        </a:p>
      </dgm:t>
    </dgm:pt>
    <dgm:pt modelId="{97654B3D-4449-46B4-9BE1-287E770893A0}" type="parTrans" cxnId="{572D50F1-D7B8-4789-96F3-8BD23624B1E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C363C88-596A-42EB-A6EA-B2990F6AD11C}" type="sibTrans" cxnId="{572D50F1-D7B8-4789-96F3-8BD23624B1E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A130BCE-E029-4DCD-81AA-B19ACC27B6D0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Início do século XVII: concessão a duas companhias de comércio.</a:t>
          </a:r>
        </a:p>
      </dgm:t>
    </dgm:pt>
    <dgm:pt modelId="{492A6452-89E9-43F6-AF31-BB32DA529C0C}" type="parTrans" cxnId="{753DFB68-9C81-45C2-9F17-EDFE1B1CB1D3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C334A21-6B62-45DD-8861-EC4CB53538FD}" type="sibTrans" cxnId="{753DFB68-9C81-45C2-9F17-EDFE1B1CB1D3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3257DE4-3B57-4810-9A56-8DD699B9CCFA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Promessa de terras férteis e novas oportunidades de vida.</a:t>
          </a:r>
        </a:p>
      </dgm:t>
    </dgm:pt>
    <dgm:pt modelId="{B3519546-6A6C-49B4-93AF-E35CC77F1C64}" type="parTrans" cxnId="{6AC5B365-5D00-4DD3-B4FA-307B8417AC0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49BC905-3A7F-4EB5-83AA-498214CE2CB8}" type="sibTrans" cxnId="{6AC5B365-5D00-4DD3-B4FA-307B8417AC0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8F0F891-95F4-488E-A6E6-8C8E13A60D5C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A propaganda atraiu: degredados; aventureiros; mulheres pobres; camponeses sem terra; grupos religiosos protestantes ingleses.</a:t>
          </a:r>
        </a:p>
      </dgm:t>
    </dgm:pt>
    <dgm:pt modelId="{559B9DA0-C7C3-4A05-9D5C-EE88A2700EF1}" type="parTrans" cxnId="{E055513D-C4EB-478A-8585-206A078780B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E307860-8C6C-46D4-B7DF-F6580B8EBC0D}" type="sibTrans" cxnId="{E055513D-C4EB-478A-8585-206A078780B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5875781-3BA2-447B-84DE-6F1272C14962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Primeiros imigrantes: europeus de diferentes origens.</a:t>
          </a:r>
        </a:p>
      </dgm:t>
    </dgm:pt>
    <dgm:pt modelId="{0814162D-45DF-4F15-A25C-AA3BEF79ACE3}" type="parTrans" cxnId="{6E15A597-1458-4A00-85D9-2C84B5EB45D1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B3D1F89-1658-4929-A8D8-41824205E245}" type="sibTrans" cxnId="{6E15A597-1458-4A00-85D9-2C84B5EB45D1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39E96D5-4713-4EE0-A3FC-5B9FF7CE1C9D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Formação das Treze Colônias.</a:t>
          </a:r>
        </a:p>
      </dgm:t>
    </dgm:pt>
    <dgm:pt modelId="{662B66FF-9956-4FF5-BB5E-C937040538C1}" type="parTrans" cxnId="{261ED2C8-8DD1-4702-BFC0-642BAA1FCA71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891CEC3-B083-4B6E-8EC8-47E2001AAA5E}" type="sibTrans" cxnId="{261ED2C8-8DD1-4702-BFC0-642BAA1FCA71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F460C9D-CC25-4408-B5FA-0B4A897C283F}" type="pres">
      <dgm:prSet presAssocID="{140A07CD-2BA8-49A2-97D2-F39172BE80CB}" presName="Name0" presStyleCnt="0">
        <dgm:presLayoutVars>
          <dgm:dir/>
          <dgm:animLvl val="lvl"/>
          <dgm:resizeHandles val="exact"/>
        </dgm:presLayoutVars>
      </dgm:prSet>
      <dgm:spPr/>
    </dgm:pt>
    <dgm:pt modelId="{8F0D75E0-E5F3-4076-B77C-BD822268F2D9}" type="pres">
      <dgm:prSet presAssocID="{7F1354EF-FD04-48A2-891F-44D0A0905EED}" presName="vertFlow" presStyleCnt="0"/>
      <dgm:spPr/>
    </dgm:pt>
    <dgm:pt modelId="{5FFFF036-132F-474C-8E43-721CA15E2EA7}" type="pres">
      <dgm:prSet presAssocID="{7F1354EF-FD04-48A2-891F-44D0A0905EED}" presName="header" presStyleLbl="node1" presStyleIdx="0" presStyleCnt="2"/>
      <dgm:spPr/>
    </dgm:pt>
    <dgm:pt modelId="{4CD26AB8-B030-4131-9C07-C0548950E50B}" type="pres">
      <dgm:prSet presAssocID="{738D83BD-EE4B-4016-A6FD-5B4DB46F49B5}" presName="parTrans" presStyleLbl="sibTrans2D1" presStyleIdx="0" presStyleCnt="8"/>
      <dgm:spPr/>
    </dgm:pt>
    <dgm:pt modelId="{7FA98614-ACBD-4D6D-B0AB-9C6D99AA2368}" type="pres">
      <dgm:prSet presAssocID="{CB4BE520-7F88-46BF-85E4-A626B4177AD6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B9057F8B-22C9-4CFA-8A12-7F4F02D793A1}" type="pres">
      <dgm:prSet presAssocID="{A5BB0BD9-0110-483C-A11C-A860CC30E5FF}" presName="sibTrans" presStyleLbl="sibTrans2D1" presStyleIdx="1" presStyleCnt="8"/>
      <dgm:spPr/>
    </dgm:pt>
    <dgm:pt modelId="{17C04CFE-BA46-4BE9-8B0B-3F99CF057FC9}" type="pres">
      <dgm:prSet presAssocID="{CE741592-A5FC-4ED1-BABA-55B7CFC8380B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50F84DF1-C665-45A8-A783-CEC480C71046}" type="pres">
      <dgm:prSet presAssocID="{0ABC07D6-5B1E-45D0-A93C-601146971010}" presName="sibTrans" presStyleLbl="sibTrans2D1" presStyleIdx="2" presStyleCnt="8"/>
      <dgm:spPr/>
    </dgm:pt>
    <dgm:pt modelId="{38A8B680-C8F1-4088-9E1B-82E76F35B98B}" type="pres">
      <dgm:prSet presAssocID="{7EF7DE5B-4A99-4607-9D21-5A50F9D8148F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5D9AFF66-11BB-4819-A28F-A33903525B57}" type="pres">
      <dgm:prSet presAssocID="{7F1354EF-FD04-48A2-891F-44D0A0905EED}" presName="hSp" presStyleCnt="0"/>
      <dgm:spPr/>
    </dgm:pt>
    <dgm:pt modelId="{14192D35-0726-4CE0-A149-46E2FEC59B5E}" type="pres">
      <dgm:prSet presAssocID="{8D1E9932-934F-40CA-A651-AE0613ECFD16}" presName="vertFlow" presStyleCnt="0"/>
      <dgm:spPr/>
    </dgm:pt>
    <dgm:pt modelId="{05031C0D-5C46-4CD0-B972-C01AEB15DCE3}" type="pres">
      <dgm:prSet presAssocID="{8D1E9932-934F-40CA-A651-AE0613ECFD16}" presName="header" presStyleLbl="node1" presStyleIdx="1" presStyleCnt="2"/>
      <dgm:spPr/>
    </dgm:pt>
    <dgm:pt modelId="{8ABD8211-43BA-4BF9-BC9D-DA7244FC8F4C}" type="pres">
      <dgm:prSet presAssocID="{492A6452-89E9-43F6-AF31-BB32DA529C0C}" presName="parTrans" presStyleLbl="sibTrans2D1" presStyleIdx="3" presStyleCnt="8"/>
      <dgm:spPr/>
    </dgm:pt>
    <dgm:pt modelId="{B80FD169-88FD-48D8-9D18-0A0D9EA54CD8}" type="pres">
      <dgm:prSet presAssocID="{3A130BCE-E029-4DCD-81AA-B19ACC27B6D0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D3EB32CE-C81D-4566-A1F3-C468E341FE9D}" type="pres">
      <dgm:prSet presAssocID="{4C334A21-6B62-45DD-8861-EC4CB53538FD}" presName="sibTrans" presStyleLbl="sibTrans2D1" presStyleIdx="4" presStyleCnt="8"/>
      <dgm:spPr/>
    </dgm:pt>
    <dgm:pt modelId="{4BC08B6B-4BB5-4C3D-AE32-D5224F0ED3F4}" type="pres">
      <dgm:prSet presAssocID="{73257DE4-3B57-4810-9A56-8DD699B9CCFA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677617F9-B3D0-403C-95FA-4C64C66EF0DA}" type="pres">
      <dgm:prSet presAssocID="{B49BC905-3A7F-4EB5-83AA-498214CE2CB8}" presName="sibTrans" presStyleLbl="sibTrans2D1" presStyleIdx="5" presStyleCnt="8"/>
      <dgm:spPr/>
    </dgm:pt>
    <dgm:pt modelId="{F906DA20-AD71-476F-A409-569875820ACF}" type="pres">
      <dgm:prSet presAssocID="{48F0F891-95F4-488E-A6E6-8C8E13A60D5C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6D57C2AD-4EAE-4BCA-80B2-8A2B45C5B834}" type="pres">
      <dgm:prSet presAssocID="{3E307860-8C6C-46D4-B7DF-F6580B8EBC0D}" presName="sibTrans" presStyleLbl="sibTrans2D1" presStyleIdx="6" presStyleCnt="8"/>
      <dgm:spPr/>
    </dgm:pt>
    <dgm:pt modelId="{F758126B-AF8A-416B-B1BE-A89C0BCAF37B}" type="pres">
      <dgm:prSet presAssocID="{F5875781-3BA2-447B-84DE-6F1272C14962}" presName="child" presStyleLbl="alignAccFollowNode1" presStyleIdx="6" presStyleCnt="8" custScaleY="60567">
        <dgm:presLayoutVars>
          <dgm:chMax val="0"/>
          <dgm:bulletEnabled val="1"/>
        </dgm:presLayoutVars>
      </dgm:prSet>
      <dgm:spPr/>
    </dgm:pt>
    <dgm:pt modelId="{067A266F-6DFE-49D9-925F-4BDE5133D05A}" type="pres">
      <dgm:prSet presAssocID="{8B3D1F89-1658-4929-A8D8-41824205E245}" presName="sibTrans" presStyleLbl="sibTrans2D1" presStyleIdx="7" presStyleCnt="8"/>
      <dgm:spPr/>
    </dgm:pt>
    <dgm:pt modelId="{64423A32-EF45-4A05-8EB2-90D77A6433CB}" type="pres">
      <dgm:prSet presAssocID="{D39E96D5-4713-4EE0-A3FC-5B9FF7CE1C9D}" presName="child" presStyleLbl="alignAccFollowNode1" presStyleIdx="7" presStyleCnt="8" custScaleY="61286">
        <dgm:presLayoutVars>
          <dgm:chMax val="0"/>
          <dgm:bulletEnabled val="1"/>
        </dgm:presLayoutVars>
      </dgm:prSet>
      <dgm:spPr/>
    </dgm:pt>
  </dgm:ptLst>
  <dgm:cxnLst>
    <dgm:cxn modelId="{6AA9340D-7FBF-4138-BE55-1188CCCE548E}" type="presOf" srcId="{73257DE4-3B57-4810-9A56-8DD699B9CCFA}" destId="{4BC08B6B-4BB5-4C3D-AE32-D5224F0ED3F4}" srcOrd="0" destOrd="0" presId="urn:microsoft.com/office/officeart/2005/8/layout/lProcess1"/>
    <dgm:cxn modelId="{C9868822-C18E-43E2-9A77-91F1778A0BD7}" type="presOf" srcId="{4C334A21-6B62-45DD-8861-EC4CB53538FD}" destId="{D3EB32CE-C81D-4566-A1F3-C468E341FE9D}" srcOrd="0" destOrd="0" presId="urn:microsoft.com/office/officeart/2005/8/layout/lProcess1"/>
    <dgm:cxn modelId="{0AABB535-40B6-4DA6-83FB-38E5A5709CA9}" type="presOf" srcId="{CE741592-A5FC-4ED1-BABA-55B7CFC8380B}" destId="{17C04CFE-BA46-4BE9-8B0B-3F99CF057FC9}" srcOrd="0" destOrd="0" presId="urn:microsoft.com/office/officeart/2005/8/layout/lProcess1"/>
    <dgm:cxn modelId="{571BF13B-F0FA-4765-9EBC-758065853F19}" type="presOf" srcId="{738D83BD-EE4B-4016-A6FD-5B4DB46F49B5}" destId="{4CD26AB8-B030-4131-9C07-C0548950E50B}" srcOrd="0" destOrd="0" presId="urn:microsoft.com/office/officeart/2005/8/layout/lProcess1"/>
    <dgm:cxn modelId="{E055513D-C4EB-478A-8585-206A078780B4}" srcId="{8D1E9932-934F-40CA-A651-AE0613ECFD16}" destId="{48F0F891-95F4-488E-A6E6-8C8E13A60D5C}" srcOrd="2" destOrd="0" parTransId="{559B9DA0-C7C3-4A05-9D5C-EE88A2700EF1}" sibTransId="{3E307860-8C6C-46D4-B7DF-F6580B8EBC0D}"/>
    <dgm:cxn modelId="{B7F3F560-B29E-494E-8C15-39B1161169B6}" type="presOf" srcId="{7F1354EF-FD04-48A2-891F-44D0A0905EED}" destId="{5FFFF036-132F-474C-8E43-721CA15E2EA7}" srcOrd="0" destOrd="0" presId="urn:microsoft.com/office/officeart/2005/8/layout/lProcess1"/>
    <dgm:cxn modelId="{6AC5B365-5D00-4DD3-B4FA-307B8417AC04}" srcId="{8D1E9932-934F-40CA-A651-AE0613ECFD16}" destId="{73257DE4-3B57-4810-9A56-8DD699B9CCFA}" srcOrd="1" destOrd="0" parTransId="{B3519546-6A6C-49B4-93AF-E35CC77F1C64}" sibTransId="{B49BC905-3A7F-4EB5-83AA-498214CE2CB8}"/>
    <dgm:cxn modelId="{7AC82B47-FE37-4728-A76A-947EDE5EB5CF}" type="presOf" srcId="{48F0F891-95F4-488E-A6E6-8C8E13A60D5C}" destId="{F906DA20-AD71-476F-A409-569875820ACF}" srcOrd="0" destOrd="0" presId="urn:microsoft.com/office/officeart/2005/8/layout/lProcess1"/>
    <dgm:cxn modelId="{753DFB68-9C81-45C2-9F17-EDFE1B1CB1D3}" srcId="{8D1E9932-934F-40CA-A651-AE0613ECFD16}" destId="{3A130BCE-E029-4DCD-81AA-B19ACC27B6D0}" srcOrd="0" destOrd="0" parTransId="{492A6452-89E9-43F6-AF31-BB32DA529C0C}" sibTransId="{4C334A21-6B62-45DD-8861-EC4CB53538FD}"/>
    <dgm:cxn modelId="{C6623049-873D-48A1-95D0-F6B25A96131B}" type="presOf" srcId="{492A6452-89E9-43F6-AF31-BB32DA529C0C}" destId="{8ABD8211-43BA-4BF9-BC9D-DA7244FC8F4C}" srcOrd="0" destOrd="0" presId="urn:microsoft.com/office/officeart/2005/8/layout/lProcess1"/>
    <dgm:cxn modelId="{BDDAD579-3AFE-4E75-885E-EC1EB5820795}" srcId="{140A07CD-2BA8-49A2-97D2-F39172BE80CB}" destId="{7F1354EF-FD04-48A2-891F-44D0A0905EED}" srcOrd="0" destOrd="0" parTransId="{E7AE5286-9598-4260-B44B-1F3FFD9689EA}" sibTransId="{AD0A9BCD-A718-402F-9D5A-78BC635D391A}"/>
    <dgm:cxn modelId="{E030D67E-90FC-4A43-8603-4D2E4C257F8C}" type="presOf" srcId="{B49BC905-3A7F-4EB5-83AA-498214CE2CB8}" destId="{677617F9-B3D0-403C-95FA-4C64C66EF0DA}" srcOrd="0" destOrd="0" presId="urn:microsoft.com/office/officeart/2005/8/layout/lProcess1"/>
    <dgm:cxn modelId="{78D67182-FA93-4C05-A1D3-4A483DF01182}" type="presOf" srcId="{3A130BCE-E029-4DCD-81AA-B19ACC27B6D0}" destId="{B80FD169-88FD-48D8-9D18-0A0D9EA54CD8}" srcOrd="0" destOrd="0" presId="urn:microsoft.com/office/officeart/2005/8/layout/lProcess1"/>
    <dgm:cxn modelId="{E6139D84-2721-4105-B620-A0BBF15D1A5D}" type="presOf" srcId="{CB4BE520-7F88-46BF-85E4-A626B4177AD6}" destId="{7FA98614-ACBD-4D6D-B0AB-9C6D99AA2368}" srcOrd="0" destOrd="0" presId="urn:microsoft.com/office/officeart/2005/8/layout/lProcess1"/>
    <dgm:cxn modelId="{3CB80590-38A8-40F7-9BCE-EF55A37A9B1D}" type="presOf" srcId="{F5875781-3BA2-447B-84DE-6F1272C14962}" destId="{F758126B-AF8A-416B-B1BE-A89C0BCAF37B}" srcOrd="0" destOrd="0" presId="urn:microsoft.com/office/officeart/2005/8/layout/lProcess1"/>
    <dgm:cxn modelId="{CA2CF391-21D2-46C4-B63E-87D7E2357096}" srcId="{7F1354EF-FD04-48A2-891F-44D0A0905EED}" destId="{CE741592-A5FC-4ED1-BABA-55B7CFC8380B}" srcOrd="1" destOrd="0" parTransId="{7EA6403A-19A7-4F93-861C-7A2D9002E434}" sibTransId="{0ABC07D6-5B1E-45D0-A93C-601146971010}"/>
    <dgm:cxn modelId="{6E15A597-1458-4A00-85D9-2C84B5EB45D1}" srcId="{8D1E9932-934F-40CA-A651-AE0613ECFD16}" destId="{F5875781-3BA2-447B-84DE-6F1272C14962}" srcOrd="3" destOrd="0" parTransId="{0814162D-45DF-4F15-A25C-AA3BEF79ACE3}" sibTransId="{8B3D1F89-1658-4929-A8D8-41824205E245}"/>
    <dgm:cxn modelId="{470434B2-48A3-446E-A3AE-0D4CE55E3413}" type="presOf" srcId="{140A07CD-2BA8-49A2-97D2-F39172BE80CB}" destId="{EF460C9D-CC25-4408-B5FA-0B4A897C283F}" srcOrd="0" destOrd="0" presId="urn:microsoft.com/office/officeart/2005/8/layout/lProcess1"/>
    <dgm:cxn modelId="{A9E1A1B2-82FA-4D08-97D7-8FD655588153}" type="presOf" srcId="{0ABC07D6-5B1E-45D0-A93C-601146971010}" destId="{50F84DF1-C665-45A8-A783-CEC480C71046}" srcOrd="0" destOrd="0" presId="urn:microsoft.com/office/officeart/2005/8/layout/lProcess1"/>
    <dgm:cxn modelId="{E31CC5BB-1E18-4420-B3B6-F7FC1EEA4BC5}" type="presOf" srcId="{D39E96D5-4713-4EE0-A3FC-5B9FF7CE1C9D}" destId="{64423A32-EF45-4A05-8EB2-90D77A6433CB}" srcOrd="0" destOrd="0" presId="urn:microsoft.com/office/officeart/2005/8/layout/lProcess1"/>
    <dgm:cxn modelId="{261ED2C8-8DD1-4702-BFC0-642BAA1FCA71}" srcId="{8D1E9932-934F-40CA-A651-AE0613ECFD16}" destId="{D39E96D5-4713-4EE0-A3FC-5B9FF7CE1C9D}" srcOrd="4" destOrd="0" parTransId="{662B66FF-9956-4FF5-BB5E-C937040538C1}" sibTransId="{B891CEC3-B083-4B6E-8EC8-47E2001AAA5E}"/>
    <dgm:cxn modelId="{0BF7F1C9-5BF3-4BCD-95A8-1E5C93D8138B}" srcId="{7F1354EF-FD04-48A2-891F-44D0A0905EED}" destId="{CB4BE520-7F88-46BF-85E4-A626B4177AD6}" srcOrd="0" destOrd="0" parTransId="{738D83BD-EE4B-4016-A6FD-5B4DB46F49B5}" sibTransId="{A5BB0BD9-0110-483C-A11C-A860CC30E5FF}"/>
    <dgm:cxn modelId="{EEBE57D0-3B2E-45A0-8E7B-9EB6C256E4DE}" type="presOf" srcId="{7EF7DE5B-4A99-4607-9D21-5A50F9D8148F}" destId="{38A8B680-C8F1-4088-9E1B-82E76F35B98B}" srcOrd="0" destOrd="0" presId="urn:microsoft.com/office/officeart/2005/8/layout/lProcess1"/>
    <dgm:cxn modelId="{3F1000D2-766A-4BCD-A7DA-B86BBE9B2D3D}" type="presOf" srcId="{8B3D1F89-1658-4929-A8D8-41824205E245}" destId="{067A266F-6DFE-49D9-925F-4BDE5133D05A}" srcOrd="0" destOrd="0" presId="urn:microsoft.com/office/officeart/2005/8/layout/lProcess1"/>
    <dgm:cxn modelId="{6CEF0DD5-2945-4A07-93BE-3B52745E69D8}" type="presOf" srcId="{8D1E9932-934F-40CA-A651-AE0613ECFD16}" destId="{05031C0D-5C46-4CD0-B972-C01AEB15DCE3}" srcOrd="0" destOrd="0" presId="urn:microsoft.com/office/officeart/2005/8/layout/lProcess1"/>
    <dgm:cxn modelId="{75ECF0EF-EAB4-478B-9B61-F5492D3E6B7B}" srcId="{140A07CD-2BA8-49A2-97D2-F39172BE80CB}" destId="{8D1E9932-934F-40CA-A651-AE0613ECFD16}" srcOrd="1" destOrd="0" parTransId="{83FC62C6-659F-41A8-B58B-B4E3D561B330}" sibTransId="{85D696D6-0ACF-4BEA-9D7C-38584B492A3E}"/>
    <dgm:cxn modelId="{572D50F1-D7B8-4789-96F3-8BD23624B1E6}" srcId="{7F1354EF-FD04-48A2-891F-44D0A0905EED}" destId="{7EF7DE5B-4A99-4607-9D21-5A50F9D8148F}" srcOrd="2" destOrd="0" parTransId="{97654B3D-4449-46B4-9BE1-287E770893A0}" sibTransId="{FC363C88-596A-42EB-A6EA-B2990F6AD11C}"/>
    <dgm:cxn modelId="{B5F15BFA-D7E7-474E-8C8A-D331C38265C3}" type="presOf" srcId="{A5BB0BD9-0110-483C-A11C-A860CC30E5FF}" destId="{B9057F8B-22C9-4CFA-8A12-7F4F02D793A1}" srcOrd="0" destOrd="0" presId="urn:microsoft.com/office/officeart/2005/8/layout/lProcess1"/>
    <dgm:cxn modelId="{6DE856FF-0D5B-4BF8-AC5A-6A571150E7C8}" type="presOf" srcId="{3E307860-8C6C-46D4-B7DF-F6580B8EBC0D}" destId="{6D57C2AD-4EAE-4BCA-80B2-8A2B45C5B834}" srcOrd="0" destOrd="0" presId="urn:microsoft.com/office/officeart/2005/8/layout/lProcess1"/>
    <dgm:cxn modelId="{AA430308-B086-47A9-B2F8-BF3678BC352E}" type="presParOf" srcId="{EF460C9D-CC25-4408-B5FA-0B4A897C283F}" destId="{8F0D75E0-E5F3-4076-B77C-BD822268F2D9}" srcOrd="0" destOrd="0" presId="urn:microsoft.com/office/officeart/2005/8/layout/lProcess1"/>
    <dgm:cxn modelId="{0DC93093-FBA3-4316-A333-691807C2D55A}" type="presParOf" srcId="{8F0D75E0-E5F3-4076-B77C-BD822268F2D9}" destId="{5FFFF036-132F-474C-8E43-721CA15E2EA7}" srcOrd="0" destOrd="0" presId="urn:microsoft.com/office/officeart/2005/8/layout/lProcess1"/>
    <dgm:cxn modelId="{E8E94D81-EAC3-4166-88E3-9D0181E589F8}" type="presParOf" srcId="{8F0D75E0-E5F3-4076-B77C-BD822268F2D9}" destId="{4CD26AB8-B030-4131-9C07-C0548950E50B}" srcOrd="1" destOrd="0" presId="urn:microsoft.com/office/officeart/2005/8/layout/lProcess1"/>
    <dgm:cxn modelId="{3601129C-6E2B-4F94-8EC5-4B85776D8591}" type="presParOf" srcId="{8F0D75E0-E5F3-4076-B77C-BD822268F2D9}" destId="{7FA98614-ACBD-4D6D-B0AB-9C6D99AA2368}" srcOrd="2" destOrd="0" presId="urn:microsoft.com/office/officeart/2005/8/layout/lProcess1"/>
    <dgm:cxn modelId="{80D3A5C0-AE69-4224-ADDB-5736025D87E4}" type="presParOf" srcId="{8F0D75E0-E5F3-4076-B77C-BD822268F2D9}" destId="{B9057F8B-22C9-4CFA-8A12-7F4F02D793A1}" srcOrd="3" destOrd="0" presId="urn:microsoft.com/office/officeart/2005/8/layout/lProcess1"/>
    <dgm:cxn modelId="{DE095FA6-834F-4613-85CA-537B02E1CBC0}" type="presParOf" srcId="{8F0D75E0-E5F3-4076-B77C-BD822268F2D9}" destId="{17C04CFE-BA46-4BE9-8B0B-3F99CF057FC9}" srcOrd="4" destOrd="0" presId="urn:microsoft.com/office/officeart/2005/8/layout/lProcess1"/>
    <dgm:cxn modelId="{53B9BD35-62D3-4FD1-A544-B225792352F1}" type="presParOf" srcId="{8F0D75E0-E5F3-4076-B77C-BD822268F2D9}" destId="{50F84DF1-C665-45A8-A783-CEC480C71046}" srcOrd="5" destOrd="0" presId="urn:microsoft.com/office/officeart/2005/8/layout/lProcess1"/>
    <dgm:cxn modelId="{B0B343F1-0A5D-48E8-9856-279AC68425B9}" type="presParOf" srcId="{8F0D75E0-E5F3-4076-B77C-BD822268F2D9}" destId="{38A8B680-C8F1-4088-9E1B-82E76F35B98B}" srcOrd="6" destOrd="0" presId="urn:microsoft.com/office/officeart/2005/8/layout/lProcess1"/>
    <dgm:cxn modelId="{0564C621-204F-48B5-9B75-70DFF27EC16D}" type="presParOf" srcId="{EF460C9D-CC25-4408-B5FA-0B4A897C283F}" destId="{5D9AFF66-11BB-4819-A28F-A33903525B57}" srcOrd="1" destOrd="0" presId="urn:microsoft.com/office/officeart/2005/8/layout/lProcess1"/>
    <dgm:cxn modelId="{A48F153C-981E-4D17-8794-C9730CB6F061}" type="presParOf" srcId="{EF460C9D-CC25-4408-B5FA-0B4A897C283F}" destId="{14192D35-0726-4CE0-A149-46E2FEC59B5E}" srcOrd="2" destOrd="0" presId="urn:microsoft.com/office/officeart/2005/8/layout/lProcess1"/>
    <dgm:cxn modelId="{9CF5D2AB-74F3-4301-B504-266889E7BF93}" type="presParOf" srcId="{14192D35-0726-4CE0-A149-46E2FEC59B5E}" destId="{05031C0D-5C46-4CD0-B972-C01AEB15DCE3}" srcOrd="0" destOrd="0" presId="urn:microsoft.com/office/officeart/2005/8/layout/lProcess1"/>
    <dgm:cxn modelId="{4BC5D86A-024C-4512-A4A5-4BACEB114A93}" type="presParOf" srcId="{14192D35-0726-4CE0-A149-46E2FEC59B5E}" destId="{8ABD8211-43BA-4BF9-BC9D-DA7244FC8F4C}" srcOrd="1" destOrd="0" presId="urn:microsoft.com/office/officeart/2005/8/layout/lProcess1"/>
    <dgm:cxn modelId="{CED0D00B-0536-47F9-A7A6-5661DCCE832C}" type="presParOf" srcId="{14192D35-0726-4CE0-A149-46E2FEC59B5E}" destId="{B80FD169-88FD-48D8-9D18-0A0D9EA54CD8}" srcOrd="2" destOrd="0" presId="urn:microsoft.com/office/officeart/2005/8/layout/lProcess1"/>
    <dgm:cxn modelId="{66EAA7AA-FA16-4073-9AC3-F01B60D60588}" type="presParOf" srcId="{14192D35-0726-4CE0-A149-46E2FEC59B5E}" destId="{D3EB32CE-C81D-4566-A1F3-C468E341FE9D}" srcOrd="3" destOrd="0" presId="urn:microsoft.com/office/officeart/2005/8/layout/lProcess1"/>
    <dgm:cxn modelId="{ACD9CDE2-5F11-44FD-92A5-40B9CADEED9F}" type="presParOf" srcId="{14192D35-0726-4CE0-A149-46E2FEC59B5E}" destId="{4BC08B6B-4BB5-4C3D-AE32-D5224F0ED3F4}" srcOrd="4" destOrd="0" presId="urn:microsoft.com/office/officeart/2005/8/layout/lProcess1"/>
    <dgm:cxn modelId="{204BFD4B-E240-46EB-B198-9636AC6E3CA5}" type="presParOf" srcId="{14192D35-0726-4CE0-A149-46E2FEC59B5E}" destId="{677617F9-B3D0-403C-95FA-4C64C66EF0DA}" srcOrd="5" destOrd="0" presId="urn:microsoft.com/office/officeart/2005/8/layout/lProcess1"/>
    <dgm:cxn modelId="{AF9E188C-1616-4C84-8622-7F980E10F40B}" type="presParOf" srcId="{14192D35-0726-4CE0-A149-46E2FEC59B5E}" destId="{F906DA20-AD71-476F-A409-569875820ACF}" srcOrd="6" destOrd="0" presId="urn:microsoft.com/office/officeart/2005/8/layout/lProcess1"/>
    <dgm:cxn modelId="{54FEC4E1-B4EB-47B1-BFD6-28DB9068F60D}" type="presParOf" srcId="{14192D35-0726-4CE0-A149-46E2FEC59B5E}" destId="{6D57C2AD-4EAE-4BCA-80B2-8A2B45C5B834}" srcOrd="7" destOrd="0" presId="urn:microsoft.com/office/officeart/2005/8/layout/lProcess1"/>
    <dgm:cxn modelId="{17CE5FFC-5C16-4890-88EB-0BD0A2EA0263}" type="presParOf" srcId="{14192D35-0726-4CE0-A149-46E2FEC59B5E}" destId="{F758126B-AF8A-416B-B1BE-A89C0BCAF37B}" srcOrd="8" destOrd="0" presId="urn:microsoft.com/office/officeart/2005/8/layout/lProcess1"/>
    <dgm:cxn modelId="{C95F927B-70BE-4A09-A390-66D08701A3A3}" type="presParOf" srcId="{14192D35-0726-4CE0-A149-46E2FEC59B5E}" destId="{067A266F-6DFE-49D9-925F-4BDE5133D05A}" srcOrd="9" destOrd="0" presId="urn:microsoft.com/office/officeart/2005/8/layout/lProcess1"/>
    <dgm:cxn modelId="{33E06BF5-40E8-4D84-A0C3-D6712D0BA9C6}" type="presParOf" srcId="{14192D35-0726-4CE0-A149-46E2FEC59B5E}" destId="{64423A32-EF45-4A05-8EB2-90D77A6433CB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5D7E3B-07C8-49A7-BB11-945FB498E993}" type="doc">
      <dgm:prSet loTypeId="urn:microsoft.com/office/officeart/2005/8/layout/hierarchy3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E1516C9D-6CCD-4C7F-BEAA-6565D4E8E1A8}">
      <dgm:prSet phldrT="[Texto]" custT="1"/>
      <dgm:spPr/>
      <dgm:t>
        <a:bodyPr/>
        <a:lstStyle/>
        <a:p>
          <a:r>
            <a:rPr lang="pt-BR" sz="4000" dirty="0"/>
            <a:t>Treze Colônias</a:t>
          </a:r>
        </a:p>
      </dgm:t>
    </dgm:pt>
    <dgm:pt modelId="{FC68B140-74FE-4A6F-BF8A-A0472671E2E2}" type="parTrans" cxnId="{08CAD616-6808-45AA-B3A6-583220C9922E}">
      <dgm:prSet/>
      <dgm:spPr/>
      <dgm:t>
        <a:bodyPr/>
        <a:lstStyle/>
        <a:p>
          <a:endParaRPr lang="pt-BR"/>
        </a:p>
      </dgm:t>
    </dgm:pt>
    <dgm:pt modelId="{A9514B81-E40D-4AAA-9A03-C56FD92C8D8F}" type="sibTrans" cxnId="{08CAD616-6808-45AA-B3A6-583220C9922E}">
      <dgm:prSet/>
      <dgm:spPr/>
      <dgm:t>
        <a:bodyPr/>
        <a:lstStyle/>
        <a:p>
          <a:endParaRPr lang="pt-BR"/>
        </a:p>
      </dgm:t>
    </dgm:pt>
    <dgm:pt modelId="{378772CF-7CE7-4283-9A3D-133552E1280E}">
      <dgm:prSet phldrT="[Texto]" custT="1"/>
      <dgm:spPr/>
      <dgm:t>
        <a:bodyPr/>
        <a:lstStyle/>
        <a:p>
          <a:r>
            <a:rPr lang="pt-BR" sz="2000" dirty="0">
              <a:latin typeface="Roboto" pitchFamily="2" charset="0"/>
              <a:ea typeface="Roboto" pitchFamily="2" charset="0"/>
            </a:rPr>
            <a:t>Colônias do sul</a:t>
          </a:r>
        </a:p>
      </dgm:t>
    </dgm:pt>
    <dgm:pt modelId="{0F9A7371-C234-495D-8F5A-A43F735D8008}" type="parTrans" cxnId="{80277672-6EB6-4930-8A56-EECF72A42185}">
      <dgm:prSet/>
      <dgm:spPr/>
      <dgm:t>
        <a:bodyPr/>
        <a:lstStyle/>
        <a:p>
          <a:endParaRPr lang="pt-BR"/>
        </a:p>
      </dgm:t>
    </dgm:pt>
    <dgm:pt modelId="{7486CD4C-EE94-498F-96D0-E55774EF701A}" type="sibTrans" cxnId="{80277672-6EB6-4930-8A56-EECF72A42185}">
      <dgm:prSet/>
      <dgm:spPr/>
      <dgm:t>
        <a:bodyPr/>
        <a:lstStyle/>
        <a:p>
          <a:endParaRPr lang="pt-BR"/>
        </a:p>
      </dgm:t>
    </dgm:pt>
    <dgm:pt modelId="{39A53173-B033-42FC-A4BD-5E67839F508C}">
      <dgm:prSet phldrT="[Texto]" custT="1"/>
      <dgm:spPr/>
      <dgm:t>
        <a:bodyPr/>
        <a:lstStyle/>
        <a:p>
          <a:r>
            <a:rPr lang="pt-BR" sz="1600" i="1" dirty="0">
              <a:latin typeface="Roboto" pitchFamily="2" charset="0"/>
              <a:ea typeface="Roboto" pitchFamily="2" charset="0"/>
            </a:rPr>
            <a:t>Plantation</a:t>
          </a:r>
        </a:p>
      </dgm:t>
    </dgm:pt>
    <dgm:pt modelId="{8E5FC9B6-DDC5-4BFC-A63D-BA97108AAC0D}" type="parTrans" cxnId="{6F249162-5646-40EB-AC06-6DFEBD494B5B}">
      <dgm:prSet/>
      <dgm:spPr/>
      <dgm:t>
        <a:bodyPr/>
        <a:lstStyle/>
        <a:p>
          <a:endParaRPr lang="pt-BR"/>
        </a:p>
      </dgm:t>
    </dgm:pt>
    <dgm:pt modelId="{94BB7BFD-1710-468B-B845-956D246ECF9D}" type="sibTrans" cxnId="{6F249162-5646-40EB-AC06-6DFEBD494B5B}">
      <dgm:prSet/>
      <dgm:spPr/>
      <dgm:t>
        <a:bodyPr/>
        <a:lstStyle/>
        <a:p>
          <a:endParaRPr lang="pt-BR"/>
        </a:p>
      </dgm:t>
    </dgm:pt>
    <dgm:pt modelId="{84C5788E-12E0-4445-A05E-FF3E2C65667B}">
      <dgm:prSet phldrT="[Texto]" custT="1"/>
      <dgm:spPr/>
      <dgm:t>
        <a:bodyPr/>
        <a:lstStyle/>
        <a:p>
          <a:r>
            <a:rPr lang="pt-BR" sz="2000" dirty="0">
              <a:latin typeface="Roboto" pitchFamily="2" charset="0"/>
              <a:ea typeface="Roboto" pitchFamily="2" charset="0"/>
            </a:rPr>
            <a:t>Colônias do centro-norte</a:t>
          </a:r>
        </a:p>
      </dgm:t>
    </dgm:pt>
    <dgm:pt modelId="{E3A30F73-42C4-4E8D-AA15-E1A6EB6FB149}" type="parTrans" cxnId="{7F7647CA-D31B-4230-967D-F0D02997D8C3}">
      <dgm:prSet/>
      <dgm:spPr/>
      <dgm:t>
        <a:bodyPr/>
        <a:lstStyle/>
        <a:p>
          <a:endParaRPr lang="pt-BR"/>
        </a:p>
      </dgm:t>
    </dgm:pt>
    <dgm:pt modelId="{41BB8039-7578-457F-9FF8-D8D7FB52A58B}" type="sibTrans" cxnId="{7F7647CA-D31B-4230-967D-F0D02997D8C3}">
      <dgm:prSet/>
      <dgm:spPr/>
      <dgm:t>
        <a:bodyPr/>
        <a:lstStyle/>
        <a:p>
          <a:endParaRPr lang="pt-BR"/>
        </a:p>
      </dgm:t>
    </dgm:pt>
    <dgm:pt modelId="{8D07355F-DB02-4FEE-AC63-3D2F3540BB55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Policultura</a:t>
          </a:r>
        </a:p>
      </dgm:t>
    </dgm:pt>
    <dgm:pt modelId="{375CC576-4DF1-4727-87F0-AAC2A184562C}" type="parTrans" cxnId="{CE6FAD56-1CFF-413A-A792-F5406537819B}">
      <dgm:prSet/>
      <dgm:spPr/>
      <dgm:t>
        <a:bodyPr/>
        <a:lstStyle/>
        <a:p>
          <a:endParaRPr lang="pt-BR"/>
        </a:p>
      </dgm:t>
    </dgm:pt>
    <dgm:pt modelId="{1F5A4547-EDD3-49C6-88B9-ED0FBC398AA3}" type="sibTrans" cxnId="{CE6FAD56-1CFF-413A-A792-F5406537819B}">
      <dgm:prSet/>
      <dgm:spPr/>
      <dgm:t>
        <a:bodyPr/>
        <a:lstStyle/>
        <a:p>
          <a:endParaRPr lang="pt-BR"/>
        </a:p>
      </dgm:t>
    </dgm:pt>
    <dgm:pt modelId="{B9DA4F4B-82A0-41A1-A3F7-002AF3DF8344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Importações da Inglaterra</a:t>
          </a:r>
        </a:p>
      </dgm:t>
    </dgm:pt>
    <dgm:pt modelId="{FB409CBE-9E84-4B67-969F-BEDD682E8FCA}" type="parTrans" cxnId="{3A4CB403-9A39-444C-BDE9-95E4F7A0E76B}">
      <dgm:prSet/>
      <dgm:spPr/>
      <dgm:t>
        <a:bodyPr/>
        <a:lstStyle/>
        <a:p>
          <a:endParaRPr lang="pt-BR"/>
        </a:p>
      </dgm:t>
    </dgm:pt>
    <dgm:pt modelId="{491344E6-BF5D-4A02-ADF3-343590E7F717}" type="sibTrans" cxnId="{3A4CB403-9A39-444C-BDE9-95E4F7A0E76B}">
      <dgm:prSet/>
      <dgm:spPr/>
      <dgm:t>
        <a:bodyPr/>
        <a:lstStyle/>
        <a:p>
          <a:endParaRPr lang="pt-BR"/>
        </a:p>
      </dgm:t>
    </dgm:pt>
    <dgm:pt modelId="{86E62703-4EFE-4CF5-8D51-64B8B52A663E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Mão de obra: servos brancos, depois, africanos escravizados </a:t>
          </a:r>
        </a:p>
      </dgm:t>
    </dgm:pt>
    <dgm:pt modelId="{066766FC-829D-42AE-B7AC-206FD16162B4}" type="parTrans" cxnId="{A4BCE944-1ADD-4163-8DB8-F29C466CE677}">
      <dgm:prSet/>
      <dgm:spPr/>
      <dgm:t>
        <a:bodyPr/>
        <a:lstStyle/>
        <a:p>
          <a:endParaRPr lang="pt-BR"/>
        </a:p>
      </dgm:t>
    </dgm:pt>
    <dgm:pt modelId="{43543E7D-ADFD-422B-A374-DF2D543D3C35}" type="sibTrans" cxnId="{A4BCE944-1ADD-4163-8DB8-F29C466CE677}">
      <dgm:prSet/>
      <dgm:spPr/>
      <dgm:t>
        <a:bodyPr/>
        <a:lstStyle/>
        <a:p>
          <a:endParaRPr lang="pt-BR"/>
        </a:p>
      </dgm:t>
    </dgm:pt>
    <dgm:pt modelId="{8D9F6A99-7CFA-4736-B902-5983D5A5F7DD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Pequena propriedade</a:t>
          </a:r>
        </a:p>
      </dgm:t>
    </dgm:pt>
    <dgm:pt modelId="{018E4E7D-88B1-4D68-83A4-109C8D53403D}" type="parTrans" cxnId="{ED0ED87D-D97A-46CC-BED7-4B232460403F}">
      <dgm:prSet/>
      <dgm:spPr/>
      <dgm:t>
        <a:bodyPr/>
        <a:lstStyle/>
        <a:p>
          <a:endParaRPr lang="pt-BR"/>
        </a:p>
      </dgm:t>
    </dgm:pt>
    <dgm:pt modelId="{07F80495-3C35-4233-A6BF-E95BDE134978}" type="sibTrans" cxnId="{ED0ED87D-D97A-46CC-BED7-4B232460403F}">
      <dgm:prSet/>
      <dgm:spPr/>
      <dgm:t>
        <a:bodyPr/>
        <a:lstStyle/>
        <a:p>
          <a:endParaRPr lang="pt-BR"/>
        </a:p>
      </dgm:t>
    </dgm:pt>
    <dgm:pt modelId="{2830A8D4-1106-433D-81A3-FDB84E680CCA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Produção de manufaturas</a:t>
          </a:r>
        </a:p>
      </dgm:t>
    </dgm:pt>
    <dgm:pt modelId="{4697F145-2F41-4F56-880B-1B46452021CD}" type="parTrans" cxnId="{4D916B9A-6C86-477E-A0BE-7A01204C9E56}">
      <dgm:prSet/>
      <dgm:spPr/>
      <dgm:t>
        <a:bodyPr/>
        <a:lstStyle/>
        <a:p>
          <a:endParaRPr lang="pt-BR"/>
        </a:p>
      </dgm:t>
    </dgm:pt>
    <dgm:pt modelId="{ACB71916-42C4-47B8-BAFF-2242555CF2C0}" type="sibTrans" cxnId="{4D916B9A-6C86-477E-A0BE-7A01204C9E56}">
      <dgm:prSet/>
      <dgm:spPr/>
      <dgm:t>
        <a:bodyPr/>
        <a:lstStyle/>
        <a:p>
          <a:endParaRPr lang="pt-BR"/>
        </a:p>
      </dgm:t>
    </dgm:pt>
    <dgm:pt modelId="{F0289985-E3F3-44EE-BC7E-00DA7C47C411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Comércio triangular</a:t>
          </a:r>
        </a:p>
      </dgm:t>
    </dgm:pt>
    <dgm:pt modelId="{8F8D60C7-47A1-4756-8471-71B7C4279B4D}" type="parTrans" cxnId="{3F5BB5E2-F073-41D6-9C83-538EBBC45BB3}">
      <dgm:prSet/>
      <dgm:spPr/>
      <dgm:t>
        <a:bodyPr/>
        <a:lstStyle/>
        <a:p>
          <a:endParaRPr lang="pt-BR"/>
        </a:p>
      </dgm:t>
    </dgm:pt>
    <dgm:pt modelId="{DE890EC2-7481-4C6A-AF59-C0A7AC52C00B}" type="sibTrans" cxnId="{3F5BB5E2-F073-41D6-9C83-538EBBC45BB3}">
      <dgm:prSet/>
      <dgm:spPr/>
      <dgm:t>
        <a:bodyPr/>
        <a:lstStyle/>
        <a:p>
          <a:endParaRPr lang="pt-BR"/>
        </a:p>
      </dgm:t>
    </dgm:pt>
    <dgm:pt modelId="{6EF1EB94-2905-480B-A693-59271A76DC05}" type="pres">
      <dgm:prSet presAssocID="{D15D7E3B-07C8-49A7-BB11-945FB498E9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D15B5A-BC31-4D23-865D-8F3A86D9E003}" type="pres">
      <dgm:prSet presAssocID="{E1516C9D-6CCD-4C7F-BEAA-6565D4E8E1A8}" presName="root" presStyleCnt="0"/>
      <dgm:spPr/>
    </dgm:pt>
    <dgm:pt modelId="{D5BD9B2A-1C42-418E-915E-9D994A8D3E32}" type="pres">
      <dgm:prSet presAssocID="{E1516C9D-6CCD-4C7F-BEAA-6565D4E8E1A8}" presName="rootComposite" presStyleCnt="0"/>
      <dgm:spPr/>
    </dgm:pt>
    <dgm:pt modelId="{E4FD9982-840B-4ED6-AD3F-B7B11A20B680}" type="pres">
      <dgm:prSet presAssocID="{E1516C9D-6CCD-4C7F-BEAA-6565D4E8E1A8}" presName="rootText" presStyleLbl="node1" presStyleIdx="0" presStyleCnt="1" custScaleY="48551"/>
      <dgm:spPr/>
    </dgm:pt>
    <dgm:pt modelId="{895F2ACB-2AC8-4BCC-9EF2-333FDDB3CC7F}" type="pres">
      <dgm:prSet presAssocID="{E1516C9D-6CCD-4C7F-BEAA-6565D4E8E1A8}" presName="rootConnector" presStyleLbl="node1" presStyleIdx="0" presStyleCnt="1"/>
      <dgm:spPr/>
    </dgm:pt>
    <dgm:pt modelId="{102971F1-3CB1-4911-945D-A8B3D94C4CB3}" type="pres">
      <dgm:prSet presAssocID="{E1516C9D-6CCD-4C7F-BEAA-6565D4E8E1A8}" presName="childShape" presStyleCnt="0"/>
      <dgm:spPr/>
    </dgm:pt>
    <dgm:pt modelId="{3E22627E-BA7E-4E3C-8EF8-01319A31F044}" type="pres">
      <dgm:prSet presAssocID="{0F9A7371-C234-495D-8F5A-A43F735D8008}" presName="Name13" presStyleLbl="parChTrans1D2" presStyleIdx="0" presStyleCnt="2"/>
      <dgm:spPr/>
    </dgm:pt>
    <dgm:pt modelId="{776CDF0D-306C-4872-9BC1-CA72ABFEF00B}" type="pres">
      <dgm:prSet presAssocID="{378772CF-7CE7-4283-9A3D-133552E1280E}" presName="childText" presStyleLbl="bgAcc1" presStyleIdx="0" presStyleCnt="2" custScaleX="104333" custScaleY="129527">
        <dgm:presLayoutVars>
          <dgm:bulletEnabled val="1"/>
        </dgm:presLayoutVars>
      </dgm:prSet>
      <dgm:spPr/>
    </dgm:pt>
    <dgm:pt modelId="{B1EC0B67-0EA2-4E1D-9A81-AF314308B41C}" type="pres">
      <dgm:prSet presAssocID="{E3A30F73-42C4-4E8D-AA15-E1A6EB6FB149}" presName="Name13" presStyleLbl="parChTrans1D2" presStyleIdx="1" presStyleCnt="2"/>
      <dgm:spPr/>
    </dgm:pt>
    <dgm:pt modelId="{CA978302-DA48-49F4-857A-5BF6D9D583A0}" type="pres">
      <dgm:prSet presAssocID="{84C5788E-12E0-4445-A05E-FF3E2C65667B}" presName="childText" presStyleLbl="bgAcc1" presStyleIdx="1" presStyleCnt="2" custScaleX="108238" custScaleY="119112">
        <dgm:presLayoutVars>
          <dgm:bulletEnabled val="1"/>
        </dgm:presLayoutVars>
      </dgm:prSet>
      <dgm:spPr/>
    </dgm:pt>
  </dgm:ptLst>
  <dgm:cxnLst>
    <dgm:cxn modelId="{3A4CB403-9A39-444C-BDE9-95E4F7A0E76B}" srcId="{378772CF-7CE7-4283-9A3D-133552E1280E}" destId="{B9DA4F4B-82A0-41A1-A3F7-002AF3DF8344}" srcOrd="1" destOrd="0" parTransId="{FB409CBE-9E84-4B67-969F-BEDD682E8FCA}" sibTransId="{491344E6-BF5D-4A02-ADF3-343590E7F717}"/>
    <dgm:cxn modelId="{C9E2F303-E693-4EAD-B679-68EA2B92B6DF}" type="presOf" srcId="{378772CF-7CE7-4283-9A3D-133552E1280E}" destId="{776CDF0D-306C-4872-9BC1-CA72ABFEF00B}" srcOrd="0" destOrd="0" presId="urn:microsoft.com/office/officeart/2005/8/layout/hierarchy3"/>
    <dgm:cxn modelId="{08CAD616-6808-45AA-B3A6-583220C9922E}" srcId="{D15D7E3B-07C8-49A7-BB11-945FB498E993}" destId="{E1516C9D-6CCD-4C7F-BEAA-6565D4E8E1A8}" srcOrd="0" destOrd="0" parTransId="{FC68B140-74FE-4A6F-BF8A-A0472671E2E2}" sibTransId="{A9514B81-E40D-4AAA-9A03-C56FD92C8D8F}"/>
    <dgm:cxn modelId="{2C0BB725-7CEC-4374-ADDF-F57471C77314}" type="presOf" srcId="{0F9A7371-C234-495D-8F5A-A43F735D8008}" destId="{3E22627E-BA7E-4E3C-8EF8-01319A31F044}" srcOrd="0" destOrd="0" presId="urn:microsoft.com/office/officeart/2005/8/layout/hierarchy3"/>
    <dgm:cxn modelId="{DD0B0B2F-5760-4CDC-AECD-DC30140F8F1B}" type="presOf" srcId="{2830A8D4-1106-433D-81A3-FDB84E680CCA}" destId="{CA978302-DA48-49F4-857A-5BF6D9D583A0}" srcOrd="0" destOrd="3" presId="urn:microsoft.com/office/officeart/2005/8/layout/hierarchy3"/>
    <dgm:cxn modelId="{0BDEA334-ECA6-4F10-AF9E-E5D5EF9F9137}" type="presOf" srcId="{86E62703-4EFE-4CF5-8D51-64B8B52A663E}" destId="{776CDF0D-306C-4872-9BC1-CA72ABFEF00B}" srcOrd="0" destOrd="3" presId="urn:microsoft.com/office/officeart/2005/8/layout/hierarchy3"/>
    <dgm:cxn modelId="{6F249162-5646-40EB-AC06-6DFEBD494B5B}" srcId="{378772CF-7CE7-4283-9A3D-133552E1280E}" destId="{39A53173-B033-42FC-A4BD-5E67839F508C}" srcOrd="0" destOrd="0" parTransId="{8E5FC9B6-DDC5-4BFC-A63D-BA97108AAC0D}" sibTransId="{94BB7BFD-1710-468B-B845-956D246ECF9D}"/>
    <dgm:cxn modelId="{853F9464-8151-4796-94EC-DBA2406BBCAE}" type="presOf" srcId="{8D9F6A99-7CFA-4736-B902-5983D5A5F7DD}" destId="{CA978302-DA48-49F4-857A-5BF6D9D583A0}" srcOrd="0" destOrd="1" presId="urn:microsoft.com/office/officeart/2005/8/layout/hierarchy3"/>
    <dgm:cxn modelId="{A4BCE944-1ADD-4163-8DB8-F29C466CE677}" srcId="{378772CF-7CE7-4283-9A3D-133552E1280E}" destId="{86E62703-4EFE-4CF5-8D51-64B8B52A663E}" srcOrd="2" destOrd="0" parTransId="{066766FC-829D-42AE-B7AC-206FD16162B4}" sibTransId="{43543E7D-ADFD-422B-A374-DF2D543D3C35}"/>
    <dgm:cxn modelId="{80277672-6EB6-4930-8A56-EECF72A42185}" srcId="{E1516C9D-6CCD-4C7F-BEAA-6565D4E8E1A8}" destId="{378772CF-7CE7-4283-9A3D-133552E1280E}" srcOrd="0" destOrd="0" parTransId="{0F9A7371-C234-495D-8F5A-A43F735D8008}" sibTransId="{7486CD4C-EE94-498F-96D0-E55774EF701A}"/>
    <dgm:cxn modelId="{CE6FAD56-1CFF-413A-A792-F5406537819B}" srcId="{84C5788E-12E0-4445-A05E-FF3E2C65667B}" destId="{8D07355F-DB02-4FEE-AC63-3D2F3540BB55}" srcOrd="1" destOrd="0" parTransId="{375CC576-4DF1-4727-87F0-AAC2A184562C}" sibTransId="{1F5A4547-EDD3-49C6-88B9-ED0FBC398AA3}"/>
    <dgm:cxn modelId="{8DB54B58-01DD-4F31-80ED-E2183E5C4EF5}" type="presOf" srcId="{D15D7E3B-07C8-49A7-BB11-945FB498E993}" destId="{6EF1EB94-2905-480B-A693-59271A76DC05}" srcOrd="0" destOrd="0" presId="urn:microsoft.com/office/officeart/2005/8/layout/hierarchy3"/>
    <dgm:cxn modelId="{ED0ED87D-D97A-46CC-BED7-4B232460403F}" srcId="{84C5788E-12E0-4445-A05E-FF3E2C65667B}" destId="{8D9F6A99-7CFA-4736-B902-5983D5A5F7DD}" srcOrd="0" destOrd="0" parTransId="{018E4E7D-88B1-4D68-83A4-109C8D53403D}" sibTransId="{07F80495-3C35-4233-A6BF-E95BDE134978}"/>
    <dgm:cxn modelId="{62F57A93-9D12-4CDF-9559-6AEDFBF17C93}" type="presOf" srcId="{B9DA4F4B-82A0-41A1-A3F7-002AF3DF8344}" destId="{776CDF0D-306C-4872-9BC1-CA72ABFEF00B}" srcOrd="0" destOrd="2" presId="urn:microsoft.com/office/officeart/2005/8/layout/hierarchy3"/>
    <dgm:cxn modelId="{4D916B9A-6C86-477E-A0BE-7A01204C9E56}" srcId="{84C5788E-12E0-4445-A05E-FF3E2C65667B}" destId="{2830A8D4-1106-433D-81A3-FDB84E680CCA}" srcOrd="2" destOrd="0" parTransId="{4697F145-2F41-4F56-880B-1B46452021CD}" sibTransId="{ACB71916-42C4-47B8-BAFF-2242555CF2C0}"/>
    <dgm:cxn modelId="{5D310B9C-69AE-46F1-BF03-497401183ACD}" type="presOf" srcId="{8D07355F-DB02-4FEE-AC63-3D2F3540BB55}" destId="{CA978302-DA48-49F4-857A-5BF6D9D583A0}" srcOrd="0" destOrd="2" presId="urn:microsoft.com/office/officeart/2005/8/layout/hierarchy3"/>
    <dgm:cxn modelId="{3EC0A0AC-6539-4F8E-A005-EF2631D408F2}" type="presOf" srcId="{E1516C9D-6CCD-4C7F-BEAA-6565D4E8E1A8}" destId="{E4FD9982-840B-4ED6-AD3F-B7B11A20B680}" srcOrd="0" destOrd="0" presId="urn:microsoft.com/office/officeart/2005/8/layout/hierarchy3"/>
    <dgm:cxn modelId="{813E81C8-7BAE-4F99-B81E-D3963E54A3AF}" type="presOf" srcId="{F0289985-E3F3-44EE-BC7E-00DA7C47C411}" destId="{CA978302-DA48-49F4-857A-5BF6D9D583A0}" srcOrd="0" destOrd="4" presId="urn:microsoft.com/office/officeart/2005/8/layout/hierarchy3"/>
    <dgm:cxn modelId="{7F7647CA-D31B-4230-967D-F0D02997D8C3}" srcId="{E1516C9D-6CCD-4C7F-BEAA-6565D4E8E1A8}" destId="{84C5788E-12E0-4445-A05E-FF3E2C65667B}" srcOrd="1" destOrd="0" parTransId="{E3A30F73-42C4-4E8D-AA15-E1A6EB6FB149}" sibTransId="{41BB8039-7578-457F-9FF8-D8D7FB52A58B}"/>
    <dgm:cxn modelId="{3F5BB5E2-F073-41D6-9C83-538EBBC45BB3}" srcId="{84C5788E-12E0-4445-A05E-FF3E2C65667B}" destId="{F0289985-E3F3-44EE-BC7E-00DA7C47C411}" srcOrd="3" destOrd="0" parTransId="{8F8D60C7-47A1-4756-8471-71B7C4279B4D}" sibTransId="{DE890EC2-7481-4C6A-AF59-C0A7AC52C00B}"/>
    <dgm:cxn modelId="{B94B66E3-9BD5-4A88-BFD4-36D41E7098CA}" type="presOf" srcId="{84C5788E-12E0-4445-A05E-FF3E2C65667B}" destId="{CA978302-DA48-49F4-857A-5BF6D9D583A0}" srcOrd="0" destOrd="0" presId="urn:microsoft.com/office/officeart/2005/8/layout/hierarchy3"/>
    <dgm:cxn modelId="{528AAEE3-B608-4E53-B71F-135C52A508E3}" type="presOf" srcId="{39A53173-B033-42FC-A4BD-5E67839F508C}" destId="{776CDF0D-306C-4872-9BC1-CA72ABFEF00B}" srcOrd="0" destOrd="1" presId="urn:microsoft.com/office/officeart/2005/8/layout/hierarchy3"/>
    <dgm:cxn modelId="{21B9ACF2-E500-46BF-8864-C84249A6726B}" type="presOf" srcId="{E3A30F73-42C4-4E8D-AA15-E1A6EB6FB149}" destId="{B1EC0B67-0EA2-4E1D-9A81-AF314308B41C}" srcOrd="0" destOrd="0" presId="urn:microsoft.com/office/officeart/2005/8/layout/hierarchy3"/>
    <dgm:cxn modelId="{8AF24AF6-647E-4822-B56B-F580AABDC7F1}" type="presOf" srcId="{E1516C9D-6CCD-4C7F-BEAA-6565D4E8E1A8}" destId="{895F2ACB-2AC8-4BCC-9EF2-333FDDB3CC7F}" srcOrd="1" destOrd="0" presId="urn:microsoft.com/office/officeart/2005/8/layout/hierarchy3"/>
    <dgm:cxn modelId="{9E1F751D-2CE5-4630-A29E-46A8E14EE46E}" type="presParOf" srcId="{6EF1EB94-2905-480B-A693-59271A76DC05}" destId="{9FD15B5A-BC31-4D23-865D-8F3A86D9E003}" srcOrd="0" destOrd="0" presId="urn:microsoft.com/office/officeart/2005/8/layout/hierarchy3"/>
    <dgm:cxn modelId="{5C66EA46-5FB2-4AAA-9450-8AAC160ACDD1}" type="presParOf" srcId="{9FD15B5A-BC31-4D23-865D-8F3A86D9E003}" destId="{D5BD9B2A-1C42-418E-915E-9D994A8D3E32}" srcOrd="0" destOrd="0" presId="urn:microsoft.com/office/officeart/2005/8/layout/hierarchy3"/>
    <dgm:cxn modelId="{3BAF61C1-282B-4AD4-9833-B888A745B39D}" type="presParOf" srcId="{D5BD9B2A-1C42-418E-915E-9D994A8D3E32}" destId="{E4FD9982-840B-4ED6-AD3F-B7B11A20B680}" srcOrd="0" destOrd="0" presId="urn:microsoft.com/office/officeart/2005/8/layout/hierarchy3"/>
    <dgm:cxn modelId="{3241F0DB-3E58-4D83-B647-65E2DE6A052F}" type="presParOf" srcId="{D5BD9B2A-1C42-418E-915E-9D994A8D3E32}" destId="{895F2ACB-2AC8-4BCC-9EF2-333FDDB3CC7F}" srcOrd="1" destOrd="0" presId="urn:microsoft.com/office/officeart/2005/8/layout/hierarchy3"/>
    <dgm:cxn modelId="{31EA30C4-52BE-4BBC-89B1-BB7D33C7EB4B}" type="presParOf" srcId="{9FD15B5A-BC31-4D23-865D-8F3A86D9E003}" destId="{102971F1-3CB1-4911-945D-A8B3D94C4CB3}" srcOrd="1" destOrd="0" presId="urn:microsoft.com/office/officeart/2005/8/layout/hierarchy3"/>
    <dgm:cxn modelId="{D8CBD8FF-815B-4EB6-9002-E16A8C346B68}" type="presParOf" srcId="{102971F1-3CB1-4911-945D-A8B3D94C4CB3}" destId="{3E22627E-BA7E-4E3C-8EF8-01319A31F044}" srcOrd="0" destOrd="0" presId="urn:microsoft.com/office/officeart/2005/8/layout/hierarchy3"/>
    <dgm:cxn modelId="{BDBA0F14-9793-4A5B-86BB-A57F11C27694}" type="presParOf" srcId="{102971F1-3CB1-4911-945D-A8B3D94C4CB3}" destId="{776CDF0D-306C-4872-9BC1-CA72ABFEF00B}" srcOrd="1" destOrd="0" presId="urn:microsoft.com/office/officeart/2005/8/layout/hierarchy3"/>
    <dgm:cxn modelId="{13CE5806-260F-4033-B3D6-977AACC29E62}" type="presParOf" srcId="{102971F1-3CB1-4911-945D-A8B3D94C4CB3}" destId="{B1EC0B67-0EA2-4E1D-9A81-AF314308B41C}" srcOrd="2" destOrd="0" presId="urn:microsoft.com/office/officeart/2005/8/layout/hierarchy3"/>
    <dgm:cxn modelId="{B4D9FFCC-941E-4EAF-86A8-208456C79EA9}" type="presParOf" srcId="{102971F1-3CB1-4911-945D-A8B3D94C4CB3}" destId="{CA978302-DA48-49F4-857A-5BF6D9D583A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187EB8-94EC-4A15-BC28-C5EB5E8E878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E34DA34-7014-46AF-92EF-00E6167117EE}">
      <dgm:prSet phldrT="[Texto]" custT="1"/>
      <dgm:spPr/>
      <dgm:t>
        <a:bodyPr/>
        <a:lstStyle/>
        <a:p>
          <a:r>
            <a:rPr lang="pt-BR" sz="1100" b="1" dirty="0">
              <a:effectLst/>
              <a:latin typeface="Roboto" pitchFamily="2" charset="0"/>
              <a:ea typeface="Roboto" pitchFamily="2" charset="0"/>
            </a:rPr>
            <a:t>Usando navios próprios, os colonos do Norte conseguiam melaço nas Antilhas e o transformavam em rum.</a:t>
          </a:r>
        </a:p>
      </dgm:t>
    </dgm:pt>
    <dgm:pt modelId="{1628E1E7-D975-4478-922C-0F173ED943E3}" type="parTrans" cxnId="{197FD8EF-F576-4FDA-8BA7-46C4902B4F25}">
      <dgm:prSet/>
      <dgm:spPr/>
      <dgm:t>
        <a:bodyPr/>
        <a:lstStyle/>
        <a:p>
          <a:endParaRPr lang="pt-BR" sz="1800" b="1">
            <a:effectLst/>
            <a:latin typeface="Roboto" pitchFamily="2" charset="0"/>
            <a:ea typeface="Roboto" pitchFamily="2" charset="0"/>
          </a:endParaRPr>
        </a:p>
      </dgm:t>
    </dgm:pt>
    <dgm:pt modelId="{1EAB7223-296A-4A8E-8031-58DE0E2A4D91}" type="sibTrans" cxnId="{197FD8EF-F576-4FDA-8BA7-46C4902B4F25}">
      <dgm:prSet/>
      <dgm:spPr/>
      <dgm:t>
        <a:bodyPr/>
        <a:lstStyle/>
        <a:p>
          <a:endParaRPr lang="pt-BR" sz="1800" b="1">
            <a:effectLst/>
            <a:latin typeface="Roboto" pitchFamily="2" charset="0"/>
            <a:ea typeface="Roboto" pitchFamily="2" charset="0"/>
          </a:endParaRPr>
        </a:p>
      </dgm:t>
    </dgm:pt>
    <dgm:pt modelId="{37EDC3EF-2EA5-4902-A12F-4BFC9612FE78}">
      <dgm:prSet phldrT="[Texto]" custT="1"/>
      <dgm:spPr/>
      <dgm:t>
        <a:bodyPr/>
        <a:lstStyle/>
        <a:p>
          <a:r>
            <a:rPr lang="pt-BR" sz="1100" b="1" dirty="0">
              <a:effectLst/>
              <a:latin typeface="Roboto" pitchFamily="2" charset="0"/>
              <a:ea typeface="Roboto" pitchFamily="2" charset="0"/>
            </a:rPr>
            <a:t>Trocavam rum, armas e tecidos por pessoas escravizadas na costa ocidental da África.</a:t>
          </a:r>
        </a:p>
      </dgm:t>
    </dgm:pt>
    <dgm:pt modelId="{D89BA135-63C3-4FD6-B603-4BFA0314C150}" type="parTrans" cxnId="{23F9CAA9-2039-48E8-84F1-628FE84202A7}">
      <dgm:prSet/>
      <dgm:spPr/>
      <dgm:t>
        <a:bodyPr/>
        <a:lstStyle/>
        <a:p>
          <a:endParaRPr lang="pt-BR" sz="1800" b="1">
            <a:effectLst/>
            <a:latin typeface="Roboto" pitchFamily="2" charset="0"/>
            <a:ea typeface="Roboto" pitchFamily="2" charset="0"/>
          </a:endParaRPr>
        </a:p>
      </dgm:t>
    </dgm:pt>
    <dgm:pt modelId="{4B774A8C-83A8-4B87-8322-510F917D165D}" type="sibTrans" cxnId="{23F9CAA9-2039-48E8-84F1-628FE84202A7}">
      <dgm:prSet/>
      <dgm:spPr/>
      <dgm:t>
        <a:bodyPr/>
        <a:lstStyle/>
        <a:p>
          <a:endParaRPr lang="pt-BR" sz="1800" b="1">
            <a:effectLst/>
            <a:latin typeface="Roboto" pitchFamily="2" charset="0"/>
            <a:ea typeface="Roboto" pitchFamily="2" charset="0"/>
          </a:endParaRPr>
        </a:p>
      </dgm:t>
    </dgm:pt>
    <dgm:pt modelId="{F64330BD-4DF2-4C60-9F75-D2423D8A3515}">
      <dgm:prSet phldrT="[Texto]" custT="1"/>
      <dgm:spPr/>
      <dgm:t>
        <a:bodyPr/>
        <a:lstStyle/>
        <a:p>
          <a:r>
            <a:rPr lang="pt-BR" sz="1100" b="1" dirty="0">
              <a:effectLst/>
              <a:latin typeface="Roboto" pitchFamily="2" charset="0"/>
              <a:ea typeface="Roboto" pitchFamily="2" charset="0"/>
            </a:rPr>
            <a:t>Levavam os escravizados para serem vendidos nas fazendas das Antilhas e de lá voltavam com mais melaço de cana para transformar em rum.</a:t>
          </a:r>
        </a:p>
      </dgm:t>
    </dgm:pt>
    <dgm:pt modelId="{0BFB3947-4486-4D2A-97AF-6CA36953832B}" type="parTrans" cxnId="{CC6D348E-5C6E-4A53-8EB0-9BD9DFA55988}">
      <dgm:prSet/>
      <dgm:spPr/>
      <dgm:t>
        <a:bodyPr/>
        <a:lstStyle/>
        <a:p>
          <a:endParaRPr lang="pt-BR" sz="1800" b="1">
            <a:effectLst/>
            <a:latin typeface="Roboto" pitchFamily="2" charset="0"/>
            <a:ea typeface="Roboto" pitchFamily="2" charset="0"/>
          </a:endParaRPr>
        </a:p>
      </dgm:t>
    </dgm:pt>
    <dgm:pt modelId="{E5116AF0-2DFB-42C9-A78D-EFE4A60DF8B1}" type="sibTrans" cxnId="{CC6D348E-5C6E-4A53-8EB0-9BD9DFA55988}">
      <dgm:prSet/>
      <dgm:spPr/>
      <dgm:t>
        <a:bodyPr/>
        <a:lstStyle/>
        <a:p>
          <a:endParaRPr lang="pt-BR" sz="1800" b="1">
            <a:effectLst/>
            <a:latin typeface="Roboto" pitchFamily="2" charset="0"/>
            <a:ea typeface="Roboto" pitchFamily="2" charset="0"/>
          </a:endParaRPr>
        </a:p>
      </dgm:t>
    </dgm:pt>
    <dgm:pt modelId="{B67C3EBA-FB22-45BF-9DB8-7E15C170A67F}" type="pres">
      <dgm:prSet presAssocID="{DD187EB8-94EC-4A15-BC28-C5EB5E8E878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C8D6D25-2B7C-4B01-949A-DE4CDFEBF267}" type="pres">
      <dgm:prSet presAssocID="{3E34DA34-7014-46AF-92EF-00E6167117EE}" presName="Accent1" presStyleCnt="0"/>
      <dgm:spPr/>
    </dgm:pt>
    <dgm:pt modelId="{F3DF3867-0532-4005-9A34-6E439889ED97}" type="pres">
      <dgm:prSet presAssocID="{3E34DA34-7014-46AF-92EF-00E6167117EE}" presName="Accent" presStyleLbl="node1" presStyleIdx="0" presStyleCnt="3" custScaleX="119694" custScaleY="123727" custLinFactNeighborX="767" custLinFactNeighborY="-43363"/>
      <dgm:spPr/>
    </dgm:pt>
    <dgm:pt modelId="{A48C33A9-FC45-4B70-8EBF-4E9A8BAA8CE3}" type="pres">
      <dgm:prSet presAssocID="{3E34DA34-7014-46AF-92EF-00E6167117EE}" presName="Parent1" presStyleLbl="revTx" presStyleIdx="0" presStyleCnt="3" custLinFactY="-56147" custLinFactNeighborX="1527" custLinFactNeighborY="-100000">
        <dgm:presLayoutVars>
          <dgm:chMax val="1"/>
          <dgm:chPref val="1"/>
          <dgm:bulletEnabled val="1"/>
        </dgm:presLayoutVars>
      </dgm:prSet>
      <dgm:spPr/>
    </dgm:pt>
    <dgm:pt modelId="{A94FAD86-2979-497B-A747-C8D16D0CAFC4}" type="pres">
      <dgm:prSet presAssocID="{37EDC3EF-2EA5-4902-A12F-4BFC9612FE78}" presName="Accent2" presStyleCnt="0"/>
      <dgm:spPr/>
    </dgm:pt>
    <dgm:pt modelId="{AB75C951-7666-4F4B-BC69-EBD0E1D456BA}" type="pres">
      <dgm:prSet presAssocID="{37EDC3EF-2EA5-4902-A12F-4BFC9612FE78}" presName="Accent" presStyleLbl="node1" presStyleIdx="1" presStyleCnt="3" custScaleX="122732" custScaleY="133899"/>
      <dgm:spPr/>
    </dgm:pt>
    <dgm:pt modelId="{7EE345F7-D125-4F09-AD17-28E6052F231D}" type="pres">
      <dgm:prSet presAssocID="{37EDC3EF-2EA5-4902-A12F-4BFC9612FE78}" presName="Parent2" presStyleLbl="revTx" presStyleIdx="1" presStyleCnt="3" custLinFactNeighborY="-19998">
        <dgm:presLayoutVars>
          <dgm:chMax val="1"/>
          <dgm:chPref val="1"/>
          <dgm:bulletEnabled val="1"/>
        </dgm:presLayoutVars>
      </dgm:prSet>
      <dgm:spPr/>
    </dgm:pt>
    <dgm:pt modelId="{F1DE1364-A522-4D30-81B5-6432F568B987}" type="pres">
      <dgm:prSet presAssocID="{F64330BD-4DF2-4C60-9F75-D2423D8A3515}" presName="Accent3" presStyleCnt="0"/>
      <dgm:spPr/>
    </dgm:pt>
    <dgm:pt modelId="{53C2355A-A2AC-44B9-9C8B-0C159C97A559}" type="pres">
      <dgm:prSet presAssocID="{F64330BD-4DF2-4C60-9F75-D2423D8A3515}" presName="Accent" presStyleLbl="node1" presStyleIdx="2" presStyleCnt="3" custScaleX="130971" custScaleY="130206" custLinFactNeighborX="1766" custLinFactNeighborY="17772"/>
      <dgm:spPr/>
    </dgm:pt>
    <dgm:pt modelId="{EFC6D190-D324-42A0-85AF-3E4B18D062F1}" type="pres">
      <dgm:prSet presAssocID="{F64330BD-4DF2-4C60-9F75-D2423D8A3515}" presName="Parent3" presStyleLbl="revTx" presStyleIdx="2" presStyleCnt="3" custLinFactNeighborX="6872" custLinFactNeighborY="50409">
        <dgm:presLayoutVars>
          <dgm:chMax val="1"/>
          <dgm:chPref val="1"/>
          <dgm:bulletEnabled val="1"/>
        </dgm:presLayoutVars>
      </dgm:prSet>
      <dgm:spPr/>
    </dgm:pt>
  </dgm:ptLst>
  <dgm:cxnLst>
    <dgm:cxn modelId="{CC6D348E-5C6E-4A53-8EB0-9BD9DFA55988}" srcId="{DD187EB8-94EC-4A15-BC28-C5EB5E8E8783}" destId="{F64330BD-4DF2-4C60-9F75-D2423D8A3515}" srcOrd="2" destOrd="0" parTransId="{0BFB3947-4486-4D2A-97AF-6CA36953832B}" sibTransId="{E5116AF0-2DFB-42C9-A78D-EFE4A60DF8B1}"/>
    <dgm:cxn modelId="{2C458BA0-0ADD-4C70-AECE-73E9B6EECBDA}" type="presOf" srcId="{F64330BD-4DF2-4C60-9F75-D2423D8A3515}" destId="{EFC6D190-D324-42A0-85AF-3E4B18D062F1}" srcOrd="0" destOrd="0" presId="urn:microsoft.com/office/officeart/2009/layout/CircleArrowProcess"/>
    <dgm:cxn modelId="{23F9CAA9-2039-48E8-84F1-628FE84202A7}" srcId="{DD187EB8-94EC-4A15-BC28-C5EB5E8E8783}" destId="{37EDC3EF-2EA5-4902-A12F-4BFC9612FE78}" srcOrd="1" destOrd="0" parTransId="{D89BA135-63C3-4FD6-B603-4BFA0314C150}" sibTransId="{4B774A8C-83A8-4B87-8322-510F917D165D}"/>
    <dgm:cxn modelId="{4BB6B7AA-D3A4-4B9B-A5D9-13BDE62912FF}" type="presOf" srcId="{DD187EB8-94EC-4A15-BC28-C5EB5E8E8783}" destId="{B67C3EBA-FB22-45BF-9DB8-7E15C170A67F}" srcOrd="0" destOrd="0" presId="urn:microsoft.com/office/officeart/2009/layout/CircleArrowProcess"/>
    <dgm:cxn modelId="{0C426FE1-6BED-47F4-BECC-83768099D29C}" type="presOf" srcId="{3E34DA34-7014-46AF-92EF-00E6167117EE}" destId="{A48C33A9-FC45-4B70-8EBF-4E9A8BAA8CE3}" srcOrd="0" destOrd="0" presId="urn:microsoft.com/office/officeart/2009/layout/CircleArrowProcess"/>
    <dgm:cxn modelId="{197FD8EF-F576-4FDA-8BA7-46C4902B4F25}" srcId="{DD187EB8-94EC-4A15-BC28-C5EB5E8E8783}" destId="{3E34DA34-7014-46AF-92EF-00E6167117EE}" srcOrd="0" destOrd="0" parTransId="{1628E1E7-D975-4478-922C-0F173ED943E3}" sibTransId="{1EAB7223-296A-4A8E-8031-58DE0E2A4D91}"/>
    <dgm:cxn modelId="{D4646EFF-18B9-49FA-A95C-5D58C25A315E}" type="presOf" srcId="{37EDC3EF-2EA5-4902-A12F-4BFC9612FE78}" destId="{7EE345F7-D125-4F09-AD17-28E6052F231D}" srcOrd="0" destOrd="0" presId="urn:microsoft.com/office/officeart/2009/layout/CircleArrowProcess"/>
    <dgm:cxn modelId="{3E7D83EB-6744-4170-9966-A0DF68166D7E}" type="presParOf" srcId="{B67C3EBA-FB22-45BF-9DB8-7E15C170A67F}" destId="{2C8D6D25-2B7C-4B01-949A-DE4CDFEBF267}" srcOrd="0" destOrd="0" presId="urn:microsoft.com/office/officeart/2009/layout/CircleArrowProcess"/>
    <dgm:cxn modelId="{5295A8E0-6CFD-4A0A-A3D8-9904DFCAEC8C}" type="presParOf" srcId="{2C8D6D25-2B7C-4B01-949A-DE4CDFEBF267}" destId="{F3DF3867-0532-4005-9A34-6E439889ED97}" srcOrd="0" destOrd="0" presId="urn:microsoft.com/office/officeart/2009/layout/CircleArrowProcess"/>
    <dgm:cxn modelId="{A6C03194-6E6B-40CB-9C9D-80ABC568CFD8}" type="presParOf" srcId="{B67C3EBA-FB22-45BF-9DB8-7E15C170A67F}" destId="{A48C33A9-FC45-4B70-8EBF-4E9A8BAA8CE3}" srcOrd="1" destOrd="0" presId="urn:microsoft.com/office/officeart/2009/layout/CircleArrowProcess"/>
    <dgm:cxn modelId="{91586BDF-8566-4E0C-845F-44862E2407BD}" type="presParOf" srcId="{B67C3EBA-FB22-45BF-9DB8-7E15C170A67F}" destId="{A94FAD86-2979-497B-A747-C8D16D0CAFC4}" srcOrd="2" destOrd="0" presId="urn:microsoft.com/office/officeart/2009/layout/CircleArrowProcess"/>
    <dgm:cxn modelId="{C3C770C5-2D9A-4409-A008-62F55C205A09}" type="presParOf" srcId="{A94FAD86-2979-497B-A747-C8D16D0CAFC4}" destId="{AB75C951-7666-4F4B-BC69-EBD0E1D456BA}" srcOrd="0" destOrd="0" presId="urn:microsoft.com/office/officeart/2009/layout/CircleArrowProcess"/>
    <dgm:cxn modelId="{D2AB9B1F-F589-4268-89D0-87D195EE398F}" type="presParOf" srcId="{B67C3EBA-FB22-45BF-9DB8-7E15C170A67F}" destId="{7EE345F7-D125-4F09-AD17-28E6052F231D}" srcOrd="3" destOrd="0" presId="urn:microsoft.com/office/officeart/2009/layout/CircleArrowProcess"/>
    <dgm:cxn modelId="{DE9BB926-19B5-4CF8-AE64-F0E87B004597}" type="presParOf" srcId="{B67C3EBA-FB22-45BF-9DB8-7E15C170A67F}" destId="{F1DE1364-A522-4D30-81B5-6432F568B987}" srcOrd="4" destOrd="0" presId="urn:microsoft.com/office/officeart/2009/layout/CircleArrowProcess"/>
    <dgm:cxn modelId="{E2DFCA44-C279-4AA6-987C-7C3060B5C00A}" type="presParOf" srcId="{F1DE1364-A522-4D30-81B5-6432F568B987}" destId="{53C2355A-A2AC-44B9-9C8B-0C159C97A559}" srcOrd="0" destOrd="0" presId="urn:microsoft.com/office/officeart/2009/layout/CircleArrowProcess"/>
    <dgm:cxn modelId="{39457D95-FE61-459F-997C-040242E9C6B8}" type="presParOf" srcId="{B67C3EBA-FB22-45BF-9DB8-7E15C170A67F}" destId="{EFC6D190-D324-42A0-85AF-3E4B18D062F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6369D-F408-4AA7-8E29-FA99A1A6B92C}">
      <dsp:nvSpPr>
        <dsp:cNvPr id="0" name=""/>
        <dsp:cNvSpPr/>
      </dsp:nvSpPr>
      <dsp:spPr>
        <a:xfrm>
          <a:off x="0" y="840716"/>
          <a:ext cx="4892835" cy="440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738" tIns="1353820" rIns="37973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Grão-Pará e Maranhão.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Problema inicial: proibição da escravização de indígenas.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Criação da Companhia de Comércio do Maranhão.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Demandas dos colonos não atendidas.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Revolta dos colonos contra a Companhia, os jesuítas e o governador local.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Líder: Manuel </a:t>
          </a:r>
          <a:r>
            <a:rPr lang="pt-BR" sz="1600" kern="1200" dirty="0" err="1">
              <a:latin typeface="Roboto" pitchFamily="2" charset="0"/>
              <a:ea typeface="Roboto" pitchFamily="2" charset="0"/>
            </a:rPr>
            <a:t>Beckman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Repressão dos rebeldes, mas extinção da Companhia de Comércio do Maranhão e liberação da escravização de indígenas</a:t>
          </a:r>
        </a:p>
      </dsp:txBody>
      <dsp:txXfrm>
        <a:off x="0" y="840716"/>
        <a:ext cx="4892835" cy="4402125"/>
      </dsp:txXfrm>
    </dsp:sp>
    <dsp:sp modelId="{FDFF470D-72C2-4175-973A-96FE1CDF0E35}">
      <dsp:nvSpPr>
        <dsp:cNvPr id="0" name=""/>
        <dsp:cNvSpPr/>
      </dsp:nvSpPr>
      <dsp:spPr>
        <a:xfrm>
          <a:off x="244641" y="912883"/>
          <a:ext cx="2167535" cy="887233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456" tIns="0" rIns="12945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Revolta de Beckman (1684)</a:t>
          </a:r>
        </a:p>
      </dsp:txBody>
      <dsp:txXfrm>
        <a:off x="287952" y="956194"/>
        <a:ext cx="2080913" cy="8006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5FB42-EA4A-4689-B4FB-963CED6D6AB5}">
      <dsp:nvSpPr>
        <dsp:cNvPr id="0" name=""/>
        <dsp:cNvSpPr/>
      </dsp:nvSpPr>
      <dsp:spPr>
        <a:xfrm>
          <a:off x="0" y="0"/>
          <a:ext cx="4421632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Lei do Açúcar (1764)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Reação: protestos que não foram ouvidos pelas autoridades inglesas.</a:t>
          </a:r>
        </a:p>
      </dsp:txBody>
      <dsp:txXfrm>
        <a:off x="34916" y="34916"/>
        <a:ext cx="3034522" cy="1122274"/>
      </dsp:txXfrm>
    </dsp:sp>
    <dsp:sp modelId="{95569ACE-1AB9-48A0-8883-A9F506601EE7}">
      <dsp:nvSpPr>
        <dsp:cNvPr id="0" name=""/>
        <dsp:cNvSpPr/>
      </dsp:nvSpPr>
      <dsp:spPr>
        <a:xfrm>
          <a:off x="370311" y="1408853"/>
          <a:ext cx="4421632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Lei do Selo (1765)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Reação: os colonos queimaram maços de selos e criaram a campanha “Sem representação não pode haver tributação”.</a:t>
          </a:r>
        </a:p>
      </dsp:txBody>
      <dsp:txXfrm>
        <a:off x="405227" y="1443769"/>
        <a:ext cx="3206619" cy="1122274"/>
      </dsp:txXfrm>
    </dsp:sp>
    <dsp:sp modelId="{B0916B4A-E241-42AA-BD10-B6FA02659725}">
      <dsp:nvSpPr>
        <dsp:cNvPr id="0" name=""/>
        <dsp:cNvSpPr/>
      </dsp:nvSpPr>
      <dsp:spPr>
        <a:xfrm>
          <a:off x="735096" y="2817706"/>
          <a:ext cx="4421632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Lei do Chá (1773)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Reação: os colonos se disfarçaram de índios Mohawk e invadiram três navios ingleses, atirando chá ao mar (Festa do Chá).</a:t>
          </a:r>
        </a:p>
      </dsp:txBody>
      <dsp:txXfrm>
        <a:off x="770012" y="2852622"/>
        <a:ext cx="3212146" cy="1122274"/>
      </dsp:txXfrm>
    </dsp:sp>
    <dsp:sp modelId="{15690B73-81C8-4745-9C7E-A040B37BFB99}">
      <dsp:nvSpPr>
        <dsp:cNvPr id="0" name=""/>
        <dsp:cNvSpPr/>
      </dsp:nvSpPr>
      <dsp:spPr>
        <a:xfrm>
          <a:off x="1105408" y="4226560"/>
          <a:ext cx="4421632" cy="119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Leis intoleráveis (1774)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Reação: os colonos organizaram o Primeiro Congresso Continental da Filadélfia e redigiram um protesto contra as Leis Intoleráveis. Esse processo culmina na independência.</a:t>
          </a:r>
        </a:p>
      </dsp:txBody>
      <dsp:txXfrm>
        <a:off x="1140324" y="4261476"/>
        <a:ext cx="3206619" cy="1122274"/>
      </dsp:txXfrm>
    </dsp:sp>
    <dsp:sp modelId="{5DB81F66-2394-48E7-BE5A-86B85AC96390}">
      <dsp:nvSpPr>
        <dsp:cNvPr id="0" name=""/>
        <dsp:cNvSpPr/>
      </dsp:nvSpPr>
      <dsp:spPr>
        <a:xfrm>
          <a:off x="3646763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</dsp:txBody>
      <dsp:txXfrm>
        <a:off x="3821109" y="913045"/>
        <a:ext cx="426177" cy="583089"/>
      </dsp:txXfrm>
    </dsp:sp>
    <dsp:sp modelId="{4B5DF2BE-8209-480A-A32A-865F4B7436C3}">
      <dsp:nvSpPr>
        <dsp:cNvPr id="0" name=""/>
        <dsp:cNvSpPr/>
      </dsp:nvSpPr>
      <dsp:spPr>
        <a:xfrm>
          <a:off x="4017075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</dsp:txBody>
      <dsp:txXfrm>
        <a:off x="4191421" y="2321898"/>
        <a:ext cx="426177" cy="583089"/>
      </dsp:txXfrm>
    </dsp:sp>
    <dsp:sp modelId="{108BF31F-2D30-4A47-A104-1888F0210933}">
      <dsp:nvSpPr>
        <dsp:cNvPr id="0" name=""/>
        <dsp:cNvSpPr/>
      </dsp:nvSpPr>
      <dsp:spPr>
        <a:xfrm>
          <a:off x="4381859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</dsp:txBody>
      <dsp:txXfrm>
        <a:off x="4556205" y="3730752"/>
        <a:ext cx="426177" cy="5830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83C1E-3A96-44C5-A775-3359015AFFC6}">
      <dsp:nvSpPr>
        <dsp:cNvPr id="0" name=""/>
        <dsp:cNvSpPr/>
      </dsp:nvSpPr>
      <dsp:spPr>
        <a:xfrm rot="5400000">
          <a:off x="883493" y="1119691"/>
          <a:ext cx="1750710" cy="21099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E6083-5A8C-4703-A307-B1CC1A9879CE}">
      <dsp:nvSpPr>
        <dsp:cNvPr id="0" name=""/>
        <dsp:cNvSpPr/>
      </dsp:nvSpPr>
      <dsp:spPr>
        <a:xfrm>
          <a:off x="1286190" y="2332"/>
          <a:ext cx="2344370" cy="14066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Primeiro Congresso Continental da Filadélfia (1174)</a:t>
          </a:r>
        </a:p>
      </dsp:txBody>
      <dsp:txXfrm>
        <a:off x="1327389" y="43531"/>
        <a:ext cx="2261972" cy="1324224"/>
      </dsp:txXfrm>
    </dsp:sp>
    <dsp:sp modelId="{D0354F6A-817B-4B03-95A6-D91DFBB21EDF}">
      <dsp:nvSpPr>
        <dsp:cNvPr id="0" name=""/>
        <dsp:cNvSpPr/>
      </dsp:nvSpPr>
      <dsp:spPr>
        <a:xfrm rot="5400000">
          <a:off x="883493" y="2877969"/>
          <a:ext cx="1750710" cy="21099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7286B-75C9-4D37-AE92-13EB17799CCC}">
      <dsp:nvSpPr>
        <dsp:cNvPr id="0" name=""/>
        <dsp:cNvSpPr/>
      </dsp:nvSpPr>
      <dsp:spPr>
        <a:xfrm>
          <a:off x="1286190" y="1760609"/>
          <a:ext cx="2344370" cy="14066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Governo inglês destrói um depósito de armas dos colonos.</a:t>
          </a:r>
        </a:p>
      </dsp:txBody>
      <dsp:txXfrm>
        <a:off x="1327389" y="1801808"/>
        <a:ext cx="2261972" cy="1324224"/>
      </dsp:txXfrm>
    </dsp:sp>
    <dsp:sp modelId="{56AE52C6-EB23-421B-9180-242A8B9F1DEE}">
      <dsp:nvSpPr>
        <dsp:cNvPr id="0" name=""/>
        <dsp:cNvSpPr/>
      </dsp:nvSpPr>
      <dsp:spPr>
        <a:xfrm>
          <a:off x="1762632" y="3757108"/>
          <a:ext cx="3110445" cy="21099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5535F-DB5F-477B-886D-F1FD7EFA3077}">
      <dsp:nvSpPr>
        <dsp:cNvPr id="0" name=""/>
        <dsp:cNvSpPr/>
      </dsp:nvSpPr>
      <dsp:spPr>
        <a:xfrm>
          <a:off x="1286190" y="3518887"/>
          <a:ext cx="2344370" cy="14066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Batalhas de Lexington e de Concord (1775)</a:t>
          </a:r>
        </a:p>
      </dsp:txBody>
      <dsp:txXfrm>
        <a:off x="1327389" y="3560086"/>
        <a:ext cx="2261972" cy="1324224"/>
      </dsp:txXfrm>
    </dsp:sp>
    <dsp:sp modelId="{529AE45D-5456-4A15-A37E-5C7A78E87D24}">
      <dsp:nvSpPr>
        <dsp:cNvPr id="0" name=""/>
        <dsp:cNvSpPr/>
      </dsp:nvSpPr>
      <dsp:spPr>
        <a:xfrm rot="16200000">
          <a:off x="4001505" y="2877969"/>
          <a:ext cx="1750710" cy="21099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6961C-3BC3-4378-8BBE-1559D285C54C}">
      <dsp:nvSpPr>
        <dsp:cNvPr id="0" name=""/>
        <dsp:cNvSpPr/>
      </dsp:nvSpPr>
      <dsp:spPr>
        <a:xfrm>
          <a:off x="4404203" y="3518887"/>
          <a:ext cx="2344370" cy="14066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Segundo Congresso Continental da Filadélfia (1776)</a:t>
          </a:r>
        </a:p>
      </dsp:txBody>
      <dsp:txXfrm>
        <a:off x="4445402" y="3560086"/>
        <a:ext cx="2261972" cy="1324224"/>
      </dsp:txXfrm>
    </dsp:sp>
    <dsp:sp modelId="{3F21DC7C-F942-4429-8596-DA3F5F23C2D1}">
      <dsp:nvSpPr>
        <dsp:cNvPr id="0" name=""/>
        <dsp:cNvSpPr/>
      </dsp:nvSpPr>
      <dsp:spPr>
        <a:xfrm rot="16200000">
          <a:off x="4001505" y="1119691"/>
          <a:ext cx="1750710" cy="21099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B9BBA-D336-40B2-9DD1-9A8144FBC420}">
      <dsp:nvSpPr>
        <dsp:cNvPr id="0" name=""/>
        <dsp:cNvSpPr/>
      </dsp:nvSpPr>
      <dsp:spPr>
        <a:xfrm>
          <a:off x="4404203" y="1760609"/>
          <a:ext cx="2344370" cy="14066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 Congresso declara a separação e nomeia George Washington comandante das tropas norte-americanas.</a:t>
          </a:r>
        </a:p>
      </dsp:txBody>
      <dsp:txXfrm>
        <a:off x="4445402" y="1801808"/>
        <a:ext cx="2261972" cy="1324224"/>
      </dsp:txXfrm>
    </dsp:sp>
    <dsp:sp modelId="{10ADFC79-0FB2-48EA-92B3-B5E57FCE67A0}">
      <dsp:nvSpPr>
        <dsp:cNvPr id="0" name=""/>
        <dsp:cNvSpPr/>
      </dsp:nvSpPr>
      <dsp:spPr>
        <a:xfrm>
          <a:off x="4880644" y="240552"/>
          <a:ext cx="3110445" cy="21099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7F6DD-1109-4B5D-96B5-BA7D6FD8E2BF}">
      <dsp:nvSpPr>
        <dsp:cNvPr id="0" name=""/>
        <dsp:cNvSpPr/>
      </dsp:nvSpPr>
      <dsp:spPr>
        <a:xfrm>
          <a:off x="4404203" y="2332"/>
          <a:ext cx="2344370" cy="14066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Declaração de Independência (4 de julho de 1776), inspirada nas ideias de John Locke.</a:t>
          </a:r>
        </a:p>
      </dsp:txBody>
      <dsp:txXfrm>
        <a:off x="4445402" y="43531"/>
        <a:ext cx="2261972" cy="1324224"/>
      </dsp:txXfrm>
    </dsp:sp>
    <dsp:sp modelId="{2C0B8194-EFFF-41AE-A659-8F052D5F3A3F}">
      <dsp:nvSpPr>
        <dsp:cNvPr id="0" name=""/>
        <dsp:cNvSpPr/>
      </dsp:nvSpPr>
      <dsp:spPr>
        <a:xfrm rot="5400000">
          <a:off x="7119518" y="1119691"/>
          <a:ext cx="1750710" cy="21099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3D372-059D-4D52-83CA-F7558847D855}">
      <dsp:nvSpPr>
        <dsp:cNvPr id="0" name=""/>
        <dsp:cNvSpPr/>
      </dsp:nvSpPr>
      <dsp:spPr>
        <a:xfrm>
          <a:off x="7522215" y="2332"/>
          <a:ext cx="2344370" cy="14066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Continua a guerra contra os ingleses (jaquetas vermelhas).</a:t>
          </a:r>
        </a:p>
      </dsp:txBody>
      <dsp:txXfrm>
        <a:off x="7563414" y="43531"/>
        <a:ext cx="2261972" cy="1324224"/>
      </dsp:txXfrm>
    </dsp:sp>
    <dsp:sp modelId="{04FDF369-555B-437D-918B-3D6E391FFC54}">
      <dsp:nvSpPr>
        <dsp:cNvPr id="0" name=""/>
        <dsp:cNvSpPr/>
      </dsp:nvSpPr>
      <dsp:spPr>
        <a:xfrm rot="5400000">
          <a:off x="7119518" y="2877969"/>
          <a:ext cx="1750710" cy="210993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95E2A-40A3-4D05-8A05-858C3BBE850B}">
      <dsp:nvSpPr>
        <dsp:cNvPr id="0" name=""/>
        <dsp:cNvSpPr/>
      </dsp:nvSpPr>
      <dsp:spPr>
        <a:xfrm>
          <a:off x="7522215" y="1760609"/>
          <a:ext cx="2344370" cy="14066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Os norte-americanos conseguem o apoio da França, da Espanha e das Províncias Unidas (1777).</a:t>
          </a:r>
        </a:p>
      </dsp:txBody>
      <dsp:txXfrm>
        <a:off x="7563414" y="1801808"/>
        <a:ext cx="2261972" cy="1324224"/>
      </dsp:txXfrm>
    </dsp:sp>
    <dsp:sp modelId="{4AADE517-A7B7-42A9-956C-ECB6617D6FDE}">
      <dsp:nvSpPr>
        <dsp:cNvPr id="0" name=""/>
        <dsp:cNvSpPr/>
      </dsp:nvSpPr>
      <dsp:spPr>
        <a:xfrm>
          <a:off x="7522215" y="3518887"/>
          <a:ext cx="2344370" cy="14066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Com o Tratado de Paris, a Inglaterra reconhece a independência (1783).</a:t>
          </a:r>
        </a:p>
      </dsp:txBody>
      <dsp:txXfrm>
        <a:off x="7563414" y="3560086"/>
        <a:ext cx="2261972" cy="13242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14B01-64C7-41DF-924A-8ED28CF645EC}">
      <dsp:nvSpPr>
        <dsp:cNvPr id="0" name=""/>
        <dsp:cNvSpPr/>
      </dsp:nvSpPr>
      <dsp:spPr>
        <a:xfrm>
          <a:off x="0" y="0"/>
          <a:ext cx="4376342" cy="592627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Roboto" pitchFamily="2" charset="0"/>
              <a:ea typeface="Roboto" pitchFamily="2" charset="0"/>
            </a:rPr>
            <a:t>Formação do Haiti</a:t>
          </a:r>
        </a:p>
      </dsp:txBody>
      <dsp:txXfrm>
        <a:off x="0" y="0"/>
        <a:ext cx="4376342" cy="1777883"/>
      </dsp:txXfrm>
    </dsp:sp>
    <dsp:sp modelId="{48CEE75D-2EAA-4ECC-A3BC-300AAD3B694E}">
      <dsp:nvSpPr>
        <dsp:cNvPr id="0" name=""/>
        <dsp:cNvSpPr/>
      </dsp:nvSpPr>
      <dsp:spPr>
        <a:xfrm>
          <a:off x="272739" y="1560059"/>
          <a:ext cx="3780291" cy="7243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As terras onde hoje é o Haiti faziam parte da ilha de Hispaniola, onde Colombo aportou em 1492.</a:t>
          </a:r>
        </a:p>
      </dsp:txBody>
      <dsp:txXfrm>
        <a:off x="293955" y="1581275"/>
        <a:ext cx="3737859" cy="681948"/>
      </dsp:txXfrm>
    </dsp:sp>
    <dsp:sp modelId="{BB0C05B2-8403-4B96-BBAE-BC6DD9A7B750}">
      <dsp:nvSpPr>
        <dsp:cNvPr id="0" name=""/>
        <dsp:cNvSpPr/>
      </dsp:nvSpPr>
      <dsp:spPr>
        <a:xfrm>
          <a:off x="259029" y="2372173"/>
          <a:ext cx="3780291" cy="612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Na segunda metade do século XVII, a parte ocidental da ilha, rebatizada então de São Domingos, foi ocupada pelos franceses.</a:t>
          </a:r>
        </a:p>
      </dsp:txBody>
      <dsp:txXfrm>
        <a:off x="276975" y="2390119"/>
        <a:ext cx="3744399" cy="576846"/>
      </dsp:txXfrm>
    </dsp:sp>
    <dsp:sp modelId="{093A7076-CA93-40AC-BBB1-D6BDE2E0BD1D}">
      <dsp:nvSpPr>
        <dsp:cNvPr id="0" name=""/>
        <dsp:cNvSpPr/>
      </dsp:nvSpPr>
      <dsp:spPr>
        <a:xfrm>
          <a:off x="300161" y="3053707"/>
          <a:ext cx="3780291" cy="5407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Montagem de </a:t>
          </a:r>
          <a:r>
            <a:rPr lang="pt-BR" sz="1400" i="1" kern="1200" dirty="0">
              <a:latin typeface="Roboto" pitchFamily="2" charset="0"/>
              <a:ea typeface="Roboto" pitchFamily="2" charset="0"/>
            </a:rPr>
            <a:t>plantations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 para produzir gêneros tropicais (fumo, algodão, açúcar, rum).</a:t>
          </a:r>
        </a:p>
      </dsp:txBody>
      <dsp:txXfrm>
        <a:off x="315999" y="3069545"/>
        <a:ext cx="3748615" cy="509063"/>
      </dsp:txXfrm>
    </dsp:sp>
    <dsp:sp modelId="{5E128E32-2118-422D-8B7D-04B71AA91297}">
      <dsp:nvSpPr>
        <dsp:cNvPr id="0" name=""/>
        <dsp:cNvSpPr/>
      </dsp:nvSpPr>
      <dsp:spPr>
        <a:xfrm>
          <a:off x="300161" y="3648880"/>
          <a:ext cx="3780291" cy="634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São Domingos se tornou a colônia francesa mais rica: em 1789, representava dois terços do comércio exterior francês.</a:t>
          </a:r>
        </a:p>
      </dsp:txBody>
      <dsp:txXfrm>
        <a:off x="318757" y="3667476"/>
        <a:ext cx="3743099" cy="597734"/>
      </dsp:txXfrm>
    </dsp:sp>
    <dsp:sp modelId="{24B333D0-8EC6-4B3A-AF95-9E6BA4119A7F}">
      <dsp:nvSpPr>
        <dsp:cNvPr id="0" name=""/>
        <dsp:cNvSpPr/>
      </dsp:nvSpPr>
      <dsp:spPr>
        <a:xfrm>
          <a:off x="300161" y="4339499"/>
          <a:ext cx="3780291" cy="397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Composição étnica: 7% de brancos; 87% de negros.</a:t>
          </a:r>
        </a:p>
      </dsp:txBody>
      <dsp:txXfrm>
        <a:off x="311810" y="4351148"/>
        <a:ext cx="3756993" cy="374416"/>
      </dsp:txXfrm>
    </dsp:sp>
    <dsp:sp modelId="{3A526B49-9382-49D0-8739-55620E812D18}">
      <dsp:nvSpPr>
        <dsp:cNvPr id="0" name=""/>
        <dsp:cNvSpPr/>
      </dsp:nvSpPr>
      <dsp:spPr>
        <a:xfrm>
          <a:off x="313872" y="4793288"/>
          <a:ext cx="3780291" cy="7857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Composição socioeconômica: a elite branca vivia luxuosamente, enquanto os negros eram vítimas de maus-tratos, doenças e fome, sendo alto o índice de mortalidade entre eles.</a:t>
          </a:r>
        </a:p>
      </dsp:txBody>
      <dsp:txXfrm>
        <a:off x="336885" y="4816301"/>
        <a:ext cx="3734265" cy="7396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9B14-089B-4A2D-B341-FC2654887988}">
      <dsp:nvSpPr>
        <dsp:cNvPr id="0" name=""/>
        <dsp:cNvSpPr/>
      </dsp:nvSpPr>
      <dsp:spPr>
        <a:xfrm>
          <a:off x="10597" y="309902"/>
          <a:ext cx="7908710" cy="7686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bg1"/>
              </a:solidFill>
              <a:latin typeface="Roboto" pitchFamily="2" charset="0"/>
              <a:ea typeface="Roboto" pitchFamily="2" charset="0"/>
            </a:rPr>
            <a:t>Independência do Haiti</a:t>
          </a:r>
        </a:p>
      </dsp:txBody>
      <dsp:txXfrm>
        <a:off x="33111" y="332416"/>
        <a:ext cx="6574571" cy="723644"/>
      </dsp:txXfrm>
    </dsp:sp>
    <dsp:sp modelId="{4FC1AA77-FCEF-4C14-8910-CF5BB05C57FB}">
      <dsp:nvSpPr>
        <dsp:cNvPr id="0" name=""/>
        <dsp:cNvSpPr/>
      </dsp:nvSpPr>
      <dsp:spPr>
        <a:xfrm>
          <a:off x="467842" y="1330621"/>
          <a:ext cx="8154196" cy="1053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1791: levante de escravizados por melhores condições de trabalho e de vida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França: jacobinos no poder – abolição da escravidão nas colônias.</a:t>
          </a:r>
        </a:p>
      </dsp:txBody>
      <dsp:txXfrm>
        <a:off x="498695" y="1361474"/>
        <a:ext cx="6724073" cy="991704"/>
      </dsp:txXfrm>
    </dsp:sp>
    <dsp:sp modelId="{CE7527AA-2AFB-4454-9D26-4CA38CC4D7CA}">
      <dsp:nvSpPr>
        <dsp:cNvPr id="0" name=""/>
        <dsp:cNvSpPr/>
      </dsp:nvSpPr>
      <dsp:spPr>
        <a:xfrm>
          <a:off x="1181170" y="2468307"/>
          <a:ext cx="7908710" cy="1359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Governo de </a:t>
          </a:r>
          <a:r>
            <a:rPr lang="pt-BR" sz="1600" b="1" kern="1200" dirty="0" err="1">
              <a:latin typeface="Roboto" pitchFamily="2" charset="0"/>
              <a:ea typeface="Roboto" pitchFamily="2" charset="0"/>
            </a:rPr>
            <a:t>Toussaint</a:t>
          </a:r>
          <a:r>
            <a:rPr lang="pt-BR" sz="1600" b="1" kern="1200" dirty="0">
              <a:latin typeface="Roboto" pitchFamily="2" charset="0"/>
              <a:ea typeface="Roboto" pitchFamily="2" charset="0"/>
            </a:rPr>
            <a:t> </a:t>
          </a:r>
          <a:r>
            <a:rPr lang="pt-BR" sz="1600" b="1" kern="1200" dirty="0" err="1">
              <a:latin typeface="Roboto" pitchFamily="2" charset="0"/>
              <a:ea typeface="Roboto" pitchFamily="2" charset="0"/>
            </a:rPr>
            <a:t>L’Ouverture</a:t>
          </a:r>
          <a:endParaRPr lang="pt-BR" sz="1600" b="1" kern="1200" dirty="0">
            <a:latin typeface="Roboto" pitchFamily="2" charset="0"/>
            <a:ea typeface="Roboto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Abolição da escravidão.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Forte oposição a </a:t>
          </a:r>
          <a:r>
            <a:rPr lang="pt-BR" sz="1400" kern="1200" dirty="0" err="1">
              <a:latin typeface="Roboto" pitchFamily="2" charset="0"/>
              <a:ea typeface="Roboto" pitchFamily="2" charset="0"/>
            </a:rPr>
            <a:t>Toussaint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 </a:t>
          </a:r>
          <a:r>
            <a:rPr lang="pt-BR" sz="1400" kern="1200" dirty="0" err="1">
              <a:latin typeface="Roboto" pitchFamily="2" charset="0"/>
              <a:ea typeface="Roboto" pitchFamily="2" charset="0"/>
            </a:rPr>
            <a:t>L’Ouverture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 em São Domingos.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Fim do governo </a:t>
          </a:r>
          <a:r>
            <a:rPr lang="pt-BR" sz="1400" kern="1200" dirty="0" err="1">
              <a:latin typeface="Roboto" pitchFamily="2" charset="0"/>
              <a:ea typeface="Roboto" pitchFamily="2" charset="0"/>
            </a:rPr>
            <a:t>L’Ouverture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: Napoleão Bonaparte revogou o decreto que aboliu a escravidão e executou </a:t>
          </a:r>
          <a:r>
            <a:rPr lang="pt-BR" sz="1400" kern="1200" dirty="0" err="1">
              <a:latin typeface="Roboto" pitchFamily="2" charset="0"/>
              <a:ea typeface="Roboto" pitchFamily="2" charset="0"/>
            </a:rPr>
            <a:t>L’Ouverture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.</a:t>
          </a:r>
        </a:p>
      </dsp:txBody>
      <dsp:txXfrm>
        <a:off x="1220986" y="2508123"/>
        <a:ext cx="6501857" cy="1279776"/>
      </dsp:txXfrm>
    </dsp:sp>
    <dsp:sp modelId="{9F6452D1-56F2-4681-8105-07E8BD6EDD84}">
      <dsp:nvSpPr>
        <dsp:cNvPr id="0" name=""/>
        <dsp:cNvSpPr/>
      </dsp:nvSpPr>
      <dsp:spPr>
        <a:xfrm>
          <a:off x="1793030" y="3729680"/>
          <a:ext cx="7908710" cy="1673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As lutas pela independência continuaram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0" kern="1200" dirty="0">
              <a:latin typeface="Roboto" pitchFamily="2" charset="0"/>
              <a:ea typeface="Roboto" pitchFamily="2" charset="0"/>
            </a:rPr>
            <a:t>Jean-Jacques </a:t>
          </a:r>
          <a:r>
            <a:rPr lang="pt-BR" sz="1400" b="0" kern="1200" dirty="0" err="1">
              <a:latin typeface="Roboto" pitchFamily="2" charset="0"/>
              <a:ea typeface="Roboto" pitchFamily="2" charset="0"/>
            </a:rPr>
            <a:t>Dessalines</a:t>
          </a:r>
          <a:r>
            <a:rPr lang="pt-BR" sz="1400" b="0" kern="1200" dirty="0">
              <a:latin typeface="Roboto" pitchFamily="2" charset="0"/>
              <a:ea typeface="Roboto" pitchFamily="2" charset="0"/>
            </a:rPr>
            <a:t> conseguiu vencer o exército francês em 1804.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Proclamação da independência de São Domingos, que passou a se chamar </a:t>
          </a:r>
          <a:r>
            <a:rPr lang="pt-BR" sz="1400" b="1" kern="1200" dirty="0">
              <a:latin typeface="Roboto" pitchFamily="2" charset="0"/>
              <a:ea typeface="Roboto" pitchFamily="2" charset="0"/>
            </a:rPr>
            <a:t>República do Haiti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. </a:t>
          </a:r>
        </a:p>
      </dsp:txBody>
      <dsp:txXfrm>
        <a:off x="1842036" y="3778686"/>
        <a:ext cx="6483477" cy="1575191"/>
      </dsp:txXfrm>
    </dsp:sp>
    <dsp:sp modelId="{7E3E5760-5642-4EA1-AFC0-9A39AC7D9468}">
      <dsp:nvSpPr>
        <dsp:cNvPr id="0" name=""/>
        <dsp:cNvSpPr/>
      </dsp:nvSpPr>
      <dsp:spPr>
        <a:xfrm>
          <a:off x="2362341" y="5247798"/>
          <a:ext cx="7908710" cy="963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A França só reconheceu a independência do Haiti 21 anos depois e mediante vultosa indenização</a:t>
          </a:r>
        </a:p>
      </dsp:txBody>
      <dsp:txXfrm>
        <a:off x="2390551" y="5276008"/>
        <a:ext cx="6525069" cy="906747"/>
      </dsp:txXfrm>
    </dsp:sp>
    <dsp:sp modelId="{8F5A9753-4C56-4981-B3C2-6701146BB29C}">
      <dsp:nvSpPr>
        <dsp:cNvPr id="0" name=""/>
        <dsp:cNvSpPr/>
      </dsp:nvSpPr>
      <dsp:spPr>
        <a:xfrm>
          <a:off x="7172075" y="827927"/>
          <a:ext cx="736634" cy="7366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>
            <a:latin typeface="Roboto" pitchFamily="2" charset="0"/>
            <a:ea typeface="Roboto" pitchFamily="2" charset="0"/>
          </a:endParaRPr>
        </a:p>
      </dsp:txBody>
      <dsp:txXfrm>
        <a:off x="7337818" y="827927"/>
        <a:ext cx="405148" cy="554317"/>
      </dsp:txXfrm>
    </dsp:sp>
    <dsp:sp modelId="{654B2C16-B0E6-4390-AFC9-6DA08499836A}">
      <dsp:nvSpPr>
        <dsp:cNvPr id="0" name=""/>
        <dsp:cNvSpPr/>
      </dsp:nvSpPr>
      <dsp:spPr>
        <a:xfrm>
          <a:off x="7762660" y="2118612"/>
          <a:ext cx="736634" cy="7366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>
            <a:latin typeface="Roboto" pitchFamily="2" charset="0"/>
            <a:ea typeface="Roboto" pitchFamily="2" charset="0"/>
          </a:endParaRPr>
        </a:p>
      </dsp:txBody>
      <dsp:txXfrm>
        <a:off x="7928403" y="2118612"/>
        <a:ext cx="405148" cy="554317"/>
      </dsp:txXfrm>
    </dsp:sp>
    <dsp:sp modelId="{D072F15B-519E-4E3C-8FB9-22F0AB8E7391}">
      <dsp:nvSpPr>
        <dsp:cNvPr id="0" name=""/>
        <dsp:cNvSpPr/>
      </dsp:nvSpPr>
      <dsp:spPr>
        <a:xfrm>
          <a:off x="8353246" y="3390408"/>
          <a:ext cx="736634" cy="7366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>
            <a:latin typeface="Roboto" pitchFamily="2" charset="0"/>
            <a:ea typeface="Roboto" pitchFamily="2" charset="0"/>
          </a:endParaRPr>
        </a:p>
      </dsp:txBody>
      <dsp:txXfrm>
        <a:off x="8518989" y="3390408"/>
        <a:ext cx="405148" cy="554317"/>
      </dsp:txXfrm>
    </dsp:sp>
    <dsp:sp modelId="{C9C212DD-A636-4F0D-8EA0-62433B82FB94}">
      <dsp:nvSpPr>
        <dsp:cNvPr id="0" name=""/>
        <dsp:cNvSpPr/>
      </dsp:nvSpPr>
      <dsp:spPr>
        <a:xfrm>
          <a:off x="8943831" y="4693685"/>
          <a:ext cx="736634" cy="73663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>
            <a:latin typeface="Roboto" pitchFamily="2" charset="0"/>
            <a:ea typeface="Roboto" pitchFamily="2" charset="0"/>
          </a:endParaRPr>
        </a:p>
      </dsp:txBody>
      <dsp:txXfrm>
        <a:off x="9109574" y="4693685"/>
        <a:ext cx="405148" cy="5543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641C9-88F0-42D6-AFA3-EA7234A867E0}">
      <dsp:nvSpPr>
        <dsp:cNvPr id="0" name=""/>
        <dsp:cNvSpPr/>
      </dsp:nvSpPr>
      <dsp:spPr>
        <a:xfrm>
          <a:off x="0" y="0"/>
          <a:ext cx="2948352" cy="4458388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722C1-1697-4244-948F-BBF62B67527A}">
      <dsp:nvSpPr>
        <dsp:cNvPr id="0" name=""/>
        <dsp:cNvSpPr/>
      </dsp:nvSpPr>
      <dsp:spPr>
        <a:xfrm>
          <a:off x="1474176" y="446274"/>
          <a:ext cx="1916428" cy="7924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Negros: 1 milhão</a:t>
          </a:r>
        </a:p>
      </dsp:txBody>
      <dsp:txXfrm>
        <a:off x="1512858" y="484956"/>
        <a:ext cx="1839064" cy="715044"/>
      </dsp:txXfrm>
    </dsp:sp>
    <dsp:sp modelId="{4DB3C6B9-FFFA-447C-ACC4-65F57C4E9F0E}">
      <dsp:nvSpPr>
        <dsp:cNvPr id="0" name=""/>
        <dsp:cNvSpPr/>
      </dsp:nvSpPr>
      <dsp:spPr>
        <a:xfrm>
          <a:off x="1474176" y="1337734"/>
          <a:ext cx="1916428" cy="7924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Brancos: 4 milhões</a:t>
          </a:r>
        </a:p>
      </dsp:txBody>
      <dsp:txXfrm>
        <a:off x="1512858" y="1376416"/>
        <a:ext cx="1839064" cy="715044"/>
      </dsp:txXfrm>
    </dsp:sp>
    <dsp:sp modelId="{B5C300D2-9C42-4342-86A2-5C8D71827DAA}">
      <dsp:nvSpPr>
        <dsp:cNvPr id="0" name=""/>
        <dsp:cNvSpPr/>
      </dsp:nvSpPr>
      <dsp:spPr>
        <a:xfrm>
          <a:off x="1474176" y="2229194"/>
          <a:ext cx="1916428" cy="7924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Mestiços: 5 milhões</a:t>
          </a:r>
        </a:p>
      </dsp:txBody>
      <dsp:txXfrm>
        <a:off x="1512858" y="2267876"/>
        <a:ext cx="1839064" cy="715044"/>
      </dsp:txXfrm>
    </dsp:sp>
    <dsp:sp modelId="{EA8D3880-4C7F-4ECA-8178-B4A55E652735}">
      <dsp:nvSpPr>
        <dsp:cNvPr id="0" name=""/>
        <dsp:cNvSpPr/>
      </dsp:nvSpPr>
      <dsp:spPr>
        <a:xfrm>
          <a:off x="1474176" y="3120653"/>
          <a:ext cx="1916428" cy="7924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Indígenas: 8 milhões</a:t>
          </a:r>
        </a:p>
      </dsp:txBody>
      <dsp:txXfrm>
        <a:off x="1512858" y="3159335"/>
        <a:ext cx="1839064" cy="7150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641C9-88F0-42D6-AFA3-EA7234A867E0}">
      <dsp:nvSpPr>
        <dsp:cNvPr id="0" name=""/>
        <dsp:cNvSpPr/>
      </dsp:nvSpPr>
      <dsp:spPr>
        <a:xfrm>
          <a:off x="0" y="0"/>
          <a:ext cx="2948352" cy="449867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722C1-1697-4244-948F-BBF62B67527A}">
      <dsp:nvSpPr>
        <dsp:cNvPr id="0" name=""/>
        <dsp:cNvSpPr/>
      </dsp:nvSpPr>
      <dsp:spPr>
        <a:xfrm>
          <a:off x="1474176" y="452283"/>
          <a:ext cx="1916428" cy="10649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i="1" kern="1200" dirty="0">
              <a:latin typeface="Roboto" pitchFamily="2" charset="0"/>
              <a:ea typeface="Roboto" pitchFamily="2" charset="0"/>
            </a:rPr>
            <a:t>Chapetones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: colonos nascidos na Espanha</a:t>
          </a:r>
        </a:p>
      </dsp:txBody>
      <dsp:txXfrm>
        <a:off x="1526161" y="504268"/>
        <a:ext cx="1812458" cy="960949"/>
      </dsp:txXfrm>
    </dsp:sp>
    <dsp:sp modelId="{4DB3C6B9-FFFA-447C-ACC4-65F57C4E9F0E}">
      <dsp:nvSpPr>
        <dsp:cNvPr id="0" name=""/>
        <dsp:cNvSpPr/>
      </dsp:nvSpPr>
      <dsp:spPr>
        <a:xfrm>
          <a:off x="1474176" y="1650318"/>
          <a:ext cx="1916428" cy="10649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i="1" kern="1200" dirty="0">
              <a:latin typeface="Roboto" pitchFamily="2" charset="0"/>
              <a:ea typeface="Roboto" pitchFamily="2" charset="0"/>
            </a:rPr>
            <a:t>Criollos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: descendentes de espanhóis nascidos na América</a:t>
          </a:r>
        </a:p>
      </dsp:txBody>
      <dsp:txXfrm>
        <a:off x="1526161" y="1702303"/>
        <a:ext cx="1812458" cy="960949"/>
      </dsp:txXfrm>
    </dsp:sp>
    <dsp:sp modelId="{B5C300D2-9C42-4342-86A2-5C8D71827DAA}">
      <dsp:nvSpPr>
        <dsp:cNvPr id="0" name=""/>
        <dsp:cNvSpPr/>
      </dsp:nvSpPr>
      <dsp:spPr>
        <a:xfrm>
          <a:off x="1474176" y="2848352"/>
          <a:ext cx="1916428" cy="10649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Indígenas, mestiços e afrodescendentes</a:t>
          </a:r>
        </a:p>
      </dsp:txBody>
      <dsp:txXfrm>
        <a:off x="1526161" y="2900337"/>
        <a:ext cx="1812458" cy="9609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9C60F-0052-499B-9655-751D207FF8DD}">
      <dsp:nvSpPr>
        <dsp:cNvPr id="0" name=""/>
        <dsp:cNvSpPr/>
      </dsp:nvSpPr>
      <dsp:spPr>
        <a:xfrm>
          <a:off x="243406" y="0"/>
          <a:ext cx="1256625" cy="1256625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A840F-2D9E-45FB-BD70-9A4851AF6579}">
      <dsp:nvSpPr>
        <dsp:cNvPr id="0" name=""/>
        <dsp:cNvSpPr/>
      </dsp:nvSpPr>
      <dsp:spPr>
        <a:xfrm>
          <a:off x="369068" y="125662"/>
          <a:ext cx="1005300" cy="10053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95CC2-6211-4131-BEFF-453CEFBAF030}">
      <dsp:nvSpPr>
        <dsp:cNvPr id="0" name=""/>
        <dsp:cNvSpPr/>
      </dsp:nvSpPr>
      <dsp:spPr>
        <a:xfrm rot="16200000">
          <a:off x="-1201713" y="2827407"/>
          <a:ext cx="3644214" cy="75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400" kern="1200" dirty="0"/>
        </a:p>
      </dsp:txBody>
      <dsp:txXfrm>
        <a:off x="-1201713" y="2827407"/>
        <a:ext cx="3644214" cy="753975"/>
      </dsp:txXfrm>
    </dsp:sp>
    <dsp:sp modelId="{ECE87D56-B555-4825-9898-E95B7CA6000D}">
      <dsp:nvSpPr>
        <dsp:cNvPr id="0" name=""/>
        <dsp:cNvSpPr/>
      </dsp:nvSpPr>
      <dsp:spPr>
        <a:xfrm>
          <a:off x="1123044" y="0"/>
          <a:ext cx="2513251" cy="5026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itchFamily="2" charset="0"/>
              <a:ea typeface="Roboto" pitchFamily="2" charset="0"/>
            </a:rPr>
            <a:t>Fatores internos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(acirramento da pressão colonial)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>
              <a:latin typeface="Roboto" pitchFamily="2" charset="0"/>
              <a:ea typeface="Roboto" pitchFamily="2" charset="0"/>
            </a:rPr>
            <a:t>Monopólios sobre um número crescente de produtos.</a:t>
          </a:r>
          <a:endParaRPr lang="pt-BR" sz="1400" kern="1200" dirty="0">
            <a:latin typeface="Roboto" pitchFamily="2" charset="0"/>
            <a:ea typeface="Roboto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Retomada da administração dos impostos.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Aumento do controle do comércio, favorecendo a Espanha.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" pitchFamily="2" charset="0"/>
              <a:ea typeface="Roboto" pitchFamily="2" charset="0"/>
            </a:rPr>
            <a:t>Fatores externos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1808: Napoleão toma o poder na França.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Aos olhos dos </a:t>
          </a:r>
          <a:r>
            <a:rPr lang="pt-BR" sz="1400" i="1" kern="1200" dirty="0">
              <a:latin typeface="Roboto" pitchFamily="2" charset="0"/>
              <a:ea typeface="Roboto" pitchFamily="2" charset="0"/>
            </a:rPr>
            <a:t>criollos,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 a Espanha estava sem o seu rei legítimo. </a:t>
          </a:r>
        </a:p>
      </dsp:txBody>
      <dsp:txXfrm>
        <a:off x="1123044" y="0"/>
        <a:ext cx="2513251" cy="50265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57FB-7BDD-49C6-80D6-D1940B6DA969}">
      <dsp:nvSpPr>
        <dsp:cNvPr id="0" name=""/>
        <dsp:cNvSpPr/>
      </dsp:nvSpPr>
      <dsp:spPr>
        <a:xfrm>
          <a:off x="818710" y="0"/>
          <a:ext cx="9679935" cy="1667559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1F0BF-9D7B-4A8F-9D09-54BE09F6DD3D}">
      <dsp:nvSpPr>
        <dsp:cNvPr id="0" name=""/>
        <dsp:cNvSpPr/>
      </dsp:nvSpPr>
      <dsp:spPr>
        <a:xfrm>
          <a:off x="1465892" y="179356"/>
          <a:ext cx="3815716" cy="10207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Primeira fase (1810-1814)</a:t>
          </a:r>
          <a:r>
            <a:rPr lang="pt-BR" sz="1400" kern="1200" dirty="0"/>
            <a:t>: os </a:t>
          </a:r>
          <a:r>
            <a:rPr lang="pt-BR" sz="1400" i="1" kern="1200" dirty="0" err="1"/>
            <a:t>criollos</a:t>
          </a:r>
          <a:r>
            <a:rPr lang="pt-BR" sz="1400" kern="1200" dirty="0"/>
            <a:t> formaram exércitos e obtiveram vitórias contra os realistas. A Espanha se encontrava ocupada por Napoleão Bonaparte.</a:t>
          </a:r>
        </a:p>
      </dsp:txBody>
      <dsp:txXfrm>
        <a:off x="1465892" y="179356"/>
        <a:ext cx="3815716" cy="1020775"/>
      </dsp:txXfrm>
    </dsp:sp>
    <dsp:sp modelId="{F73F4049-5964-4EAF-A9FF-EE9EB418980B}">
      <dsp:nvSpPr>
        <dsp:cNvPr id="0" name=""/>
        <dsp:cNvSpPr/>
      </dsp:nvSpPr>
      <dsp:spPr>
        <a:xfrm>
          <a:off x="5494253" y="477118"/>
          <a:ext cx="4219460" cy="10226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Segunda fase (1814-1825)</a:t>
          </a:r>
          <a:r>
            <a:rPr lang="pt-BR" sz="1400" kern="1200" dirty="0"/>
            <a:t>: começou com a queda de Napoleão e a volta de Fernando VII, que enviou uma grande expedição para combater os movimentos pela independência.</a:t>
          </a:r>
        </a:p>
      </dsp:txBody>
      <dsp:txXfrm>
        <a:off x="5494253" y="477118"/>
        <a:ext cx="4219460" cy="10226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EA358-F062-429C-AE8F-5D9856F2385B}">
      <dsp:nvSpPr>
        <dsp:cNvPr id="0" name=""/>
        <dsp:cNvSpPr/>
      </dsp:nvSpPr>
      <dsp:spPr>
        <a:xfrm rot="5400000">
          <a:off x="-381886" y="1515395"/>
          <a:ext cx="1686805" cy="20359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CFAA53-381F-4B9F-A30B-6CF514EC80D4}">
      <dsp:nvSpPr>
        <dsp:cNvPr id="0" name=""/>
        <dsp:cNvSpPr/>
      </dsp:nvSpPr>
      <dsp:spPr>
        <a:xfrm>
          <a:off x="4168" y="435949"/>
          <a:ext cx="2262176" cy="13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1810: Exército de camponeses liderados por Miguel Hidalgo e José </a:t>
          </a:r>
          <a:r>
            <a:rPr lang="pt-BR" sz="1600" kern="1200" dirty="0" err="1">
              <a:latin typeface="Roboto" pitchFamily="2" charset="0"/>
              <a:ea typeface="Roboto" pitchFamily="2" charset="0"/>
            </a:rPr>
            <a:t>María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 </a:t>
          </a:r>
          <a:r>
            <a:rPr lang="pt-BR" sz="1600" kern="1200" dirty="0" err="1">
              <a:latin typeface="Roboto" pitchFamily="2" charset="0"/>
              <a:ea typeface="Roboto" pitchFamily="2" charset="0"/>
            </a:rPr>
            <a:t>Morelos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 rebelou-se contra o domínio espanhol.</a:t>
          </a:r>
        </a:p>
      </dsp:txBody>
      <dsp:txXfrm>
        <a:off x="43922" y="475703"/>
        <a:ext cx="2182668" cy="1277797"/>
      </dsp:txXfrm>
    </dsp:sp>
    <dsp:sp modelId="{8701FE48-6D61-4A11-AB3F-4B73C1A983D5}">
      <dsp:nvSpPr>
        <dsp:cNvPr id="0" name=""/>
        <dsp:cNvSpPr/>
      </dsp:nvSpPr>
      <dsp:spPr>
        <a:xfrm rot="5400000">
          <a:off x="-381886" y="3212027"/>
          <a:ext cx="1686805" cy="20359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2B6DAD-B244-4400-BA45-7027E5F27875}">
      <dsp:nvSpPr>
        <dsp:cNvPr id="0" name=""/>
        <dsp:cNvSpPr/>
      </dsp:nvSpPr>
      <dsp:spPr>
        <a:xfrm>
          <a:off x="4168" y="2132581"/>
          <a:ext cx="2262176" cy="13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Hidalgo proclamou o fim da escravidão negra e da cobrança de tributos dos indígenas.</a:t>
          </a:r>
        </a:p>
      </dsp:txBody>
      <dsp:txXfrm>
        <a:off x="43922" y="2172335"/>
        <a:ext cx="2182668" cy="1277797"/>
      </dsp:txXfrm>
    </dsp:sp>
    <dsp:sp modelId="{56022398-9AD9-4B4C-A57B-8A1397E7A1D5}">
      <dsp:nvSpPr>
        <dsp:cNvPr id="0" name=""/>
        <dsp:cNvSpPr/>
      </dsp:nvSpPr>
      <dsp:spPr>
        <a:xfrm>
          <a:off x="466429" y="4060343"/>
          <a:ext cx="2998868" cy="20359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CE02BD-B5FD-4D57-9AE5-C64B62940614}">
      <dsp:nvSpPr>
        <dsp:cNvPr id="0" name=""/>
        <dsp:cNvSpPr/>
      </dsp:nvSpPr>
      <dsp:spPr>
        <a:xfrm>
          <a:off x="4168" y="3829213"/>
          <a:ext cx="2262176" cy="13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Proclamação da independência (1821).</a:t>
          </a:r>
        </a:p>
      </dsp:txBody>
      <dsp:txXfrm>
        <a:off x="43922" y="3868967"/>
        <a:ext cx="2182668" cy="1277797"/>
      </dsp:txXfrm>
    </dsp:sp>
    <dsp:sp modelId="{7DCFEA03-DF45-480D-A3C3-521E0297AD6A}">
      <dsp:nvSpPr>
        <dsp:cNvPr id="0" name=""/>
        <dsp:cNvSpPr/>
      </dsp:nvSpPr>
      <dsp:spPr>
        <a:xfrm rot="16200000">
          <a:off x="2626807" y="3212027"/>
          <a:ext cx="1686805" cy="20359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434BC6-8754-4AF3-A458-2959808DB61C}">
      <dsp:nvSpPr>
        <dsp:cNvPr id="0" name=""/>
        <dsp:cNvSpPr/>
      </dsp:nvSpPr>
      <dsp:spPr>
        <a:xfrm>
          <a:off x="3012862" y="3829213"/>
          <a:ext cx="2262176" cy="13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Em 1822, após um golpe, </a:t>
          </a:r>
          <a:r>
            <a:rPr lang="pt-BR" sz="1600" kern="1200" dirty="0" err="1">
              <a:latin typeface="Roboto" pitchFamily="2" charset="0"/>
              <a:ea typeface="Roboto" pitchFamily="2" charset="0"/>
            </a:rPr>
            <a:t>Iturbide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 tornou-se imperador.</a:t>
          </a:r>
        </a:p>
      </dsp:txBody>
      <dsp:txXfrm>
        <a:off x="3052616" y="3868967"/>
        <a:ext cx="2182668" cy="1277797"/>
      </dsp:txXfrm>
    </dsp:sp>
    <dsp:sp modelId="{4BB43058-AA72-45B6-B9BA-C7CBE8274FB2}">
      <dsp:nvSpPr>
        <dsp:cNvPr id="0" name=""/>
        <dsp:cNvSpPr/>
      </dsp:nvSpPr>
      <dsp:spPr>
        <a:xfrm rot="16200000">
          <a:off x="2626807" y="1515395"/>
          <a:ext cx="1686805" cy="20359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B11AA4-7914-4A41-B4E8-8FBB871AC57D}">
      <dsp:nvSpPr>
        <dsp:cNvPr id="0" name=""/>
        <dsp:cNvSpPr/>
      </dsp:nvSpPr>
      <dsp:spPr>
        <a:xfrm>
          <a:off x="3012862" y="2132581"/>
          <a:ext cx="2262176" cy="13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1" kern="1200" dirty="0" err="1">
              <a:latin typeface="Roboto" pitchFamily="2" charset="0"/>
              <a:ea typeface="Roboto" pitchFamily="2" charset="0"/>
            </a:rPr>
            <a:t>Chapetones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 e </a:t>
          </a:r>
          <a:r>
            <a:rPr lang="pt-BR" sz="1600" i="1" kern="1200" dirty="0" err="1">
              <a:latin typeface="Roboto" pitchFamily="2" charset="0"/>
              <a:ea typeface="Roboto" pitchFamily="2" charset="0"/>
            </a:rPr>
            <a:t>criollos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 reprimiram o movimento e executaram o padre Hidalgo.</a:t>
          </a:r>
        </a:p>
      </dsp:txBody>
      <dsp:txXfrm>
        <a:off x="3052616" y="2172335"/>
        <a:ext cx="2182668" cy="1277797"/>
      </dsp:txXfrm>
    </dsp:sp>
    <dsp:sp modelId="{C01AFD0B-AC79-4545-BC9D-A6791950B336}">
      <dsp:nvSpPr>
        <dsp:cNvPr id="0" name=""/>
        <dsp:cNvSpPr/>
      </dsp:nvSpPr>
      <dsp:spPr>
        <a:xfrm>
          <a:off x="3475123" y="667079"/>
          <a:ext cx="2998868" cy="20359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CA95E1-A4C6-4E53-9A0F-8FC98F562440}">
      <dsp:nvSpPr>
        <dsp:cNvPr id="0" name=""/>
        <dsp:cNvSpPr/>
      </dsp:nvSpPr>
      <dsp:spPr>
        <a:xfrm>
          <a:off x="3012862" y="435949"/>
          <a:ext cx="2262176" cy="13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Os rebeldes exigiam independência com divisão da terra entre os pobres.</a:t>
          </a:r>
        </a:p>
      </dsp:txBody>
      <dsp:txXfrm>
        <a:off x="3052616" y="475703"/>
        <a:ext cx="2182668" cy="1277797"/>
      </dsp:txXfrm>
    </dsp:sp>
    <dsp:sp modelId="{5EE8D68E-1E98-4DA9-8BA6-6E32DBA29806}">
      <dsp:nvSpPr>
        <dsp:cNvPr id="0" name=""/>
        <dsp:cNvSpPr/>
      </dsp:nvSpPr>
      <dsp:spPr>
        <a:xfrm rot="5400000">
          <a:off x="5635502" y="1515395"/>
          <a:ext cx="1686805" cy="20359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44483F-B2C7-47DE-9EB9-94D3E4AC738A}">
      <dsp:nvSpPr>
        <dsp:cNvPr id="0" name=""/>
        <dsp:cNvSpPr/>
      </dsp:nvSpPr>
      <dsp:spPr>
        <a:xfrm>
          <a:off x="6021556" y="435949"/>
          <a:ext cx="2262176" cy="13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Formaram um exército com 80 mil pessoas e conquistaram algumas cidades.</a:t>
          </a:r>
        </a:p>
      </dsp:txBody>
      <dsp:txXfrm>
        <a:off x="6061310" y="475703"/>
        <a:ext cx="2182668" cy="1277797"/>
      </dsp:txXfrm>
    </dsp:sp>
    <dsp:sp modelId="{F17A2ECD-DCD3-4072-895A-CD11E8531AC3}">
      <dsp:nvSpPr>
        <dsp:cNvPr id="0" name=""/>
        <dsp:cNvSpPr/>
      </dsp:nvSpPr>
      <dsp:spPr>
        <a:xfrm rot="5400000">
          <a:off x="5635502" y="3212027"/>
          <a:ext cx="1686805" cy="203595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BDAF30-603C-4363-A16F-3AB48EB26DA2}">
      <dsp:nvSpPr>
        <dsp:cNvPr id="0" name=""/>
        <dsp:cNvSpPr/>
      </dsp:nvSpPr>
      <dsp:spPr>
        <a:xfrm>
          <a:off x="6021556" y="2132581"/>
          <a:ext cx="2262176" cy="13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 líder da repressão, Agustín de </a:t>
          </a:r>
          <a:r>
            <a:rPr lang="pt-BR" sz="1600" kern="1200" dirty="0" err="1">
              <a:latin typeface="Roboto" pitchFamily="2" charset="0"/>
              <a:ea typeface="Roboto" pitchFamily="2" charset="0"/>
            </a:rPr>
            <a:t>Iturbide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, tomou o poder.</a:t>
          </a:r>
        </a:p>
      </dsp:txBody>
      <dsp:txXfrm>
        <a:off x="6061310" y="2172335"/>
        <a:ext cx="2182668" cy="1277797"/>
      </dsp:txXfrm>
    </dsp:sp>
    <dsp:sp modelId="{7D44EB01-F157-4F69-8E02-7C170D1C7EB2}">
      <dsp:nvSpPr>
        <dsp:cNvPr id="0" name=""/>
        <dsp:cNvSpPr/>
      </dsp:nvSpPr>
      <dsp:spPr>
        <a:xfrm>
          <a:off x="6021556" y="3829213"/>
          <a:ext cx="2262176" cy="13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Pouco depois, a elite </a:t>
          </a:r>
          <a:r>
            <a:rPr lang="pt-BR" sz="1600" i="1" kern="1200" dirty="0" err="1">
              <a:latin typeface="Roboto" pitchFamily="2" charset="0"/>
              <a:ea typeface="Roboto" pitchFamily="2" charset="0"/>
            </a:rPr>
            <a:t>criolla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 e o exército derrubaram </a:t>
          </a:r>
          <a:r>
            <a:rPr lang="pt-BR" sz="1600" kern="1200" dirty="0" err="1">
              <a:latin typeface="Roboto" pitchFamily="2" charset="0"/>
              <a:ea typeface="Roboto" pitchFamily="2" charset="0"/>
            </a:rPr>
            <a:t>Iturbide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 e proclamaram a República.</a:t>
          </a:r>
        </a:p>
      </dsp:txBody>
      <dsp:txXfrm>
        <a:off x="6061310" y="3868967"/>
        <a:ext cx="2182668" cy="12777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BCCBF-BD40-4EC8-B36E-5778791F4F2F}">
      <dsp:nvSpPr>
        <dsp:cNvPr id="0" name=""/>
        <dsp:cNvSpPr/>
      </dsp:nvSpPr>
      <dsp:spPr>
        <a:xfrm>
          <a:off x="818749" y="0"/>
          <a:ext cx="6490500" cy="40565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62EF6-33E1-434E-9D01-B2A0765B214B}">
      <dsp:nvSpPr>
        <dsp:cNvPr id="0" name=""/>
        <dsp:cNvSpPr/>
      </dsp:nvSpPr>
      <dsp:spPr>
        <a:xfrm>
          <a:off x="1458063" y="3016460"/>
          <a:ext cx="149281" cy="149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70F77-9422-409D-A254-6AF408950443}">
      <dsp:nvSpPr>
        <dsp:cNvPr id="0" name=""/>
        <dsp:cNvSpPr/>
      </dsp:nvSpPr>
      <dsp:spPr>
        <a:xfrm>
          <a:off x="1532704" y="3091101"/>
          <a:ext cx="1109875" cy="965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0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Bloqueio continental</a:t>
          </a:r>
        </a:p>
      </dsp:txBody>
      <dsp:txXfrm>
        <a:off x="1532704" y="3091101"/>
        <a:ext cx="1109875" cy="965461"/>
      </dsp:txXfrm>
    </dsp:sp>
    <dsp:sp modelId="{55CECA7D-DBE7-4372-8E3C-1B2582CE0407}">
      <dsp:nvSpPr>
        <dsp:cNvPr id="0" name=""/>
        <dsp:cNvSpPr/>
      </dsp:nvSpPr>
      <dsp:spPr>
        <a:xfrm>
          <a:off x="2512770" y="2072903"/>
          <a:ext cx="259620" cy="259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B55DB-E0CE-4E80-8697-D7A15CA89B91}">
      <dsp:nvSpPr>
        <dsp:cNvPr id="0" name=""/>
        <dsp:cNvSpPr/>
      </dsp:nvSpPr>
      <dsp:spPr>
        <a:xfrm>
          <a:off x="2642580" y="2202713"/>
          <a:ext cx="1363005" cy="1853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56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Desobediência do Bloqueio por D. João</a:t>
          </a:r>
        </a:p>
      </dsp:txBody>
      <dsp:txXfrm>
        <a:off x="2642580" y="2202713"/>
        <a:ext cx="1363005" cy="1853849"/>
      </dsp:txXfrm>
    </dsp:sp>
    <dsp:sp modelId="{CD9DFEDA-E424-44A9-8AF3-48F26AC1A26E}">
      <dsp:nvSpPr>
        <dsp:cNvPr id="0" name=""/>
        <dsp:cNvSpPr/>
      </dsp:nvSpPr>
      <dsp:spPr>
        <a:xfrm>
          <a:off x="3859549" y="1377608"/>
          <a:ext cx="343996" cy="343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0480F-7169-4BA3-8505-30D00B75F598}">
      <dsp:nvSpPr>
        <dsp:cNvPr id="0" name=""/>
        <dsp:cNvSpPr/>
      </dsp:nvSpPr>
      <dsp:spPr>
        <a:xfrm>
          <a:off x="4031547" y="1549607"/>
          <a:ext cx="1363005" cy="250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7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Invasão de Portugal pelas tropas de Napoleão</a:t>
          </a:r>
        </a:p>
      </dsp:txBody>
      <dsp:txXfrm>
        <a:off x="4031547" y="1549607"/>
        <a:ext cx="1363005" cy="2506955"/>
      </dsp:txXfrm>
    </dsp:sp>
    <dsp:sp modelId="{2E304446-62AB-4C51-947D-1AAB03F95BFB}">
      <dsp:nvSpPr>
        <dsp:cNvPr id="0" name=""/>
        <dsp:cNvSpPr/>
      </dsp:nvSpPr>
      <dsp:spPr>
        <a:xfrm>
          <a:off x="5326402" y="917594"/>
          <a:ext cx="460825" cy="46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B9216-657D-4FCB-A153-0EF11BA760D1}">
      <dsp:nvSpPr>
        <dsp:cNvPr id="0" name=""/>
        <dsp:cNvSpPr/>
      </dsp:nvSpPr>
      <dsp:spPr>
        <a:xfrm>
          <a:off x="5556815" y="1148007"/>
          <a:ext cx="1363005" cy="2908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18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Vinda da Família Real portuguesa para o Brasil com a proteção da Inglaterra</a:t>
          </a:r>
        </a:p>
      </dsp:txBody>
      <dsp:txXfrm>
        <a:off x="5556815" y="1148007"/>
        <a:ext cx="1363005" cy="2908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B090C-8B40-46F7-A371-3FBB73E9BAF1}">
      <dsp:nvSpPr>
        <dsp:cNvPr id="0" name=""/>
        <dsp:cNvSpPr/>
      </dsp:nvSpPr>
      <dsp:spPr>
        <a:xfrm>
          <a:off x="0" y="696889"/>
          <a:ext cx="4875655" cy="450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405" tIns="1353820" rIns="37840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Descoberta de ouro onde hoje se localiza a cidade de Sabará (MG)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Conflitos entre os paulistas (emboabas) e os forasteiros.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Os paulistas são proibidos de entrar na região das minas e reagem com armas.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Vitória dos emboabas e consequências político-administrativas.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Maior controle da região pela metrópole.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Novo governador para o Rio de Janeiro; criação da Capitania de São Paulo e das Minas de ouro; e elevação de povoados à condição de vila.</a:t>
          </a:r>
        </a:p>
      </dsp:txBody>
      <dsp:txXfrm>
        <a:off x="0" y="696889"/>
        <a:ext cx="4875655" cy="4504500"/>
      </dsp:txXfrm>
    </dsp:sp>
    <dsp:sp modelId="{919FB5A9-659F-4D2C-A112-05654C1BBFF3}">
      <dsp:nvSpPr>
        <dsp:cNvPr id="0" name=""/>
        <dsp:cNvSpPr/>
      </dsp:nvSpPr>
      <dsp:spPr>
        <a:xfrm>
          <a:off x="243782" y="773632"/>
          <a:ext cx="2413985" cy="10217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02" tIns="0" rIns="129002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Guerra dos Emboabas </a:t>
          </a:r>
          <a:br>
            <a:rPr lang="pt-BR" sz="2000" b="1" kern="1200" dirty="0"/>
          </a:br>
          <a:r>
            <a:rPr lang="pt-BR" sz="2000" b="1" kern="1200" dirty="0"/>
            <a:t>(1707-1709)</a:t>
          </a:r>
        </a:p>
      </dsp:txBody>
      <dsp:txXfrm>
        <a:off x="293661" y="823511"/>
        <a:ext cx="2314227" cy="92202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BB8B9-A99E-4FAC-9FC3-21C050AF0006}">
      <dsp:nvSpPr>
        <dsp:cNvPr id="0" name=""/>
        <dsp:cNvSpPr/>
      </dsp:nvSpPr>
      <dsp:spPr>
        <a:xfrm rot="5400000">
          <a:off x="4349914" y="124138"/>
          <a:ext cx="1890854" cy="164504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Pressão inglesa</a:t>
          </a:r>
        </a:p>
      </dsp:txBody>
      <dsp:txXfrm rot="-5400000">
        <a:off x="4729172" y="295891"/>
        <a:ext cx="1132337" cy="1301538"/>
      </dsp:txXfrm>
    </dsp:sp>
    <dsp:sp modelId="{59F51192-87C7-4E9A-98D1-2A74CCC56E39}">
      <dsp:nvSpPr>
        <dsp:cNvPr id="0" name=""/>
        <dsp:cNvSpPr/>
      </dsp:nvSpPr>
      <dsp:spPr>
        <a:xfrm>
          <a:off x="6167781" y="379403"/>
          <a:ext cx="2110193" cy="11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Em troca da proteção contra Napoleão Bonaparte, D. João prometeu vantagens comerciais à Inglaterra.</a:t>
          </a:r>
        </a:p>
      </dsp:txBody>
      <dsp:txXfrm>
        <a:off x="6167781" y="379403"/>
        <a:ext cx="2110193" cy="1134512"/>
      </dsp:txXfrm>
    </dsp:sp>
    <dsp:sp modelId="{510569E0-B4A4-4BC3-8C91-F41029D56409}">
      <dsp:nvSpPr>
        <dsp:cNvPr id="0" name=""/>
        <dsp:cNvSpPr/>
      </dsp:nvSpPr>
      <dsp:spPr>
        <a:xfrm rot="5400000">
          <a:off x="2573267" y="124138"/>
          <a:ext cx="1890854" cy="164504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Roboto" pitchFamily="2" charset="0"/>
            <a:ea typeface="Roboto" pitchFamily="2" charset="0"/>
          </a:endParaRPr>
        </a:p>
      </dsp:txBody>
      <dsp:txXfrm rot="-5400000">
        <a:off x="2952525" y="295891"/>
        <a:ext cx="1132337" cy="1301538"/>
      </dsp:txXfrm>
    </dsp:sp>
    <dsp:sp modelId="{C6645924-2406-49CB-A82C-FA6FF287F681}">
      <dsp:nvSpPr>
        <dsp:cNvPr id="0" name=""/>
        <dsp:cNvSpPr/>
      </dsp:nvSpPr>
      <dsp:spPr>
        <a:xfrm rot="5400000">
          <a:off x="3280151" y="1592018"/>
          <a:ext cx="2206286" cy="210907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Imposto de 15% para mercadorias inglesas; 16% para as portuguesas; e 24% para as de outras nações</a:t>
          </a:r>
        </a:p>
      </dsp:txBody>
      <dsp:txXfrm rot="-5400000">
        <a:off x="3672524" y="1903028"/>
        <a:ext cx="1421539" cy="1487058"/>
      </dsp:txXfrm>
    </dsp:sp>
    <dsp:sp modelId="{81A13E5F-DE0E-4BE8-8A7B-7BC607BEB22A}">
      <dsp:nvSpPr>
        <dsp:cNvPr id="0" name=""/>
        <dsp:cNvSpPr/>
      </dsp:nvSpPr>
      <dsp:spPr>
        <a:xfrm>
          <a:off x="330026" y="2070625"/>
          <a:ext cx="2998734" cy="11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 Brasil foi inundado com mercadorias que chegavam aos portos brasileiros, como tecidos, caixões mortuários, ferragens, louças, pentes, além de produtos desnecessários, como carteiras para notas (no Brasil só havia moedas).</a:t>
          </a:r>
        </a:p>
      </dsp:txBody>
      <dsp:txXfrm>
        <a:off x="330026" y="2070625"/>
        <a:ext cx="2998734" cy="1134512"/>
      </dsp:txXfrm>
    </dsp:sp>
    <dsp:sp modelId="{44A1D3E7-1029-4201-B591-5B11BAF9D690}">
      <dsp:nvSpPr>
        <dsp:cNvPr id="0" name=""/>
        <dsp:cNvSpPr/>
      </dsp:nvSpPr>
      <dsp:spPr>
        <a:xfrm rot="5400000">
          <a:off x="5399565" y="1844286"/>
          <a:ext cx="1890854" cy="164504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Roboto" pitchFamily="2" charset="0"/>
            <a:ea typeface="Roboto" pitchFamily="2" charset="0"/>
          </a:endParaRPr>
        </a:p>
      </dsp:txBody>
      <dsp:txXfrm rot="-5400000">
        <a:off x="5778823" y="2016039"/>
        <a:ext cx="1132337" cy="1301538"/>
      </dsp:txXfrm>
    </dsp:sp>
    <dsp:sp modelId="{C84E1603-3738-4C66-B6F2-2FBF6C41F75F}">
      <dsp:nvSpPr>
        <dsp:cNvPr id="0" name=""/>
        <dsp:cNvSpPr/>
      </dsp:nvSpPr>
      <dsp:spPr>
        <a:xfrm rot="5400000">
          <a:off x="4282253" y="3556871"/>
          <a:ext cx="1890854" cy="164504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Golpe na possível indústria brasileira</a:t>
          </a:r>
        </a:p>
      </dsp:txBody>
      <dsp:txXfrm rot="-5400000">
        <a:off x="4661511" y="3728624"/>
        <a:ext cx="1132337" cy="1301538"/>
      </dsp:txXfrm>
    </dsp:sp>
    <dsp:sp modelId="{EBE362FD-F5D1-457B-A684-966EC2FF568F}">
      <dsp:nvSpPr>
        <dsp:cNvPr id="0" name=""/>
        <dsp:cNvSpPr/>
      </dsp:nvSpPr>
      <dsp:spPr>
        <a:xfrm>
          <a:off x="6057002" y="4032337"/>
          <a:ext cx="2783281" cy="11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Quando chegou ao Rio de Janeiro, D. João autorizou a criação de indústrias no Brasil, mas o Tratado de 1810 tornou ainda mais pesadas as dificuldades com falta de capital e capacidade de concorrência com os produtos ingleses.</a:t>
          </a:r>
        </a:p>
      </dsp:txBody>
      <dsp:txXfrm>
        <a:off x="6057002" y="4032337"/>
        <a:ext cx="2783281" cy="1134512"/>
      </dsp:txXfrm>
    </dsp:sp>
    <dsp:sp modelId="{CA5846E3-3BB7-4BB6-898A-0D6DE475F5A1}">
      <dsp:nvSpPr>
        <dsp:cNvPr id="0" name=""/>
        <dsp:cNvSpPr/>
      </dsp:nvSpPr>
      <dsp:spPr>
        <a:xfrm rot="5400000">
          <a:off x="2479417" y="3532535"/>
          <a:ext cx="1890854" cy="164504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Roboto" pitchFamily="2" charset="0"/>
            <a:ea typeface="Roboto" pitchFamily="2" charset="0"/>
          </a:endParaRPr>
        </a:p>
      </dsp:txBody>
      <dsp:txXfrm rot="-5400000">
        <a:off x="2858675" y="3704288"/>
        <a:ext cx="1132337" cy="13015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359F1-9000-49B7-B6E1-58D327C9BA9A}">
      <dsp:nvSpPr>
        <dsp:cNvPr id="0" name=""/>
        <dsp:cNvSpPr/>
      </dsp:nvSpPr>
      <dsp:spPr>
        <a:xfrm>
          <a:off x="453" y="34323"/>
          <a:ext cx="1767054" cy="1060232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Impostos cobrados pelo Rio de Janeiro.</a:t>
          </a:r>
        </a:p>
      </dsp:txBody>
      <dsp:txXfrm>
        <a:off x="453" y="34323"/>
        <a:ext cx="1767054" cy="1060232"/>
      </dsp:txXfrm>
    </dsp:sp>
    <dsp:sp modelId="{3C66A8E8-3B26-44B0-BFBF-07D2D9AECB4D}">
      <dsp:nvSpPr>
        <dsp:cNvPr id="0" name=""/>
        <dsp:cNvSpPr/>
      </dsp:nvSpPr>
      <dsp:spPr>
        <a:xfrm>
          <a:off x="1944212" y="18324"/>
          <a:ext cx="1767054" cy="1060232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Controle dos portugueses sobre o comércio varejista.</a:t>
          </a:r>
        </a:p>
      </dsp:txBody>
      <dsp:txXfrm>
        <a:off x="1944212" y="18324"/>
        <a:ext cx="1767054" cy="1060232"/>
      </dsp:txXfrm>
    </dsp:sp>
    <dsp:sp modelId="{A69F89AC-8413-4D13-AD7C-6CB2E9B8E585}">
      <dsp:nvSpPr>
        <dsp:cNvPr id="0" name=""/>
        <dsp:cNvSpPr/>
      </dsp:nvSpPr>
      <dsp:spPr>
        <a:xfrm>
          <a:off x="453" y="1255262"/>
          <a:ext cx="1767054" cy="1060232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Preferência dada aos portugueses quando havia promoção entre militares.</a:t>
          </a:r>
        </a:p>
      </dsp:txBody>
      <dsp:txXfrm>
        <a:off x="453" y="1255262"/>
        <a:ext cx="1767054" cy="1060232"/>
      </dsp:txXfrm>
    </dsp:sp>
    <dsp:sp modelId="{6160CCDC-F3F4-4951-AAB1-B6B2AAB62CA0}">
      <dsp:nvSpPr>
        <dsp:cNvPr id="0" name=""/>
        <dsp:cNvSpPr/>
      </dsp:nvSpPr>
      <dsp:spPr>
        <a:xfrm>
          <a:off x="1944212" y="1255262"/>
          <a:ext cx="1767054" cy="1060232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Crise agrícola de 1816, com aumento do preço dos alimentos e fome nas cidades.</a:t>
          </a:r>
        </a:p>
      </dsp:txBody>
      <dsp:txXfrm>
        <a:off x="1944212" y="1255262"/>
        <a:ext cx="1767054" cy="10602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06E64-441D-4199-88DC-AE2249DADB8A}">
      <dsp:nvSpPr>
        <dsp:cNvPr id="0" name=""/>
        <dsp:cNvSpPr/>
      </dsp:nvSpPr>
      <dsp:spPr>
        <a:xfrm>
          <a:off x="4316" y="152424"/>
          <a:ext cx="781382" cy="781382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6EFC0-473F-4DA1-94B4-3B78E287E2C5}">
      <dsp:nvSpPr>
        <dsp:cNvPr id="0" name=""/>
        <dsp:cNvSpPr/>
      </dsp:nvSpPr>
      <dsp:spPr>
        <a:xfrm>
          <a:off x="82454" y="230562"/>
          <a:ext cx="625106" cy="625106"/>
        </a:xfrm>
        <a:prstGeom prst="pie">
          <a:avLst>
            <a:gd name="adj1" fmla="val 135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896D9-46CB-4B1E-883A-EC334042AA2B}">
      <dsp:nvSpPr>
        <dsp:cNvPr id="0" name=""/>
        <dsp:cNvSpPr/>
      </dsp:nvSpPr>
      <dsp:spPr>
        <a:xfrm rot="16200000">
          <a:off x="-894273" y="1910535"/>
          <a:ext cx="2266009" cy="46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Eclosão</a:t>
          </a:r>
        </a:p>
      </dsp:txBody>
      <dsp:txXfrm>
        <a:off x="-894273" y="1910535"/>
        <a:ext cx="2266009" cy="468829"/>
      </dsp:txXfrm>
    </dsp:sp>
    <dsp:sp modelId="{5A6842CC-27B0-4473-80D4-746511809819}">
      <dsp:nvSpPr>
        <dsp:cNvPr id="0" name=""/>
        <dsp:cNvSpPr/>
      </dsp:nvSpPr>
      <dsp:spPr>
        <a:xfrm>
          <a:off x="551284" y="152424"/>
          <a:ext cx="1634058" cy="312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Os pernambucanos expulsaram o governador e proclamaram uma república separada do Rio de Janeiro e de Portugal.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Governo provisório formado por pessoas de diferentes grupos sociais.</a:t>
          </a:r>
        </a:p>
      </dsp:txBody>
      <dsp:txXfrm>
        <a:off x="551284" y="152424"/>
        <a:ext cx="1634058" cy="3125530"/>
      </dsp:txXfrm>
    </dsp:sp>
    <dsp:sp modelId="{1153662E-F4D5-445C-AA70-0CE2BFC46720}">
      <dsp:nvSpPr>
        <dsp:cNvPr id="0" name=""/>
        <dsp:cNvSpPr/>
      </dsp:nvSpPr>
      <dsp:spPr>
        <a:xfrm>
          <a:off x="2558578" y="152424"/>
          <a:ext cx="781382" cy="781382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84A7B-4FDE-4585-9D30-DF376CD175E0}">
      <dsp:nvSpPr>
        <dsp:cNvPr id="0" name=""/>
        <dsp:cNvSpPr/>
      </dsp:nvSpPr>
      <dsp:spPr>
        <a:xfrm>
          <a:off x="2636716" y="230562"/>
          <a:ext cx="625106" cy="625106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DDA11-CB2E-438A-9598-2FAE550C0283}">
      <dsp:nvSpPr>
        <dsp:cNvPr id="0" name=""/>
        <dsp:cNvSpPr/>
      </dsp:nvSpPr>
      <dsp:spPr>
        <a:xfrm rot="16200000">
          <a:off x="1659988" y="1910535"/>
          <a:ext cx="2266009" cy="46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Difusão</a:t>
          </a:r>
        </a:p>
      </dsp:txBody>
      <dsp:txXfrm>
        <a:off x="1659988" y="1910535"/>
        <a:ext cx="2266009" cy="468829"/>
      </dsp:txXfrm>
    </dsp:sp>
    <dsp:sp modelId="{217F813D-DB1C-4A7D-8B84-C20E06B6A99A}">
      <dsp:nvSpPr>
        <dsp:cNvPr id="0" name=""/>
        <dsp:cNvSpPr/>
      </dsp:nvSpPr>
      <dsp:spPr>
        <a:xfrm>
          <a:off x="3063023" y="155987"/>
          <a:ext cx="1562765" cy="312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Paraibanos, potiguares e cearenses também tomaram o poder em suas província.</a:t>
          </a:r>
          <a:br>
            <a:rPr lang="pt-BR" sz="1400" kern="1200" dirty="0"/>
          </a:br>
          <a:br>
            <a:rPr lang="pt-BR" sz="1400" kern="1200" dirty="0"/>
          </a:br>
          <a:endParaRPr lang="pt-BR" sz="1400" kern="1200" dirty="0"/>
        </a:p>
      </dsp:txBody>
      <dsp:txXfrm>
        <a:off x="3063023" y="155987"/>
        <a:ext cx="1562765" cy="3125530"/>
      </dsp:txXfrm>
    </dsp:sp>
    <dsp:sp modelId="{C27EF036-CD01-41D9-A923-95D13BEB500E}">
      <dsp:nvSpPr>
        <dsp:cNvPr id="0" name=""/>
        <dsp:cNvSpPr/>
      </dsp:nvSpPr>
      <dsp:spPr>
        <a:xfrm>
          <a:off x="5041547" y="152424"/>
          <a:ext cx="781382" cy="781382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FB8B2-4DAA-492A-801F-A0F80A1E805A}">
      <dsp:nvSpPr>
        <dsp:cNvPr id="0" name=""/>
        <dsp:cNvSpPr/>
      </dsp:nvSpPr>
      <dsp:spPr>
        <a:xfrm>
          <a:off x="5119685" y="230562"/>
          <a:ext cx="625106" cy="625106"/>
        </a:xfrm>
        <a:prstGeom prst="pie">
          <a:avLst>
            <a:gd name="adj1" fmla="val 81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009FC-1A89-491F-B432-9C39A2763FF4}">
      <dsp:nvSpPr>
        <dsp:cNvPr id="0" name=""/>
        <dsp:cNvSpPr/>
      </dsp:nvSpPr>
      <dsp:spPr>
        <a:xfrm rot="16200000">
          <a:off x="4142957" y="1910535"/>
          <a:ext cx="2266009" cy="46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Ações</a:t>
          </a:r>
        </a:p>
      </dsp:txBody>
      <dsp:txXfrm>
        <a:off x="4142957" y="1910535"/>
        <a:ext cx="2266009" cy="468829"/>
      </dsp:txXfrm>
    </dsp:sp>
    <dsp:sp modelId="{46B01505-5EFC-47FF-9D3F-83CFA2365FCA}">
      <dsp:nvSpPr>
        <dsp:cNvPr id="0" name=""/>
        <dsp:cNvSpPr/>
      </dsp:nvSpPr>
      <dsp:spPr>
        <a:xfrm>
          <a:off x="5588515" y="152424"/>
          <a:ext cx="1562765" cy="312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Criação de uma nova bandeira;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Abolição de vários impostos;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Aumento do salário dos soldados;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Liberdade de imprensa e tolerância religiosa.</a:t>
          </a:r>
        </a:p>
      </dsp:txBody>
      <dsp:txXfrm>
        <a:off x="5588515" y="152424"/>
        <a:ext cx="1562765" cy="3125530"/>
      </dsp:txXfrm>
    </dsp:sp>
    <dsp:sp modelId="{7BFE9CFC-D030-4B72-AEBD-736291BD46BD}">
      <dsp:nvSpPr>
        <dsp:cNvPr id="0" name=""/>
        <dsp:cNvSpPr/>
      </dsp:nvSpPr>
      <dsp:spPr>
        <a:xfrm>
          <a:off x="7524516" y="152424"/>
          <a:ext cx="781382" cy="781382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B3EF3-0867-4AAD-B4CD-8A619C667AB9}">
      <dsp:nvSpPr>
        <dsp:cNvPr id="0" name=""/>
        <dsp:cNvSpPr/>
      </dsp:nvSpPr>
      <dsp:spPr>
        <a:xfrm>
          <a:off x="7602654" y="230562"/>
          <a:ext cx="625106" cy="62510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D9A44-49A8-471E-BEDC-05FC906D3FB3}">
      <dsp:nvSpPr>
        <dsp:cNvPr id="0" name=""/>
        <dsp:cNvSpPr/>
      </dsp:nvSpPr>
      <dsp:spPr>
        <a:xfrm rot="16200000">
          <a:off x="6625926" y="1910535"/>
          <a:ext cx="2266009" cy="46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Repressão</a:t>
          </a:r>
        </a:p>
      </dsp:txBody>
      <dsp:txXfrm>
        <a:off x="6625926" y="1910535"/>
        <a:ext cx="2266009" cy="468829"/>
      </dsp:txXfrm>
    </dsp:sp>
    <dsp:sp modelId="{A7A1844E-124C-49FC-9C43-F91432AA90DC}">
      <dsp:nvSpPr>
        <dsp:cNvPr id="0" name=""/>
        <dsp:cNvSpPr/>
      </dsp:nvSpPr>
      <dsp:spPr>
        <a:xfrm>
          <a:off x="8071484" y="152424"/>
          <a:ext cx="1562765" cy="312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O movimento foi reprimido com a ajuda de comerciantes portugueses e proprietários de terras.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Reestabelecimento da ordem social e étnica.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• Punições: morte na forca por crime de lesa-majestade.</a:t>
          </a:r>
        </a:p>
      </dsp:txBody>
      <dsp:txXfrm>
        <a:off x="8071484" y="152424"/>
        <a:ext cx="1562765" cy="3125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EB979-F03B-43FD-8F9B-4B34FF07A359}">
      <dsp:nvSpPr>
        <dsp:cNvPr id="0" name=""/>
        <dsp:cNvSpPr/>
      </dsp:nvSpPr>
      <dsp:spPr>
        <a:xfrm>
          <a:off x="0" y="277654"/>
          <a:ext cx="4965405" cy="552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371" tIns="1353820" rIns="38537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Olinda e Recife.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Contexto: queda do preço do açúcar brasileiro no mercado europeu.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Empobrecimento dos senhores de engenho de Olinda e endividamento com os comerciantes de Recife.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Poder político concentrado em Olinda.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Comerciantes de Recife pedem ao rei a elevação de seu povoado a vila, para terem sua própria Câmara Municipal.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 rei de Portugal atende o pedido dos comerciantes de Recife, que se apressam em construir um pelourinho.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Os senhores de Olinda se armam, invadem Recife e destroem o pelourinho.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Repressão da revolta em favor dos recifenses.</a:t>
          </a:r>
        </a:p>
      </dsp:txBody>
      <dsp:txXfrm>
        <a:off x="0" y="277654"/>
        <a:ext cx="4965405" cy="5528250"/>
      </dsp:txXfrm>
    </dsp:sp>
    <dsp:sp modelId="{0ADB4573-3D25-496D-97BE-F043017C601D}">
      <dsp:nvSpPr>
        <dsp:cNvPr id="0" name=""/>
        <dsp:cNvSpPr/>
      </dsp:nvSpPr>
      <dsp:spPr>
        <a:xfrm>
          <a:off x="248270" y="385491"/>
          <a:ext cx="2667733" cy="8515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376" tIns="0" rIns="13137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Guerra dos Mascates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(1710-1711)</a:t>
          </a:r>
        </a:p>
      </dsp:txBody>
      <dsp:txXfrm>
        <a:off x="289840" y="427061"/>
        <a:ext cx="2584593" cy="768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60635-1327-4A42-8F4B-3A618BAE213C}">
      <dsp:nvSpPr>
        <dsp:cNvPr id="0" name=""/>
        <dsp:cNvSpPr/>
      </dsp:nvSpPr>
      <dsp:spPr>
        <a:xfrm>
          <a:off x="0" y="186152"/>
          <a:ext cx="3862059" cy="606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739" tIns="1083056" rIns="2997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Contexto: criação da Intendência das Minas para aumentar o controle da Coroa sobre a extração mineral.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Impostos diversos, incluindo o quinto (20% de todo ouro extraído).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Maior opressão fiscal = maior reação (contrabando).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Criação das casas de fundição e eclosão da revolta.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Exigências dos rebeldes: redução no preço dos alimentos e anulação do decreto que criava as casas de fundição.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Repressão violenta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Consequências político-administrativas: separação de Minas Gerais e São Paulo, com a criação da capitania de Minas Gerais </a:t>
          </a:r>
        </a:p>
      </dsp:txBody>
      <dsp:txXfrm>
        <a:off x="0" y="186152"/>
        <a:ext cx="3862059" cy="6060600"/>
      </dsp:txXfrm>
    </dsp:sp>
    <dsp:sp modelId="{1469862C-A6F1-4878-9C7F-126B5DF0883D}">
      <dsp:nvSpPr>
        <dsp:cNvPr id="0" name=""/>
        <dsp:cNvSpPr/>
      </dsp:nvSpPr>
      <dsp:spPr>
        <a:xfrm>
          <a:off x="193102" y="31182"/>
          <a:ext cx="2703441" cy="99680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84" tIns="0" rIns="102184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Revolta de Vila Rica (1720)</a:t>
          </a:r>
        </a:p>
      </dsp:txBody>
      <dsp:txXfrm>
        <a:off x="241762" y="79842"/>
        <a:ext cx="2606121" cy="899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24DBB-9093-42AA-9B4A-1D56AD802976}">
      <dsp:nvSpPr>
        <dsp:cNvPr id="0" name=""/>
        <dsp:cNvSpPr/>
      </dsp:nvSpPr>
      <dsp:spPr>
        <a:xfrm>
          <a:off x="-5619390" y="-860243"/>
          <a:ext cx="6690506" cy="6690506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0A566-03F2-4A24-B137-8CD83576E660}">
      <dsp:nvSpPr>
        <dsp:cNvPr id="0" name=""/>
        <dsp:cNvSpPr/>
      </dsp:nvSpPr>
      <dsp:spPr>
        <a:xfrm>
          <a:off x="560702" y="382095"/>
          <a:ext cx="5586043" cy="764587"/>
        </a:xfrm>
        <a:prstGeom prst="rect">
          <a:avLst/>
        </a:prstGeom>
        <a:solidFill>
          <a:srgbClr val="E0B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89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tx1"/>
              </a:solidFill>
            </a:rPr>
            <a:t>Ocupação e povoamento de áreas no interior do território.</a:t>
          </a:r>
        </a:p>
      </dsp:txBody>
      <dsp:txXfrm>
        <a:off x="560702" y="382095"/>
        <a:ext cx="5586043" cy="764587"/>
      </dsp:txXfrm>
    </dsp:sp>
    <dsp:sp modelId="{D78920B3-67B2-4713-B013-08BA073DE688}">
      <dsp:nvSpPr>
        <dsp:cNvPr id="0" name=""/>
        <dsp:cNvSpPr/>
      </dsp:nvSpPr>
      <dsp:spPr>
        <a:xfrm>
          <a:off x="82834" y="286521"/>
          <a:ext cx="955734" cy="955734"/>
        </a:xfrm>
        <a:prstGeom prst="ellipse">
          <a:avLst/>
        </a:prstGeom>
        <a:solidFill>
          <a:srgbClr val="FF3788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7A39D-2CDF-4720-891F-FBA0E645BF6D}">
      <dsp:nvSpPr>
        <dsp:cNvPr id="0" name=""/>
        <dsp:cNvSpPr/>
      </dsp:nvSpPr>
      <dsp:spPr>
        <a:xfrm>
          <a:off x="999058" y="1529175"/>
          <a:ext cx="5147687" cy="764587"/>
        </a:xfrm>
        <a:prstGeom prst="rect">
          <a:avLst/>
        </a:prstGeom>
        <a:solidFill>
          <a:srgbClr val="E0B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89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tx1"/>
              </a:solidFill>
            </a:rPr>
            <a:t>Florescimento da vida urbana = nascimentos de vilas e cidades.</a:t>
          </a:r>
        </a:p>
      </dsp:txBody>
      <dsp:txXfrm>
        <a:off x="999058" y="1529175"/>
        <a:ext cx="5147687" cy="764587"/>
      </dsp:txXfrm>
    </dsp:sp>
    <dsp:sp modelId="{38C1EB85-AEEF-4B2C-8149-F7A4FE655D53}">
      <dsp:nvSpPr>
        <dsp:cNvPr id="0" name=""/>
        <dsp:cNvSpPr/>
      </dsp:nvSpPr>
      <dsp:spPr>
        <a:xfrm>
          <a:off x="521190" y="1433602"/>
          <a:ext cx="955734" cy="955734"/>
        </a:xfrm>
        <a:prstGeom prst="ellipse">
          <a:avLst/>
        </a:prstGeom>
        <a:solidFill>
          <a:srgbClr val="FF3788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6C7BD-2509-4146-91A0-F7FCDF8E16D1}">
      <dsp:nvSpPr>
        <dsp:cNvPr id="0" name=""/>
        <dsp:cNvSpPr/>
      </dsp:nvSpPr>
      <dsp:spPr>
        <a:xfrm>
          <a:off x="999058" y="2676256"/>
          <a:ext cx="5147687" cy="764587"/>
        </a:xfrm>
        <a:prstGeom prst="rect">
          <a:avLst/>
        </a:prstGeom>
        <a:solidFill>
          <a:srgbClr val="E0B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89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tx1"/>
              </a:solidFill>
            </a:rPr>
            <a:t>Mudança da capital de Salvador para o Rio de Janeiro.</a:t>
          </a:r>
        </a:p>
      </dsp:txBody>
      <dsp:txXfrm>
        <a:off x="999058" y="2676256"/>
        <a:ext cx="5147687" cy="764587"/>
      </dsp:txXfrm>
    </dsp:sp>
    <dsp:sp modelId="{16750FD4-584D-4F0D-8EE4-BD45BA2776E7}">
      <dsp:nvSpPr>
        <dsp:cNvPr id="0" name=""/>
        <dsp:cNvSpPr/>
      </dsp:nvSpPr>
      <dsp:spPr>
        <a:xfrm>
          <a:off x="521190" y="2580682"/>
          <a:ext cx="955734" cy="955734"/>
        </a:xfrm>
        <a:prstGeom prst="ellipse">
          <a:avLst/>
        </a:prstGeom>
        <a:solidFill>
          <a:srgbClr val="FF3788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D162A-4B17-4C4D-B2F0-1B77E2259E7D}">
      <dsp:nvSpPr>
        <dsp:cNvPr id="0" name=""/>
        <dsp:cNvSpPr/>
      </dsp:nvSpPr>
      <dsp:spPr>
        <a:xfrm>
          <a:off x="560702" y="3823336"/>
          <a:ext cx="5586043" cy="764587"/>
        </a:xfrm>
        <a:prstGeom prst="rect">
          <a:avLst/>
        </a:prstGeom>
        <a:solidFill>
          <a:srgbClr val="E0B6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89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solidFill>
                <a:schemeClr val="tx1"/>
              </a:solidFill>
            </a:rPr>
            <a:t>Crescimento do mercado interno.</a:t>
          </a:r>
        </a:p>
      </dsp:txBody>
      <dsp:txXfrm>
        <a:off x="560702" y="3823336"/>
        <a:ext cx="5586043" cy="764587"/>
      </dsp:txXfrm>
    </dsp:sp>
    <dsp:sp modelId="{784E911F-DBCA-48F0-9DB7-4ABDF86E8DE7}">
      <dsp:nvSpPr>
        <dsp:cNvPr id="0" name=""/>
        <dsp:cNvSpPr/>
      </dsp:nvSpPr>
      <dsp:spPr>
        <a:xfrm>
          <a:off x="82834" y="3727763"/>
          <a:ext cx="955734" cy="955734"/>
        </a:xfrm>
        <a:prstGeom prst="ellipse">
          <a:avLst/>
        </a:prstGeom>
        <a:solidFill>
          <a:srgbClr val="FF3788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B19D1-666C-4F4D-8B1E-C5A98B2570AB}">
      <dsp:nvSpPr>
        <dsp:cNvPr id="0" name=""/>
        <dsp:cNvSpPr/>
      </dsp:nvSpPr>
      <dsp:spPr>
        <a:xfrm>
          <a:off x="953250" y="3259831"/>
          <a:ext cx="8493801" cy="130682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FF5AE-6ED3-4A0D-9E51-016D0AA6A216}">
      <dsp:nvSpPr>
        <dsp:cNvPr id="0" name=""/>
        <dsp:cNvSpPr/>
      </dsp:nvSpPr>
      <dsp:spPr>
        <a:xfrm>
          <a:off x="65373" y="1516171"/>
          <a:ext cx="1690814" cy="2078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1760: as jazidas mineiras começam a se esgotar.</a:t>
          </a:r>
          <a:endParaRPr lang="pt-BR" sz="1400" b="1" kern="1200" dirty="0"/>
        </a:p>
      </dsp:txBody>
      <dsp:txXfrm>
        <a:off x="147912" y="1598710"/>
        <a:ext cx="1525736" cy="1913862"/>
      </dsp:txXfrm>
    </dsp:sp>
    <dsp:sp modelId="{2839AF94-384E-484A-B9A4-7F15CF38FAAC}">
      <dsp:nvSpPr>
        <dsp:cNvPr id="0" name=""/>
        <dsp:cNvSpPr/>
      </dsp:nvSpPr>
      <dsp:spPr>
        <a:xfrm>
          <a:off x="1778259" y="1559205"/>
          <a:ext cx="1690814" cy="207894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Empobrecimento da população de Minas Gerais e aumento do medo e da insegurança.</a:t>
          </a:r>
          <a:endParaRPr lang="pt-BR" sz="1400" b="1" kern="1200" dirty="0"/>
        </a:p>
      </dsp:txBody>
      <dsp:txXfrm>
        <a:off x="1860798" y="1641744"/>
        <a:ext cx="1525736" cy="1913862"/>
      </dsp:txXfrm>
    </dsp:sp>
    <dsp:sp modelId="{E2DBB799-1703-4FA5-BF45-C5D006FBC602}">
      <dsp:nvSpPr>
        <dsp:cNvPr id="0" name=""/>
        <dsp:cNvSpPr/>
      </dsp:nvSpPr>
      <dsp:spPr>
        <a:xfrm>
          <a:off x="3553614" y="1559205"/>
          <a:ext cx="1690814" cy="207894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1788: anúncio de uma derrama e instauração de um clima de revolta.</a:t>
          </a:r>
          <a:endParaRPr lang="pt-BR" sz="1400" b="1" kern="1200" dirty="0"/>
        </a:p>
      </dsp:txBody>
      <dsp:txXfrm>
        <a:off x="3636153" y="1641744"/>
        <a:ext cx="1525736" cy="1913862"/>
      </dsp:txXfrm>
    </dsp:sp>
    <dsp:sp modelId="{D604C336-A0D5-4C96-82AE-7FED6E551BC1}">
      <dsp:nvSpPr>
        <dsp:cNvPr id="0" name=""/>
        <dsp:cNvSpPr/>
      </dsp:nvSpPr>
      <dsp:spPr>
        <a:xfrm>
          <a:off x="5328969" y="1559205"/>
          <a:ext cx="1690814" cy="207894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Rebeldes: h</a:t>
          </a:r>
          <a:r>
            <a:rPr lang="pt-BR" sz="1400" b="1" kern="1200" dirty="0">
              <a:latin typeface="Roboto" pitchFamily="2" charset="0"/>
              <a:ea typeface="Roboto" pitchFamily="2" charset="0"/>
            </a:rPr>
            <a:t>omens locais, em sua maioria ricos. </a:t>
          </a:r>
          <a:endParaRPr lang="pt-BR" sz="1400" b="1" kern="1200" dirty="0"/>
        </a:p>
      </dsp:txBody>
      <dsp:txXfrm>
        <a:off x="5411508" y="1641744"/>
        <a:ext cx="1525736" cy="1913862"/>
      </dsp:txXfrm>
    </dsp:sp>
    <dsp:sp modelId="{0C41A57F-C8E6-4273-9F27-B7788FB5ED9C}">
      <dsp:nvSpPr>
        <dsp:cNvPr id="0" name=""/>
        <dsp:cNvSpPr/>
      </dsp:nvSpPr>
      <dsp:spPr>
        <a:xfrm>
          <a:off x="7104325" y="1559205"/>
          <a:ext cx="1690814" cy="207894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Aspirações diversas: ideais republicanos e iluministas, independência de Minas Gerais, ou somente a suspensão da derrama.</a:t>
          </a:r>
          <a:endParaRPr lang="pt-BR" sz="1400" b="1" kern="1200" dirty="0"/>
        </a:p>
      </dsp:txBody>
      <dsp:txXfrm>
        <a:off x="7186864" y="1641744"/>
        <a:ext cx="1525736" cy="1913862"/>
      </dsp:txXfrm>
    </dsp:sp>
    <dsp:sp modelId="{B527DFA0-1257-405A-A167-ADD3B00C59D7}">
      <dsp:nvSpPr>
        <dsp:cNvPr id="0" name=""/>
        <dsp:cNvSpPr/>
      </dsp:nvSpPr>
      <dsp:spPr>
        <a:xfrm>
          <a:off x="8879680" y="1559205"/>
          <a:ext cx="1690814" cy="207894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Denúncia da conjuração; suspensão da derrama  e repressão dos conjurados. Execução de Tiradentes.</a:t>
          </a:r>
          <a:endParaRPr lang="pt-BR" sz="1400" b="1" kern="1200" dirty="0"/>
        </a:p>
      </dsp:txBody>
      <dsp:txXfrm>
        <a:off x="8962219" y="1641744"/>
        <a:ext cx="1525736" cy="1913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FF036-132F-474C-8E43-721CA15E2EA7}">
      <dsp:nvSpPr>
        <dsp:cNvPr id="0" name=""/>
        <dsp:cNvSpPr/>
      </dsp:nvSpPr>
      <dsp:spPr>
        <a:xfrm>
          <a:off x="23840" y="3620"/>
          <a:ext cx="3106208" cy="776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itchFamily="2" charset="0"/>
              <a:ea typeface="Roboto" pitchFamily="2" charset="0"/>
            </a:rPr>
            <a:t>Primeira tentativa inglesa</a:t>
          </a:r>
        </a:p>
      </dsp:txBody>
      <dsp:txXfrm>
        <a:off x="46584" y="26364"/>
        <a:ext cx="3060720" cy="731064"/>
      </dsp:txXfrm>
    </dsp:sp>
    <dsp:sp modelId="{4CD26AB8-B030-4131-9C07-C0548950E50B}">
      <dsp:nvSpPr>
        <dsp:cNvPr id="0" name=""/>
        <dsp:cNvSpPr/>
      </dsp:nvSpPr>
      <dsp:spPr>
        <a:xfrm rot="5400000">
          <a:off x="1508996" y="848120"/>
          <a:ext cx="135896" cy="1358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98614-ACBD-4D6D-B0AB-9C6D99AA2368}">
      <dsp:nvSpPr>
        <dsp:cNvPr id="0" name=""/>
        <dsp:cNvSpPr/>
      </dsp:nvSpPr>
      <dsp:spPr>
        <a:xfrm>
          <a:off x="23840" y="1051965"/>
          <a:ext cx="3106208" cy="7765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1585: a rainha Elizabeth I deu permissão a Sir Walter Raleigh para iniciar a colonização.</a:t>
          </a:r>
        </a:p>
      </dsp:txBody>
      <dsp:txXfrm>
        <a:off x="46584" y="1074709"/>
        <a:ext cx="3060720" cy="731064"/>
      </dsp:txXfrm>
    </dsp:sp>
    <dsp:sp modelId="{B9057F8B-22C9-4CFA-8A12-7F4F02D793A1}">
      <dsp:nvSpPr>
        <dsp:cNvPr id="0" name=""/>
        <dsp:cNvSpPr/>
      </dsp:nvSpPr>
      <dsp:spPr>
        <a:xfrm rot="5400000">
          <a:off x="1508996" y="1896465"/>
          <a:ext cx="135896" cy="1358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4CFE-BA46-4BE9-8B0B-3F99CF057FC9}">
      <dsp:nvSpPr>
        <dsp:cNvPr id="0" name=""/>
        <dsp:cNvSpPr/>
      </dsp:nvSpPr>
      <dsp:spPr>
        <a:xfrm>
          <a:off x="23840" y="2100310"/>
          <a:ext cx="3106208" cy="7765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Sir Raleigh fundou Virgínia, um povoado na costa leste da América.</a:t>
          </a:r>
        </a:p>
      </dsp:txBody>
      <dsp:txXfrm>
        <a:off x="46584" y="2123054"/>
        <a:ext cx="3060720" cy="731064"/>
      </dsp:txXfrm>
    </dsp:sp>
    <dsp:sp modelId="{50F84DF1-C665-45A8-A783-CEC480C71046}">
      <dsp:nvSpPr>
        <dsp:cNvPr id="0" name=""/>
        <dsp:cNvSpPr/>
      </dsp:nvSpPr>
      <dsp:spPr>
        <a:xfrm rot="5400000">
          <a:off x="1508996" y="2944811"/>
          <a:ext cx="135896" cy="1358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8B680-C8F1-4088-9E1B-82E76F35B98B}">
      <dsp:nvSpPr>
        <dsp:cNvPr id="0" name=""/>
        <dsp:cNvSpPr/>
      </dsp:nvSpPr>
      <dsp:spPr>
        <a:xfrm>
          <a:off x="23840" y="3148656"/>
          <a:ext cx="3106208" cy="7765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Fracasso por causa da fome, das doenças e da resistência indígena.</a:t>
          </a:r>
        </a:p>
      </dsp:txBody>
      <dsp:txXfrm>
        <a:off x="46584" y="3171400"/>
        <a:ext cx="3060720" cy="731064"/>
      </dsp:txXfrm>
    </dsp:sp>
    <dsp:sp modelId="{05031C0D-5C46-4CD0-B972-C01AEB15DCE3}">
      <dsp:nvSpPr>
        <dsp:cNvPr id="0" name=""/>
        <dsp:cNvSpPr/>
      </dsp:nvSpPr>
      <dsp:spPr>
        <a:xfrm>
          <a:off x="3564918" y="3620"/>
          <a:ext cx="3106208" cy="776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itchFamily="2" charset="0"/>
              <a:ea typeface="Roboto" pitchFamily="2" charset="0"/>
            </a:rPr>
            <a:t>Segunda tentativa</a:t>
          </a:r>
        </a:p>
      </dsp:txBody>
      <dsp:txXfrm>
        <a:off x="3587662" y="26364"/>
        <a:ext cx="3060720" cy="731064"/>
      </dsp:txXfrm>
    </dsp:sp>
    <dsp:sp modelId="{8ABD8211-43BA-4BF9-BC9D-DA7244FC8F4C}">
      <dsp:nvSpPr>
        <dsp:cNvPr id="0" name=""/>
        <dsp:cNvSpPr/>
      </dsp:nvSpPr>
      <dsp:spPr>
        <a:xfrm rot="5400000">
          <a:off x="5050074" y="848120"/>
          <a:ext cx="135896" cy="1358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FD169-88FD-48D8-9D18-0A0D9EA54CD8}">
      <dsp:nvSpPr>
        <dsp:cNvPr id="0" name=""/>
        <dsp:cNvSpPr/>
      </dsp:nvSpPr>
      <dsp:spPr>
        <a:xfrm>
          <a:off x="3564918" y="1051965"/>
          <a:ext cx="3106208" cy="7765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Início do século XVII: concessão a duas companhias de comércio.</a:t>
          </a:r>
        </a:p>
      </dsp:txBody>
      <dsp:txXfrm>
        <a:off x="3587662" y="1074709"/>
        <a:ext cx="3060720" cy="731064"/>
      </dsp:txXfrm>
    </dsp:sp>
    <dsp:sp modelId="{D3EB32CE-C81D-4566-A1F3-C468E341FE9D}">
      <dsp:nvSpPr>
        <dsp:cNvPr id="0" name=""/>
        <dsp:cNvSpPr/>
      </dsp:nvSpPr>
      <dsp:spPr>
        <a:xfrm rot="5400000">
          <a:off x="5050074" y="1896465"/>
          <a:ext cx="135896" cy="1358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08B6B-4BB5-4C3D-AE32-D5224F0ED3F4}">
      <dsp:nvSpPr>
        <dsp:cNvPr id="0" name=""/>
        <dsp:cNvSpPr/>
      </dsp:nvSpPr>
      <dsp:spPr>
        <a:xfrm>
          <a:off x="3564918" y="2100310"/>
          <a:ext cx="3106208" cy="7765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Promessa de terras férteis e novas oportunidades de vida.</a:t>
          </a:r>
        </a:p>
      </dsp:txBody>
      <dsp:txXfrm>
        <a:off x="3587662" y="2123054"/>
        <a:ext cx="3060720" cy="731064"/>
      </dsp:txXfrm>
    </dsp:sp>
    <dsp:sp modelId="{677617F9-B3D0-403C-95FA-4C64C66EF0DA}">
      <dsp:nvSpPr>
        <dsp:cNvPr id="0" name=""/>
        <dsp:cNvSpPr/>
      </dsp:nvSpPr>
      <dsp:spPr>
        <a:xfrm rot="5400000">
          <a:off x="5050074" y="2944811"/>
          <a:ext cx="135896" cy="1358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6DA20-AD71-476F-A409-569875820ACF}">
      <dsp:nvSpPr>
        <dsp:cNvPr id="0" name=""/>
        <dsp:cNvSpPr/>
      </dsp:nvSpPr>
      <dsp:spPr>
        <a:xfrm>
          <a:off x="3564918" y="3148656"/>
          <a:ext cx="3106208" cy="77655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A propaganda atraiu: degredados; aventureiros; mulheres pobres; camponeses sem terra; grupos religiosos protestantes ingleses.</a:t>
          </a:r>
        </a:p>
      </dsp:txBody>
      <dsp:txXfrm>
        <a:off x="3587662" y="3171400"/>
        <a:ext cx="3060720" cy="731064"/>
      </dsp:txXfrm>
    </dsp:sp>
    <dsp:sp modelId="{6D57C2AD-4EAE-4BCA-80B2-8A2B45C5B834}">
      <dsp:nvSpPr>
        <dsp:cNvPr id="0" name=""/>
        <dsp:cNvSpPr/>
      </dsp:nvSpPr>
      <dsp:spPr>
        <a:xfrm rot="5400000">
          <a:off x="5050074" y="3993156"/>
          <a:ext cx="135896" cy="1358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126B-AF8A-416B-B1BE-A89C0BCAF37B}">
      <dsp:nvSpPr>
        <dsp:cNvPr id="0" name=""/>
        <dsp:cNvSpPr/>
      </dsp:nvSpPr>
      <dsp:spPr>
        <a:xfrm>
          <a:off x="3564918" y="4197001"/>
          <a:ext cx="3106208" cy="4703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Primeiros imigrantes: europeus de diferentes origens.</a:t>
          </a:r>
        </a:p>
      </dsp:txBody>
      <dsp:txXfrm>
        <a:off x="3578694" y="4210777"/>
        <a:ext cx="3078656" cy="442782"/>
      </dsp:txXfrm>
    </dsp:sp>
    <dsp:sp modelId="{067A266F-6DFE-49D9-925F-4BDE5133D05A}">
      <dsp:nvSpPr>
        <dsp:cNvPr id="0" name=""/>
        <dsp:cNvSpPr/>
      </dsp:nvSpPr>
      <dsp:spPr>
        <a:xfrm rot="5400000">
          <a:off x="5050074" y="4735284"/>
          <a:ext cx="135896" cy="1358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23A32-EF45-4A05-8EB2-90D77A6433CB}">
      <dsp:nvSpPr>
        <dsp:cNvPr id="0" name=""/>
        <dsp:cNvSpPr/>
      </dsp:nvSpPr>
      <dsp:spPr>
        <a:xfrm>
          <a:off x="3564918" y="4939129"/>
          <a:ext cx="3106208" cy="47591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Formação das Treze Colônias.</a:t>
          </a:r>
        </a:p>
      </dsp:txBody>
      <dsp:txXfrm>
        <a:off x="3578857" y="4953068"/>
        <a:ext cx="3078330" cy="448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9982-840B-4ED6-AD3F-B7B11A20B680}">
      <dsp:nvSpPr>
        <dsp:cNvPr id="0" name=""/>
        <dsp:cNvSpPr/>
      </dsp:nvSpPr>
      <dsp:spPr>
        <a:xfrm>
          <a:off x="1211" y="313198"/>
          <a:ext cx="3176583" cy="77113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Treze Colônias</a:t>
          </a:r>
        </a:p>
      </dsp:txBody>
      <dsp:txXfrm>
        <a:off x="23797" y="335784"/>
        <a:ext cx="3131411" cy="725959"/>
      </dsp:txXfrm>
    </dsp:sp>
    <dsp:sp modelId="{3E22627E-BA7E-4E3C-8EF8-01319A31F044}">
      <dsp:nvSpPr>
        <dsp:cNvPr id="0" name=""/>
        <dsp:cNvSpPr/>
      </dsp:nvSpPr>
      <dsp:spPr>
        <a:xfrm>
          <a:off x="318869" y="1084330"/>
          <a:ext cx="317658" cy="1425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706"/>
              </a:lnTo>
              <a:lnTo>
                <a:pt x="317658" y="142570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CDF0D-306C-4872-9BC1-CA72ABFEF00B}">
      <dsp:nvSpPr>
        <dsp:cNvPr id="0" name=""/>
        <dsp:cNvSpPr/>
      </dsp:nvSpPr>
      <dsp:spPr>
        <a:xfrm>
          <a:off x="636528" y="1481403"/>
          <a:ext cx="2651380" cy="205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itchFamily="2" charset="0"/>
              <a:ea typeface="Roboto" pitchFamily="2" charset="0"/>
            </a:rPr>
            <a:t>Colônias do sul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i="1" kern="1200" dirty="0">
              <a:latin typeface="Roboto" pitchFamily="2" charset="0"/>
              <a:ea typeface="Roboto" pitchFamily="2" charset="0"/>
            </a:rPr>
            <a:t>Plantation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Importações da Inglaterra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Mão de obra: servos brancos, depois, africanos escravizados </a:t>
          </a:r>
        </a:p>
      </dsp:txBody>
      <dsp:txXfrm>
        <a:off x="696783" y="1541658"/>
        <a:ext cx="2530870" cy="1936756"/>
      </dsp:txXfrm>
    </dsp:sp>
    <dsp:sp modelId="{B1EC0B67-0EA2-4E1D-9A81-AF314308B41C}">
      <dsp:nvSpPr>
        <dsp:cNvPr id="0" name=""/>
        <dsp:cNvSpPr/>
      </dsp:nvSpPr>
      <dsp:spPr>
        <a:xfrm>
          <a:off x="318869" y="1084330"/>
          <a:ext cx="317658" cy="3797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335"/>
              </a:lnTo>
              <a:lnTo>
                <a:pt x="317658" y="3797335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78302-DA48-49F4-857A-5BF6D9D583A0}">
      <dsp:nvSpPr>
        <dsp:cNvPr id="0" name=""/>
        <dsp:cNvSpPr/>
      </dsp:nvSpPr>
      <dsp:spPr>
        <a:xfrm>
          <a:off x="636528" y="3935743"/>
          <a:ext cx="2750616" cy="1891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itchFamily="2" charset="0"/>
              <a:ea typeface="Roboto" pitchFamily="2" charset="0"/>
            </a:rPr>
            <a:t>Colônias do centro-norte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Pequena propriedade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Policultura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Produção de manufaturas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Comércio triangular</a:t>
          </a:r>
        </a:p>
      </dsp:txBody>
      <dsp:txXfrm>
        <a:off x="691938" y="3991153"/>
        <a:ext cx="2639796" cy="17810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F3867-0532-4005-9A34-6E439889ED97}">
      <dsp:nvSpPr>
        <dsp:cNvPr id="0" name=""/>
        <dsp:cNvSpPr/>
      </dsp:nvSpPr>
      <dsp:spPr>
        <a:xfrm>
          <a:off x="1015189" y="-4256"/>
          <a:ext cx="2456600" cy="25397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C33A9-FC45-4B70-8EBF-4E9A8BAA8CE3}">
      <dsp:nvSpPr>
        <dsp:cNvPr id="0" name=""/>
        <dsp:cNvSpPr/>
      </dsp:nvSpPr>
      <dsp:spPr>
        <a:xfrm>
          <a:off x="1672610" y="980277"/>
          <a:ext cx="1140479" cy="570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effectLst/>
              <a:latin typeface="Roboto" pitchFamily="2" charset="0"/>
              <a:ea typeface="Roboto" pitchFamily="2" charset="0"/>
            </a:rPr>
            <a:t>Usando navios próprios, os colonos do Norte conseguiam melaço nas Antilhas e o transformavam em rum.</a:t>
          </a:r>
        </a:p>
      </dsp:txBody>
      <dsp:txXfrm>
        <a:off x="1672610" y="980277"/>
        <a:ext cx="1140479" cy="570103"/>
      </dsp:txXfrm>
    </dsp:sp>
    <dsp:sp modelId="{AB75C951-7666-4F4B-BC69-EBD0E1D456BA}">
      <dsp:nvSpPr>
        <dsp:cNvPr id="0" name=""/>
        <dsp:cNvSpPr/>
      </dsp:nvSpPr>
      <dsp:spPr>
        <a:xfrm>
          <a:off x="398224" y="1960895"/>
          <a:ext cx="2518952" cy="27485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345F7-D125-4F09-AD17-28E6052F231D}">
      <dsp:nvSpPr>
        <dsp:cNvPr id="0" name=""/>
        <dsp:cNvSpPr/>
      </dsp:nvSpPr>
      <dsp:spPr>
        <a:xfrm>
          <a:off x="1087461" y="2942725"/>
          <a:ext cx="1140479" cy="570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effectLst/>
              <a:latin typeface="Roboto" pitchFamily="2" charset="0"/>
              <a:ea typeface="Roboto" pitchFamily="2" charset="0"/>
            </a:rPr>
            <a:t>Trocavam rum, armas e tecidos por pessoas escravizadas na costa ocidental da África.</a:t>
          </a:r>
        </a:p>
      </dsp:txBody>
      <dsp:txXfrm>
        <a:off x="1087461" y="2942725"/>
        <a:ext cx="1140479" cy="570103"/>
      </dsp:txXfrm>
    </dsp:sp>
    <dsp:sp modelId="{53C2355A-A2AC-44B9-9C8B-0C159C97A559}">
      <dsp:nvSpPr>
        <dsp:cNvPr id="0" name=""/>
        <dsp:cNvSpPr/>
      </dsp:nvSpPr>
      <dsp:spPr>
        <a:xfrm>
          <a:off x="1105704" y="3676478"/>
          <a:ext cx="2309450" cy="229688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6D190-D324-42A0-85AF-3E4B18D062F1}">
      <dsp:nvSpPr>
        <dsp:cNvPr id="0" name=""/>
        <dsp:cNvSpPr/>
      </dsp:nvSpPr>
      <dsp:spPr>
        <a:xfrm>
          <a:off x="1736267" y="4532081"/>
          <a:ext cx="1140479" cy="570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effectLst/>
              <a:latin typeface="Roboto" pitchFamily="2" charset="0"/>
              <a:ea typeface="Roboto" pitchFamily="2" charset="0"/>
            </a:rPr>
            <a:t>Levavam os escravizados para serem vendidos nas fazendas das Antilhas e de lá voltavam com mais melaço de cana para transformar em rum.</a:t>
          </a:r>
        </a:p>
      </dsp:txBody>
      <dsp:txXfrm>
        <a:off x="1736267" y="4532081"/>
        <a:ext cx="1140479" cy="57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871B-2382-F847-98E2-47895C4028E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591D-11A9-F542-B077-9A8DB05BC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4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048E7-D0D4-457A-A60B-E18A0C494624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10545-D58A-4457-B15E-2443C9C595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1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10545-D58A-4457-B15E-2443C9C595F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49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803-49C2-344C-B34E-49C204CFB86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6662-B844-2440-98E4-31A6AA3DC695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B80F-7EA6-0E44-9C9E-5176201ACB0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04F6-8425-5A45-9F55-92C725828CA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CA15-14F6-4749-8B42-CEDCE325DA8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9D79-605F-A443-AB74-3082A9BA64C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B189-6C16-414E-8842-2DEF87577F3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B78F-B0EC-AF41-9BA5-3AC03B75F3D9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203A-B0DC-0C44-90D5-B12A341C934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F59B-E22E-7448-BA64-02E6DC1C13F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5B2B-5FF8-3142-9E78-90B2008CB7F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87AB-A504-FA4E-8FFE-CF4BF63A252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2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09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68094" y="237142"/>
            <a:ext cx="5369228" cy="6573366"/>
            <a:chOff x="268094" y="237142"/>
            <a:chExt cx="5369228" cy="6573366"/>
          </a:xfrm>
        </p:grpSpPr>
        <p:sp>
          <p:nvSpPr>
            <p:cNvPr id="5" name="Forma livre 4"/>
            <p:cNvSpPr/>
            <p:nvPr/>
          </p:nvSpPr>
          <p:spPr>
            <a:xfrm>
              <a:off x="3278966" y="5156792"/>
              <a:ext cx="357612" cy="429738"/>
            </a:xfrm>
            <a:custGeom>
              <a:avLst/>
              <a:gdLst>
                <a:gd name="connsiteX0" fmla="*/ 0 w 357612"/>
                <a:gd name="connsiteY0" fmla="*/ 429738 h 429738"/>
                <a:gd name="connsiteX1" fmla="*/ 178806 w 357612"/>
                <a:gd name="connsiteY1" fmla="*/ 429738 h 429738"/>
                <a:gd name="connsiteX2" fmla="*/ 178806 w 357612"/>
                <a:gd name="connsiteY2" fmla="*/ 0 h 429738"/>
                <a:gd name="connsiteX3" fmla="*/ 357612 w 357612"/>
                <a:gd name="connsiteY3" fmla="*/ 0 h 42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12" h="429738">
                  <a:moveTo>
                    <a:pt x="0" y="429738"/>
                  </a:moveTo>
                  <a:lnTo>
                    <a:pt x="178806" y="429738"/>
                  </a:lnTo>
                  <a:lnTo>
                    <a:pt x="178806" y="0"/>
                  </a:lnTo>
                  <a:lnTo>
                    <a:pt x="357612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530" tIns="200892" rIns="177529" bIns="20089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 dirty="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878075" y="5205291"/>
              <a:ext cx="400148" cy="381239"/>
            </a:xfrm>
            <a:custGeom>
              <a:avLst/>
              <a:gdLst>
                <a:gd name="connsiteX0" fmla="*/ 0 w 400148"/>
                <a:gd name="connsiteY0" fmla="*/ 0 h 381239"/>
                <a:gd name="connsiteX1" fmla="*/ 200074 w 400148"/>
                <a:gd name="connsiteY1" fmla="*/ 0 h 381239"/>
                <a:gd name="connsiteX2" fmla="*/ 200074 w 400148"/>
                <a:gd name="connsiteY2" fmla="*/ 381239 h 381239"/>
                <a:gd name="connsiteX3" fmla="*/ 400148 w 400148"/>
                <a:gd name="connsiteY3" fmla="*/ 381239 h 38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48" h="381239">
                  <a:moveTo>
                    <a:pt x="0" y="0"/>
                  </a:moveTo>
                  <a:lnTo>
                    <a:pt x="200074" y="0"/>
                  </a:lnTo>
                  <a:lnTo>
                    <a:pt x="200074" y="381239"/>
                  </a:lnTo>
                  <a:lnTo>
                    <a:pt x="400148" y="38123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8957" tIns="176803" rIns="198957" bIns="1768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878075" y="4824052"/>
              <a:ext cx="400148" cy="381239"/>
            </a:xfrm>
            <a:custGeom>
              <a:avLst/>
              <a:gdLst>
                <a:gd name="connsiteX0" fmla="*/ 0 w 400148"/>
                <a:gd name="connsiteY0" fmla="*/ 381239 h 381239"/>
                <a:gd name="connsiteX1" fmla="*/ 200074 w 400148"/>
                <a:gd name="connsiteY1" fmla="*/ 381239 h 381239"/>
                <a:gd name="connsiteX2" fmla="*/ 200074 w 400148"/>
                <a:gd name="connsiteY2" fmla="*/ 0 h 381239"/>
                <a:gd name="connsiteX3" fmla="*/ 400148 w 400148"/>
                <a:gd name="connsiteY3" fmla="*/ 0 h 38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48" h="381239">
                  <a:moveTo>
                    <a:pt x="0" y="381239"/>
                  </a:moveTo>
                  <a:lnTo>
                    <a:pt x="200074" y="381239"/>
                  </a:lnTo>
                  <a:lnTo>
                    <a:pt x="200074" y="0"/>
                  </a:lnTo>
                  <a:lnTo>
                    <a:pt x="40014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2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8957" tIns="176803" rIns="198957" bIns="1768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 dirty="0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878075" y="1796641"/>
              <a:ext cx="400148" cy="91440"/>
            </a:xfrm>
            <a:custGeom>
              <a:avLst/>
              <a:gdLst>
                <a:gd name="connsiteX0" fmla="*/ 0 w 400148"/>
                <a:gd name="connsiteY0" fmla="*/ 45720 h 91440"/>
                <a:gd name="connsiteX1" fmla="*/ 400148 w 40014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0148" h="91440">
                  <a:moveTo>
                    <a:pt x="0" y="45720"/>
                  </a:moveTo>
                  <a:lnTo>
                    <a:pt x="400148" y="4572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770" tIns="35716" rIns="202771" bIns="357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 dirty="0"/>
            </a:p>
          </p:txBody>
        </p:sp>
        <p:sp>
          <p:nvSpPr>
            <p:cNvPr id="14" name="Forma livre 13"/>
            <p:cNvSpPr/>
            <p:nvPr/>
          </p:nvSpPr>
          <p:spPr>
            <a:xfrm rot="16200000">
              <a:off x="-1032133" y="1537369"/>
              <a:ext cx="3210435" cy="609982"/>
            </a:xfrm>
            <a:custGeom>
              <a:avLst/>
              <a:gdLst>
                <a:gd name="connsiteX0" fmla="*/ 0 w 3210435"/>
                <a:gd name="connsiteY0" fmla="*/ 0 h 609982"/>
                <a:gd name="connsiteX1" fmla="*/ 3210435 w 3210435"/>
                <a:gd name="connsiteY1" fmla="*/ 0 h 609982"/>
                <a:gd name="connsiteX2" fmla="*/ 3210435 w 3210435"/>
                <a:gd name="connsiteY2" fmla="*/ 609982 h 609982"/>
                <a:gd name="connsiteX3" fmla="*/ 0 w 3210435"/>
                <a:gd name="connsiteY3" fmla="*/ 609982 h 609982"/>
                <a:gd name="connsiteX4" fmla="*/ 0 w 3210435"/>
                <a:gd name="connsiteY4" fmla="*/ 0 h 60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0435" h="609982">
                  <a:moveTo>
                    <a:pt x="0" y="0"/>
                  </a:moveTo>
                  <a:lnTo>
                    <a:pt x="3210435" y="0"/>
                  </a:lnTo>
                  <a:lnTo>
                    <a:pt x="3210435" y="609982"/>
                  </a:lnTo>
                  <a:lnTo>
                    <a:pt x="0" y="609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99" tIns="25400" rIns="25400" bIns="25399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kern="1200" dirty="0"/>
                <a:t>Século XVII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1278223" y="1281762"/>
              <a:ext cx="2000743" cy="1121196"/>
            </a:xfrm>
            <a:custGeom>
              <a:avLst/>
              <a:gdLst>
                <a:gd name="connsiteX0" fmla="*/ 0 w 2000743"/>
                <a:gd name="connsiteY0" fmla="*/ 0 h 1121196"/>
                <a:gd name="connsiteX1" fmla="*/ 2000743 w 2000743"/>
                <a:gd name="connsiteY1" fmla="*/ 0 h 1121196"/>
                <a:gd name="connsiteX2" fmla="*/ 2000743 w 2000743"/>
                <a:gd name="connsiteY2" fmla="*/ 1121196 h 1121196"/>
                <a:gd name="connsiteX3" fmla="*/ 0 w 2000743"/>
                <a:gd name="connsiteY3" fmla="*/ 1121196 h 1121196"/>
                <a:gd name="connsiteX4" fmla="*/ 0 w 2000743"/>
                <a:gd name="connsiteY4" fmla="*/ 0 h 11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743" h="1121196">
                  <a:moveTo>
                    <a:pt x="0" y="0"/>
                  </a:moveTo>
                  <a:lnTo>
                    <a:pt x="2000743" y="0"/>
                  </a:lnTo>
                  <a:lnTo>
                    <a:pt x="2000743" y="1121196"/>
                  </a:lnTo>
                  <a:lnTo>
                    <a:pt x="0" y="1121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A Inglaterra não interferia nos assuntos internos das colônias.</a:t>
              </a:r>
            </a:p>
          </p:txBody>
        </p:sp>
        <p:sp>
          <p:nvSpPr>
            <p:cNvPr id="17" name="Forma livre 16"/>
            <p:cNvSpPr/>
            <p:nvPr/>
          </p:nvSpPr>
          <p:spPr>
            <a:xfrm rot="16200000">
              <a:off x="-1032133" y="4900300"/>
              <a:ext cx="3210435" cy="609982"/>
            </a:xfrm>
            <a:custGeom>
              <a:avLst/>
              <a:gdLst>
                <a:gd name="connsiteX0" fmla="*/ 0 w 3210435"/>
                <a:gd name="connsiteY0" fmla="*/ 0 h 609982"/>
                <a:gd name="connsiteX1" fmla="*/ 3210435 w 3210435"/>
                <a:gd name="connsiteY1" fmla="*/ 0 h 609982"/>
                <a:gd name="connsiteX2" fmla="*/ 3210435 w 3210435"/>
                <a:gd name="connsiteY2" fmla="*/ 609982 h 609982"/>
                <a:gd name="connsiteX3" fmla="*/ 0 w 3210435"/>
                <a:gd name="connsiteY3" fmla="*/ 609982 h 609982"/>
                <a:gd name="connsiteX4" fmla="*/ 0 w 3210435"/>
                <a:gd name="connsiteY4" fmla="*/ 0 h 60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0435" h="609982">
                  <a:moveTo>
                    <a:pt x="0" y="0"/>
                  </a:moveTo>
                  <a:lnTo>
                    <a:pt x="3210435" y="0"/>
                  </a:lnTo>
                  <a:lnTo>
                    <a:pt x="3210435" y="609982"/>
                  </a:lnTo>
                  <a:lnTo>
                    <a:pt x="0" y="60998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99" tIns="25400" rIns="25400" bIns="25399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kern="1200" dirty="0"/>
                <a:t>Século XVIII</a:t>
              </a: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1278223" y="5281539"/>
              <a:ext cx="2000743" cy="991670"/>
            </a:xfrm>
            <a:custGeom>
              <a:avLst/>
              <a:gdLst>
                <a:gd name="connsiteX0" fmla="*/ 0 w 2000743"/>
                <a:gd name="connsiteY0" fmla="*/ 0 h 609982"/>
                <a:gd name="connsiteX1" fmla="*/ 2000743 w 2000743"/>
                <a:gd name="connsiteY1" fmla="*/ 0 h 609982"/>
                <a:gd name="connsiteX2" fmla="*/ 2000743 w 2000743"/>
                <a:gd name="connsiteY2" fmla="*/ 609982 h 609982"/>
                <a:gd name="connsiteX3" fmla="*/ 0 w 2000743"/>
                <a:gd name="connsiteY3" fmla="*/ 609982 h 609982"/>
                <a:gd name="connsiteX4" fmla="*/ 0 w 2000743"/>
                <a:gd name="connsiteY4" fmla="*/ 0 h 60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743" h="609982">
                  <a:moveTo>
                    <a:pt x="0" y="0"/>
                  </a:moveTo>
                  <a:lnTo>
                    <a:pt x="2000743" y="0"/>
                  </a:lnTo>
                  <a:lnTo>
                    <a:pt x="2000743" y="609982"/>
                  </a:lnTo>
                  <a:lnTo>
                    <a:pt x="0" y="609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Guerras que drenaram recursos da Inglaterra.</a:t>
              </a: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3636579" y="4742121"/>
              <a:ext cx="2000743" cy="844409"/>
            </a:xfrm>
            <a:custGeom>
              <a:avLst/>
              <a:gdLst>
                <a:gd name="connsiteX0" fmla="*/ 0 w 2000743"/>
                <a:gd name="connsiteY0" fmla="*/ 0 h 609982"/>
                <a:gd name="connsiteX1" fmla="*/ 2000743 w 2000743"/>
                <a:gd name="connsiteY1" fmla="*/ 0 h 609982"/>
                <a:gd name="connsiteX2" fmla="*/ 2000743 w 2000743"/>
                <a:gd name="connsiteY2" fmla="*/ 609982 h 609982"/>
                <a:gd name="connsiteX3" fmla="*/ 0 w 2000743"/>
                <a:gd name="connsiteY3" fmla="*/ 609982 h 609982"/>
                <a:gd name="connsiteX4" fmla="*/ 0 w 2000743"/>
                <a:gd name="connsiteY4" fmla="*/ 0 h 60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743" h="609982">
                  <a:moveTo>
                    <a:pt x="0" y="0"/>
                  </a:moveTo>
                  <a:lnTo>
                    <a:pt x="2000743" y="0"/>
                  </a:lnTo>
                  <a:lnTo>
                    <a:pt x="2000743" y="609982"/>
                  </a:lnTo>
                  <a:lnTo>
                    <a:pt x="0" y="609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kern="1200" dirty="0">
                  <a:solidFill>
                    <a:schemeClr val="bg1"/>
                  </a:solidFill>
                </a:rPr>
                <a:t>Mudança de política:</a:t>
              </a:r>
              <a:r>
                <a:rPr lang="pt-BR" sz="15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1500" b="1" kern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opressão colonial</a:t>
              </a:r>
              <a:endParaRPr lang="pt-BR" sz="15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27A0515-45A2-4BFE-960B-2743344D0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174107"/>
              </p:ext>
            </p:extLst>
          </p:nvPr>
        </p:nvGraphicFramePr>
        <p:xfrm>
          <a:off x="6096000" y="1146386"/>
          <a:ext cx="55270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7672A4CB-9B3C-4EBE-98F2-E0FAF4ACAB92}"/>
              </a:ext>
            </a:extLst>
          </p:cNvPr>
          <p:cNvSpPr txBox="1"/>
          <p:nvPr/>
        </p:nvSpPr>
        <p:spPr>
          <a:xfrm>
            <a:off x="2055223" y="512497"/>
            <a:ext cx="822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Relações entre a Inglaterra e as Treze Colônias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46187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to 3"/>
          <p:cNvCxnSpPr/>
          <p:nvPr/>
        </p:nvCxnSpPr>
        <p:spPr>
          <a:xfrm>
            <a:off x="3274828" y="4816549"/>
            <a:ext cx="191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466214" y="4816549"/>
            <a:ext cx="0" cy="340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angulado 15"/>
          <p:cNvCxnSpPr/>
          <p:nvPr/>
        </p:nvCxnSpPr>
        <p:spPr>
          <a:xfrm rot="5400000" flipH="1" flipV="1">
            <a:off x="4677720" y="3254170"/>
            <a:ext cx="2115879" cy="86002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vre 20"/>
          <p:cNvSpPr/>
          <p:nvPr/>
        </p:nvSpPr>
        <p:spPr>
          <a:xfrm>
            <a:off x="1274084" y="4249414"/>
            <a:ext cx="2000743" cy="991670"/>
          </a:xfrm>
          <a:custGeom>
            <a:avLst/>
            <a:gdLst>
              <a:gd name="connsiteX0" fmla="*/ 0 w 2000743"/>
              <a:gd name="connsiteY0" fmla="*/ 0 h 609982"/>
              <a:gd name="connsiteX1" fmla="*/ 2000743 w 2000743"/>
              <a:gd name="connsiteY1" fmla="*/ 0 h 609982"/>
              <a:gd name="connsiteX2" fmla="*/ 2000743 w 2000743"/>
              <a:gd name="connsiteY2" fmla="*/ 609982 h 609982"/>
              <a:gd name="connsiteX3" fmla="*/ 0 w 2000743"/>
              <a:gd name="connsiteY3" fmla="*/ 609982 h 609982"/>
              <a:gd name="connsiteX4" fmla="*/ 0 w 2000743"/>
              <a:gd name="connsiteY4" fmla="*/ 0 h 60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743" h="609982">
                <a:moveTo>
                  <a:pt x="0" y="0"/>
                </a:moveTo>
                <a:lnTo>
                  <a:pt x="2000743" y="0"/>
                </a:lnTo>
                <a:lnTo>
                  <a:pt x="2000743" y="609982"/>
                </a:lnTo>
                <a:lnTo>
                  <a:pt x="0" y="6099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5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Concorrência: mercadorias norte-americanas e mercadorias inglesas.</a:t>
            </a:r>
          </a:p>
        </p:txBody>
      </p:sp>
    </p:spTree>
    <p:extLst>
      <p:ext uri="{BB962C8B-B14F-4D97-AF65-F5344CB8AC3E}">
        <p14:creationId xmlns:p14="http://schemas.microsoft.com/office/powerpoint/2010/main" val="276949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E55911D-2995-42D9-B8F0-02D060F52656}"/>
              </a:ext>
            </a:extLst>
          </p:cNvPr>
          <p:cNvSpPr txBox="1"/>
          <p:nvPr/>
        </p:nvSpPr>
        <p:spPr>
          <a:xfrm>
            <a:off x="2055223" y="580906"/>
            <a:ext cx="822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Processo de independência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73EACDF-9AE2-4FB4-9273-1D22009C3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991326"/>
              </p:ext>
            </p:extLst>
          </p:nvPr>
        </p:nvGraphicFramePr>
        <p:xfrm>
          <a:off x="743131" y="1463040"/>
          <a:ext cx="11152777" cy="492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44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0F93E417-550F-4BFE-A9E0-90E2EA4912D9}"/>
              </a:ext>
            </a:extLst>
          </p:cNvPr>
          <p:cNvSpPr txBox="1"/>
          <p:nvPr/>
        </p:nvSpPr>
        <p:spPr>
          <a:xfrm>
            <a:off x="1872344" y="561975"/>
            <a:ext cx="822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Constituição dos Estados Unidos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-5288179" y="-188080"/>
            <a:ext cx="15579004" cy="8190492"/>
            <a:chOff x="-5288179" y="-188080"/>
            <a:chExt cx="15579004" cy="8190492"/>
          </a:xfrm>
        </p:grpSpPr>
        <p:sp>
          <p:nvSpPr>
            <p:cNvPr id="4" name="Semicírculos 3"/>
            <p:cNvSpPr/>
            <p:nvPr/>
          </p:nvSpPr>
          <p:spPr>
            <a:xfrm>
              <a:off x="-5288179" y="-188080"/>
              <a:ext cx="8190492" cy="8190492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</p:spPr>
          <p:style>
            <a:ln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orma livre 4"/>
            <p:cNvSpPr/>
            <p:nvPr/>
          </p:nvSpPr>
          <p:spPr>
            <a:xfrm>
              <a:off x="2435515" y="1472733"/>
              <a:ext cx="7855310" cy="1217216"/>
            </a:xfrm>
            <a:custGeom>
              <a:avLst/>
              <a:gdLst>
                <a:gd name="connsiteX0" fmla="*/ 0 w 7855310"/>
                <a:gd name="connsiteY0" fmla="*/ 0 h 1217216"/>
                <a:gd name="connsiteX1" fmla="*/ 7855310 w 7855310"/>
                <a:gd name="connsiteY1" fmla="*/ 0 h 1217216"/>
                <a:gd name="connsiteX2" fmla="*/ 7855310 w 7855310"/>
                <a:gd name="connsiteY2" fmla="*/ 1217216 h 1217216"/>
                <a:gd name="connsiteX3" fmla="*/ 0 w 7855310"/>
                <a:gd name="connsiteY3" fmla="*/ 1217216 h 1217216"/>
                <a:gd name="connsiteX4" fmla="*/ 0 w 7855310"/>
                <a:gd name="connsiteY4" fmla="*/ 0 h 121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5310" h="1217216">
                  <a:moveTo>
                    <a:pt x="0" y="0"/>
                  </a:moveTo>
                  <a:lnTo>
                    <a:pt x="7855310" y="0"/>
                  </a:lnTo>
                  <a:lnTo>
                    <a:pt x="7855310" y="1217216"/>
                  </a:lnTo>
                  <a:lnTo>
                    <a:pt x="0" y="1217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6165" tIns="45720" rIns="45720" bIns="45720" numCol="1" spcCol="1270" anchor="t" anchorCtr="0">
              <a:noAutofit/>
            </a:bodyPr>
            <a:lstStyle/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1787 – A Constituição ficou pronta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República federalista e presidencialista.</a:t>
              </a:r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Os novos estados, antigas colônias, têm autonomia para criar leis próprias, organizar forças militares e pedir empréstimos no exterior.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1674754" y="1320581"/>
              <a:ext cx="1521520" cy="1521520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2877973" y="3157871"/>
              <a:ext cx="7412851" cy="1498587"/>
            </a:xfrm>
            <a:custGeom>
              <a:avLst/>
              <a:gdLst>
                <a:gd name="connsiteX0" fmla="*/ 0 w 7412851"/>
                <a:gd name="connsiteY0" fmla="*/ 0 h 1498587"/>
                <a:gd name="connsiteX1" fmla="*/ 7412851 w 7412851"/>
                <a:gd name="connsiteY1" fmla="*/ 0 h 1498587"/>
                <a:gd name="connsiteX2" fmla="*/ 7412851 w 7412851"/>
                <a:gd name="connsiteY2" fmla="*/ 1498587 h 1498587"/>
                <a:gd name="connsiteX3" fmla="*/ 0 w 7412851"/>
                <a:gd name="connsiteY3" fmla="*/ 1498587 h 1498587"/>
                <a:gd name="connsiteX4" fmla="*/ 0 w 7412851"/>
                <a:gd name="connsiteY4" fmla="*/ 0 h 149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2851" h="1498587">
                  <a:moveTo>
                    <a:pt x="0" y="0"/>
                  </a:moveTo>
                  <a:lnTo>
                    <a:pt x="7412851" y="0"/>
                  </a:lnTo>
                  <a:lnTo>
                    <a:pt x="7412851" y="1498587"/>
                  </a:lnTo>
                  <a:lnTo>
                    <a:pt x="0" y="1498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6165" tIns="45720" rIns="45720" bIns="45720" numCol="1" spcCol="1270" anchor="t" anchorCtr="0">
              <a:noAutofit/>
            </a:bodyPr>
            <a:lstStyle/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Poderes divididos em Executivo, Legislativo e Judiciário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O Executivo é eleito indiretamente.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O Legislativo é dividido em duas câmaras: Câmara dos Representantes e Senado.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A Suprema Corte é o órgão máximo do Judiciário.</a:t>
              </a:r>
            </a:p>
          </p:txBody>
        </p:sp>
        <p:sp>
          <p:nvSpPr>
            <p:cNvPr id="9" name="Elipse 8"/>
            <p:cNvSpPr/>
            <p:nvPr/>
          </p:nvSpPr>
          <p:spPr>
            <a:xfrm>
              <a:off x="2117213" y="3146405"/>
              <a:ext cx="1521520" cy="1521520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2435515" y="4948220"/>
              <a:ext cx="7855310" cy="1569539"/>
            </a:xfrm>
            <a:custGeom>
              <a:avLst/>
              <a:gdLst>
                <a:gd name="connsiteX0" fmla="*/ 0 w 7855310"/>
                <a:gd name="connsiteY0" fmla="*/ 0 h 1569539"/>
                <a:gd name="connsiteX1" fmla="*/ 7855310 w 7855310"/>
                <a:gd name="connsiteY1" fmla="*/ 0 h 1569539"/>
                <a:gd name="connsiteX2" fmla="*/ 7855310 w 7855310"/>
                <a:gd name="connsiteY2" fmla="*/ 1569539 h 1569539"/>
                <a:gd name="connsiteX3" fmla="*/ 0 w 7855310"/>
                <a:gd name="connsiteY3" fmla="*/ 1569539 h 1569539"/>
                <a:gd name="connsiteX4" fmla="*/ 0 w 7855310"/>
                <a:gd name="connsiteY4" fmla="*/ 0 h 156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5310" h="1569539">
                  <a:moveTo>
                    <a:pt x="0" y="0"/>
                  </a:moveTo>
                  <a:lnTo>
                    <a:pt x="7855310" y="0"/>
                  </a:lnTo>
                  <a:lnTo>
                    <a:pt x="7855310" y="1569539"/>
                  </a:lnTo>
                  <a:lnTo>
                    <a:pt x="0" y="1569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6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6165" tIns="45720" rIns="45720" bIns="45720" numCol="1" spcCol="1270" anchor="t" anchorCtr="0">
              <a:noAutofit/>
            </a:bodyPr>
            <a:lstStyle/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1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Cidadania limitada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Os indígenas não foram considerados cidadãos;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Os negros escravizados continuaram na mesma situação;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As mulheres foram excluídas do direito de voto;</a:t>
              </a: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A cidadania era válida apenas para os homens brancos, adultos e que possuíssem certo nível de renda.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1674754" y="4972229"/>
              <a:ext cx="1521520" cy="1521520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16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F6D2703-1BFE-492E-A46F-62EA13DE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688" y="472374"/>
            <a:ext cx="10943072" cy="75873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Independências: Haiti e América espanhola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C2A07E-4025-40AC-85D0-D19B7266F37A}"/>
              </a:ext>
            </a:extLst>
          </p:cNvPr>
          <p:cNvSpPr txBox="1"/>
          <p:nvPr/>
        </p:nvSpPr>
        <p:spPr>
          <a:xfrm>
            <a:off x="4961530" y="1026811"/>
            <a:ext cx="635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Independência e formação do Haiti</a:t>
            </a:r>
          </a:p>
          <a:p>
            <a:endParaRPr lang="pt-BR" sz="1400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938F4C0E-0979-4F7F-A440-AEC724D57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72306"/>
              </p:ext>
            </p:extLst>
          </p:nvPr>
        </p:nvGraphicFramePr>
        <p:xfrm>
          <a:off x="265815" y="839973"/>
          <a:ext cx="4380614" cy="592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30" y="1405552"/>
            <a:ext cx="6734284" cy="545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2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6DE6D31-92DF-4D7C-9453-CBBA4EF08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88546"/>
              </p:ext>
            </p:extLst>
          </p:nvPr>
        </p:nvGraphicFramePr>
        <p:xfrm>
          <a:off x="478465" y="561975"/>
          <a:ext cx="10271052" cy="629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86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65D260-384B-4622-9D2C-602E5651F28B}"/>
              </a:ext>
            </a:extLst>
          </p:cNvPr>
          <p:cNvSpPr txBox="1"/>
          <p:nvPr/>
        </p:nvSpPr>
        <p:spPr>
          <a:xfrm>
            <a:off x="2654953" y="496870"/>
            <a:ext cx="6350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América espanhola</a:t>
            </a:r>
          </a:p>
          <a:p>
            <a:endParaRPr lang="pt-BR" sz="1400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EBED632E-8A2A-4DFD-A119-58EB18F93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634642"/>
              </p:ext>
            </p:extLst>
          </p:nvPr>
        </p:nvGraphicFramePr>
        <p:xfrm>
          <a:off x="330791" y="1860698"/>
          <a:ext cx="3390605" cy="445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5717CD68-9E8C-4223-AD09-7E8B28E080E6}"/>
              </a:ext>
            </a:extLst>
          </p:cNvPr>
          <p:cNvSpPr txBox="1"/>
          <p:nvPr/>
        </p:nvSpPr>
        <p:spPr>
          <a:xfrm>
            <a:off x="330791" y="1132634"/>
            <a:ext cx="339060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Composição étnica da América espanhola em 1810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68E035B6-26AF-4B24-A06A-CB44E9037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138452"/>
              </p:ext>
            </p:extLst>
          </p:nvPr>
        </p:nvGraphicFramePr>
        <p:xfrm>
          <a:off x="4400697" y="1860698"/>
          <a:ext cx="3390605" cy="449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C8F394-E303-4D00-AC14-71706A0ACB4F}"/>
              </a:ext>
            </a:extLst>
          </p:cNvPr>
          <p:cNvSpPr txBox="1"/>
          <p:nvPr/>
        </p:nvSpPr>
        <p:spPr>
          <a:xfrm>
            <a:off x="4134883" y="1132634"/>
            <a:ext cx="339060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Grupos sociais na América espanhola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F41674DF-F55B-4531-8233-7C6DB0B34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300041"/>
              </p:ext>
            </p:extLst>
          </p:nvPr>
        </p:nvGraphicFramePr>
        <p:xfrm>
          <a:off x="8066567" y="2106417"/>
          <a:ext cx="3879702" cy="502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8D60A9DD-6253-4810-9312-BBDF0BB35015}"/>
              </a:ext>
            </a:extLst>
          </p:cNvPr>
          <p:cNvSpPr txBox="1"/>
          <p:nvPr/>
        </p:nvSpPr>
        <p:spPr>
          <a:xfrm>
            <a:off x="7758223" y="1132633"/>
            <a:ext cx="443377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Crise do Império espanhol e fatores que motivaram os movimentos de independência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1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1D9D75C-A53E-4CA0-A653-3687CCB35C08}"/>
              </a:ext>
            </a:extLst>
          </p:cNvPr>
          <p:cNvSpPr txBox="1"/>
          <p:nvPr/>
        </p:nvSpPr>
        <p:spPr>
          <a:xfrm>
            <a:off x="1947709" y="495680"/>
            <a:ext cx="829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Guerras de Independência na América espanhola</a:t>
            </a:r>
          </a:p>
          <a:p>
            <a:endParaRPr lang="pt-BR" sz="12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F5B6BF6-271E-4700-BD07-3B41B547B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604680"/>
              </p:ext>
            </p:extLst>
          </p:nvPr>
        </p:nvGraphicFramePr>
        <p:xfrm>
          <a:off x="559211" y="788156"/>
          <a:ext cx="11317356" cy="166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8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50874" y="2328530"/>
            <a:ext cx="3487479" cy="43463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• Lutou contra as tropas de Napoleão na Espanha, onde vivia desde os 6 anos de idade.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• Voltou para a região do Prata em 1812 e lutou contra os espanhóis, vencendo-os na Batalha de São Lourenço.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• Liderou a independência das Províncias Unidas do Rio da Prata, proclamada em 1816.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• Consolidou a independência do Chile, em 1818.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• Colaborou para a independência do Peru, em 1821.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118343" y="2328529"/>
            <a:ext cx="3487479" cy="43463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600" dirty="0">
                <a:solidFill>
                  <a:schemeClr val="tx1"/>
                </a:solidFill>
              </a:rPr>
              <a:t>• Desejava formar uma confederação republicana entre Estados independentes.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• Prometeu liberdade a escravizados que se juntassem a seu exército.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• Proclamou a independência e formou a República da Grã-Colômbia, da qual tornou-se presidente.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• Ajudou a consolidar a independência do Peru, em 1824, e a da Bolívia, em 1825.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36673" y="2466755"/>
            <a:ext cx="2115879" cy="499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José de San Martín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804141" y="2491566"/>
            <a:ext cx="2115879" cy="499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/>
              <a:t>Simón</a:t>
            </a:r>
            <a:r>
              <a:rPr lang="pt-BR" b="1" dirty="0"/>
              <a:t> Bolívar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15" y="2200940"/>
            <a:ext cx="3995829" cy="465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4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862E71AA-AFD5-4523-8D9C-12F2688938EF}"/>
              </a:ext>
            </a:extLst>
          </p:cNvPr>
          <p:cNvSpPr txBox="1"/>
          <p:nvPr/>
        </p:nvSpPr>
        <p:spPr>
          <a:xfrm>
            <a:off x="2638825" y="574390"/>
            <a:ext cx="829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Independência do México</a:t>
            </a:r>
          </a:p>
          <a:p>
            <a:endParaRPr lang="pt-BR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tângulo: Cantos Diagonais Arredondados 15">
            <a:extLst>
              <a:ext uri="{FF2B5EF4-FFF2-40B4-BE49-F238E27FC236}">
                <a16:creationId xmlns:a16="http://schemas.microsoft.com/office/drawing/2014/main" id="{AD715253-4B1D-4FD6-8B60-8185DB0B0A36}"/>
              </a:ext>
            </a:extLst>
          </p:cNvPr>
          <p:cNvSpPr/>
          <p:nvPr/>
        </p:nvSpPr>
        <p:spPr>
          <a:xfrm>
            <a:off x="0" y="1160731"/>
            <a:ext cx="3115339" cy="5188689"/>
          </a:xfrm>
          <a:prstGeom prst="round2Diag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Na América espanhola, o projeto de independência que venceu foi o das elites </a:t>
            </a:r>
            <a:r>
              <a:rPr lang="pt-BR" b="1" i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criollas</a:t>
            </a:r>
            <a:r>
              <a:rPr lang="pt-BR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; por isso, a concentração de terras em mãos de poucos e as enormes diferenças sociais entre ricos e pobres se mantiveram inalteradas.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516140" y="6507126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29183270"/>
              </p:ext>
            </p:extLst>
          </p:nvPr>
        </p:nvGraphicFramePr>
        <p:xfrm>
          <a:off x="3349254" y="943841"/>
          <a:ext cx="8287901" cy="562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433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835295D-FAF5-4F45-8823-C95D00D1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7" y="584187"/>
            <a:ext cx="6599780" cy="1043079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chegada da Família Real e a emancipação política do Brasil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AA05667-FFC8-4EDB-9E5B-6004D69DC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887144"/>
              </p:ext>
            </p:extLst>
          </p:nvPr>
        </p:nvGraphicFramePr>
        <p:xfrm>
          <a:off x="-273409" y="2046525"/>
          <a:ext cx="8128000" cy="40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/>
          <p:cNvSpPr/>
          <p:nvPr/>
        </p:nvSpPr>
        <p:spPr>
          <a:xfrm>
            <a:off x="7568983" y="1129982"/>
            <a:ext cx="636849" cy="63684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5" name="Forma livre 4"/>
          <p:cNvSpPr/>
          <p:nvPr/>
        </p:nvSpPr>
        <p:spPr>
          <a:xfrm>
            <a:off x="8280415" y="1289470"/>
            <a:ext cx="3397826" cy="636849"/>
          </a:xfrm>
          <a:custGeom>
            <a:avLst/>
            <a:gdLst>
              <a:gd name="connsiteX0" fmla="*/ 0 w 3397826"/>
              <a:gd name="connsiteY0" fmla="*/ 0 h 636849"/>
              <a:gd name="connsiteX1" fmla="*/ 3397826 w 3397826"/>
              <a:gd name="connsiteY1" fmla="*/ 0 h 636849"/>
              <a:gd name="connsiteX2" fmla="*/ 3397826 w 3397826"/>
              <a:gd name="connsiteY2" fmla="*/ 636849 h 636849"/>
              <a:gd name="connsiteX3" fmla="*/ 0 w 3397826"/>
              <a:gd name="connsiteY3" fmla="*/ 636849 h 636849"/>
              <a:gd name="connsiteX4" fmla="*/ 0 w 3397826"/>
              <a:gd name="connsiteY4" fmla="*/ 0 h 6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826" h="636849">
                <a:moveTo>
                  <a:pt x="0" y="0"/>
                </a:moveTo>
                <a:lnTo>
                  <a:pt x="3397826" y="0"/>
                </a:lnTo>
                <a:lnTo>
                  <a:pt x="3397826" y="636849"/>
                </a:lnTo>
                <a:lnTo>
                  <a:pt x="0" y="6368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>
                <a:latin typeface="Roboto" pitchFamily="2" charset="0"/>
                <a:ea typeface="Roboto" pitchFamily="2" charset="0"/>
              </a:rPr>
              <a:t>Deslocamento do eixo político e econômico do Império português para o Brasil</a:t>
            </a:r>
          </a:p>
        </p:txBody>
      </p:sp>
      <p:sp>
        <p:nvSpPr>
          <p:cNvPr id="11" name="Elipse 10"/>
          <p:cNvSpPr/>
          <p:nvPr/>
        </p:nvSpPr>
        <p:spPr>
          <a:xfrm>
            <a:off x="7570458" y="2405406"/>
            <a:ext cx="635374" cy="6353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alpha val="50000"/>
              <a:hueOff val="-3379271"/>
              <a:satOff val="-8710"/>
              <a:lumOff val="-5883"/>
              <a:alphaOff val="0"/>
            </a:schemeClr>
          </a:effectRef>
          <a:fontRef idx="minor">
            <a:schemeClr val="tx1"/>
          </a:fontRef>
        </p:style>
      </p:sp>
      <p:sp>
        <p:nvSpPr>
          <p:cNvPr id="12" name="Forma livre 11"/>
          <p:cNvSpPr/>
          <p:nvPr/>
        </p:nvSpPr>
        <p:spPr>
          <a:xfrm>
            <a:off x="8270252" y="2405406"/>
            <a:ext cx="3398564" cy="635374"/>
          </a:xfrm>
          <a:custGeom>
            <a:avLst/>
            <a:gdLst>
              <a:gd name="connsiteX0" fmla="*/ 0 w 3398564"/>
              <a:gd name="connsiteY0" fmla="*/ 0 h 635374"/>
              <a:gd name="connsiteX1" fmla="*/ 3398564 w 3398564"/>
              <a:gd name="connsiteY1" fmla="*/ 0 h 635374"/>
              <a:gd name="connsiteX2" fmla="*/ 3398564 w 3398564"/>
              <a:gd name="connsiteY2" fmla="*/ 635374 h 635374"/>
              <a:gd name="connsiteX3" fmla="*/ 0 w 3398564"/>
              <a:gd name="connsiteY3" fmla="*/ 635374 h 635374"/>
              <a:gd name="connsiteX4" fmla="*/ 0 w 3398564"/>
              <a:gd name="connsiteY4" fmla="*/ 0 h 63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564" h="635374">
                <a:moveTo>
                  <a:pt x="0" y="0"/>
                </a:moveTo>
                <a:lnTo>
                  <a:pt x="3398564" y="0"/>
                </a:lnTo>
                <a:lnTo>
                  <a:pt x="3398564" y="635374"/>
                </a:lnTo>
                <a:lnTo>
                  <a:pt x="0" y="6353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>
                <a:latin typeface="Roboto" pitchFamily="2" charset="0"/>
                <a:ea typeface="Roboto" pitchFamily="2" charset="0"/>
              </a:rPr>
              <a:t>Interiorização da metrópole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8266930" y="3193054"/>
            <a:ext cx="3401886" cy="1189507"/>
          </a:xfrm>
          <a:custGeom>
            <a:avLst/>
            <a:gdLst>
              <a:gd name="connsiteX0" fmla="*/ 0 w 3401886"/>
              <a:gd name="connsiteY0" fmla="*/ 0 h 1189507"/>
              <a:gd name="connsiteX1" fmla="*/ 3401886 w 3401886"/>
              <a:gd name="connsiteY1" fmla="*/ 0 h 1189507"/>
              <a:gd name="connsiteX2" fmla="*/ 3401886 w 3401886"/>
              <a:gd name="connsiteY2" fmla="*/ 1189507 h 1189507"/>
              <a:gd name="connsiteX3" fmla="*/ 0 w 3401886"/>
              <a:gd name="connsiteY3" fmla="*/ 1189507 h 1189507"/>
              <a:gd name="connsiteX4" fmla="*/ 0 w 3401886"/>
              <a:gd name="connsiteY4" fmla="*/ 0 h 118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886" h="1189507">
                <a:moveTo>
                  <a:pt x="0" y="0"/>
                </a:moveTo>
                <a:lnTo>
                  <a:pt x="3401886" y="0"/>
                </a:lnTo>
                <a:lnTo>
                  <a:pt x="3401886" y="1189507"/>
                </a:lnTo>
                <a:lnTo>
                  <a:pt x="0" y="11895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Aliança entre D. João e sua corte com as elites de São Paulo e do Rio de Janeiro, através de casamentos, atividades comerciais e concessão de cargos públicos, levando ao enraizamento da corte portuguesa no Brasil.</a:t>
            </a:r>
          </a:p>
        </p:txBody>
      </p:sp>
      <p:sp>
        <p:nvSpPr>
          <p:cNvPr id="15" name="Elipse 14"/>
          <p:cNvSpPr/>
          <p:nvPr/>
        </p:nvSpPr>
        <p:spPr>
          <a:xfrm>
            <a:off x="7570458" y="4787766"/>
            <a:ext cx="635374" cy="6353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alpha val="50000"/>
              <a:hueOff val="-6758543"/>
              <a:satOff val="-17419"/>
              <a:lumOff val="-11765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Forma livre 15"/>
          <p:cNvSpPr/>
          <p:nvPr/>
        </p:nvSpPr>
        <p:spPr>
          <a:xfrm>
            <a:off x="8266930" y="4796841"/>
            <a:ext cx="3398564" cy="635374"/>
          </a:xfrm>
          <a:custGeom>
            <a:avLst/>
            <a:gdLst>
              <a:gd name="connsiteX0" fmla="*/ 0 w 3398564"/>
              <a:gd name="connsiteY0" fmla="*/ 0 h 635374"/>
              <a:gd name="connsiteX1" fmla="*/ 3398564 w 3398564"/>
              <a:gd name="connsiteY1" fmla="*/ 0 h 635374"/>
              <a:gd name="connsiteX2" fmla="*/ 3398564 w 3398564"/>
              <a:gd name="connsiteY2" fmla="*/ 635374 h 635374"/>
              <a:gd name="connsiteX3" fmla="*/ 0 w 3398564"/>
              <a:gd name="connsiteY3" fmla="*/ 635374 h 635374"/>
              <a:gd name="connsiteX4" fmla="*/ 0 w 3398564"/>
              <a:gd name="connsiteY4" fmla="*/ 0 h 63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564" h="635374">
                <a:moveTo>
                  <a:pt x="0" y="0"/>
                </a:moveTo>
                <a:lnTo>
                  <a:pt x="3398564" y="0"/>
                </a:lnTo>
                <a:lnTo>
                  <a:pt x="3398564" y="635374"/>
                </a:lnTo>
                <a:lnTo>
                  <a:pt x="0" y="6353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>
                <a:latin typeface="Roboto" pitchFamily="2" charset="0"/>
                <a:ea typeface="Roboto" pitchFamily="2" charset="0"/>
              </a:rPr>
              <a:t>Abertura dos portos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8266930" y="5316255"/>
            <a:ext cx="3398564" cy="624614"/>
          </a:xfrm>
          <a:custGeom>
            <a:avLst/>
            <a:gdLst>
              <a:gd name="connsiteX0" fmla="*/ 0 w 3398564"/>
              <a:gd name="connsiteY0" fmla="*/ 0 h 624614"/>
              <a:gd name="connsiteX1" fmla="*/ 3398564 w 3398564"/>
              <a:gd name="connsiteY1" fmla="*/ 0 h 624614"/>
              <a:gd name="connsiteX2" fmla="*/ 3398564 w 3398564"/>
              <a:gd name="connsiteY2" fmla="*/ 624614 h 624614"/>
              <a:gd name="connsiteX3" fmla="*/ 0 w 3398564"/>
              <a:gd name="connsiteY3" fmla="*/ 624614 h 624614"/>
              <a:gd name="connsiteX4" fmla="*/ 0 w 3398564"/>
              <a:gd name="connsiteY4" fmla="*/ 0 h 62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564" h="624614">
                <a:moveTo>
                  <a:pt x="0" y="0"/>
                </a:moveTo>
                <a:lnTo>
                  <a:pt x="3398564" y="0"/>
                </a:lnTo>
                <a:lnTo>
                  <a:pt x="3398564" y="624614"/>
                </a:lnTo>
                <a:lnTo>
                  <a:pt x="0" y="6246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Fim do exclusivo comercial metropolitano e liberdade para comerciar com outros países.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488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B71F52D4-1B23-4A48-B4FC-05D2D65D1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618759"/>
              </p:ext>
            </p:extLst>
          </p:nvPr>
        </p:nvGraphicFramePr>
        <p:xfrm>
          <a:off x="1221562" y="1088998"/>
          <a:ext cx="9748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20C80227-D6B0-44FE-A48C-5DC1DCF74500}"/>
              </a:ext>
            </a:extLst>
          </p:cNvPr>
          <p:cNvSpPr/>
          <p:nvPr/>
        </p:nvSpPr>
        <p:spPr>
          <a:xfrm>
            <a:off x="2173577" y="688888"/>
            <a:ext cx="7339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Tratado de Comércio e Navegação com a Inglaterra (1810)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19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93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8018"/>
            <a:ext cx="10515600" cy="2777106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Rebeliões na América portuguesa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Formação dos Estados Unidos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Independência do Haiti e América espanhola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Chegada da Família Real e a emancipação política do Brasil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25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0AF85A0-FC30-448F-8190-167D42CC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948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Roboto" panose="02000000000000000000" pitchFamily="2" charset="0"/>
                <a:ea typeface="Roboto" panose="02000000000000000000" pitchFamily="2" charset="0"/>
              </a:rPr>
              <a:t>Administração joanina</a:t>
            </a:r>
            <a:endParaRPr lang="pt-BR" sz="3600" dirty="0"/>
          </a:p>
        </p:txBody>
      </p:sp>
      <p:grpSp>
        <p:nvGrpSpPr>
          <p:cNvPr id="3" name="Grupo 2"/>
          <p:cNvGrpSpPr/>
          <p:nvPr/>
        </p:nvGrpSpPr>
        <p:grpSpPr>
          <a:xfrm>
            <a:off x="1242237" y="1379745"/>
            <a:ext cx="10315354" cy="742770"/>
            <a:chOff x="1242237" y="1379745"/>
            <a:chExt cx="10315354" cy="742770"/>
          </a:xfrm>
        </p:grpSpPr>
        <p:sp>
          <p:nvSpPr>
            <p:cNvPr id="4" name="Forma livre 3"/>
            <p:cNvSpPr/>
            <p:nvPr/>
          </p:nvSpPr>
          <p:spPr>
            <a:xfrm>
              <a:off x="1242237" y="1483065"/>
              <a:ext cx="10315354" cy="639450"/>
            </a:xfrm>
            <a:custGeom>
              <a:avLst/>
              <a:gdLst>
                <a:gd name="connsiteX0" fmla="*/ 0 w 10315354"/>
                <a:gd name="connsiteY0" fmla="*/ 0 h 639450"/>
                <a:gd name="connsiteX1" fmla="*/ 10315354 w 10315354"/>
                <a:gd name="connsiteY1" fmla="*/ 0 h 639450"/>
                <a:gd name="connsiteX2" fmla="*/ 10315354 w 10315354"/>
                <a:gd name="connsiteY2" fmla="*/ 639450 h 639450"/>
                <a:gd name="connsiteX3" fmla="*/ 0 w 10315354"/>
                <a:gd name="connsiteY3" fmla="*/ 639450 h 639450"/>
                <a:gd name="connsiteX4" fmla="*/ 0 w 10315354"/>
                <a:gd name="connsiteY4" fmla="*/ 0 h 6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5354" h="639450">
                  <a:moveTo>
                    <a:pt x="0" y="0"/>
                  </a:moveTo>
                  <a:lnTo>
                    <a:pt x="10315354" y="0"/>
                  </a:lnTo>
                  <a:lnTo>
                    <a:pt x="10315354" y="639450"/>
                  </a:lnTo>
                  <a:lnTo>
                    <a:pt x="0" y="6394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586" tIns="145796" rIns="800586" bIns="99568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kern="1200" dirty="0">
                  <a:latin typeface="Roboto" panose="02000000000000000000" pitchFamily="2" charset="0"/>
                  <a:ea typeface="Roboto" panose="02000000000000000000" pitchFamily="2" charset="0"/>
                </a:rPr>
                <a:t>Com a vinda de D. João, o Rio de Janeiro recebeu uma série de melhorias, como a ampliação da área da cidade e a abertura de vias públicas.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2789540" y="1379745"/>
              <a:ext cx="7220747" cy="206640"/>
            </a:xfrm>
            <a:custGeom>
              <a:avLst/>
              <a:gdLst>
                <a:gd name="connsiteX0" fmla="*/ 0 w 7220747"/>
                <a:gd name="connsiteY0" fmla="*/ 34441 h 206640"/>
                <a:gd name="connsiteX1" fmla="*/ 34441 w 7220747"/>
                <a:gd name="connsiteY1" fmla="*/ 0 h 206640"/>
                <a:gd name="connsiteX2" fmla="*/ 7186306 w 7220747"/>
                <a:gd name="connsiteY2" fmla="*/ 0 h 206640"/>
                <a:gd name="connsiteX3" fmla="*/ 7220747 w 7220747"/>
                <a:gd name="connsiteY3" fmla="*/ 34441 h 206640"/>
                <a:gd name="connsiteX4" fmla="*/ 7220747 w 7220747"/>
                <a:gd name="connsiteY4" fmla="*/ 172199 h 206640"/>
                <a:gd name="connsiteX5" fmla="*/ 7186306 w 7220747"/>
                <a:gd name="connsiteY5" fmla="*/ 206640 h 206640"/>
                <a:gd name="connsiteX6" fmla="*/ 34441 w 7220747"/>
                <a:gd name="connsiteY6" fmla="*/ 206640 h 206640"/>
                <a:gd name="connsiteX7" fmla="*/ 0 w 7220747"/>
                <a:gd name="connsiteY7" fmla="*/ 172199 h 206640"/>
                <a:gd name="connsiteX8" fmla="*/ 0 w 7220747"/>
                <a:gd name="connsiteY8" fmla="*/ 34441 h 2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0747" h="206640">
                  <a:moveTo>
                    <a:pt x="0" y="34441"/>
                  </a:moveTo>
                  <a:cubicBezTo>
                    <a:pt x="0" y="15420"/>
                    <a:pt x="15420" y="0"/>
                    <a:pt x="34441" y="0"/>
                  </a:cubicBezTo>
                  <a:lnTo>
                    <a:pt x="7186306" y="0"/>
                  </a:lnTo>
                  <a:cubicBezTo>
                    <a:pt x="7205327" y="0"/>
                    <a:pt x="7220747" y="15420"/>
                    <a:pt x="7220747" y="34441"/>
                  </a:cubicBezTo>
                  <a:lnTo>
                    <a:pt x="7220747" y="172199"/>
                  </a:lnTo>
                  <a:cubicBezTo>
                    <a:pt x="7220747" y="191220"/>
                    <a:pt x="7205327" y="206640"/>
                    <a:pt x="7186306" y="206640"/>
                  </a:cubicBezTo>
                  <a:lnTo>
                    <a:pt x="34441" y="206640"/>
                  </a:lnTo>
                  <a:cubicBezTo>
                    <a:pt x="15420" y="206640"/>
                    <a:pt x="0" y="191220"/>
                    <a:pt x="0" y="172199"/>
                  </a:cubicBezTo>
                  <a:lnTo>
                    <a:pt x="0" y="344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014" tIns="10087" rIns="283014" bIns="10087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200" kern="1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20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82" y="2541136"/>
            <a:ext cx="8868661" cy="34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285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8C15CA9-584D-4EA5-A619-9E1282781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1707" r="16105" b="1395"/>
          <a:stretch/>
        </p:blipFill>
        <p:spPr>
          <a:xfrm rot="1095895">
            <a:off x="8038797" y="1233780"/>
            <a:ext cx="3678440" cy="2453602"/>
          </a:xfrm>
          <a:prstGeom prst="rect">
            <a:avLst/>
          </a:prstGeom>
        </p:spPr>
      </p:pic>
      <p:sp>
        <p:nvSpPr>
          <p:cNvPr id="14" name="Título 4">
            <a:extLst>
              <a:ext uri="{FF2B5EF4-FFF2-40B4-BE49-F238E27FC236}">
                <a16:creationId xmlns:a16="http://schemas.microsoft.com/office/drawing/2014/main" id="{2CA57679-2F31-4ACA-B755-E7FBD4DF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89" y="827968"/>
            <a:ext cx="3140841" cy="1384183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latin typeface="Roboto" panose="02000000000000000000" pitchFamily="2" charset="0"/>
                <a:ea typeface="Roboto" panose="02000000000000000000" pitchFamily="2" charset="0"/>
              </a:rPr>
              <a:t>Insurreição Pernambucana (1817)</a:t>
            </a:r>
            <a:endParaRPr lang="pt-BR" sz="3200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97045AF9-E2A9-4EBC-94F0-8B1C96890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946129"/>
              </p:ext>
            </p:extLst>
          </p:nvPr>
        </p:nvGraphicFramePr>
        <p:xfrm>
          <a:off x="4035248" y="1079231"/>
          <a:ext cx="3711720" cy="233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83FC9DA3-1B78-4AE1-B1DE-764CF56B5F9E}"/>
              </a:ext>
            </a:extLst>
          </p:cNvPr>
          <p:cNvSpPr txBox="1"/>
          <p:nvPr/>
        </p:nvSpPr>
        <p:spPr>
          <a:xfrm>
            <a:off x="3503030" y="539509"/>
            <a:ext cx="46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Motivos de insatisfação da população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D2B6752C-62E7-4305-BDC1-56884E5FF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672318"/>
              </p:ext>
            </p:extLst>
          </p:nvPr>
        </p:nvGraphicFramePr>
        <p:xfrm>
          <a:off x="1089685" y="3855138"/>
          <a:ext cx="9638566" cy="3430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21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1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634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A1065E72-FCFB-41A1-893E-81FA90EC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07" y="473912"/>
            <a:ext cx="11621386" cy="57553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</a:rPr>
              <a:t>Revolução Liberal do Porto (1820) e emancipação política do Brasil (1822)</a:t>
            </a:r>
            <a:endParaRPr lang="pt-BR" sz="2400" b="1" dirty="0"/>
          </a:p>
        </p:txBody>
      </p:sp>
      <p:sp>
        <p:nvSpPr>
          <p:cNvPr id="27" name="Forma livre 26"/>
          <p:cNvSpPr/>
          <p:nvPr/>
        </p:nvSpPr>
        <p:spPr>
          <a:xfrm>
            <a:off x="300521" y="1114875"/>
            <a:ext cx="3078250" cy="797172"/>
          </a:xfrm>
          <a:custGeom>
            <a:avLst/>
            <a:gdLst>
              <a:gd name="connsiteX0" fmla="*/ 0 w 3078250"/>
              <a:gd name="connsiteY0" fmla="*/ 79717 h 797172"/>
              <a:gd name="connsiteX1" fmla="*/ 79717 w 3078250"/>
              <a:gd name="connsiteY1" fmla="*/ 0 h 797172"/>
              <a:gd name="connsiteX2" fmla="*/ 2998533 w 3078250"/>
              <a:gd name="connsiteY2" fmla="*/ 0 h 797172"/>
              <a:gd name="connsiteX3" fmla="*/ 3078250 w 3078250"/>
              <a:gd name="connsiteY3" fmla="*/ 79717 h 797172"/>
              <a:gd name="connsiteX4" fmla="*/ 3078250 w 3078250"/>
              <a:gd name="connsiteY4" fmla="*/ 717455 h 797172"/>
              <a:gd name="connsiteX5" fmla="*/ 2998533 w 3078250"/>
              <a:gd name="connsiteY5" fmla="*/ 797172 h 797172"/>
              <a:gd name="connsiteX6" fmla="*/ 79717 w 3078250"/>
              <a:gd name="connsiteY6" fmla="*/ 797172 h 797172"/>
              <a:gd name="connsiteX7" fmla="*/ 0 w 3078250"/>
              <a:gd name="connsiteY7" fmla="*/ 717455 h 797172"/>
              <a:gd name="connsiteX8" fmla="*/ 0 w 3078250"/>
              <a:gd name="connsiteY8" fmla="*/ 79717 h 79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8250" h="797172">
                <a:moveTo>
                  <a:pt x="0" y="79717"/>
                </a:moveTo>
                <a:cubicBezTo>
                  <a:pt x="0" y="35691"/>
                  <a:pt x="35691" y="0"/>
                  <a:pt x="79717" y="0"/>
                </a:cubicBezTo>
                <a:lnTo>
                  <a:pt x="2998533" y="0"/>
                </a:lnTo>
                <a:cubicBezTo>
                  <a:pt x="3042559" y="0"/>
                  <a:pt x="3078250" y="35691"/>
                  <a:pt x="3078250" y="79717"/>
                </a:cubicBezTo>
                <a:lnTo>
                  <a:pt x="3078250" y="717455"/>
                </a:lnTo>
                <a:cubicBezTo>
                  <a:pt x="3078250" y="761481"/>
                  <a:pt x="3042559" y="797172"/>
                  <a:pt x="2998533" y="797172"/>
                </a:cubicBezTo>
                <a:lnTo>
                  <a:pt x="79717" y="797172"/>
                </a:lnTo>
                <a:cubicBezTo>
                  <a:pt x="35691" y="797172"/>
                  <a:pt x="0" y="761481"/>
                  <a:pt x="0" y="717455"/>
                </a:cubicBezTo>
                <a:lnTo>
                  <a:pt x="0" y="7971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068" tIns="53828" rIns="69068" bIns="538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dirty="0"/>
              <a:t>Insatisfação dos portugueses do reino</a:t>
            </a:r>
          </a:p>
        </p:txBody>
      </p:sp>
      <p:sp>
        <p:nvSpPr>
          <p:cNvPr id="28" name="Forma livre 27"/>
          <p:cNvSpPr/>
          <p:nvPr/>
        </p:nvSpPr>
        <p:spPr>
          <a:xfrm>
            <a:off x="608346" y="1912048"/>
            <a:ext cx="307825" cy="5978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97879"/>
                </a:lnTo>
                <a:lnTo>
                  <a:pt x="307825" y="597879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orma livre 28"/>
          <p:cNvSpPr/>
          <p:nvPr/>
        </p:nvSpPr>
        <p:spPr>
          <a:xfrm>
            <a:off x="916171" y="2111341"/>
            <a:ext cx="2857513" cy="797172"/>
          </a:xfrm>
          <a:custGeom>
            <a:avLst/>
            <a:gdLst>
              <a:gd name="connsiteX0" fmla="*/ 0 w 2857513"/>
              <a:gd name="connsiteY0" fmla="*/ 79717 h 797172"/>
              <a:gd name="connsiteX1" fmla="*/ 79717 w 2857513"/>
              <a:gd name="connsiteY1" fmla="*/ 0 h 797172"/>
              <a:gd name="connsiteX2" fmla="*/ 2777796 w 2857513"/>
              <a:gd name="connsiteY2" fmla="*/ 0 h 797172"/>
              <a:gd name="connsiteX3" fmla="*/ 2857513 w 2857513"/>
              <a:gd name="connsiteY3" fmla="*/ 79717 h 797172"/>
              <a:gd name="connsiteX4" fmla="*/ 2857513 w 2857513"/>
              <a:gd name="connsiteY4" fmla="*/ 717455 h 797172"/>
              <a:gd name="connsiteX5" fmla="*/ 2777796 w 2857513"/>
              <a:gd name="connsiteY5" fmla="*/ 797172 h 797172"/>
              <a:gd name="connsiteX6" fmla="*/ 79717 w 2857513"/>
              <a:gd name="connsiteY6" fmla="*/ 797172 h 797172"/>
              <a:gd name="connsiteX7" fmla="*/ 0 w 2857513"/>
              <a:gd name="connsiteY7" fmla="*/ 717455 h 797172"/>
              <a:gd name="connsiteX8" fmla="*/ 0 w 2857513"/>
              <a:gd name="connsiteY8" fmla="*/ 79717 h 79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13" h="797172">
                <a:moveTo>
                  <a:pt x="0" y="79717"/>
                </a:moveTo>
                <a:cubicBezTo>
                  <a:pt x="0" y="35691"/>
                  <a:pt x="35691" y="0"/>
                  <a:pt x="79717" y="0"/>
                </a:cubicBezTo>
                <a:lnTo>
                  <a:pt x="2777796" y="0"/>
                </a:lnTo>
                <a:cubicBezTo>
                  <a:pt x="2821822" y="0"/>
                  <a:pt x="2857513" y="35691"/>
                  <a:pt x="2857513" y="79717"/>
                </a:cubicBezTo>
                <a:lnTo>
                  <a:pt x="2857513" y="717455"/>
                </a:lnTo>
                <a:cubicBezTo>
                  <a:pt x="2857513" y="761481"/>
                  <a:pt x="2821822" y="797172"/>
                  <a:pt x="2777796" y="797172"/>
                </a:cubicBezTo>
                <a:lnTo>
                  <a:pt x="79717" y="797172"/>
                </a:lnTo>
                <a:cubicBezTo>
                  <a:pt x="35691" y="797172"/>
                  <a:pt x="0" y="761481"/>
                  <a:pt x="0" y="717455"/>
                </a:cubicBezTo>
                <a:lnTo>
                  <a:pt x="0" y="79717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08" tIns="38588" rIns="46208" bIns="3858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>
                <a:latin typeface="Roboto" pitchFamily="2" charset="0"/>
                <a:ea typeface="Roboto" pitchFamily="2" charset="0"/>
              </a:rPr>
              <a:t>Reclamações contra o absolutismo, a perda do monopólio comercial brasileiro e a ocupação militar inglesa.</a:t>
            </a:r>
          </a:p>
        </p:txBody>
      </p:sp>
      <p:sp>
        <p:nvSpPr>
          <p:cNvPr id="30" name="Forma livre 29"/>
          <p:cNvSpPr/>
          <p:nvPr/>
        </p:nvSpPr>
        <p:spPr>
          <a:xfrm>
            <a:off x="608346" y="1912048"/>
            <a:ext cx="307825" cy="15943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94345"/>
                </a:lnTo>
                <a:lnTo>
                  <a:pt x="307825" y="1594345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orma livre 30"/>
          <p:cNvSpPr/>
          <p:nvPr/>
        </p:nvSpPr>
        <p:spPr>
          <a:xfrm>
            <a:off x="916171" y="3107807"/>
            <a:ext cx="2903239" cy="797172"/>
          </a:xfrm>
          <a:custGeom>
            <a:avLst/>
            <a:gdLst>
              <a:gd name="connsiteX0" fmla="*/ 0 w 2903239"/>
              <a:gd name="connsiteY0" fmla="*/ 79717 h 797172"/>
              <a:gd name="connsiteX1" fmla="*/ 79717 w 2903239"/>
              <a:gd name="connsiteY1" fmla="*/ 0 h 797172"/>
              <a:gd name="connsiteX2" fmla="*/ 2823522 w 2903239"/>
              <a:gd name="connsiteY2" fmla="*/ 0 h 797172"/>
              <a:gd name="connsiteX3" fmla="*/ 2903239 w 2903239"/>
              <a:gd name="connsiteY3" fmla="*/ 79717 h 797172"/>
              <a:gd name="connsiteX4" fmla="*/ 2903239 w 2903239"/>
              <a:gd name="connsiteY4" fmla="*/ 717455 h 797172"/>
              <a:gd name="connsiteX5" fmla="*/ 2823522 w 2903239"/>
              <a:gd name="connsiteY5" fmla="*/ 797172 h 797172"/>
              <a:gd name="connsiteX6" fmla="*/ 79717 w 2903239"/>
              <a:gd name="connsiteY6" fmla="*/ 797172 h 797172"/>
              <a:gd name="connsiteX7" fmla="*/ 0 w 2903239"/>
              <a:gd name="connsiteY7" fmla="*/ 717455 h 797172"/>
              <a:gd name="connsiteX8" fmla="*/ 0 w 2903239"/>
              <a:gd name="connsiteY8" fmla="*/ 79717 h 79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3239" h="797172">
                <a:moveTo>
                  <a:pt x="0" y="79717"/>
                </a:moveTo>
                <a:cubicBezTo>
                  <a:pt x="0" y="35691"/>
                  <a:pt x="35691" y="0"/>
                  <a:pt x="79717" y="0"/>
                </a:cubicBezTo>
                <a:lnTo>
                  <a:pt x="2823522" y="0"/>
                </a:lnTo>
                <a:cubicBezTo>
                  <a:pt x="2867548" y="0"/>
                  <a:pt x="2903239" y="35691"/>
                  <a:pt x="2903239" y="79717"/>
                </a:cubicBezTo>
                <a:lnTo>
                  <a:pt x="2903239" y="717455"/>
                </a:lnTo>
                <a:cubicBezTo>
                  <a:pt x="2903239" y="761481"/>
                  <a:pt x="2867548" y="797172"/>
                  <a:pt x="2823522" y="797172"/>
                </a:cubicBezTo>
                <a:lnTo>
                  <a:pt x="79717" y="797172"/>
                </a:lnTo>
                <a:cubicBezTo>
                  <a:pt x="35691" y="797172"/>
                  <a:pt x="0" y="761481"/>
                  <a:pt x="0" y="717455"/>
                </a:cubicBezTo>
                <a:lnTo>
                  <a:pt x="0" y="79717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45897"/>
              <a:satOff val="-1844"/>
              <a:lumOff val="394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08" tIns="38588" rIns="46208" bIns="3858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>
                <a:latin typeface="Roboto" pitchFamily="2" charset="0"/>
                <a:ea typeface="Roboto" pitchFamily="2" charset="0"/>
              </a:rPr>
              <a:t>Eclosão da </a:t>
            </a:r>
            <a:r>
              <a:rPr lang="pt-BR" sz="1200" b="1" kern="1200" dirty="0">
                <a:latin typeface="Roboto" pitchFamily="2" charset="0"/>
                <a:ea typeface="Roboto" pitchFamily="2" charset="0"/>
              </a:rPr>
              <a:t>Revolução Liberal do Porto </a:t>
            </a:r>
            <a:r>
              <a:rPr lang="pt-BR" sz="1200" kern="1200" dirty="0">
                <a:latin typeface="Roboto" pitchFamily="2" charset="0"/>
                <a:ea typeface="Roboto" pitchFamily="2" charset="0"/>
              </a:rPr>
              <a:t>ou </a:t>
            </a:r>
            <a:r>
              <a:rPr lang="pt-BR" sz="1200" b="1" kern="1200" dirty="0" err="1">
                <a:latin typeface="Roboto" pitchFamily="2" charset="0"/>
                <a:ea typeface="Roboto" pitchFamily="2" charset="0"/>
              </a:rPr>
              <a:t>Vintismo</a:t>
            </a:r>
            <a:r>
              <a:rPr lang="pt-BR" sz="1200" kern="1200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32" name="Forma livre 31"/>
          <p:cNvSpPr/>
          <p:nvPr/>
        </p:nvSpPr>
        <p:spPr>
          <a:xfrm>
            <a:off x="608346" y="1912048"/>
            <a:ext cx="307825" cy="25908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90811"/>
                </a:lnTo>
                <a:lnTo>
                  <a:pt x="307825" y="2590811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orma livre 32"/>
          <p:cNvSpPr/>
          <p:nvPr/>
        </p:nvSpPr>
        <p:spPr>
          <a:xfrm>
            <a:off x="916171" y="4104272"/>
            <a:ext cx="2880382" cy="797172"/>
          </a:xfrm>
          <a:custGeom>
            <a:avLst/>
            <a:gdLst>
              <a:gd name="connsiteX0" fmla="*/ 0 w 2880382"/>
              <a:gd name="connsiteY0" fmla="*/ 79717 h 797172"/>
              <a:gd name="connsiteX1" fmla="*/ 79717 w 2880382"/>
              <a:gd name="connsiteY1" fmla="*/ 0 h 797172"/>
              <a:gd name="connsiteX2" fmla="*/ 2800665 w 2880382"/>
              <a:gd name="connsiteY2" fmla="*/ 0 h 797172"/>
              <a:gd name="connsiteX3" fmla="*/ 2880382 w 2880382"/>
              <a:gd name="connsiteY3" fmla="*/ 79717 h 797172"/>
              <a:gd name="connsiteX4" fmla="*/ 2880382 w 2880382"/>
              <a:gd name="connsiteY4" fmla="*/ 717455 h 797172"/>
              <a:gd name="connsiteX5" fmla="*/ 2800665 w 2880382"/>
              <a:gd name="connsiteY5" fmla="*/ 797172 h 797172"/>
              <a:gd name="connsiteX6" fmla="*/ 79717 w 2880382"/>
              <a:gd name="connsiteY6" fmla="*/ 797172 h 797172"/>
              <a:gd name="connsiteX7" fmla="*/ 0 w 2880382"/>
              <a:gd name="connsiteY7" fmla="*/ 717455 h 797172"/>
              <a:gd name="connsiteX8" fmla="*/ 0 w 2880382"/>
              <a:gd name="connsiteY8" fmla="*/ 79717 h 79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382" h="797172">
                <a:moveTo>
                  <a:pt x="0" y="79717"/>
                </a:moveTo>
                <a:cubicBezTo>
                  <a:pt x="0" y="35691"/>
                  <a:pt x="35691" y="0"/>
                  <a:pt x="79717" y="0"/>
                </a:cubicBezTo>
                <a:lnTo>
                  <a:pt x="2800665" y="0"/>
                </a:lnTo>
                <a:cubicBezTo>
                  <a:pt x="2844691" y="0"/>
                  <a:pt x="2880382" y="35691"/>
                  <a:pt x="2880382" y="79717"/>
                </a:cubicBezTo>
                <a:lnTo>
                  <a:pt x="2880382" y="717455"/>
                </a:lnTo>
                <a:cubicBezTo>
                  <a:pt x="2880382" y="761481"/>
                  <a:pt x="2844691" y="797172"/>
                  <a:pt x="2800665" y="797172"/>
                </a:cubicBezTo>
                <a:lnTo>
                  <a:pt x="79717" y="797172"/>
                </a:lnTo>
                <a:cubicBezTo>
                  <a:pt x="35691" y="797172"/>
                  <a:pt x="0" y="761481"/>
                  <a:pt x="0" y="717455"/>
                </a:cubicBezTo>
                <a:lnTo>
                  <a:pt x="0" y="79717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91794"/>
              <a:satOff val="-3688"/>
              <a:lumOff val="789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08" tIns="38588" rIns="46208" bIns="3858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>
                <a:latin typeface="Roboto" pitchFamily="2" charset="0"/>
                <a:ea typeface="Roboto" pitchFamily="2" charset="0"/>
              </a:rPr>
              <a:t>Os revolucionários convocaram eleições para as Cortes Constituintes e exigiram o retorno de D. João e da Família Real para Portugal.</a:t>
            </a:r>
          </a:p>
        </p:txBody>
      </p:sp>
      <p:sp>
        <p:nvSpPr>
          <p:cNvPr id="35" name="Forma livre 34"/>
          <p:cNvSpPr/>
          <p:nvPr/>
        </p:nvSpPr>
        <p:spPr>
          <a:xfrm>
            <a:off x="5222298" y="1912048"/>
            <a:ext cx="279249" cy="6652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5288"/>
                </a:lnTo>
                <a:lnTo>
                  <a:pt x="279249" y="665288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orma livre 36"/>
          <p:cNvSpPr/>
          <p:nvPr/>
        </p:nvSpPr>
        <p:spPr>
          <a:xfrm>
            <a:off x="5222298" y="1912048"/>
            <a:ext cx="433990" cy="17614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61404"/>
                </a:lnTo>
                <a:lnTo>
                  <a:pt x="433990" y="1761404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orma livre 38"/>
          <p:cNvSpPr/>
          <p:nvPr/>
        </p:nvSpPr>
        <p:spPr>
          <a:xfrm>
            <a:off x="5222298" y="1912048"/>
            <a:ext cx="439423" cy="261552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15527"/>
                </a:lnTo>
                <a:lnTo>
                  <a:pt x="439423" y="2615527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orma livre 40"/>
          <p:cNvSpPr/>
          <p:nvPr/>
        </p:nvSpPr>
        <p:spPr>
          <a:xfrm>
            <a:off x="5222298" y="1912048"/>
            <a:ext cx="398391" cy="34189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18949"/>
                </a:lnTo>
                <a:lnTo>
                  <a:pt x="398391" y="3418949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6" name="Grupo 45"/>
          <p:cNvGrpSpPr/>
          <p:nvPr/>
        </p:nvGrpSpPr>
        <p:grpSpPr>
          <a:xfrm>
            <a:off x="4238741" y="1114875"/>
            <a:ext cx="3927063" cy="5274253"/>
            <a:chOff x="4908592" y="1114876"/>
            <a:chExt cx="3927063" cy="5274253"/>
          </a:xfrm>
        </p:grpSpPr>
        <p:sp>
          <p:nvSpPr>
            <p:cNvPr id="34" name="Forma livre 33"/>
            <p:cNvSpPr/>
            <p:nvPr/>
          </p:nvSpPr>
          <p:spPr>
            <a:xfrm>
              <a:off x="4908592" y="1114876"/>
              <a:ext cx="3137049" cy="797172"/>
            </a:xfrm>
            <a:custGeom>
              <a:avLst/>
              <a:gdLst>
                <a:gd name="connsiteX0" fmla="*/ 0 w 3137049"/>
                <a:gd name="connsiteY0" fmla="*/ 79717 h 797172"/>
                <a:gd name="connsiteX1" fmla="*/ 79717 w 3137049"/>
                <a:gd name="connsiteY1" fmla="*/ 0 h 797172"/>
                <a:gd name="connsiteX2" fmla="*/ 3057332 w 3137049"/>
                <a:gd name="connsiteY2" fmla="*/ 0 h 797172"/>
                <a:gd name="connsiteX3" fmla="*/ 3137049 w 3137049"/>
                <a:gd name="connsiteY3" fmla="*/ 79717 h 797172"/>
                <a:gd name="connsiteX4" fmla="*/ 3137049 w 3137049"/>
                <a:gd name="connsiteY4" fmla="*/ 717455 h 797172"/>
                <a:gd name="connsiteX5" fmla="*/ 3057332 w 3137049"/>
                <a:gd name="connsiteY5" fmla="*/ 797172 h 797172"/>
                <a:gd name="connsiteX6" fmla="*/ 79717 w 3137049"/>
                <a:gd name="connsiteY6" fmla="*/ 797172 h 797172"/>
                <a:gd name="connsiteX7" fmla="*/ 0 w 3137049"/>
                <a:gd name="connsiteY7" fmla="*/ 717455 h 797172"/>
                <a:gd name="connsiteX8" fmla="*/ 0 w 3137049"/>
                <a:gd name="connsiteY8" fmla="*/ 79717 h 79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7049" h="797172">
                  <a:moveTo>
                    <a:pt x="0" y="79717"/>
                  </a:moveTo>
                  <a:cubicBezTo>
                    <a:pt x="0" y="35691"/>
                    <a:pt x="35691" y="0"/>
                    <a:pt x="79717" y="0"/>
                  </a:cubicBezTo>
                  <a:lnTo>
                    <a:pt x="3057332" y="0"/>
                  </a:lnTo>
                  <a:cubicBezTo>
                    <a:pt x="3101358" y="0"/>
                    <a:pt x="3137049" y="35691"/>
                    <a:pt x="3137049" y="79717"/>
                  </a:cubicBezTo>
                  <a:lnTo>
                    <a:pt x="3137049" y="717455"/>
                  </a:lnTo>
                  <a:cubicBezTo>
                    <a:pt x="3137049" y="761481"/>
                    <a:pt x="3101358" y="797172"/>
                    <a:pt x="3057332" y="797172"/>
                  </a:cubicBezTo>
                  <a:lnTo>
                    <a:pt x="79717" y="797172"/>
                  </a:lnTo>
                  <a:cubicBezTo>
                    <a:pt x="35691" y="797172"/>
                    <a:pt x="0" y="761481"/>
                    <a:pt x="0" y="717455"/>
                  </a:cubicBezTo>
                  <a:lnTo>
                    <a:pt x="0" y="797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fillRef>
            <a:effectRef idx="0">
              <a:schemeClr val="accent6">
                <a:shade val="80000"/>
                <a:hueOff val="321280"/>
                <a:satOff val="-12909"/>
                <a:lumOff val="27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68" tIns="53828" rIns="69068" bIns="5382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itchFamily="2" charset="0"/>
                  <a:ea typeface="Roboto" pitchFamily="2" charset="0"/>
                </a:rPr>
                <a:t>Situação no Brasil</a:t>
              </a:r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5501548" y="2039611"/>
              <a:ext cx="3334107" cy="1075449"/>
            </a:xfrm>
            <a:custGeom>
              <a:avLst/>
              <a:gdLst>
                <a:gd name="connsiteX0" fmla="*/ 0 w 3334107"/>
                <a:gd name="connsiteY0" fmla="*/ 107545 h 1075449"/>
                <a:gd name="connsiteX1" fmla="*/ 107545 w 3334107"/>
                <a:gd name="connsiteY1" fmla="*/ 0 h 1075449"/>
                <a:gd name="connsiteX2" fmla="*/ 3226562 w 3334107"/>
                <a:gd name="connsiteY2" fmla="*/ 0 h 1075449"/>
                <a:gd name="connsiteX3" fmla="*/ 3334107 w 3334107"/>
                <a:gd name="connsiteY3" fmla="*/ 107545 h 1075449"/>
                <a:gd name="connsiteX4" fmla="*/ 3334107 w 3334107"/>
                <a:gd name="connsiteY4" fmla="*/ 967904 h 1075449"/>
                <a:gd name="connsiteX5" fmla="*/ 3226562 w 3334107"/>
                <a:gd name="connsiteY5" fmla="*/ 1075449 h 1075449"/>
                <a:gd name="connsiteX6" fmla="*/ 107545 w 3334107"/>
                <a:gd name="connsiteY6" fmla="*/ 1075449 h 1075449"/>
                <a:gd name="connsiteX7" fmla="*/ 0 w 3334107"/>
                <a:gd name="connsiteY7" fmla="*/ 967904 h 1075449"/>
                <a:gd name="connsiteX8" fmla="*/ 0 w 3334107"/>
                <a:gd name="connsiteY8" fmla="*/ 107545 h 107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4107" h="1075449">
                  <a:moveTo>
                    <a:pt x="0" y="107545"/>
                  </a:moveTo>
                  <a:cubicBezTo>
                    <a:pt x="0" y="48150"/>
                    <a:pt x="48150" y="0"/>
                    <a:pt x="107545" y="0"/>
                  </a:cubicBezTo>
                  <a:lnTo>
                    <a:pt x="3226562" y="0"/>
                  </a:lnTo>
                  <a:cubicBezTo>
                    <a:pt x="3285957" y="0"/>
                    <a:pt x="3334107" y="48150"/>
                    <a:pt x="3334107" y="107545"/>
                  </a:cubicBezTo>
                  <a:lnTo>
                    <a:pt x="3334107" y="967904"/>
                  </a:lnTo>
                  <a:cubicBezTo>
                    <a:pt x="3334107" y="1027299"/>
                    <a:pt x="3285957" y="1075449"/>
                    <a:pt x="3226562" y="1075449"/>
                  </a:cubicBezTo>
                  <a:lnTo>
                    <a:pt x="107545" y="1075449"/>
                  </a:lnTo>
                  <a:cubicBezTo>
                    <a:pt x="48150" y="1075449"/>
                    <a:pt x="0" y="1027299"/>
                    <a:pt x="0" y="967904"/>
                  </a:cubicBezTo>
                  <a:lnTo>
                    <a:pt x="0" y="107545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137691"/>
                <a:satOff val="-5532"/>
                <a:lumOff val="1184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359" tIns="46739" rIns="54359" bIns="4673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kern="1200" dirty="0">
                  <a:latin typeface="Roboto" pitchFamily="2" charset="0"/>
                  <a:ea typeface="Roboto" pitchFamily="2" charset="0"/>
                </a:rPr>
                <a:t>Divisão da elite do Centro-Sul em dois grupos: um queria um império independente governado por D. Pedro I; outro queira que o Brasil continuasse integrado ao Império português, mas com mais autonomia.</a:t>
              </a:r>
            </a:p>
          </p:txBody>
        </p:sp>
        <p:sp>
          <p:nvSpPr>
            <p:cNvPr id="43" name="Forma livre 42"/>
            <p:cNvSpPr/>
            <p:nvPr/>
          </p:nvSpPr>
          <p:spPr>
            <a:xfrm>
              <a:off x="5222298" y="1912048"/>
              <a:ext cx="407065" cy="41784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78496"/>
                  </a:lnTo>
                  <a:lnTo>
                    <a:pt x="407065" y="4178496"/>
                  </a:lnTo>
                </a:path>
              </a:pathLst>
            </a:custGeom>
            <a:noFill/>
          </p:spPr>
          <p:style>
            <a:ln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5" name="Grupo 44"/>
            <p:cNvGrpSpPr/>
            <p:nvPr/>
          </p:nvGrpSpPr>
          <p:grpSpPr>
            <a:xfrm>
              <a:off x="5620690" y="3369503"/>
              <a:ext cx="3214965" cy="3019626"/>
              <a:chOff x="5620690" y="3369503"/>
              <a:chExt cx="3214965" cy="3019626"/>
            </a:xfrm>
          </p:grpSpPr>
          <p:sp>
            <p:nvSpPr>
              <p:cNvPr id="38" name="Forma livre 37"/>
              <p:cNvSpPr/>
              <p:nvPr/>
            </p:nvSpPr>
            <p:spPr>
              <a:xfrm>
                <a:off x="5656289" y="3369503"/>
                <a:ext cx="3179366" cy="607899"/>
              </a:xfrm>
              <a:custGeom>
                <a:avLst/>
                <a:gdLst>
                  <a:gd name="connsiteX0" fmla="*/ 0 w 3179366"/>
                  <a:gd name="connsiteY0" fmla="*/ 60790 h 607899"/>
                  <a:gd name="connsiteX1" fmla="*/ 60790 w 3179366"/>
                  <a:gd name="connsiteY1" fmla="*/ 0 h 607899"/>
                  <a:gd name="connsiteX2" fmla="*/ 3118576 w 3179366"/>
                  <a:gd name="connsiteY2" fmla="*/ 0 h 607899"/>
                  <a:gd name="connsiteX3" fmla="*/ 3179366 w 3179366"/>
                  <a:gd name="connsiteY3" fmla="*/ 60790 h 607899"/>
                  <a:gd name="connsiteX4" fmla="*/ 3179366 w 3179366"/>
                  <a:gd name="connsiteY4" fmla="*/ 547109 h 607899"/>
                  <a:gd name="connsiteX5" fmla="*/ 3118576 w 3179366"/>
                  <a:gd name="connsiteY5" fmla="*/ 607899 h 607899"/>
                  <a:gd name="connsiteX6" fmla="*/ 60790 w 3179366"/>
                  <a:gd name="connsiteY6" fmla="*/ 607899 h 607899"/>
                  <a:gd name="connsiteX7" fmla="*/ 0 w 3179366"/>
                  <a:gd name="connsiteY7" fmla="*/ 547109 h 607899"/>
                  <a:gd name="connsiteX8" fmla="*/ 0 w 3179366"/>
                  <a:gd name="connsiteY8" fmla="*/ 60790 h 60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9366" h="607899">
                    <a:moveTo>
                      <a:pt x="0" y="60790"/>
                    </a:moveTo>
                    <a:cubicBezTo>
                      <a:pt x="0" y="27217"/>
                      <a:pt x="27217" y="0"/>
                      <a:pt x="60790" y="0"/>
                    </a:cubicBezTo>
                    <a:lnTo>
                      <a:pt x="3118576" y="0"/>
                    </a:lnTo>
                    <a:cubicBezTo>
                      <a:pt x="3152149" y="0"/>
                      <a:pt x="3179366" y="27217"/>
                      <a:pt x="3179366" y="60790"/>
                    </a:cubicBezTo>
                    <a:lnTo>
                      <a:pt x="3179366" y="547109"/>
                    </a:lnTo>
                    <a:cubicBezTo>
                      <a:pt x="3179366" y="580682"/>
                      <a:pt x="3152149" y="607899"/>
                      <a:pt x="3118576" y="607899"/>
                    </a:cubicBezTo>
                    <a:lnTo>
                      <a:pt x="60790" y="607899"/>
                    </a:lnTo>
                    <a:cubicBezTo>
                      <a:pt x="27217" y="607899"/>
                      <a:pt x="0" y="580682"/>
                      <a:pt x="0" y="547109"/>
                    </a:cubicBezTo>
                    <a:lnTo>
                      <a:pt x="0" y="6079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183589"/>
                  <a:satOff val="-7377"/>
                  <a:lumOff val="1578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665" tIns="33045" rIns="40665" bIns="33045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kern="1200" dirty="0">
                    <a:latin typeface="Roboto" pitchFamily="2" charset="0"/>
                    <a:ea typeface="Roboto" pitchFamily="2" charset="0"/>
                  </a:rPr>
                  <a:t>D. João voltou para Portugal, mas deixou seu filho, D. Pedro, como príncipe regente do Brasil.</a:t>
                </a:r>
              </a:p>
            </p:txBody>
          </p:sp>
          <p:sp>
            <p:nvSpPr>
              <p:cNvPr id="40" name="Forma livre 39"/>
              <p:cNvSpPr/>
              <p:nvPr/>
            </p:nvSpPr>
            <p:spPr>
              <a:xfrm>
                <a:off x="5661722" y="4187155"/>
                <a:ext cx="3173933" cy="680841"/>
              </a:xfrm>
              <a:custGeom>
                <a:avLst/>
                <a:gdLst>
                  <a:gd name="connsiteX0" fmla="*/ 0 w 3173933"/>
                  <a:gd name="connsiteY0" fmla="*/ 68084 h 680841"/>
                  <a:gd name="connsiteX1" fmla="*/ 68084 w 3173933"/>
                  <a:gd name="connsiteY1" fmla="*/ 0 h 680841"/>
                  <a:gd name="connsiteX2" fmla="*/ 3105849 w 3173933"/>
                  <a:gd name="connsiteY2" fmla="*/ 0 h 680841"/>
                  <a:gd name="connsiteX3" fmla="*/ 3173933 w 3173933"/>
                  <a:gd name="connsiteY3" fmla="*/ 68084 h 680841"/>
                  <a:gd name="connsiteX4" fmla="*/ 3173933 w 3173933"/>
                  <a:gd name="connsiteY4" fmla="*/ 612757 h 680841"/>
                  <a:gd name="connsiteX5" fmla="*/ 3105849 w 3173933"/>
                  <a:gd name="connsiteY5" fmla="*/ 680841 h 680841"/>
                  <a:gd name="connsiteX6" fmla="*/ 68084 w 3173933"/>
                  <a:gd name="connsiteY6" fmla="*/ 680841 h 680841"/>
                  <a:gd name="connsiteX7" fmla="*/ 0 w 3173933"/>
                  <a:gd name="connsiteY7" fmla="*/ 612757 h 680841"/>
                  <a:gd name="connsiteX8" fmla="*/ 0 w 3173933"/>
                  <a:gd name="connsiteY8" fmla="*/ 68084 h 68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3933" h="680841">
                    <a:moveTo>
                      <a:pt x="0" y="68084"/>
                    </a:moveTo>
                    <a:cubicBezTo>
                      <a:pt x="0" y="30482"/>
                      <a:pt x="30482" y="0"/>
                      <a:pt x="68084" y="0"/>
                    </a:cubicBezTo>
                    <a:lnTo>
                      <a:pt x="3105849" y="0"/>
                    </a:lnTo>
                    <a:cubicBezTo>
                      <a:pt x="3143451" y="0"/>
                      <a:pt x="3173933" y="30482"/>
                      <a:pt x="3173933" y="68084"/>
                    </a:cubicBezTo>
                    <a:lnTo>
                      <a:pt x="3173933" y="612757"/>
                    </a:lnTo>
                    <a:cubicBezTo>
                      <a:pt x="3173933" y="650359"/>
                      <a:pt x="3143451" y="680841"/>
                      <a:pt x="3105849" y="680841"/>
                    </a:cubicBezTo>
                    <a:lnTo>
                      <a:pt x="68084" y="680841"/>
                    </a:lnTo>
                    <a:cubicBezTo>
                      <a:pt x="30482" y="680841"/>
                      <a:pt x="0" y="650359"/>
                      <a:pt x="0" y="612757"/>
                    </a:cubicBezTo>
                    <a:lnTo>
                      <a:pt x="0" y="68084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229486"/>
                  <a:satOff val="-9221"/>
                  <a:lumOff val="1973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801" tIns="35181" rIns="42801" bIns="35181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kern="1200" dirty="0">
                    <a:latin typeface="Roboto" pitchFamily="2" charset="0"/>
                    <a:ea typeface="Roboto" pitchFamily="2" charset="0"/>
                  </a:rPr>
                  <a:t>Pressão dos portugueses do reino para o retorno de D. Pedro.</a:t>
                </a:r>
              </a:p>
            </p:txBody>
          </p:sp>
          <p:sp>
            <p:nvSpPr>
              <p:cNvPr id="42" name="Forma livre 41"/>
              <p:cNvSpPr/>
              <p:nvPr/>
            </p:nvSpPr>
            <p:spPr>
              <a:xfrm>
                <a:off x="5620690" y="5010642"/>
                <a:ext cx="3214965" cy="640711"/>
              </a:xfrm>
              <a:custGeom>
                <a:avLst/>
                <a:gdLst>
                  <a:gd name="connsiteX0" fmla="*/ 0 w 3214965"/>
                  <a:gd name="connsiteY0" fmla="*/ 64071 h 640711"/>
                  <a:gd name="connsiteX1" fmla="*/ 64071 w 3214965"/>
                  <a:gd name="connsiteY1" fmla="*/ 0 h 640711"/>
                  <a:gd name="connsiteX2" fmla="*/ 3150894 w 3214965"/>
                  <a:gd name="connsiteY2" fmla="*/ 0 h 640711"/>
                  <a:gd name="connsiteX3" fmla="*/ 3214965 w 3214965"/>
                  <a:gd name="connsiteY3" fmla="*/ 64071 h 640711"/>
                  <a:gd name="connsiteX4" fmla="*/ 3214965 w 3214965"/>
                  <a:gd name="connsiteY4" fmla="*/ 576640 h 640711"/>
                  <a:gd name="connsiteX5" fmla="*/ 3150894 w 3214965"/>
                  <a:gd name="connsiteY5" fmla="*/ 640711 h 640711"/>
                  <a:gd name="connsiteX6" fmla="*/ 64071 w 3214965"/>
                  <a:gd name="connsiteY6" fmla="*/ 640711 h 640711"/>
                  <a:gd name="connsiteX7" fmla="*/ 0 w 3214965"/>
                  <a:gd name="connsiteY7" fmla="*/ 576640 h 640711"/>
                  <a:gd name="connsiteX8" fmla="*/ 0 w 3214965"/>
                  <a:gd name="connsiteY8" fmla="*/ 64071 h 640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14965" h="640711">
                    <a:moveTo>
                      <a:pt x="0" y="64071"/>
                    </a:moveTo>
                    <a:cubicBezTo>
                      <a:pt x="0" y="28686"/>
                      <a:pt x="28686" y="0"/>
                      <a:pt x="64071" y="0"/>
                    </a:cubicBezTo>
                    <a:lnTo>
                      <a:pt x="3150894" y="0"/>
                    </a:lnTo>
                    <a:cubicBezTo>
                      <a:pt x="3186279" y="0"/>
                      <a:pt x="3214965" y="28686"/>
                      <a:pt x="3214965" y="64071"/>
                    </a:cubicBezTo>
                    <a:lnTo>
                      <a:pt x="3214965" y="576640"/>
                    </a:lnTo>
                    <a:cubicBezTo>
                      <a:pt x="3214965" y="612025"/>
                      <a:pt x="3186279" y="640711"/>
                      <a:pt x="3150894" y="640711"/>
                    </a:cubicBezTo>
                    <a:lnTo>
                      <a:pt x="64071" y="640711"/>
                    </a:lnTo>
                    <a:cubicBezTo>
                      <a:pt x="28686" y="640711"/>
                      <a:pt x="0" y="612025"/>
                      <a:pt x="0" y="576640"/>
                    </a:cubicBezTo>
                    <a:lnTo>
                      <a:pt x="0" y="64071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275383"/>
                  <a:satOff val="-11065"/>
                  <a:lumOff val="23681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626" tIns="34006" rIns="41626" bIns="34006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kern="1200" dirty="0">
                    <a:latin typeface="Roboto" pitchFamily="2" charset="0"/>
                    <a:ea typeface="Roboto" pitchFamily="2" charset="0"/>
                  </a:rPr>
                  <a:t>Movimento da elite do Centro-Sul do Brasil para convencer D. Pedro a ficar.</a:t>
                </a:r>
              </a:p>
            </p:txBody>
          </p:sp>
          <p:sp>
            <p:nvSpPr>
              <p:cNvPr id="44" name="Forma livre 43"/>
              <p:cNvSpPr/>
              <p:nvPr/>
            </p:nvSpPr>
            <p:spPr>
              <a:xfrm>
                <a:off x="5629363" y="5791959"/>
                <a:ext cx="3206292" cy="597170"/>
              </a:xfrm>
              <a:custGeom>
                <a:avLst/>
                <a:gdLst>
                  <a:gd name="connsiteX0" fmla="*/ 0 w 3206292"/>
                  <a:gd name="connsiteY0" fmla="*/ 59717 h 597170"/>
                  <a:gd name="connsiteX1" fmla="*/ 59717 w 3206292"/>
                  <a:gd name="connsiteY1" fmla="*/ 0 h 597170"/>
                  <a:gd name="connsiteX2" fmla="*/ 3146575 w 3206292"/>
                  <a:gd name="connsiteY2" fmla="*/ 0 h 597170"/>
                  <a:gd name="connsiteX3" fmla="*/ 3206292 w 3206292"/>
                  <a:gd name="connsiteY3" fmla="*/ 59717 h 597170"/>
                  <a:gd name="connsiteX4" fmla="*/ 3206292 w 3206292"/>
                  <a:gd name="connsiteY4" fmla="*/ 537453 h 597170"/>
                  <a:gd name="connsiteX5" fmla="*/ 3146575 w 3206292"/>
                  <a:gd name="connsiteY5" fmla="*/ 597170 h 597170"/>
                  <a:gd name="connsiteX6" fmla="*/ 59717 w 3206292"/>
                  <a:gd name="connsiteY6" fmla="*/ 597170 h 597170"/>
                  <a:gd name="connsiteX7" fmla="*/ 0 w 3206292"/>
                  <a:gd name="connsiteY7" fmla="*/ 537453 h 597170"/>
                  <a:gd name="connsiteX8" fmla="*/ 0 w 3206292"/>
                  <a:gd name="connsiteY8" fmla="*/ 59717 h 59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06292" h="597170">
                    <a:moveTo>
                      <a:pt x="0" y="59717"/>
                    </a:moveTo>
                    <a:cubicBezTo>
                      <a:pt x="0" y="26736"/>
                      <a:pt x="26736" y="0"/>
                      <a:pt x="59717" y="0"/>
                    </a:cubicBezTo>
                    <a:lnTo>
                      <a:pt x="3146575" y="0"/>
                    </a:lnTo>
                    <a:cubicBezTo>
                      <a:pt x="3179556" y="0"/>
                      <a:pt x="3206292" y="26736"/>
                      <a:pt x="3206292" y="59717"/>
                    </a:cubicBezTo>
                    <a:lnTo>
                      <a:pt x="3206292" y="537453"/>
                    </a:lnTo>
                    <a:cubicBezTo>
                      <a:pt x="3206292" y="570434"/>
                      <a:pt x="3179556" y="597170"/>
                      <a:pt x="3146575" y="597170"/>
                    </a:cubicBezTo>
                    <a:lnTo>
                      <a:pt x="59717" y="597170"/>
                    </a:lnTo>
                    <a:cubicBezTo>
                      <a:pt x="26736" y="597170"/>
                      <a:pt x="0" y="570434"/>
                      <a:pt x="0" y="537453"/>
                    </a:cubicBezTo>
                    <a:lnTo>
                      <a:pt x="0" y="59717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80000"/>
                  <a:hueOff val="321280"/>
                  <a:satOff val="-12909"/>
                  <a:lumOff val="27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351" tIns="32731" rIns="40351" bIns="32731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kern="1200" dirty="0">
                    <a:latin typeface="Roboto" pitchFamily="2" charset="0"/>
                    <a:ea typeface="Roboto" pitchFamily="2" charset="0"/>
                  </a:rPr>
                  <a:t>O “Grito do Ipiranga” e a emancipação política do Brasil.</a:t>
                </a:r>
              </a:p>
            </p:txBody>
          </p:sp>
        </p:grp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E6ADFB-5058-4875-8CED-69E6360A7435}"/>
              </a:ext>
            </a:extLst>
          </p:cNvPr>
          <p:cNvSpPr txBox="1"/>
          <p:nvPr/>
        </p:nvSpPr>
        <p:spPr>
          <a:xfrm>
            <a:off x="8814392" y="1973961"/>
            <a:ext cx="2881422" cy="31700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 emancipação política do Brasil foi liderada pela elite do Centro-Sul e o </a:t>
            </a:r>
            <a:r>
              <a:rPr lang="pt-BR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projeto de independência </a:t>
            </a:r>
            <a:r>
              <a:rPr lang="pt-BR" sz="2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vitorioso manteve a monarquia, a escravidão e as restrições ao exercício da cidadania.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22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0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4E85E20-42C3-4242-B6FE-0EF118E09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580029"/>
              </p:ext>
            </p:extLst>
          </p:nvPr>
        </p:nvGraphicFramePr>
        <p:xfrm>
          <a:off x="765544" y="1060245"/>
          <a:ext cx="4892835" cy="60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79DD720-A07A-476D-99FD-1DEABA900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928640"/>
              </p:ext>
            </p:extLst>
          </p:nvPr>
        </p:nvGraphicFramePr>
        <p:xfrm>
          <a:off x="6096000" y="1167879"/>
          <a:ext cx="4875655" cy="60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D2363F19-4132-43DC-89B4-F7FA061B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899"/>
            <a:ext cx="12192000" cy="104307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Rebeliões na América portuguesa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8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1F86645-7B9C-4A74-902A-F2679BCE3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691585"/>
              </p:ext>
            </p:extLst>
          </p:nvPr>
        </p:nvGraphicFramePr>
        <p:xfrm>
          <a:off x="882502" y="650457"/>
          <a:ext cx="4965405" cy="60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1BF4284-C471-46E9-B6B5-2D7B059AE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881989"/>
              </p:ext>
            </p:extLst>
          </p:nvPr>
        </p:nvGraphicFramePr>
        <p:xfrm>
          <a:off x="6515318" y="611248"/>
          <a:ext cx="3862059" cy="6352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28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40865005-4718-48B7-AA0A-29B923122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031205"/>
              </p:ext>
            </p:extLst>
          </p:nvPr>
        </p:nvGraphicFramePr>
        <p:xfrm>
          <a:off x="5259529" y="1477434"/>
          <a:ext cx="6216242" cy="497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064D59-3706-409D-BDB7-7342D0055F26}"/>
              </a:ext>
            </a:extLst>
          </p:cNvPr>
          <p:cNvSpPr txBox="1"/>
          <p:nvPr/>
        </p:nvSpPr>
        <p:spPr>
          <a:xfrm>
            <a:off x="625151" y="622005"/>
            <a:ext cx="106496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Contribuição da mineração de ouro e diamantes para as mudanças ocorridas na colônia portuguesa na América:</a:t>
            </a:r>
          </a:p>
          <a:p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6890"/>
            <a:ext cx="5319219" cy="46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7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74D9DDB5-608B-4521-899A-4C4737DA8FA4}"/>
              </a:ext>
            </a:extLst>
          </p:cNvPr>
          <p:cNvSpPr txBox="1"/>
          <p:nvPr/>
        </p:nvSpPr>
        <p:spPr>
          <a:xfrm>
            <a:off x="2615609" y="3910485"/>
            <a:ext cx="46251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Conjuração </a:t>
            </a:r>
            <a:br>
              <a:rPr lang="pt-B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Mineira</a:t>
            </a:r>
            <a:br>
              <a:rPr lang="pt-B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(1789)</a:t>
            </a:r>
          </a:p>
          <a:p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87088056"/>
              </p:ext>
            </p:extLst>
          </p:nvPr>
        </p:nvGraphicFramePr>
        <p:xfrm>
          <a:off x="0" y="-877164"/>
          <a:ext cx="10573399" cy="51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9" y="3400586"/>
            <a:ext cx="3159229" cy="342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91" y="3631663"/>
            <a:ext cx="5206408" cy="318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74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1465E15-90CA-46D6-901A-FEE331E11313}"/>
              </a:ext>
            </a:extLst>
          </p:cNvPr>
          <p:cNvSpPr txBox="1"/>
          <p:nvPr/>
        </p:nvSpPr>
        <p:spPr>
          <a:xfrm>
            <a:off x="2920767" y="570053"/>
            <a:ext cx="63504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Conjuração Baiana (1798)</a:t>
            </a:r>
          </a:p>
          <a:p>
            <a:endParaRPr 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567573" y="1370272"/>
            <a:ext cx="11213302" cy="3593804"/>
            <a:chOff x="280493" y="1291331"/>
            <a:chExt cx="11403557" cy="3955517"/>
          </a:xfrm>
        </p:grpSpPr>
        <p:sp>
          <p:nvSpPr>
            <p:cNvPr id="5" name="Forma livre 4"/>
            <p:cNvSpPr/>
            <p:nvPr/>
          </p:nvSpPr>
          <p:spPr>
            <a:xfrm>
              <a:off x="3904853" y="1291331"/>
              <a:ext cx="7779197" cy="1202195"/>
            </a:xfrm>
            <a:custGeom>
              <a:avLst/>
              <a:gdLst>
                <a:gd name="connsiteX0" fmla="*/ 183753 w 1102495"/>
                <a:gd name="connsiteY0" fmla="*/ 0 h 7779197"/>
                <a:gd name="connsiteX1" fmla="*/ 918742 w 1102495"/>
                <a:gd name="connsiteY1" fmla="*/ 0 h 7779197"/>
                <a:gd name="connsiteX2" fmla="*/ 1102495 w 1102495"/>
                <a:gd name="connsiteY2" fmla="*/ 183753 h 7779197"/>
                <a:gd name="connsiteX3" fmla="*/ 1102495 w 1102495"/>
                <a:gd name="connsiteY3" fmla="*/ 7779197 h 7779197"/>
                <a:gd name="connsiteX4" fmla="*/ 1102495 w 1102495"/>
                <a:gd name="connsiteY4" fmla="*/ 7779197 h 7779197"/>
                <a:gd name="connsiteX5" fmla="*/ 0 w 1102495"/>
                <a:gd name="connsiteY5" fmla="*/ 7779197 h 7779197"/>
                <a:gd name="connsiteX6" fmla="*/ 0 w 1102495"/>
                <a:gd name="connsiteY6" fmla="*/ 7779197 h 7779197"/>
                <a:gd name="connsiteX7" fmla="*/ 0 w 1102495"/>
                <a:gd name="connsiteY7" fmla="*/ 183753 h 7779197"/>
                <a:gd name="connsiteX8" fmla="*/ 183753 w 1102495"/>
                <a:gd name="connsiteY8" fmla="*/ 0 h 777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495" h="7779197">
                  <a:moveTo>
                    <a:pt x="1102495" y="1296560"/>
                  </a:moveTo>
                  <a:lnTo>
                    <a:pt x="1102495" y="6482637"/>
                  </a:lnTo>
                  <a:cubicBezTo>
                    <a:pt x="1102495" y="7198708"/>
                    <a:pt x="1090836" y="7779197"/>
                    <a:pt x="1076453" y="7779197"/>
                  </a:cubicBezTo>
                  <a:lnTo>
                    <a:pt x="0" y="7779197"/>
                  </a:lnTo>
                  <a:lnTo>
                    <a:pt x="0" y="77791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76453" y="0"/>
                  </a:lnTo>
                  <a:cubicBezTo>
                    <a:pt x="1090836" y="0"/>
                    <a:pt x="1102495" y="580489"/>
                    <a:pt x="1102495" y="129656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FF000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7643" rIns="301468" bIns="17764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latin typeface="Roboto" pitchFamily="2" charset="0"/>
                  <a:ea typeface="Roboto" pitchFamily="2" charset="0"/>
                </a:rPr>
                <a:t>Crescimento da população e do comércio, enriquecendo senhores de terras e grandes comerciantes.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latin typeface="Roboto" pitchFamily="2" charset="0"/>
                  <a:ea typeface="Roboto" pitchFamily="2" charset="0"/>
                </a:rPr>
                <a:t>Péssimas condições de vida para a maior parte da população (altos preços de produtos básicos e impostos abusivos).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latin typeface="Roboto" pitchFamily="2" charset="0"/>
                  <a:ea typeface="Roboto" pitchFamily="2" charset="0"/>
                </a:rPr>
                <a:t>Forte racismo contra os afrodescendentes.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280493" y="1523732"/>
              <a:ext cx="3624359" cy="740280"/>
            </a:xfrm>
            <a:custGeom>
              <a:avLst/>
              <a:gdLst>
                <a:gd name="connsiteX0" fmla="*/ 0 w 3624359"/>
                <a:gd name="connsiteY0" fmla="*/ 107247 h 643469"/>
                <a:gd name="connsiteX1" fmla="*/ 107247 w 3624359"/>
                <a:gd name="connsiteY1" fmla="*/ 0 h 643469"/>
                <a:gd name="connsiteX2" fmla="*/ 3517112 w 3624359"/>
                <a:gd name="connsiteY2" fmla="*/ 0 h 643469"/>
                <a:gd name="connsiteX3" fmla="*/ 3624359 w 3624359"/>
                <a:gd name="connsiteY3" fmla="*/ 107247 h 643469"/>
                <a:gd name="connsiteX4" fmla="*/ 3624359 w 3624359"/>
                <a:gd name="connsiteY4" fmla="*/ 536222 h 643469"/>
                <a:gd name="connsiteX5" fmla="*/ 3517112 w 3624359"/>
                <a:gd name="connsiteY5" fmla="*/ 643469 h 643469"/>
                <a:gd name="connsiteX6" fmla="*/ 107247 w 3624359"/>
                <a:gd name="connsiteY6" fmla="*/ 643469 h 643469"/>
                <a:gd name="connsiteX7" fmla="*/ 0 w 3624359"/>
                <a:gd name="connsiteY7" fmla="*/ 536222 h 643469"/>
                <a:gd name="connsiteX8" fmla="*/ 0 w 3624359"/>
                <a:gd name="connsiteY8" fmla="*/ 107247 h 64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4359" h="643469">
                  <a:moveTo>
                    <a:pt x="0" y="107247"/>
                  </a:moveTo>
                  <a:cubicBezTo>
                    <a:pt x="0" y="48016"/>
                    <a:pt x="48016" y="0"/>
                    <a:pt x="107247" y="0"/>
                  </a:cubicBezTo>
                  <a:lnTo>
                    <a:pt x="3517112" y="0"/>
                  </a:lnTo>
                  <a:cubicBezTo>
                    <a:pt x="3576343" y="0"/>
                    <a:pt x="3624359" y="48016"/>
                    <a:pt x="3624359" y="107247"/>
                  </a:cubicBezTo>
                  <a:lnTo>
                    <a:pt x="3624359" y="536222"/>
                  </a:lnTo>
                  <a:cubicBezTo>
                    <a:pt x="3624359" y="595453"/>
                    <a:pt x="3576343" y="643469"/>
                    <a:pt x="3517112" y="643469"/>
                  </a:cubicBezTo>
                  <a:lnTo>
                    <a:pt x="107247" y="643469"/>
                  </a:lnTo>
                  <a:cubicBezTo>
                    <a:pt x="48016" y="643469"/>
                    <a:pt x="0" y="595453"/>
                    <a:pt x="0" y="536222"/>
                  </a:cubicBezTo>
                  <a:lnTo>
                    <a:pt x="0" y="107247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52" tIns="58082" rIns="84752" bIns="5808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latin typeface="Roboto" pitchFamily="2" charset="0"/>
                  <a:ea typeface="Roboto" pitchFamily="2" charset="0"/>
                </a:rPr>
                <a:t>Contexto socioeconômico: insatisfação da maior parte da população</a:t>
              </a:r>
              <a:endParaRPr lang="pt-BR" sz="16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904854" y="2525699"/>
              <a:ext cx="7779196" cy="1257000"/>
            </a:xfrm>
            <a:custGeom>
              <a:avLst/>
              <a:gdLst>
                <a:gd name="connsiteX0" fmla="*/ 209504 w 1257000"/>
                <a:gd name="connsiteY0" fmla="*/ 0 h 7422996"/>
                <a:gd name="connsiteX1" fmla="*/ 1047496 w 1257000"/>
                <a:gd name="connsiteY1" fmla="*/ 0 h 7422996"/>
                <a:gd name="connsiteX2" fmla="*/ 1257000 w 1257000"/>
                <a:gd name="connsiteY2" fmla="*/ 209504 h 7422996"/>
                <a:gd name="connsiteX3" fmla="*/ 1257000 w 1257000"/>
                <a:gd name="connsiteY3" fmla="*/ 7422996 h 7422996"/>
                <a:gd name="connsiteX4" fmla="*/ 1257000 w 1257000"/>
                <a:gd name="connsiteY4" fmla="*/ 7422996 h 7422996"/>
                <a:gd name="connsiteX5" fmla="*/ 0 w 1257000"/>
                <a:gd name="connsiteY5" fmla="*/ 7422996 h 7422996"/>
                <a:gd name="connsiteX6" fmla="*/ 0 w 1257000"/>
                <a:gd name="connsiteY6" fmla="*/ 7422996 h 7422996"/>
                <a:gd name="connsiteX7" fmla="*/ 0 w 1257000"/>
                <a:gd name="connsiteY7" fmla="*/ 209504 h 7422996"/>
                <a:gd name="connsiteX8" fmla="*/ 209504 w 1257000"/>
                <a:gd name="connsiteY8" fmla="*/ 0 h 742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000" h="7422996">
                  <a:moveTo>
                    <a:pt x="1257000" y="1237190"/>
                  </a:moveTo>
                  <a:lnTo>
                    <a:pt x="1257000" y="6185806"/>
                  </a:lnTo>
                  <a:cubicBezTo>
                    <a:pt x="1257000" y="6869088"/>
                    <a:pt x="1241116" y="7422996"/>
                    <a:pt x="1221523" y="7422996"/>
                  </a:cubicBezTo>
                  <a:lnTo>
                    <a:pt x="0" y="7422996"/>
                  </a:lnTo>
                  <a:lnTo>
                    <a:pt x="0" y="74229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21523" y="0"/>
                  </a:lnTo>
                  <a:cubicBezTo>
                    <a:pt x="1241116" y="0"/>
                    <a:pt x="1257000" y="553908"/>
                    <a:pt x="1257000" y="123719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rgbClr val="FF0000">
                  <a:alpha val="90000"/>
                </a:srgbClr>
              </a:solidFill>
            </a:ln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85187" rIns="309012" bIns="185187" numCol="1" spcCol="1270" anchor="ctr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400" b="1" kern="1200" dirty="0">
                  <a:latin typeface="Roboto" pitchFamily="2" charset="0"/>
                  <a:ea typeface="Roboto" pitchFamily="2" charset="0"/>
                </a:rPr>
                <a:t>Rebeldes</a:t>
              </a:r>
              <a:r>
                <a:rPr lang="pt-BR" sz="1400" kern="1200" dirty="0">
                  <a:latin typeface="Roboto" pitchFamily="2" charset="0"/>
                  <a:ea typeface="Roboto" pitchFamily="2" charset="0"/>
                </a:rPr>
                <a:t>: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latin typeface="Roboto" pitchFamily="2" charset="0"/>
                  <a:ea typeface="Roboto" pitchFamily="2" charset="0"/>
                </a:rPr>
                <a:t>População pobre: artesãos, soldados, trabalhadores escravizados e libertos.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latin typeface="Roboto" pitchFamily="2" charset="0"/>
                  <a:ea typeface="Roboto" pitchFamily="2" charset="0"/>
                </a:rPr>
                <a:t>Intelectuais que pregavam ideias de liberdade, igualdade e fraternidade.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>
                  <a:latin typeface="Roboto" pitchFamily="2" charset="0"/>
                  <a:ea typeface="Roboto" pitchFamily="2" charset="0"/>
                </a:rPr>
                <a:t>Homens ricos interessados em romper com Portugal.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80494" y="2832463"/>
              <a:ext cx="3624360" cy="643469"/>
            </a:xfrm>
            <a:custGeom>
              <a:avLst/>
              <a:gdLst>
                <a:gd name="connsiteX0" fmla="*/ 0 w 3977173"/>
                <a:gd name="connsiteY0" fmla="*/ 107247 h 643469"/>
                <a:gd name="connsiteX1" fmla="*/ 107247 w 3977173"/>
                <a:gd name="connsiteY1" fmla="*/ 0 h 643469"/>
                <a:gd name="connsiteX2" fmla="*/ 3869926 w 3977173"/>
                <a:gd name="connsiteY2" fmla="*/ 0 h 643469"/>
                <a:gd name="connsiteX3" fmla="*/ 3977173 w 3977173"/>
                <a:gd name="connsiteY3" fmla="*/ 107247 h 643469"/>
                <a:gd name="connsiteX4" fmla="*/ 3977173 w 3977173"/>
                <a:gd name="connsiteY4" fmla="*/ 536222 h 643469"/>
                <a:gd name="connsiteX5" fmla="*/ 3869926 w 3977173"/>
                <a:gd name="connsiteY5" fmla="*/ 643469 h 643469"/>
                <a:gd name="connsiteX6" fmla="*/ 107247 w 3977173"/>
                <a:gd name="connsiteY6" fmla="*/ 643469 h 643469"/>
                <a:gd name="connsiteX7" fmla="*/ 0 w 3977173"/>
                <a:gd name="connsiteY7" fmla="*/ 536222 h 643469"/>
                <a:gd name="connsiteX8" fmla="*/ 0 w 3977173"/>
                <a:gd name="connsiteY8" fmla="*/ 107247 h 64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7173" h="643469">
                  <a:moveTo>
                    <a:pt x="0" y="107247"/>
                  </a:moveTo>
                  <a:cubicBezTo>
                    <a:pt x="0" y="48016"/>
                    <a:pt x="48016" y="0"/>
                    <a:pt x="107247" y="0"/>
                  </a:cubicBezTo>
                  <a:lnTo>
                    <a:pt x="3869926" y="0"/>
                  </a:lnTo>
                  <a:cubicBezTo>
                    <a:pt x="3929157" y="0"/>
                    <a:pt x="3977173" y="48016"/>
                    <a:pt x="3977173" y="107247"/>
                  </a:cubicBezTo>
                  <a:lnTo>
                    <a:pt x="3977173" y="536222"/>
                  </a:lnTo>
                  <a:cubicBezTo>
                    <a:pt x="3977173" y="595453"/>
                    <a:pt x="3929157" y="643469"/>
                    <a:pt x="3869926" y="643469"/>
                  </a:cubicBezTo>
                  <a:lnTo>
                    <a:pt x="107247" y="643469"/>
                  </a:lnTo>
                  <a:cubicBezTo>
                    <a:pt x="48016" y="643469"/>
                    <a:pt x="0" y="595453"/>
                    <a:pt x="0" y="536222"/>
                  </a:cubicBezTo>
                  <a:lnTo>
                    <a:pt x="0" y="107247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52" tIns="58082" rIns="84752" bIns="5808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latin typeface="Roboto" pitchFamily="2" charset="0"/>
                  <a:ea typeface="Roboto" pitchFamily="2" charset="0"/>
                </a:rPr>
                <a:t>Crescimento das agitações nas ruas de Salvador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3904854" y="3814871"/>
              <a:ext cx="7779196" cy="1431977"/>
            </a:xfrm>
            <a:custGeom>
              <a:avLst/>
              <a:gdLst>
                <a:gd name="connsiteX0" fmla="*/ 209844 w 1259038"/>
                <a:gd name="connsiteY0" fmla="*/ 0 h 7238621"/>
                <a:gd name="connsiteX1" fmla="*/ 1049194 w 1259038"/>
                <a:gd name="connsiteY1" fmla="*/ 0 h 7238621"/>
                <a:gd name="connsiteX2" fmla="*/ 1259038 w 1259038"/>
                <a:gd name="connsiteY2" fmla="*/ 209844 h 7238621"/>
                <a:gd name="connsiteX3" fmla="*/ 1259038 w 1259038"/>
                <a:gd name="connsiteY3" fmla="*/ 7238621 h 7238621"/>
                <a:gd name="connsiteX4" fmla="*/ 1259038 w 1259038"/>
                <a:gd name="connsiteY4" fmla="*/ 7238621 h 7238621"/>
                <a:gd name="connsiteX5" fmla="*/ 0 w 1259038"/>
                <a:gd name="connsiteY5" fmla="*/ 7238621 h 7238621"/>
                <a:gd name="connsiteX6" fmla="*/ 0 w 1259038"/>
                <a:gd name="connsiteY6" fmla="*/ 7238621 h 7238621"/>
                <a:gd name="connsiteX7" fmla="*/ 0 w 1259038"/>
                <a:gd name="connsiteY7" fmla="*/ 209844 h 7238621"/>
                <a:gd name="connsiteX8" fmla="*/ 209844 w 1259038"/>
                <a:gd name="connsiteY8" fmla="*/ 0 h 723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9038" h="7238621">
                  <a:moveTo>
                    <a:pt x="1259038" y="1206464"/>
                  </a:moveTo>
                  <a:lnTo>
                    <a:pt x="1259038" y="6032157"/>
                  </a:lnTo>
                  <a:cubicBezTo>
                    <a:pt x="1259038" y="6698469"/>
                    <a:pt x="1242697" y="7238618"/>
                    <a:pt x="1222539" y="7238618"/>
                  </a:cubicBezTo>
                  <a:lnTo>
                    <a:pt x="0" y="7238618"/>
                  </a:lnTo>
                  <a:lnTo>
                    <a:pt x="0" y="723861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22539" y="3"/>
                  </a:lnTo>
                  <a:cubicBezTo>
                    <a:pt x="1242697" y="3"/>
                    <a:pt x="1259038" y="540152"/>
                    <a:pt x="1259038" y="1206464"/>
                  </a:cubicBezTo>
                  <a:close/>
                </a:path>
              </a:pathLst>
            </a:custGeom>
            <a:solidFill>
              <a:srgbClr val="F8C5C4">
                <a:alpha val="89804"/>
              </a:srgbClr>
            </a:solidFill>
            <a:ln>
              <a:solidFill>
                <a:srgbClr val="FF0000">
                  <a:alpha val="90000"/>
                </a:srgbClr>
              </a:solidFill>
            </a:ln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5287" rIns="309111" bIns="185286" numCol="1" spcCol="1270" anchor="ctr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400" b="1" u="sng" kern="1200" dirty="0">
                  <a:latin typeface="Roboto" pitchFamily="2" charset="0"/>
                  <a:ea typeface="Roboto" pitchFamily="2" charset="0"/>
                </a:rPr>
                <a:t>Reivindicações</a:t>
              </a:r>
              <a:r>
                <a:rPr lang="pt-BR" sz="1400" b="1" kern="1200" dirty="0">
                  <a:latin typeface="Roboto" pitchFamily="2" charset="0"/>
                  <a:ea typeface="Roboto" pitchFamily="2" charset="0"/>
                </a:rPr>
                <a:t>: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b="1" dirty="0">
                  <a:latin typeface="Roboto" pitchFamily="2" charset="0"/>
                  <a:ea typeface="Roboto" pitchFamily="2" charset="0"/>
                </a:rPr>
                <a:t>F</a:t>
              </a:r>
              <a:r>
                <a:rPr lang="pt-BR" sz="1400" b="1" kern="1200" dirty="0">
                  <a:latin typeface="Roboto" pitchFamily="2" charset="0"/>
                  <a:ea typeface="Roboto" pitchFamily="2" charset="0"/>
                </a:rPr>
                <a:t>im do domínio português na Bahia;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b="1" dirty="0">
                  <a:latin typeface="Roboto" pitchFamily="2" charset="0"/>
                  <a:ea typeface="Roboto" pitchFamily="2" charset="0"/>
                </a:rPr>
                <a:t>P</a:t>
              </a:r>
              <a:r>
                <a:rPr lang="pt-BR" sz="1400" b="1" kern="1200" dirty="0">
                  <a:latin typeface="Roboto" pitchFamily="2" charset="0"/>
                  <a:ea typeface="Roboto" pitchFamily="2" charset="0"/>
                </a:rPr>
                <a:t>roclamação de uma república em que todos tivessem igualdade de tratamento;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b="1" dirty="0">
                  <a:latin typeface="Roboto" pitchFamily="2" charset="0"/>
                  <a:ea typeface="Roboto" pitchFamily="2" charset="0"/>
                </a:rPr>
                <a:t>A</a:t>
              </a:r>
              <a:r>
                <a:rPr lang="pt-BR" sz="1400" b="1" kern="1200" dirty="0">
                  <a:latin typeface="Roboto" pitchFamily="2" charset="0"/>
                  <a:ea typeface="Roboto" pitchFamily="2" charset="0"/>
                </a:rPr>
                <a:t>bertura do porto de Salvador para o livre-comércio;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b="1" dirty="0">
                  <a:latin typeface="Roboto" pitchFamily="2" charset="0"/>
                  <a:ea typeface="Roboto" pitchFamily="2" charset="0"/>
                </a:rPr>
                <a:t>A</a:t>
              </a:r>
              <a:r>
                <a:rPr lang="pt-BR" sz="1400" b="1" kern="1200" dirty="0">
                  <a:latin typeface="Roboto" pitchFamily="2" charset="0"/>
                  <a:ea typeface="Roboto" pitchFamily="2" charset="0"/>
                </a:rPr>
                <a:t> diminuição dos impostos e o aumento dos soldos e da oferta de alimentos; 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b="1" dirty="0">
                  <a:latin typeface="Roboto" pitchFamily="2" charset="0"/>
                  <a:ea typeface="Roboto" pitchFamily="2" charset="0"/>
                </a:rPr>
                <a:t>F</a:t>
              </a:r>
              <a:r>
                <a:rPr lang="pt-BR" sz="1400" b="1" kern="1200" dirty="0">
                  <a:latin typeface="Roboto" pitchFamily="2" charset="0"/>
                  <a:ea typeface="Roboto" pitchFamily="2" charset="0"/>
                </a:rPr>
                <a:t>im do preconceito contra os negros.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280493" y="4122656"/>
              <a:ext cx="3624361" cy="643469"/>
            </a:xfrm>
            <a:custGeom>
              <a:avLst/>
              <a:gdLst>
                <a:gd name="connsiteX0" fmla="*/ 0 w 4101460"/>
                <a:gd name="connsiteY0" fmla="*/ 107247 h 643469"/>
                <a:gd name="connsiteX1" fmla="*/ 107247 w 4101460"/>
                <a:gd name="connsiteY1" fmla="*/ 0 h 643469"/>
                <a:gd name="connsiteX2" fmla="*/ 3994213 w 4101460"/>
                <a:gd name="connsiteY2" fmla="*/ 0 h 643469"/>
                <a:gd name="connsiteX3" fmla="*/ 4101460 w 4101460"/>
                <a:gd name="connsiteY3" fmla="*/ 107247 h 643469"/>
                <a:gd name="connsiteX4" fmla="*/ 4101460 w 4101460"/>
                <a:gd name="connsiteY4" fmla="*/ 536222 h 643469"/>
                <a:gd name="connsiteX5" fmla="*/ 3994213 w 4101460"/>
                <a:gd name="connsiteY5" fmla="*/ 643469 h 643469"/>
                <a:gd name="connsiteX6" fmla="*/ 107247 w 4101460"/>
                <a:gd name="connsiteY6" fmla="*/ 643469 h 643469"/>
                <a:gd name="connsiteX7" fmla="*/ 0 w 4101460"/>
                <a:gd name="connsiteY7" fmla="*/ 536222 h 643469"/>
                <a:gd name="connsiteX8" fmla="*/ 0 w 4101460"/>
                <a:gd name="connsiteY8" fmla="*/ 107247 h 64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1460" h="643469">
                  <a:moveTo>
                    <a:pt x="0" y="107247"/>
                  </a:moveTo>
                  <a:cubicBezTo>
                    <a:pt x="0" y="48016"/>
                    <a:pt x="48016" y="0"/>
                    <a:pt x="107247" y="0"/>
                  </a:cubicBezTo>
                  <a:lnTo>
                    <a:pt x="3994213" y="0"/>
                  </a:lnTo>
                  <a:cubicBezTo>
                    <a:pt x="4053444" y="0"/>
                    <a:pt x="4101460" y="48016"/>
                    <a:pt x="4101460" y="107247"/>
                  </a:cubicBezTo>
                  <a:lnTo>
                    <a:pt x="4101460" y="536222"/>
                  </a:lnTo>
                  <a:cubicBezTo>
                    <a:pt x="4101460" y="595453"/>
                    <a:pt x="4053444" y="643469"/>
                    <a:pt x="3994213" y="643469"/>
                  </a:cubicBezTo>
                  <a:lnTo>
                    <a:pt x="107247" y="643469"/>
                  </a:lnTo>
                  <a:cubicBezTo>
                    <a:pt x="48016" y="643469"/>
                    <a:pt x="0" y="595453"/>
                    <a:pt x="0" y="536222"/>
                  </a:cubicBezTo>
                  <a:lnTo>
                    <a:pt x="0" y="107247"/>
                  </a:ln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752" tIns="58082" rIns="84752" bIns="5808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latin typeface="Roboto" pitchFamily="2" charset="0"/>
                  <a:ea typeface="Roboto" pitchFamily="2" charset="0"/>
                </a:rPr>
                <a:t>12 de agosto de 1798: panfletos foram afixados exigindo a revolução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71233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upo 17"/>
          <p:cNvGrpSpPr/>
          <p:nvPr/>
        </p:nvGrpSpPr>
        <p:grpSpPr>
          <a:xfrm>
            <a:off x="2032276" y="5427963"/>
            <a:ext cx="8085196" cy="1287703"/>
            <a:chOff x="2032276" y="5427963"/>
            <a:chExt cx="8085196" cy="1287703"/>
          </a:xfrm>
        </p:grpSpPr>
        <p:sp>
          <p:nvSpPr>
            <p:cNvPr id="19" name="Forma livre 18"/>
            <p:cNvSpPr/>
            <p:nvPr/>
          </p:nvSpPr>
          <p:spPr>
            <a:xfrm>
              <a:off x="2032276" y="5468823"/>
              <a:ext cx="2998209" cy="828094"/>
            </a:xfrm>
            <a:custGeom>
              <a:avLst/>
              <a:gdLst>
                <a:gd name="connsiteX0" fmla="*/ 0 w 2998209"/>
                <a:gd name="connsiteY0" fmla="*/ 82809 h 828094"/>
                <a:gd name="connsiteX1" fmla="*/ 82809 w 2998209"/>
                <a:gd name="connsiteY1" fmla="*/ 0 h 828094"/>
                <a:gd name="connsiteX2" fmla="*/ 2915400 w 2998209"/>
                <a:gd name="connsiteY2" fmla="*/ 0 h 828094"/>
                <a:gd name="connsiteX3" fmla="*/ 2998209 w 2998209"/>
                <a:gd name="connsiteY3" fmla="*/ 82809 h 828094"/>
                <a:gd name="connsiteX4" fmla="*/ 2998209 w 2998209"/>
                <a:gd name="connsiteY4" fmla="*/ 745285 h 828094"/>
                <a:gd name="connsiteX5" fmla="*/ 2915400 w 2998209"/>
                <a:gd name="connsiteY5" fmla="*/ 828094 h 828094"/>
                <a:gd name="connsiteX6" fmla="*/ 82809 w 2998209"/>
                <a:gd name="connsiteY6" fmla="*/ 828094 h 828094"/>
                <a:gd name="connsiteX7" fmla="*/ 0 w 2998209"/>
                <a:gd name="connsiteY7" fmla="*/ 745285 h 828094"/>
                <a:gd name="connsiteX8" fmla="*/ 0 w 2998209"/>
                <a:gd name="connsiteY8" fmla="*/ 82809 h 82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209" h="828094">
                  <a:moveTo>
                    <a:pt x="0" y="82809"/>
                  </a:moveTo>
                  <a:cubicBezTo>
                    <a:pt x="0" y="37075"/>
                    <a:pt x="37075" y="0"/>
                    <a:pt x="82809" y="0"/>
                  </a:cubicBezTo>
                  <a:lnTo>
                    <a:pt x="2915400" y="0"/>
                  </a:lnTo>
                  <a:cubicBezTo>
                    <a:pt x="2961134" y="0"/>
                    <a:pt x="2998209" y="37075"/>
                    <a:pt x="2998209" y="82809"/>
                  </a:cubicBezTo>
                  <a:lnTo>
                    <a:pt x="2998209" y="745285"/>
                  </a:lnTo>
                  <a:cubicBezTo>
                    <a:pt x="2998209" y="791019"/>
                    <a:pt x="2961134" y="828094"/>
                    <a:pt x="2915400" y="828094"/>
                  </a:cubicBezTo>
                  <a:lnTo>
                    <a:pt x="82809" y="828094"/>
                  </a:lnTo>
                  <a:cubicBezTo>
                    <a:pt x="37075" y="828094"/>
                    <a:pt x="0" y="791019"/>
                    <a:pt x="0" y="745285"/>
                  </a:cubicBezTo>
                  <a:lnTo>
                    <a:pt x="0" y="8280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382711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800" kern="1200" dirty="0"/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2184682" y="5652509"/>
              <a:ext cx="3440331" cy="1063157"/>
            </a:xfrm>
            <a:custGeom>
              <a:avLst/>
              <a:gdLst>
                <a:gd name="connsiteX0" fmla="*/ 0 w 3440331"/>
                <a:gd name="connsiteY0" fmla="*/ 106316 h 1063157"/>
                <a:gd name="connsiteX1" fmla="*/ 106316 w 3440331"/>
                <a:gd name="connsiteY1" fmla="*/ 0 h 1063157"/>
                <a:gd name="connsiteX2" fmla="*/ 3334015 w 3440331"/>
                <a:gd name="connsiteY2" fmla="*/ 0 h 1063157"/>
                <a:gd name="connsiteX3" fmla="*/ 3440331 w 3440331"/>
                <a:gd name="connsiteY3" fmla="*/ 106316 h 1063157"/>
                <a:gd name="connsiteX4" fmla="*/ 3440331 w 3440331"/>
                <a:gd name="connsiteY4" fmla="*/ 956841 h 1063157"/>
                <a:gd name="connsiteX5" fmla="*/ 3334015 w 3440331"/>
                <a:gd name="connsiteY5" fmla="*/ 1063157 h 1063157"/>
                <a:gd name="connsiteX6" fmla="*/ 106316 w 3440331"/>
                <a:gd name="connsiteY6" fmla="*/ 1063157 h 1063157"/>
                <a:gd name="connsiteX7" fmla="*/ 0 w 3440331"/>
                <a:gd name="connsiteY7" fmla="*/ 956841 h 1063157"/>
                <a:gd name="connsiteX8" fmla="*/ 0 w 3440331"/>
                <a:gd name="connsiteY8" fmla="*/ 106316 h 106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331" h="1063157">
                  <a:moveTo>
                    <a:pt x="0" y="106316"/>
                  </a:moveTo>
                  <a:cubicBezTo>
                    <a:pt x="0" y="47599"/>
                    <a:pt x="47599" y="0"/>
                    <a:pt x="106316" y="0"/>
                  </a:cubicBezTo>
                  <a:lnTo>
                    <a:pt x="3334015" y="0"/>
                  </a:lnTo>
                  <a:cubicBezTo>
                    <a:pt x="3392732" y="0"/>
                    <a:pt x="3440331" y="47599"/>
                    <a:pt x="3440331" y="106316"/>
                  </a:cubicBezTo>
                  <a:lnTo>
                    <a:pt x="3440331" y="956841"/>
                  </a:lnTo>
                  <a:cubicBezTo>
                    <a:pt x="3440331" y="1015558"/>
                    <a:pt x="3392732" y="1063157"/>
                    <a:pt x="3334015" y="1063157"/>
                  </a:cubicBezTo>
                  <a:lnTo>
                    <a:pt x="106316" y="1063157"/>
                  </a:lnTo>
                  <a:cubicBezTo>
                    <a:pt x="47599" y="1063157"/>
                    <a:pt x="0" y="1015558"/>
                    <a:pt x="0" y="956841"/>
                  </a:cubicBezTo>
                  <a:lnTo>
                    <a:pt x="0" y="106316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707" tIns="130707" rIns="130707" bIns="130707" numCol="1" spcCol="1270" anchor="t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400" b="1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Temor das autoridades dos dois lados do Atlântico (Revolução Americana, Revolução Francesa e lutas por liberdade em São Domingos).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6505931" y="5427963"/>
              <a:ext cx="2404665" cy="781290"/>
            </a:xfrm>
            <a:custGeom>
              <a:avLst/>
              <a:gdLst>
                <a:gd name="connsiteX0" fmla="*/ 0 w 2404665"/>
                <a:gd name="connsiteY0" fmla="*/ 78129 h 781290"/>
                <a:gd name="connsiteX1" fmla="*/ 78129 w 2404665"/>
                <a:gd name="connsiteY1" fmla="*/ 0 h 781290"/>
                <a:gd name="connsiteX2" fmla="*/ 2326536 w 2404665"/>
                <a:gd name="connsiteY2" fmla="*/ 0 h 781290"/>
                <a:gd name="connsiteX3" fmla="*/ 2404665 w 2404665"/>
                <a:gd name="connsiteY3" fmla="*/ 78129 h 781290"/>
                <a:gd name="connsiteX4" fmla="*/ 2404665 w 2404665"/>
                <a:gd name="connsiteY4" fmla="*/ 703161 h 781290"/>
                <a:gd name="connsiteX5" fmla="*/ 2326536 w 2404665"/>
                <a:gd name="connsiteY5" fmla="*/ 781290 h 781290"/>
                <a:gd name="connsiteX6" fmla="*/ 78129 w 2404665"/>
                <a:gd name="connsiteY6" fmla="*/ 781290 h 781290"/>
                <a:gd name="connsiteX7" fmla="*/ 0 w 2404665"/>
                <a:gd name="connsiteY7" fmla="*/ 703161 h 781290"/>
                <a:gd name="connsiteX8" fmla="*/ 0 w 2404665"/>
                <a:gd name="connsiteY8" fmla="*/ 78129 h 78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4665" h="781290">
                  <a:moveTo>
                    <a:pt x="0" y="78129"/>
                  </a:moveTo>
                  <a:cubicBezTo>
                    <a:pt x="0" y="34980"/>
                    <a:pt x="34980" y="0"/>
                    <a:pt x="78129" y="0"/>
                  </a:cubicBezTo>
                  <a:lnTo>
                    <a:pt x="2326536" y="0"/>
                  </a:lnTo>
                  <a:cubicBezTo>
                    <a:pt x="2369685" y="0"/>
                    <a:pt x="2404665" y="34980"/>
                    <a:pt x="2404665" y="78129"/>
                  </a:cubicBezTo>
                  <a:lnTo>
                    <a:pt x="2404665" y="703161"/>
                  </a:lnTo>
                  <a:cubicBezTo>
                    <a:pt x="2404665" y="746310"/>
                    <a:pt x="2369685" y="781290"/>
                    <a:pt x="2326536" y="781290"/>
                  </a:cubicBezTo>
                  <a:lnTo>
                    <a:pt x="78129" y="781290"/>
                  </a:lnTo>
                  <a:cubicBezTo>
                    <a:pt x="34980" y="781290"/>
                    <a:pt x="0" y="746310"/>
                    <a:pt x="0" y="703161"/>
                  </a:cubicBezTo>
                  <a:lnTo>
                    <a:pt x="0" y="781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36711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800" kern="1200" dirty="0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6667451" y="5573002"/>
              <a:ext cx="3450021" cy="1110614"/>
            </a:xfrm>
            <a:custGeom>
              <a:avLst/>
              <a:gdLst>
                <a:gd name="connsiteX0" fmla="*/ 0 w 3450021"/>
                <a:gd name="connsiteY0" fmla="*/ 111061 h 1110614"/>
                <a:gd name="connsiteX1" fmla="*/ 111061 w 3450021"/>
                <a:gd name="connsiteY1" fmla="*/ 0 h 1110614"/>
                <a:gd name="connsiteX2" fmla="*/ 3338960 w 3450021"/>
                <a:gd name="connsiteY2" fmla="*/ 0 h 1110614"/>
                <a:gd name="connsiteX3" fmla="*/ 3450021 w 3450021"/>
                <a:gd name="connsiteY3" fmla="*/ 111061 h 1110614"/>
                <a:gd name="connsiteX4" fmla="*/ 3450021 w 3450021"/>
                <a:gd name="connsiteY4" fmla="*/ 999553 h 1110614"/>
                <a:gd name="connsiteX5" fmla="*/ 3338960 w 3450021"/>
                <a:gd name="connsiteY5" fmla="*/ 1110614 h 1110614"/>
                <a:gd name="connsiteX6" fmla="*/ 111061 w 3450021"/>
                <a:gd name="connsiteY6" fmla="*/ 1110614 h 1110614"/>
                <a:gd name="connsiteX7" fmla="*/ 0 w 3450021"/>
                <a:gd name="connsiteY7" fmla="*/ 999553 h 1110614"/>
                <a:gd name="connsiteX8" fmla="*/ 0 w 3450021"/>
                <a:gd name="connsiteY8" fmla="*/ 111061 h 111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0021" h="1110614">
                  <a:moveTo>
                    <a:pt x="0" y="111061"/>
                  </a:moveTo>
                  <a:cubicBezTo>
                    <a:pt x="0" y="49724"/>
                    <a:pt x="49724" y="0"/>
                    <a:pt x="111061" y="0"/>
                  </a:cubicBezTo>
                  <a:lnTo>
                    <a:pt x="3338960" y="0"/>
                  </a:lnTo>
                  <a:cubicBezTo>
                    <a:pt x="3400297" y="0"/>
                    <a:pt x="3450021" y="49724"/>
                    <a:pt x="3450021" y="111061"/>
                  </a:cubicBezTo>
                  <a:lnTo>
                    <a:pt x="3450021" y="999553"/>
                  </a:lnTo>
                  <a:cubicBezTo>
                    <a:pt x="3450021" y="1060890"/>
                    <a:pt x="3400297" y="1110614"/>
                    <a:pt x="3338960" y="1110614"/>
                  </a:cubicBezTo>
                  <a:lnTo>
                    <a:pt x="111061" y="1110614"/>
                  </a:lnTo>
                  <a:cubicBezTo>
                    <a:pt x="49724" y="1110614"/>
                    <a:pt x="0" y="1060890"/>
                    <a:pt x="0" y="999553"/>
                  </a:cubicBezTo>
                  <a:lnTo>
                    <a:pt x="0" y="11106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321" tIns="146321" rIns="146321" bIns="146321" numCol="1" spcCol="1270" anchor="t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b="1" kern="1200" dirty="0">
                  <a:latin typeface="Roboto" pitchFamily="2" charset="0"/>
                  <a:ea typeface="Roboto" pitchFamily="2" charset="0"/>
                </a:rPr>
                <a:t>Forte repressão: dezenas de rebeldes afrodescendentes e pobres foram presos e alguns líderes foram executados.</a:t>
              </a:r>
              <a:endParaRPr lang="pt-BR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919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56A66B6-23E0-4CE8-8905-9B13F571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30801"/>
            <a:ext cx="12192000" cy="1043079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Formação dos Estados Unidos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A662B9-8625-484E-945E-471C3AB04145}"/>
              </a:ext>
            </a:extLst>
          </p:cNvPr>
          <p:cNvSpPr txBox="1"/>
          <p:nvPr/>
        </p:nvSpPr>
        <p:spPr>
          <a:xfrm>
            <a:off x="2920767" y="944165"/>
            <a:ext cx="63504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Colonização inglesa na América</a:t>
            </a:r>
          </a:p>
          <a:p>
            <a:endParaRPr lang="pt-BR" sz="14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21CF41A-DF36-4947-BC18-87EA0B143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070969"/>
              </p:ext>
            </p:extLst>
          </p:nvPr>
        </p:nvGraphicFramePr>
        <p:xfrm>
          <a:off x="4784652" y="1439333"/>
          <a:ext cx="66949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63739" y="6492875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1719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874237" y="6092456"/>
            <a:ext cx="3717410" cy="76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Indígena da nação apache. EUA, século XIX. Antes dos europeus chegarem, a América do Norte era habitada por centenas de povos indígenas, como os apache, os </a:t>
            </a:r>
            <a:r>
              <a:rPr lang="pt-BR" sz="1200" b="1" dirty="0" err="1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cheroqui</a:t>
            </a:r>
            <a:r>
              <a:rPr lang="pt-BR" sz="1200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 e os comanche. </a:t>
            </a:r>
          </a:p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896832" y="5576776"/>
            <a:ext cx="329610" cy="138223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4056985" y="5576776"/>
            <a:ext cx="229929" cy="308346"/>
          </a:xfrm>
          <a:prstGeom prst="downArrow">
            <a:avLst/>
          </a:prstGeom>
          <a:solidFill>
            <a:schemeClr val="tx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16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E5A5B3CA-DC04-4733-BD41-494FEFB45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7" y="575806"/>
            <a:ext cx="4638543" cy="2609180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6F3BEF9-C67C-4457-9198-DF9ECA1D0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520599"/>
              </p:ext>
            </p:extLst>
          </p:nvPr>
        </p:nvGraphicFramePr>
        <p:xfrm>
          <a:off x="286661" y="286136"/>
          <a:ext cx="3388356" cy="614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2063724-6EB1-46CF-B4EF-007A4CAC2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570367"/>
              </p:ext>
            </p:extLst>
          </p:nvPr>
        </p:nvGraphicFramePr>
        <p:xfrm>
          <a:off x="8516985" y="478939"/>
          <a:ext cx="3854273" cy="654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224517E4-EAFD-4FDB-A913-C812BD43F0DD}"/>
              </a:ext>
            </a:extLst>
          </p:cNvPr>
          <p:cNvSpPr txBox="1"/>
          <p:nvPr/>
        </p:nvSpPr>
        <p:spPr>
          <a:xfrm>
            <a:off x="8254476" y="557349"/>
            <a:ext cx="153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Comércio triangular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1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35" y="575806"/>
            <a:ext cx="3636113" cy="282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04" y="3474436"/>
            <a:ext cx="4858752" cy="338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48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7353</TotalTime>
  <Words>2757</Words>
  <Application>Microsoft Office PowerPoint</Application>
  <PresentationFormat>Widescreen</PresentationFormat>
  <Paragraphs>276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Times New Roman</vt:lpstr>
      <vt:lpstr>Tema do Office</vt:lpstr>
      <vt:lpstr>Apresentação do PowerPoint</vt:lpstr>
      <vt:lpstr>Unidade 2</vt:lpstr>
      <vt:lpstr>Rebeliões na América portuguesa</vt:lpstr>
      <vt:lpstr>Apresentação do PowerPoint</vt:lpstr>
      <vt:lpstr>Apresentação do PowerPoint</vt:lpstr>
      <vt:lpstr>Apresentação do PowerPoint</vt:lpstr>
      <vt:lpstr>Apresentação do PowerPoint</vt:lpstr>
      <vt:lpstr>Formação dos Estados Unidos</vt:lpstr>
      <vt:lpstr>Apresentação do PowerPoint</vt:lpstr>
      <vt:lpstr>Apresentação do PowerPoint</vt:lpstr>
      <vt:lpstr>Apresentação do PowerPoint</vt:lpstr>
      <vt:lpstr>Apresentação do PowerPoint</vt:lpstr>
      <vt:lpstr>Independências: Haiti e América espanhola</vt:lpstr>
      <vt:lpstr>Apresentação do PowerPoint</vt:lpstr>
      <vt:lpstr>Apresentação do PowerPoint</vt:lpstr>
      <vt:lpstr>Apresentação do PowerPoint</vt:lpstr>
      <vt:lpstr>Apresentação do PowerPoint</vt:lpstr>
      <vt:lpstr>A chegada da Família Real e a emancipação política do Brasil</vt:lpstr>
      <vt:lpstr>Apresentação do PowerPoint</vt:lpstr>
      <vt:lpstr>Administração joanina</vt:lpstr>
      <vt:lpstr>Insurreição Pernambucana (1817)</vt:lpstr>
      <vt:lpstr>Revolução Liberal do Porto (1820) e emancipação política do Brasil (1822)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626</cp:revision>
  <dcterms:created xsi:type="dcterms:W3CDTF">2019-03-07T13:02:19Z</dcterms:created>
  <dcterms:modified xsi:type="dcterms:W3CDTF">2023-06-02T19:46:18Z</dcterms:modified>
</cp:coreProperties>
</file>