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1" r:id="rId2"/>
    <p:sldId id="257" r:id="rId3"/>
    <p:sldId id="256" r:id="rId4"/>
    <p:sldId id="287" r:id="rId5"/>
    <p:sldId id="259" r:id="rId6"/>
    <p:sldId id="271" r:id="rId7"/>
    <p:sldId id="260" r:id="rId8"/>
    <p:sldId id="270" r:id="rId9"/>
    <p:sldId id="288" r:id="rId10"/>
    <p:sldId id="266" r:id="rId11"/>
    <p:sldId id="344" r:id="rId12"/>
    <p:sldId id="262" r:id="rId13"/>
    <p:sldId id="272" r:id="rId14"/>
    <p:sldId id="274" r:id="rId15"/>
    <p:sldId id="265" r:id="rId16"/>
    <p:sldId id="345" r:id="rId17"/>
    <p:sldId id="277" r:id="rId18"/>
    <p:sldId id="279" r:id="rId19"/>
    <p:sldId id="343" r:id="rId20"/>
    <p:sldId id="280" r:id="rId21"/>
    <p:sldId id="261" r:id="rId22"/>
    <p:sldId id="406" r:id="rId23"/>
    <p:sldId id="282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41" clrIdx="0"/>
  <p:cmAuthor id="2" name="Lilian Semenichin Nogueira" initials="LSN" lastIdx="82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CD"/>
    <a:srgbClr val="FF0066"/>
    <a:srgbClr val="F8C5C4"/>
    <a:srgbClr val="FF3788"/>
    <a:srgbClr val="E7C6C3"/>
    <a:srgbClr val="E0B6B2"/>
    <a:srgbClr val="D6A09A"/>
    <a:srgbClr val="CD8C85"/>
    <a:srgbClr val="FFDB69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25DC4-32F9-484D-A8C6-CDE141EEF527}" v="23" dt="2023-05-21T22:26:13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9274" autoAdjust="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C991A0-30BF-4348-91DB-7EC9D5B692A0}" type="doc">
      <dgm:prSet loTypeId="urn:microsoft.com/office/officeart/2008/layout/RadialCluster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9E0D5FB0-734F-40D9-A000-0AC108F13A64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Adam Smith</a:t>
          </a:r>
        </a:p>
        <a:p>
          <a:r>
            <a:rPr lang="pt-BR" dirty="0">
              <a:latin typeface="Roboto" pitchFamily="2" charset="0"/>
              <a:ea typeface="Roboto" pitchFamily="2" charset="0"/>
            </a:rPr>
            <a:t>(Liberalismo econômico)</a:t>
          </a:r>
        </a:p>
        <a:p>
          <a:r>
            <a:rPr lang="pt-BR" dirty="0">
              <a:latin typeface="Roboto" pitchFamily="2" charset="0"/>
              <a:ea typeface="Roboto" pitchFamily="2" charset="0"/>
            </a:rPr>
            <a:t>“A única fonte de riqueza é o trabalho.”</a:t>
          </a:r>
        </a:p>
      </dgm:t>
    </dgm:pt>
    <dgm:pt modelId="{ECD0135E-C7BA-419B-B790-9E8B12C8514F}" type="parTrans" cxnId="{14F70145-EADE-4B24-B6E2-B346D803C55A}">
      <dgm:prSet/>
      <dgm:spPr/>
      <dgm:t>
        <a:bodyPr/>
        <a:lstStyle/>
        <a:p>
          <a:endParaRPr lang="pt-BR"/>
        </a:p>
      </dgm:t>
    </dgm:pt>
    <dgm:pt modelId="{6983E170-0AF2-4E6F-B48D-82251456343C}" type="sibTrans" cxnId="{14F70145-EADE-4B24-B6E2-B346D803C55A}">
      <dgm:prSet/>
      <dgm:spPr/>
      <dgm:t>
        <a:bodyPr/>
        <a:lstStyle/>
        <a:p>
          <a:endParaRPr lang="pt-BR"/>
        </a:p>
      </dgm:t>
    </dgm:pt>
    <dgm:pt modelId="{3EBD3D56-39FA-4B6E-BA53-CE454332F639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François Quesnay</a:t>
          </a:r>
        </a:p>
        <a:p>
          <a:r>
            <a:rPr lang="pt-BR" sz="1600" dirty="0">
              <a:latin typeface="Roboto" pitchFamily="2" charset="0"/>
              <a:ea typeface="Roboto" pitchFamily="2" charset="0"/>
            </a:rPr>
            <a:t>(Fisiocracia)</a:t>
          </a:r>
        </a:p>
        <a:p>
          <a:r>
            <a:rPr lang="pt-BR" sz="1600" dirty="0">
              <a:latin typeface="Roboto" pitchFamily="2" charset="0"/>
              <a:ea typeface="Roboto" pitchFamily="2" charset="0"/>
            </a:rPr>
            <a:t>“A única fonte de riqueza é a terra.”</a:t>
          </a:r>
        </a:p>
      </dgm:t>
    </dgm:pt>
    <dgm:pt modelId="{DD4F1019-8FFD-4813-9F9C-4196F33B3C5A}" type="parTrans" cxnId="{8F22F6AF-9DAD-4410-903F-7DB4757FB321}">
      <dgm:prSet/>
      <dgm:spPr/>
      <dgm:t>
        <a:bodyPr/>
        <a:lstStyle/>
        <a:p>
          <a:endParaRPr lang="pt-BR"/>
        </a:p>
      </dgm:t>
    </dgm:pt>
    <dgm:pt modelId="{AF678953-A068-4197-970A-C7B5AAFEFCCA}" type="sibTrans" cxnId="{8F22F6AF-9DAD-4410-903F-7DB4757FB321}">
      <dgm:prSet/>
      <dgm:spPr/>
      <dgm:t>
        <a:bodyPr/>
        <a:lstStyle/>
        <a:p>
          <a:endParaRPr lang="pt-BR"/>
        </a:p>
      </dgm:t>
    </dgm:pt>
    <dgm:pt modelId="{58BEE690-1218-4104-A278-2D019AA15B2B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Defesa da livre iniciativa: lei da oferta e da procura</a:t>
          </a:r>
        </a:p>
      </dgm:t>
    </dgm:pt>
    <dgm:pt modelId="{43937AB5-3F92-45B7-9C14-889C2C7D242D}" type="sibTrans" cxnId="{66734C47-EF2E-4EA9-8FEE-53EF64C8E884}">
      <dgm:prSet/>
      <dgm:spPr/>
      <dgm:t>
        <a:bodyPr/>
        <a:lstStyle/>
        <a:p>
          <a:endParaRPr lang="pt-BR"/>
        </a:p>
      </dgm:t>
    </dgm:pt>
    <dgm:pt modelId="{00C919E8-F67C-4834-AB5E-91EA26BC4CEC}" type="parTrans" cxnId="{66734C47-EF2E-4EA9-8FEE-53EF64C8E884}">
      <dgm:prSet/>
      <dgm:spPr/>
      <dgm:t>
        <a:bodyPr/>
        <a:lstStyle/>
        <a:p>
          <a:endParaRPr lang="pt-BR"/>
        </a:p>
      </dgm:t>
    </dgm:pt>
    <dgm:pt modelId="{0EB9896F-A0E4-4AB3-AC6D-17664F769272}">
      <dgm:prSet phldrT="[Texto]"/>
      <dgm:spPr/>
      <dgm:t>
        <a:bodyPr/>
        <a:lstStyle/>
        <a:p>
          <a:r>
            <a:rPr lang="pt-BR" dirty="0"/>
            <a:t>“</a:t>
          </a:r>
          <a:r>
            <a:rPr lang="pt-BR" b="1" dirty="0"/>
            <a:t>Laissez-faire, laissez-passer, le monde va de lui-même</a:t>
          </a:r>
          <a:r>
            <a:rPr lang="pt-BR" dirty="0"/>
            <a:t>”</a:t>
          </a:r>
        </a:p>
      </dgm:t>
    </dgm:pt>
    <dgm:pt modelId="{EAF13053-09A0-42C5-96A7-0591511714B3}" type="sibTrans" cxnId="{BC423EDB-147E-4213-89B9-16D0E8863EEA}">
      <dgm:prSet/>
      <dgm:spPr/>
      <dgm:t>
        <a:bodyPr/>
        <a:lstStyle/>
        <a:p>
          <a:endParaRPr lang="pt-BR"/>
        </a:p>
      </dgm:t>
    </dgm:pt>
    <dgm:pt modelId="{1B6E3E2B-12CF-4D95-8914-3CB82CFE07E8}" type="parTrans" cxnId="{BC423EDB-147E-4213-89B9-16D0E8863EEA}">
      <dgm:prSet/>
      <dgm:spPr/>
      <dgm:t>
        <a:bodyPr/>
        <a:lstStyle/>
        <a:p>
          <a:endParaRPr lang="pt-BR"/>
        </a:p>
      </dgm:t>
    </dgm:pt>
    <dgm:pt modelId="{4E3F4D35-1122-4360-81C5-31C75BEF3179}" type="pres">
      <dgm:prSet presAssocID="{70C991A0-30BF-4348-91DB-7EC9D5B692A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87C7BDE-BA87-4AD8-BCE4-986D1DB1B118}" type="pres">
      <dgm:prSet presAssocID="{0EB9896F-A0E4-4AB3-AC6D-17664F769272}" presName="singleCycle" presStyleCnt="0"/>
      <dgm:spPr/>
    </dgm:pt>
    <dgm:pt modelId="{B26659CE-7A27-41D0-8EEE-E9909E1C087C}" type="pres">
      <dgm:prSet presAssocID="{0EB9896F-A0E4-4AB3-AC6D-17664F769272}" presName="singleCenter" presStyleLbl="node1" presStyleIdx="0" presStyleCnt="4" custScaleX="335153" custScaleY="60306" custLinFactNeighborX="239" custLinFactNeighborY="-23658">
        <dgm:presLayoutVars>
          <dgm:chMax val="7"/>
          <dgm:chPref val="7"/>
        </dgm:presLayoutVars>
      </dgm:prSet>
      <dgm:spPr/>
    </dgm:pt>
    <dgm:pt modelId="{E6DED369-9857-4D95-BB88-E7F1C28E9F62}" type="pres">
      <dgm:prSet presAssocID="{00C919E8-F67C-4834-AB5E-91EA26BC4CEC}" presName="Name56" presStyleLbl="parChTrans1D2" presStyleIdx="0" presStyleCnt="3"/>
      <dgm:spPr/>
    </dgm:pt>
    <dgm:pt modelId="{66079066-0F0C-46CE-9E48-F355E99DA3E2}" type="pres">
      <dgm:prSet presAssocID="{58BEE690-1218-4104-A278-2D019AA15B2B}" presName="text0" presStyleLbl="node1" presStyleIdx="1" presStyleCnt="4" custScaleX="479774">
        <dgm:presLayoutVars>
          <dgm:bulletEnabled val="1"/>
        </dgm:presLayoutVars>
      </dgm:prSet>
      <dgm:spPr/>
    </dgm:pt>
    <dgm:pt modelId="{C504DD52-F92F-4D59-AED1-79382FA1F278}" type="pres">
      <dgm:prSet presAssocID="{ECD0135E-C7BA-419B-B790-9E8B12C8514F}" presName="Name56" presStyleLbl="parChTrans1D2" presStyleIdx="1" presStyleCnt="3"/>
      <dgm:spPr/>
    </dgm:pt>
    <dgm:pt modelId="{326BA9CA-0206-468B-BD7C-C58623AF8B8E}" type="pres">
      <dgm:prSet presAssocID="{9E0D5FB0-734F-40D9-A000-0AC108F13A64}" presName="text0" presStyleLbl="node1" presStyleIdx="2" presStyleCnt="4" custScaleX="315792" custScaleY="201236" custRadScaleRad="89498" custRadScaleInc="-15561">
        <dgm:presLayoutVars>
          <dgm:bulletEnabled val="1"/>
        </dgm:presLayoutVars>
      </dgm:prSet>
      <dgm:spPr/>
    </dgm:pt>
    <dgm:pt modelId="{88F75633-6C65-44E3-9293-2F2E40A8B99F}" type="pres">
      <dgm:prSet presAssocID="{DD4F1019-8FFD-4813-9F9C-4196F33B3C5A}" presName="Name56" presStyleLbl="parChTrans1D2" presStyleIdx="2" presStyleCnt="3"/>
      <dgm:spPr/>
    </dgm:pt>
    <dgm:pt modelId="{8EC17E82-C4DA-4913-AA52-A2D46D26F092}" type="pres">
      <dgm:prSet presAssocID="{3EBD3D56-39FA-4B6E-BA53-CE454332F639}" presName="text0" presStyleLbl="node1" presStyleIdx="3" presStyleCnt="4" custScaleX="239911" custScaleY="201234" custRadScaleRad="86740" custRadScaleInc="14696">
        <dgm:presLayoutVars>
          <dgm:bulletEnabled val="1"/>
        </dgm:presLayoutVars>
      </dgm:prSet>
      <dgm:spPr/>
    </dgm:pt>
  </dgm:ptLst>
  <dgm:cxnLst>
    <dgm:cxn modelId="{C500E006-27A8-4C5D-A2BA-F326CC668E92}" type="presOf" srcId="{0EB9896F-A0E4-4AB3-AC6D-17664F769272}" destId="{B26659CE-7A27-41D0-8EEE-E9909E1C087C}" srcOrd="0" destOrd="0" presId="urn:microsoft.com/office/officeart/2008/layout/RadialCluster"/>
    <dgm:cxn modelId="{14F70145-EADE-4B24-B6E2-B346D803C55A}" srcId="{0EB9896F-A0E4-4AB3-AC6D-17664F769272}" destId="{9E0D5FB0-734F-40D9-A000-0AC108F13A64}" srcOrd="1" destOrd="0" parTransId="{ECD0135E-C7BA-419B-B790-9E8B12C8514F}" sibTransId="{6983E170-0AF2-4E6F-B48D-82251456343C}"/>
    <dgm:cxn modelId="{66734C47-EF2E-4EA9-8FEE-53EF64C8E884}" srcId="{0EB9896F-A0E4-4AB3-AC6D-17664F769272}" destId="{58BEE690-1218-4104-A278-2D019AA15B2B}" srcOrd="0" destOrd="0" parTransId="{00C919E8-F67C-4834-AB5E-91EA26BC4CEC}" sibTransId="{43937AB5-3F92-45B7-9C14-889C2C7D242D}"/>
    <dgm:cxn modelId="{3846796B-E823-4142-8201-C3DC07297CCB}" type="presOf" srcId="{9E0D5FB0-734F-40D9-A000-0AC108F13A64}" destId="{326BA9CA-0206-468B-BD7C-C58623AF8B8E}" srcOrd="0" destOrd="0" presId="urn:microsoft.com/office/officeart/2008/layout/RadialCluster"/>
    <dgm:cxn modelId="{3EB6BF4B-574D-4A21-ADD7-AD36BEBE8619}" type="presOf" srcId="{00C919E8-F67C-4834-AB5E-91EA26BC4CEC}" destId="{E6DED369-9857-4D95-BB88-E7F1C28E9F62}" srcOrd="0" destOrd="0" presId="urn:microsoft.com/office/officeart/2008/layout/RadialCluster"/>
    <dgm:cxn modelId="{8A1CD57F-A740-4989-9903-E8AFD8C0714E}" type="presOf" srcId="{3EBD3D56-39FA-4B6E-BA53-CE454332F639}" destId="{8EC17E82-C4DA-4913-AA52-A2D46D26F092}" srcOrd="0" destOrd="0" presId="urn:microsoft.com/office/officeart/2008/layout/RadialCluster"/>
    <dgm:cxn modelId="{B29B6E81-2774-4C95-993F-FE57CF511092}" type="presOf" srcId="{DD4F1019-8FFD-4813-9F9C-4196F33B3C5A}" destId="{88F75633-6C65-44E3-9293-2F2E40A8B99F}" srcOrd="0" destOrd="0" presId="urn:microsoft.com/office/officeart/2008/layout/RadialCluster"/>
    <dgm:cxn modelId="{20185488-93B5-4071-BDD4-39D5A36C7F82}" type="presOf" srcId="{70C991A0-30BF-4348-91DB-7EC9D5B692A0}" destId="{4E3F4D35-1122-4360-81C5-31C75BEF3179}" srcOrd="0" destOrd="0" presId="urn:microsoft.com/office/officeart/2008/layout/RadialCluster"/>
    <dgm:cxn modelId="{60099EA7-9749-40F4-8471-9D3964F9C7D5}" type="presOf" srcId="{ECD0135E-C7BA-419B-B790-9E8B12C8514F}" destId="{C504DD52-F92F-4D59-AED1-79382FA1F278}" srcOrd="0" destOrd="0" presId="urn:microsoft.com/office/officeart/2008/layout/RadialCluster"/>
    <dgm:cxn modelId="{8F22F6AF-9DAD-4410-903F-7DB4757FB321}" srcId="{0EB9896F-A0E4-4AB3-AC6D-17664F769272}" destId="{3EBD3D56-39FA-4B6E-BA53-CE454332F639}" srcOrd="2" destOrd="0" parTransId="{DD4F1019-8FFD-4813-9F9C-4196F33B3C5A}" sibTransId="{AF678953-A068-4197-970A-C7B5AAFEFCCA}"/>
    <dgm:cxn modelId="{BC423EDB-147E-4213-89B9-16D0E8863EEA}" srcId="{70C991A0-30BF-4348-91DB-7EC9D5B692A0}" destId="{0EB9896F-A0E4-4AB3-AC6D-17664F769272}" srcOrd="0" destOrd="0" parTransId="{1B6E3E2B-12CF-4D95-8914-3CB82CFE07E8}" sibTransId="{EAF13053-09A0-42C5-96A7-0591511714B3}"/>
    <dgm:cxn modelId="{2DFB9BED-2750-453B-B3D9-F7E70EBA493A}" type="presOf" srcId="{58BEE690-1218-4104-A278-2D019AA15B2B}" destId="{66079066-0F0C-46CE-9E48-F355E99DA3E2}" srcOrd="0" destOrd="0" presId="urn:microsoft.com/office/officeart/2008/layout/RadialCluster"/>
    <dgm:cxn modelId="{76E0C607-4BE5-4C12-A47E-58C5FA8B8C36}" type="presParOf" srcId="{4E3F4D35-1122-4360-81C5-31C75BEF3179}" destId="{387C7BDE-BA87-4AD8-BCE4-986D1DB1B118}" srcOrd="0" destOrd="0" presId="urn:microsoft.com/office/officeart/2008/layout/RadialCluster"/>
    <dgm:cxn modelId="{41642452-FA4E-484B-B67D-012E6404EDFA}" type="presParOf" srcId="{387C7BDE-BA87-4AD8-BCE4-986D1DB1B118}" destId="{B26659CE-7A27-41D0-8EEE-E9909E1C087C}" srcOrd="0" destOrd="0" presId="urn:microsoft.com/office/officeart/2008/layout/RadialCluster"/>
    <dgm:cxn modelId="{1F35A09A-9D5A-485C-B573-12D377EF38B0}" type="presParOf" srcId="{387C7BDE-BA87-4AD8-BCE4-986D1DB1B118}" destId="{E6DED369-9857-4D95-BB88-E7F1C28E9F62}" srcOrd="1" destOrd="0" presId="urn:microsoft.com/office/officeart/2008/layout/RadialCluster"/>
    <dgm:cxn modelId="{0D1A2D11-A417-4C38-B30F-3F3695C1CF82}" type="presParOf" srcId="{387C7BDE-BA87-4AD8-BCE4-986D1DB1B118}" destId="{66079066-0F0C-46CE-9E48-F355E99DA3E2}" srcOrd="2" destOrd="0" presId="urn:microsoft.com/office/officeart/2008/layout/RadialCluster"/>
    <dgm:cxn modelId="{38BC8AD7-1EBE-4D9C-A95B-0B6E44C0285D}" type="presParOf" srcId="{387C7BDE-BA87-4AD8-BCE4-986D1DB1B118}" destId="{C504DD52-F92F-4D59-AED1-79382FA1F278}" srcOrd="3" destOrd="0" presId="urn:microsoft.com/office/officeart/2008/layout/RadialCluster"/>
    <dgm:cxn modelId="{BD000F52-825E-483F-848A-2F2F7C9369C7}" type="presParOf" srcId="{387C7BDE-BA87-4AD8-BCE4-986D1DB1B118}" destId="{326BA9CA-0206-468B-BD7C-C58623AF8B8E}" srcOrd="4" destOrd="0" presId="urn:microsoft.com/office/officeart/2008/layout/RadialCluster"/>
    <dgm:cxn modelId="{01BC7543-FD94-411E-8740-3F95EFA352A2}" type="presParOf" srcId="{387C7BDE-BA87-4AD8-BCE4-986D1DB1B118}" destId="{88F75633-6C65-44E3-9293-2F2E40A8B99F}" srcOrd="5" destOrd="0" presId="urn:microsoft.com/office/officeart/2008/layout/RadialCluster"/>
    <dgm:cxn modelId="{DD57A5F5-DD15-49C2-8DF6-5438BB0A8DA3}" type="presParOf" srcId="{387C7BDE-BA87-4AD8-BCE4-986D1DB1B118}" destId="{8EC17E82-C4DA-4913-AA52-A2D46D26F09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D6FC5F-FD0F-4333-8D24-32A77ADADBB2}" type="doc">
      <dgm:prSet loTypeId="urn:microsoft.com/office/officeart/2005/8/layout/process1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E93F4F2-7A9B-49B6-91B0-9C95A2B02DE9}" type="pres">
      <dgm:prSet presAssocID="{7ED6FC5F-FD0F-4333-8D24-32A77ADADBB2}" presName="Name0" presStyleCnt="0">
        <dgm:presLayoutVars>
          <dgm:dir/>
          <dgm:resizeHandles val="exact"/>
        </dgm:presLayoutVars>
      </dgm:prSet>
      <dgm:spPr/>
    </dgm:pt>
  </dgm:ptLst>
  <dgm:cxnLst>
    <dgm:cxn modelId="{23B7BB66-F3A8-4EDD-BDB9-D0B508E71C22}" type="presOf" srcId="{7ED6FC5F-FD0F-4333-8D24-32A77ADADBB2}" destId="{BE93F4F2-7A9B-49B6-91B0-9C95A2B02DE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C631B1-ED49-4960-B221-5A89B9E9839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</dgm:pt>
    <dgm:pt modelId="{9D1993FA-9EAE-43AD-A29C-F09B6D48472F}">
      <dgm:prSet phldrT="[Texto]" custT="1"/>
      <dgm:spPr/>
      <dgm:t>
        <a:bodyPr/>
        <a:lstStyle/>
        <a:p>
          <a:r>
            <a:rPr lang="pt-BR" sz="1800" b="0" i="1" dirty="0">
              <a:solidFill>
                <a:schemeClr val="bg1"/>
              </a:solidFill>
            </a:rPr>
            <a:t>New Model </a:t>
          </a:r>
          <a:r>
            <a:rPr lang="pt-BR" sz="1800" b="0" i="1" dirty="0" err="1">
              <a:solidFill>
                <a:schemeClr val="bg1"/>
              </a:solidFill>
            </a:rPr>
            <a:t>Army</a:t>
          </a:r>
          <a:r>
            <a:rPr lang="pt-BR" sz="1800" b="0" i="1" dirty="0">
              <a:solidFill>
                <a:schemeClr val="bg1"/>
              </a:solidFill>
            </a:rPr>
            <a:t> -&gt;</a:t>
          </a:r>
          <a:r>
            <a:rPr lang="pt-BR" sz="1800" b="0" i="0" dirty="0">
              <a:solidFill>
                <a:schemeClr val="bg1"/>
              </a:solidFill>
            </a:rPr>
            <a:t> vitória contra o exército do rei -&gt; Condenação à morte e execução de Carlos I.</a:t>
          </a:r>
        </a:p>
      </dgm:t>
    </dgm:pt>
    <dgm:pt modelId="{306A4D2F-3585-4ED1-8989-5520106E1804}" type="parTrans" cxnId="{FE5AC4CB-662D-4F3B-81DC-7B8CFAFC46CE}">
      <dgm:prSet/>
      <dgm:spPr/>
      <dgm:t>
        <a:bodyPr/>
        <a:lstStyle/>
        <a:p>
          <a:endParaRPr lang="pt-BR" sz="2000" b="0"/>
        </a:p>
      </dgm:t>
    </dgm:pt>
    <dgm:pt modelId="{8632ACD5-2C8F-4EDE-A0F6-F5F437A137BC}" type="sibTrans" cxnId="{FE5AC4CB-662D-4F3B-81DC-7B8CFAFC46CE}">
      <dgm:prSet/>
      <dgm:spPr/>
      <dgm:t>
        <a:bodyPr/>
        <a:lstStyle/>
        <a:p>
          <a:endParaRPr lang="pt-BR" sz="2000" b="0"/>
        </a:p>
      </dgm:t>
    </dgm:pt>
    <dgm:pt modelId="{EB8855CE-6A32-4D0A-B618-A5573DE4644A}">
      <dgm:prSet phldrT="[Texto]" custT="1"/>
      <dgm:spPr/>
      <dgm:t>
        <a:bodyPr/>
        <a:lstStyle/>
        <a:p>
          <a:r>
            <a:rPr lang="pt-BR" sz="1800" b="0" dirty="0"/>
            <a:t>República de Cromwell -&gt; fortalecimento da burguesia e da </a:t>
          </a:r>
          <a:r>
            <a:rPr lang="pt-BR" sz="1800" b="0" i="1" dirty="0"/>
            <a:t>gentry</a:t>
          </a:r>
          <a:r>
            <a:rPr lang="pt-BR" sz="1800" b="0" dirty="0"/>
            <a:t>; Atos de Navegação; acumulação de capitais; vitória contra a Holanda -&gt; a Inglaterra tornou-se a “rainha dos mares”. </a:t>
          </a:r>
        </a:p>
      </dgm:t>
    </dgm:pt>
    <dgm:pt modelId="{93D905CF-3374-484E-818D-A282D361DFFB}" type="parTrans" cxnId="{486A003B-09B6-4ED1-9CE3-B8D828CE44FE}">
      <dgm:prSet/>
      <dgm:spPr/>
      <dgm:t>
        <a:bodyPr/>
        <a:lstStyle/>
        <a:p>
          <a:endParaRPr lang="pt-BR" sz="2000" b="0"/>
        </a:p>
      </dgm:t>
    </dgm:pt>
    <dgm:pt modelId="{D2B7AFA1-790A-484B-83B2-BBE78C37DD9C}" type="sibTrans" cxnId="{486A003B-09B6-4ED1-9CE3-B8D828CE44FE}">
      <dgm:prSet/>
      <dgm:spPr/>
      <dgm:t>
        <a:bodyPr/>
        <a:lstStyle/>
        <a:p>
          <a:endParaRPr lang="pt-BR" sz="2000" b="0"/>
        </a:p>
      </dgm:t>
    </dgm:pt>
    <dgm:pt modelId="{54987223-3ADA-4779-A58E-60F05A06C759}">
      <dgm:prSet phldrT="[Texto]" custT="1"/>
      <dgm:spPr/>
      <dgm:t>
        <a:bodyPr/>
        <a:lstStyle/>
        <a:p>
          <a:r>
            <a:rPr lang="pt-BR" sz="1800" b="0" dirty="0"/>
            <a:t>Cromwell tornou seu cargo hereditário, passando-o ao seu filho, Ricardo, após seu falecimento, em 1658.</a:t>
          </a:r>
        </a:p>
      </dgm:t>
    </dgm:pt>
    <dgm:pt modelId="{EA54B3F5-DF14-4206-BE9E-C0915ED12DCD}" type="parTrans" cxnId="{8A60163D-C57F-4E80-8A22-6154013C6760}">
      <dgm:prSet/>
      <dgm:spPr/>
      <dgm:t>
        <a:bodyPr/>
        <a:lstStyle/>
        <a:p>
          <a:endParaRPr lang="pt-BR" sz="2000" b="0"/>
        </a:p>
      </dgm:t>
    </dgm:pt>
    <dgm:pt modelId="{D30925AA-A577-45C5-86F7-81FE83DA7C42}" type="sibTrans" cxnId="{8A60163D-C57F-4E80-8A22-6154013C6760}">
      <dgm:prSet/>
      <dgm:spPr/>
      <dgm:t>
        <a:bodyPr/>
        <a:lstStyle/>
        <a:p>
          <a:endParaRPr lang="pt-BR" sz="2000" b="0"/>
        </a:p>
      </dgm:t>
    </dgm:pt>
    <dgm:pt modelId="{865C468E-C562-44E6-B57C-AEA2113E8A40}">
      <dgm:prSet phldrT="[Texto]" custT="1"/>
      <dgm:spPr/>
      <dgm:t>
        <a:bodyPr/>
        <a:lstStyle/>
        <a:p>
          <a:r>
            <a:rPr lang="pt-BR" sz="1800" b="0" dirty="0"/>
            <a:t>Forte oposição a Ricardo Cromwell, inclusive de grupos com demandas populares como os niveladores e os cavadores.</a:t>
          </a:r>
        </a:p>
      </dgm:t>
    </dgm:pt>
    <dgm:pt modelId="{06F2A54C-DBAD-4466-9E07-772CFAD8DED6}" type="parTrans" cxnId="{6FF998B0-E233-4383-83AA-273BB55F3572}">
      <dgm:prSet/>
      <dgm:spPr/>
      <dgm:t>
        <a:bodyPr/>
        <a:lstStyle/>
        <a:p>
          <a:endParaRPr lang="pt-BR" sz="2000" b="0"/>
        </a:p>
      </dgm:t>
    </dgm:pt>
    <dgm:pt modelId="{DBEDD0EC-8491-428C-A207-1A2371E95B8B}" type="sibTrans" cxnId="{6FF998B0-E233-4383-83AA-273BB55F3572}">
      <dgm:prSet/>
      <dgm:spPr/>
      <dgm:t>
        <a:bodyPr/>
        <a:lstStyle/>
        <a:p>
          <a:endParaRPr lang="pt-BR" sz="2000" b="0"/>
        </a:p>
      </dgm:t>
    </dgm:pt>
    <dgm:pt modelId="{CBB63FAB-BE58-4E4E-8F8B-2504ACFA78F1}">
      <dgm:prSet phldrT="[Texto]" custT="1"/>
      <dgm:spPr/>
      <dgm:t>
        <a:bodyPr/>
        <a:lstStyle/>
        <a:p>
          <a:r>
            <a:rPr lang="pt-BR" sz="1800" b="0" dirty="0"/>
            <a:t>Com medo dos movimentos populares, o Parlamento destituiu Ricardo Cromwell e restaurou a monarquia.</a:t>
          </a:r>
        </a:p>
      </dgm:t>
    </dgm:pt>
    <dgm:pt modelId="{97098A77-ADB3-4722-8D98-4902DE4F7B9E}" type="parTrans" cxnId="{B07963EC-6178-4BD4-A4D6-6DBDE3D808E3}">
      <dgm:prSet/>
      <dgm:spPr/>
      <dgm:t>
        <a:bodyPr/>
        <a:lstStyle/>
        <a:p>
          <a:endParaRPr lang="pt-BR" sz="2000" b="0"/>
        </a:p>
      </dgm:t>
    </dgm:pt>
    <dgm:pt modelId="{C7A8E59B-4096-493C-B9B9-7711D78D1733}" type="sibTrans" cxnId="{B07963EC-6178-4BD4-A4D6-6DBDE3D808E3}">
      <dgm:prSet/>
      <dgm:spPr/>
      <dgm:t>
        <a:bodyPr/>
        <a:lstStyle/>
        <a:p>
          <a:endParaRPr lang="pt-BR" sz="2000" b="0"/>
        </a:p>
      </dgm:t>
    </dgm:pt>
    <dgm:pt modelId="{8A6F7A1B-06BC-4233-9C0A-3D3D2FE9E41C}">
      <dgm:prSet phldrT="[Texto]" custT="1"/>
      <dgm:spPr/>
      <dgm:t>
        <a:bodyPr/>
        <a:lstStyle/>
        <a:p>
          <a:pPr algn="l"/>
          <a:r>
            <a:rPr lang="pt-BR" sz="1800" b="0" dirty="0"/>
            <a:t>Carlos II, da dinastia Stuart, assume o poder.</a:t>
          </a:r>
        </a:p>
      </dgm:t>
    </dgm:pt>
    <dgm:pt modelId="{BE758811-C767-4F75-9B01-1EF4F14C35BC}" type="parTrans" cxnId="{CD2816DC-51D9-44E5-B331-9CB4F640668E}">
      <dgm:prSet/>
      <dgm:spPr/>
      <dgm:t>
        <a:bodyPr/>
        <a:lstStyle/>
        <a:p>
          <a:endParaRPr lang="pt-BR" sz="2000" b="0"/>
        </a:p>
      </dgm:t>
    </dgm:pt>
    <dgm:pt modelId="{0BE339A6-0971-47AC-AD51-66389140DA74}" type="sibTrans" cxnId="{CD2816DC-51D9-44E5-B331-9CB4F640668E}">
      <dgm:prSet/>
      <dgm:spPr/>
      <dgm:t>
        <a:bodyPr/>
        <a:lstStyle/>
        <a:p>
          <a:endParaRPr lang="pt-BR" sz="2000" b="0"/>
        </a:p>
      </dgm:t>
    </dgm:pt>
    <dgm:pt modelId="{164FF994-96B6-4ECC-BDB1-E7F7E02E0FF5}" type="pres">
      <dgm:prSet presAssocID="{89C631B1-ED49-4960-B221-5A89B9E98391}" presName="Name0" presStyleCnt="0">
        <dgm:presLayoutVars>
          <dgm:chMax val="7"/>
          <dgm:chPref val="7"/>
          <dgm:dir/>
        </dgm:presLayoutVars>
      </dgm:prSet>
      <dgm:spPr/>
    </dgm:pt>
    <dgm:pt modelId="{D3F68592-AE01-499E-8AA5-EAEA0452C718}" type="pres">
      <dgm:prSet presAssocID="{89C631B1-ED49-4960-B221-5A89B9E98391}" presName="Name1" presStyleCnt="0"/>
      <dgm:spPr/>
    </dgm:pt>
    <dgm:pt modelId="{6607CE09-2336-4059-B2A4-42574127ED25}" type="pres">
      <dgm:prSet presAssocID="{89C631B1-ED49-4960-B221-5A89B9E98391}" presName="cycle" presStyleCnt="0"/>
      <dgm:spPr/>
    </dgm:pt>
    <dgm:pt modelId="{81B468B1-0A20-4BEA-B690-29D49D302D54}" type="pres">
      <dgm:prSet presAssocID="{89C631B1-ED49-4960-B221-5A89B9E98391}" presName="srcNode" presStyleLbl="node1" presStyleIdx="0" presStyleCnt="6"/>
      <dgm:spPr/>
    </dgm:pt>
    <dgm:pt modelId="{52CB876C-B4A6-4067-BAE3-753CB157AB62}" type="pres">
      <dgm:prSet presAssocID="{89C631B1-ED49-4960-B221-5A89B9E98391}" presName="conn" presStyleLbl="parChTrans1D2" presStyleIdx="0" presStyleCnt="1"/>
      <dgm:spPr/>
    </dgm:pt>
    <dgm:pt modelId="{8625E1AF-8998-40E8-B01A-3F38E9676FAC}" type="pres">
      <dgm:prSet presAssocID="{89C631B1-ED49-4960-B221-5A89B9E98391}" presName="extraNode" presStyleLbl="node1" presStyleIdx="0" presStyleCnt="6"/>
      <dgm:spPr/>
    </dgm:pt>
    <dgm:pt modelId="{46BE2A61-30E8-4A7D-96E6-B98522A9FE3B}" type="pres">
      <dgm:prSet presAssocID="{89C631B1-ED49-4960-B221-5A89B9E98391}" presName="dstNode" presStyleLbl="node1" presStyleIdx="0" presStyleCnt="6"/>
      <dgm:spPr/>
    </dgm:pt>
    <dgm:pt modelId="{C6345F69-73E0-429A-A489-68AE23F3699D}" type="pres">
      <dgm:prSet presAssocID="{9D1993FA-9EAE-43AD-A29C-F09B6D48472F}" presName="text_1" presStyleLbl="node1" presStyleIdx="0" presStyleCnt="6">
        <dgm:presLayoutVars>
          <dgm:bulletEnabled val="1"/>
        </dgm:presLayoutVars>
      </dgm:prSet>
      <dgm:spPr/>
    </dgm:pt>
    <dgm:pt modelId="{0781F19C-0AD6-4209-9329-C92F8B20C4DE}" type="pres">
      <dgm:prSet presAssocID="{9D1993FA-9EAE-43AD-A29C-F09B6D48472F}" presName="accent_1" presStyleCnt="0"/>
      <dgm:spPr/>
    </dgm:pt>
    <dgm:pt modelId="{205BE6F0-0A68-49A8-B88B-A0EB86917D38}" type="pres">
      <dgm:prSet presAssocID="{9D1993FA-9EAE-43AD-A29C-F09B6D48472F}" presName="accentRepeatNode" presStyleLbl="solidFgAcc1" presStyleIdx="0" presStyleCnt="6"/>
      <dgm:spPr/>
    </dgm:pt>
    <dgm:pt modelId="{4E512B37-2097-489D-9D99-71871809F0A5}" type="pres">
      <dgm:prSet presAssocID="{EB8855CE-6A32-4D0A-B618-A5573DE4644A}" presName="text_2" presStyleLbl="node1" presStyleIdx="1" presStyleCnt="6" custScaleX="100982">
        <dgm:presLayoutVars>
          <dgm:bulletEnabled val="1"/>
        </dgm:presLayoutVars>
      </dgm:prSet>
      <dgm:spPr/>
    </dgm:pt>
    <dgm:pt modelId="{6DAC62DB-AA63-44B2-85CE-6A4CD0462F11}" type="pres">
      <dgm:prSet presAssocID="{EB8855CE-6A32-4D0A-B618-A5573DE4644A}" presName="accent_2" presStyleCnt="0"/>
      <dgm:spPr/>
    </dgm:pt>
    <dgm:pt modelId="{221EEE0F-523B-40EF-B6D0-C92FC72E6523}" type="pres">
      <dgm:prSet presAssocID="{EB8855CE-6A32-4D0A-B618-A5573DE4644A}" presName="accentRepeatNode" presStyleLbl="solidFgAcc1" presStyleIdx="1" presStyleCnt="6"/>
      <dgm:spPr/>
    </dgm:pt>
    <dgm:pt modelId="{3E7F22D6-5224-48E7-9292-85E95C735C5F}" type="pres">
      <dgm:prSet presAssocID="{54987223-3ADA-4779-A58E-60F05A06C759}" presName="text_3" presStyleLbl="node1" presStyleIdx="2" presStyleCnt="6">
        <dgm:presLayoutVars>
          <dgm:bulletEnabled val="1"/>
        </dgm:presLayoutVars>
      </dgm:prSet>
      <dgm:spPr/>
    </dgm:pt>
    <dgm:pt modelId="{D4F9C924-CDBF-4126-B97B-5FD6C4667F52}" type="pres">
      <dgm:prSet presAssocID="{54987223-3ADA-4779-A58E-60F05A06C759}" presName="accent_3" presStyleCnt="0"/>
      <dgm:spPr/>
    </dgm:pt>
    <dgm:pt modelId="{40180CCC-AF10-48DC-9DBC-93AB32067CA9}" type="pres">
      <dgm:prSet presAssocID="{54987223-3ADA-4779-A58E-60F05A06C759}" presName="accentRepeatNode" presStyleLbl="solidFgAcc1" presStyleIdx="2" presStyleCnt="6"/>
      <dgm:spPr/>
    </dgm:pt>
    <dgm:pt modelId="{E95AAE84-CF87-47EE-9BB5-F5C2DB678034}" type="pres">
      <dgm:prSet presAssocID="{865C468E-C562-44E6-B57C-AEA2113E8A40}" presName="text_4" presStyleLbl="node1" presStyleIdx="3" presStyleCnt="6">
        <dgm:presLayoutVars>
          <dgm:bulletEnabled val="1"/>
        </dgm:presLayoutVars>
      </dgm:prSet>
      <dgm:spPr/>
    </dgm:pt>
    <dgm:pt modelId="{2C08CFA1-E4C5-4A6F-9F8E-D36804E21DB5}" type="pres">
      <dgm:prSet presAssocID="{865C468E-C562-44E6-B57C-AEA2113E8A40}" presName="accent_4" presStyleCnt="0"/>
      <dgm:spPr/>
    </dgm:pt>
    <dgm:pt modelId="{67EE795E-0C8D-4BF2-B37A-1A3439916D45}" type="pres">
      <dgm:prSet presAssocID="{865C468E-C562-44E6-B57C-AEA2113E8A40}" presName="accentRepeatNode" presStyleLbl="solidFgAcc1" presStyleIdx="3" presStyleCnt="6"/>
      <dgm:spPr/>
    </dgm:pt>
    <dgm:pt modelId="{C7FBFC48-DEA1-42BC-9355-11C9FDAC58EB}" type="pres">
      <dgm:prSet presAssocID="{CBB63FAB-BE58-4E4E-8F8B-2504ACFA78F1}" presName="text_5" presStyleLbl="node1" presStyleIdx="4" presStyleCnt="6">
        <dgm:presLayoutVars>
          <dgm:bulletEnabled val="1"/>
        </dgm:presLayoutVars>
      </dgm:prSet>
      <dgm:spPr/>
    </dgm:pt>
    <dgm:pt modelId="{08F106AE-2DE0-4C83-B509-FB582F961415}" type="pres">
      <dgm:prSet presAssocID="{CBB63FAB-BE58-4E4E-8F8B-2504ACFA78F1}" presName="accent_5" presStyleCnt="0"/>
      <dgm:spPr/>
    </dgm:pt>
    <dgm:pt modelId="{A338982B-D388-43C9-8AF6-D47674896AD1}" type="pres">
      <dgm:prSet presAssocID="{CBB63FAB-BE58-4E4E-8F8B-2504ACFA78F1}" presName="accentRepeatNode" presStyleLbl="solidFgAcc1" presStyleIdx="4" presStyleCnt="6"/>
      <dgm:spPr/>
    </dgm:pt>
    <dgm:pt modelId="{BDCBE65D-E905-4005-85EB-6D4CD73F2092}" type="pres">
      <dgm:prSet presAssocID="{8A6F7A1B-06BC-4233-9C0A-3D3D2FE9E41C}" presName="text_6" presStyleLbl="node1" presStyleIdx="5" presStyleCnt="6">
        <dgm:presLayoutVars>
          <dgm:bulletEnabled val="1"/>
        </dgm:presLayoutVars>
      </dgm:prSet>
      <dgm:spPr/>
    </dgm:pt>
    <dgm:pt modelId="{DEDAF7DA-E84A-4686-AA7A-EF08633BD70A}" type="pres">
      <dgm:prSet presAssocID="{8A6F7A1B-06BC-4233-9C0A-3D3D2FE9E41C}" presName="accent_6" presStyleCnt="0"/>
      <dgm:spPr/>
    </dgm:pt>
    <dgm:pt modelId="{73A90FF1-AB3C-4BC2-9043-4A094181113D}" type="pres">
      <dgm:prSet presAssocID="{8A6F7A1B-06BC-4233-9C0A-3D3D2FE9E41C}" presName="accentRepeatNode" presStyleLbl="solidFgAcc1" presStyleIdx="5" presStyleCnt="6"/>
      <dgm:spPr/>
    </dgm:pt>
  </dgm:ptLst>
  <dgm:cxnLst>
    <dgm:cxn modelId="{E75EAD04-94D4-4588-9104-CB062FE1E1AF}" type="presOf" srcId="{54987223-3ADA-4779-A58E-60F05A06C759}" destId="{3E7F22D6-5224-48E7-9292-85E95C735C5F}" srcOrd="0" destOrd="0" presId="urn:microsoft.com/office/officeart/2008/layout/VerticalCurvedList"/>
    <dgm:cxn modelId="{489A6032-33C5-4D12-9411-A167633476B7}" type="presOf" srcId="{9D1993FA-9EAE-43AD-A29C-F09B6D48472F}" destId="{C6345F69-73E0-429A-A489-68AE23F3699D}" srcOrd="0" destOrd="0" presId="urn:microsoft.com/office/officeart/2008/layout/VerticalCurvedList"/>
    <dgm:cxn modelId="{BB5CD334-E777-46E6-A623-9C750588F7AA}" type="presOf" srcId="{89C631B1-ED49-4960-B221-5A89B9E98391}" destId="{164FF994-96B6-4ECC-BDB1-E7F7E02E0FF5}" srcOrd="0" destOrd="0" presId="urn:microsoft.com/office/officeart/2008/layout/VerticalCurvedList"/>
    <dgm:cxn modelId="{E1323B39-A5C4-4021-99B1-734CDE014DAA}" type="presOf" srcId="{865C468E-C562-44E6-B57C-AEA2113E8A40}" destId="{E95AAE84-CF87-47EE-9BB5-F5C2DB678034}" srcOrd="0" destOrd="0" presId="urn:microsoft.com/office/officeart/2008/layout/VerticalCurvedList"/>
    <dgm:cxn modelId="{486A003B-09B6-4ED1-9CE3-B8D828CE44FE}" srcId="{89C631B1-ED49-4960-B221-5A89B9E98391}" destId="{EB8855CE-6A32-4D0A-B618-A5573DE4644A}" srcOrd="1" destOrd="0" parTransId="{93D905CF-3374-484E-818D-A282D361DFFB}" sibTransId="{D2B7AFA1-790A-484B-83B2-BBE78C37DD9C}"/>
    <dgm:cxn modelId="{8A60163D-C57F-4E80-8A22-6154013C6760}" srcId="{89C631B1-ED49-4960-B221-5A89B9E98391}" destId="{54987223-3ADA-4779-A58E-60F05A06C759}" srcOrd="2" destOrd="0" parTransId="{EA54B3F5-DF14-4206-BE9E-C0915ED12DCD}" sibTransId="{D30925AA-A577-45C5-86F7-81FE83DA7C42}"/>
    <dgm:cxn modelId="{1251DE64-9829-4D5E-96FA-6A06C52FCE79}" type="presOf" srcId="{8632ACD5-2C8F-4EDE-A0F6-F5F437A137BC}" destId="{52CB876C-B4A6-4067-BAE3-753CB157AB62}" srcOrd="0" destOrd="0" presId="urn:microsoft.com/office/officeart/2008/layout/VerticalCurvedList"/>
    <dgm:cxn modelId="{577B4795-A385-45B7-AC6F-99937FFFCA9D}" type="presOf" srcId="{EB8855CE-6A32-4D0A-B618-A5573DE4644A}" destId="{4E512B37-2097-489D-9D99-71871809F0A5}" srcOrd="0" destOrd="0" presId="urn:microsoft.com/office/officeart/2008/layout/VerticalCurvedList"/>
    <dgm:cxn modelId="{6FF998B0-E233-4383-83AA-273BB55F3572}" srcId="{89C631B1-ED49-4960-B221-5A89B9E98391}" destId="{865C468E-C562-44E6-B57C-AEA2113E8A40}" srcOrd="3" destOrd="0" parTransId="{06F2A54C-DBAD-4466-9E07-772CFAD8DED6}" sibTransId="{DBEDD0EC-8491-428C-A207-1A2371E95B8B}"/>
    <dgm:cxn modelId="{FE5AC4CB-662D-4F3B-81DC-7B8CFAFC46CE}" srcId="{89C631B1-ED49-4960-B221-5A89B9E98391}" destId="{9D1993FA-9EAE-43AD-A29C-F09B6D48472F}" srcOrd="0" destOrd="0" parTransId="{306A4D2F-3585-4ED1-8989-5520106E1804}" sibTransId="{8632ACD5-2C8F-4EDE-A0F6-F5F437A137BC}"/>
    <dgm:cxn modelId="{CD2816DC-51D9-44E5-B331-9CB4F640668E}" srcId="{89C631B1-ED49-4960-B221-5A89B9E98391}" destId="{8A6F7A1B-06BC-4233-9C0A-3D3D2FE9E41C}" srcOrd="5" destOrd="0" parTransId="{BE758811-C767-4F75-9B01-1EF4F14C35BC}" sibTransId="{0BE339A6-0971-47AC-AD51-66389140DA74}"/>
    <dgm:cxn modelId="{6328F6DF-CB00-4569-B017-C20D05B2C13F}" type="presOf" srcId="{8A6F7A1B-06BC-4233-9C0A-3D3D2FE9E41C}" destId="{BDCBE65D-E905-4005-85EB-6D4CD73F2092}" srcOrd="0" destOrd="0" presId="urn:microsoft.com/office/officeart/2008/layout/VerticalCurvedList"/>
    <dgm:cxn modelId="{B07963EC-6178-4BD4-A4D6-6DBDE3D808E3}" srcId="{89C631B1-ED49-4960-B221-5A89B9E98391}" destId="{CBB63FAB-BE58-4E4E-8F8B-2504ACFA78F1}" srcOrd="4" destOrd="0" parTransId="{97098A77-ADB3-4722-8D98-4902DE4F7B9E}" sibTransId="{C7A8E59B-4096-493C-B9B9-7711D78D1733}"/>
    <dgm:cxn modelId="{247952FF-55E3-45EA-8104-7C866C59D213}" type="presOf" srcId="{CBB63FAB-BE58-4E4E-8F8B-2504ACFA78F1}" destId="{C7FBFC48-DEA1-42BC-9355-11C9FDAC58EB}" srcOrd="0" destOrd="0" presId="urn:microsoft.com/office/officeart/2008/layout/VerticalCurvedList"/>
    <dgm:cxn modelId="{038969EB-97A0-4E93-8372-7B1A9CED7C63}" type="presParOf" srcId="{164FF994-96B6-4ECC-BDB1-E7F7E02E0FF5}" destId="{D3F68592-AE01-499E-8AA5-EAEA0452C718}" srcOrd="0" destOrd="0" presId="urn:microsoft.com/office/officeart/2008/layout/VerticalCurvedList"/>
    <dgm:cxn modelId="{46FF1D12-DA6C-48CB-9AA6-55CBD4DADBD5}" type="presParOf" srcId="{D3F68592-AE01-499E-8AA5-EAEA0452C718}" destId="{6607CE09-2336-4059-B2A4-42574127ED25}" srcOrd="0" destOrd="0" presId="urn:microsoft.com/office/officeart/2008/layout/VerticalCurvedList"/>
    <dgm:cxn modelId="{ED12C53B-C858-4047-B0CC-AE65E4FD746D}" type="presParOf" srcId="{6607CE09-2336-4059-B2A4-42574127ED25}" destId="{81B468B1-0A20-4BEA-B690-29D49D302D54}" srcOrd="0" destOrd="0" presId="urn:microsoft.com/office/officeart/2008/layout/VerticalCurvedList"/>
    <dgm:cxn modelId="{B21926E8-1ED6-4C44-AA69-B66C853F7914}" type="presParOf" srcId="{6607CE09-2336-4059-B2A4-42574127ED25}" destId="{52CB876C-B4A6-4067-BAE3-753CB157AB62}" srcOrd="1" destOrd="0" presId="urn:microsoft.com/office/officeart/2008/layout/VerticalCurvedList"/>
    <dgm:cxn modelId="{D7F2AB25-5E6A-45A2-88BD-4E384138B41E}" type="presParOf" srcId="{6607CE09-2336-4059-B2A4-42574127ED25}" destId="{8625E1AF-8998-40E8-B01A-3F38E9676FAC}" srcOrd="2" destOrd="0" presId="urn:microsoft.com/office/officeart/2008/layout/VerticalCurvedList"/>
    <dgm:cxn modelId="{187C063E-B235-4F92-9D50-DEF30376B354}" type="presParOf" srcId="{6607CE09-2336-4059-B2A4-42574127ED25}" destId="{46BE2A61-30E8-4A7D-96E6-B98522A9FE3B}" srcOrd="3" destOrd="0" presId="urn:microsoft.com/office/officeart/2008/layout/VerticalCurvedList"/>
    <dgm:cxn modelId="{AA37185E-D325-4606-A9BE-A2B6D6303CB4}" type="presParOf" srcId="{D3F68592-AE01-499E-8AA5-EAEA0452C718}" destId="{C6345F69-73E0-429A-A489-68AE23F3699D}" srcOrd="1" destOrd="0" presId="urn:microsoft.com/office/officeart/2008/layout/VerticalCurvedList"/>
    <dgm:cxn modelId="{014828D6-8D88-4BBD-9FF0-ACECD18EE7BA}" type="presParOf" srcId="{D3F68592-AE01-499E-8AA5-EAEA0452C718}" destId="{0781F19C-0AD6-4209-9329-C92F8B20C4DE}" srcOrd="2" destOrd="0" presId="urn:microsoft.com/office/officeart/2008/layout/VerticalCurvedList"/>
    <dgm:cxn modelId="{36FD3F78-C689-4877-A4AB-ED6036FE6576}" type="presParOf" srcId="{0781F19C-0AD6-4209-9329-C92F8B20C4DE}" destId="{205BE6F0-0A68-49A8-B88B-A0EB86917D38}" srcOrd="0" destOrd="0" presId="urn:microsoft.com/office/officeart/2008/layout/VerticalCurvedList"/>
    <dgm:cxn modelId="{F689531B-CE96-4726-871F-64DD2487B48E}" type="presParOf" srcId="{D3F68592-AE01-499E-8AA5-EAEA0452C718}" destId="{4E512B37-2097-489D-9D99-71871809F0A5}" srcOrd="3" destOrd="0" presId="urn:microsoft.com/office/officeart/2008/layout/VerticalCurvedList"/>
    <dgm:cxn modelId="{AD76916E-3DE4-4400-A3D5-3B2E67776610}" type="presParOf" srcId="{D3F68592-AE01-499E-8AA5-EAEA0452C718}" destId="{6DAC62DB-AA63-44B2-85CE-6A4CD0462F11}" srcOrd="4" destOrd="0" presId="urn:microsoft.com/office/officeart/2008/layout/VerticalCurvedList"/>
    <dgm:cxn modelId="{8B1F565D-C313-43B7-823A-0DB39C2D5E4A}" type="presParOf" srcId="{6DAC62DB-AA63-44B2-85CE-6A4CD0462F11}" destId="{221EEE0F-523B-40EF-B6D0-C92FC72E6523}" srcOrd="0" destOrd="0" presId="urn:microsoft.com/office/officeart/2008/layout/VerticalCurvedList"/>
    <dgm:cxn modelId="{F4487ECF-EED5-4A06-8C94-445FDFFC8123}" type="presParOf" srcId="{D3F68592-AE01-499E-8AA5-EAEA0452C718}" destId="{3E7F22D6-5224-48E7-9292-85E95C735C5F}" srcOrd="5" destOrd="0" presId="urn:microsoft.com/office/officeart/2008/layout/VerticalCurvedList"/>
    <dgm:cxn modelId="{AC4BF9CB-1C78-4C00-9533-6F92B4EEE238}" type="presParOf" srcId="{D3F68592-AE01-499E-8AA5-EAEA0452C718}" destId="{D4F9C924-CDBF-4126-B97B-5FD6C4667F52}" srcOrd="6" destOrd="0" presId="urn:microsoft.com/office/officeart/2008/layout/VerticalCurvedList"/>
    <dgm:cxn modelId="{2D1975D6-8794-4202-B945-5182ADE087C5}" type="presParOf" srcId="{D4F9C924-CDBF-4126-B97B-5FD6C4667F52}" destId="{40180CCC-AF10-48DC-9DBC-93AB32067CA9}" srcOrd="0" destOrd="0" presId="urn:microsoft.com/office/officeart/2008/layout/VerticalCurvedList"/>
    <dgm:cxn modelId="{0E3ACBE5-8D97-4090-866C-19B7A53652F2}" type="presParOf" srcId="{D3F68592-AE01-499E-8AA5-EAEA0452C718}" destId="{E95AAE84-CF87-47EE-9BB5-F5C2DB678034}" srcOrd="7" destOrd="0" presId="urn:microsoft.com/office/officeart/2008/layout/VerticalCurvedList"/>
    <dgm:cxn modelId="{4B04253E-AA50-49A1-9F04-3B5DA186C186}" type="presParOf" srcId="{D3F68592-AE01-499E-8AA5-EAEA0452C718}" destId="{2C08CFA1-E4C5-4A6F-9F8E-D36804E21DB5}" srcOrd="8" destOrd="0" presId="urn:microsoft.com/office/officeart/2008/layout/VerticalCurvedList"/>
    <dgm:cxn modelId="{40C4D8CA-86B3-47D0-8E9A-DD24D3A11CE3}" type="presParOf" srcId="{2C08CFA1-E4C5-4A6F-9F8E-D36804E21DB5}" destId="{67EE795E-0C8D-4BF2-B37A-1A3439916D45}" srcOrd="0" destOrd="0" presId="urn:microsoft.com/office/officeart/2008/layout/VerticalCurvedList"/>
    <dgm:cxn modelId="{19049EB4-1B82-4816-B386-3F072D210694}" type="presParOf" srcId="{D3F68592-AE01-499E-8AA5-EAEA0452C718}" destId="{C7FBFC48-DEA1-42BC-9355-11C9FDAC58EB}" srcOrd="9" destOrd="0" presId="urn:microsoft.com/office/officeart/2008/layout/VerticalCurvedList"/>
    <dgm:cxn modelId="{61E9DCF2-C448-40B4-BF9D-3B6243396BAA}" type="presParOf" srcId="{D3F68592-AE01-499E-8AA5-EAEA0452C718}" destId="{08F106AE-2DE0-4C83-B509-FB582F961415}" srcOrd="10" destOrd="0" presId="urn:microsoft.com/office/officeart/2008/layout/VerticalCurvedList"/>
    <dgm:cxn modelId="{F37360FD-A533-4E83-BA80-217F262989F5}" type="presParOf" srcId="{08F106AE-2DE0-4C83-B509-FB582F961415}" destId="{A338982B-D388-43C9-8AF6-D47674896AD1}" srcOrd="0" destOrd="0" presId="urn:microsoft.com/office/officeart/2008/layout/VerticalCurvedList"/>
    <dgm:cxn modelId="{778C4E28-1283-47A4-8B6B-7DC268C200D6}" type="presParOf" srcId="{D3F68592-AE01-499E-8AA5-EAEA0452C718}" destId="{BDCBE65D-E905-4005-85EB-6D4CD73F2092}" srcOrd="11" destOrd="0" presId="urn:microsoft.com/office/officeart/2008/layout/VerticalCurvedList"/>
    <dgm:cxn modelId="{684F9972-EC15-4433-BBDF-19510DF720EF}" type="presParOf" srcId="{D3F68592-AE01-499E-8AA5-EAEA0452C718}" destId="{DEDAF7DA-E84A-4686-AA7A-EF08633BD70A}" srcOrd="12" destOrd="0" presId="urn:microsoft.com/office/officeart/2008/layout/VerticalCurvedList"/>
    <dgm:cxn modelId="{56C52D31-DF5F-48B1-8E9C-BC80FD8A3744}" type="presParOf" srcId="{DEDAF7DA-E84A-4686-AA7A-EF08633BD70A}" destId="{73A90FF1-AB3C-4BC2-9043-4A094181113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A1A7F7-CD85-4AB6-8EA4-C65A7E2DB98A}" type="doc">
      <dgm:prSet loTypeId="urn:microsoft.com/office/officeart/2005/8/layout/arrow6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BEC95531-5462-4418-8F42-9377AD56176E}">
      <dgm:prSet phldrT="[Texto]"/>
      <dgm:spPr/>
      <dgm:t>
        <a:bodyPr/>
        <a:lstStyle/>
        <a:p>
          <a:r>
            <a:rPr lang="pt-BR" dirty="0"/>
            <a:t>O Parlamento passou a ter grande poder de decisão.</a:t>
          </a:r>
        </a:p>
      </dgm:t>
    </dgm:pt>
    <dgm:pt modelId="{A75B6415-0DBB-4C85-9FD6-0E6F8CEB1F8F}" type="parTrans" cxnId="{60F61F93-2556-4D81-A77B-D974C1E891C3}">
      <dgm:prSet/>
      <dgm:spPr/>
      <dgm:t>
        <a:bodyPr/>
        <a:lstStyle/>
        <a:p>
          <a:endParaRPr lang="pt-BR"/>
        </a:p>
      </dgm:t>
    </dgm:pt>
    <dgm:pt modelId="{92E0B947-1510-46E8-AC22-5464983B4718}" type="sibTrans" cxnId="{60F61F93-2556-4D81-A77B-D974C1E891C3}">
      <dgm:prSet/>
      <dgm:spPr/>
      <dgm:t>
        <a:bodyPr/>
        <a:lstStyle/>
        <a:p>
          <a:endParaRPr lang="pt-BR"/>
        </a:p>
      </dgm:t>
    </dgm:pt>
    <dgm:pt modelId="{5B80D3B6-3E38-4769-BD97-3C415D1E2FC6}">
      <dgm:prSet phldrT="[Texto]"/>
      <dgm:spPr/>
      <dgm:t>
        <a:bodyPr/>
        <a:lstStyle/>
        <a:p>
          <a:r>
            <a:rPr lang="pt-BR" dirty="0"/>
            <a:t>A revolução Contribuiu para o aumento da liderança da burguesia e para a Revolução Industrial.</a:t>
          </a:r>
        </a:p>
      </dgm:t>
    </dgm:pt>
    <dgm:pt modelId="{114A19F2-A8C5-41A5-B405-6E492EAE1837}" type="parTrans" cxnId="{79E26390-5F23-4AD0-B22B-BCC599CB3431}">
      <dgm:prSet/>
      <dgm:spPr/>
      <dgm:t>
        <a:bodyPr/>
        <a:lstStyle/>
        <a:p>
          <a:endParaRPr lang="pt-BR"/>
        </a:p>
      </dgm:t>
    </dgm:pt>
    <dgm:pt modelId="{51FE2A09-1316-4550-98C5-0D1C453C6A42}" type="sibTrans" cxnId="{79E26390-5F23-4AD0-B22B-BCC599CB3431}">
      <dgm:prSet/>
      <dgm:spPr/>
      <dgm:t>
        <a:bodyPr/>
        <a:lstStyle/>
        <a:p>
          <a:endParaRPr lang="pt-BR"/>
        </a:p>
      </dgm:t>
    </dgm:pt>
    <dgm:pt modelId="{A044AD99-A8C3-4CE6-A622-25E73B572E8A}" type="pres">
      <dgm:prSet presAssocID="{1FA1A7F7-CD85-4AB6-8EA4-C65A7E2DB98A}" presName="compositeShape" presStyleCnt="0">
        <dgm:presLayoutVars>
          <dgm:chMax val="2"/>
          <dgm:dir/>
          <dgm:resizeHandles val="exact"/>
        </dgm:presLayoutVars>
      </dgm:prSet>
      <dgm:spPr/>
    </dgm:pt>
    <dgm:pt modelId="{412F9F00-BE01-4907-A423-C8784C77C953}" type="pres">
      <dgm:prSet presAssocID="{1FA1A7F7-CD85-4AB6-8EA4-C65A7E2DB98A}" presName="ribbon" presStyleLbl="node1" presStyleIdx="0" presStyleCnt="1" custLinFactNeighborY="34439"/>
      <dgm:spPr/>
    </dgm:pt>
    <dgm:pt modelId="{67D15189-B5BA-4E3C-A4E4-CAF48DF25F04}" type="pres">
      <dgm:prSet presAssocID="{1FA1A7F7-CD85-4AB6-8EA4-C65A7E2DB98A}" presName="leftArrowText" presStyleLbl="node1" presStyleIdx="0" presStyleCnt="1" custLinFactNeighborX="1651" custLinFactNeighborY="18510">
        <dgm:presLayoutVars>
          <dgm:chMax val="0"/>
          <dgm:bulletEnabled val="1"/>
        </dgm:presLayoutVars>
      </dgm:prSet>
      <dgm:spPr/>
    </dgm:pt>
    <dgm:pt modelId="{1F4247FF-FBDA-4C30-BF46-4CCBA729B052}" type="pres">
      <dgm:prSet presAssocID="{1FA1A7F7-CD85-4AB6-8EA4-C65A7E2DB98A}" presName="rightArrowText" presStyleLbl="node1" presStyleIdx="0" presStyleCnt="1" custLinFactNeighborX="0" custLinFactNeighborY="20783">
        <dgm:presLayoutVars>
          <dgm:chMax val="0"/>
          <dgm:bulletEnabled val="1"/>
        </dgm:presLayoutVars>
      </dgm:prSet>
      <dgm:spPr/>
    </dgm:pt>
  </dgm:ptLst>
  <dgm:cxnLst>
    <dgm:cxn modelId="{35244E1F-93F5-430B-B874-DD3AA46E3FD1}" type="presOf" srcId="{1FA1A7F7-CD85-4AB6-8EA4-C65A7E2DB98A}" destId="{A044AD99-A8C3-4CE6-A622-25E73B572E8A}" srcOrd="0" destOrd="0" presId="urn:microsoft.com/office/officeart/2005/8/layout/arrow6"/>
    <dgm:cxn modelId="{A9277883-E95F-49B5-B83E-F1B54AE9FD08}" type="presOf" srcId="{5B80D3B6-3E38-4769-BD97-3C415D1E2FC6}" destId="{1F4247FF-FBDA-4C30-BF46-4CCBA729B052}" srcOrd="0" destOrd="0" presId="urn:microsoft.com/office/officeart/2005/8/layout/arrow6"/>
    <dgm:cxn modelId="{79E26390-5F23-4AD0-B22B-BCC599CB3431}" srcId="{1FA1A7F7-CD85-4AB6-8EA4-C65A7E2DB98A}" destId="{5B80D3B6-3E38-4769-BD97-3C415D1E2FC6}" srcOrd="1" destOrd="0" parTransId="{114A19F2-A8C5-41A5-B405-6E492EAE1837}" sibTransId="{51FE2A09-1316-4550-98C5-0D1C453C6A42}"/>
    <dgm:cxn modelId="{60F61F93-2556-4D81-A77B-D974C1E891C3}" srcId="{1FA1A7F7-CD85-4AB6-8EA4-C65A7E2DB98A}" destId="{BEC95531-5462-4418-8F42-9377AD56176E}" srcOrd="0" destOrd="0" parTransId="{A75B6415-0DBB-4C85-9FD6-0E6F8CEB1F8F}" sibTransId="{92E0B947-1510-46E8-AC22-5464983B4718}"/>
    <dgm:cxn modelId="{875CC7C0-4D33-407C-99CC-26848EFC4AFE}" type="presOf" srcId="{BEC95531-5462-4418-8F42-9377AD56176E}" destId="{67D15189-B5BA-4E3C-A4E4-CAF48DF25F04}" srcOrd="0" destOrd="0" presId="urn:microsoft.com/office/officeart/2005/8/layout/arrow6"/>
    <dgm:cxn modelId="{2B4E87E9-5666-4324-BE43-A313CD4228AA}" type="presParOf" srcId="{A044AD99-A8C3-4CE6-A622-25E73B572E8A}" destId="{412F9F00-BE01-4907-A423-C8784C77C953}" srcOrd="0" destOrd="0" presId="urn:microsoft.com/office/officeart/2005/8/layout/arrow6"/>
    <dgm:cxn modelId="{FCF16C4A-5228-4BAF-BD64-B402616BFCCF}" type="presParOf" srcId="{A044AD99-A8C3-4CE6-A622-25E73B572E8A}" destId="{67D15189-B5BA-4E3C-A4E4-CAF48DF25F04}" srcOrd="1" destOrd="0" presId="urn:microsoft.com/office/officeart/2005/8/layout/arrow6"/>
    <dgm:cxn modelId="{245E97F5-6A86-4470-B8AE-1776A9A38A36}" type="presParOf" srcId="{A044AD99-A8C3-4CE6-A622-25E73B572E8A}" destId="{1F4247FF-FBDA-4C30-BF46-4CCBA729B05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EF3ED2-B34C-448E-92E7-E091D4D996E1}" type="doc">
      <dgm:prSet loTypeId="urn:microsoft.com/office/officeart/2005/8/layout/process3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0AACAC1F-65DF-4841-9F5D-CD84CB646024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b="1" dirty="0"/>
            <a:t>Carlos II</a:t>
          </a:r>
        </a:p>
      </dgm:t>
    </dgm:pt>
    <dgm:pt modelId="{0F97DF1D-C6FF-4609-B7B5-2CCC2E0DDD23}" type="parTrans" cxnId="{6636F8A7-3BE5-4915-9CEB-3BB4693EC032}">
      <dgm:prSet/>
      <dgm:spPr/>
      <dgm:t>
        <a:bodyPr/>
        <a:lstStyle/>
        <a:p>
          <a:endParaRPr lang="pt-BR"/>
        </a:p>
      </dgm:t>
    </dgm:pt>
    <dgm:pt modelId="{2FC03A24-4B58-4B6F-BC1F-B6DDB7FEF259}" type="sibTrans" cxnId="{6636F8A7-3BE5-4915-9CEB-3BB4693EC032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pt-BR" b="1" dirty="0"/>
        </a:p>
      </dgm:t>
    </dgm:pt>
    <dgm:pt modelId="{5AD58624-0E75-4CD3-86F3-32AFA406683E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Tentou promover a volta do absolutismo.</a:t>
          </a:r>
        </a:p>
      </dgm:t>
    </dgm:pt>
    <dgm:pt modelId="{8C5B815F-B0AE-4FCB-9FD8-DA42AA06906E}" type="parTrans" cxnId="{F6CCD679-4BC8-4D1F-AF9C-1FD881665F7C}">
      <dgm:prSet/>
      <dgm:spPr/>
      <dgm:t>
        <a:bodyPr/>
        <a:lstStyle/>
        <a:p>
          <a:endParaRPr lang="pt-BR"/>
        </a:p>
      </dgm:t>
    </dgm:pt>
    <dgm:pt modelId="{261C71CF-849B-4D91-91F7-50D3BE500B1F}" type="sibTrans" cxnId="{F6CCD679-4BC8-4D1F-AF9C-1FD881665F7C}">
      <dgm:prSet/>
      <dgm:spPr/>
      <dgm:t>
        <a:bodyPr/>
        <a:lstStyle/>
        <a:p>
          <a:endParaRPr lang="pt-BR"/>
        </a:p>
      </dgm:t>
    </dgm:pt>
    <dgm:pt modelId="{03F7F077-8E46-43F5-B951-60E55A78958B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b="1" dirty="0"/>
            <a:t>Jaime II</a:t>
          </a:r>
        </a:p>
      </dgm:t>
    </dgm:pt>
    <dgm:pt modelId="{664386C7-041E-4E0E-9EE1-A44802ECB1E1}" type="parTrans" cxnId="{B6A566C5-3BBC-4A5E-9E50-94199133F0EE}">
      <dgm:prSet/>
      <dgm:spPr/>
      <dgm:t>
        <a:bodyPr/>
        <a:lstStyle/>
        <a:p>
          <a:endParaRPr lang="pt-BR"/>
        </a:p>
      </dgm:t>
    </dgm:pt>
    <dgm:pt modelId="{5DBB0141-80CA-4F92-8CFD-42CDF3983AA5}" type="sibTrans" cxnId="{B6A566C5-3BBC-4A5E-9E50-94199133F0EE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pt-BR" b="1" dirty="0"/>
        </a:p>
      </dgm:t>
    </dgm:pt>
    <dgm:pt modelId="{D0112927-94D9-4893-98EC-14D32AB5039A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Manteve a mesma política e pediu apoio a Luís XIV, rei da França.</a:t>
          </a:r>
        </a:p>
      </dgm:t>
    </dgm:pt>
    <dgm:pt modelId="{80208F2F-919E-4013-AB62-81A3631D72DA}" type="parTrans" cxnId="{747FD8E4-CA08-4610-BC6C-DD1EFE54F81F}">
      <dgm:prSet/>
      <dgm:spPr/>
      <dgm:t>
        <a:bodyPr/>
        <a:lstStyle/>
        <a:p>
          <a:endParaRPr lang="pt-BR"/>
        </a:p>
      </dgm:t>
    </dgm:pt>
    <dgm:pt modelId="{8305934B-47BE-4307-A72B-274B7AF698D4}" type="sibTrans" cxnId="{747FD8E4-CA08-4610-BC6C-DD1EFE54F81F}">
      <dgm:prSet/>
      <dgm:spPr/>
      <dgm:t>
        <a:bodyPr/>
        <a:lstStyle/>
        <a:p>
          <a:endParaRPr lang="pt-BR"/>
        </a:p>
      </dgm:t>
    </dgm:pt>
    <dgm:pt modelId="{E15839B3-37C4-40E5-A932-C3810B86120A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b="1" dirty="0"/>
            <a:t>Revolução Gloriosa</a:t>
          </a:r>
        </a:p>
      </dgm:t>
    </dgm:pt>
    <dgm:pt modelId="{0B3A8A08-EA1B-4CE1-A6D8-FE613F1BAB97}" type="parTrans" cxnId="{44183519-C4D1-4193-AA17-A14ACB933247}">
      <dgm:prSet/>
      <dgm:spPr/>
      <dgm:t>
        <a:bodyPr/>
        <a:lstStyle/>
        <a:p>
          <a:endParaRPr lang="pt-BR"/>
        </a:p>
      </dgm:t>
    </dgm:pt>
    <dgm:pt modelId="{3CC58716-D06E-4737-8135-A1117BF44F26}" type="sibTrans" cxnId="{44183519-C4D1-4193-AA17-A14ACB933247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pt-BR" b="1" dirty="0"/>
        </a:p>
      </dgm:t>
    </dgm:pt>
    <dgm:pt modelId="{5F03B3D1-C292-4BEF-9B36-F47C776C5921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O Parlamento reuniu tropas para derrubar Jaime II, que deixou o trono.</a:t>
          </a:r>
        </a:p>
      </dgm:t>
    </dgm:pt>
    <dgm:pt modelId="{86D183E9-0E02-4F54-A2B5-BD95747195B9}" type="parTrans" cxnId="{372BCD41-0D08-45EC-8354-173A893BC78A}">
      <dgm:prSet/>
      <dgm:spPr/>
      <dgm:t>
        <a:bodyPr/>
        <a:lstStyle/>
        <a:p>
          <a:endParaRPr lang="pt-BR"/>
        </a:p>
      </dgm:t>
    </dgm:pt>
    <dgm:pt modelId="{3BA6711D-2239-4F35-99ED-AC252D6817CD}" type="sibTrans" cxnId="{372BCD41-0D08-45EC-8354-173A893BC78A}">
      <dgm:prSet/>
      <dgm:spPr/>
      <dgm:t>
        <a:bodyPr/>
        <a:lstStyle/>
        <a:p>
          <a:endParaRPr lang="pt-BR"/>
        </a:p>
      </dgm:t>
    </dgm:pt>
    <dgm:pt modelId="{5064F4B9-AE13-4B79-B681-76F972AD87F1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Guilherme de Orange assume o governo.</a:t>
          </a:r>
        </a:p>
      </dgm:t>
    </dgm:pt>
    <dgm:pt modelId="{4E55BC7A-774D-439C-9538-77A5F48687BF}" type="parTrans" cxnId="{5D35918E-F143-4EB8-88AE-A0C296A5AA38}">
      <dgm:prSet/>
      <dgm:spPr/>
      <dgm:t>
        <a:bodyPr/>
        <a:lstStyle/>
        <a:p>
          <a:endParaRPr lang="pt-BR"/>
        </a:p>
      </dgm:t>
    </dgm:pt>
    <dgm:pt modelId="{9CA8BDDB-D542-428B-87F2-BF0040D7CFEE}" type="sibTrans" cxnId="{5D35918E-F143-4EB8-88AE-A0C296A5AA38}">
      <dgm:prSet/>
      <dgm:spPr/>
      <dgm:t>
        <a:bodyPr/>
        <a:lstStyle/>
        <a:p>
          <a:endParaRPr lang="pt-BR"/>
        </a:p>
      </dgm:t>
    </dgm:pt>
    <dgm:pt modelId="{FB3961E3-434C-464D-871E-509C7ECF3236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b="1" dirty="0"/>
            <a:t>Guilherme de Orange</a:t>
          </a:r>
        </a:p>
      </dgm:t>
    </dgm:pt>
    <dgm:pt modelId="{5E5BE35A-F55A-47CE-8CA6-AAC831BE23CD}" type="parTrans" cxnId="{2CD74868-523E-4134-BDBA-002067D2234E}">
      <dgm:prSet/>
      <dgm:spPr/>
      <dgm:t>
        <a:bodyPr/>
        <a:lstStyle/>
        <a:p>
          <a:endParaRPr lang="pt-BR"/>
        </a:p>
      </dgm:t>
    </dgm:pt>
    <dgm:pt modelId="{B99AE71C-5D55-434C-850D-AC85ABBD66C8}" type="sibTrans" cxnId="{2CD74868-523E-4134-BDBA-002067D2234E}">
      <dgm:prSet/>
      <dgm:spPr/>
      <dgm:t>
        <a:bodyPr/>
        <a:lstStyle/>
        <a:p>
          <a:endParaRPr lang="pt-BR"/>
        </a:p>
      </dgm:t>
    </dgm:pt>
    <dgm:pt modelId="{1B83EC31-85A4-4512-ADB7-486C6FEEE403}">
      <dgm:prSet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Jurou obediência à Declaração de Direitos (Bill of Rights).</a:t>
          </a:r>
        </a:p>
      </dgm:t>
    </dgm:pt>
    <dgm:pt modelId="{54E1E6AD-A6B1-4CA7-B6A8-6145FACC6207}" type="parTrans" cxnId="{72D059BA-9FDC-43E9-B444-16DB68DF0EAF}">
      <dgm:prSet/>
      <dgm:spPr/>
      <dgm:t>
        <a:bodyPr/>
        <a:lstStyle/>
        <a:p>
          <a:endParaRPr lang="pt-BR"/>
        </a:p>
      </dgm:t>
    </dgm:pt>
    <dgm:pt modelId="{0DEAAEBA-810F-4873-AE0D-46AB76BDB77C}" type="sibTrans" cxnId="{72D059BA-9FDC-43E9-B444-16DB68DF0EAF}">
      <dgm:prSet/>
      <dgm:spPr/>
      <dgm:t>
        <a:bodyPr/>
        <a:lstStyle/>
        <a:p>
          <a:endParaRPr lang="pt-BR"/>
        </a:p>
      </dgm:t>
    </dgm:pt>
    <dgm:pt modelId="{3BF8B8FE-5854-4021-AE78-37A6FC24D249}">
      <dgm:prSet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“O rei reina, mas quem governa é o Parlamento.”</a:t>
          </a:r>
        </a:p>
      </dgm:t>
    </dgm:pt>
    <dgm:pt modelId="{2D27ABD3-207F-4607-86F7-08E6BE1771A9}" type="parTrans" cxnId="{0215D525-14CE-4E76-8F29-8EC969DF7ADF}">
      <dgm:prSet/>
      <dgm:spPr/>
      <dgm:t>
        <a:bodyPr/>
        <a:lstStyle/>
        <a:p>
          <a:endParaRPr lang="pt-BR"/>
        </a:p>
      </dgm:t>
    </dgm:pt>
    <dgm:pt modelId="{3D66294B-3C26-491C-9A13-BB336C8AED1A}" type="sibTrans" cxnId="{0215D525-14CE-4E76-8F29-8EC969DF7ADF}">
      <dgm:prSet/>
      <dgm:spPr/>
      <dgm:t>
        <a:bodyPr/>
        <a:lstStyle/>
        <a:p>
          <a:endParaRPr lang="pt-BR"/>
        </a:p>
      </dgm:t>
    </dgm:pt>
    <dgm:pt modelId="{E4B6E8B9-0389-47CC-8BC2-A78F317E1624}" type="pres">
      <dgm:prSet presAssocID="{64EF3ED2-B34C-448E-92E7-E091D4D996E1}" presName="linearFlow" presStyleCnt="0">
        <dgm:presLayoutVars>
          <dgm:dir/>
          <dgm:animLvl val="lvl"/>
          <dgm:resizeHandles val="exact"/>
        </dgm:presLayoutVars>
      </dgm:prSet>
      <dgm:spPr/>
    </dgm:pt>
    <dgm:pt modelId="{F5CF89B8-526C-4591-9344-7E70DB02A46F}" type="pres">
      <dgm:prSet presAssocID="{0AACAC1F-65DF-4841-9F5D-CD84CB646024}" presName="composite" presStyleCnt="0"/>
      <dgm:spPr/>
    </dgm:pt>
    <dgm:pt modelId="{3DC04476-5C6C-4710-A042-8D1B31569942}" type="pres">
      <dgm:prSet presAssocID="{0AACAC1F-65DF-4841-9F5D-CD84CB64602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312F18-7267-4319-9B93-67A338C3A3DD}" type="pres">
      <dgm:prSet presAssocID="{0AACAC1F-65DF-4841-9F5D-CD84CB646024}" presName="parSh" presStyleLbl="node1" presStyleIdx="0" presStyleCnt="4"/>
      <dgm:spPr/>
    </dgm:pt>
    <dgm:pt modelId="{B4D34C3A-7169-4C07-9F98-91D9F6613266}" type="pres">
      <dgm:prSet presAssocID="{0AACAC1F-65DF-4841-9F5D-CD84CB646024}" presName="desTx" presStyleLbl="fgAcc1" presStyleIdx="0" presStyleCnt="4">
        <dgm:presLayoutVars>
          <dgm:bulletEnabled val="1"/>
        </dgm:presLayoutVars>
      </dgm:prSet>
      <dgm:spPr/>
    </dgm:pt>
    <dgm:pt modelId="{0A45486D-94FF-483F-94AB-5A5B65ABD412}" type="pres">
      <dgm:prSet presAssocID="{2FC03A24-4B58-4B6F-BC1F-B6DDB7FEF259}" presName="sibTrans" presStyleLbl="sibTrans2D1" presStyleIdx="0" presStyleCnt="3"/>
      <dgm:spPr/>
    </dgm:pt>
    <dgm:pt modelId="{BFC40716-132C-4D1B-BDD0-EB68DCBB9418}" type="pres">
      <dgm:prSet presAssocID="{2FC03A24-4B58-4B6F-BC1F-B6DDB7FEF259}" presName="connTx" presStyleLbl="sibTrans2D1" presStyleIdx="0" presStyleCnt="3"/>
      <dgm:spPr/>
    </dgm:pt>
    <dgm:pt modelId="{8CABE7A0-14FB-42A0-9BF6-95E40E374FD3}" type="pres">
      <dgm:prSet presAssocID="{03F7F077-8E46-43F5-B951-60E55A78958B}" presName="composite" presStyleCnt="0"/>
      <dgm:spPr/>
    </dgm:pt>
    <dgm:pt modelId="{D49ADBBA-26EB-4737-9EE7-CEAF1DFE95A4}" type="pres">
      <dgm:prSet presAssocID="{03F7F077-8E46-43F5-B951-60E55A78958B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85061F-094B-4339-960A-C9C6311B0853}" type="pres">
      <dgm:prSet presAssocID="{03F7F077-8E46-43F5-B951-60E55A78958B}" presName="parSh" presStyleLbl="node1" presStyleIdx="1" presStyleCnt="4"/>
      <dgm:spPr/>
    </dgm:pt>
    <dgm:pt modelId="{CABEF471-9E7B-4D6B-B6AE-8F2CFA0B5C19}" type="pres">
      <dgm:prSet presAssocID="{03F7F077-8E46-43F5-B951-60E55A78958B}" presName="desTx" presStyleLbl="fgAcc1" presStyleIdx="1" presStyleCnt="4">
        <dgm:presLayoutVars>
          <dgm:bulletEnabled val="1"/>
        </dgm:presLayoutVars>
      </dgm:prSet>
      <dgm:spPr/>
    </dgm:pt>
    <dgm:pt modelId="{716A0F16-6371-41B4-80A5-1BD3E36B69B2}" type="pres">
      <dgm:prSet presAssocID="{5DBB0141-80CA-4F92-8CFD-42CDF3983AA5}" presName="sibTrans" presStyleLbl="sibTrans2D1" presStyleIdx="1" presStyleCnt="3"/>
      <dgm:spPr/>
    </dgm:pt>
    <dgm:pt modelId="{9BB4F8A7-C09D-4411-A72B-1A36F3B124D5}" type="pres">
      <dgm:prSet presAssocID="{5DBB0141-80CA-4F92-8CFD-42CDF3983AA5}" presName="connTx" presStyleLbl="sibTrans2D1" presStyleIdx="1" presStyleCnt="3"/>
      <dgm:spPr/>
    </dgm:pt>
    <dgm:pt modelId="{ACA87BC1-9A8D-4169-A99E-4F5656970BDE}" type="pres">
      <dgm:prSet presAssocID="{E15839B3-37C4-40E5-A932-C3810B86120A}" presName="composite" presStyleCnt="0"/>
      <dgm:spPr/>
    </dgm:pt>
    <dgm:pt modelId="{12428F56-8F8C-4087-B947-3CBE3BCB1D17}" type="pres">
      <dgm:prSet presAssocID="{E15839B3-37C4-40E5-A932-C3810B86120A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591B043-5B37-4726-AB73-33EF66C5CE66}" type="pres">
      <dgm:prSet presAssocID="{E15839B3-37C4-40E5-A932-C3810B86120A}" presName="parSh" presStyleLbl="node1" presStyleIdx="2" presStyleCnt="4"/>
      <dgm:spPr/>
    </dgm:pt>
    <dgm:pt modelId="{2DBDB209-EA58-48AC-885D-B6E3701072E9}" type="pres">
      <dgm:prSet presAssocID="{E15839B3-37C4-40E5-A932-C3810B86120A}" presName="desTx" presStyleLbl="fgAcc1" presStyleIdx="2" presStyleCnt="4" custScaleX="115663">
        <dgm:presLayoutVars>
          <dgm:bulletEnabled val="1"/>
        </dgm:presLayoutVars>
      </dgm:prSet>
      <dgm:spPr/>
    </dgm:pt>
    <dgm:pt modelId="{5896E04A-5BD0-4A76-9287-7ADA0C9359F3}" type="pres">
      <dgm:prSet presAssocID="{3CC58716-D06E-4737-8135-A1117BF44F26}" presName="sibTrans" presStyleLbl="sibTrans2D1" presStyleIdx="2" presStyleCnt="3"/>
      <dgm:spPr/>
    </dgm:pt>
    <dgm:pt modelId="{B2A26929-796E-4F80-8EB1-9733796614C1}" type="pres">
      <dgm:prSet presAssocID="{3CC58716-D06E-4737-8135-A1117BF44F26}" presName="connTx" presStyleLbl="sibTrans2D1" presStyleIdx="2" presStyleCnt="3"/>
      <dgm:spPr/>
    </dgm:pt>
    <dgm:pt modelId="{A2DD8456-422E-46FD-9A7E-5F8A5D230DFC}" type="pres">
      <dgm:prSet presAssocID="{FB3961E3-434C-464D-871E-509C7ECF3236}" presName="composite" presStyleCnt="0"/>
      <dgm:spPr/>
    </dgm:pt>
    <dgm:pt modelId="{9731EC9E-1994-458E-8AC5-931A0F705B57}" type="pres">
      <dgm:prSet presAssocID="{FB3961E3-434C-464D-871E-509C7ECF3236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EE5A358-244D-4924-BE8E-09D3E677A87A}" type="pres">
      <dgm:prSet presAssocID="{FB3961E3-434C-464D-871E-509C7ECF3236}" presName="parSh" presStyleLbl="node1" presStyleIdx="3" presStyleCnt="4"/>
      <dgm:spPr/>
    </dgm:pt>
    <dgm:pt modelId="{6A1AD51E-AD54-43EF-BBCC-0964C4E5C6CB}" type="pres">
      <dgm:prSet presAssocID="{FB3961E3-434C-464D-871E-509C7ECF3236}" presName="desTx" presStyleLbl="fgAcc1" presStyleIdx="3" presStyleCnt="4">
        <dgm:presLayoutVars>
          <dgm:bulletEnabled val="1"/>
        </dgm:presLayoutVars>
      </dgm:prSet>
      <dgm:spPr/>
    </dgm:pt>
  </dgm:ptLst>
  <dgm:cxnLst>
    <dgm:cxn modelId="{BAFD9605-CDC3-48B1-B851-0ABF8DEF4F59}" type="presOf" srcId="{03F7F077-8E46-43F5-B951-60E55A78958B}" destId="{6E85061F-094B-4339-960A-C9C6311B0853}" srcOrd="1" destOrd="0" presId="urn:microsoft.com/office/officeart/2005/8/layout/process3"/>
    <dgm:cxn modelId="{4A34AB07-4D1D-479F-A807-9EBEC06177B8}" type="presOf" srcId="{D0112927-94D9-4893-98EC-14D32AB5039A}" destId="{CABEF471-9E7B-4D6B-B6AE-8F2CFA0B5C19}" srcOrd="0" destOrd="0" presId="urn:microsoft.com/office/officeart/2005/8/layout/process3"/>
    <dgm:cxn modelId="{44183519-C4D1-4193-AA17-A14ACB933247}" srcId="{64EF3ED2-B34C-448E-92E7-E091D4D996E1}" destId="{E15839B3-37C4-40E5-A932-C3810B86120A}" srcOrd="2" destOrd="0" parTransId="{0B3A8A08-EA1B-4CE1-A6D8-FE613F1BAB97}" sibTransId="{3CC58716-D06E-4737-8135-A1117BF44F26}"/>
    <dgm:cxn modelId="{AAE8D31C-5102-4702-9B2C-09BF7AC803D4}" type="presOf" srcId="{5F03B3D1-C292-4BEF-9B36-F47C776C5921}" destId="{2DBDB209-EA58-48AC-885D-B6E3701072E9}" srcOrd="0" destOrd="0" presId="urn:microsoft.com/office/officeart/2005/8/layout/process3"/>
    <dgm:cxn modelId="{0215D525-14CE-4E76-8F29-8EC969DF7ADF}" srcId="{FB3961E3-434C-464D-871E-509C7ECF3236}" destId="{3BF8B8FE-5854-4021-AE78-37A6FC24D249}" srcOrd="1" destOrd="0" parTransId="{2D27ABD3-207F-4607-86F7-08E6BE1771A9}" sibTransId="{3D66294B-3C26-491C-9A13-BB336C8AED1A}"/>
    <dgm:cxn modelId="{FC25112C-0CE3-4BBD-B3E4-7D918F6AA2FD}" type="presOf" srcId="{5AD58624-0E75-4CD3-86F3-32AFA406683E}" destId="{B4D34C3A-7169-4C07-9F98-91D9F6613266}" srcOrd="0" destOrd="0" presId="urn:microsoft.com/office/officeart/2005/8/layout/process3"/>
    <dgm:cxn modelId="{163EFB30-C389-47C8-865C-5159D955E1BD}" type="presOf" srcId="{64EF3ED2-B34C-448E-92E7-E091D4D996E1}" destId="{E4B6E8B9-0389-47CC-8BC2-A78F317E1624}" srcOrd="0" destOrd="0" presId="urn:microsoft.com/office/officeart/2005/8/layout/process3"/>
    <dgm:cxn modelId="{2BCB7D32-75C0-4B51-8C9D-05D63C465AB5}" type="presOf" srcId="{FB3961E3-434C-464D-871E-509C7ECF3236}" destId="{9731EC9E-1994-458E-8AC5-931A0F705B57}" srcOrd="0" destOrd="0" presId="urn:microsoft.com/office/officeart/2005/8/layout/process3"/>
    <dgm:cxn modelId="{D6776237-64F9-4E38-A3B3-451090DC253A}" type="presOf" srcId="{0AACAC1F-65DF-4841-9F5D-CD84CB646024}" destId="{12312F18-7267-4319-9B93-67A338C3A3DD}" srcOrd="1" destOrd="0" presId="urn:microsoft.com/office/officeart/2005/8/layout/process3"/>
    <dgm:cxn modelId="{2AD70561-A3B8-44B1-9CE2-E12A557C5039}" type="presOf" srcId="{5DBB0141-80CA-4F92-8CFD-42CDF3983AA5}" destId="{9BB4F8A7-C09D-4411-A72B-1A36F3B124D5}" srcOrd="1" destOrd="0" presId="urn:microsoft.com/office/officeart/2005/8/layout/process3"/>
    <dgm:cxn modelId="{372BCD41-0D08-45EC-8354-173A893BC78A}" srcId="{E15839B3-37C4-40E5-A932-C3810B86120A}" destId="{5F03B3D1-C292-4BEF-9B36-F47C776C5921}" srcOrd="0" destOrd="0" parTransId="{86D183E9-0E02-4F54-A2B5-BD95747195B9}" sibTransId="{3BA6711D-2239-4F35-99ED-AC252D6817CD}"/>
    <dgm:cxn modelId="{2CD74868-523E-4134-BDBA-002067D2234E}" srcId="{64EF3ED2-B34C-448E-92E7-E091D4D996E1}" destId="{FB3961E3-434C-464D-871E-509C7ECF3236}" srcOrd="3" destOrd="0" parTransId="{5E5BE35A-F55A-47CE-8CA6-AAC831BE23CD}" sibTransId="{B99AE71C-5D55-434C-850D-AC85ABBD66C8}"/>
    <dgm:cxn modelId="{DBEC4C4A-0555-40F6-9D99-0A3BD3991401}" type="presOf" srcId="{3CC58716-D06E-4737-8135-A1117BF44F26}" destId="{B2A26929-796E-4F80-8EB1-9733796614C1}" srcOrd="1" destOrd="0" presId="urn:microsoft.com/office/officeart/2005/8/layout/process3"/>
    <dgm:cxn modelId="{F6CCD679-4BC8-4D1F-AF9C-1FD881665F7C}" srcId="{0AACAC1F-65DF-4841-9F5D-CD84CB646024}" destId="{5AD58624-0E75-4CD3-86F3-32AFA406683E}" srcOrd="0" destOrd="0" parTransId="{8C5B815F-B0AE-4FCB-9FD8-DA42AA06906E}" sibTransId="{261C71CF-849B-4D91-91F7-50D3BE500B1F}"/>
    <dgm:cxn modelId="{5D35918E-F143-4EB8-88AE-A0C296A5AA38}" srcId="{E15839B3-37C4-40E5-A932-C3810B86120A}" destId="{5064F4B9-AE13-4B79-B681-76F972AD87F1}" srcOrd="1" destOrd="0" parTransId="{4E55BC7A-774D-439C-9538-77A5F48687BF}" sibTransId="{9CA8BDDB-D542-428B-87F2-BF0040D7CFEE}"/>
    <dgm:cxn modelId="{28130092-76BC-4C96-86F5-B01B324E97ED}" type="presOf" srcId="{5064F4B9-AE13-4B79-B681-76F972AD87F1}" destId="{2DBDB209-EA58-48AC-885D-B6E3701072E9}" srcOrd="0" destOrd="1" presId="urn:microsoft.com/office/officeart/2005/8/layout/process3"/>
    <dgm:cxn modelId="{67C59098-A5A8-4859-84F9-3950AF3A4D6E}" type="presOf" srcId="{E15839B3-37C4-40E5-A932-C3810B86120A}" destId="{D591B043-5B37-4726-AB73-33EF66C5CE66}" srcOrd="1" destOrd="0" presId="urn:microsoft.com/office/officeart/2005/8/layout/process3"/>
    <dgm:cxn modelId="{ADF00A9D-C4CC-44BC-B07E-1FF0A666531B}" type="presOf" srcId="{2FC03A24-4B58-4B6F-BC1F-B6DDB7FEF259}" destId="{BFC40716-132C-4D1B-BDD0-EB68DCBB9418}" srcOrd="1" destOrd="0" presId="urn:microsoft.com/office/officeart/2005/8/layout/process3"/>
    <dgm:cxn modelId="{A0141EA3-CA47-4D58-A543-CFEBEC432045}" type="presOf" srcId="{0AACAC1F-65DF-4841-9F5D-CD84CB646024}" destId="{3DC04476-5C6C-4710-A042-8D1B31569942}" srcOrd="0" destOrd="0" presId="urn:microsoft.com/office/officeart/2005/8/layout/process3"/>
    <dgm:cxn modelId="{92CA7CA5-11D6-4484-BD7B-2C52A3C25BE0}" type="presOf" srcId="{3CC58716-D06E-4737-8135-A1117BF44F26}" destId="{5896E04A-5BD0-4A76-9287-7ADA0C9359F3}" srcOrd="0" destOrd="0" presId="urn:microsoft.com/office/officeart/2005/8/layout/process3"/>
    <dgm:cxn modelId="{6636F8A7-3BE5-4915-9CEB-3BB4693EC032}" srcId="{64EF3ED2-B34C-448E-92E7-E091D4D996E1}" destId="{0AACAC1F-65DF-4841-9F5D-CD84CB646024}" srcOrd="0" destOrd="0" parTransId="{0F97DF1D-C6FF-4609-B7B5-2CCC2E0DDD23}" sibTransId="{2FC03A24-4B58-4B6F-BC1F-B6DDB7FEF259}"/>
    <dgm:cxn modelId="{AA2C60A9-1717-4F7F-9E5B-803B8CAF50DC}" type="presOf" srcId="{3BF8B8FE-5854-4021-AE78-37A6FC24D249}" destId="{6A1AD51E-AD54-43EF-BBCC-0964C4E5C6CB}" srcOrd="0" destOrd="1" presId="urn:microsoft.com/office/officeart/2005/8/layout/process3"/>
    <dgm:cxn modelId="{E72CD0AF-F364-492C-A4DE-BEBF2053D9CC}" type="presOf" srcId="{2FC03A24-4B58-4B6F-BC1F-B6DDB7FEF259}" destId="{0A45486D-94FF-483F-94AB-5A5B65ABD412}" srcOrd="0" destOrd="0" presId="urn:microsoft.com/office/officeart/2005/8/layout/process3"/>
    <dgm:cxn modelId="{F1A3F0B6-2275-4679-96E6-917F4C138EC1}" type="presOf" srcId="{FB3961E3-434C-464D-871E-509C7ECF3236}" destId="{2EE5A358-244D-4924-BE8E-09D3E677A87A}" srcOrd="1" destOrd="0" presId="urn:microsoft.com/office/officeart/2005/8/layout/process3"/>
    <dgm:cxn modelId="{72D059BA-9FDC-43E9-B444-16DB68DF0EAF}" srcId="{FB3961E3-434C-464D-871E-509C7ECF3236}" destId="{1B83EC31-85A4-4512-ADB7-486C6FEEE403}" srcOrd="0" destOrd="0" parTransId="{54E1E6AD-A6B1-4CA7-B6A8-6145FACC6207}" sibTransId="{0DEAAEBA-810F-4873-AE0D-46AB76BDB77C}"/>
    <dgm:cxn modelId="{7A0A98BA-E868-41C9-9895-46483BFF9EAA}" type="presOf" srcId="{5DBB0141-80CA-4F92-8CFD-42CDF3983AA5}" destId="{716A0F16-6371-41B4-80A5-1BD3E36B69B2}" srcOrd="0" destOrd="0" presId="urn:microsoft.com/office/officeart/2005/8/layout/process3"/>
    <dgm:cxn modelId="{B6A566C5-3BBC-4A5E-9E50-94199133F0EE}" srcId="{64EF3ED2-B34C-448E-92E7-E091D4D996E1}" destId="{03F7F077-8E46-43F5-B951-60E55A78958B}" srcOrd="1" destOrd="0" parTransId="{664386C7-041E-4E0E-9EE1-A44802ECB1E1}" sibTransId="{5DBB0141-80CA-4F92-8CFD-42CDF3983AA5}"/>
    <dgm:cxn modelId="{7971B9E1-20CE-4BC6-8AE8-E25E7FC8A813}" type="presOf" srcId="{E15839B3-37C4-40E5-A932-C3810B86120A}" destId="{12428F56-8F8C-4087-B947-3CBE3BCB1D17}" srcOrd="0" destOrd="0" presId="urn:microsoft.com/office/officeart/2005/8/layout/process3"/>
    <dgm:cxn modelId="{747FD8E4-CA08-4610-BC6C-DD1EFE54F81F}" srcId="{03F7F077-8E46-43F5-B951-60E55A78958B}" destId="{D0112927-94D9-4893-98EC-14D32AB5039A}" srcOrd="0" destOrd="0" parTransId="{80208F2F-919E-4013-AB62-81A3631D72DA}" sibTransId="{8305934B-47BE-4307-A72B-274B7AF698D4}"/>
    <dgm:cxn modelId="{FCA4FFFA-0FE5-4DB3-9D98-8562E171E91D}" type="presOf" srcId="{03F7F077-8E46-43F5-B951-60E55A78958B}" destId="{D49ADBBA-26EB-4737-9EE7-CEAF1DFE95A4}" srcOrd="0" destOrd="0" presId="urn:microsoft.com/office/officeart/2005/8/layout/process3"/>
    <dgm:cxn modelId="{1196A4FE-04EF-400A-B8A7-5DE89A0C8C53}" type="presOf" srcId="{1B83EC31-85A4-4512-ADB7-486C6FEEE403}" destId="{6A1AD51E-AD54-43EF-BBCC-0964C4E5C6CB}" srcOrd="0" destOrd="0" presId="urn:microsoft.com/office/officeart/2005/8/layout/process3"/>
    <dgm:cxn modelId="{92537E5F-1370-4452-9FCE-413AD5032773}" type="presParOf" srcId="{E4B6E8B9-0389-47CC-8BC2-A78F317E1624}" destId="{F5CF89B8-526C-4591-9344-7E70DB02A46F}" srcOrd="0" destOrd="0" presId="urn:microsoft.com/office/officeart/2005/8/layout/process3"/>
    <dgm:cxn modelId="{5B008806-E658-4BF1-9DDA-7742152C74F5}" type="presParOf" srcId="{F5CF89B8-526C-4591-9344-7E70DB02A46F}" destId="{3DC04476-5C6C-4710-A042-8D1B31569942}" srcOrd="0" destOrd="0" presId="urn:microsoft.com/office/officeart/2005/8/layout/process3"/>
    <dgm:cxn modelId="{7F4B5E25-BA71-462A-BDA7-DF3551427350}" type="presParOf" srcId="{F5CF89B8-526C-4591-9344-7E70DB02A46F}" destId="{12312F18-7267-4319-9B93-67A338C3A3DD}" srcOrd="1" destOrd="0" presId="urn:microsoft.com/office/officeart/2005/8/layout/process3"/>
    <dgm:cxn modelId="{76690297-8989-4C23-97FD-AC3185D73374}" type="presParOf" srcId="{F5CF89B8-526C-4591-9344-7E70DB02A46F}" destId="{B4D34C3A-7169-4C07-9F98-91D9F6613266}" srcOrd="2" destOrd="0" presId="urn:microsoft.com/office/officeart/2005/8/layout/process3"/>
    <dgm:cxn modelId="{8C4E33FA-C1A2-479D-8F26-D1BC6680A993}" type="presParOf" srcId="{E4B6E8B9-0389-47CC-8BC2-A78F317E1624}" destId="{0A45486D-94FF-483F-94AB-5A5B65ABD412}" srcOrd="1" destOrd="0" presId="urn:microsoft.com/office/officeart/2005/8/layout/process3"/>
    <dgm:cxn modelId="{D8EB4A7C-806C-4238-ACA1-8A900ED6DB2D}" type="presParOf" srcId="{0A45486D-94FF-483F-94AB-5A5B65ABD412}" destId="{BFC40716-132C-4D1B-BDD0-EB68DCBB9418}" srcOrd="0" destOrd="0" presId="urn:microsoft.com/office/officeart/2005/8/layout/process3"/>
    <dgm:cxn modelId="{EAD6DF10-92A5-45DE-BB9D-C5A8AE3957E5}" type="presParOf" srcId="{E4B6E8B9-0389-47CC-8BC2-A78F317E1624}" destId="{8CABE7A0-14FB-42A0-9BF6-95E40E374FD3}" srcOrd="2" destOrd="0" presId="urn:microsoft.com/office/officeart/2005/8/layout/process3"/>
    <dgm:cxn modelId="{B90D2F4C-F863-4115-97AE-60DC46F208DB}" type="presParOf" srcId="{8CABE7A0-14FB-42A0-9BF6-95E40E374FD3}" destId="{D49ADBBA-26EB-4737-9EE7-CEAF1DFE95A4}" srcOrd="0" destOrd="0" presId="urn:microsoft.com/office/officeart/2005/8/layout/process3"/>
    <dgm:cxn modelId="{9848EAFB-ADA5-4B03-B23F-4C182CE5483A}" type="presParOf" srcId="{8CABE7A0-14FB-42A0-9BF6-95E40E374FD3}" destId="{6E85061F-094B-4339-960A-C9C6311B0853}" srcOrd="1" destOrd="0" presId="urn:microsoft.com/office/officeart/2005/8/layout/process3"/>
    <dgm:cxn modelId="{FE4449A8-9948-44A6-8097-B78DC8F1457B}" type="presParOf" srcId="{8CABE7A0-14FB-42A0-9BF6-95E40E374FD3}" destId="{CABEF471-9E7B-4D6B-B6AE-8F2CFA0B5C19}" srcOrd="2" destOrd="0" presId="urn:microsoft.com/office/officeart/2005/8/layout/process3"/>
    <dgm:cxn modelId="{AD6057AA-74F4-4DD8-93F5-24731F96F961}" type="presParOf" srcId="{E4B6E8B9-0389-47CC-8BC2-A78F317E1624}" destId="{716A0F16-6371-41B4-80A5-1BD3E36B69B2}" srcOrd="3" destOrd="0" presId="urn:microsoft.com/office/officeart/2005/8/layout/process3"/>
    <dgm:cxn modelId="{861A0842-0A30-4CC4-ABD3-E83589FE3396}" type="presParOf" srcId="{716A0F16-6371-41B4-80A5-1BD3E36B69B2}" destId="{9BB4F8A7-C09D-4411-A72B-1A36F3B124D5}" srcOrd="0" destOrd="0" presId="urn:microsoft.com/office/officeart/2005/8/layout/process3"/>
    <dgm:cxn modelId="{0AD34501-1534-498B-B32E-5F06AE56FB25}" type="presParOf" srcId="{E4B6E8B9-0389-47CC-8BC2-A78F317E1624}" destId="{ACA87BC1-9A8D-4169-A99E-4F5656970BDE}" srcOrd="4" destOrd="0" presId="urn:microsoft.com/office/officeart/2005/8/layout/process3"/>
    <dgm:cxn modelId="{F029769D-A888-45BB-A1B6-D2668B0FE336}" type="presParOf" srcId="{ACA87BC1-9A8D-4169-A99E-4F5656970BDE}" destId="{12428F56-8F8C-4087-B947-3CBE3BCB1D17}" srcOrd="0" destOrd="0" presId="urn:microsoft.com/office/officeart/2005/8/layout/process3"/>
    <dgm:cxn modelId="{1895D4C4-3DB4-4C71-B5B4-B1B41A7825FA}" type="presParOf" srcId="{ACA87BC1-9A8D-4169-A99E-4F5656970BDE}" destId="{D591B043-5B37-4726-AB73-33EF66C5CE66}" srcOrd="1" destOrd="0" presId="urn:microsoft.com/office/officeart/2005/8/layout/process3"/>
    <dgm:cxn modelId="{B189428A-484D-480D-9413-F34EDE58FD02}" type="presParOf" srcId="{ACA87BC1-9A8D-4169-A99E-4F5656970BDE}" destId="{2DBDB209-EA58-48AC-885D-B6E3701072E9}" srcOrd="2" destOrd="0" presId="urn:microsoft.com/office/officeart/2005/8/layout/process3"/>
    <dgm:cxn modelId="{1DE6E2A2-F01F-42C8-AC0C-738AE38287BD}" type="presParOf" srcId="{E4B6E8B9-0389-47CC-8BC2-A78F317E1624}" destId="{5896E04A-5BD0-4A76-9287-7ADA0C9359F3}" srcOrd="5" destOrd="0" presId="urn:microsoft.com/office/officeart/2005/8/layout/process3"/>
    <dgm:cxn modelId="{EE192298-A4F1-404E-8430-7EFE020D9140}" type="presParOf" srcId="{5896E04A-5BD0-4A76-9287-7ADA0C9359F3}" destId="{B2A26929-796E-4F80-8EB1-9733796614C1}" srcOrd="0" destOrd="0" presId="urn:microsoft.com/office/officeart/2005/8/layout/process3"/>
    <dgm:cxn modelId="{683224C6-BC80-4BD3-AE87-814BFED5AEAB}" type="presParOf" srcId="{E4B6E8B9-0389-47CC-8BC2-A78F317E1624}" destId="{A2DD8456-422E-46FD-9A7E-5F8A5D230DFC}" srcOrd="6" destOrd="0" presId="urn:microsoft.com/office/officeart/2005/8/layout/process3"/>
    <dgm:cxn modelId="{92081165-CFD3-4B21-B7BD-10631B9A91FE}" type="presParOf" srcId="{A2DD8456-422E-46FD-9A7E-5F8A5D230DFC}" destId="{9731EC9E-1994-458E-8AC5-931A0F705B57}" srcOrd="0" destOrd="0" presId="urn:microsoft.com/office/officeart/2005/8/layout/process3"/>
    <dgm:cxn modelId="{B44C0B65-E2CF-40E0-A6A6-4C49579FBD9E}" type="presParOf" srcId="{A2DD8456-422E-46FD-9A7E-5F8A5D230DFC}" destId="{2EE5A358-244D-4924-BE8E-09D3E677A87A}" srcOrd="1" destOrd="0" presId="urn:microsoft.com/office/officeart/2005/8/layout/process3"/>
    <dgm:cxn modelId="{908ACC8F-CCBD-45AE-B1C3-DE123EC9B6F5}" type="presParOf" srcId="{A2DD8456-422E-46FD-9A7E-5F8A5D230DFC}" destId="{6A1AD51E-AD54-43EF-BBCC-0964C4E5C6C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4D827E5-C787-4407-805E-3B88962AE157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17447C9-045A-491F-9FC9-79D6269AB790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Artesanato</a:t>
          </a:r>
          <a:endParaRPr lang="pt-BR" sz="1400" dirty="0">
            <a:latin typeface="Roboto" pitchFamily="2" charset="0"/>
            <a:ea typeface="Roboto" pitchFamily="2" charset="0"/>
          </a:endParaRPr>
        </a:p>
      </dgm:t>
    </dgm:pt>
    <dgm:pt modelId="{4B08FD82-6072-41A2-A4EF-1F8AB1DB2C5E}" type="parTrans" cxnId="{B8710CA8-FF81-482F-91DB-B4F16D865031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19A22F44-1AFF-4717-BF23-EA8F5CD3E881}" type="sibTrans" cxnId="{B8710CA8-FF81-482F-91DB-B4F16D865031}">
      <dgm:prSet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F45535B1-D4BC-4132-A39F-FC67A1D06608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Manufatura</a:t>
          </a:r>
        </a:p>
      </dgm:t>
    </dgm:pt>
    <dgm:pt modelId="{FB31F419-A8B2-40CB-9130-BB7BBBB34C07}" type="parTrans" cxnId="{2737DB6E-CF06-4080-A786-F4F5C06D76F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5F009C69-1A96-4F9B-8748-4CF169F8A153}" type="sibTrans" cxnId="{2737DB6E-CF06-4080-A786-F4F5C06D76FB}">
      <dgm:prSet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DDD3E3A1-22DE-4E47-AC03-45A1479B9079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Trabalhadores reunidos em grandes oficinas.</a:t>
          </a:r>
        </a:p>
      </dgm:t>
    </dgm:pt>
    <dgm:pt modelId="{3046D42C-770F-4442-AA2A-1AC47E7C8EA1}" type="parTrans" cxnId="{559133AB-35D4-4A05-BC20-7DB47AB0A848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7D8F0AD3-4855-44F7-BC04-583211D1F0B8}" type="sibTrans" cxnId="{559133AB-35D4-4A05-BC20-7DB47AB0A848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82904F9-7963-4096-A319-A4EF130D5FDB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Maquinofatura</a:t>
          </a:r>
        </a:p>
      </dgm:t>
    </dgm:pt>
    <dgm:pt modelId="{0AEDB673-251F-42B1-ADBB-DAD1E48859FA}" type="parTrans" cxnId="{3BEF3CEA-B394-4807-BE31-9F073FBC0EA7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20927F09-41A3-403A-8EFB-6D5B0A304282}" type="sibTrans" cxnId="{3BEF3CEA-B394-4807-BE31-9F073FBC0EA7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B588967-72B9-4AEF-A3C1-B02D2CE2E011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Introdução de máquinas que substituem parte das ferramentas e dos trabalhadores.</a:t>
          </a:r>
        </a:p>
      </dgm:t>
    </dgm:pt>
    <dgm:pt modelId="{DFC5F927-CCB9-4207-8E7C-1CB1BEF96BE7}" type="parTrans" cxnId="{E619E979-15DD-457B-AA9F-4F00B46F1284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FFCB2D54-7D69-474B-A6EE-A5E8CD846D36}" type="sibTrans" cxnId="{E619E979-15DD-457B-AA9F-4F00B46F1284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94C9AFEF-C2B5-4784-9926-8C1C0291D6BF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O artesão é dono da matéria-prima e das ferramentas.</a:t>
          </a:r>
        </a:p>
      </dgm:t>
    </dgm:pt>
    <dgm:pt modelId="{3DF9A582-0FD6-44FF-A120-9F0048EA1448}" type="parTrans" cxnId="{ECF6F861-A8F2-478C-88A2-B1A5AA2D4E5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5C4C28F2-24B8-4EF5-9670-5E4DDB783BCA}" type="sibTrans" cxnId="{ECF6F861-A8F2-478C-88A2-B1A5AA2D4E5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696E5B6-01B0-48C4-B1C9-DAE70A4BB3BC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Cada trabalhador executa uma parte do trabalho em troca de uma remuneração.</a:t>
          </a:r>
        </a:p>
      </dgm:t>
    </dgm:pt>
    <dgm:pt modelId="{D00822CF-AB21-4208-AC83-A6CAF3F716E1}" type="parTrans" cxnId="{7C100874-A4CD-4742-8605-560AD61973E2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2F1AD259-8D0C-442B-886A-B831E3F5B314}" type="sibTrans" cxnId="{7C100874-A4CD-4742-8605-560AD61973E2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5923D314-1C28-45E1-A9F9-089AA05E192A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As máquinas e ferramentas pertencem ao capitalista.</a:t>
          </a:r>
        </a:p>
      </dgm:t>
    </dgm:pt>
    <dgm:pt modelId="{0D31C487-281B-4D69-BE52-2001542D34A7}" type="parTrans" cxnId="{8D08A218-6A61-4538-9FCD-24C6D356FB4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B45EDB9B-7765-4E5A-B267-7CF1895DAEA8}" type="sibTrans" cxnId="{8D08A218-6A61-4538-9FCD-24C6D356FB4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1A83F01C-FB8D-43F5-9108-42B40894057A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Cada trabalhador executa uma parte do trabalho em troca de um salário.</a:t>
          </a:r>
        </a:p>
      </dgm:t>
    </dgm:pt>
    <dgm:pt modelId="{5B08845C-35F2-45C6-99D0-9B9B6A278E2A}" type="parTrans" cxnId="{B2BF9D3D-6570-4D4E-B4B8-77F625D773A2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DED3BCA-8FC0-4063-90E2-FC4DD82454A2}" type="sibTrans" cxnId="{B2BF9D3D-6570-4D4E-B4B8-77F625D773A2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C4CB0D7-B630-4164-B20F-56A6374E4802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As máquinas e ferramentas pertencem ao capitalista.</a:t>
          </a:r>
        </a:p>
      </dgm:t>
    </dgm:pt>
    <dgm:pt modelId="{5617EA27-0196-4F8C-929D-DCAB12BE1B85}" type="parTrans" cxnId="{83DEACD3-B675-4207-B162-06B21919717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DE47904C-8E72-4F6E-A3C9-FA6B7EE0F008}" type="sibTrans" cxnId="{83DEACD3-B675-4207-B162-06B21919717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325150E-F097-4CCA-B3D1-AC1D23F81F95}">
      <dgm:prSet phldrT="[Texto]"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BEC2E7F9-84AE-453F-947A-C36D5FB25882}" type="parTrans" cxnId="{BBEDE01E-F379-4639-B62D-E2027DBA0836}">
      <dgm:prSet/>
      <dgm:spPr/>
      <dgm:t>
        <a:bodyPr/>
        <a:lstStyle/>
        <a:p>
          <a:endParaRPr lang="pt-BR"/>
        </a:p>
      </dgm:t>
    </dgm:pt>
    <dgm:pt modelId="{7330AFEC-1AC7-43C0-B575-257B7695F1F5}" type="sibTrans" cxnId="{BBEDE01E-F379-4639-B62D-E2027DBA0836}">
      <dgm:prSet/>
      <dgm:spPr/>
      <dgm:t>
        <a:bodyPr/>
        <a:lstStyle/>
        <a:p>
          <a:endParaRPr lang="pt-BR"/>
        </a:p>
      </dgm:t>
    </dgm:pt>
    <dgm:pt modelId="{2583D29F-6BD5-4AEE-A298-7D3CE5C64CEA}">
      <dgm:prSet phldrT="[Texto]"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2FF050D1-0AF9-4BB8-9447-AF0DC685CECE}" type="parTrans" cxnId="{1C11F107-44E2-430D-A781-23DBB0E9F644}">
      <dgm:prSet/>
      <dgm:spPr/>
      <dgm:t>
        <a:bodyPr/>
        <a:lstStyle/>
        <a:p>
          <a:endParaRPr lang="pt-BR"/>
        </a:p>
      </dgm:t>
    </dgm:pt>
    <dgm:pt modelId="{48BD1F23-B489-43DE-9775-F6FDB0B3A7B8}" type="sibTrans" cxnId="{1C11F107-44E2-430D-A781-23DBB0E9F644}">
      <dgm:prSet/>
      <dgm:spPr/>
      <dgm:t>
        <a:bodyPr/>
        <a:lstStyle/>
        <a:p>
          <a:endParaRPr lang="pt-BR"/>
        </a:p>
      </dgm:t>
    </dgm:pt>
    <dgm:pt modelId="{D237C520-66FB-47CF-A713-2A45D47695CB}">
      <dgm:prSet phldrT="[Texto]"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BBC7E115-615E-45FB-BB04-30313DD94EA2}" type="parTrans" cxnId="{3BC93A58-0E16-4F8E-8AC6-42CB0CB2FFBB}">
      <dgm:prSet/>
      <dgm:spPr/>
      <dgm:t>
        <a:bodyPr/>
        <a:lstStyle/>
        <a:p>
          <a:endParaRPr lang="pt-BR"/>
        </a:p>
      </dgm:t>
    </dgm:pt>
    <dgm:pt modelId="{3202FAA4-5FAF-48FE-9685-F54F2D8F3FA3}" type="sibTrans" cxnId="{3BC93A58-0E16-4F8E-8AC6-42CB0CB2FFBB}">
      <dgm:prSet/>
      <dgm:spPr/>
      <dgm:t>
        <a:bodyPr/>
        <a:lstStyle/>
        <a:p>
          <a:endParaRPr lang="pt-BR"/>
        </a:p>
      </dgm:t>
    </dgm:pt>
    <dgm:pt modelId="{23B6FD86-8C61-4875-8EDD-90A3104E1529}">
      <dgm:prSet phldrT="[Texto]"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C99CB95E-607E-4E1F-80A2-E0FD228B9148}" type="parTrans" cxnId="{6285CA51-A2CC-46F0-A10F-60253BB98403}">
      <dgm:prSet/>
      <dgm:spPr/>
      <dgm:t>
        <a:bodyPr/>
        <a:lstStyle/>
        <a:p>
          <a:endParaRPr lang="pt-BR"/>
        </a:p>
      </dgm:t>
    </dgm:pt>
    <dgm:pt modelId="{D4C72017-BBE4-453D-92DA-25F22BCB9FBF}" type="sibTrans" cxnId="{6285CA51-A2CC-46F0-A10F-60253BB98403}">
      <dgm:prSet/>
      <dgm:spPr/>
      <dgm:t>
        <a:bodyPr/>
        <a:lstStyle/>
        <a:p>
          <a:endParaRPr lang="pt-BR"/>
        </a:p>
      </dgm:t>
    </dgm:pt>
    <dgm:pt modelId="{2AC93BCE-F8F8-427B-A3C5-BD4EF4CDD065}">
      <dgm:prSet phldrT="[Texto]"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9D869D67-D8C5-456B-9AE4-E2E67E835512}" type="parTrans" cxnId="{34F85530-076C-477C-90DA-54C6D1A73CA7}">
      <dgm:prSet/>
      <dgm:spPr/>
      <dgm:t>
        <a:bodyPr/>
        <a:lstStyle/>
        <a:p>
          <a:endParaRPr lang="pt-BR"/>
        </a:p>
      </dgm:t>
    </dgm:pt>
    <dgm:pt modelId="{9D310CB5-4B49-4759-B894-2640CE43131C}" type="sibTrans" cxnId="{34F85530-076C-477C-90DA-54C6D1A73CA7}">
      <dgm:prSet/>
      <dgm:spPr/>
      <dgm:t>
        <a:bodyPr/>
        <a:lstStyle/>
        <a:p>
          <a:endParaRPr lang="pt-BR"/>
        </a:p>
      </dgm:t>
    </dgm:pt>
    <dgm:pt modelId="{F9A06F73-E9C5-4AB0-8668-18E64444634B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Todas as tarefas são realizadas pela mesma pessoa.</a:t>
          </a:r>
        </a:p>
      </dgm:t>
    </dgm:pt>
    <dgm:pt modelId="{D27787AF-2741-4E21-8186-C73B63757DC9}" type="parTrans" cxnId="{66084C70-98EB-4857-87D3-B89BF75DC35A}">
      <dgm:prSet/>
      <dgm:spPr/>
      <dgm:t>
        <a:bodyPr/>
        <a:lstStyle/>
        <a:p>
          <a:endParaRPr lang="pt-BR"/>
        </a:p>
      </dgm:t>
    </dgm:pt>
    <dgm:pt modelId="{AF3B9C9B-9713-4C4E-8C96-0CC75B03C8BB}" type="sibTrans" cxnId="{66084C70-98EB-4857-87D3-B89BF75DC35A}">
      <dgm:prSet/>
      <dgm:spPr/>
      <dgm:t>
        <a:bodyPr/>
        <a:lstStyle/>
        <a:p>
          <a:endParaRPr lang="pt-BR"/>
        </a:p>
      </dgm:t>
    </dgm:pt>
    <dgm:pt modelId="{E8DF2815-0445-4FC7-A79C-C9A698545971}" type="pres">
      <dgm:prSet presAssocID="{64D827E5-C787-4407-805E-3B88962AE157}" presName="linearFlow" presStyleCnt="0">
        <dgm:presLayoutVars>
          <dgm:dir/>
          <dgm:animLvl val="lvl"/>
          <dgm:resizeHandles val="exact"/>
        </dgm:presLayoutVars>
      </dgm:prSet>
      <dgm:spPr/>
    </dgm:pt>
    <dgm:pt modelId="{1DEF560F-DC2B-4097-A1A3-EF95FE4F27E4}" type="pres">
      <dgm:prSet presAssocID="{D17447C9-045A-491F-9FC9-79D6269AB790}" presName="composite" presStyleCnt="0"/>
      <dgm:spPr/>
    </dgm:pt>
    <dgm:pt modelId="{161BF845-19FD-45A4-BC50-1343A1ADFA49}" type="pres">
      <dgm:prSet presAssocID="{D17447C9-045A-491F-9FC9-79D6269AB79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8811594-488E-4A2A-88BF-6B1F4D7B19C1}" type="pres">
      <dgm:prSet presAssocID="{D17447C9-045A-491F-9FC9-79D6269AB790}" presName="parSh" presStyleLbl="node1" presStyleIdx="0" presStyleCnt="3"/>
      <dgm:spPr/>
    </dgm:pt>
    <dgm:pt modelId="{2E501398-CD81-4558-9359-6587ECE6CF85}" type="pres">
      <dgm:prSet presAssocID="{D17447C9-045A-491F-9FC9-79D6269AB790}" presName="desTx" presStyleLbl="fgAcc1" presStyleIdx="0" presStyleCnt="3">
        <dgm:presLayoutVars>
          <dgm:bulletEnabled val="1"/>
        </dgm:presLayoutVars>
      </dgm:prSet>
      <dgm:spPr/>
    </dgm:pt>
    <dgm:pt modelId="{066C765F-3884-4FDA-92EB-D5901560638B}" type="pres">
      <dgm:prSet presAssocID="{19A22F44-1AFF-4717-BF23-EA8F5CD3E881}" presName="sibTrans" presStyleLbl="sibTrans2D1" presStyleIdx="0" presStyleCnt="2"/>
      <dgm:spPr/>
    </dgm:pt>
    <dgm:pt modelId="{11B0CC07-A83E-42FD-8B72-9CD93F6AB762}" type="pres">
      <dgm:prSet presAssocID="{19A22F44-1AFF-4717-BF23-EA8F5CD3E881}" presName="connTx" presStyleLbl="sibTrans2D1" presStyleIdx="0" presStyleCnt="2"/>
      <dgm:spPr/>
    </dgm:pt>
    <dgm:pt modelId="{F02BF3DE-8C34-48C7-B72E-EA170AD5EB10}" type="pres">
      <dgm:prSet presAssocID="{F45535B1-D4BC-4132-A39F-FC67A1D06608}" presName="composite" presStyleCnt="0"/>
      <dgm:spPr/>
    </dgm:pt>
    <dgm:pt modelId="{1668251B-AB30-43BF-885F-0F47C3EA0E95}" type="pres">
      <dgm:prSet presAssocID="{F45535B1-D4BC-4132-A39F-FC67A1D0660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9AFC39-23EB-472E-B6C4-0E255A0E860B}" type="pres">
      <dgm:prSet presAssocID="{F45535B1-D4BC-4132-A39F-FC67A1D06608}" presName="parSh" presStyleLbl="node1" presStyleIdx="1" presStyleCnt="3"/>
      <dgm:spPr/>
    </dgm:pt>
    <dgm:pt modelId="{AA461ECC-9985-49EF-9D83-A936A69820C3}" type="pres">
      <dgm:prSet presAssocID="{F45535B1-D4BC-4132-A39F-FC67A1D06608}" presName="desTx" presStyleLbl="fgAcc1" presStyleIdx="1" presStyleCnt="3">
        <dgm:presLayoutVars>
          <dgm:bulletEnabled val="1"/>
        </dgm:presLayoutVars>
      </dgm:prSet>
      <dgm:spPr/>
    </dgm:pt>
    <dgm:pt modelId="{851E02BA-3EAE-4CD5-9B0B-D9119AA02BEA}" type="pres">
      <dgm:prSet presAssocID="{5F009C69-1A96-4F9B-8748-4CF169F8A153}" presName="sibTrans" presStyleLbl="sibTrans2D1" presStyleIdx="1" presStyleCnt="2"/>
      <dgm:spPr/>
    </dgm:pt>
    <dgm:pt modelId="{CBCF1255-FB25-4684-9CBC-934F1B44B1BE}" type="pres">
      <dgm:prSet presAssocID="{5F009C69-1A96-4F9B-8748-4CF169F8A153}" presName="connTx" presStyleLbl="sibTrans2D1" presStyleIdx="1" presStyleCnt="2"/>
      <dgm:spPr/>
    </dgm:pt>
    <dgm:pt modelId="{F7BE772F-344A-4D46-ABE2-1D7521F5F623}" type="pres">
      <dgm:prSet presAssocID="{082904F9-7963-4096-A319-A4EF130D5FDB}" presName="composite" presStyleCnt="0"/>
      <dgm:spPr/>
    </dgm:pt>
    <dgm:pt modelId="{459A1D16-3DC6-4E1D-ADB4-8E13E0D88CEF}" type="pres">
      <dgm:prSet presAssocID="{082904F9-7963-4096-A319-A4EF130D5FD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BE35FA-3B10-4103-AC3C-1C0CD666F30E}" type="pres">
      <dgm:prSet presAssocID="{082904F9-7963-4096-A319-A4EF130D5FDB}" presName="parSh" presStyleLbl="node1" presStyleIdx="2" presStyleCnt="3"/>
      <dgm:spPr/>
    </dgm:pt>
    <dgm:pt modelId="{1E259485-4F4A-4208-B5D4-608B7AF1B47E}" type="pres">
      <dgm:prSet presAssocID="{082904F9-7963-4096-A319-A4EF130D5FD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4B940801-94D2-42B7-A0ED-75C2303F1F5E}" type="presOf" srcId="{94C9AFEF-C2B5-4784-9926-8C1C0291D6BF}" destId="{2E501398-CD81-4558-9359-6587ECE6CF85}" srcOrd="0" destOrd="2" presId="urn:microsoft.com/office/officeart/2005/8/layout/process3"/>
    <dgm:cxn modelId="{1C11F107-44E2-430D-A781-23DBB0E9F644}" srcId="{F45535B1-D4BC-4132-A39F-FC67A1D06608}" destId="{2583D29F-6BD5-4AEE-A298-7D3CE5C64CEA}" srcOrd="3" destOrd="0" parTransId="{2FF050D1-0AF9-4BB8-9447-AF0DC685CECE}" sibTransId="{48BD1F23-B489-43DE-9775-F6FDB0B3A7B8}"/>
    <dgm:cxn modelId="{92E6920F-D3C7-4349-8F05-CB806A5F40D5}" type="presOf" srcId="{F45535B1-D4BC-4132-A39F-FC67A1D06608}" destId="{1668251B-AB30-43BF-885F-0F47C3EA0E95}" srcOrd="0" destOrd="0" presId="urn:microsoft.com/office/officeart/2005/8/layout/process3"/>
    <dgm:cxn modelId="{8C194E13-31C7-47D7-AB91-CDAACBAA6FF3}" type="presOf" srcId="{6696E5B6-01B0-48C4-B1C9-DAE70A4BB3BC}" destId="{AA461ECC-9985-49EF-9D83-A936A69820C3}" srcOrd="0" destOrd="2" presId="urn:microsoft.com/office/officeart/2005/8/layout/process3"/>
    <dgm:cxn modelId="{8D08A218-6A61-4538-9FCD-24C6D356FB46}" srcId="{F45535B1-D4BC-4132-A39F-FC67A1D06608}" destId="{5923D314-1C28-45E1-A9F9-089AA05E192A}" srcOrd="4" destOrd="0" parTransId="{0D31C487-281B-4D69-BE52-2001542D34A7}" sibTransId="{B45EDB9B-7765-4E5A-B267-7CF1895DAEA8}"/>
    <dgm:cxn modelId="{D7E36B19-3783-44CE-B1B8-209B873A7A7A}" type="presOf" srcId="{EB588967-72B9-4AEF-A3C1-B02D2CE2E011}" destId="{1E259485-4F4A-4208-B5D4-608B7AF1B47E}" srcOrd="0" destOrd="0" presId="urn:microsoft.com/office/officeart/2005/8/layout/process3"/>
    <dgm:cxn modelId="{BBEDE01E-F379-4639-B62D-E2027DBA0836}" srcId="{F45535B1-D4BC-4132-A39F-FC67A1D06608}" destId="{0325150E-F097-4CCA-B3D1-AC1D23F81F95}" srcOrd="1" destOrd="0" parTransId="{BEC2E7F9-84AE-453F-947A-C36D5FB25882}" sibTransId="{7330AFEC-1AC7-43C0-B575-257B7695F1F5}"/>
    <dgm:cxn modelId="{6868F627-EB9B-4D90-9350-18953B425DCD}" type="presOf" srcId="{DDD3E3A1-22DE-4E47-AC03-45A1479B9079}" destId="{AA461ECC-9985-49EF-9D83-A936A69820C3}" srcOrd="0" destOrd="0" presId="urn:microsoft.com/office/officeart/2005/8/layout/process3"/>
    <dgm:cxn modelId="{CCE71A2C-A714-4936-A1B8-B4E155B71206}" type="presOf" srcId="{64D827E5-C787-4407-805E-3B88962AE157}" destId="{E8DF2815-0445-4FC7-A79C-C9A698545971}" srcOrd="0" destOrd="0" presId="urn:microsoft.com/office/officeart/2005/8/layout/process3"/>
    <dgm:cxn modelId="{34F85530-076C-477C-90DA-54C6D1A73CA7}" srcId="{082904F9-7963-4096-A319-A4EF130D5FDB}" destId="{2AC93BCE-F8F8-427B-A3C5-BD4EF4CDD065}" srcOrd="3" destOrd="0" parTransId="{9D869D67-D8C5-456B-9AE4-E2E67E835512}" sibTransId="{9D310CB5-4B49-4759-B894-2640CE43131C}"/>
    <dgm:cxn modelId="{11583732-29AB-48C2-A08B-80684E6EFB6D}" type="presOf" srcId="{2583D29F-6BD5-4AEE-A298-7D3CE5C64CEA}" destId="{AA461ECC-9985-49EF-9D83-A936A69820C3}" srcOrd="0" destOrd="3" presId="urn:microsoft.com/office/officeart/2005/8/layout/process3"/>
    <dgm:cxn modelId="{B2BF9D3D-6570-4D4E-B4B8-77F625D773A2}" srcId="{082904F9-7963-4096-A319-A4EF130D5FDB}" destId="{1A83F01C-FB8D-43F5-9108-42B40894057A}" srcOrd="2" destOrd="0" parTransId="{5B08845C-35F2-45C6-99D0-9B9B6A278E2A}" sibTransId="{3DED3BCA-8FC0-4063-90E2-FC4DD82454A2}"/>
    <dgm:cxn modelId="{2A2E6C5E-2223-4F2B-9447-C54E2E1DACA7}" type="presOf" srcId="{23B6FD86-8C61-4875-8EDD-90A3104E1529}" destId="{1E259485-4F4A-4208-B5D4-608B7AF1B47E}" srcOrd="0" destOrd="1" presId="urn:microsoft.com/office/officeart/2005/8/layout/process3"/>
    <dgm:cxn modelId="{ECF6F861-A8F2-478C-88A2-B1A5AA2D4E55}" srcId="{D17447C9-045A-491F-9FC9-79D6269AB790}" destId="{94C9AFEF-C2B5-4784-9926-8C1C0291D6BF}" srcOrd="2" destOrd="0" parTransId="{3DF9A582-0FD6-44FF-A120-9F0048EA1448}" sibTransId="{5C4C28F2-24B8-4EF5-9670-5E4DDB783BCA}"/>
    <dgm:cxn modelId="{659DFD66-8CBF-482E-B497-C6F54640E900}" type="presOf" srcId="{1A83F01C-FB8D-43F5-9108-42B40894057A}" destId="{1E259485-4F4A-4208-B5D4-608B7AF1B47E}" srcOrd="0" destOrd="2" presId="urn:microsoft.com/office/officeart/2005/8/layout/process3"/>
    <dgm:cxn modelId="{CA04EB69-A9FA-4D06-B39C-6AC930834554}" type="presOf" srcId="{D17447C9-045A-491F-9FC9-79D6269AB790}" destId="{161BF845-19FD-45A4-BC50-1343A1ADFA49}" srcOrd="0" destOrd="0" presId="urn:microsoft.com/office/officeart/2005/8/layout/process3"/>
    <dgm:cxn modelId="{2FAD486B-4832-4B31-8A5D-54AF759D0C9A}" type="presOf" srcId="{082904F9-7963-4096-A319-A4EF130D5FDB}" destId="{ADBE35FA-3B10-4103-AC3C-1C0CD666F30E}" srcOrd="1" destOrd="0" presId="urn:microsoft.com/office/officeart/2005/8/layout/process3"/>
    <dgm:cxn modelId="{5CCA284D-EBA5-4FB9-8D35-0061DD9C9D95}" type="presOf" srcId="{6C4CB0D7-B630-4164-B20F-56A6374E4802}" destId="{1E259485-4F4A-4208-B5D4-608B7AF1B47E}" srcOrd="0" destOrd="4" presId="urn:microsoft.com/office/officeart/2005/8/layout/process3"/>
    <dgm:cxn modelId="{1DB8744E-3F94-41CD-ABDD-35150BF3C16B}" type="presOf" srcId="{5F009C69-1A96-4F9B-8748-4CF169F8A153}" destId="{CBCF1255-FB25-4684-9CBC-934F1B44B1BE}" srcOrd="1" destOrd="0" presId="urn:microsoft.com/office/officeart/2005/8/layout/process3"/>
    <dgm:cxn modelId="{2737DB6E-CF06-4080-A786-F4F5C06D76FB}" srcId="{64D827E5-C787-4407-805E-3B88962AE157}" destId="{F45535B1-D4BC-4132-A39F-FC67A1D06608}" srcOrd="1" destOrd="0" parTransId="{FB31F419-A8B2-40CB-9130-BB7BBBB34C07}" sibTransId="{5F009C69-1A96-4F9B-8748-4CF169F8A153}"/>
    <dgm:cxn modelId="{66084C70-98EB-4857-87D3-B89BF75DC35A}" srcId="{D17447C9-045A-491F-9FC9-79D6269AB790}" destId="{F9A06F73-E9C5-4AB0-8668-18E64444634B}" srcOrd="0" destOrd="0" parTransId="{D27787AF-2741-4E21-8186-C73B63757DC9}" sibTransId="{AF3B9C9B-9713-4C4E-8C96-0CC75B03C8BB}"/>
    <dgm:cxn modelId="{6285CA51-A2CC-46F0-A10F-60253BB98403}" srcId="{082904F9-7963-4096-A319-A4EF130D5FDB}" destId="{23B6FD86-8C61-4875-8EDD-90A3104E1529}" srcOrd="1" destOrd="0" parTransId="{C99CB95E-607E-4E1F-80A2-E0FD228B9148}" sibTransId="{D4C72017-BBE4-453D-92DA-25F22BCB9FBF}"/>
    <dgm:cxn modelId="{7C100874-A4CD-4742-8605-560AD61973E2}" srcId="{F45535B1-D4BC-4132-A39F-FC67A1D06608}" destId="{6696E5B6-01B0-48C4-B1C9-DAE70A4BB3BC}" srcOrd="2" destOrd="0" parTransId="{D00822CF-AB21-4208-AC83-A6CAF3F716E1}" sibTransId="{2F1AD259-8D0C-442B-886A-B831E3F5B314}"/>
    <dgm:cxn modelId="{A0BF5E56-9810-4468-A2C6-9370A0BEE8A5}" type="presOf" srcId="{082904F9-7963-4096-A319-A4EF130D5FDB}" destId="{459A1D16-3DC6-4E1D-ADB4-8E13E0D88CEF}" srcOrd="0" destOrd="0" presId="urn:microsoft.com/office/officeart/2005/8/layout/process3"/>
    <dgm:cxn modelId="{3BC93A58-0E16-4F8E-8AC6-42CB0CB2FFBB}" srcId="{D17447C9-045A-491F-9FC9-79D6269AB790}" destId="{D237C520-66FB-47CF-A713-2A45D47695CB}" srcOrd="1" destOrd="0" parTransId="{BBC7E115-615E-45FB-BB04-30313DD94EA2}" sibTransId="{3202FAA4-5FAF-48FE-9685-F54F2D8F3FA3}"/>
    <dgm:cxn modelId="{E619E979-15DD-457B-AA9F-4F00B46F1284}" srcId="{082904F9-7963-4096-A319-A4EF130D5FDB}" destId="{EB588967-72B9-4AEF-A3C1-B02D2CE2E011}" srcOrd="0" destOrd="0" parTransId="{DFC5F927-CCB9-4207-8E7C-1CB1BEF96BE7}" sibTransId="{FFCB2D54-7D69-474B-A6EE-A5E8CD846D36}"/>
    <dgm:cxn modelId="{B03E5F91-323F-4C67-BAAC-76A6020AFF97}" type="presOf" srcId="{19A22F44-1AFF-4717-BF23-EA8F5CD3E881}" destId="{11B0CC07-A83E-42FD-8B72-9CD93F6AB762}" srcOrd="1" destOrd="0" presId="urn:microsoft.com/office/officeart/2005/8/layout/process3"/>
    <dgm:cxn modelId="{5DEDF297-6B9C-432C-B404-86AB636AA3CA}" type="presOf" srcId="{2AC93BCE-F8F8-427B-A3C5-BD4EF4CDD065}" destId="{1E259485-4F4A-4208-B5D4-608B7AF1B47E}" srcOrd="0" destOrd="3" presId="urn:microsoft.com/office/officeart/2005/8/layout/process3"/>
    <dgm:cxn modelId="{B8710CA8-FF81-482F-91DB-B4F16D865031}" srcId="{64D827E5-C787-4407-805E-3B88962AE157}" destId="{D17447C9-045A-491F-9FC9-79D6269AB790}" srcOrd="0" destOrd="0" parTransId="{4B08FD82-6072-41A2-A4EF-1F8AB1DB2C5E}" sibTransId="{19A22F44-1AFF-4717-BF23-EA8F5CD3E881}"/>
    <dgm:cxn modelId="{C0FBE8A8-5A1F-415D-9600-67306B62C400}" type="presOf" srcId="{5923D314-1C28-45E1-A9F9-089AA05E192A}" destId="{AA461ECC-9985-49EF-9D83-A936A69820C3}" srcOrd="0" destOrd="4" presId="urn:microsoft.com/office/officeart/2005/8/layout/process3"/>
    <dgm:cxn modelId="{559133AB-35D4-4A05-BC20-7DB47AB0A848}" srcId="{F45535B1-D4BC-4132-A39F-FC67A1D06608}" destId="{DDD3E3A1-22DE-4E47-AC03-45A1479B9079}" srcOrd="0" destOrd="0" parTransId="{3046D42C-770F-4442-AA2A-1AC47E7C8EA1}" sibTransId="{7D8F0AD3-4855-44F7-BC04-583211D1F0B8}"/>
    <dgm:cxn modelId="{0F5E9BB2-D5BA-48BB-B30B-5B0149873DF5}" type="presOf" srcId="{5F009C69-1A96-4F9B-8748-4CF169F8A153}" destId="{851E02BA-3EAE-4CD5-9B0B-D9119AA02BEA}" srcOrd="0" destOrd="0" presId="urn:microsoft.com/office/officeart/2005/8/layout/process3"/>
    <dgm:cxn modelId="{2DDDDAC6-0D1F-4BC3-9380-4F719ADE55BB}" type="presOf" srcId="{F9A06F73-E9C5-4AB0-8668-18E64444634B}" destId="{2E501398-CD81-4558-9359-6587ECE6CF85}" srcOrd="0" destOrd="0" presId="urn:microsoft.com/office/officeart/2005/8/layout/process3"/>
    <dgm:cxn modelId="{13B5DEC9-D615-47EC-ACD4-E6826D058DED}" type="presOf" srcId="{D237C520-66FB-47CF-A713-2A45D47695CB}" destId="{2E501398-CD81-4558-9359-6587ECE6CF85}" srcOrd="0" destOrd="1" presId="urn:microsoft.com/office/officeart/2005/8/layout/process3"/>
    <dgm:cxn modelId="{04FEC2CA-16D2-4B8A-96FD-987DDBEF95C3}" type="presOf" srcId="{F45535B1-D4BC-4132-A39F-FC67A1D06608}" destId="{589AFC39-23EB-472E-B6C4-0E255A0E860B}" srcOrd="1" destOrd="0" presId="urn:microsoft.com/office/officeart/2005/8/layout/process3"/>
    <dgm:cxn modelId="{83DEACD3-B675-4207-B162-06B21919717E}" srcId="{082904F9-7963-4096-A319-A4EF130D5FDB}" destId="{6C4CB0D7-B630-4164-B20F-56A6374E4802}" srcOrd="4" destOrd="0" parTransId="{5617EA27-0196-4F8C-929D-DCAB12BE1B85}" sibTransId="{DE47904C-8E72-4F6E-A3C9-FA6B7EE0F008}"/>
    <dgm:cxn modelId="{1D3CF8D6-1092-4242-AC0B-D9F0CDAE62F9}" type="presOf" srcId="{0325150E-F097-4CCA-B3D1-AC1D23F81F95}" destId="{AA461ECC-9985-49EF-9D83-A936A69820C3}" srcOrd="0" destOrd="1" presId="urn:microsoft.com/office/officeart/2005/8/layout/process3"/>
    <dgm:cxn modelId="{3CAE8BE7-C1B4-42A0-B0C0-9EC1D4B38BAF}" type="presOf" srcId="{19A22F44-1AFF-4717-BF23-EA8F5CD3E881}" destId="{066C765F-3884-4FDA-92EB-D5901560638B}" srcOrd="0" destOrd="0" presId="urn:microsoft.com/office/officeart/2005/8/layout/process3"/>
    <dgm:cxn modelId="{3BEF3CEA-B394-4807-BE31-9F073FBC0EA7}" srcId="{64D827E5-C787-4407-805E-3B88962AE157}" destId="{082904F9-7963-4096-A319-A4EF130D5FDB}" srcOrd="2" destOrd="0" parTransId="{0AEDB673-251F-42B1-ADBB-DAD1E48859FA}" sibTransId="{20927F09-41A3-403A-8EFB-6D5B0A304282}"/>
    <dgm:cxn modelId="{51C6B5F9-57ED-4B06-A38E-7F1F76CB6431}" type="presOf" srcId="{D17447C9-045A-491F-9FC9-79D6269AB790}" destId="{A8811594-488E-4A2A-88BF-6B1F4D7B19C1}" srcOrd="1" destOrd="0" presId="urn:microsoft.com/office/officeart/2005/8/layout/process3"/>
    <dgm:cxn modelId="{74329AA4-1B1E-4069-88A4-687ACFB4B692}" type="presParOf" srcId="{E8DF2815-0445-4FC7-A79C-C9A698545971}" destId="{1DEF560F-DC2B-4097-A1A3-EF95FE4F27E4}" srcOrd="0" destOrd="0" presId="urn:microsoft.com/office/officeart/2005/8/layout/process3"/>
    <dgm:cxn modelId="{2FCF6836-BBD2-4E1B-B8FE-CF0144B57BD4}" type="presParOf" srcId="{1DEF560F-DC2B-4097-A1A3-EF95FE4F27E4}" destId="{161BF845-19FD-45A4-BC50-1343A1ADFA49}" srcOrd="0" destOrd="0" presId="urn:microsoft.com/office/officeart/2005/8/layout/process3"/>
    <dgm:cxn modelId="{74D94401-73DF-4DAA-A0E4-8117FA360FC5}" type="presParOf" srcId="{1DEF560F-DC2B-4097-A1A3-EF95FE4F27E4}" destId="{A8811594-488E-4A2A-88BF-6B1F4D7B19C1}" srcOrd="1" destOrd="0" presId="urn:microsoft.com/office/officeart/2005/8/layout/process3"/>
    <dgm:cxn modelId="{E9078FA3-0A8E-4FDB-8B73-35EECE768F83}" type="presParOf" srcId="{1DEF560F-DC2B-4097-A1A3-EF95FE4F27E4}" destId="{2E501398-CD81-4558-9359-6587ECE6CF85}" srcOrd="2" destOrd="0" presId="urn:microsoft.com/office/officeart/2005/8/layout/process3"/>
    <dgm:cxn modelId="{9B676437-9936-496F-892A-99DC830897C5}" type="presParOf" srcId="{E8DF2815-0445-4FC7-A79C-C9A698545971}" destId="{066C765F-3884-4FDA-92EB-D5901560638B}" srcOrd="1" destOrd="0" presId="urn:microsoft.com/office/officeart/2005/8/layout/process3"/>
    <dgm:cxn modelId="{21363411-5F12-46DE-94BF-21F292CDDD56}" type="presParOf" srcId="{066C765F-3884-4FDA-92EB-D5901560638B}" destId="{11B0CC07-A83E-42FD-8B72-9CD93F6AB762}" srcOrd="0" destOrd="0" presId="urn:microsoft.com/office/officeart/2005/8/layout/process3"/>
    <dgm:cxn modelId="{497B4478-BBBF-46A2-BB7D-841E38AA39F6}" type="presParOf" srcId="{E8DF2815-0445-4FC7-A79C-C9A698545971}" destId="{F02BF3DE-8C34-48C7-B72E-EA170AD5EB10}" srcOrd="2" destOrd="0" presId="urn:microsoft.com/office/officeart/2005/8/layout/process3"/>
    <dgm:cxn modelId="{98CB10AB-48B6-409E-95DC-D83EBAFA39DD}" type="presParOf" srcId="{F02BF3DE-8C34-48C7-B72E-EA170AD5EB10}" destId="{1668251B-AB30-43BF-885F-0F47C3EA0E95}" srcOrd="0" destOrd="0" presId="urn:microsoft.com/office/officeart/2005/8/layout/process3"/>
    <dgm:cxn modelId="{2357F915-5447-4406-AE8D-D3108EF38BD4}" type="presParOf" srcId="{F02BF3DE-8C34-48C7-B72E-EA170AD5EB10}" destId="{589AFC39-23EB-472E-B6C4-0E255A0E860B}" srcOrd="1" destOrd="0" presId="urn:microsoft.com/office/officeart/2005/8/layout/process3"/>
    <dgm:cxn modelId="{8FBD0F22-D86E-4534-9245-C63E8B611532}" type="presParOf" srcId="{F02BF3DE-8C34-48C7-B72E-EA170AD5EB10}" destId="{AA461ECC-9985-49EF-9D83-A936A69820C3}" srcOrd="2" destOrd="0" presId="urn:microsoft.com/office/officeart/2005/8/layout/process3"/>
    <dgm:cxn modelId="{B3CB914B-7678-4120-8A74-C0EC9E80C09E}" type="presParOf" srcId="{E8DF2815-0445-4FC7-A79C-C9A698545971}" destId="{851E02BA-3EAE-4CD5-9B0B-D9119AA02BEA}" srcOrd="3" destOrd="0" presId="urn:microsoft.com/office/officeart/2005/8/layout/process3"/>
    <dgm:cxn modelId="{E7D4DD5F-90E6-4B4A-9CFA-D41F74F9656B}" type="presParOf" srcId="{851E02BA-3EAE-4CD5-9B0B-D9119AA02BEA}" destId="{CBCF1255-FB25-4684-9CBC-934F1B44B1BE}" srcOrd="0" destOrd="0" presId="urn:microsoft.com/office/officeart/2005/8/layout/process3"/>
    <dgm:cxn modelId="{2F5F8DB4-1943-4615-BFA1-E8CCD1CC72F3}" type="presParOf" srcId="{E8DF2815-0445-4FC7-A79C-C9A698545971}" destId="{F7BE772F-344A-4D46-ABE2-1D7521F5F623}" srcOrd="4" destOrd="0" presId="urn:microsoft.com/office/officeart/2005/8/layout/process3"/>
    <dgm:cxn modelId="{162D3E1C-8EDA-4B37-9759-A09FD0B6E0A5}" type="presParOf" srcId="{F7BE772F-344A-4D46-ABE2-1D7521F5F623}" destId="{459A1D16-3DC6-4E1D-ADB4-8E13E0D88CEF}" srcOrd="0" destOrd="0" presId="urn:microsoft.com/office/officeart/2005/8/layout/process3"/>
    <dgm:cxn modelId="{C59C7BEE-5664-4E27-866F-EEF2D900BDA6}" type="presParOf" srcId="{F7BE772F-344A-4D46-ABE2-1D7521F5F623}" destId="{ADBE35FA-3B10-4103-AC3C-1C0CD666F30E}" srcOrd="1" destOrd="0" presId="urn:microsoft.com/office/officeart/2005/8/layout/process3"/>
    <dgm:cxn modelId="{F2D02395-AE5A-445C-8BA2-0E70FCB50D04}" type="presParOf" srcId="{F7BE772F-344A-4D46-ABE2-1D7521F5F623}" destId="{1E259485-4F4A-4208-B5D4-608B7AF1B47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6D8594B-0B49-4336-9560-E9F145B1F5EF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00B4A55F-3240-46EC-8EDF-660A912087A9}">
      <dgm:prSet phldrT="[Texto]" custT="1"/>
      <dgm:spPr/>
      <dgm:t>
        <a:bodyPr/>
        <a:lstStyle/>
        <a:p>
          <a:r>
            <a:rPr lang="pt-BR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Pioneirismo inglês</a:t>
          </a:r>
          <a:endParaRPr lang="pt-BR" sz="1600" dirty="0">
            <a:latin typeface="Roboto" pitchFamily="2" charset="0"/>
            <a:ea typeface="Roboto" pitchFamily="2" charset="0"/>
          </a:endParaRPr>
        </a:p>
      </dgm:t>
    </dgm:pt>
    <dgm:pt modelId="{1D0909F9-DC49-42EA-870C-BF6B37AD61FF}" type="parTrans" cxnId="{A1EA4FB5-00DB-4C50-87AE-65540F55C6A8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897D0683-2EDE-44EA-BF92-A6C052E3CB73}" type="sibTrans" cxnId="{A1EA4FB5-00DB-4C50-87AE-65540F55C6A8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5C0B3FED-941B-49AE-9A65-071EC04734B8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Pirataria na costa da Ásia, África e América</a:t>
          </a:r>
        </a:p>
      </dgm:t>
    </dgm:pt>
    <dgm:pt modelId="{942F14DB-A50E-40CC-82B1-09E9BAD21DB5}" type="parTrans" cxnId="{758E1742-BA56-4FBB-A96D-93A0DC822A4E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BDFD07A5-66EC-4548-838D-E0827D85321A}" type="sibTrans" cxnId="{758E1742-BA56-4FBB-A96D-93A0DC822A4E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34500881-AC98-4C32-BB2B-8E697A438078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Rico comércio desenvolvido graças à abolição dos antigos direitos feudais</a:t>
          </a:r>
        </a:p>
      </dgm:t>
    </dgm:pt>
    <dgm:pt modelId="{F4297E32-414C-479B-961C-984D96B0932F}" type="sibTrans" cxnId="{75025E2D-F60A-4179-A218-416265FA7E69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C33ADB74-C958-4019-AF78-44F5C4759093}" type="parTrans" cxnId="{75025E2D-F60A-4179-A218-416265FA7E69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B800A7B8-9CEE-4B89-B62F-35EF4F4D006A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Existência de ricas minas de carvão e de ferro necessários para a indústria</a:t>
          </a:r>
        </a:p>
      </dgm:t>
    </dgm:pt>
    <dgm:pt modelId="{45CE8B43-5120-44A2-B4D5-5AC4697EA6E0}" type="parTrans" cxnId="{94B087B9-7AB1-40B0-850A-C800D7A98D7E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939FEC0C-5536-4C24-926A-E5982AB2D1AC}" type="sibTrans" cxnId="{94B087B9-7AB1-40B0-850A-C800D7A98D7E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EDFDB792-A880-434B-8266-91FE6536B3A1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Mão de obra farta e barata</a:t>
          </a:r>
        </a:p>
      </dgm:t>
    </dgm:pt>
    <dgm:pt modelId="{8311783C-5EC7-4298-9AA5-1456BE1CF2B0}" type="parTrans" cxnId="{2836FCE5-E650-478E-BF8A-45CE8C4D587B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ED861DCA-B2A6-4F71-A78F-850CB536399F}" type="sibTrans" cxnId="{2836FCE5-E650-478E-BF8A-45CE8C4D587B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BD466921-9BFC-4677-80AE-B7DC3A40ACB6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Puritanismo </a:t>
          </a:r>
          <a:endParaRPr lang="pt-BR" sz="1200" b="1" dirty="0">
            <a:latin typeface="Roboto" pitchFamily="2" charset="0"/>
            <a:ea typeface="Roboto" pitchFamily="2" charset="0"/>
          </a:endParaRPr>
        </a:p>
      </dgm:t>
    </dgm:pt>
    <dgm:pt modelId="{A04A1C88-9DF3-4F09-B1B9-6C75861BF875}" type="parTrans" cxnId="{C2B8B686-6BBA-43D0-B434-42F7B26F6B7B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BA9D039E-5C10-4F5E-9A92-D1A09292F372}" type="sibTrans" cxnId="{C2B8B686-6BBA-43D0-B434-42F7B26F6B7B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12A3B016-F427-4ECD-B61A-45FD2012F8B7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sz="1200" b="1" dirty="0">
              <a:latin typeface="Roboto" pitchFamily="2" charset="0"/>
              <a:ea typeface="Roboto" pitchFamily="2" charset="0"/>
            </a:rPr>
            <a:t>Acúmulo de capitais</a:t>
          </a:r>
        </a:p>
      </dgm:t>
    </dgm:pt>
    <dgm:pt modelId="{D975DFB2-FAC1-4722-9E02-B2D6BF1774D7}" type="sibTrans" cxnId="{E9BB006E-6C38-4397-B97E-2EFCBA3C0750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688C5B60-1EB0-472A-9EEB-87C551BD6527}" type="parTrans" cxnId="{E9BB006E-6C38-4397-B97E-2EFCBA3C0750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710606B3-698D-4A01-8B23-11BFD146A24A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Comércio com as colônias e outros países (incluindo tráfico de escravizados)</a:t>
          </a:r>
        </a:p>
      </dgm:t>
    </dgm:pt>
    <dgm:pt modelId="{C74A7137-0CB2-49BE-A70D-CF9B0080220E}" type="parTrans" cxnId="{4D5DE2F6-78A2-4C36-93DF-85947D22A313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766BCC5D-2738-4CA7-88F2-F094B37C16C1}" type="sibTrans" cxnId="{4D5DE2F6-78A2-4C36-93DF-85947D22A313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06D0CC6C-796B-407E-968B-30E2717DC577}">
      <dgm:prSet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Migração de uma massa de camponeses para as cidades</a:t>
          </a:r>
        </a:p>
      </dgm:t>
    </dgm:pt>
    <dgm:pt modelId="{ED6A4220-037E-4728-AE69-CB82D70EF2D0}" type="parTrans" cxnId="{5D31ECC6-0C8B-4BAE-8E6F-EAA49C18BF86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F932432A-7D26-4C1F-8DD6-4B2C2D8FD7F3}" type="sibTrans" cxnId="{5D31ECC6-0C8B-4BAE-8E6F-EAA49C18BF86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A2C058BD-723F-4E83-8B6E-37D4704DA4BA}">
      <dgm:prSet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Cercamentos: expulsão dos camponeses de suas terras</a:t>
          </a:r>
        </a:p>
      </dgm:t>
    </dgm:pt>
    <dgm:pt modelId="{6B36BD1E-6A5C-4CA8-AA27-6D3B2565053C}" type="parTrans" cxnId="{A56EADFA-8412-4BB4-83CF-E0BE3997BAE6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E5DB02FF-385F-44C7-9F33-08A6FD661315}" type="sibTrans" cxnId="{A56EADFA-8412-4BB4-83CF-E0BE3997BAE6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E3CBD557-F3B3-4B83-A287-10C78D0372D5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Não condenava o lucro</a:t>
          </a:r>
        </a:p>
      </dgm:t>
    </dgm:pt>
    <dgm:pt modelId="{C4DCBEC3-332C-42BF-8600-2600F81FA45F}" type="parTrans" cxnId="{0B46C35E-D1B4-434F-B2F5-F5F6EDEE0EA5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F09AC841-2955-4765-83A2-4134FD751A40}" type="sibTrans" cxnId="{0B46C35E-D1B4-434F-B2F5-F5F6EDEE0EA5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4ED86980-A57C-43D3-980F-66D84CAD5195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Pregava vida disciplinada e voltada para o trabalho e para a oração</a:t>
          </a:r>
        </a:p>
      </dgm:t>
    </dgm:pt>
    <dgm:pt modelId="{014B566C-FB40-487D-8103-4EE1248E9BEC}" type="parTrans" cxnId="{18379029-FA29-4070-9760-D04C4FAF8E0A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C4C66503-EAF8-498A-9228-2B3628899090}" type="sibTrans" cxnId="{18379029-FA29-4070-9760-D04C4FAF8E0A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FBBF4979-8C5C-4302-ABDA-F5E5BADD650B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Revolução Gloriosa</a:t>
          </a:r>
        </a:p>
      </dgm:t>
    </dgm:pt>
    <dgm:pt modelId="{9526AFBC-E760-4C44-93EC-4F2A3476BA63}" type="parTrans" cxnId="{60724637-8116-4FF7-9637-A7E27448F856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167CE20C-94AA-4B7F-95F3-9751D955E485}" type="sibTrans" cxnId="{60724637-8116-4FF7-9637-A7E27448F856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E9C5D5E4-F2F4-4243-8C26-FD462AF5F979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Conferiu estabilidade política, criando condições para o desenvolvimento do capitalismo</a:t>
          </a:r>
        </a:p>
      </dgm:t>
    </dgm:pt>
    <dgm:pt modelId="{A67A9F43-C0EC-4422-83E8-49C868418D37}" type="parTrans" cxnId="{74789C2B-07A6-40A6-8684-CF9DE9975D47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DC270438-2A8E-4DBA-B351-B094B4CE5577}" type="sibTrans" cxnId="{74789C2B-07A6-40A6-8684-CF9DE9975D47}">
      <dgm:prSet/>
      <dgm:spPr/>
      <dgm:t>
        <a:bodyPr/>
        <a:lstStyle/>
        <a:p>
          <a:endParaRPr lang="pt-BR" sz="1200">
            <a:latin typeface="Roboto" pitchFamily="2" charset="0"/>
            <a:ea typeface="Roboto" pitchFamily="2" charset="0"/>
          </a:endParaRPr>
        </a:p>
      </dgm:t>
    </dgm:pt>
    <dgm:pt modelId="{FD98DE57-A88E-4E7E-933B-6D021F8A40C9}" type="pres">
      <dgm:prSet presAssocID="{F6D8594B-0B49-4336-9560-E9F145B1F5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3E83A1-61EF-44A7-A828-29FFC0458BDD}" type="pres">
      <dgm:prSet presAssocID="{00B4A55F-3240-46EC-8EDF-660A912087A9}" presName="hierRoot1" presStyleCnt="0"/>
      <dgm:spPr/>
    </dgm:pt>
    <dgm:pt modelId="{1DFEA9CD-9F6C-4B47-A8C8-5BFC77862C29}" type="pres">
      <dgm:prSet presAssocID="{00B4A55F-3240-46EC-8EDF-660A912087A9}" presName="composite" presStyleCnt="0"/>
      <dgm:spPr/>
    </dgm:pt>
    <dgm:pt modelId="{374DCF47-FA84-4E44-9DC5-FC32BB51473E}" type="pres">
      <dgm:prSet presAssocID="{00B4A55F-3240-46EC-8EDF-660A912087A9}" presName="background" presStyleLbl="node0" presStyleIdx="0" presStyleCnt="1"/>
      <dgm:spPr/>
    </dgm:pt>
    <dgm:pt modelId="{8347F449-BDB8-4BB6-9120-06B451595229}" type="pres">
      <dgm:prSet presAssocID="{00B4A55F-3240-46EC-8EDF-660A912087A9}" presName="text" presStyleLbl="fgAcc0" presStyleIdx="0" presStyleCnt="1" custScaleX="412662" custScaleY="211939" custLinFactY="-74198" custLinFactNeighborX="2305" custLinFactNeighborY="-100000">
        <dgm:presLayoutVars>
          <dgm:chPref val="3"/>
        </dgm:presLayoutVars>
      </dgm:prSet>
      <dgm:spPr/>
    </dgm:pt>
    <dgm:pt modelId="{29E8093E-CA2A-438C-AA38-E49548DDEC4C}" type="pres">
      <dgm:prSet presAssocID="{00B4A55F-3240-46EC-8EDF-660A912087A9}" presName="hierChild2" presStyleCnt="0"/>
      <dgm:spPr/>
    </dgm:pt>
    <dgm:pt modelId="{2CAA3CB5-705B-4EF4-896D-0A08C7C37823}" type="pres">
      <dgm:prSet presAssocID="{688C5B60-1EB0-472A-9EEB-87C551BD6527}" presName="Name10" presStyleLbl="parChTrans1D2" presStyleIdx="0" presStyleCnt="6"/>
      <dgm:spPr/>
    </dgm:pt>
    <dgm:pt modelId="{96023E7B-72D6-46D3-BEF6-E4530F035E83}" type="pres">
      <dgm:prSet presAssocID="{12A3B016-F427-4ECD-B61A-45FD2012F8B7}" presName="hierRoot2" presStyleCnt="0"/>
      <dgm:spPr/>
    </dgm:pt>
    <dgm:pt modelId="{6A200463-4000-4086-AF10-D4C8E6C8A2AC}" type="pres">
      <dgm:prSet presAssocID="{12A3B016-F427-4ECD-B61A-45FD2012F8B7}" presName="composite2" presStyleCnt="0"/>
      <dgm:spPr/>
    </dgm:pt>
    <dgm:pt modelId="{0852D7BF-9C41-4678-82FB-8ABAFCCCE4EF}" type="pres">
      <dgm:prSet presAssocID="{12A3B016-F427-4ECD-B61A-45FD2012F8B7}" presName="background2" presStyleLbl="node2" presStyleIdx="0" presStyleCnt="6"/>
      <dgm:spPr/>
    </dgm:pt>
    <dgm:pt modelId="{3058FCEA-8F27-4A36-837C-B58C7EB7738E}" type="pres">
      <dgm:prSet presAssocID="{12A3B016-F427-4ECD-B61A-45FD2012F8B7}" presName="text2" presStyleLbl="fgAcc2" presStyleIdx="0" presStyleCnt="6" custScaleX="178381" custScaleY="153258">
        <dgm:presLayoutVars>
          <dgm:chPref val="3"/>
        </dgm:presLayoutVars>
      </dgm:prSet>
      <dgm:spPr/>
    </dgm:pt>
    <dgm:pt modelId="{3B32E026-BD11-4AC9-8BDE-FD9E34C5A710}" type="pres">
      <dgm:prSet presAssocID="{12A3B016-F427-4ECD-B61A-45FD2012F8B7}" presName="hierChild3" presStyleCnt="0"/>
      <dgm:spPr/>
    </dgm:pt>
    <dgm:pt modelId="{66964DD0-ABF0-4A3B-B6B1-A3B8DFDA8B91}" type="pres">
      <dgm:prSet presAssocID="{942F14DB-A50E-40CC-82B1-09E9BAD21DB5}" presName="Name17" presStyleLbl="parChTrans1D3" presStyleIdx="0" presStyleCnt="7"/>
      <dgm:spPr/>
    </dgm:pt>
    <dgm:pt modelId="{927415CC-46B1-4531-927D-CABC52B5875E}" type="pres">
      <dgm:prSet presAssocID="{5C0B3FED-941B-49AE-9A65-071EC04734B8}" presName="hierRoot3" presStyleCnt="0"/>
      <dgm:spPr/>
    </dgm:pt>
    <dgm:pt modelId="{350200E4-A303-4518-AF33-9004CDBB5996}" type="pres">
      <dgm:prSet presAssocID="{5C0B3FED-941B-49AE-9A65-071EC04734B8}" presName="composite3" presStyleCnt="0"/>
      <dgm:spPr/>
    </dgm:pt>
    <dgm:pt modelId="{5877182A-EC89-49F7-BC0F-627E6BE1C1B1}" type="pres">
      <dgm:prSet presAssocID="{5C0B3FED-941B-49AE-9A65-071EC04734B8}" presName="background3" presStyleLbl="node3" presStyleIdx="0" presStyleCnt="7"/>
      <dgm:spPr/>
    </dgm:pt>
    <dgm:pt modelId="{B9713F97-DD70-4097-9935-510335530176}" type="pres">
      <dgm:prSet presAssocID="{5C0B3FED-941B-49AE-9A65-071EC04734B8}" presName="text3" presStyleLbl="fgAcc3" presStyleIdx="0" presStyleCnt="7" custScaleX="186000" custScaleY="314037" custLinFactY="172705" custLinFactNeighborX="3371" custLinFactNeighborY="200000">
        <dgm:presLayoutVars>
          <dgm:chPref val="3"/>
        </dgm:presLayoutVars>
      </dgm:prSet>
      <dgm:spPr/>
    </dgm:pt>
    <dgm:pt modelId="{9C113B41-09AB-46DA-86A8-07319BE97BDD}" type="pres">
      <dgm:prSet presAssocID="{5C0B3FED-941B-49AE-9A65-071EC04734B8}" presName="hierChild4" presStyleCnt="0"/>
      <dgm:spPr/>
    </dgm:pt>
    <dgm:pt modelId="{466676C5-1721-46AE-8E72-A45FF5231AEC}" type="pres">
      <dgm:prSet presAssocID="{C74A7137-0CB2-49BE-A70D-CF9B0080220E}" presName="Name17" presStyleLbl="parChTrans1D3" presStyleIdx="1" presStyleCnt="7"/>
      <dgm:spPr/>
    </dgm:pt>
    <dgm:pt modelId="{7BE9CA85-974D-475D-B5E4-2D97FA19E592}" type="pres">
      <dgm:prSet presAssocID="{710606B3-698D-4A01-8B23-11BFD146A24A}" presName="hierRoot3" presStyleCnt="0"/>
      <dgm:spPr/>
    </dgm:pt>
    <dgm:pt modelId="{1DD2484E-5A09-4040-BB7A-6CF830D351E4}" type="pres">
      <dgm:prSet presAssocID="{710606B3-698D-4A01-8B23-11BFD146A24A}" presName="composite3" presStyleCnt="0"/>
      <dgm:spPr/>
    </dgm:pt>
    <dgm:pt modelId="{2279F08E-5614-4F57-A0E1-E776C2EFAEC8}" type="pres">
      <dgm:prSet presAssocID="{710606B3-698D-4A01-8B23-11BFD146A24A}" presName="background3" presStyleLbl="node3" presStyleIdx="1" presStyleCnt="7"/>
      <dgm:spPr/>
    </dgm:pt>
    <dgm:pt modelId="{59E86402-27B4-4801-B8E2-477957EC3A7A}" type="pres">
      <dgm:prSet presAssocID="{710606B3-698D-4A01-8B23-11BFD146A24A}" presName="text3" presStyleLbl="fgAcc3" presStyleIdx="1" presStyleCnt="7" custScaleX="233130" custScaleY="401463" custLinFactY="184990" custLinFactNeighborX="50487" custLinFactNeighborY="200000">
        <dgm:presLayoutVars>
          <dgm:chPref val="3"/>
        </dgm:presLayoutVars>
      </dgm:prSet>
      <dgm:spPr/>
    </dgm:pt>
    <dgm:pt modelId="{64EBFD08-52E0-46A3-94D4-B90C62CA7786}" type="pres">
      <dgm:prSet presAssocID="{710606B3-698D-4A01-8B23-11BFD146A24A}" presName="hierChild4" presStyleCnt="0"/>
      <dgm:spPr/>
    </dgm:pt>
    <dgm:pt modelId="{13E4606F-0CAA-42E6-9679-29A3656FD705}" type="pres">
      <dgm:prSet presAssocID="{8311783C-5EC7-4298-9AA5-1456BE1CF2B0}" presName="Name10" presStyleLbl="parChTrans1D2" presStyleIdx="1" presStyleCnt="6"/>
      <dgm:spPr/>
    </dgm:pt>
    <dgm:pt modelId="{A449E913-FD78-446A-A39F-85FCDD20A919}" type="pres">
      <dgm:prSet presAssocID="{EDFDB792-A880-434B-8266-91FE6536B3A1}" presName="hierRoot2" presStyleCnt="0"/>
      <dgm:spPr/>
    </dgm:pt>
    <dgm:pt modelId="{8B164F54-8EE3-4A34-BC85-EF62BE55407D}" type="pres">
      <dgm:prSet presAssocID="{EDFDB792-A880-434B-8266-91FE6536B3A1}" presName="composite2" presStyleCnt="0"/>
      <dgm:spPr/>
    </dgm:pt>
    <dgm:pt modelId="{107DFBF4-505F-4440-A01C-18E041B0B5AC}" type="pres">
      <dgm:prSet presAssocID="{EDFDB792-A880-434B-8266-91FE6536B3A1}" presName="background2" presStyleLbl="node2" presStyleIdx="1" presStyleCnt="6"/>
      <dgm:spPr/>
    </dgm:pt>
    <dgm:pt modelId="{643667D8-98BF-47DF-B884-DE6D1968D7A6}" type="pres">
      <dgm:prSet presAssocID="{EDFDB792-A880-434B-8266-91FE6536B3A1}" presName="text2" presStyleLbl="fgAcc2" presStyleIdx="1" presStyleCnt="6" custScaleX="208887" custScaleY="148086" custLinFactNeighborX="-43537" custLinFactNeighborY="-2926">
        <dgm:presLayoutVars>
          <dgm:chPref val="3"/>
        </dgm:presLayoutVars>
      </dgm:prSet>
      <dgm:spPr/>
    </dgm:pt>
    <dgm:pt modelId="{D15AD3A0-371E-40BF-952C-798D68368C13}" type="pres">
      <dgm:prSet presAssocID="{EDFDB792-A880-434B-8266-91FE6536B3A1}" presName="hierChild3" presStyleCnt="0"/>
      <dgm:spPr/>
    </dgm:pt>
    <dgm:pt modelId="{D1F6823E-BD0E-4483-B606-CB34F11245A7}" type="pres">
      <dgm:prSet presAssocID="{6B36BD1E-6A5C-4CA8-AA27-6D3B2565053C}" presName="Name17" presStyleLbl="parChTrans1D3" presStyleIdx="2" presStyleCnt="7"/>
      <dgm:spPr/>
    </dgm:pt>
    <dgm:pt modelId="{6E7DF51B-8C7B-4A02-9D0D-2B2C6E3EE948}" type="pres">
      <dgm:prSet presAssocID="{A2C058BD-723F-4E83-8B6E-37D4704DA4BA}" presName="hierRoot3" presStyleCnt="0"/>
      <dgm:spPr/>
    </dgm:pt>
    <dgm:pt modelId="{85CBEF6D-C52C-4880-B915-F234C1FDC115}" type="pres">
      <dgm:prSet presAssocID="{A2C058BD-723F-4E83-8B6E-37D4704DA4BA}" presName="composite3" presStyleCnt="0"/>
      <dgm:spPr/>
    </dgm:pt>
    <dgm:pt modelId="{C12337A0-B081-4425-8EA5-CF51C4EB1C9C}" type="pres">
      <dgm:prSet presAssocID="{A2C058BD-723F-4E83-8B6E-37D4704DA4BA}" presName="background3" presStyleLbl="node3" presStyleIdx="2" presStyleCnt="7"/>
      <dgm:spPr/>
    </dgm:pt>
    <dgm:pt modelId="{434F7B89-7F63-4239-8EF9-5199F676729D}" type="pres">
      <dgm:prSet presAssocID="{A2C058BD-723F-4E83-8B6E-37D4704DA4BA}" presName="text3" presStyleLbl="fgAcc3" presStyleIdx="2" presStyleCnt="7" custScaleX="253518" custScaleY="239867" custLinFactY="17460" custLinFactNeighborX="-29542" custLinFactNeighborY="100000">
        <dgm:presLayoutVars>
          <dgm:chPref val="3"/>
        </dgm:presLayoutVars>
      </dgm:prSet>
      <dgm:spPr/>
    </dgm:pt>
    <dgm:pt modelId="{4BEB9A06-E72A-4918-8670-8E4DF9C06152}" type="pres">
      <dgm:prSet presAssocID="{A2C058BD-723F-4E83-8B6E-37D4704DA4BA}" presName="hierChild4" presStyleCnt="0"/>
      <dgm:spPr/>
    </dgm:pt>
    <dgm:pt modelId="{AA2DEA8C-8E94-4B25-B7B8-0BA72F947D3C}" type="pres">
      <dgm:prSet presAssocID="{ED6A4220-037E-4728-AE69-CB82D70EF2D0}" presName="Name17" presStyleLbl="parChTrans1D3" presStyleIdx="3" presStyleCnt="7"/>
      <dgm:spPr/>
    </dgm:pt>
    <dgm:pt modelId="{D9DFF243-F4AF-410E-86C9-152D47DC34E7}" type="pres">
      <dgm:prSet presAssocID="{06D0CC6C-796B-407E-968B-30E2717DC577}" presName="hierRoot3" presStyleCnt="0"/>
      <dgm:spPr/>
    </dgm:pt>
    <dgm:pt modelId="{A8AA67F1-8FCF-405D-A2EA-E22752FC49FE}" type="pres">
      <dgm:prSet presAssocID="{06D0CC6C-796B-407E-968B-30E2717DC577}" presName="composite3" presStyleCnt="0"/>
      <dgm:spPr/>
    </dgm:pt>
    <dgm:pt modelId="{C270FAC8-C0E6-4C52-A1FE-510F38A6D3A3}" type="pres">
      <dgm:prSet presAssocID="{06D0CC6C-796B-407E-968B-30E2717DC577}" presName="background3" presStyleLbl="node3" presStyleIdx="3" presStyleCnt="7"/>
      <dgm:spPr/>
    </dgm:pt>
    <dgm:pt modelId="{E27B428B-D52A-4EC1-B68E-D52FE0D0AD9B}" type="pres">
      <dgm:prSet presAssocID="{06D0CC6C-796B-407E-968B-30E2717DC577}" presName="text3" presStyleLbl="fgAcc3" presStyleIdx="3" presStyleCnt="7" custScaleX="304776" custScaleY="269946" custLinFactY="53260" custLinFactNeighborX="19834" custLinFactNeighborY="100000">
        <dgm:presLayoutVars>
          <dgm:chPref val="3"/>
        </dgm:presLayoutVars>
      </dgm:prSet>
      <dgm:spPr/>
    </dgm:pt>
    <dgm:pt modelId="{4974099E-95F8-4ECE-85F0-9BFB3B3377EB}" type="pres">
      <dgm:prSet presAssocID="{06D0CC6C-796B-407E-968B-30E2717DC577}" presName="hierChild4" presStyleCnt="0"/>
      <dgm:spPr/>
    </dgm:pt>
    <dgm:pt modelId="{8D200319-C8C3-4155-A56E-FF1298B04161}" type="pres">
      <dgm:prSet presAssocID="{45CE8B43-5120-44A2-B4D5-5AC4697EA6E0}" presName="Name10" presStyleLbl="parChTrans1D2" presStyleIdx="2" presStyleCnt="6"/>
      <dgm:spPr/>
    </dgm:pt>
    <dgm:pt modelId="{00EBF7EA-FBF8-4BDA-AEDB-F62091D5E3FF}" type="pres">
      <dgm:prSet presAssocID="{B800A7B8-9CEE-4B89-B62F-35EF4F4D006A}" presName="hierRoot2" presStyleCnt="0"/>
      <dgm:spPr/>
    </dgm:pt>
    <dgm:pt modelId="{B47DE613-AC4F-437F-8776-BE1B4CF2C8D5}" type="pres">
      <dgm:prSet presAssocID="{B800A7B8-9CEE-4B89-B62F-35EF4F4D006A}" presName="composite2" presStyleCnt="0"/>
      <dgm:spPr/>
    </dgm:pt>
    <dgm:pt modelId="{5CFA4072-F80D-4235-BE2F-81E01EDFE43B}" type="pres">
      <dgm:prSet presAssocID="{B800A7B8-9CEE-4B89-B62F-35EF4F4D006A}" presName="background2" presStyleLbl="node2" presStyleIdx="2" presStyleCnt="6"/>
      <dgm:spPr/>
    </dgm:pt>
    <dgm:pt modelId="{F79C3AEF-AC57-4F9F-A9F0-9D38778BE653}" type="pres">
      <dgm:prSet presAssocID="{B800A7B8-9CEE-4B89-B62F-35EF4F4D006A}" presName="text2" presStyleLbl="fgAcc2" presStyleIdx="2" presStyleCnt="6" custScaleX="278261" custScaleY="284785">
        <dgm:presLayoutVars>
          <dgm:chPref val="3"/>
        </dgm:presLayoutVars>
      </dgm:prSet>
      <dgm:spPr/>
    </dgm:pt>
    <dgm:pt modelId="{173243F5-2B85-4B04-A547-C4D4FBF260D4}" type="pres">
      <dgm:prSet presAssocID="{B800A7B8-9CEE-4B89-B62F-35EF4F4D006A}" presName="hierChild3" presStyleCnt="0"/>
      <dgm:spPr/>
    </dgm:pt>
    <dgm:pt modelId="{FB28E98F-D876-44B1-AA85-69FCF9D2B5AA}" type="pres">
      <dgm:prSet presAssocID="{C33ADB74-C958-4019-AF78-44F5C4759093}" presName="Name10" presStyleLbl="parChTrans1D2" presStyleIdx="3" presStyleCnt="6"/>
      <dgm:spPr/>
    </dgm:pt>
    <dgm:pt modelId="{40A93774-F798-4BA9-A1E4-6FAB4D713561}" type="pres">
      <dgm:prSet presAssocID="{34500881-AC98-4C32-BB2B-8E697A438078}" presName="hierRoot2" presStyleCnt="0"/>
      <dgm:spPr/>
    </dgm:pt>
    <dgm:pt modelId="{E312C407-18BF-4D8E-BE13-B708EC54501C}" type="pres">
      <dgm:prSet presAssocID="{34500881-AC98-4C32-BB2B-8E697A438078}" presName="composite2" presStyleCnt="0"/>
      <dgm:spPr/>
    </dgm:pt>
    <dgm:pt modelId="{9AEE77B2-54A7-4839-ACB8-B14A5238EDA6}" type="pres">
      <dgm:prSet presAssocID="{34500881-AC98-4C32-BB2B-8E697A438078}" presName="background2" presStyleLbl="node2" presStyleIdx="3" presStyleCnt="6"/>
      <dgm:spPr/>
    </dgm:pt>
    <dgm:pt modelId="{629D811F-FF8B-4805-B6F4-C19C1C99A8BC}" type="pres">
      <dgm:prSet presAssocID="{34500881-AC98-4C32-BB2B-8E697A438078}" presName="text2" presStyleLbl="fgAcc2" presStyleIdx="3" presStyleCnt="6" custScaleX="328748" custScaleY="291013">
        <dgm:presLayoutVars>
          <dgm:chPref val="3"/>
        </dgm:presLayoutVars>
      </dgm:prSet>
      <dgm:spPr/>
    </dgm:pt>
    <dgm:pt modelId="{9A36F056-9CA2-48C6-89E4-C8BFBE76CB51}" type="pres">
      <dgm:prSet presAssocID="{34500881-AC98-4C32-BB2B-8E697A438078}" presName="hierChild3" presStyleCnt="0"/>
      <dgm:spPr/>
    </dgm:pt>
    <dgm:pt modelId="{BF263FE1-886C-497A-B77B-09755F328FDD}" type="pres">
      <dgm:prSet presAssocID="{A04A1C88-9DF3-4F09-B1B9-6C75861BF875}" presName="Name10" presStyleLbl="parChTrans1D2" presStyleIdx="4" presStyleCnt="6"/>
      <dgm:spPr/>
    </dgm:pt>
    <dgm:pt modelId="{831A64B4-4EBD-40C3-9912-B0ADB4EED986}" type="pres">
      <dgm:prSet presAssocID="{BD466921-9BFC-4677-80AE-B7DC3A40ACB6}" presName="hierRoot2" presStyleCnt="0"/>
      <dgm:spPr/>
    </dgm:pt>
    <dgm:pt modelId="{C69320EB-9980-4139-9328-CB3962B0A344}" type="pres">
      <dgm:prSet presAssocID="{BD466921-9BFC-4677-80AE-B7DC3A40ACB6}" presName="composite2" presStyleCnt="0"/>
      <dgm:spPr/>
    </dgm:pt>
    <dgm:pt modelId="{C42AE462-AE47-4C5A-81E6-48D5BFD4B5C9}" type="pres">
      <dgm:prSet presAssocID="{BD466921-9BFC-4677-80AE-B7DC3A40ACB6}" presName="background2" presStyleLbl="node2" presStyleIdx="4" presStyleCnt="6"/>
      <dgm:spPr/>
    </dgm:pt>
    <dgm:pt modelId="{0EE91220-DD34-4548-ABFE-3F8870BA0987}" type="pres">
      <dgm:prSet presAssocID="{BD466921-9BFC-4677-80AE-B7DC3A40ACB6}" presName="text2" presStyleLbl="fgAcc2" presStyleIdx="4" presStyleCnt="6" custScaleX="217761" custLinFactNeighborX="41333" custLinFactNeighborY="-1514">
        <dgm:presLayoutVars>
          <dgm:chPref val="3"/>
        </dgm:presLayoutVars>
      </dgm:prSet>
      <dgm:spPr/>
    </dgm:pt>
    <dgm:pt modelId="{02FBA74E-A6DE-4877-9933-90655B234D29}" type="pres">
      <dgm:prSet presAssocID="{BD466921-9BFC-4677-80AE-B7DC3A40ACB6}" presName="hierChild3" presStyleCnt="0"/>
      <dgm:spPr/>
    </dgm:pt>
    <dgm:pt modelId="{0DA1CF83-65DE-4633-87D3-36C1D1BF747D}" type="pres">
      <dgm:prSet presAssocID="{C4DCBEC3-332C-42BF-8600-2600F81FA45F}" presName="Name17" presStyleLbl="parChTrans1D3" presStyleIdx="4" presStyleCnt="7"/>
      <dgm:spPr/>
    </dgm:pt>
    <dgm:pt modelId="{6026B02F-4269-4B97-A5AA-554E692A881C}" type="pres">
      <dgm:prSet presAssocID="{E3CBD557-F3B3-4B83-A287-10C78D0372D5}" presName="hierRoot3" presStyleCnt="0"/>
      <dgm:spPr/>
    </dgm:pt>
    <dgm:pt modelId="{C76D6E10-6331-4937-A84B-63DC53D3DC1A}" type="pres">
      <dgm:prSet presAssocID="{E3CBD557-F3B3-4B83-A287-10C78D0372D5}" presName="composite3" presStyleCnt="0"/>
      <dgm:spPr/>
    </dgm:pt>
    <dgm:pt modelId="{AB555DB0-E430-4795-835C-783FEA5A4136}" type="pres">
      <dgm:prSet presAssocID="{E3CBD557-F3B3-4B83-A287-10C78D0372D5}" presName="background3" presStyleLbl="node3" presStyleIdx="4" presStyleCnt="7"/>
      <dgm:spPr/>
    </dgm:pt>
    <dgm:pt modelId="{C8E7BAD7-7DE3-48B0-BADA-5C558D2FAC8C}" type="pres">
      <dgm:prSet presAssocID="{E3CBD557-F3B3-4B83-A287-10C78D0372D5}" presName="text3" presStyleLbl="fgAcc3" presStyleIdx="4" presStyleCnt="7" custScaleX="191820" custScaleY="238700" custLinFactY="172922" custLinFactNeighborX="-37980" custLinFactNeighborY="200000">
        <dgm:presLayoutVars>
          <dgm:chPref val="3"/>
        </dgm:presLayoutVars>
      </dgm:prSet>
      <dgm:spPr/>
    </dgm:pt>
    <dgm:pt modelId="{92611C24-5806-42E5-A966-7F88D949A78D}" type="pres">
      <dgm:prSet presAssocID="{E3CBD557-F3B3-4B83-A287-10C78D0372D5}" presName="hierChild4" presStyleCnt="0"/>
      <dgm:spPr/>
    </dgm:pt>
    <dgm:pt modelId="{F2C7CBB6-C279-402B-982F-3B1A16E4D724}" type="pres">
      <dgm:prSet presAssocID="{014B566C-FB40-487D-8103-4EE1248E9BEC}" presName="Name17" presStyleLbl="parChTrans1D3" presStyleIdx="5" presStyleCnt="7"/>
      <dgm:spPr/>
    </dgm:pt>
    <dgm:pt modelId="{E2920071-1070-491B-BFB8-5553D22BC859}" type="pres">
      <dgm:prSet presAssocID="{4ED86980-A57C-43D3-980F-66D84CAD5195}" presName="hierRoot3" presStyleCnt="0"/>
      <dgm:spPr/>
    </dgm:pt>
    <dgm:pt modelId="{32684D68-C02A-4C0F-B9A8-4E75DB3146EF}" type="pres">
      <dgm:prSet presAssocID="{4ED86980-A57C-43D3-980F-66D84CAD5195}" presName="composite3" presStyleCnt="0"/>
      <dgm:spPr/>
    </dgm:pt>
    <dgm:pt modelId="{BA292F03-6CF3-4B2C-83BB-B69251506E5F}" type="pres">
      <dgm:prSet presAssocID="{4ED86980-A57C-43D3-980F-66D84CAD5195}" presName="background3" presStyleLbl="node3" presStyleIdx="5" presStyleCnt="7"/>
      <dgm:spPr/>
    </dgm:pt>
    <dgm:pt modelId="{3B1E7C3B-8259-4E09-A3C1-3FD051D0CAFE}" type="pres">
      <dgm:prSet presAssocID="{4ED86980-A57C-43D3-980F-66D84CAD5195}" presName="text3" presStyleLbl="fgAcc3" presStyleIdx="5" presStyleCnt="7" custScaleX="269479" custScaleY="469972" custLinFactY="188488" custLinFactNeighborX="26451" custLinFactNeighborY="200000">
        <dgm:presLayoutVars>
          <dgm:chPref val="3"/>
        </dgm:presLayoutVars>
      </dgm:prSet>
      <dgm:spPr/>
    </dgm:pt>
    <dgm:pt modelId="{BB0513CC-5BC5-4D7F-9DFC-051BF95F67C2}" type="pres">
      <dgm:prSet presAssocID="{4ED86980-A57C-43D3-980F-66D84CAD5195}" presName="hierChild4" presStyleCnt="0"/>
      <dgm:spPr/>
    </dgm:pt>
    <dgm:pt modelId="{DD6BAC94-5BB6-4B22-A4C7-4C55308EC1D9}" type="pres">
      <dgm:prSet presAssocID="{9526AFBC-E760-4C44-93EC-4F2A3476BA63}" presName="Name10" presStyleLbl="parChTrans1D2" presStyleIdx="5" presStyleCnt="6"/>
      <dgm:spPr/>
    </dgm:pt>
    <dgm:pt modelId="{1A718AF0-9983-43E5-8DDC-98651AB5E04F}" type="pres">
      <dgm:prSet presAssocID="{FBBF4979-8C5C-4302-ABDA-F5E5BADD650B}" presName="hierRoot2" presStyleCnt="0"/>
      <dgm:spPr/>
    </dgm:pt>
    <dgm:pt modelId="{B1574ECA-7820-40B2-88E0-32211C150C42}" type="pres">
      <dgm:prSet presAssocID="{FBBF4979-8C5C-4302-ABDA-F5E5BADD650B}" presName="composite2" presStyleCnt="0"/>
      <dgm:spPr/>
    </dgm:pt>
    <dgm:pt modelId="{2FBEB9A0-D8DB-4858-9271-B40668F38499}" type="pres">
      <dgm:prSet presAssocID="{FBBF4979-8C5C-4302-ABDA-F5E5BADD650B}" presName="background2" presStyleLbl="node2" presStyleIdx="5" presStyleCnt="6"/>
      <dgm:spPr/>
    </dgm:pt>
    <dgm:pt modelId="{F94D6575-A5A3-4018-AC7B-3389DB7D00D1}" type="pres">
      <dgm:prSet presAssocID="{FBBF4979-8C5C-4302-ABDA-F5E5BADD650B}" presName="text2" presStyleLbl="fgAcc2" presStyleIdx="5" presStyleCnt="6" custScaleX="216386" custLinFactNeighborX="-15698" custLinFactNeighborY="9591">
        <dgm:presLayoutVars>
          <dgm:chPref val="3"/>
        </dgm:presLayoutVars>
      </dgm:prSet>
      <dgm:spPr/>
    </dgm:pt>
    <dgm:pt modelId="{3A82B093-7B3E-452E-AE73-F540DA9F087A}" type="pres">
      <dgm:prSet presAssocID="{FBBF4979-8C5C-4302-ABDA-F5E5BADD650B}" presName="hierChild3" presStyleCnt="0"/>
      <dgm:spPr/>
    </dgm:pt>
    <dgm:pt modelId="{51620DC9-3D1C-4641-8313-1696A6DB287E}" type="pres">
      <dgm:prSet presAssocID="{A67A9F43-C0EC-4422-83E8-49C868418D37}" presName="Name17" presStyleLbl="parChTrans1D3" presStyleIdx="6" presStyleCnt="7"/>
      <dgm:spPr/>
    </dgm:pt>
    <dgm:pt modelId="{32103BC4-6014-46EA-B920-766F1DF6A07C}" type="pres">
      <dgm:prSet presAssocID="{E9C5D5E4-F2F4-4243-8C26-FD462AF5F979}" presName="hierRoot3" presStyleCnt="0"/>
      <dgm:spPr/>
    </dgm:pt>
    <dgm:pt modelId="{4264067E-0B46-4D77-950C-6F07779CF4AF}" type="pres">
      <dgm:prSet presAssocID="{E9C5D5E4-F2F4-4243-8C26-FD462AF5F979}" presName="composite3" presStyleCnt="0"/>
      <dgm:spPr/>
    </dgm:pt>
    <dgm:pt modelId="{DA27CF31-E077-421C-AAC6-8A3FCE7A9246}" type="pres">
      <dgm:prSet presAssocID="{E9C5D5E4-F2F4-4243-8C26-FD462AF5F979}" presName="background3" presStyleLbl="node3" presStyleIdx="6" presStyleCnt="7"/>
      <dgm:spPr/>
    </dgm:pt>
    <dgm:pt modelId="{A722E20B-0FE0-4227-A4CC-B6BD5746422C}" type="pres">
      <dgm:prSet presAssocID="{E9C5D5E4-F2F4-4243-8C26-FD462AF5F979}" presName="text3" presStyleLbl="fgAcc3" presStyleIdx="6" presStyleCnt="7" custScaleX="284470" custScaleY="354378" custLinFactNeighborX="-76455" custLinFactNeighborY="13682">
        <dgm:presLayoutVars>
          <dgm:chPref val="3"/>
        </dgm:presLayoutVars>
      </dgm:prSet>
      <dgm:spPr/>
    </dgm:pt>
    <dgm:pt modelId="{1874D555-CC97-4C21-A913-260F3A195431}" type="pres">
      <dgm:prSet presAssocID="{E9C5D5E4-F2F4-4243-8C26-FD462AF5F979}" presName="hierChild4" presStyleCnt="0"/>
      <dgm:spPr/>
    </dgm:pt>
  </dgm:ptLst>
  <dgm:cxnLst>
    <dgm:cxn modelId="{F45E0E10-6085-41C8-90D1-0FB9E42AA1EB}" type="presOf" srcId="{A04A1C88-9DF3-4F09-B1B9-6C75861BF875}" destId="{BF263FE1-886C-497A-B77B-09755F328FDD}" srcOrd="0" destOrd="0" presId="urn:microsoft.com/office/officeart/2005/8/layout/hierarchy1"/>
    <dgm:cxn modelId="{8066D718-DC53-4720-AAAF-5602D9C53EED}" type="presOf" srcId="{942F14DB-A50E-40CC-82B1-09E9BAD21DB5}" destId="{66964DD0-ABF0-4A3B-B6B1-A3B8DFDA8B91}" srcOrd="0" destOrd="0" presId="urn:microsoft.com/office/officeart/2005/8/layout/hierarchy1"/>
    <dgm:cxn modelId="{1EAA1F19-8A2C-45DD-99E9-40F3C1D5E5B6}" type="presOf" srcId="{FBBF4979-8C5C-4302-ABDA-F5E5BADD650B}" destId="{F94D6575-A5A3-4018-AC7B-3389DB7D00D1}" srcOrd="0" destOrd="0" presId="urn:microsoft.com/office/officeart/2005/8/layout/hierarchy1"/>
    <dgm:cxn modelId="{B2508A24-C14C-4A77-8107-8E9589717F6C}" type="presOf" srcId="{C74A7137-0CB2-49BE-A70D-CF9B0080220E}" destId="{466676C5-1721-46AE-8E72-A45FF5231AEC}" srcOrd="0" destOrd="0" presId="urn:microsoft.com/office/officeart/2005/8/layout/hierarchy1"/>
    <dgm:cxn modelId="{18379029-FA29-4070-9760-D04C4FAF8E0A}" srcId="{BD466921-9BFC-4677-80AE-B7DC3A40ACB6}" destId="{4ED86980-A57C-43D3-980F-66D84CAD5195}" srcOrd="1" destOrd="0" parTransId="{014B566C-FB40-487D-8103-4EE1248E9BEC}" sibTransId="{C4C66503-EAF8-498A-9228-2B3628899090}"/>
    <dgm:cxn modelId="{7FB2162A-1C63-4B72-BF4C-D60B480D4E08}" type="presOf" srcId="{A2C058BD-723F-4E83-8B6E-37D4704DA4BA}" destId="{434F7B89-7F63-4239-8EF9-5199F676729D}" srcOrd="0" destOrd="0" presId="urn:microsoft.com/office/officeart/2005/8/layout/hierarchy1"/>
    <dgm:cxn modelId="{74789C2B-07A6-40A6-8684-CF9DE9975D47}" srcId="{FBBF4979-8C5C-4302-ABDA-F5E5BADD650B}" destId="{E9C5D5E4-F2F4-4243-8C26-FD462AF5F979}" srcOrd="0" destOrd="0" parTransId="{A67A9F43-C0EC-4422-83E8-49C868418D37}" sibTransId="{DC270438-2A8E-4DBA-B351-B094B4CE5577}"/>
    <dgm:cxn modelId="{75025E2D-F60A-4179-A218-416265FA7E69}" srcId="{00B4A55F-3240-46EC-8EDF-660A912087A9}" destId="{34500881-AC98-4C32-BB2B-8E697A438078}" srcOrd="3" destOrd="0" parTransId="{C33ADB74-C958-4019-AF78-44F5C4759093}" sibTransId="{F4297E32-414C-479B-961C-984D96B0932F}"/>
    <dgm:cxn modelId="{60724637-8116-4FF7-9637-A7E27448F856}" srcId="{00B4A55F-3240-46EC-8EDF-660A912087A9}" destId="{FBBF4979-8C5C-4302-ABDA-F5E5BADD650B}" srcOrd="5" destOrd="0" parTransId="{9526AFBC-E760-4C44-93EC-4F2A3476BA63}" sibTransId="{167CE20C-94AA-4B7F-95F3-9751D955E485}"/>
    <dgm:cxn modelId="{CBCBA33F-7209-420E-B6F8-8062B820DDB7}" type="presOf" srcId="{34500881-AC98-4C32-BB2B-8E697A438078}" destId="{629D811F-FF8B-4805-B6F4-C19C1C99A8BC}" srcOrd="0" destOrd="0" presId="urn:microsoft.com/office/officeart/2005/8/layout/hierarchy1"/>
    <dgm:cxn modelId="{0B46C35E-D1B4-434F-B2F5-F5F6EDEE0EA5}" srcId="{BD466921-9BFC-4677-80AE-B7DC3A40ACB6}" destId="{E3CBD557-F3B3-4B83-A287-10C78D0372D5}" srcOrd="0" destOrd="0" parTransId="{C4DCBEC3-332C-42BF-8600-2600F81FA45F}" sibTransId="{F09AC841-2955-4765-83A2-4134FD751A40}"/>
    <dgm:cxn modelId="{758E1742-BA56-4FBB-A96D-93A0DC822A4E}" srcId="{12A3B016-F427-4ECD-B61A-45FD2012F8B7}" destId="{5C0B3FED-941B-49AE-9A65-071EC04734B8}" srcOrd="0" destOrd="0" parTransId="{942F14DB-A50E-40CC-82B1-09E9BAD21DB5}" sibTransId="{BDFD07A5-66EC-4548-838D-E0827D85321A}"/>
    <dgm:cxn modelId="{9A573966-4AD2-4781-B44F-C0BC7A844796}" type="presOf" srcId="{4ED86980-A57C-43D3-980F-66D84CAD5195}" destId="{3B1E7C3B-8259-4E09-A3C1-3FD051D0CAFE}" srcOrd="0" destOrd="0" presId="urn:microsoft.com/office/officeart/2005/8/layout/hierarchy1"/>
    <dgm:cxn modelId="{33FD6C67-CC11-4959-889F-4DCBFD128302}" type="presOf" srcId="{6B36BD1E-6A5C-4CA8-AA27-6D3B2565053C}" destId="{D1F6823E-BD0E-4483-B606-CB34F11245A7}" srcOrd="0" destOrd="0" presId="urn:microsoft.com/office/officeart/2005/8/layout/hierarchy1"/>
    <dgm:cxn modelId="{A03E0268-5EAF-448A-A8F3-4E49BFA1E5C9}" type="presOf" srcId="{12A3B016-F427-4ECD-B61A-45FD2012F8B7}" destId="{3058FCEA-8F27-4A36-837C-B58C7EB7738E}" srcOrd="0" destOrd="0" presId="urn:microsoft.com/office/officeart/2005/8/layout/hierarchy1"/>
    <dgm:cxn modelId="{E0CFFE4A-4A37-4934-8E73-A265E21EB73C}" type="presOf" srcId="{E9C5D5E4-F2F4-4243-8C26-FD462AF5F979}" destId="{A722E20B-0FE0-4227-A4CC-B6BD5746422C}" srcOrd="0" destOrd="0" presId="urn:microsoft.com/office/officeart/2005/8/layout/hierarchy1"/>
    <dgm:cxn modelId="{E9BB006E-6C38-4397-B97E-2EFCBA3C0750}" srcId="{00B4A55F-3240-46EC-8EDF-660A912087A9}" destId="{12A3B016-F427-4ECD-B61A-45FD2012F8B7}" srcOrd="0" destOrd="0" parTransId="{688C5B60-1EB0-472A-9EEB-87C551BD6527}" sibTransId="{D975DFB2-FAC1-4722-9E02-B2D6BF1774D7}"/>
    <dgm:cxn modelId="{6C0D1B55-A6D4-4DF3-B608-DDCD83F05F28}" type="presOf" srcId="{E3CBD557-F3B3-4B83-A287-10C78D0372D5}" destId="{C8E7BAD7-7DE3-48B0-BADA-5C558D2FAC8C}" srcOrd="0" destOrd="0" presId="urn:microsoft.com/office/officeart/2005/8/layout/hierarchy1"/>
    <dgm:cxn modelId="{74DC9775-DE31-4258-9024-4FEC3C491D5E}" type="presOf" srcId="{A67A9F43-C0EC-4422-83E8-49C868418D37}" destId="{51620DC9-3D1C-4641-8313-1696A6DB287E}" srcOrd="0" destOrd="0" presId="urn:microsoft.com/office/officeart/2005/8/layout/hierarchy1"/>
    <dgm:cxn modelId="{17EAA87D-380A-44A4-868E-784BF6CE67AB}" type="presOf" srcId="{F6D8594B-0B49-4336-9560-E9F145B1F5EF}" destId="{FD98DE57-A88E-4E7E-933B-6D021F8A40C9}" srcOrd="0" destOrd="0" presId="urn:microsoft.com/office/officeart/2005/8/layout/hierarchy1"/>
    <dgm:cxn modelId="{75FB7085-A905-488D-BA77-773E9000C77C}" type="presOf" srcId="{5C0B3FED-941B-49AE-9A65-071EC04734B8}" destId="{B9713F97-DD70-4097-9935-510335530176}" srcOrd="0" destOrd="0" presId="urn:microsoft.com/office/officeart/2005/8/layout/hierarchy1"/>
    <dgm:cxn modelId="{C2B8B686-6BBA-43D0-B434-42F7B26F6B7B}" srcId="{00B4A55F-3240-46EC-8EDF-660A912087A9}" destId="{BD466921-9BFC-4677-80AE-B7DC3A40ACB6}" srcOrd="4" destOrd="0" parTransId="{A04A1C88-9DF3-4F09-B1B9-6C75861BF875}" sibTransId="{BA9D039E-5C10-4F5E-9A92-D1A09292F372}"/>
    <dgm:cxn modelId="{10996F8B-515B-4A66-8D99-A8C143935E37}" type="presOf" srcId="{B800A7B8-9CEE-4B89-B62F-35EF4F4D006A}" destId="{F79C3AEF-AC57-4F9F-A9F0-9D38778BE653}" srcOrd="0" destOrd="0" presId="urn:microsoft.com/office/officeart/2005/8/layout/hierarchy1"/>
    <dgm:cxn modelId="{E87DFD8B-A9D2-4753-B363-04C65ECBBAB9}" type="presOf" srcId="{BD466921-9BFC-4677-80AE-B7DC3A40ACB6}" destId="{0EE91220-DD34-4548-ABFE-3F8870BA0987}" srcOrd="0" destOrd="0" presId="urn:microsoft.com/office/officeart/2005/8/layout/hierarchy1"/>
    <dgm:cxn modelId="{1C6AFA98-20F0-43B8-82A5-299EC96E7E04}" type="presOf" srcId="{C33ADB74-C958-4019-AF78-44F5C4759093}" destId="{FB28E98F-D876-44B1-AA85-69FCF9D2B5AA}" srcOrd="0" destOrd="0" presId="urn:microsoft.com/office/officeart/2005/8/layout/hierarchy1"/>
    <dgm:cxn modelId="{BAB35AA1-CE0E-496D-A67F-0D385BA3DDBA}" type="presOf" srcId="{45CE8B43-5120-44A2-B4D5-5AC4697EA6E0}" destId="{8D200319-C8C3-4155-A56E-FF1298B04161}" srcOrd="0" destOrd="0" presId="urn:microsoft.com/office/officeart/2005/8/layout/hierarchy1"/>
    <dgm:cxn modelId="{A1EA4FB5-00DB-4C50-87AE-65540F55C6A8}" srcId="{F6D8594B-0B49-4336-9560-E9F145B1F5EF}" destId="{00B4A55F-3240-46EC-8EDF-660A912087A9}" srcOrd="0" destOrd="0" parTransId="{1D0909F9-DC49-42EA-870C-BF6B37AD61FF}" sibTransId="{897D0683-2EDE-44EA-BF92-A6C052E3CB73}"/>
    <dgm:cxn modelId="{C7E0A9B7-F0C0-4440-BBA9-F96E94EEF507}" type="presOf" srcId="{710606B3-698D-4A01-8B23-11BFD146A24A}" destId="{59E86402-27B4-4801-B8E2-477957EC3A7A}" srcOrd="0" destOrd="0" presId="urn:microsoft.com/office/officeart/2005/8/layout/hierarchy1"/>
    <dgm:cxn modelId="{94B087B9-7AB1-40B0-850A-C800D7A98D7E}" srcId="{00B4A55F-3240-46EC-8EDF-660A912087A9}" destId="{B800A7B8-9CEE-4B89-B62F-35EF4F4D006A}" srcOrd="2" destOrd="0" parTransId="{45CE8B43-5120-44A2-B4D5-5AC4697EA6E0}" sibTransId="{939FEC0C-5536-4C24-926A-E5982AB2D1AC}"/>
    <dgm:cxn modelId="{584D3BBC-E414-40CA-B121-8E1137355747}" type="presOf" srcId="{9526AFBC-E760-4C44-93EC-4F2A3476BA63}" destId="{DD6BAC94-5BB6-4B22-A4C7-4C55308EC1D9}" srcOrd="0" destOrd="0" presId="urn:microsoft.com/office/officeart/2005/8/layout/hierarchy1"/>
    <dgm:cxn modelId="{0C6B52C0-DA53-47BA-87C3-C896788B21B6}" type="presOf" srcId="{C4DCBEC3-332C-42BF-8600-2600F81FA45F}" destId="{0DA1CF83-65DE-4633-87D3-36C1D1BF747D}" srcOrd="0" destOrd="0" presId="urn:microsoft.com/office/officeart/2005/8/layout/hierarchy1"/>
    <dgm:cxn modelId="{53ADBAC4-F5B8-4598-A13E-EA25067E5B47}" type="presOf" srcId="{00B4A55F-3240-46EC-8EDF-660A912087A9}" destId="{8347F449-BDB8-4BB6-9120-06B451595229}" srcOrd="0" destOrd="0" presId="urn:microsoft.com/office/officeart/2005/8/layout/hierarchy1"/>
    <dgm:cxn modelId="{5D31ECC6-0C8B-4BAE-8E6F-EAA49C18BF86}" srcId="{EDFDB792-A880-434B-8266-91FE6536B3A1}" destId="{06D0CC6C-796B-407E-968B-30E2717DC577}" srcOrd="1" destOrd="0" parTransId="{ED6A4220-037E-4728-AE69-CB82D70EF2D0}" sibTransId="{F932432A-7D26-4C1F-8DD6-4B2C2D8FD7F3}"/>
    <dgm:cxn modelId="{0F4BA3CD-D545-452A-BD97-F89BE87D9666}" type="presOf" srcId="{688C5B60-1EB0-472A-9EEB-87C551BD6527}" destId="{2CAA3CB5-705B-4EF4-896D-0A08C7C37823}" srcOrd="0" destOrd="0" presId="urn:microsoft.com/office/officeart/2005/8/layout/hierarchy1"/>
    <dgm:cxn modelId="{D7FB51CF-2BAE-4D93-92D7-2749E62C0F3E}" type="presOf" srcId="{ED6A4220-037E-4728-AE69-CB82D70EF2D0}" destId="{AA2DEA8C-8E94-4B25-B7B8-0BA72F947D3C}" srcOrd="0" destOrd="0" presId="urn:microsoft.com/office/officeart/2005/8/layout/hierarchy1"/>
    <dgm:cxn modelId="{EF7B4DDF-A7C6-4BFF-B21D-36BA81F92681}" type="presOf" srcId="{8311783C-5EC7-4298-9AA5-1456BE1CF2B0}" destId="{13E4606F-0CAA-42E6-9679-29A3656FD705}" srcOrd="0" destOrd="0" presId="urn:microsoft.com/office/officeart/2005/8/layout/hierarchy1"/>
    <dgm:cxn modelId="{2836FCE5-E650-478E-BF8A-45CE8C4D587B}" srcId="{00B4A55F-3240-46EC-8EDF-660A912087A9}" destId="{EDFDB792-A880-434B-8266-91FE6536B3A1}" srcOrd="1" destOrd="0" parTransId="{8311783C-5EC7-4298-9AA5-1456BE1CF2B0}" sibTransId="{ED861DCA-B2A6-4F71-A78F-850CB536399F}"/>
    <dgm:cxn modelId="{DCD37AE9-3097-46C9-80A7-DC32B358C79C}" type="presOf" srcId="{014B566C-FB40-487D-8103-4EE1248E9BEC}" destId="{F2C7CBB6-C279-402B-982F-3B1A16E4D724}" srcOrd="0" destOrd="0" presId="urn:microsoft.com/office/officeart/2005/8/layout/hierarchy1"/>
    <dgm:cxn modelId="{5845F3E9-4FA8-4858-BF31-2E65224F128B}" type="presOf" srcId="{EDFDB792-A880-434B-8266-91FE6536B3A1}" destId="{643667D8-98BF-47DF-B884-DE6D1968D7A6}" srcOrd="0" destOrd="0" presId="urn:microsoft.com/office/officeart/2005/8/layout/hierarchy1"/>
    <dgm:cxn modelId="{5B7148F2-F054-4F03-B081-26E8A1E4F5EA}" type="presOf" srcId="{06D0CC6C-796B-407E-968B-30E2717DC577}" destId="{E27B428B-D52A-4EC1-B68E-D52FE0D0AD9B}" srcOrd="0" destOrd="0" presId="urn:microsoft.com/office/officeart/2005/8/layout/hierarchy1"/>
    <dgm:cxn modelId="{4D5DE2F6-78A2-4C36-93DF-85947D22A313}" srcId="{12A3B016-F427-4ECD-B61A-45FD2012F8B7}" destId="{710606B3-698D-4A01-8B23-11BFD146A24A}" srcOrd="1" destOrd="0" parTransId="{C74A7137-0CB2-49BE-A70D-CF9B0080220E}" sibTransId="{766BCC5D-2738-4CA7-88F2-F094B37C16C1}"/>
    <dgm:cxn modelId="{A56EADFA-8412-4BB4-83CF-E0BE3997BAE6}" srcId="{EDFDB792-A880-434B-8266-91FE6536B3A1}" destId="{A2C058BD-723F-4E83-8B6E-37D4704DA4BA}" srcOrd="0" destOrd="0" parTransId="{6B36BD1E-6A5C-4CA8-AA27-6D3B2565053C}" sibTransId="{E5DB02FF-385F-44C7-9F33-08A6FD661315}"/>
    <dgm:cxn modelId="{3FC40C94-ADE6-4D46-8922-A212D1E9B51C}" type="presParOf" srcId="{FD98DE57-A88E-4E7E-933B-6D021F8A40C9}" destId="{EE3E83A1-61EF-44A7-A828-29FFC0458BDD}" srcOrd="0" destOrd="0" presId="urn:microsoft.com/office/officeart/2005/8/layout/hierarchy1"/>
    <dgm:cxn modelId="{8FE54999-BF59-42F1-82BF-1D26616986C7}" type="presParOf" srcId="{EE3E83A1-61EF-44A7-A828-29FFC0458BDD}" destId="{1DFEA9CD-9F6C-4B47-A8C8-5BFC77862C29}" srcOrd="0" destOrd="0" presId="urn:microsoft.com/office/officeart/2005/8/layout/hierarchy1"/>
    <dgm:cxn modelId="{6B9EBF48-D423-4F0E-98D6-9766AEFB8A6C}" type="presParOf" srcId="{1DFEA9CD-9F6C-4B47-A8C8-5BFC77862C29}" destId="{374DCF47-FA84-4E44-9DC5-FC32BB51473E}" srcOrd="0" destOrd="0" presId="urn:microsoft.com/office/officeart/2005/8/layout/hierarchy1"/>
    <dgm:cxn modelId="{B3092837-D6C5-4316-8025-9D13A29EEC8D}" type="presParOf" srcId="{1DFEA9CD-9F6C-4B47-A8C8-5BFC77862C29}" destId="{8347F449-BDB8-4BB6-9120-06B451595229}" srcOrd="1" destOrd="0" presId="urn:microsoft.com/office/officeart/2005/8/layout/hierarchy1"/>
    <dgm:cxn modelId="{17D17BA3-1B08-4041-B59D-55DD23390DF3}" type="presParOf" srcId="{EE3E83A1-61EF-44A7-A828-29FFC0458BDD}" destId="{29E8093E-CA2A-438C-AA38-E49548DDEC4C}" srcOrd="1" destOrd="0" presId="urn:microsoft.com/office/officeart/2005/8/layout/hierarchy1"/>
    <dgm:cxn modelId="{F790AF31-5A0B-4363-ABB4-DD850D933E00}" type="presParOf" srcId="{29E8093E-CA2A-438C-AA38-E49548DDEC4C}" destId="{2CAA3CB5-705B-4EF4-896D-0A08C7C37823}" srcOrd="0" destOrd="0" presId="urn:microsoft.com/office/officeart/2005/8/layout/hierarchy1"/>
    <dgm:cxn modelId="{F1CD5B02-2A57-4C14-AB61-8229567B3978}" type="presParOf" srcId="{29E8093E-CA2A-438C-AA38-E49548DDEC4C}" destId="{96023E7B-72D6-46D3-BEF6-E4530F035E83}" srcOrd="1" destOrd="0" presId="urn:microsoft.com/office/officeart/2005/8/layout/hierarchy1"/>
    <dgm:cxn modelId="{5812471D-211E-40D5-874E-DEBCF65CEEA3}" type="presParOf" srcId="{96023E7B-72D6-46D3-BEF6-E4530F035E83}" destId="{6A200463-4000-4086-AF10-D4C8E6C8A2AC}" srcOrd="0" destOrd="0" presId="urn:microsoft.com/office/officeart/2005/8/layout/hierarchy1"/>
    <dgm:cxn modelId="{0CD36A38-0B80-404B-BF5C-115C5DE772A5}" type="presParOf" srcId="{6A200463-4000-4086-AF10-D4C8E6C8A2AC}" destId="{0852D7BF-9C41-4678-82FB-8ABAFCCCE4EF}" srcOrd="0" destOrd="0" presId="urn:microsoft.com/office/officeart/2005/8/layout/hierarchy1"/>
    <dgm:cxn modelId="{D681071F-F19C-44B8-B7B8-5A5F50FAD945}" type="presParOf" srcId="{6A200463-4000-4086-AF10-D4C8E6C8A2AC}" destId="{3058FCEA-8F27-4A36-837C-B58C7EB7738E}" srcOrd="1" destOrd="0" presId="urn:microsoft.com/office/officeart/2005/8/layout/hierarchy1"/>
    <dgm:cxn modelId="{94E12461-71CA-4295-B5F9-A05CAE0F73D9}" type="presParOf" srcId="{96023E7B-72D6-46D3-BEF6-E4530F035E83}" destId="{3B32E026-BD11-4AC9-8BDE-FD9E34C5A710}" srcOrd="1" destOrd="0" presId="urn:microsoft.com/office/officeart/2005/8/layout/hierarchy1"/>
    <dgm:cxn modelId="{1F9E1A8A-0C95-4A9B-9186-622B378F1007}" type="presParOf" srcId="{3B32E026-BD11-4AC9-8BDE-FD9E34C5A710}" destId="{66964DD0-ABF0-4A3B-B6B1-A3B8DFDA8B91}" srcOrd="0" destOrd="0" presId="urn:microsoft.com/office/officeart/2005/8/layout/hierarchy1"/>
    <dgm:cxn modelId="{AD865AEC-FDA8-4843-95FC-3AE5A19DF46B}" type="presParOf" srcId="{3B32E026-BD11-4AC9-8BDE-FD9E34C5A710}" destId="{927415CC-46B1-4531-927D-CABC52B5875E}" srcOrd="1" destOrd="0" presId="urn:microsoft.com/office/officeart/2005/8/layout/hierarchy1"/>
    <dgm:cxn modelId="{2B4BD7D3-9BD7-4091-8DAB-B4ACA509B4FF}" type="presParOf" srcId="{927415CC-46B1-4531-927D-CABC52B5875E}" destId="{350200E4-A303-4518-AF33-9004CDBB5996}" srcOrd="0" destOrd="0" presId="urn:microsoft.com/office/officeart/2005/8/layout/hierarchy1"/>
    <dgm:cxn modelId="{6212F56F-FF16-4385-B9C5-333D89538BFE}" type="presParOf" srcId="{350200E4-A303-4518-AF33-9004CDBB5996}" destId="{5877182A-EC89-49F7-BC0F-627E6BE1C1B1}" srcOrd="0" destOrd="0" presId="urn:microsoft.com/office/officeart/2005/8/layout/hierarchy1"/>
    <dgm:cxn modelId="{607D00D1-5E55-48D2-8C1E-57D2893CDED1}" type="presParOf" srcId="{350200E4-A303-4518-AF33-9004CDBB5996}" destId="{B9713F97-DD70-4097-9935-510335530176}" srcOrd="1" destOrd="0" presId="urn:microsoft.com/office/officeart/2005/8/layout/hierarchy1"/>
    <dgm:cxn modelId="{68C7CAAB-651A-4719-97B9-647D0E8F907C}" type="presParOf" srcId="{927415CC-46B1-4531-927D-CABC52B5875E}" destId="{9C113B41-09AB-46DA-86A8-07319BE97BDD}" srcOrd="1" destOrd="0" presId="urn:microsoft.com/office/officeart/2005/8/layout/hierarchy1"/>
    <dgm:cxn modelId="{18DB83B8-C711-445E-8865-DDBD078A3979}" type="presParOf" srcId="{3B32E026-BD11-4AC9-8BDE-FD9E34C5A710}" destId="{466676C5-1721-46AE-8E72-A45FF5231AEC}" srcOrd="2" destOrd="0" presId="urn:microsoft.com/office/officeart/2005/8/layout/hierarchy1"/>
    <dgm:cxn modelId="{E6AF1361-8FF2-408A-BC46-323C045D0060}" type="presParOf" srcId="{3B32E026-BD11-4AC9-8BDE-FD9E34C5A710}" destId="{7BE9CA85-974D-475D-B5E4-2D97FA19E592}" srcOrd="3" destOrd="0" presId="urn:microsoft.com/office/officeart/2005/8/layout/hierarchy1"/>
    <dgm:cxn modelId="{DF1D9248-3BA8-4F4D-84B6-1DBF7F89DEE6}" type="presParOf" srcId="{7BE9CA85-974D-475D-B5E4-2D97FA19E592}" destId="{1DD2484E-5A09-4040-BB7A-6CF830D351E4}" srcOrd="0" destOrd="0" presId="urn:microsoft.com/office/officeart/2005/8/layout/hierarchy1"/>
    <dgm:cxn modelId="{1734731D-E6B9-4330-80E3-F7C9EA9CFB9F}" type="presParOf" srcId="{1DD2484E-5A09-4040-BB7A-6CF830D351E4}" destId="{2279F08E-5614-4F57-A0E1-E776C2EFAEC8}" srcOrd="0" destOrd="0" presId="urn:microsoft.com/office/officeart/2005/8/layout/hierarchy1"/>
    <dgm:cxn modelId="{02CD1AF0-AB5D-4965-90CF-84B130BE685F}" type="presParOf" srcId="{1DD2484E-5A09-4040-BB7A-6CF830D351E4}" destId="{59E86402-27B4-4801-B8E2-477957EC3A7A}" srcOrd="1" destOrd="0" presId="urn:microsoft.com/office/officeart/2005/8/layout/hierarchy1"/>
    <dgm:cxn modelId="{FA70FC8C-7EC8-46FF-9894-10A30769E6DE}" type="presParOf" srcId="{7BE9CA85-974D-475D-B5E4-2D97FA19E592}" destId="{64EBFD08-52E0-46A3-94D4-B90C62CA7786}" srcOrd="1" destOrd="0" presId="urn:microsoft.com/office/officeart/2005/8/layout/hierarchy1"/>
    <dgm:cxn modelId="{3D075226-C988-400B-913C-9CB968B82E51}" type="presParOf" srcId="{29E8093E-CA2A-438C-AA38-E49548DDEC4C}" destId="{13E4606F-0CAA-42E6-9679-29A3656FD705}" srcOrd="2" destOrd="0" presId="urn:microsoft.com/office/officeart/2005/8/layout/hierarchy1"/>
    <dgm:cxn modelId="{AF53FB5F-C715-4AF8-B4EF-4EE296AECECA}" type="presParOf" srcId="{29E8093E-CA2A-438C-AA38-E49548DDEC4C}" destId="{A449E913-FD78-446A-A39F-85FCDD20A919}" srcOrd="3" destOrd="0" presId="urn:microsoft.com/office/officeart/2005/8/layout/hierarchy1"/>
    <dgm:cxn modelId="{B5B2D1BF-A280-42B9-AEA6-434F44821F0F}" type="presParOf" srcId="{A449E913-FD78-446A-A39F-85FCDD20A919}" destId="{8B164F54-8EE3-4A34-BC85-EF62BE55407D}" srcOrd="0" destOrd="0" presId="urn:microsoft.com/office/officeart/2005/8/layout/hierarchy1"/>
    <dgm:cxn modelId="{02DD34DF-56E2-4D69-A739-6694BE0E139D}" type="presParOf" srcId="{8B164F54-8EE3-4A34-BC85-EF62BE55407D}" destId="{107DFBF4-505F-4440-A01C-18E041B0B5AC}" srcOrd="0" destOrd="0" presId="urn:microsoft.com/office/officeart/2005/8/layout/hierarchy1"/>
    <dgm:cxn modelId="{A35DF8C5-B55D-4D43-A645-88E7CA400C7A}" type="presParOf" srcId="{8B164F54-8EE3-4A34-BC85-EF62BE55407D}" destId="{643667D8-98BF-47DF-B884-DE6D1968D7A6}" srcOrd="1" destOrd="0" presId="urn:microsoft.com/office/officeart/2005/8/layout/hierarchy1"/>
    <dgm:cxn modelId="{1C91D6A9-CE0D-4E40-81A1-F8B6E9A95CB8}" type="presParOf" srcId="{A449E913-FD78-446A-A39F-85FCDD20A919}" destId="{D15AD3A0-371E-40BF-952C-798D68368C13}" srcOrd="1" destOrd="0" presId="urn:microsoft.com/office/officeart/2005/8/layout/hierarchy1"/>
    <dgm:cxn modelId="{46FB8302-2F66-48FC-8071-C1427957B34A}" type="presParOf" srcId="{D15AD3A0-371E-40BF-952C-798D68368C13}" destId="{D1F6823E-BD0E-4483-B606-CB34F11245A7}" srcOrd="0" destOrd="0" presId="urn:microsoft.com/office/officeart/2005/8/layout/hierarchy1"/>
    <dgm:cxn modelId="{50E1DAAA-B89F-4FB4-B4AF-50FD7D3C41F8}" type="presParOf" srcId="{D15AD3A0-371E-40BF-952C-798D68368C13}" destId="{6E7DF51B-8C7B-4A02-9D0D-2B2C6E3EE948}" srcOrd="1" destOrd="0" presId="urn:microsoft.com/office/officeart/2005/8/layout/hierarchy1"/>
    <dgm:cxn modelId="{77A8B6FE-DAC1-4DBB-93A8-7EAB685F9ECD}" type="presParOf" srcId="{6E7DF51B-8C7B-4A02-9D0D-2B2C6E3EE948}" destId="{85CBEF6D-C52C-4880-B915-F234C1FDC115}" srcOrd="0" destOrd="0" presId="urn:microsoft.com/office/officeart/2005/8/layout/hierarchy1"/>
    <dgm:cxn modelId="{2412C046-A8E9-4474-96B4-6B377C61ABCF}" type="presParOf" srcId="{85CBEF6D-C52C-4880-B915-F234C1FDC115}" destId="{C12337A0-B081-4425-8EA5-CF51C4EB1C9C}" srcOrd="0" destOrd="0" presId="urn:microsoft.com/office/officeart/2005/8/layout/hierarchy1"/>
    <dgm:cxn modelId="{1FBB2D63-FAE4-45B9-A987-C9008DDCF33E}" type="presParOf" srcId="{85CBEF6D-C52C-4880-B915-F234C1FDC115}" destId="{434F7B89-7F63-4239-8EF9-5199F676729D}" srcOrd="1" destOrd="0" presId="urn:microsoft.com/office/officeart/2005/8/layout/hierarchy1"/>
    <dgm:cxn modelId="{2E5CC83D-A430-41E3-998D-BE223EE1A3B7}" type="presParOf" srcId="{6E7DF51B-8C7B-4A02-9D0D-2B2C6E3EE948}" destId="{4BEB9A06-E72A-4918-8670-8E4DF9C06152}" srcOrd="1" destOrd="0" presId="urn:microsoft.com/office/officeart/2005/8/layout/hierarchy1"/>
    <dgm:cxn modelId="{C01EFBE9-A5EE-4D22-AB9C-703ECED7DFFA}" type="presParOf" srcId="{D15AD3A0-371E-40BF-952C-798D68368C13}" destId="{AA2DEA8C-8E94-4B25-B7B8-0BA72F947D3C}" srcOrd="2" destOrd="0" presId="urn:microsoft.com/office/officeart/2005/8/layout/hierarchy1"/>
    <dgm:cxn modelId="{F37B3404-9ECC-4CCD-8A3E-F50E702B2BB3}" type="presParOf" srcId="{D15AD3A0-371E-40BF-952C-798D68368C13}" destId="{D9DFF243-F4AF-410E-86C9-152D47DC34E7}" srcOrd="3" destOrd="0" presId="urn:microsoft.com/office/officeart/2005/8/layout/hierarchy1"/>
    <dgm:cxn modelId="{A6484217-9371-4D98-B43C-0BC493B4403E}" type="presParOf" srcId="{D9DFF243-F4AF-410E-86C9-152D47DC34E7}" destId="{A8AA67F1-8FCF-405D-A2EA-E22752FC49FE}" srcOrd="0" destOrd="0" presId="urn:microsoft.com/office/officeart/2005/8/layout/hierarchy1"/>
    <dgm:cxn modelId="{30112787-244A-49C4-85C0-2E3AB51AC610}" type="presParOf" srcId="{A8AA67F1-8FCF-405D-A2EA-E22752FC49FE}" destId="{C270FAC8-C0E6-4C52-A1FE-510F38A6D3A3}" srcOrd="0" destOrd="0" presId="urn:microsoft.com/office/officeart/2005/8/layout/hierarchy1"/>
    <dgm:cxn modelId="{D65FC09B-C9AA-4940-815A-E3F0199ADB93}" type="presParOf" srcId="{A8AA67F1-8FCF-405D-A2EA-E22752FC49FE}" destId="{E27B428B-D52A-4EC1-B68E-D52FE0D0AD9B}" srcOrd="1" destOrd="0" presId="urn:microsoft.com/office/officeart/2005/8/layout/hierarchy1"/>
    <dgm:cxn modelId="{728ED81A-0BA3-4670-8E54-A888D03F88F6}" type="presParOf" srcId="{D9DFF243-F4AF-410E-86C9-152D47DC34E7}" destId="{4974099E-95F8-4ECE-85F0-9BFB3B3377EB}" srcOrd="1" destOrd="0" presId="urn:microsoft.com/office/officeart/2005/8/layout/hierarchy1"/>
    <dgm:cxn modelId="{73FC2D36-9AB4-49BB-8052-888BDD7CE212}" type="presParOf" srcId="{29E8093E-CA2A-438C-AA38-E49548DDEC4C}" destId="{8D200319-C8C3-4155-A56E-FF1298B04161}" srcOrd="4" destOrd="0" presId="urn:microsoft.com/office/officeart/2005/8/layout/hierarchy1"/>
    <dgm:cxn modelId="{D9542565-79F6-4B62-B506-A027368D2BEC}" type="presParOf" srcId="{29E8093E-CA2A-438C-AA38-E49548DDEC4C}" destId="{00EBF7EA-FBF8-4BDA-AEDB-F62091D5E3FF}" srcOrd="5" destOrd="0" presId="urn:microsoft.com/office/officeart/2005/8/layout/hierarchy1"/>
    <dgm:cxn modelId="{5D48FBD5-B678-488A-8CE2-0BFE22F4402B}" type="presParOf" srcId="{00EBF7EA-FBF8-4BDA-AEDB-F62091D5E3FF}" destId="{B47DE613-AC4F-437F-8776-BE1B4CF2C8D5}" srcOrd="0" destOrd="0" presId="urn:microsoft.com/office/officeart/2005/8/layout/hierarchy1"/>
    <dgm:cxn modelId="{F46325BA-AC7B-4A5C-BAE7-033EF958D2C8}" type="presParOf" srcId="{B47DE613-AC4F-437F-8776-BE1B4CF2C8D5}" destId="{5CFA4072-F80D-4235-BE2F-81E01EDFE43B}" srcOrd="0" destOrd="0" presId="urn:microsoft.com/office/officeart/2005/8/layout/hierarchy1"/>
    <dgm:cxn modelId="{9B102463-AF8E-441D-B331-35BDC1CE5E2F}" type="presParOf" srcId="{B47DE613-AC4F-437F-8776-BE1B4CF2C8D5}" destId="{F79C3AEF-AC57-4F9F-A9F0-9D38778BE653}" srcOrd="1" destOrd="0" presId="urn:microsoft.com/office/officeart/2005/8/layout/hierarchy1"/>
    <dgm:cxn modelId="{D1B008B7-E75B-42D3-B48D-4955C0DB4801}" type="presParOf" srcId="{00EBF7EA-FBF8-4BDA-AEDB-F62091D5E3FF}" destId="{173243F5-2B85-4B04-A547-C4D4FBF260D4}" srcOrd="1" destOrd="0" presId="urn:microsoft.com/office/officeart/2005/8/layout/hierarchy1"/>
    <dgm:cxn modelId="{58FC63EE-11AB-4B3E-A46C-A889DEE0B57F}" type="presParOf" srcId="{29E8093E-CA2A-438C-AA38-E49548DDEC4C}" destId="{FB28E98F-D876-44B1-AA85-69FCF9D2B5AA}" srcOrd="6" destOrd="0" presId="urn:microsoft.com/office/officeart/2005/8/layout/hierarchy1"/>
    <dgm:cxn modelId="{F3650ABC-0982-4ED8-A4EA-83770A35FF34}" type="presParOf" srcId="{29E8093E-CA2A-438C-AA38-E49548DDEC4C}" destId="{40A93774-F798-4BA9-A1E4-6FAB4D713561}" srcOrd="7" destOrd="0" presId="urn:microsoft.com/office/officeart/2005/8/layout/hierarchy1"/>
    <dgm:cxn modelId="{4604A5D7-14B7-4E88-BD74-549A537A8371}" type="presParOf" srcId="{40A93774-F798-4BA9-A1E4-6FAB4D713561}" destId="{E312C407-18BF-4D8E-BE13-B708EC54501C}" srcOrd="0" destOrd="0" presId="urn:microsoft.com/office/officeart/2005/8/layout/hierarchy1"/>
    <dgm:cxn modelId="{9DB79C32-BD6C-448C-95B4-F9E0AC2FE237}" type="presParOf" srcId="{E312C407-18BF-4D8E-BE13-B708EC54501C}" destId="{9AEE77B2-54A7-4839-ACB8-B14A5238EDA6}" srcOrd="0" destOrd="0" presId="urn:microsoft.com/office/officeart/2005/8/layout/hierarchy1"/>
    <dgm:cxn modelId="{F71489E8-3C66-4956-A736-1FBF22A55173}" type="presParOf" srcId="{E312C407-18BF-4D8E-BE13-B708EC54501C}" destId="{629D811F-FF8B-4805-B6F4-C19C1C99A8BC}" srcOrd="1" destOrd="0" presId="urn:microsoft.com/office/officeart/2005/8/layout/hierarchy1"/>
    <dgm:cxn modelId="{3266321E-F171-4698-BBA2-9169B73EA75D}" type="presParOf" srcId="{40A93774-F798-4BA9-A1E4-6FAB4D713561}" destId="{9A36F056-9CA2-48C6-89E4-C8BFBE76CB51}" srcOrd="1" destOrd="0" presId="urn:microsoft.com/office/officeart/2005/8/layout/hierarchy1"/>
    <dgm:cxn modelId="{FCE4701B-968B-4702-8A96-4D25EBBB08C8}" type="presParOf" srcId="{29E8093E-CA2A-438C-AA38-E49548DDEC4C}" destId="{BF263FE1-886C-497A-B77B-09755F328FDD}" srcOrd="8" destOrd="0" presId="urn:microsoft.com/office/officeart/2005/8/layout/hierarchy1"/>
    <dgm:cxn modelId="{A82F37DD-5052-4C12-BDE5-EA0DDA1E400A}" type="presParOf" srcId="{29E8093E-CA2A-438C-AA38-E49548DDEC4C}" destId="{831A64B4-4EBD-40C3-9912-B0ADB4EED986}" srcOrd="9" destOrd="0" presId="urn:microsoft.com/office/officeart/2005/8/layout/hierarchy1"/>
    <dgm:cxn modelId="{2649CF7D-B5F6-4C05-860F-865F8660974E}" type="presParOf" srcId="{831A64B4-4EBD-40C3-9912-B0ADB4EED986}" destId="{C69320EB-9980-4139-9328-CB3962B0A344}" srcOrd="0" destOrd="0" presId="urn:microsoft.com/office/officeart/2005/8/layout/hierarchy1"/>
    <dgm:cxn modelId="{EB3253C6-A303-441B-B9D2-01067792E5A3}" type="presParOf" srcId="{C69320EB-9980-4139-9328-CB3962B0A344}" destId="{C42AE462-AE47-4C5A-81E6-48D5BFD4B5C9}" srcOrd="0" destOrd="0" presId="urn:microsoft.com/office/officeart/2005/8/layout/hierarchy1"/>
    <dgm:cxn modelId="{68994EC0-4125-49D7-93D1-3995A1F78E97}" type="presParOf" srcId="{C69320EB-9980-4139-9328-CB3962B0A344}" destId="{0EE91220-DD34-4548-ABFE-3F8870BA0987}" srcOrd="1" destOrd="0" presId="urn:microsoft.com/office/officeart/2005/8/layout/hierarchy1"/>
    <dgm:cxn modelId="{CBD9BEA5-5860-4FC3-9275-61189E5B1856}" type="presParOf" srcId="{831A64B4-4EBD-40C3-9912-B0ADB4EED986}" destId="{02FBA74E-A6DE-4877-9933-90655B234D29}" srcOrd="1" destOrd="0" presId="urn:microsoft.com/office/officeart/2005/8/layout/hierarchy1"/>
    <dgm:cxn modelId="{30ADEAAD-1622-419E-94A3-08A251675123}" type="presParOf" srcId="{02FBA74E-A6DE-4877-9933-90655B234D29}" destId="{0DA1CF83-65DE-4633-87D3-36C1D1BF747D}" srcOrd="0" destOrd="0" presId="urn:microsoft.com/office/officeart/2005/8/layout/hierarchy1"/>
    <dgm:cxn modelId="{1C027FFB-E28F-4BE9-88F0-C04B8C080433}" type="presParOf" srcId="{02FBA74E-A6DE-4877-9933-90655B234D29}" destId="{6026B02F-4269-4B97-A5AA-554E692A881C}" srcOrd="1" destOrd="0" presId="urn:microsoft.com/office/officeart/2005/8/layout/hierarchy1"/>
    <dgm:cxn modelId="{9671178F-6EAE-4BDA-9AB9-836EB9057C12}" type="presParOf" srcId="{6026B02F-4269-4B97-A5AA-554E692A881C}" destId="{C76D6E10-6331-4937-A84B-63DC53D3DC1A}" srcOrd="0" destOrd="0" presId="urn:microsoft.com/office/officeart/2005/8/layout/hierarchy1"/>
    <dgm:cxn modelId="{F886BBC0-2D6F-4062-A431-00FF68779818}" type="presParOf" srcId="{C76D6E10-6331-4937-A84B-63DC53D3DC1A}" destId="{AB555DB0-E430-4795-835C-783FEA5A4136}" srcOrd="0" destOrd="0" presId="urn:microsoft.com/office/officeart/2005/8/layout/hierarchy1"/>
    <dgm:cxn modelId="{710B8A3F-7AB2-4139-9E8E-82C09FF672B8}" type="presParOf" srcId="{C76D6E10-6331-4937-A84B-63DC53D3DC1A}" destId="{C8E7BAD7-7DE3-48B0-BADA-5C558D2FAC8C}" srcOrd="1" destOrd="0" presId="urn:microsoft.com/office/officeart/2005/8/layout/hierarchy1"/>
    <dgm:cxn modelId="{930046AF-1BF8-4559-A857-F72C0BAA03A3}" type="presParOf" srcId="{6026B02F-4269-4B97-A5AA-554E692A881C}" destId="{92611C24-5806-42E5-A966-7F88D949A78D}" srcOrd="1" destOrd="0" presId="urn:microsoft.com/office/officeart/2005/8/layout/hierarchy1"/>
    <dgm:cxn modelId="{32C6E0A1-71AE-48AA-9274-31B7C5B4CE91}" type="presParOf" srcId="{02FBA74E-A6DE-4877-9933-90655B234D29}" destId="{F2C7CBB6-C279-402B-982F-3B1A16E4D724}" srcOrd="2" destOrd="0" presId="urn:microsoft.com/office/officeart/2005/8/layout/hierarchy1"/>
    <dgm:cxn modelId="{F2D3A726-A8E2-4E92-BFA7-6F7F3AA188FB}" type="presParOf" srcId="{02FBA74E-A6DE-4877-9933-90655B234D29}" destId="{E2920071-1070-491B-BFB8-5553D22BC859}" srcOrd="3" destOrd="0" presId="urn:microsoft.com/office/officeart/2005/8/layout/hierarchy1"/>
    <dgm:cxn modelId="{CB1954D8-5728-4773-9755-298D1E1D01C4}" type="presParOf" srcId="{E2920071-1070-491B-BFB8-5553D22BC859}" destId="{32684D68-C02A-4C0F-B9A8-4E75DB3146EF}" srcOrd="0" destOrd="0" presId="urn:microsoft.com/office/officeart/2005/8/layout/hierarchy1"/>
    <dgm:cxn modelId="{6CEE2EC6-3612-4022-87A8-236424FCBFAC}" type="presParOf" srcId="{32684D68-C02A-4C0F-B9A8-4E75DB3146EF}" destId="{BA292F03-6CF3-4B2C-83BB-B69251506E5F}" srcOrd="0" destOrd="0" presId="urn:microsoft.com/office/officeart/2005/8/layout/hierarchy1"/>
    <dgm:cxn modelId="{2792E5AA-F652-4C91-8C1D-23398592151C}" type="presParOf" srcId="{32684D68-C02A-4C0F-B9A8-4E75DB3146EF}" destId="{3B1E7C3B-8259-4E09-A3C1-3FD051D0CAFE}" srcOrd="1" destOrd="0" presId="urn:microsoft.com/office/officeart/2005/8/layout/hierarchy1"/>
    <dgm:cxn modelId="{FBB89183-F707-4CFC-971C-91263E72BC8E}" type="presParOf" srcId="{E2920071-1070-491B-BFB8-5553D22BC859}" destId="{BB0513CC-5BC5-4D7F-9DFC-051BF95F67C2}" srcOrd="1" destOrd="0" presId="urn:microsoft.com/office/officeart/2005/8/layout/hierarchy1"/>
    <dgm:cxn modelId="{25D145C1-730F-407A-98B5-3B98E05F3657}" type="presParOf" srcId="{29E8093E-CA2A-438C-AA38-E49548DDEC4C}" destId="{DD6BAC94-5BB6-4B22-A4C7-4C55308EC1D9}" srcOrd="10" destOrd="0" presId="urn:microsoft.com/office/officeart/2005/8/layout/hierarchy1"/>
    <dgm:cxn modelId="{ED01EEE9-10C2-429E-83C4-4E281DFC48CA}" type="presParOf" srcId="{29E8093E-CA2A-438C-AA38-E49548DDEC4C}" destId="{1A718AF0-9983-43E5-8DDC-98651AB5E04F}" srcOrd="11" destOrd="0" presId="urn:microsoft.com/office/officeart/2005/8/layout/hierarchy1"/>
    <dgm:cxn modelId="{969BC74E-0C75-40FA-9D65-4FACF90D99CF}" type="presParOf" srcId="{1A718AF0-9983-43E5-8DDC-98651AB5E04F}" destId="{B1574ECA-7820-40B2-88E0-32211C150C42}" srcOrd="0" destOrd="0" presId="urn:microsoft.com/office/officeart/2005/8/layout/hierarchy1"/>
    <dgm:cxn modelId="{D309D642-7208-4DD0-94C2-586C131354BD}" type="presParOf" srcId="{B1574ECA-7820-40B2-88E0-32211C150C42}" destId="{2FBEB9A0-D8DB-4858-9271-B40668F38499}" srcOrd="0" destOrd="0" presId="urn:microsoft.com/office/officeart/2005/8/layout/hierarchy1"/>
    <dgm:cxn modelId="{57BB5A19-DE96-4354-A4AF-EFDF6543BF39}" type="presParOf" srcId="{B1574ECA-7820-40B2-88E0-32211C150C42}" destId="{F94D6575-A5A3-4018-AC7B-3389DB7D00D1}" srcOrd="1" destOrd="0" presId="urn:microsoft.com/office/officeart/2005/8/layout/hierarchy1"/>
    <dgm:cxn modelId="{BAAA5F37-ED5A-4702-8134-925E3F7B52B4}" type="presParOf" srcId="{1A718AF0-9983-43E5-8DDC-98651AB5E04F}" destId="{3A82B093-7B3E-452E-AE73-F540DA9F087A}" srcOrd="1" destOrd="0" presId="urn:microsoft.com/office/officeart/2005/8/layout/hierarchy1"/>
    <dgm:cxn modelId="{CC1A6B07-E041-4689-A3E4-774E5AAAA46E}" type="presParOf" srcId="{3A82B093-7B3E-452E-AE73-F540DA9F087A}" destId="{51620DC9-3D1C-4641-8313-1696A6DB287E}" srcOrd="0" destOrd="0" presId="urn:microsoft.com/office/officeart/2005/8/layout/hierarchy1"/>
    <dgm:cxn modelId="{98EF367E-2DF8-4011-AE6A-2A8F89AD2545}" type="presParOf" srcId="{3A82B093-7B3E-452E-AE73-F540DA9F087A}" destId="{32103BC4-6014-46EA-B920-766F1DF6A07C}" srcOrd="1" destOrd="0" presId="urn:microsoft.com/office/officeart/2005/8/layout/hierarchy1"/>
    <dgm:cxn modelId="{4913194E-A0C5-47A2-AE58-F98B8FBFF23D}" type="presParOf" srcId="{32103BC4-6014-46EA-B920-766F1DF6A07C}" destId="{4264067E-0B46-4D77-950C-6F07779CF4AF}" srcOrd="0" destOrd="0" presId="urn:microsoft.com/office/officeart/2005/8/layout/hierarchy1"/>
    <dgm:cxn modelId="{B3A2F921-34A5-4691-89F5-C84877D14860}" type="presParOf" srcId="{4264067E-0B46-4D77-950C-6F07779CF4AF}" destId="{DA27CF31-E077-421C-AAC6-8A3FCE7A9246}" srcOrd="0" destOrd="0" presId="urn:microsoft.com/office/officeart/2005/8/layout/hierarchy1"/>
    <dgm:cxn modelId="{2F785F6F-95F3-4387-8635-53974EBC389C}" type="presParOf" srcId="{4264067E-0B46-4D77-950C-6F07779CF4AF}" destId="{A722E20B-0FE0-4227-A4CC-B6BD5746422C}" srcOrd="1" destOrd="0" presId="urn:microsoft.com/office/officeart/2005/8/layout/hierarchy1"/>
    <dgm:cxn modelId="{6AC0B11E-AC45-4195-9165-F31CFD9497D9}" type="presParOf" srcId="{32103BC4-6014-46EA-B920-766F1DF6A07C}" destId="{1874D555-CC97-4C21-A913-260F3A1954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E6B1720-9D52-448D-A504-E03CF48DDCA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FB216141-FC5E-4993-B8E4-FBF553C8DB7A}">
      <dgm:prSet custT="1"/>
      <dgm:spPr/>
      <dgm:t>
        <a:bodyPr/>
        <a:lstStyle/>
        <a:p>
          <a:pPr algn="l"/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Mecanização da indústria de tecidos de algodão em função da demanda.</a:t>
          </a:r>
        </a:p>
      </dgm:t>
    </dgm:pt>
    <dgm:pt modelId="{B5DE65E8-8441-499E-8C69-8ABF41B2FF10}" type="parTrans" cxnId="{7FE4225B-1930-4594-B81F-241DDE64F546}">
      <dgm:prSet/>
      <dgm:spPr/>
      <dgm:t>
        <a:bodyPr/>
        <a:lstStyle/>
        <a:p>
          <a:endParaRPr lang="pt-BR"/>
        </a:p>
      </dgm:t>
    </dgm:pt>
    <dgm:pt modelId="{5704CE20-D70C-46F7-8111-40C0D47780BB}" type="sibTrans" cxnId="{7FE4225B-1930-4594-B81F-241DDE64F546}">
      <dgm:prSet/>
      <dgm:spPr/>
      <dgm:t>
        <a:bodyPr/>
        <a:lstStyle/>
        <a:p>
          <a:endParaRPr lang="pt-BR"/>
        </a:p>
      </dgm:t>
    </dgm:pt>
    <dgm:pt modelId="{28E74A52-3CBE-4062-B797-0440668F26C6}">
      <dgm:prSet custT="1"/>
      <dgm:spPr/>
      <dgm:t>
        <a:bodyPr/>
        <a:lstStyle/>
        <a:p>
          <a:pPr algn="l"/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A utilização do vapor exigia material mais resistente.</a:t>
          </a:r>
        </a:p>
      </dgm:t>
    </dgm:pt>
    <dgm:pt modelId="{6904AB1B-E110-4F3B-88BC-51296F3818D1}" type="parTrans" cxnId="{DE7D28FE-891D-4AAB-8EFF-9A4493FCF0AF}">
      <dgm:prSet/>
      <dgm:spPr/>
      <dgm:t>
        <a:bodyPr/>
        <a:lstStyle/>
        <a:p>
          <a:endParaRPr lang="pt-BR"/>
        </a:p>
      </dgm:t>
    </dgm:pt>
    <dgm:pt modelId="{5CB46727-B302-4FA2-A3FF-74E10A19F4BF}" type="sibTrans" cxnId="{DE7D28FE-891D-4AAB-8EFF-9A4493FCF0AF}">
      <dgm:prSet/>
      <dgm:spPr/>
      <dgm:t>
        <a:bodyPr/>
        <a:lstStyle/>
        <a:p>
          <a:endParaRPr lang="pt-BR"/>
        </a:p>
      </dgm:t>
    </dgm:pt>
    <dgm:pt modelId="{A6FBD246-899C-4916-94E8-8EB35B98F311}">
      <dgm:prSet custT="1"/>
      <dgm:spPr/>
      <dgm:t>
        <a:bodyPr/>
        <a:lstStyle/>
        <a:p>
          <a:pPr algn="l"/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Desenvolvimento da metalurgia.</a:t>
          </a:r>
        </a:p>
      </dgm:t>
    </dgm:pt>
    <dgm:pt modelId="{169F739A-B8F7-4966-8BDF-89E903E73096}" type="parTrans" cxnId="{97EFFF28-F7CE-4B80-921F-1BE883DFFAFC}">
      <dgm:prSet/>
      <dgm:spPr/>
      <dgm:t>
        <a:bodyPr/>
        <a:lstStyle/>
        <a:p>
          <a:endParaRPr lang="pt-BR"/>
        </a:p>
      </dgm:t>
    </dgm:pt>
    <dgm:pt modelId="{FF2A2349-1E01-4671-A31E-33A719F4B4A4}" type="sibTrans" cxnId="{97EFFF28-F7CE-4B80-921F-1BE883DFFAFC}">
      <dgm:prSet/>
      <dgm:spPr/>
      <dgm:t>
        <a:bodyPr/>
        <a:lstStyle/>
        <a:p>
          <a:endParaRPr lang="pt-BR"/>
        </a:p>
      </dgm:t>
    </dgm:pt>
    <dgm:pt modelId="{A4B7E3F7-879A-4132-9535-D37DD3E082EB}">
      <dgm:prSet custT="1"/>
      <dgm:spPr/>
      <dgm:t>
        <a:bodyPr/>
        <a:lstStyle/>
        <a:p>
          <a:pPr algn="l"/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Máquinas feitas de ferro permitiram a difusão da utilização do vapor em outros setores.</a:t>
          </a:r>
        </a:p>
      </dgm:t>
    </dgm:pt>
    <dgm:pt modelId="{A76C80C2-1B9A-4624-B5CF-099F82AA164E}" type="parTrans" cxnId="{57B13843-8914-47F2-9D33-83EE0018D059}">
      <dgm:prSet/>
      <dgm:spPr/>
      <dgm:t>
        <a:bodyPr/>
        <a:lstStyle/>
        <a:p>
          <a:endParaRPr lang="pt-BR"/>
        </a:p>
      </dgm:t>
    </dgm:pt>
    <dgm:pt modelId="{A530CDEE-7AAE-4164-B23A-EA068FE7439F}" type="sibTrans" cxnId="{57B13843-8914-47F2-9D33-83EE0018D059}">
      <dgm:prSet/>
      <dgm:spPr/>
      <dgm:t>
        <a:bodyPr/>
        <a:lstStyle/>
        <a:p>
          <a:endParaRPr lang="pt-BR"/>
        </a:p>
      </dgm:t>
    </dgm:pt>
    <dgm:pt modelId="{9C01C856-DA66-4C97-9001-EDD714EC2B7F}">
      <dgm:prSet custT="1"/>
      <dgm:spPr/>
      <dgm:t>
        <a:bodyPr/>
        <a:lstStyle/>
        <a:p>
          <a:pPr algn="l"/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Criação do barco e da locomotiva a vapor = revolução nos transportes.</a:t>
          </a:r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873B8AB-5E44-481F-B461-B89EFE148FF1}" type="parTrans" cxnId="{72758119-88C4-4251-BC39-AD23FA1999C1}">
      <dgm:prSet/>
      <dgm:spPr/>
      <dgm:t>
        <a:bodyPr/>
        <a:lstStyle/>
        <a:p>
          <a:endParaRPr lang="pt-BR"/>
        </a:p>
      </dgm:t>
    </dgm:pt>
    <dgm:pt modelId="{F62AA38B-00D4-469E-B3B9-D20F0C6110E5}" type="sibTrans" cxnId="{72758119-88C4-4251-BC39-AD23FA1999C1}">
      <dgm:prSet/>
      <dgm:spPr/>
      <dgm:t>
        <a:bodyPr/>
        <a:lstStyle/>
        <a:p>
          <a:endParaRPr lang="pt-BR"/>
        </a:p>
      </dgm:t>
    </dgm:pt>
    <dgm:pt modelId="{BC8342D8-9B83-4C79-BC94-76524F7C8ABE}">
      <dgm:prSet custT="1"/>
      <dgm:spPr/>
      <dgm:t>
        <a:bodyPr/>
        <a:lstStyle/>
        <a:p>
          <a:pPr algn="l"/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Ampliação dos mercados e impulso para a industrialização de outros países.</a:t>
          </a:r>
        </a:p>
        <a:p>
          <a:pPr algn="l"/>
          <a:endParaRPr lang="pt-BR" sz="18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algn="l"/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gm:t>
    </dgm:pt>
    <dgm:pt modelId="{C379BBCC-1F85-43B6-8862-363FF1D1B2F6}" type="parTrans" cxnId="{CA7520D1-A90F-4EDE-8B07-9E6B35D91757}">
      <dgm:prSet/>
      <dgm:spPr/>
      <dgm:t>
        <a:bodyPr/>
        <a:lstStyle/>
        <a:p>
          <a:endParaRPr lang="pt-BR"/>
        </a:p>
      </dgm:t>
    </dgm:pt>
    <dgm:pt modelId="{F94FA40B-584B-4DAF-8204-9A8787975305}" type="sibTrans" cxnId="{CA7520D1-A90F-4EDE-8B07-9E6B35D91757}">
      <dgm:prSet/>
      <dgm:spPr/>
      <dgm:t>
        <a:bodyPr/>
        <a:lstStyle/>
        <a:p>
          <a:endParaRPr lang="pt-BR"/>
        </a:p>
      </dgm:t>
    </dgm:pt>
    <dgm:pt modelId="{3BE4F78A-A6F4-40D0-B3A4-2C467E1E546B}" type="pres">
      <dgm:prSet presAssocID="{8E6B1720-9D52-448D-A504-E03CF48DDCAA}" presName="rootnode" presStyleCnt="0">
        <dgm:presLayoutVars>
          <dgm:chMax/>
          <dgm:chPref/>
          <dgm:dir/>
          <dgm:animLvl val="lvl"/>
        </dgm:presLayoutVars>
      </dgm:prSet>
      <dgm:spPr/>
    </dgm:pt>
    <dgm:pt modelId="{BD574825-76B6-4732-8E8A-76990F3D113E}" type="pres">
      <dgm:prSet presAssocID="{FB216141-FC5E-4993-B8E4-FBF553C8DB7A}" presName="composite" presStyleCnt="0"/>
      <dgm:spPr/>
    </dgm:pt>
    <dgm:pt modelId="{7964D681-08FC-41FE-8255-E5ECC9E5B6BE}" type="pres">
      <dgm:prSet presAssocID="{FB216141-FC5E-4993-B8E4-FBF553C8DB7A}" presName="LShape" presStyleLbl="alignNode1" presStyleIdx="0" presStyleCnt="11"/>
      <dgm:spPr/>
    </dgm:pt>
    <dgm:pt modelId="{7276E91B-1DBB-499D-947D-52C6A844A0DE}" type="pres">
      <dgm:prSet presAssocID="{FB216141-FC5E-4993-B8E4-FBF553C8DB7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613D2004-9020-430E-B91B-E1A4A10D5EE0}" type="pres">
      <dgm:prSet presAssocID="{FB216141-FC5E-4993-B8E4-FBF553C8DB7A}" presName="Triangle" presStyleLbl="alignNode1" presStyleIdx="1" presStyleCnt="11"/>
      <dgm:spPr/>
    </dgm:pt>
    <dgm:pt modelId="{4DF31FFF-C579-484D-9CF9-FD03AF4C30AC}" type="pres">
      <dgm:prSet presAssocID="{5704CE20-D70C-46F7-8111-40C0D47780BB}" presName="sibTrans" presStyleCnt="0"/>
      <dgm:spPr/>
    </dgm:pt>
    <dgm:pt modelId="{45834ECF-574A-41EF-BAD1-7AA27CFABEFF}" type="pres">
      <dgm:prSet presAssocID="{5704CE20-D70C-46F7-8111-40C0D47780BB}" presName="space" presStyleCnt="0"/>
      <dgm:spPr/>
    </dgm:pt>
    <dgm:pt modelId="{92C09EBC-82CA-4A8F-A2D1-7D9D55CBA1C5}" type="pres">
      <dgm:prSet presAssocID="{28E74A52-3CBE-4062-B797-0440668F26C6}" presName="composite" presStyleCnt="0"/>
      <dgm:spPr/>
    </dgm:pt>
    <dgm:pt modelId="{704AA94C-0FBB-41D0-AEB4-D4B0CE0880E2}" type="pres">
      <dgm:prSet presAssocID="{28E74A52-3CBE-4062-B797-0440668F26C6}" presName="LShape" presStyleLbl="alignNode1" presStyleIdx="2" presStyleCnt="11"/>
      <dgm:spPr/>
    </dgm:pt>
    <dgm:pt modelId="{1193052A-CBA3-49AF-976E-37900E03419A}" type="pres">
      <dgm:prSet presAssocID="{28E74A52-3CBE-4062-B797-0440668F26C6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472E29E-8841-405E-A186-B2BFFFDE6DF7}" type="pres">
      <dgm:prSet presAssocID="{28E74A52-3CBE-4062-B797-0440668F26C6}" presName="Triangle" presStyleLbl="alignNode1" presStyleIdx="3" presStyleCnt="11"/>
      <dgm:spPr/>
    </dgm:pt>
    <dgm:pt modelId="{FAC7454E-8649-431F-A5C2-1382BA94C554}" type="pres">
      <dgm:prSet presAssocID="{5CB46727-B302-4FA2-A3FF-74E10A19F4BF}" presName="sibTrans" presStyleCnt="0"/>
      <dgm:spPr/>
    </dgm:pt>
    <dgm:pt modelId="{2A64FB79-E1ED-4DEB-8D09-A179EDB49FF1}" type="pres">
      <dgm:prSet presAssocID="{5CB46727-B302-4FA2-A3FF-74E10A19F4BF}" presName="space" presStyleCnt="0"/>
      <dgm:spPr/>
    </dgm:pt>
    <dgm:pt modelId="{09C2AF2F-0319-4774-A9B5-ECD2D202A38C}" type="pres">
      <dgm:prSet presAssocID="{A6FBD246-899C-4916-94E8-8EB35B98F311}" presName="composite" presStyleCnt="0"/>
      <dgm:spPr/>
    </dgm:pt>
    <dgm:pt modelId="{07ADA8A5-93FE-4C08-B7C5-20236178482F}" type="pres">
      <dgm:prSet presAssocID="{A6FBD246-899C-4916-94E8-8EB35B98F311}" presName="LShape" presStyleLbl="alignNode1" presStyleIdx="4" presStyleCnt="11"/>
      <dgm:spPr/>
    </dgm:pt>
    <dgm:pt modelId="{6EFC9250-2BAB-4716-8BDC-1A68380F8FA4}" type="pres">
      <dgm:prSet presAssocID="{A6FBD246-899C-4916-94E8-8EB35B98F311}" presName="ParentText" presStyleLbl="revTx" presStyleIdx="2" presStyleCnt="6" custScaleX="107229" custLinFactNeighborX="1719">
        <dgm:presLayoutVars>
          <dgm:chMax val="0"/>
          <dgm:chPref val="0"/>
          <dgm:bulletEnabled val="1"/>
        </dgm:presLayoutVars>
      </dgm:prSet>
      <dgm:spPr/>
    </dgm:pt>
    <dgm:pt modelId="{41C92B1D-E86D-443F-963D-738E7B9C4618}" type="pres">
      <dgm:prSet presAssocID="{A6FBD246-899C-4916-94E8-8EB35B98F311}" presName="Triangle" presStyleLbl="alignNode1" presStyleIdx="5" presStyleCnt="11"/>
      <dgm:spPr/>
    </dgm:pt>
    <dgm:pt modelId="{6CC003E3-B9C4-4C72-9351-7895A101DE2F}" type="pres">
      <dgm:prSet presAssocID="{FF2A2349-1E01-4671-A31E-33A719F4B4A4}" presName="sibTrans" presStyleCnt="0"/>
      <dgm:spPr/>
    </dgm:pt>
    <dgm:pt modelId="{AE410976-FE55-4486-BCAF-B959D38A6028}" type="pres">
      <dgm:prSet presAssocID="{FF2A2349-1E01-4671-A31E-33A719F4B4A4}" presName="space" presStyleCnt="0"/>
      <dgm:spPr/>
    </dgm:pt>
    <dgm:pt modelId="{8DE58BB0-5F69-4BE8-9EB0-85359BF1CEB8}" type="pres">
      <dgm:prSet presAssocID="{A4B7E3F7-879A-4132-9535-D37DD3E082EB}" presName="composite" presStyleCnt="0"/>
      <dgm:spPr/>
    </dgm:pt>
    <dgm:pt modelId="{EE8214D6-C0FE-4297-83A0-D336CC9B6832}" type="pres">
      <dgm:prSet presAssocID="{A4B7E3F7-879A-4132-9535-D37DD3E082EB}" presName="LShape" presStyleLbl="alignNode1" presStyleIdx="6" presStyleCnt="11"/>
      <dgm:spPr/>
    </dgm:pt>
    <dgm:pt modelId="{3CD6B2B8-5CE9-4114-8D39-7F16A9A80A13}" type="pres">
      <dgm:prSet presAssocID="{A4B7E3F7-879A-4132-9535-D37DD3E082EB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92C98F25-B1C3-4887-B367-C7C54A3EA83E}" type="pres">
      <dgm:prSet presAssocID="{A4B7E3F7-879A-4132-9535-D37DD3E082EB}" presName="Triangle" presStyleLbl="alignNode1" presStyleIdx="7" presStyleCnt="11"/>
      <dgm:spPr/>
    </dgm:pt>
    <dgm:pt modelId="{6EFA68CA-393D-4443-BBC7-E5DF342D7FB6}" type="pres">
      <dgm:prSet presAssocID="{A530CDEE-7AAE-4164-B23A-EA068FE7439F}" presName="sibTrans" presStyleCnt="0"/>
      <dgm:spPr/>
    </dgm:pt>
    <dgm:pt modelId="{49A54665-84CB-4AFF-9E67-6BAA2D1C3D2E}" type="pres">
      <dgm:prSet presAssocID="{A530CDEE-7AAE-4164-B23A-EA068FE7439F}" presName="space" presStyleCnt="0"/>
      <dgm:spPr/>
    </dgm:pt>
    <dgm:pt modelId="{12E790EA-4659-474C-BDB3-D05C061594EF}" type="pres">
      <dgm:prSet presAssocID="{9C01C856-DA66-4C97-9001-EDD714EC2B7F}" presName="composite" presStyleCnt="0"/>
      <dgm:spPr/>
    </dgm:pt>
    <dgm:pt modelId="{EB3B122B-066B-482E-8389-4403E365624C}" type="pres">
      <dgm:prSet presAssocID="{9C01C856-DA66-4C97-9001-EDD714EC2B7F}" presName="LShape" presStyleLbl="alignNode1" presStyleIdx="8" presStyleCnt="11"/>
      <dgm:spPr/>
    </dgm:pt>
    <dgm:pt modelId="{6B2D0CFD-AA51-4D8C-A663-58CC47F6676D}" type="pres">
      <dgm:prSet presAssocID="{9C01C856-DA66-4C97-9001-EDD714EC2B7F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70A8F29D-3045-4E5E-9EA8-34264EA4F98C}" type="pres">
      <dgm:prSet presAssocID="{9C01C856-DA66-4C97-9001-EDD714EC2B7F}" presName="Triangle" presStyleLbl="alignNode1" presStyleIdx="9" presStyleCnt="11"/>
      <dgm:spPr/>
    </dgm:pt>
    <dgm:pt modelId="{1F2E4CB6-6AEA-4068-ACD5-A0723578B740}" type="pres">
      <dgm:prSet presAssocID="{F62AA38B-00D4-469E-B3B9-D20F0C6110E5}" presName="sibTrans" presStyleCnt="0"/>
      <dgm:spPr/>
    </dgm:pt>
    <dgm:pt modelId="{D6515FE8-6931-4794-92F1-D793671DEB3F}" type="pres">
      <dgm:prSet presAssocID="{F62AA38B-00D4-469E-B3B9-D20F0C6110E5}" presName="space" presStyleCnt="0"/>
      <dgm:spPr/>
    </dgm:pt>
    <dgm:pt modelId="{37A10A1D-DA76-4A81-8A3C-5D2EF4607E6F}" type="pres">
      <dgm:prSet presAssocID="{BC8342D8-9B83-4C79-BC94-76524F7C8ABE}" presName="composite" presStyleCnt="0"/>
      <dgm:spPr/>
    </dgm:pt>
    <dgm:pt modelId="{6186D1A3-35D4-46DF-A431-F1FF81D32193}" type="pres">
      <dgm:prSet presAssocID="{BC8342D8-9B83-4C79-BC94-76524F7C8ABE}" presName="LShape" presStyleLbl="alignNode1" presStyleIdx="10" presStyleCnt="11"/>
      <dgm:spPr/>
    </dgm:pt>
    <dgm:pt modelId="{9967F01C-1FF2-40C4-90B1-15A4F28E4321}" type="pres">
      <dgm:prSet presAssocID="{BC8342D8-9B83-4C79-BC94-76524F7C8ABE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2758119-88C4-4251-BC39-AD23FA1999C1}" srcId="{8E6B1720-9D52-448D-A504-E03CF48DDCAA}" destId="{9C01C856-DA66-4C97-9001-EDD714EC2B7F}" srcOrd="4" destOrd="0" parTransId="{B873B8AB-5E44-481F-B461-B89EFE148FF1}" sibTransId="{F62AA38B-00D4-469E-B3B9-D20F0C6110E5}"/>
    <dgm:cxn modelId="{97EFFF28-F7CE-4B80-921F-1BE883DFFAFC}" srcId="{8E6B1720-9D52-448D-A504-E03CF48DDCAA}" destId="{A6FBD246-899C-4916-94E8-8EB35B98F311}" srcOrd="2" destOrd="0" parTransId="{169F739A-B8F7-4966-8BDF-89E903E73096}" sibTransId="{FF2A2349-1E01-4671-A31E-33A719F4B4A4}"/>
    <dgm:cxn modelId="{CF59DC3C-BDFE-4E01-8DDA-5221859CAEE3}" type="presOf" srcId="{28E74A52-3CBE-4062-B797-0440668F26C6}" destId="{1193052A-CBA3-49AF-976E-37900E03419A}" srcOrd="0" destOrd="0" presId="urn:microsoft.com/office/officeart/2009/3/layout/StepUpProcess"/>
    <dgm:cxn modelId="{7FE4225B-1930-4594-B81F-241DDE64F546}" srcId="{8E6B1720-9D52-448D-A504-E03CF48DDCAA}" destId="{FB216141-FC5E-4993-B8E4-FBF553C8DB7A}" srcOrd="0" destOrd="0" parTransId="{B5DE65E8-8441-499E-8C69-8ABF41B2FF10}" sibTransId="{5704CE20-D70C-46F7-8111-40C0D47780BB}"/>
    <dgm:cxn modelId="{57B13843-8914-47F2-9D33-83EE0018D059}" srcId="{8E6B1720-9D52-448D-A504-E03CF48DDCAA}" destId="{A4B7E3F7-879A-4132-9535-D37DD3E082EB}" srcOrd="3" destOrd="0" parTransId="{A76C80C2-1B9A-4624-B5CF-099F82AA164E}" sibTransId="{A530CDEE-7AAE-4164-B23A-EA068FE7439F}"/>
    <dgm:cxn modelId="{09E2768C-27FD-48D5-AA74-E814C586C51F}" type="presOf" srcId="{8E6B1720-9D52-448D-A504-E03CF48DDCAA}" destId="{3BE4F78A-A6F4-40D0-B3A4-2C467E1E546B}" srcOrd="0" destOrd="0" presId="urn:microsoft.com/office/officeart/2009/3/layout/StepUpProcess"/>
    <dgm:cxn modelId="{923DA199-0175-4CA8-B87F-F9EF2E9CCC73}" type="presOf" srcId="{A4B7E3F7-879A-4132-9535-D37DD3E082EB}" destId="{3CD6B2B8-5CE9-4114-8D39-7F16A9A80A13}" srcOrd="0" destOrd="0" presId="urn:microsoft.com/office/officeart/2009/3/layout/StepUpProcess"/>
    <dgm:cxn modelId="{A2B06CC1-B297-4B4F-92EF-5C60D5310E83}" type="presOf" srcId="{BC8342D8-9B83-4C79-BC94-76524F7C8ABE}" destId="{9967F01C-1FF2-40C4-90B1-15A4F28E4321}" srcOrd="0" destOrd="0" presId="urn:microsoft.com/office/officeart/2009/3/layout/StepUpProcess"/>
    <dgm:cxn modelId="{91285ECA-9AD5-4FB1-AC4A-1F3E511FD911}" type="presOf" srcId="{9C01C856-DA66-4C97-9001-EDD714EC2B7F}" destId="{6B2D0CFD-AA51-4D8C-A663-58CC47F6676D}" srcOrd="0" destOrd="0" presId="urn:microsoft.com/office/officeart/2009/3/layout/StepUpProcess"/>
    <dgm:cxn modelId="{630A04CC-6D46-4AD5-AF0F-1BFD43CFE987}" type="presOf" srcId="{FB216141-FC5E-4993-B8E4-FBF553C8DB7A}" destId="{7276E91B-1DBB-499D-947D-52C6A844A0DE}" srcOrd="0" destOrd="0" presId="urn:microsoft.com/office/officeart/2009/3/layout/StepUpProcess"/>
    <dgm:cxn modelId="{CA7520D1-A90F-4EDE-8B07-9E6B35D91757}" srcId="{8E6B1720-9D52-448D-A504-E03CF48DDCAA}" destId="{BC8342D8-9B83-4C79-BC94-76524F7C8ABE}" srcOrd="5" destOrd="0" parTransId="{C379BBCC-1F85-43B6-8862-363FF1D1B2F6}" sibTransId="{F94FA40B-584B-4DAF-8204-9A8787975305}"/>
    <dgm:cxn modelId="{CD7DABD8-016B-4592-81C2-4C02BC941175}" type="presOf" srcId="{A6FBD246-899C-4916-94E8-8EB35B98F311}" destId="{6EFC9250-2BAB-4716-8BDC-1A68380F8FA4}" srcOrd="0" destOrd="0" presId="urn:microsoft.com/office/officeart/2009/3/layout/StepUpProcess"/>
    <dgm:cxn modelId="{DE7D28FE-891D-4AAB-8EFF-9A4493FCF0AF}" srcId="{8E6B1720-9D52-448D-A504-E03CF48DDCAA}" destId="{28E74A52-3CBE-4062-B797-0440668F26C6}" srcOrd="1" destOrd="0" parTransId="{6904AB1B-E110-4F3B-88BC-51296F3818D1}" sibTransId="{5CB46727-B302-4FA2-A3FF-74E10A19F4BF}"/>
    <dgm:cxn modelId="{550071FA-1141-4868-9263-A8A6E41C98B3}" type="presParOf" srcId="{3BE4F78A-A6F4-40D0-B3A4-2C467E1E546B}" destId="{BD574825-76B6-4732-8E8A-76990F3D113E}" srcOrd="0" destOrd="0" presId="urn:microsoft.com/office/officeart/2009/3/layout/StepUpProcess"/>
    <dgm:cxn modelId="{0EFD6898-7EFC-4FEA-83D6-49DA57A6D73E}" type="presParOf" srcId="{BD574825-76B6-4732-8E8A-76990F3D113E}" destId="{7964D681-08FC-41FE-8255-E5ECC9E5B6BE}" srcOrd="0" destOrd="0" presId="urn:microsoft.com/office/officeart/2009/3/layout/StepUpProcess"/>
    <dgm:cxn modelId="{DD921ED5-587A-4AA2-B3B3-90CD8B988222}" type="presParOf" srcId="{BD574825-76B6-4732-8E8A-76990F3D113E}" destId="{7276E91B-1DBB-499D-947D-52C6A844A0DE}" srcOrd="1" destOrd="0" presId="urn:microsoft.com/office/officeart/2009/3/layout/StepUpProcess"/>
    <dgm:cxn modelId="{D57D938E-6B98-4BB3-8581-7B54828690D0}" type="presParOf" srcId="{BD574825-76B6-4732-8E8A-76990F3D113E}" destId="{613D2004-9020-430E-B91B-E1A4A10D5EE0}" srcOrd="2" destOrd="0" presId="urn:microsoft.com/office/officeart/2009/3/layout/StepUpProcess"/>
    <dgm:cxn modelId="{89F77A30-3E6E-48AD-99A4-6ABAB1496C3F}" type="presParOf" srcId="{3BE4F78A-A6F4-40D0-B3A4-2C467E1E546B}" destId="{4DF31FFF-C579-484D-9CF9-FD03AF4C30AC}" srcOrd="1" destOrd="0" presId="urn:microsoft.com/office/officeart/2009/3/layout/StepUpProcess"/>
    <dgm:cxn modelId="{1621A1EE-6E9B-41B4-A079-F137D306DD46}" type="presParOf" srcId="{4DF31FFF-C579-484D-9CF9-FD03AF4C30AC}" destId="{45834ECF-574A-41EF-BAD1-7AA27CFABEFF}" srcOrd="0" destOrd="0" presId="urn:microsoft.com/office/officeart/2009/3/layout/StepUpProcess"/>
    <dgm:cxn modelId="{1D3B18A5-F3EB-4B1A-8632-1E27CBF1053C}" type="presParOf" srcId="{3BE4F78A-A6F4-40D0-B3A4-2C467E1E546B}" destId="{92C09EBC-82CA-4A8F-A2D1-7D9D55CBA1C5}" srcOrd="2" destOrd="0" presId="urn:microsoft.com/office/officeart/2009/3/layout/StepUpProcess"/>
    <dgm:cxn modelId="{2B4EE94D-B37F-45F7-8FF1-635C92554DAE}" type="presParOf" srcId="{92C09EBC-82CA-4A8F-A2D1-7D9D55CBA1C5}" destId="{704AA94C-0FBB-41D0-AEB4-D4B0CE0880E2}" srcOrd="0" destOrd="0" presId="urn:microsoft.com/office/officeart/2009/3/layout/StepUpProcess"/>
    <dgm:cxn modelId="{01A3ECE5-1773-4C6F-B4CA-DE3C96A970EE}" type="presParOf" srcId="{92C09EBC-82CA-4A8F-A2D1-7D9D55CBA1C5}" destId="{1193052A-CBA3-49AF-976E-37900E03419A}" srcOrd="1" destOrd="0" presId="urn:microsoft.com/office/officeart/2009/3/layout/StepUpProcess"/>
    <dgm:cxn modelId="{7C28D3E9-59AF-4E15-A38D-EAA497CAC351}" type="presParOf" srcId="{92C09EBC-82CA-4A8F-A2D1-7D9D55CBA1C5}" destId="{E472E29E-8841-405E-A186-B2BFFFDE6DF7}" srcOrd="2" destOrd="0" presId="urn:microsoft.com/office/officeart/2009/3/layout/StepUpProcess"/>
    <dgm:cxn modelId="{600D4DF4-681C-469F-8600-4D35335E29CA}" type="presParOf" srcId="{3BE4F78A-A6F4-40D0-B3A4-2C467E1E546B}" destId="{FAC7454E-8649-431F-A5C2-1382BA94C554}" srcOrd="3" destOrd="0" presId="urn:microsoft.com/office/officeart/2009/3/layout/StepUpProcess"/>
    <dgm:cxn modelId="{EDCF6EAF-2227-4CDA-A8C4-77123326C034}" type="presParOf" srcId="{FAC7454E-8649-431F-A5C2-1382BA94C554}" destId="{2A64FB79-E1ED-4DEB-8D09-A179EDB49FF1}" srcOrd="0" destOrd="0" presId="urn:microsoft.com/office/officeart/2009/3/layout/StepUpProcess"/>
    <dgm:cxn modelId="{659FF055-45F0-4194-87C7-53596929E35F}" type="presParOf" srcId="{3BE4F78A-A6F4-40D0-B3A4-2C467E1E546B}" destId="{09C2AF2F-0319-4774-A9B5-ECD2D202A38C}" srcOrd="4" destOrd="0" presId="urn:microsoft.com/office/officeart/2009/3/layout/StepUpProcess"/>
    <dgm:cxn modelId="{861D43E2-26CB-4C2E-B3B9-E2FE5B97A615}" type="presParOf" srcId="{09C2AF2F-0319-4774-A9B5-ECD2D202A38C}" destId="{07ADA8A5-93FE-4C08-B7C5-20236178482F}" srcOrd="0" destOrd="0" presId="urn:microsoft.com/office/officeart/2009/3/layout/StepUpProcess"/>
    <dgm:cxn modelId="{42AE7E8B-B0F2-496C-93A1-95B618770113}" type="presParOf" srcId="{09C2AF2F-0319-4774-A9B5-ECD2D202A38C}" destId="{6EFC9250-2BAB-4716-8BDC-1A68380F8FA4}" srcOrd="1" destOrd="0" presId="urn:microsoft.com/office/officeart/2009/3/layout/StepUpProcess"/>
    <dgm:cxn modelId="{56E17BD8-B587-47FF-8EF6-2C31A371357A}" type="presParOf" srcId="{09C2AF2F-0319-4774-A9B5-ECD2D202A38C}" destId="{41C92B1D-E86D-443F-963D-738E7B9C4618}" srcOrd="2" destOrd="0" presId="urn:microsoft.com/office/officeart/2009/3/layout/StepUpProcess"/>
    <dgm:cxn modelId="{72EF50DC-CA09-4D87-8908-AB5D16382F97}" type="presParOf" srcId="{3BE4F78A-A6F4-40D0-B3A4-2C467E1E546B}" destId="{6CC003E3-B9C4-4C72-9351-7895A101DE2F}" srcOrd="5" destOrd="0" presId="urn:microsoft.com/office/officeart/2009/3/layout/StepUpProcess"/>
    <dgm:cxn modelId="{A707BF8F-7742-4379-927F-3DA4D1DAA94B}" type="presParOf" srcId="{6CC003E3-B9C4-4C72-9351-7895A101DE2F}" destId="{AE410976-FE55-4486-BCAF-B959D38A6028}" srcOrd="0" destOrd="0" presId="urn:microsoft.com/office/officeart/2009/3/layout/StepUpProcess"/>
    <dgm:cxn modelId="{8DBEC3D8-D51B-4D36-A3DE-0DA86AC41F46}" type="presParOf" srcId="{3BE4F78A-A6F4-40D0-B3A4-2C467E1E546B}" destId="{8DE58BB0-5F69-4BE8-9EB0-85359BF1CEB8}" srcOrd="6" destOrd="0" presId="urn:microsoft.com/office/officeart/2009/3/layout/StepUpProcess"/>
    <dgm:cxn modelId="{EE1CE6E7-6C7D-4CA5-9D95-C04C4B8D6608}" type="presParOf" srcId="{8DE58BB0-5F69-4BE8-9EB0-85359BF1CEB8}" destId="{EE8214D6-C0FE-4297-83A0-D336CC9B6832}" srcOrd="0" destOrd="0" presId="urn:microsoft.com/office/officeart/2009/3/layout/StepUpProcess"/>
    <dgm:cxn modelId="{B1EBD75F-EF5A-4D48-AAB1-02609A720349}" type="presParOf" srcId="{8DE58BB0-5F69-4BE8-9EB0-85359BF1CEB8}" destId="{3CD6B2B8-5CE9-4114-8D39-7F16A9A80A13}" srcOrd="1" destOrd="0" presId="urn:microsoft.com/office/officeart/2009/3/layout/StepUpProcess"/>
    <dgm:cxn modelId="{DF92A1A8-5F43-4A18-8F4F-786FF000F7F2}" type="presParOf" srcId="{8DE58BB0-5F69-4BE8-9EB0-85359BF1CEB8}" destId="{92C98F25-B1C3-4887-B367-C7C54A3EA83E}" srcOrd="2" destOrd="0" presId="urn:microsoft.com/office/officeart/2009/3/layout/StepUpProcess"/>
    <dgm:cxn modelId="{1CF7172E-F2D7-410D-B366-91ED591D9151}" type="presParOf" srcId="{3BE4F78A-A6F4-40D0-B3A4-2C467E1E546B}" destId="{6EFA68CA-393D-4443-BBC7-E5DF342D7FB6}" srcOrd="7" destOrd="0" presId="urn:microsoft.com/office/officeart/2009/3/layout/StepUpProcess"/>
    <dgm:cxn modelId="{9A93E39F-80D5-432B-8417-1580EA927139}" type="presParOf" srcId="{6EFA68CA-393D-4443-BBC7-E5DF342D7FB6}" destId="{49A54665-84CB-4AFF-9E67-6BAA2D1C3D2E}" srcOrd="0" destOrd="0" presId="urn:microsoft.com/office/officeart/2009/3/layout/StepUpProcess"/>
    <dgm:cxn modelId="{C41D2978-6103-4FB2-9C51-8CEB745659D9}" type="presParOf" srcId="{3BE4F78A-A6F4-40D0-B3A4-2C467E1E546B}" destId="{12E790EA-4659-474C-BDB3-D05C061594EF}" srcOrd="8" destOrd="0" presId="urn:microsoft.com/office/officeart/2009/3/layout/StepUpProcess"/>
    <dgm:cxn modelId="{86EA24B1-B078-4CC1-A625-4D16D9FF53DD}" type="presParOf" srcId="{12E790EA-4659-474C-BDB3-D05C061594EF}" destId="{EB3B122B-066B-482E-8389-4403E365624C}" srcOrd="0" destOrd="0" presId="urn:microsoft.com/office/officeart/2009/3/layout/StepUpProcess"/>
    <dgm:cxn modelId="{51DE0312-9636-4151-8FA0-B425FB22B187}" type="presParOf" srcId="{12E790EA-4659-474C-BDB3-D05C061594EF}" destId="{6B2D0CFD-AA51-4D8C-A663-58CC47F6676D}" srcOrd="1" destOrd="0" presId="urn:microsoft.com/office/officeart/2009/3/layout/StepUpProcess"/>
    <dgm:cxn modelId="{0A7BBDA5-EE0F-4F8F-B0FB-D5A1BD693E69}" type="presParOf" srcId="{12E790EA-4659-474C-BDB3-D05C061594EF}" destId="{70A8F29D-3045-4E5E-9EA8-34264EA4F98C}" srcOrd="2" destOrd="0" presId="urn:microsoft.com/office/officeart/2009/3/layout/StepUpProcess"/>
    <dgm:cxn modelId="{DCE566CD-E14A-4A9D-817B-2F7C97964793}" type="presParOf" srcId="{3BE4F78A-A6F4-40D0-B3A4-2C467E1E546B}" destId="{1F2E4CB6-6AEA-4068-ACD5-A0723578B740}" srcOrd="9" destOrd="0" presId="urn:microsoft.com/office/officeart/2009/3/layout/StepUpProcess"/>
    <dgm:cxn modelId="{141897B4-0999-4ACA-849D-B247131E2C48}" type="presParOf" srcId="{1F2E4CB6-6AEA-4068-ACD5-A0723578B740}" destId="{D6515FE8-6931-4794-92F1-D793671DEB3F}" srcOrd="0" destOrd="0" presId="urn:microsoft.com/office/officeart/2009/3/layout/StepUpProcess"/>
    <dgm:cxn modelId="{78845EDD-79DF-444B-BCE4-BFF4C5783A4E}" type="presParOf" srcId="{3BE4F78A-A6F4-40D0-B3A4-2C467E1E546B}" destId="{37A10A1D-DA76-4A81-8A3C-5D2EF4607E6F}" srcOrd="10" destOrd="0" presId="urn:microsoft.com/office/officeart/2009/3/layout/StepUpProcess"/>
    <dgm:cxn modelId="{3484DA4F-64FD-493B-B900-BB8708C738B7}" type="presParOf" srcId="{37A10A1D-DA76-4A81-8A3C-5D2EF4607E6F}" destId="{6186D1A3-35D4-46DF-A431-F1FF81D32193}" srcOrd="0" destOrd="0" presId="urn:microsoft.com/office/officeart/2009/3/layout/StepUpProcess"/>
    <dgm:cxn modelId="{F0328ED5-B815-4A9C-B13C-FAAAF445F170}" type="presParOf" srcId="{37A10A1D-DA76-4A81-8A3C-5D2EF4607E6F}" destId="{9967F01C-1FF2-40C4-90B1-15A4F28E432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D36321-439F-49DC-857F-F6DCEB421A29}" type="doc">
      <dgm:prSet loTypeId="urn:microsoft.com/office/officeart/2005/8/layout/pyramid2" loCatId="pyramid" qsTypeId="urn:microsoft.com/office/officeart/2005/8/quickstyle/simple1" qsCatId="simple" csTypeId="urn:microsoft.com/office/officeart/2005/8/colors/accent5_4" csCatId="accent5" phldr="1"/>
      <dgm:spPr/>
    </dgm:pt>
    <dgm:pt modelId="{3D506197-E606-4845-9058-7247FBDE873F}">
      <dgm:prSet phldrT="[Texto]" custT="1"/>
      <dgm:spPr/>
      <dgm:t>
        <a:bodyPr/>
        <a:lstStyle/>
        <a:p>
          <a:r>
            <a:rPr lang="pt-BR" sz="1600" b="1" dirty="0">
              <a:latin typeface="Roboto" pitchFamily="2" charset="0"/>
              <a:ea typeface="Roboto" pitchFamily="2" charset="0"/>
            </a:rPr>
            <a:t>Burguesia industrial</a:t>
          </a:r>
          <a:r>
            <a:rPr lang="pt-BR" sz="1600" dirty="0">
              <a:latin typeface="Roboto" pitchFamily="2" charset="0"/>
              <a:ea typeface="Roboto" pitchFamily="2" charset="0"/>
            </a:rPr>
            <a:t>: donos das matérias-primas, das fábricas e das máquinas.</a:t>
          </a:r>
        </a:p>
      </dgm:t>
    </dgm:pt>
    <dgm:pt modelId="{0B035B13-4B9C-4997-B502-A965762C1F2E}" type="parTrans" cxnId="{05E90254-2D46-4C3C-BEDF-72F9C77A674A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9BE60AFB-1E79-4BCE-B72E-90C6FB5674BF}" type="sibTrans" cxnId="{05E90254-2D46-4C3C-BEDF-72F9C77A674A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E44A60E4-4620-44AB-951C-30DC4EE24ABF}">
      <dgm:prSet phldrT="[Texto]" custT="1"/>
      <dgm:spPr/>
      <dgm:t>
        <a:bodyPr/>
        <a:lstStyle/>
        <a:p>
          <a:r>
            <a:rPr lang="pt-BR" sz="1600" b="1" dirty="0">
              <a:latin typeface="Roboto" pitchFamily="2" charset="0"/>
              <a:ea typeface="Roboto" pitchFamily="2" charset="0"/>
            </a:rPr>
            <a:t>Operariado</a:t>
          </a:r>
          <a:r>
            <a:rPr lang="pt-BR" sz="1600" dirty="0">
              <a:latin typeface="Roboto" pitchFamily="2" charset="0"/>
              <a:ea typeface="Roboto" pitchFamily="2" charset="0"/>
            </a:rPr>
            <a:t>: pessoas que trocavam sua força de trabalho por um salário.</a:t>
          </a:r>
        </a:p>
      </dgm:t>
    </dgm:pt>
    <dgm:pt modelId="{33ED9AA2-0C84-44D4-96FB-7C5EB265B888}" type="parTrans" cxnId="{198C986D-E75F-4E08-934F-B43D6C7BFE47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B2CEB7A7-AA02-4B1C-AF4B-92C8567F507C}" type="sibTrans" cxnId="{198C986D-E75F-4E08-934F-B43D6C7BFE47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29808C09-445E-4D14-83EE-AEF581043F02}" type="pres">
      <dgm:prSet presAssocID="{10D36321-439F-49DC-857F-F6DCEB421A29}" presName="compositeShape" presStyleCnt="0">
        <dgm:presLayoutVars>
          <dgm:dir/>
          <dgm:resizeHandles/>
        </dgm:presLayoutVars>
      </dgm:prSet>
      <dgm:spPr/>
    </dgm:pt>
    <dgm:pt modelId="{60D28FF9-5CF7-4CF5-8693-98399B8C427C}" type="pres">
      <dgm:prSet presAssocID="{10D36321-439F-49DC-857F-F6DCEB421A29}" presName="pyramid" presStyleLbl="node1" presStyleIdx="0" presStyleCnt="1" custLinFactNeighborX="4206" custLinFactNeighborY="-4629"/>
      <dgm:spPr/>
    </dgm:pt>
    <dgm:pt modelId="{9329674B-C2F4-4609-8877-10BF1916187D}" type="pres">
      <dgm:prSet presAssocID="{10D36321-439F-49DC-857F-F6DCEB421A29}" presName="theList" presStyleCnt="0"/>
      <dgm:spPr/>
    </dgm:pt>
    <dgm:pt modelId="{ABAD9B0C-3F77-4DB7-9088-D520F588CBAB}" type="pres">
      <dgm:prSet presAssocID="{3D506197-E606-4845-9058-7247FBDE873F}" presName="aNode" presStyleLbl="fgAcc1" presStyleIdx="0" presStyleCnt="2" custScaleX="90887" custScaleY="37459">
        <dgm:presLayoutVars>
          <dgm:bulletEnabled val="1"/>
        </dgm:presLayoutVars>
      </dgm:prSet>
      <dgm:spPr/>
    </dgm:pt>
    <dgm:pt modelId="{EA31FF18-254C-403A-B46F-8DD325401A6A}" type="pres">
      <dgm:prSet presAssocID="{3D506197-E606-4845-9058-7247FBDE873F}" presName="aSpace" presStyleCnt="0"/>
      <dgm:spPr/>
    </dgm:pt>
    <dgm:pt modelId="{E804F305-592A-48F3-BAFA-C70F10505C0C}" type="pres">
      <dgm:prSet presAssocID="{E44A60E4-4620-44AB-951C-30DC4EE24ABF}" presName="aNode" presStyleLbl="fgAcc1" presStyleIdx="1" presStyleCnt="2" custScaleX="94698" custScaleY="41570">
        <dgm:presLayoutVars>
          <dgm:bulletEnabled val="1"/>
        </dgm:presLayoutVars>
      </dgm:prSet>
      <dgm:spPr/>
    </dgm:pt>
    <dgm:pt modelId="{5B6B5829-85E0-4670-82B3-ADBE5FB6B6D6}" type="pres">
      <dgm:prSet presAssocID="{E44A60E4-4620-44AB-951C-30DC4EE24ABF}" presName="aSpace" presStyleCnt="0"/>
      <dgm:spPr/>
    </dgm:pt>
  </dgm:ptLst>
  <dgm:cxnLst>
    <dgm:cxn modelId="{198C986D-E75F-4E08-934F-B43D6C7BFE47}" srcId="{10D36321-439F-49DC-857F-F6DCEB421A29}" destId="{E44A60E4-4620-44AB-951C-30DC4EE24ABF}" srcOrd="1" destOrd="0" parTransId="{33ED9AA2-0C84-44D4-96FB-7C5EB265B888}" sibTransId="{B2CEB7A7-AA02-4B1C-AF4B-92C8567F507C}"/>
    <dgm:cxn modelId="{05E90254-2D46-4C3C-BEDF-72F9C77A674A}" srcId="{10D36321-439F-49DC-857F-F6DCEB421A29}" destId="{3D506197-E606-4845-9058-7247FBDE873F}" srcOrd="0" destOrd="0" parTransId="{0B035B13-4B9C-4997-B502-A965762C1F2E}" sibTransId="{9BE60AFB-1E79-4BCE-B72E-90C6FB5674BF}"/>
    <dgm:cxn modelId="{0D4F16D4-0C6B-4877-B403-DFC0BFE0927F}" type="presOf" srcId="{E44A60E4-4620-44AB-951C-30DC4EE24ABF}" destId="{E804F305-592A-48F3-BAFA-C70F10505C0C}" srcOrd="0" destOrd="0" presId="urn:microsoft.com/office/officeart/2005/8/layout/pyramid2"/>
    <dgm:cxn modelId="{C0D4EED5-04CF-4705-945B-09B1C7E68639}" type="presOf" srcId="{3D506197-E606-4845-9058-7247FBDE873F}" destId="{ABAD9B0C-3F77-4DB7-9088-D520F588CBAB}" srcOrd="0" destOrd="0" presId="urn:microsoft.com/office/officeart/2005/8/layout/pyramid2"/>
    <dgm:cxn modelId="{0E24A6F4-5732-4356-AE48-72416F46C794}" type="presOf" srcId="{10D36321-439F-49DC-857F-F6DCEB421A29}" destId="{29808C09-445E-4D14-83EE-AEF581043F02}" srcOrd="0" destOrd="0" presId="urn:microsoft.com/office/officeart/2005/8/layout/pyramid2"/>
    <dgm:cxn modelId="{39A29B91-CA12-420A-8652-377F6521E819}" type="presParOf" srcId="{29808C09-445E-4D14-83EE-AEF581043F02}" destId="{60D28FF9-5CF7-4CF5-8693-98399B8C427C}" srcOrd="0" destOrd="0" presId="urn:microsoft.com/office/officeart/2005/8/layout/pyramid2"/>
    <dgm:cxn modelId="{1D0B4C43-C6BF-4D79-91E6-2856C5A14A04}" type="presParOf" srcId="{29808C09-445E-4D14-83EE-AEF581043F02}" destId="{9329674B-C2F4-4609-8877-10BF1916187D}" srcOrd="1" destOrd="0" presId="urn:microsoft.com/office/officeart/2005/8/layout/pyramid2"/>
    <dgm:cxn modelId="{E6D80AAC-6733-4703-99BD-D28569DCB3EF}" type="presParOf" srcId="{9329674B-C2F4-4609-8877-10BF1916187D}" destId="{ABAD9B0C-3F77-4DB7-9088-D520F588CBAB}" srcOrd="0" destOrd="0" presId="urn:microsoft.com/office/officeart/2005/8/layout/pyramid2"/>
    <dgm:cxn modelId="{A125DC31-EDB8-40EC-BF14-978D435ED308}" type="presParOf" srcId="{9329674B-C2F4-4609-8877-10BF1916187D}" destId="{EA31FF18-254C-403A-B46F-8DD325401A6A}" srcOrd="1" destOrd="0" presId="urn:microsoft.com/office/officeart/2005/8/layout/pyramid2"/>
    <dgm:cxn modelId="{D023F87B-44F4-40EA-B814-79EF2255F779}" type="presParOf" srcId="{9329674B-C2F4-4609-8877-10BF1916187D}" destId="{E804F305-592A-48F3-BAFA-C70F10505C0C}" srcOrd="2" destOrd="0" presId="urn:microsoft.com/office/officeart/2005/8/layout/pyramid2"/>
    <dgm:cxn modelId="{2125FD82-56C4-4769-8A76-510EDA7A05A9}" type="presParOf" srcId="{9329674B-C2F4-4609-8877-10BF1916187D}" destId="{5B6B5829-85E0-4670-82B3-ADBE5FB6B6D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49A4ADB-A18F-479B-A1D0-C831DF713CF2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11D19A4-F910-4D95-AD4F-60964AAEC79B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Maior divisão do trabalho</a:t>
          </a:r>
        </a:p>
      </dgm:t>
    </dgm:pt>
    <dgm:pt modelId="{ADD99E85-A14B-4898-B218-F0ADCCD6C0AA}" type="parTrans" cxnId="{14DBD3BF-14E5-41BB-B783-A2EBE165A08F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AE7AA938-B075-4CDA-B4D8-2B1C5874FEB6}" type="sibTrans" cxnId="{14DBD3BF-14E5-41BB-B783-A2EBE165A08F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188AC9D4-328D-4763-B7A8-0DA7B6C7D2E3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Maior produtividade</a:t>
          </a:r>
        </a:p>
        <a:p>
          <a:r>
            <a:rPr lang="pt-BR" sz="1200" dirty="0">
              <a:latin typeface="Roboto" pitchFamily="2" charset="0"/>
              <a:ea typeface="Roboto" pitchFamily="2" charset="0"/>
            </a:rPr>
            <a:t> </a:t>
          </a:r>
        </a:p>
      </dgm:t>
    </dgm:pt>
    <dgm:pt modelId="{0DD82DEF-E725-4283-B231-7EE59E0EB490}" type="parTrans" cxnId="{1E6DC5B1-0F11-473A-A1D8-E6C08001EB7B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BD320789-8421-42A2-BEA6-3D4DECFE2EA7}" type="sibTrans" cxnId="{1E6DC5B1-0F11-473A-A1D8-E6C08001EB7B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7C12279D-99D8-422D-872B-25781668A5E1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Perda do conhecimento do processo produtivo pelo trabalhador</a:t>
          </a:r>
        </a:p>
      </dgm:t>
    </dgm:pt>
    <dgm:pt modelId="{A8266309-7C2D-4729-B250-1619BC878BDC}" type="sibTrans" cxnId="{795F3948-5554-4F84-B8C1-5184AC8D7D36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EE408074-030F-434D-BA9F-A08F09B29958}" type="parTrans" cxnId="{795F3948-5554-4F84-B8C1-5184AC8D7D36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F52BEA24-68BE-4DA5-8219-3BE572999C97}" type="pres">
      <dgm:prSet presAssocID="{049A4ADB-A18F-479B-A1D0-C831DF713C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CF41B80-4310-48CF-B0B8-BB8EBBF2FFE0}" type="pres">
      <dgm:prSet presAssocID="{7C12279D-99D8-422D-872B-25781668A5E1}" presName="gear1" presStyleLbl="node1" presStyleIdx="0" presStyleCnt="3">
        <dgm:presLayoutVars>
          <dgm:chMax val="1"/>
          <dgm:bulletEnabled val="1"/>
        </dgm:presLayoutVars>
      </dgm:prSet>
      <dgm:spPr/>
    </dgm:pt>
    <dgm:pt modelId="{79A9C777-CDC3-49D4-A366-FB98C2BF295E}" type="pres">
      <dgm:prSet presAssocID="{7C12279D-99D8-422D-872B-25781668A5E1}" presName="gear1srcNode" presStyleLbl="node1" presStyleIdx="0" presStyleCnt="3"/>
      <dgm:spPr/>
    </dgm:pt>
    <dgm:pt modelId="{CF8F9508-8B88-4E6D-8A22-EBE78FF861FB}" type="pres">
      <dgm:prSet presAssocID="{7C12279D-99D8-422D-872B-25781668A5E1}" presName="gear1dstNode" presStyleLbl="node1" presStyleIdx="0" presStyleCnt="3"/>
      <dgm:spPr/>
    </dgm:pt>
    <dgm:pt modelId="{F466A95B-95C8-41A5-A822-043E065241D5}" type="pres">
      <dgm:prSet presAssocID="{188AC9D4-328D-4763-B7A8-0DA7B6C7D2E3}" presName="gear2" presStyleLbl="node1" presStyleIdx="1" presStyleCnt="3" custScaleX="117499" custScaleY="109230">
        <dgm:presLayoutVars>
          <dgm:chMax val="1"/>
          <dgm:bulletEnabled val="1"/>
        </dgm:presLayoutVars>
      </dgm:prSet>
      <dgm:spPr/>
    </dgm:pt>
    <dgm:pt modelId="{7A6EDC8C-D072-446A-965E-E278307A58D6}" type="pres">
      <dgm:prSet presAssocID="{188AC9D4-328D-4763-B7A8-0DA7B6C7D2E3}" presName="gear2srcNode" presStyleLbl="node1" presStyleIdx="1" presStyleCnt="3"/>
      <dgm:spPr/>
    </dgm:pt>
    <dgm:pt modelId="{ECEF3807-DCDC-41BA-A63B-FB4540C3F052}" type="pres">
      <dgm:prSet presAssocID="{188AC9D4-328D-4763-B7A8-0DA7B6C7D2E3}" presName="gear2dstNode" presStyleLbl="node1" presStyleIdx="1" presStyleCnt="3"/>
      <dgm:spPr/>
    </dgm:pt>
    <dgm:pt modelId="{26A573AD-2F29-4105-9EEB-3F06CB616783}" type="pres">
      <dgm:prSet presAssocID="{911D19A4-F910-4D95-AD4F-60964AAEC79B}" presName="gear3" presStyleLbl="node1" presStyleIdx="2" presStyleCnt="3"/>
      <dgm:spPr/>
    </dgm:pt>
    <dgm:pt modelId="{DDB3CB50-5601-488D-A545-A363DA3D2A93}" type="pres">
      <dgm:prSet presAssocID="{911D19A4-F910-4D95-AD4F-60964AAEC79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8A34E9D-A8F4-45FE-BFDA-2ADCD63E1F64}" type="pres">
      <dgm:prSet presAssocID="{911D19A4-F910-4D95-AD4F-60964AAEC79B}" presName="gear3srcNode" presStyleLbl="node1" presStyleIdx="2" presStyleCnt="3"/>
      <dgm:spPr/>
    </dgm:pt>
    <dgm:pt modelId="{403F48FA-5A45-42EF-9995-9D62989D1EA2}" type="pres">
      <dgm:prSet presAssocID="{911D19A4-F910-4D95-AD4F-60964AAEC79B}" presName="gear3dstNode" presStyleLbl="node1" presStyleIdx="2" presStyleCnt="3"/>
      <dgm:spPr/>
    </dgm:pt>
    <dgm:pt modelId="{B79445B1-6F5B-48B6-8EF4-D36A2A36EA97}" type="pres">
      <dgm:prSet presAssocID="{A8266309-7C2D-4729-B250-1619BC878BDC}" presName="connector1" presStyleLbl="sibTrans2D1" presStyleIdx="0" presStyleCnt="3"/>
      <dgm:spPr/>
    </dgm:pt>
    <dgm:pt modelId="{3550704C-2138-4966-A832-F2060CDC6A19}" type="pres">
      <dgm:prSet presAssocID="{BD320789-8421-42A2-BEA6-3D4DECFE2EA7}" presName="connector2" presStyleLbl="sibTrans2D1" presStyleIdx="1" presStyleCnt="3"/>
      <dgm:spPr/>
    </dgm:pt>
    <dgm:pt modelId="{28998342-0420-4F4F-B127-9C40D90FD07A}" type="pres">
      <dgm:prSet presAssocID="{AE7AA938-B075-4CDA-B4D8-2B1C5874FEB6}" presName="connector3" presStyleLbl="sibTrans2D1" presStyleIdx="2" presStyleCnt="3"/>
      <dgm:spPr/>
    </dgm:pt>
  </dgm:ptLst>
  <dgm:cxnLst>
    <dgm:cxn modelId="{DEEF3502-D069-4603-9021-84615BD93D8D}" type="presOf" srcId="{7C12279D-99D8-422D-872B-25781668A5E1}" destId="{79A9C777-CDC3-49D4-A366-FB98C2BF295E}" srcOrd="1" destOrd="0" presId="urn:microsoft.com/office/officeart/2005/8/layout/gear1"/>
    <dgm:cxn modelId="{53B07F1A-3867-4055-9E01-D306D8AE7168}" type="presOf" srcId="{188AC9D4-328D-4763-B7A8-0DA7B6C7D2E3}" destId="{7A6EDC8C-D072-446A-965E-E278307A58D6}" srcOrd="1" destOrd="0" presId="urn:microsoft.com/office/officeart/2005/8/layout/gear1"/>
    <dgm:cxn modelId="{45E53A21-A2F0-4FB7-ADA3-F5387D1ABADC}" type="presOf" srcId="{911D19A4-F910-4D95-AD4F-60964AAEC79B}" destId="{DDB3CB50-5601-488D-A545-A363DA3D2A93}" srcOrd="1" destOrd="0" presId="urn:microsoft.com/office/officeart/2005/8/layout/gear1"/>
    <dgm:cxn modelId="{30606C21-98ED-419E-B900-FB279459ADF2}" type="presOf" srcId="{AE7AA938-B075-4CDA-B4D8-2B1C5874FEB6}" destId="{28998342-0420-4F4F-B127-9C40D90FD07A}" srcOrd="0" destOrd="0" presId="urn:microsoft.com/office/officeart/2005/8/layout/gear1"/>
    <dgm:cxn modelId="{BBF3EF2D-55BF-4282-8FED-B80C5DC5EBD7}" type="presOf" srcId="{188AC9D4-328D-4763-B7A8-0DA7B6C7D2E3}" destId="{ECEF3807-DCDC-41BA-A63B-FB4540C3F052}" srcOrd="2" destOrd="0" presId="urn:microsoft.com/office/officeart/2005/8/layout/gear1"/>
    <dgm:cxn modelId="{A32EA133-EC83-4BAC-912B-368D01149E7A}" type="presOf" srcId="{911D19A4-F910-4D95-AD4F-60964AAEC79B}" destId="{48A34E9D-A8F4-45FE-BFDA-2ADCD63E1F64}" srcOrd="2" destOrd="0" presId="urn:microsoft.com/office/officeart/2005/8/layout/gear1"/>
    <dgm:cxn modelId="{795F3948-5554-4F84-B8C1-5184AC8D7D36}" srcId="{049A4ADB-A18F-479B-A1D0-C831DF713CF2}" destId="{7C12279D-99D8-422D-872B-25781668A5E1}" srcOrd="0" destOrd="0" parTransId="{EE408074-030F-434D-BA9F-A08F09B29958}" sibTransId="{A8266309-7C2D-4729-B250-1619BC878BDC}"/>
    <dgm:cxn modelId="{D21EB677-EB2B-42DE-9100-23389955F0F8}" type="presOf" srcId="{911D19A4-F910-4D95-AD4F-60964AAEC79B}" destId="{26A573AD-2F29-4105-9EEB-3F06CB616783}" srcOrd="0" destOrd="0" presId="urn:microsoft.com/office/officeart/2005/8/layout/gear1"/>
    <dgm:cxn modelId="{636E9D8C-ABC9-4042-B86D-018AC60A2402}" type="presOf" srcId="{7C12279D-99D8-422D-872B-25781668A5E1}" destId="{CF8F9508-8B88-4E6D-8A22-EBE78FF861FB}" srcOrd="2" destOrd="0" presId="urn:microsoft.com/office/officeart/2005/8/layout/gear1"/>
    <dgm:cxn modelId="{98C24498-07E6-40D8-9E8F-98BAFA59D133}" type="presOf" srcId="{188AC9D4-328D-4763-B7A8-0DA7B6C7D2E3}" destId="{F466A95B-95C8-41A5-A822-043E065241D5}" srcOrd="0" destOrd="0" presId="urn:microsoft.com/office/officeart/2005/8/layout/gear1"/>
    <dgm:cxn modelId="{A26BADA8-9006-4083-AEC4-B032FB4F3F9E}" type="presOf" srcId="{A8266309-7C2D-4729-B250-1619BC878BDC}" destId="{B79445B1-6F5B-48B6-8EF4-D36A2A36EA97}" srcOrd="0" destOrd="0" presId="urn:microsoft.com/office/officeart/2005/8/layout/gear1"/>
    <dgm:cxn modelId="{1E6DC5B1-0F11-473A-A1D8-E6C08001EB7B}" srcId="{049A4ADB-A18F-479B-A1D0-C831DF713CF2}" destId="{188AC9D4-328D-4763-B7A8-0DA7B6C7D2E3}" srcOrd="1" destOrd="0" parTransId="{0DD82DEF-E725-4283-B231-7EE59E0EB490}" sibTransId="{BD320789-8421-42A2-BEA6-3D4DECFE2EA7}"/>
    <dgm:cxn modelId="{14DBD3BF-14E5-41BB-B783-A2EBE165A08F}" srcId="{049A4ADB-A18F-479B-A1D0-C831DF713CF2}" destId="{911D19A4-F910-4D95-AD4F-60964AAEC79B}" srcOrd="2" destOrd="0" parTransId="{ADD99E85-A14B-4898-B218-F0ADCCD6C0AA}" sibTransId="{AE7AA938-B075-4CDA-B4D8-2B1C5874FEB6}"/>
    <dgm:cxn modelId="{3F84BEE9-0FC7-4B38-ADE4-05B725649B93}" type="presOf" srcId="{7C12279D-99D8-422D-872B-25781668A5E1}" destId="{9CF41B80-4310-48CF-B0B8-BB8EBBF2FFE0}" srcOrd="0" destOrd="0" presId="urn:microsoft.com/office/officeart/2005/8/layout/gear1"/>
    <dgm:cxn modelId="{E007DCED-6C8E-4E76-82FA-01EF34789AA3}" type="presOf" srcId="{911D19A4-F910-4D95-AD4F-60964AAEC79B}" destId="{403F48FA-5A45-42EF-9995-9D62989D1EA2}" srcOrd="3" destOrd="0" presId="urn:microsoft.com/office/officeart/2005/8/layout/gear1"/>
    <dgm:cxn modelId="{80A13DF8-D71F-4931-B26E-528F5458F84C}" type="presOf" srcId="{049A4ADB-A18F-479B-A1D0-C831DF713CF2}" destId="{F52BEA24-68BE-4DA5-8219-3BE572999C97}" srcOrd="0" destOrd="0" presId="urn:microsoft.com/office/officeart/2005/8/layout/gear1"/>
    <dgm:cxn modelId="{D99EF7F8-2D54-433E-BE14-B22C87B538BE}" type="presOf" srcId="{BD320789-8421-42A2-BEA6-3D4DECFE2EA7}" destId="{3550704C-2138-4966-A832-F2060CDC6A19}" srcOrd="0" destOrd="0" presId="urn:microsoft.com/office/officeart/2005/8/layout/gear1"/>
    <dgm:cxn modelId="{E8D75BFE-76F2-4123-9806-2AA79E98342F}" type="presParOf" srcId="{F52BEA24-68BE-4DA5-8219-3BE572999C97}" destId="{9CF41B80-4310-48CF-B0B8-BB8EBBF2FFE0}" srcOrd="0" destOrd="0" presId="urn:microsoft.com/office/officeart/2005/8/layout/gear1"/>
    <dgm:cxn modelId="{D2F9F99B-699C-4886-BD65-8CEFC942A979}" type="presParOf" srcId="{F52BEA24-68BE-4DA5-8219-3BE572999C97}" destId="{79A9C777-CDC3-49D4-A366-FB98C2BF295E}" srcOrd="1" destOrd="0" presId="urn:microsoft.com/office/officeart/2005/8/layout/gear1"/>
    <dgm:cxn modelId="{C7BFE486-C62D-450E-AD14-044FE81D4BC5}" type="presParOf" srcId="{F52BEA24-68BE-4DA5-8219-3BE572999C97}" destId="{CF8F9508-8B88-4E6D-8A22-EBE78FF861FB}" srcOrd="2" destOrd="0" presId="urn:microsoft.com/office/officeart/2005/8/layout/gear1"/>
    <dgm:cxn modelId="{C6CB7C1D-0E51-472C-B276-A758A250D4FB}" type="presParOf" srcId="{F52BEA24-68BE-4DA5-8219-3BE572999C97}" destId="{F466A95B-95C8-41A5-A822-043E065241D5}" srcOrd="3" destOrd="0" presId="urn:microsoft.com/office/officeart/2005/8/layout/gear1"/>
    <dgm:cxn modelId="{12EF2D2D-A0B6-4DCC-AFDF-B48412E586EE}" type="presParOf" srcId="{F52BEA24-68BE-4DA5-8219-3BE572999C97}" destId="{7A6EDC8C-D072-446A-965E-E278307A58D6}" srcOrd="4" destOrd="0" presId="urn:microsoft.com/office/officeart/2005/8/layout/gear1"/>
    <dgm:cxn modelId="{BF5C9EF7-378E-4930-B690-27F9B30B89DA}" type="presParOf" srcId="{F52BEA24-68BE-4DA5-8219-3BE572999C97}" destId="{ECEF3807-DCDC-41BA-A63B-FB4540C3F052}" srcOrd="5" destOrd="0" presId="urn:microsoft.com/office/officeart/2005/8/layout/gear1"/>
    <dgm:cxn modelId="{AB4090D1-22B7-461F-9A49-40BFEDF3EA1C}" type="presParOf" srcId="{F52BEA24-68BE-4DA5-8219-3BE572999C97}" destId="{26A573AD-2F29-4105-9EEB-3F06CB616783}" srcOrd="6" destOrd="0" presId="urn:microsoft.com/office/officeart/2005/8/layout/gear1"/>
    <dgm:cxn modelId="{5289263E-CFCD-46AE-A49E-3B7FD54976BC}" type="presParOf" srcId="{F52BEA24-68BE-4DA5-8219-3BE572999C97}" destId="{DDB3CB50-5601-488D-A545-A363DA3D2A93}" srcOrd="7" destOrd="0" presId="urn:microsoft.com/office/officeart/2005/8/layout/gear1"/>
    <dgm:cxn modelId="{C04322C6-255F-45AE-AD8C-FC469B4A5B83}" type="presParOf" srcId="{F52BEA24-68BE-4DA5-8219-3BE572999C97}" destId="{48A34E9D-A8F4-45FE-BFDA-2ADCD63E1F64}" srcOrd="8" destOrd="0" presId="urn:microsoft.com/office/officeart/2005/8/layout/gear1"/>
    <dgm:cxn modelId="{E24A80A3-2C34-48A8-907C-C00C594C3D88}" type="presParOf" srcId="{F52BEA24-68BE-4DA5-8219-3BE572999C97}" destId="{403F48FA-5A45-42EF-9995-9D62989D1EA2}" srcOrd="9" destOrd="0" presId="urn:microsoft.com/office/officeart/2005/8/layout/gear1"/>
    <dgm:cxn modelId="{A1B7FFB8-080F-4F67-A205-78BB256F5EAC}" type="presParOf" srcId="{F52BEA24-68BE-4DA5-8219-3BE572999C97}" destId="{B79445B1-6F5B-48B6-8EF4-D36A2A36EA97}" srcOrd="10" destOrd="0" presId="urn:microsoft.com/office/officeart/2005/8/layout/gear1"/>
    <dgm:cxn modelId="{A47C3085-592B-4AE2-B823-2391DFD3F267}" type="presParOf" srcId="{F52BEA24-68BE-4DA5-8219-3BE572999C97}" destId="{3550704C-2138-4966-A832-F2060CDC6A19}" srcOrd="11" destOrd="0" presId="urn:microsoft.com/office/officeart/2005/8/layout/gear1"/>
    <dgm:cxn modelId="{FD89BB1B-B47C-492B-9655-0448F1432FE3}" type="presParOf" srcId="{F52BEA24-68BE-4DA5-8219-3BE572999C97}" destId="{28998342-0420-4F4F-B127-9C40D90FD07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6028C00-89CF-42DF-9662-ACF9AB2BDACA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3960C887-BF88-49D0-9D94-EE98726219EE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Aumento da população mundial. </a:t>
          </a:r>
        </a:p>
      </dgm:t>
    </dgm:pt>
    <dgm:pt modelId="{1CB1EDED-EC9F-426E-8BF9-E5263A90A4D3}" type="parTrans" cxnId="{E4EF5129-C743-4FC0-A404-4B6DF9D79F01}">
      <dgm:prSet/>
      <dgm:spPr/>
      <dgm:t>
        <a:bodyPr/>
        <a:lstStyle/>
        <a:p>
          <a:endParaRPr lang="pt-BR"/>
        </a:p>
      </dgm:t>
    </dgm:pt>
    <dgm:pt modelId="{CB2011AD-0BAD-4C54-8DD5-69A13D9A3883}" type="sibTrans" cxnId="{E4EF5129-C743-4FC0-A404-4B6DF9D79F01}">
      <dgm:prSet/>
      <dgm:spPr/>
      <dgm:t>
        <a:bodyPr/>
        <a:lstStyle/>
        <a:p>
          <a:endParaRPr lang="pt-BR"/>
        </a:p>
      </dgm:t>
    </dgm:pt>
    <dgm:pt modelId="{045E0AF8-454F-47F4-B17F-AAB29F268FED}">
      <dgm:prSet custT="1"/>
      <dgm:spPr/>
      <dgm:t>
        <a:bodyPr/>
        <a:lstStyle/>
        <a:p>
          <a:r>
            <a:rPr lang="pt-BR" sz="2400" b="1" dirty="0">
              <a:latin typeface="Roboto" panose="02000000000000000000" pitchFamily="2" charset="0"/>
              <a:ea typeface="Roboto" panose="02000000000000000000" pitchFamily="2" charset="0"/>
            </a:rPr>
            <a:t>Crescimento dos transportes terrestres</a:t>
          </a:r>
        </a:p>
      </dgm:t>
    </dgm:pt>
    <dgm:pt modelId="{4B61409E-65B5-4C06-86A3-A33FB48AB7DA}" type="parTrans" cxnId="{0CF8EB4E-0EF0-42FD-886D-303FB125F13E}">
      <dgm:prSet/>
      <dgm:spPr/>
      <dgm:t>
        <a:bodyPr/>
        <a:lstStyle/>
        <a:p>
          <a:endParaRPr lang="pt-BR"/>
        </a:p>
      </dgm:t>
    </dgm:pt>
    <dgm:pt modelId="{072B1336-C29E-4146-A623-DB780C339A0B}" type="sibTrans" cxnId="{0CF8EB4E-0EF0-42FD-886D-303FB125F13E}">
      <dgm:prSet/>
      <dgm:spPr/>
      <dgm:t>
        <a:bodyPr/>
        <a:lstStyle/>
        <a:p>
          <a:endParaRPr lang="pt-BR"/>
        </a:p>
      </dgm:t>
    </dgm:pt>
    <dgm:pt modelId="{4401DEC2-46B4-4522-970E-589CB47E0F8D}">
      <dgm:prSet custT="1"/>
      <dgm:spPr/>
      <dgm:t>
        <a:bodyPr/>
        <a:lstStyle/>
        <a:p>
          <a:r>
            <a:rPr lang="pt-BR" sz="2400" b="1" dirty="0">
              <a:latin typeface="Roboto" panose="02000000000000000000" pitchFamily="2" charset="0"/>
              <a:ea typeface="Roboto" panose="02000000000000000000" pitchFamily="2" charset="0"/>
            </a:rPr>
            <a:t>Desenvolvimentos dos transportes por rios e mares</a:t>
          </a:r>
        </a:p>
      </dgm:t>
    </dgm:pt>
    <dgm:pt modelId="{EAE8E48B-3263-4C04-9420-F7288515E8B1}" type="parTrans" cxnId="{8C3D6996-BE0A-4BD0-B0AC-4D44F18A4A96}">
      <dgm:prSet/>
      <dgm:spPr/>
      <dgm:t>
        <a:bodyPr/>
        <a:lstStyle/>
        <a:p>
          <a:endParaRPr lang="pt-BR"/>
        </a:p>
      </dgm:t>
    </dgm:pt>
    <dgm:pt modelId="{5ADF49FF-6FA2-4562-9276-A4AA8DECAEC9}" type="sibTrans" cxnId="{8C3D6996-BE0A-4BD0-B0AC-4D44F18A4A96}">
      <dgm:prSet/>
      <dgm:spPr/>
      <dgm:t>
        <a:bodyPr/>
        <a:lstStyle/>
        <a:p>
          <a:endParaRPr lang="pt-BR"/>
        </a:p>
      </dgm:t>
    </dgm:pt>
    <dgm:pt modelId="{77991310-5F01-49C3-B964-5C78E0D2A174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Aumento da migração entre os continentes.</a:t>
          </a:r>
        </a:p>
      </dgm:t>
    </dgm:pt>
    <dgm:pt modelId="{569853F9-505E-4E74-995A-0A39917B72A3}" type="parTrans" cxnId="{6F5BF471-66F5-48A0-9F8D-013FAABEA2B0}">
      <dgm:prSet/>
      <dgm:spPr/>
      <dgm:t>
        <a:bodyPr/>
        <a:lstStyle/>
        <a:p>
          <a:endParaRPr lang="pt-BR"/>
        </a:p>
      </dgm:t>
    </dgm:pt>
    <dgm:pt modelId="{21DDB509-4E64-45EB-8C54-4DAD6B9F4A82}" type="sibTrans" cxnId="{6F5BF471-66F5-48A0-9F8D-013FAABEA2B0}">
      <dgm:prSet/>
      <dgm:spPr/>
      <dgm:t>
        <a:bodyPr/>
        <a:lstStyle/>
        <a:p>
          <a:endParaRPr lang="pt-BR"/>
        </a:p>
      </dgm:t>
    </dgm:pt>
    <dgm:pt modelId="{8CEEEEF6-2179-4AC7-BDCF-6FC487048D1B}">
      <dgm:prSet custT="1"/>
      <dgm:spPr/>
      <dgm:t>
        <a:bodyPr/>
        <a:lstStyle/>
        <a:p>
          <a:r>
            <a:rPr lang="pt-BR" sz="2400" b="1" i="0" dirty="0">
              <a:latin typeface="Roboto" panose="02000000000000000000" pitchFamily="2" charset="0"/>
              <a:ea typeface="Roboto" panose="02000000000000000000" pitchFamily="2" charset="0"/>
            </a:rPr>
            <a:t>Melhorias técnicas na agricultura e desenvolvimento da medicina</a:t>
          </a:r>
        </a:p>
      </dgm:t>
    </dgm:pt>
    <dgm:pt modelId="{8B107CF9-CCF7-4FBC-BA0B-4DA221F38D13}" type="parTrans" cxnId="{ABB43CEB-5336-4CB8-9679-1C26E54184AC}">
      <dgm:prSet/>
      <dgm:spPr/>
      <dgm:t>
        <a:bodyPr/>
        <a:lstStyle/>
        <a:p>
          <a:endParaRPr lang="pt-BR"/>
        </a:p>
      </dgm:t>
    </dgm:pt>
    <dgm:pt modelId="{9365366C-4819-4A7B-A0F7-63A29FEF2E9D}" type="sibTrans" cxnId="{ABB43CEB-5336-4CB8-9679-1C26E54184AC}">
      <dgm:prSet/>
      <dgm:spPr/>
      <dgm:t>
        <a:bodyPr/>
        <a:lstStyle/>
        <a:p>
          <a:endParaRPr lang="pt-BR"/>
        </a:p>
      </dgm:t>
    </dgm:pt>
    <dgm:pt modelId="{707AED10-2250-43A7-9EA6-EDE57455990B}">
      <dgm:prSet custT="1"/>
      <dgm:spPr/>
      <dgm:t>
        <a:bodyPr/>
        <a:lstStyle/>
        <a:p>
          <a:r>
            <a:rPr lang="pt-BR" sz="2400" b="0" dirty="0">
              <a:latin typeface="Roboto" panose="02000000000000000000" pitchFamily="2" charset="0"/>
              <a:ea typeface="Roboto" panose="02000000000000000000" pitchFamily="2" charset="0"/>
            </a:rPr>
            <a:t>Diminuição do tempo das viagens;</a:t>
          </a:r>
        </a:p>
      </dgm:t>
    </dgm:pt>
    <dgm:pt modelId="{B2FF8C41-6636-43F9-9676-74513004FECF}" type="parTrans" cxnId="{197084A9-3510-49B9-8148-107C06957BD5}">
      <dgm:prSet/>
      <dgm:spPr/>
      <dgm:t>
        <a:bodyPr/>
        <a:lstStyle/>
        <a:p>
          <a:endParaRPr lang="pt-BR"/>
        </a:p>
      </dgm:t>
    </dgm:pt>
    <dgm:pt modelId="{7D53A82B-D4DA-4B44-8E0A-E9DCA48BE75F}" type="sibTrans" cxnId="{197084A9-3510-49B9-8148-107C06957BD5}">
      <dgm:prSet/>
      <dgm:spPr/>
      <dgm:t>
        <a:bodyPr/>
        <a:lstStyle/>
        <a:p>
          <a:endParaRPr lang="pt-BR"/>
        </a:p>
      </dgm:t>
    </dgm:pt>
    <dgm:pt modelId="{359945DE-5E39-4117-832E-C3CFA52AC489}">
      <dgm:prSet custT="1"/>
      <dgm:spPr/>
      <dgm:t>
        <a:bodyPr/>
        <a:lstStyle/>
        <a:p>
          <a:r>
            <a:rPr lang="pt-BR" sz="2400" b="0" dirty="0">
              <a:latin typeface="Roboto" panose="02000000000000000000" pitchFamily="2" charset="0"/>
              <a:ea typeface="Roboto" panose="02000000000000000000" pitchFamily="2" charset="0"/>
            </a:rPr>
            <a:t>Maior circulação de pessoas e mercadorias.</a:t>
          </a:r>
        </a:p>
      </dgm:t>
    </dgm:pt>
    <dgm:pt modelId="{848DCA1A-95FF-4842-BCAF-89F93A225F64}" type="parTrans" cxnId="{3D056F28-6109-456F-942B-B457B2167A5E}">
      <dgm:prSet/>
      <dgm:spPr/>
      <dgm:t>
        <a:bodyPr/>
        <a:lstStyle/>
        <a:p>
          <a:endParaRPr lang="pt-BR"/>
        </a:p>
      </dgm:t>
    </dgm:pt>
    <dgm:pt modelId="{51DDECA5-1FB7-436C-8DA2-AE69C49896F7}" type="sibTrans" cxnId="{3D056F28-6109-456F-942B-B457B2167A5E}">
      <dgm:prSet/>
      <dgm:spPr/>
      <dgm:t>
        <a:bodyPr/>
        <a:lstStyle/>
        <a:p>
          <a:endParaRPr lang="pt-BR"/>
        </a:p>
      </dgm:t>
    </dgm:pt>
    <dgm:pt modelId="{52DB5D3D-7FA3-43DA-9E6F-20F72DC26548}">
      <dgm:prSet custT="1"/>
      <dgm:spPr/>
      <dgm:t>
        <a:bodyPr/>
        <a:lstStyle/>
        <a:p>
          <a:r>
            <a:rPr lang="pt-BR" sz="2400" b="1" dirty="0">
              <a:latin typeface="Roboto" panose="02000000000000000000" pitchFamily="2" charset="0"/>
              <a:ea typeface="Roboto" panose="02000000000000000000" pitchFamily="2" charset="0"/>
            </a:rPr>
            <a:t>Mudanças na forma de ver e viver o mundo</a:t>
          </a:r>
        </a:p>
      </dgm:t>
    </dgm:pt>
    <dgm:pt modelId="{C6A99B50-4CE8-44CF-84BE-3CBDBAA543DA}" type="parTrans" cxnId="{64EB472F-5795-4761-B7B3-3B31CD530FF3}">
      <dgm:prSet/>
      <dgm:spPr/>
      <dgm:t>
        <a:bodyPr/>
        <a:lstStyle/>
        <a:p>
          <a:endParaRPr lang="pt-BR"/>
        </a:p>
      </dgm:t>
    </dgm:pt>
    <dgm:pt modelId="{12BC9322-A19D-414D-954A-DBB2316016C0}" type="sibTrans" cxnId="{64EB472F-5795-4761-B7B3-3B31CD530FF3}">
      <dgm:prSet/>
      <dgm:spPr/>
      <dgm:t>
        <a:bodyPr/>
        <a:lstStyle/>
        <a:p>
          <a:endParaRPr lang="pt-BR"/>
        </a:p>
      </dgm:t>
    </dgm:pt>
    <dgm:pt modelId="{B2730530-C9B9-4FCC-8993-F70605E09C2C}" type="pres">
      <dgm:prSet presAssocID="{E6028C00-89CF-42DF-9662-ACF9AB2BDACA}" presName="Name0" presStyleCnt="0">
        <dgm:presLayoutVars>
          <dgm:chMax val="7"/>
          <dgm:chPref val="7"/>
          <dgm:dir/>
        </dgm:presLayoutVars>
      </dgm:prSet>
      <dgm:spPr/>
    </dgm:pt>
    <dgm:pt modelId="{D304FE40-47CB-4050-ABA7-07B31FD36423}" type="pres">
      <dgm:prSet presAssocID="{E6028C00-89CF-42DF-9662-ACF9AB2BDACA}" presName="Name1" presStyleCnt="0"/>
      <dgm:spPr/>
    </dgm:pt>
    <dgm:pt modelId="{C87BDED6-749D-4138-9BE6-2E13235A06B9}" type="pres">
      <dgm:prSet presAssocID="{E6028C00-89CF-42DF-9662-ACF9AB2BDACA}" presName="cycle" presStyleCnt="0"/>
      <dgm:spPr/>
    </dgm:pt>
    <dgm:pt modelId="{494D81C1-BDC7-4EB0-828E-289E649E3564}" type="pres">
      <dgm:prSet presAssocID="{E6028C00-89CF-42DF-9662-ACF9AB2BDACA}" presName="srcNode" presStyleLbl="node1" presStyleIdx="0" presStyleCnt="4"/>
      <dgm:spPr/>
    </dgm:pt>
    <dgm:pt modelId="{00250E17-B124-47AA-87A5-0812418520DE}" type="pres">
      <dgm:prSet presAssocID="{E6028C00-89CF-42DF-9662-ACF9AB2BDACA}" presName="conn" presStyleLbl="parChTrans1D2" presStyleIdx="0" presStyleCnt="1"/>
      <dgm:spPr/>
    </dgm:pt>
    <dgm:pt modelId="{5B386145-98D4-4EB8-A340-AF1F45FB5958}" type="pres">
      <dgm:prSet presAssocID="{E6028C00-89CF-42DF-9662-ACF9AB2BDACA}" presName="extraNode" presStyleLbl="node1" presStyleIdx="0" presStyleCnt="4"/>
      <dgm:spPr/>
    </dgm:pt>
    <dgm:pt modelId="{8929D5E1-6294-4396-833B-B95C5279099A}" type="pres">
      <dgm:prSet presAssocID="{E6028C00-89CF-42DF-9662-ACF9AB2BDACA}" presName="dstNode" presStyleLbl="node1" presStyleIdx="0" presStyleCnt="4"/>
      <dgm:spPr/>
    </dgm:pt>
    <dgm:pt modelId="{9FE6356A-FED4-4453-9446-1E2E2FE93FD0}" type="pres">
      <dgm:prSet presAssocID="{8CEEEEF6-2179-4AC7-BDCF-6FC487048D1B}" presName="text_1" presStyleLbl="node1" presStyleIdx="0" presStyleCnt="4" custScaleY="132215">
        <dgm:presLayoutVars>
          <dgm:bulletEnabled val="1"/>
        </dgm:presLayoutVars>
      </dgm:prSet>
      <dgm:spPr/>
    </dgm:pt>
    <dgm:pt modelId="{E7BDC9E6-426E-4B06-AC92-E9904A413415}" type="pres">
      <dgm:prSet presAssocID="{8CEEEEF6-2179-4AC7-BDCF-6FC487048D1B}" presName="accent_1" presStyleCnt="0"/>
      <dgm:spPr/>
    </dgm:pt>
    <dgm:pt modelId="{2C061E2A-24B1-43B6-9513-582A1A1682A9}" type="pres">
      <dgm:prSet presAssocID="{8CEEEEF6-2179-4AC7-BDCF-6FC487048D1B}" presName="accentRepeatNode" presStyleLbl="solidFgAcc1" presStyleIdx="0" presStyleCnt="4"/>
      <dgm:spPr/>
    </dgm:pt>
    <dgm:pt modelId="{76BEF216-3E8B-41C0-AEB5-429B23442925}" type="pres">
      <dgm:prSet presAssocID="{045E0AF8-454F-47F4-B17F-AAB29F268FED}" presName="text_2" presStyleLbl="node1" presStyleIdx="1" presStyleCnt="4" custScaleY="160697" custLinFactNeighborX="270" custLinFactNeighborY="15462">
        <dgm:presLayoutVars>
          <dgm:bulletEnabled val="1"/>
        </dgm:presLayoutVars>
      </dgm:prSet>
      <dgm:spPr/>
    </dgm:pt>
    <dgm:pt modelId="{3DF796A0-670B-4562-9EA1-76453D07EA74}" type="pres">
      <dgm:prSet presAssocID="{045E0AF8-454F-47F4-B17F-AAB29F268FED}" presName="accent_2" presStyleCnt="0"/>
      <dgm:spPr/>
    </dgm:pt>
    <dgm:pt modelId="{4206CC47-D215-49C0-8F78-BC30EB1F2977}" type="pres">
      <dgm:prSet presAssocID="{045E0AF8-454F-47F4-B17F-AAB29F268FED}" presName="accentRepeatNode" presStyleLbl="solidFgAcc1" presStyleIdx="1" presStyleCnt="4" custScaleX="108355" custScaleY="116516" custLinFactNeighborX="2402" custLinFactNeighborY="12370"/>
      <dgm:spPr/>
    </dgm:pt>
    <dgm:pt modelId="{FD380762-040E-4957-8858-1355442CC430}" type="pres">
      <dgm:prSet presAssocID="{4401DEC2-46B4-4522-970E-589CB47E0F8D}" presName="text_3" presStyleLbl="node1" presStyleIdx="2" presStyleCnt="4" custLinFactNeighborY="21810">
        <dgm:presLayoutVars>
          <dgm:bulletEnabled val="1"/>
        </dgm:presLayoutVars>
      </dgm:prSet>
      <dgm:spPr/>
    </dgm:pt>
    <dgm:pt modelId="{61DA3C4B-9259-4B15-82FA-CB7EFA0AA1EF}" type="pres">
      <dgm:prSet presAssocID="{4401DEC2-46B4-4522-970E-589CB47E0F8D}" presName="accent_3" presStyleCnt="0"/>
      <dgm:spPr/>
    </dgm:pt>
    <dgm:pt modelId="{6582977A-D34A-4800-B06F-15F7BBE4B7C6}" type="pres">
      <dgm:prSet presAssocID="{4401DEC2-46B4-4522-970E-589CB47E0F8D}" presName="accentRepeatNode" presStyleLbl="solidFgAcc1" presStyleIdx="2" presStyleCnt="4" custLinFactNeighborX="-8724" custLinFactNeighborY="14831"/>
      <dgm:spPr/>
    </dgm:pt>
    <dgm:pt modelId="{002E6C8D-4DAB-47FA-AA89-A9126D973B28}" type="pres">
      <dgm:prSet presAssocID="{52DB5D3D-7FA3-43DA-9E6F-20F72DC26548}" presName="text_4" presStyleLbl="node1" presStyleIdx="3" presStyleCnt="4">
        <dgm:presLayoutVars>
          <dgm:bulletEnabled val="1"/>
        </dgm:presLayoutVars>
      </dgm:prSet>
      <dgm:spPr/>
    </dgm:pt>
    <dgm:pt modelId="{22F097D7-F3E4-4C14-A32E-75D55BCAFEC4}" type="pres">
      <dgm:prSet presAssocID="{52DB5D3D-7FA3-43DA-9E6F-20F72DC26548}" presName="accent_4" presStyleCnt="0"/>
      <dgm:spPr/>
    </dgm:pt>
    <dgm:pt modelId="{4DE3F8B0-99D7-41B4-825C-FC7E4C3067CF}" type="pres">
      <dgm:prSet presAssocID="{52DB5D3D-7FA3-43DA-9E6F-20F72DC26548}" presName="accentRepeatNode" presStyleLbl="solidFgAcc1" presStyleIdx="3" presStyleCnt="4"/>
      <dgm:spPr/>
    </dgm:pt>
  </dgm:ptLst>
  <dgm:cxnLst>
    <dgm:cxn modelId="{E974121D-BC6D-4F6E-970F-16257E041B22}" type="presOf" srcId="{3960C887-BF88-49D0-9D94-EE98726219EE}" destId="{9FE6356A-FED4-4453-9446-1E2E2FE93FD0}" srcOrd="0" destOrd="1" presId="urn:microsoft.com/office/officeart/2008/layout/VerticalCurvedList"/>
    <dgm:cxn modelId="{3D056F28-6109-456F-942B-B457B2167A5E}" srcId="{045E0AF8-454F-47F4-B17F-AAB29F268FED}" destId="{359945DE-5E39-4117-832E-C3CFA52AC489}" srcOrd="1" destOrd="0" parTransId="{848DCA1A-95FF-4842-BCAF-89F93A225F64}" sibTransId="{51DDECA5-1FB7-436C-8DA2-AE69C49896F7}"/>
    <dgm:cxn modelId="{E4EF5129-C743-4FC0-A404-4B6DF9D79F01}" srcId="{8CEEEEF6-2179-4AC7-BDCF-6FC487048D1B}" destId="{3960C887-BF88-49D0-9D94-EE98726219EE}" srcOrd="0" destOrd="0" parTransId="{1CB1EDED-EC9F-426E-8BF9-E5263A90A4D3}" sibTransId="{CB2011AD-0BAD-4C54-8DD5-69A13D9A3883}"/>
    <dgm:cxn modelId="{64EB472F-5795-4761-B7B3-3B31CD530FF3}" srcId="{E6028C00-89CF-42DF-9662-ACF9AB2BDACA}" destId="{52DB5D3D-7FA3-43DA-9E6F-20F72DC26548}" srcOrd="3" destOrd="0" parTransId="{C6A99B50-4CE8-44CF-84BE-3CBDBAA543DA}" sibTransId="{12BC9322-A19D-414D-954A-DBB2316016C0}"/>
    <dgm:cxn modelId="{933AEC4D-394F-42FD-BC43-AD69761F40FE}" type="presOf" srcId="{52DB5D3D-7FA3-43DA-9E6F-20F72DC26548}" destId="{002E6C8D-4DAB-47FA-AA89-A9126D973B28}" srcOrd="0" destOrd="0" presId="urn:microsoft.com/office/officeart/2008/layout/VerticalCurvedList"/>
    <dgm:cxn modelId="{0CF8EB4E-0EF0-42FD-886D-303FB125F13E}" srcId="{E6028C00-89CF-42DF-9662-ACF9AB2BDACA}" destId="{045E0AF8-454F-47F4-B17F-AAB29F268FED}" srcOrd="1" destOrd="0" parTransId="{4B61409E-65B5-4C06-86A3-A33FB48AB7DA}" sibTransId="{072B1336-C29E-4146-A623-DB780C339A0B}"/>
    <dgm:cxn modelId="{EE192F4F-2127-44B6-A11E-9CB87E7DA471}" type="presOf" srcId="{CB2011AD-0BAD-4C54-8DD5-69A13D9A3883}" destId="{00250E17-B124-47AA-87A5-0812418520DE}" srcOrd="0" destOrd="0" presId="urn:microsoft.com/office/officeart/2008/layout/VerticalCurvedList"/>
    <dgm:cxn modelId="{6F5BF471-66F5-48A0-9F8D-013FAABEA2B0}" srcId="{4401DEC2-46B4-4522-970E-589CB47E0F8D}" destId="{77991310-5F01-49C3-B964-5C78E0D2A174}" srcOrd="0" destOrd="0" parTransId="{569853F9-505E-4E74-995A-0A39917B72A3}" sibTransId="{21DDB509-4E64-45EB-8C54-4DAD6B9F4A82}"/>
    <dgm:cxn modelId="{8C3D6996-BE0A-4BD0-B0AC-4D44F18A4A96}" srcId="{E6028C00-89CF-42DF-9662-ACF9AB2BDACA}" destId="{4401DEC2-46B4-4522-970E-589CB47E0F8D}" srcOrd="2" destOrd="0" parTransId="{EAE8E48B-3263-4C04-9420-F7288515E8B1}" sibTransId="{5ADF49FF-6FA2-4562-9276-A4AA8DECAEC9}"/>
    <dgm:cxn modelId="{EEDE64A2-FD85-45EC-B686-71C63C5DBF1E}" type="presOf" srcId="{359945DE-5E39-4117-832E-C3CFA52AC489}" destId="{76BEF216-3E8B-41C0-AEB5-429B23442925}" srcOrd="0" destOrd="2" presId="urn:microsoft.com/office/officeart/2008/layout/VerticalCurvedList"/>
    <dgm:cxn modelId="{197084A9-3510-49B9-8148-107C06957BD5}" srcId="{045E0AF8-454F-47F4-B17F-AAB29F268FED}" destId="{707AED10-2250-43A7-9EA6-EDE57455990B}" srcOrd="0" destOrd="0" parTransId="{B2FF8C41-6636-43F9-9676-74513004FECF}" sibTransId="{7D53A82B-D4DA-4B44-8E0A-E9DCA48BE75F}"/>
    <dgm:cxn modelId="{F3A2AFB0-411C-4F7F-97BE-D1B7CC2FAA7D}" type="presOf" srcId="{045E0AF8-454F-47F4-B17F-AAB29F268FED}" destId="{76BEF216-3E8B-41C0-AEB5-429B23442925}" srcOrd="0" destOrd="0" presId="urn:microsoft.com/office/officeart/2008/layout/VerticalCurvedList"/>
    <dgm:cxn modelId="{21B667B9-CB7D-40BB-9D29-D3EB9AC02E33}" type="presOf" srcId="{4401DEC2-46B4-4522-970E-589CB47E0F8D}" destId="{FD380762-040E-4957-8858-1355442CC430}" srcOrd="0" destOrd="0" presId="urn:microsoft.com/office/officeart/2008/layout/VerticalCurvedList"/>
    <dgm:cxn modelId="{26EED6C2-0B1D-4912-803B-71C523B25B60}" type="presOf" srcId="{E6028C00-89CF-42DF-9662-ACF9AB2BDACA}" destId="{B2730530-C9B9-4FCC-8993-F70605E09C2C}" srcOrd="0" destOrd="0" presId="urn:microsoft.com/office/officeart/2008/layout/VerticalCurvedList"/>
    <dgm:cxn modelId="{E6BB77CC-B32F-4921-95E5-DB42A475A59C}" type="presOf" srcId="{8CEEEEF6-2179-4AC7-BDCF-6FC487048D1B}" destId="{9FE6356A-FED4-4453-9446-1E2E2FE93FD0}" srcOrd="0" destOrd="0" presId="urn:microsoft.com/office/officeart/2008/layout/VerticalCurvedList"/>
    <dgm:cxn modelId="{ABB43CEB-5336-4CB8-9679-1C26E54184AC}" srcId="{E6028C00-89CF-42DF-9662-ACF9AB2BDACA}" destId="{8CEEEEF6-2179-4AC7-BDCF-6FC487048D1B}" srcOrd="0" destOrd="0" parTransId="{8B107CF9-CCF7-4FBC-BA0B-4DA221F38D13}" sibTransId="{9365366C-4819-4A7B-A0F7-63A29FEF2E9D}"/>
    <dgm:cxn modelId="{C0874EEF-3EE8-4986-A5EA-21D9E0C8FBFE}" type="presOf" srcId="{707AED10-2250-43A7-9EA6-EDE57455990B}" destId="{76BEF216-3E8B-41C0-AEB5-429B23442925}" srcOrd="0" destOrd="1" presId="urn:microsoft.com/office/officeart/2008/layout/VerticalCurvedList"/>
    <dgm:cxn modelId="{B92788FE-2401-4E0E-B113-EF5B21F7EA45}" type="presOf" srcId="{77991310-5F01-49C3-B964-5C78E0D2A174}" destId="{FD380762-040E-4957-8858-1355442CC430}" srcOrd="0" destOrd="1" presId="urn:microsoft.com/office/officeart/2008/layout/VerticalCurvedList"/>
    <dgm:cxn modelId="{B467C708-6774-4FFB-8A34-FA0A417E134B}" type="presParOf" srcId="{B2730530-C9B9-4FCC-8993-F70605E09C2C}" destId="{D304FE40-47CB-4050-ABA7-07B31FD36423}" srcOrd="0" destOrd="0" presId="urn:microsoft.com/office/officeart/2008/layout/VerticalCurvedList"/>
    <dgm:cxn modelId="{BC8BC677-3537-4F20-A2AD-D0333D3DE4CC}" type="presParOf" srcId="{D304FE40-47CB-4050-ABA7-07B31FD36423}" destId="{C87BDED6-749D-4138-9BE6-2E13235A06B9}" srcOrd="0" destOrd="0" presId="urn:microsoft.com/office/officeart/2008/layout/VerticalCurvedList"/>
    <dgm:cxn modelId="{1945F371-FAD2-4378-A249-8B5FCD3AADBE}" type="presParOf" srcId="{C87BDED6-749D-4138-9BE6-2E13235A06B9}" destId="{494D81C1-BDC7-4EB0-828E-289E649E3564}" srcOrd="0" destOrd="0" presId="urn:microsoft.com/office/officeart/2008/layout/VerticalCurvedList"/>
    <dgm:cxn modelId="{D35D7A9F-2E01-424A-9D21-21BB3E35AD59}" type="presParOf" srcId="{C87BDED6-749D-4138-9BE6-2E13235A06B9}" destId="{00250E17-B124-47AA-87A5-0812418520DE}" srcOrd="1" destOrd="0" presId="urn:microsoft.com/office/officeart/2008/layout/VerticalCurvedList"/>
    <dgm:cxn modelId="{A0F7613C-95CE-401C-AB1F-19DF49D6BC05}" type="presParOf" srcId="{C87BDED6-749D-4138-9BE6-2E13235A06B9}" destId="{5B386145-98D4-4EB8-A340-AF1F45FB5958}" srcOrd="2" destOrd="0" presId="urn:microsoft.com/office/officeart/2008/layout/VerticalCurvedList"/>
    <dgm:cxn modelId="{C569AD30-36A1-4068-9A66-C8E77C786154}" type="presParOf" srcId="{C87BDED6-749D-4138-9BE6-2E13235A06B9}" destId="{8929D5E1-6294-4396-833B-B95C5279099A}" srcOrd="3" destOrd="0" presId="urn:microsoft.com/office/officeart/2008/layout/VerticalCurvedList"/>
    <dgm:cxn modelId="{BF78F00C-9285-489D-BF01-52BCA1CEE85D}" type="presParOf" srcId="{D304FE40-47CB-4050-ABA7-07B31FD36423}" destId="{9FE6356A-FED4-4453-9446-1E2E2FE93FD0}" srcOrd="1" destOrd="0" presId="urn:microsoft.com/office/officeart/2008/layout/VerticalCurvedList"/>
    <dgm:cxn modelId="{38365794-6867-4E80-8C2A-635CE7D34427}" type="presParOf" srcId="{D304FE40-47CB-4050-ABA7-07B31FD36423}" destId="{E7BDC9E6-426E-4B06-AC92-E9904A413415}" srcOrd="2" destOrd="0" presId="urn:microsoft.com/office/officeart/2008/layout/VerticalCurvedList"/>
    <dgm:cxn modelId="{88FDDF93-9356-4D40-AB97-13DE39BD5DFD}" type="presParOf" srcId="{E7BDC9E6-426E-4B06-AC92-E9904A413415}" destId="{2C061E2A-24B1-43B6-9513-582A1A1682A9}" srcOrd="0" destOrd="0" presId="urn:microsoft.com/office/officeart/2008/layout/VerticalCurvedList"/>
    <dgm:cxn modelId="{04DB77E2-62C0-49CF-9E6F-05CA86AC5467}" type="presParOf" srcId="{D304FE40-47CB-4050-ABA7-07B31FD36423}" destId="{76BEF216-3E8B-41C0-AEB5-429B23442925}" srcOrd="3" destOrd="0" presId="urn:microsoft.com/office/officeart/2008/layout/VerticalCurvedList"/>
    <dgm:cxn modelId="{1A1382FE-401F-4E27-B4AE-5795FCD1A603}" type="presParOf" srcId="{D304FE40-47CB-4050-ABA7-07B31FD36423}" destId="{3DF796A0-670B-4562-9EA1-76453D07EA74}" srcOrd="4" destOrd="0" presId="urn:microsoft.com/office/officeart/2008/layout/VerticalCurvedList"/>
    <dgm:cxn modelId="{B938F7CB-CAF9-4ED5-8780-6792D94B6ECA}" type="presParOf" srcId="{3DF796A0-670B-4562-9EA1-76453D07EA74}" destId="{4206CC47-D215-49C0-8F78-BC30EB1F2977}" srcOrd="0" destOrd="0" presId="urn:microsoft.com/office/officeart/2008/layout/VerticalCurvedList"/>
    <dgm:cxn modelId="{3148BDC8-27D5-4A55-95C7-1C7463B8E897}" type="presParOf" srcId="{D304FE40-47CB-4050-ABA7-07B31FD36423}" destId="{FD380762-040E-4957-8858-1355442CC430}" srcOrd="5" destOrd="0" presId="urn:microsoft.com/office/officeart/2008/layout/VerticalCurvedList"/>
    <dgm:cxn modelId="{47AD02CC-7ACD-4887-9B06-EFE18367DD29}" type="presParOf" srcId="{D304FE40-47CB-4050-ABA7-07B31FD36423}" destId="{61DA3C4B-9259-4B15-82FA-CB7EFA0AA1EF}" srcOrd="6" destOrd="0" presId="urn:microsoft.com/office/officeart/2008/layout/VerticalCurvedList"/>
    <dgm:cxn modelId="{D2949846-F0BC-4BA2-8914-AB92FCA3BD69}" type="presParOf" srcId="{61DA3C4B-9259-4B15-82FA-CB7EFA0AA1EF}" destId="{6582977A-D34A-4800-B06F-15F7BBE4B7C6}" srcOrd="0" destOrd="0" presId="urn:microsoft.com/office/officeart/2008/layout/VerticalCurvedList"/>
    <dgm:cxn modelId="{BF449C0B-A052-40F9-9C9C-14ABBBF910AB}" type="presParOf" srcId="{D304FE40-47CB-4050-ABA7-07B31FD36423}" destId="{002E6C8D-4DAB-47FA-AA89-A9126D973B28}" srcOrd="7" destOrd="0" presId="urn:microsoft.com/office/officeart/2008/layout/VerticalCurvedList"/>
    <dgm:cxn modelId="{5DB11D8B-B154-4CE9-999E-B1B9A48DA27B}" type="presParOf" srcId="{D304FE40-47CB-4050-ABA7-07B31FD36423}" destId="{22F097D7-F3E4-4C14-A32E-75D55BCAFEC4}" srcOrd="8" destOrd="0" presId="urn:microsoft.com/office/officeart/2008/layout/VerticalCurvedList"/>
    <dgm:cxn modelId="{3A2AF810-2931-41D4-99FF-55752CD2441E}" type="presParOf" srcId="{22F097D7-F3E4-4C14-A32E-75D55BCAFEC4}" destId="{4DE3F8B0-99D7-41B4-825C-FC7E4C3067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1D374B-F086-49ED-9F2C-A19074E0A614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4DF9B4C2-F5FB-4111-BF61-1B2E5BF027D3}">
      <dgm:prSet phldrT="[Texto]"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Crítica ao mercantilismo (prática econômica do Antigo Regime) e à sua principal característica: a intervenção do governo na economia.</a:t>
          </a:r>
          <a:endParaRPr lang="pt-BR" sz="2000" dirty="0"/>
        </a:p>
      </dgm:t>
    </dgm:pt>
    <dgm:pt modelId="{31CE1897-C0B2-4815-A9D9-0E7720F2A17D}" type="parTrans" cxnId="{0DF7CD01-446C-4D66-9957-EC4139D197B6}">
      <dgm:prSet/>
      <dgm:spPr/>
      <dgm:t>
        <a:bodyPr/>
        <a:lstStyle/>
        <a:p>
          <a:endParaRPr lang="pt-BR"/>
        </a:p>
      </dgm:t>
    </dgm:pt>
    <dgm:pt modelId="{488D48E2-64E9-456A-8886-EF58E5D0FFB9}" type="sibTrans" cxnId="{0DF7CD01-446C-4D66-9957-EC4139D197B6}">
      <dgm:prSet/>
      <dgm:spPr/>
      <dgm:t>
        <a:bodyPr/>
        <a:lstStyle/>
        <a:p>
          <a:endParaRPr lang="pt-BR"/>
        </a:p>
      </dgm:t>
    </dgm:pt>
    <dgm:pt modelId="{5C7D69E0-1F82-4239-BF52-58A40593CA3B}" type="pres">
      <dgm:prSet presAssocID="{D41D374B-F086-49ED-9F2C-A19074E0A614}" presName="rootnode" presStyleCnt="0">
        <dgm:presLayoutVars>
          <dgm:chMax/>
          <dgm:chPref/>
          <dgm:dir/>
          <dgm:animLvl val="lvl"/>
        </dgm:presLayoutVars>
      </dgm:prSet>
      <dgm:spPr/>
    </dgm:pt>
    <dgm:pt modelId="{4477DB28-6627-4795-8E9A-4267994E426B}" type="pres">
      <dgm:prSet presAssocID="{4DF9B4C2-F5FB-4111-BF61-1B2E5BF027D3}" presName="composite" presStyleCnt="0"/>
      <dgm:spPr/>
    </dgm:pt>
    <dgm:pt modelId="{B30D2CF1-CF01-4A51-9859-F3CF4887C304}" type="pres">
      <dgm:prSet presAssocID="{4DF9B4C2-F5FB-4111-BF61-1B2E5BF027D3}" presName="LShape" presStyleLbl="alignNode1" presStyleIdx="0" presStyleCnt="1" custLinFactNeighborY="28411"/>
      <dgm:spPr/>
    </dgm:pt>
    <dgm:pt modelId="{4C4A49B9-9EDF-4EE7-A133-D6505EAF3784}" type="pres">
      <dgm:prSet presAssocID="{4DF9B4C2-F5FB-4111-BF61-1B2E5BF027D3}" presName="ParentText" presStyleLbl="revTx" presStyleIdx="0" presStyleCnt="1" custLinFactNeighborX="1242" custLinFactNeighborY="20777">
        <dgm:presLayoutVars>
          <dgm:chMax val="0"/>
          <dgm:chPref val="0"/>
          <dgm:bulletEnabled val="1"/>
        </dgm:presLayoutVars>
      </dgm:prSet>
      <dgm:spPr/>
    </dgm:pt>
  </dgm:ptLst>
  <dgm:cxnLst>
    <dgm:cxn modelId="{99799F01-E4DA-472B-9107-0D8BDCF04F97}" type="presOf" srcId="{4DF9B4C2-F5FB-4111-BF61-1B2E5BF027D3}" destId="{4C4A49B9-9EDF-4EE7-A133-D6505EAF3784}" srcOrd="0" destOrd="0" presId="urn:microsoft.com/office/officeart/2009/3/layout/StepUpProcess"/>
    <dgm:cxn modelId="{0DF7CD01-446C-4D66-9957-EC4139D197B6}" srcId="{D41D374B-F086-49ED-9F2C-A19074E0A614}" destId="{4DF9B4C2-F5FB-4111-BF61-1B2E5BF027D3}" srcOrd="0" destOrd="0" parTransId="{31CE1897-C0B2-4815-A9D9-0E7720F2A17D}" sibTransId="{488D48E2-64E9-456A-8886-EF58E5D0FFB9}"/>
    <dgm:cxn modelId="{C77218CA-ED1C-43FB-B3A5-0E02971CBF9A}" type="presOf" srcId="{D41D374B-F086-49ED-9F2C-A19074E0A614}" destId="{5C7D69E0-1F82-4239-BF52-58A40593CA3B}" srcOrd="0" destOrd="0" presId="urn:microsoft.com/office/officeart/2009/3/layout/StepUpProcess"/>
    <dgm:cxn modelId="{CB8EDF43-2936-4144-9919-DBCB9D58923F}" type="presParOf" srcId="{5C7D69E0-1F82-4239-BF52-58A40593CA3B}" destId="{4477DB28-6627-4795-8E9A-4267994E426B}" srcOrd="0" destOrd="0" presId="urn:microsoft.com/office/officeart/2009/3/layout/StepUpProcess"/>
    <dgm:cxn modelId="{21A165B5-4C01-45C0-9D58-D6B7C62DB26E}" type="presParOf" srcId="{4477DB28-6627-4795-8E9A-4267994E426B}" destId="{B30D2CF1-CF01-4A51-9859-F3CF4887C304}" srcOrd="0" destOrd="0" presId="urn:microsoft.com/office/officeart/2009/3/layout/StepUpProcess"/>
    <dgm:cxn modelId="{1D644E1D-8475-432F-AAAB-FAF7ECD1ED1D}" type="presParOf" srcId="{4477DB28-6627-4795-8E9A-4267994E426B}" destId="{4C4A49B9-9EDF-4EE7-A133-D6505EAF378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4BD0082-8712-4789-B31B-A6473A297AED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67099A7-F9DF-4345-A5F2-3C98F8CAA731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Baixa produtividade agrícola</a:t>
          </a:r>
        </a:p>
      </dgm:t>
    </dgm:pt>
    <dgm:pt modelId="{7A48C012-D83D-40DB-9104-65095E4E9C98}" type="parTrans" cxnId="{62D9DF31-24C6-4C6C-BE2A-DF91D37746CA}">
      <dgm:prSet/>
      <dgm:spPr/>
      <dgm:t>
        <a:bodyPr/>
        <a:lstStyle/>
        <a:p>
          <a:endParaRPr lang="pt-BR" sz="2800" b="1">
            <a:latin typeface="Roboto" pitchFamily="2" charset="0"/>
            <a:ea typeface="Roboto" pitchFamily="2" charset="0"/>
          </a:endParaRPr>
        </a:p>
      </dgm:t>
    </dgm:pt>
    <dgm:pt modelId="{3493299E-2D18-43E5-87D5-85E74169A8D7}" type="sibTrans" cxnId="{62D9DF31-24C6-4C6C-BE2A-DF91D37746CA}">
      <dgm:prSet/>
      <dgm:spPr/>
      <dgm:t>
        <a:bodyPr/>
        <a:lstStyle/>
        <a:p>
          <a:endParaRPr lang="pt-BR" sz="2800" b="1">
            <a:latin typeface="Roboto" pitchFamily="2" charset="0"/>
            <a:ea typeface="Roboto" pitchFamily="2" charset="0"/>
          </a:endParaRPr>
        </a:p>
      </dgm:t>
    </dgm:pt>
    <dgm:pt modelId="{2ACEA1C4-20BC-4A4C-B46B-FEFA94ADF2BB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Baixa oferta de alimentos e preços altos</a:t>
          </a:r>
        </a:p>
      </dgm:t>
    </dgm:pt>
    <dgm:pt modelId="{6686FEC9-DB59-4267-8022-55D0A20A3ADF}" type="parTrans" cxnId="{2A745227-F692-4E45-896E-C0282371FBC8}">
      <dgm:prSet/>
      <dgm:spPr/>
      <dgm:t>
        <a:bodyPr/>
        <a:lstStyle/>
        <a:p>
          <a:endParaRPr lang="pt-BR" sz="2800" b="1">
            <a:latin typeface="Roboto" pitchFamily="2" charset="0"/>
            <a:ea typeface="Roboto" pitchFamily="2" charset="0"/>
          </a:endParaRPr>
        </a:p>
      </dgm:t>
    </dgm:pt>
    <dgm:pt modelId="{35005F73-FDD9-40C8-B0B0-983CBBD96993}" type="sibTrans" cxnId="{2A745227-F692-4E45-896E-C0282371FBC8}">
      <dgm:prSet/>
      <dgm:spPr/>
      <dgm:t>
        <a:bodyPr/>
        <a:lstStyle/>
        <a:p>
          <a:endParaRPr lang="pt-BR" sz="2800" b="1">
            <a:latin typeface="Roboto" pitchFamily="2" charset="0"/>
            <a:ea typeface="Roboto" pitchFamily="2" charset="0"/>
          </a:endParaRPr>
        </a:p>
      </dgm:t>
    </dgm:pt>
    <dgm:pt modelId="{E88AAECA-B0E2-4167-887C-FC428D251F7F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Inundações e secas na década de 1780</a:t>
          </a:r>
        </a:p>
      </dgm:t>
    </dgm:pt>
    <dgm:pt modelId="{047EB1EA-ECAD-4F8F-A478-31C4462EB24E}" type="parTrans" cxnId="{8083A661-DDE9-4E81-BA03-67B7A3CB97AD}">
      <dgm:prSet/>
      <dgm:spPr/>
      <dgm:t>
        <a:bodyPr/>
        <a:lstStyle/>
        <a:p>
          <a:endParaRPr lang="pt-BR" sz="2800" b="1">
            <a:latin typeface="Roboto" pitchFamily="2" charset="0"/>
            <a:ea typeface="Roboto" pitchFamily="2" charset="0"/>
          </a:endParaRPr>
        </a:p>
      </dgm:t>
    </dgm:pt>
    <dgm:pt modelId="{F9A70C4B-B86B-414E-A8D7-D582FFD4BC84}" type="sibTrans" cxnId="{8083A661-DDE9-4E81-BA03-67B7A3CB97AD}">
      <dgm:prSet/>
      <dgm:spPr/>
      <dgm:t>
        <a:bodyPr/>
        <a:lstStyle/>
        <a:p>
          <a:endParaRPr lang="pt-BR" sz="2800" b="1">
            <a:latin typeface="Roboto" pitchFamily="2" charset="0"/>
            <a:ea typeface="Roboto" pitchFamily="2" charset="0"/>
          </a:endParaRPr>
        </a:p>
      </dgm:t>
    </dgm:pt>
    <dgm:pt modelId="{EFB94281-1DC7-4486-89B0-ACB29A90B560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Aumento brusco do preço dos alimentos, resultando em fome para os mais pobres</a:t>
          </a:r>
        </a:p>
      </dgm:t>
    </dgm:pt>
    <dgm:pt modelId="{F2A8B00A-86A7-4E59-87F6-4837AB69A40E}" type="parTrans" cxnId="{4A2A63C4-6A0A-47D5-842C-B54901C0F57D}">
      <dgm:prSet/>
      <dgm:spPr/>
      <dgm:t>
        <a:bodyPr/>
        <a:lstStyle/>
        <a:p>
          <a:endParaRPr lang="pt-BR" sz="2800" b="1">
            <a:latin typeface="Roboto" pitchFamily="2" charset="0"/>
            <a:ea typeface="Roboto" pitchFamily="2" charset="0"/>
          </a:endParaRPr>
        </a:p>
      </dgm:t>
    </dgm:pt>
    <dgm:pt modelId="{01AF9B49-26CF-41DA-86AB-95EE6C11C299}" type="sibTrans" cxnId="{4A2A63C4-6A0A-47D5-842C-B54901C0F57D}">
      <dgm:prSet/>
      <dgm:spPr/>
      <dgm:t>
        <a:bodyPr/>
        <a:lstStyle/>
        <a:p>
          <a:endParaRPr lang="pt-BR" sz="2800" b="1">
            <a:latin typeface="Roboto" pitchFamily="2" charset="0"/>
            <a:ea typeface="Roboto" pitchFamily="2" charset="0"/>
          </a:endParaRPr>
        </a:p>
      </dgm:t>
    </dgm:pt>
    <dgm:pt modelId="{D7AADCCB-17B6-46F6-B438-AA46BB3EB927}" type="pres">
      <dgm:prSet presAssocID="{A4BD0082-8712-4789-B31B-A6473A297AED}" presName="rootnode" presStyleCnt="0">
        <dgm:presLayoutVars>
          <dgm:chMax/>
          <dgm:chPref/>
          <dgm:dir/>
          <dgm:animLvl val="lvl"/>
        </dgm:presLayoutVars>
      </dgm:prSet>
      <dgm:spPr/>
    </dgm:pt>
    <dgm:pt modelId="{6E6B9008-7574-4B57-8607-A05994B1589F}" type="pres">
      <dgm:prSet presAssocID="{C67099A7-F9DF-4345-A5F2-3C98F8CAA731}" presName="composite" presStyleCnt="0"/>
      <dgm:spPr/>
    </dgm:pt>
    <dgm:pt modelId="{45F289CC-F326-4CA5-9878-01F901538A76}" type="pres">
      <dgm:prSet presAssocID="{C67099A7-F9DF-4345-A5F2-3C98F8CAA731}" presName="bentUpArrow1" presStyleLbl="alignImgPlace1" presStyleIdx="0" presStyleCnt="3"/>
      <dgm:spPr/>
    </dgm:pt>
    <dgm:pt modelId="{C6DECE2A-766E-4524-BB20-0185C94EA22B}" type="pres">
      <dgm:prSet presAssocID="{C67099A7-F9DF-4345-A5F2-3C98F8CAA731}" presName="ParentText" presStyleLbl="node1" presStyleIdx="0" presStyleCnt="4" custLinFactNeighborX="783" custLinFactNeighborY="8953">
        <dgm:presLayoutVars>
          <dgm:chMax val="1"/>
          <dgm:chPref val="1"/>
          <dgm:bulletEnabled val="1"/>
        </dgm:presLayoutVars>
      </dgm:prSet>
      <dgm:spPr/>
    </dgm:pt>
    <dgm:pt modelId="{7932F911-7F8A-4D69-A20D-63601894F6A1}" type="pres">
      <dgm:prSet presAssocID="{C67099A7-F9DF-4345-A5F2-3C98F8CAA731}" presName="ChildText" presStyleLbl="revTx" presStyleIdx="0" presStyleCnt="3" custLinFactNeighborX="-1033" custLinFactNeighborY="-3986">
        <dgm:presLayoutVars>
          <dgm:chMax val="0"/>
          <dgm:chPref val="0"/>
          <dgm:bulletEnabled val="1"/>
        </dgm:presLayoutVars>
      </dgm:prSet>
      <dgm:spPr/>
    </dgm:pt>
    <dgm:pt modelId="{5CF6E9F3-F5B3-49B7-A138-2B7C1C265533}" type="pres">
      <dgm:prSet presAssocID="{3493299E-2D18-43E5-87D5-85E74169A8D7}" presName="sibTrans" presStyleCnt="0"/>
      <dgm:spPr/>
    </dgm:pt>
    <dgm:pt modelId="{191E61E9-5203-4E24-9A1E-37C243900FE5}" type="pres">
      <dgm:prSet presAssocID="{2ACEA1C4-20BC-4A4C-B46B-FEFA94ADF2BB}" presName="composite" presStyleCnt="0"/>
      <dgm:spPr/>
    </dgm:pt>
    <dgm:pt modelId="{161D0D56-1F89-40D1-A02F-C0984ADF0DCC}" type="pres">
      <dgm:prSet presAssocID="{2ACEA1C4-20BC-4A4C-B46B-FEFA94ADF2BB}" presName="bentUpArrow1" presStyleLbl="alignImgPlace1" presStyleIdx="1" presStyleCnt="3" custLinFactNeighborX="-50278" custLinFactNeighborY="-1319"/>
      <dgm:spPr/>
    </dgm:pt>
    <dgm:pt modelId="{78CA0E2E-62BB-4E60-B226-C7F8E46931CE}" type="pres">
      <dgm:prSet presAssocID="{2ACEA1C4-20BC-4A4C-B46B-FEFA94ADF2BB}" presName="ParentText" presStyleLbl="node1" presStyleIdx="1" presStyleCnt="4" custLinFactNeighborX="-42597" custLinFactNeighborY="6972">
        <dgm:presLayoutVars>
          <dgm:chMax val="1"/>
          <dgm:chPref val="1"/>
          <dgm:bulletEnabled val="1"/>
        </dgm:presLayoutVars>
      </dgm:prSet>
      <dgm:spPr/>
    </dgm:pt>
    <dgm:pt modelId="{899CC5B8-B839-40F2-84F1-D7C9188AA27E}" type="pres">
      <dgm:prSet presAssocID="{2ACEA1C4-20BC-4A4C-B46B-FEFA94ADF2B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FCDEB0D-EDE0-4ABB-B4EF-30B9E1D66D67}" type="pres">
      <dgm:prSet presAssocID="{35005F73-FDD9-40C8-B0B0-983CBBD96993}" presName="sibTrans" presStyleCnt="0"/>
      <dgm:spPr/>
    </dgm:pt>
    <dgm:pt modelId="{B930A3F7-8B63-43BE-98D8-83860D9316DA}" type="pres">
      <dgm:prSet presAssocID="{E88AAECA-B0E2-4167-887C-FC428D251F7F}" presName="composite" presStyleCnt="0"/>
      <dgm:spPr/>
    </dgm:pt>
    <dgm:pt modelId="{31629B0D-BAD5-45E3-90BF-87870FE1CF59}" type="pres">
      <dgm:prSet presAssocID="{E88AAECA-B0E2-4167-887C-FC428D251F7F}" presName="bentUpArrow1" presStyleLbl="alignImgPlace1" presStyleIdx="2" presStyleCnt="3" custLinFactX="-6861" custLinFactNeighborX="-100000" custLinFactNeighborY="11356"/>
      <dgm:spPr/>
    </dgm:pt>
    <dgm:pt modelId="{3ED576C8-92B6-443A-AA32-B78758918B4A}" type="pres">
      <dgm:prSet presAssocID="{E88AAECA-B0E2-4167-887C-FC428D251F7F}" presName="ParentText" presStyleLbl="node1" presStyleIdx="2" presStyleCnt="4" custLinFactNeighborX="-75629" custLinFactNeighborY="7514">
        <dgm:presLayoutVars>
          <dgm:chMax val="1"/>
          <dgm:chPref val="1"/>
          <dgm:bulletEnabled val="1"/>
        </dgm:presLayoutVars>
      </dgm:prSet>
      <dgm:spPr/>
    </dgm:pt>
    <dgm:pt modelId="{9788CA67-09A2-4FAA-820D-B8E427DD66C3}" type="pres">
      <dgm:prSet presAssocID="{E88AAECA-B0E2-4167-887C-FC428D251F7F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7B8345F-4588-42A0-96FC-ECBC28E931DA}" type="pres">
      <dgm:prSet presAssocID="{F9A70C4B-B86B-414E-A8D7-D582FFD4BC84}" presName="sibTrans" presStyleCnt="0"/>
      <dgm:spPr/>
    </dgm:pt>
    <dgm:pt modelId="{76FB064F-378F-4757-A35B-48D853E3E4D0}" type="pres">
      <dgm:prSet presAssocID="{EFB94281-1DC7-4486-89B0-ACB29A90B560}" presName="composite" presStyleCnt="0"/>
      <dgm:spPr/>
    </dgm:pt>
    <dgm:pt modelId="{67017ADB-E1A9-4FC3-B50D-43443E66736F}" type="pres">
      <dgm:prSet presAssocID="{EFB94281-1DC7-4486-89B0-ACB29A90B560}" presName="ParentText" presStyleLbl="node1" presStyleIdx="3" presStyleCnt="4" custScaleX="113422" custScaleY="113819" custLinFactX="-14620" custLinFactNeighborX="-100000" custLinFactNeighborY="9462">
        <dgm:presLayoutVars>
          <dgm:chMax val="1"/>
          <dgm:chPref val="1"/>
          <dgm:bulletEnabled val="1"/>
        </dgm:presLayoutVars>
      </dgm:prSet>
      <dgm:spPr/>
    </dgm:pt>
  </dgm:ptLst>
  <dgm:cxnLst>
    <dgm:cxn modelId="{6C0DA513-287A-4A9E-94ED-1ED1E2F6CA3D}" type="presOf" srcId="{E88AAECA-B0E2-4167-887C-FC428D251F7F}" destId="{3ED576C8-92B6-443A-AA32-B78758918B4A}" srcOrd="0" destOrd="0" presId="urn:microsoft.com/office/officeart/2005/8/layout/StepDownProcess"/>
    <dgm:cxn modelId="{EF689B1D-B721-485C-904E-8E6456D4C1B3}" type="presOf" srcId="{2ACEA1C4-20BC-4A4C-B46B-FEFA94ADF2BB}" destId="{78CA0E2E-62BB-4E60-B226-C7F8E46931CE}" srcOrd="0" destOrd="0" presId="urn:microsoft.com/office/officeart/2005/8/layout/StepDownProcess"/>
    <dgm:cxn modelId="{2A745227-F692-4E45-896E-C0282371FBC8}" srcId="{A4BD0082-8712-4789-B31B-A6473A297AED}" destId="{2ACEA1C4-20BC-4A4C-B46B-FEFA94ADF2BB}" srcOrd="1" destOrd="0" parTransId="{6686FEC9-DB59-4267-8022-55D0A20A3ADF}" sibTransId="{35005F73-FDD9-40C8-B0B0-983CBBD96993}"/>
    <dgm:cxn modelId="{62D9DF31-24C6-4C6C-BE2A-DF91D37746CA}" srcId="{A4BD0082-8712-4789-B31B-A6473A297AED}" destId="{C67099A7-F9DF-4345-A5F2-3C98F8CAA731}" srcOrd="0" destOrd="0" parTransId="{7A48C012-D83D-40DB-9104-65095E4E9C98}" sibTransId="{3493299E-2D18-43E5-87D5-85E74169A8D7}"/>
    <dgm:cxn modelId="{8083A661-DDE9-4E81-BA03-67B7A3CB97AD}" srcId="{A4BD0082-8712-4789-B31B-A6473A297AED}" destId="{E88AAECA-B0E2-4167-887C-FC428D251F7F}" srcOrd="2" destOrd="0" parTransId="{047EB1EA-ECAD-4F8F-A478-31C4462EB24E}" sibTransId="{F9A70C4B-B86B-414E-A8D7-D582FFD4BC84}"/>
    <dgm:cxn modelId="{931339A9-7CEC-46DF-9802-6944E44EA95F}" type="presOf" srcId="{EFB94281-1DC7-4486-89B0-ACB29A90B560}" destId="{67017ADB-E1A9-4FC3-B50D-43443E66736F}" srcOrd="0" destOrd="0" presId="urn:microsoft.com/office/officeart/2005/8/layout/StepDownProcess"/>
    <dgm:cxn modelId="{26BAE3B4-FA1B-4C53-81EF-C197A85C640D}" type="presOf" srcId="{A4BD0082-8712-4789-B31B-A6473A297AED}" destId="{D7AADCCB-17B6-46F6-B438-AA46BB3EB927}" srcOrd="0" destOrd="0" presId="urn:microsoft.com/office/officeart/2005/8/layout/StepDownProcess"/>
    <dgm:cxn modelId="{4A2A63C4-6A0A-47D5-842C-B54901C0F57D}" srcId="{A4BD0082-8712-4789-B31B-A6473A297AED}" destId="{EFB94281-1DC7-4486-89B0-ACB29A90B560}" srcOrd="3" destOrd="0" parTransId="{F2A8B00A-86A7-4E59-87F6-4837AB69A40E}" sibTransId="{01AF9B49-26CF-41DA-86AB-95EE6C11C299}"/>
    <dgm:cxn modelId="{020422D6-88EC-4B1E-8A8D-FF5241F5F66A}" type="presOf" srcId="{C67099A7-F9DF-4345-A5F2-3C98F8CAA731}" destId="{C6DECE2A-766E-4524-BB20-0185C94EA22B}" srcOrd="0" destOrd="0" presId="urn:microsoft.com/office/officeart/2005/8/layout/StepDownProcess"/>
    <dgm:cxn modelId="{C108A67A-C18A-473E-9903-7AAD19777707}" type="presParOf" srcId="{D7AADCCB-17B6-46F6-B438-AA46BB3EB927}" destId="{6E6B9008-7574-4B57-8607-A05994B1589F}" srcOrd="0" destOrd="0" presId="urn:microsoft.com/office/officeart/2005/8/layout/StepDownProcess"/>
    <dgm:cxn modelId="{E8F7CFC2-161F-43DA-93F7-0812F4B180BF}" type="presParOf" srcId="{6E6B9008-7574-4B57-8607-A05994B1589F}" destId="{45F289CC-F326-4CA5-9878-01F901538A76}" srcOrd="0" destOrd="0" presId="urn:microsoft.com/office/officeart/2005/8/layout/StepDownProcess"/>
    <dgm:cxn modelId="{5E254754-4612-43DC-B117-B39DFA104C0B}" type="presParOf" srcId="{6E6B9008-7574-4B57-8607-A05994B1589F}" destId="{C6DECE2A-766E-4524-BB20-0185C94EA22B}" srcOrd="1" destOrd="0" presId="urn:microsoft.com/office/officeart/2005/8/layout/StepDownProcess"/>
    <dgm:cxn modelId="{EE70D329-1656-4E81-8604-FF28DD32354B}" type="presParOf" srcId="{6E6B9008-7574-4B57-8607-A05994B1589F}" destId="{7932F911-7F8A-4D69-A20D-63601894F6A1}" srcOrd="2" destOrd="0" presId="urn:microsoft.com/office/officeart/2005/8/layout/StepDownProcess"/>
    <dgm:cxn modelId="{8E4BB186-E7CA-4B04-A336-D8BB7C912AAE}" type="presParOf" srcId="{D7AADCCB-17B6-46F6-B438-AA46BB3EB927}" destId="{5CF6E9F3-F5B3-49B7-A138-2B7C1C265533}" srcOrd="1" destOrd="0" presId="urn:microsoft.com/office/officeart/2005/8/layout/StepDownProcess"/>
    <dgm:cxn modelId="{ACE93FE8-2E3B-4C81-9E90-619851E0D248}" type="presParOf" srcId="{D7AADCCB-17B6-46F6-B438-AA46BB3EB927}" destId="{191E61E9-5203-4E24-9A1E-37C243900FE5}" srcOrd="2" destOrd="0" presId="urn:microsoft.com/office/officeart/2005/8/layout/StepDownProcess"/>
    <dgm:cxn modelId="{5728F1A2-716A-4EC3-B72B-BE8A05742653}" type="presParOf" srcId="{191E61E9-5203-4E24-9A1E-37C243900FE5}" destId="{161D0D56-1F89-40D1-A02F-C0984ADF0DCC}" srcOrd="0" destOrd="0" presId="urn:microsoft.com/office/officeart/2005/8/layout/StepDownProcess"/>
    <dgm:cxn modelId="{5167E66D-C3C1-4AD5-B97C-82D6615A4AE0}" type="presParOf" srcId="{191E61E9-5203-4E24-9A1E-37C243900FE5}" destId="{78CA0E2E-62BB-4E60-B226-C7F8E46931CE}" srcOrd="1" destOrd="0" presId="urn:microsoft.com/office/officeart/2005/8/layout/StepDownProcess"/>
    <dgm:cxn modelId="{F41E72D4-FD6B-44E2-92EF-071407653488}" type="presParOf" srcId="{191E61E9-5203-4E24-9A1E-37C243900FE5}" destId="{899CC5B8-B839-40F2-84F1-D7C9188AA27E}" srcOrd="2" destOrd="0" presId="urn:microsoft.com/office/officeart/2005/8/layout/StepDownProcess"/>
    <dgm:cxn modelId="{FA2169C4-3444-4DB7-A5CC-01366B0B339E}" type="presParOf" srcId="{D7AADCCB-17B6-46F6-B438-AA46BB3EB927}" destId="{4FCDEB0D-EDE0-4ABB-B4EF-30B9E1D66D67}" srcOrd="3" destOrd="0" presId="urn:microsoft.com/office/officeart/2005/8/layout/StepDownProcess"/>
    <dgm:cxn modelId="{E6D681F4-3C7C-497F-BF84-C3644A7E8192}" type="presParOf" srcId="{D7AADCCB-17B6-46F6-B438-AA46BB3EB927}" destId="{B930A3F7-8B63-43BE-98D8-83860D9316DA}" srcOrd="4" destOrd="0" presId="urn:microsoft.com/office/officeart/2005/8/layout/StepDownProcess"/>
    <dgm:cxn modelId="{F35D1FBE-BB4A-4879-85A7-7889C1F03DF3}" type="presParOf" srcId="{B930A3F7-8B63-43BE-98D8-83860D9316DA}" destId="{31629B0D-BAD5-45E3-90BF-87870FE1CF59}" srcOrd="0" destOrd="0" presId="urn:microsoft.com/office/officeart/2005/8/layout/StepDownProcess"/>
    <dgm:cxn modelId="{B4039BD1-80EB-47CF-A4C6-774615759788}" type="presParOf" srcId="{B930A3F7-8B63-43BE-98D8-83860D9316DA}" destId="{3ED576C8-92B6-443A-AA32-B78758918B4A}" srcOrd="1" destOrd="0" presId="urn:microsoft.com/office/officeart/2005/8/layout/StepDownProcess"/>
    <dgm:cxn modelId="{039C287E-75C1-4C04-9DB9-F8FE5E739FA9}" type="presParOf" srcId="{B930A3F7-8B63-43BE-98D8-83860D9316DA}" destId="{9788CA67-09A2-4FAA-820D-B8E427DD66C3}" srcOrd="2" destOrd="0" presId="urn:microsoft.com/office/officeart/2005/8/layout/StepDownProcess"/>
    <dgm:cxn modelId="{2C5A0F07-8F9D-4623-A9B1-C3B8B21CCB1F}" type="presParOf" srcId="{D7AADCCB-17B6-46F6-B438-AA46BB3EB927}" destId="{47B8345F-4588-42A0-96FC-ECBC28E931DA}" srcOrd="5" destOrd="0" presId="urn:microsoft.com/office/officeart/2005/8/layout/StepDownProcess"/>
    <dgm:cxn modelId="{A326E2B4-51B5-401D-87FB-23EC5119E7E6}" type="presParOf" srcId="{D7AADCCB-17B6-46F6-B438-AA46BB3EB927}" destId="{76FB064F-378F-4757-A35B-48D853E3E4D0}" srcOrd="6" destOrd="0" presId="urn:microsoft.com/office/officeart/2005/8/layout/StepDownProcess"/>
    <dgm:cxn modelId="{DDC2F006-79D0-4A60-B352-FF498364C456}" type="presParOf" srcId="{76FB064F-378F-4757-A35B-48D853E3E4D0}" destId="{67017ADB-E1A9-4FC3-B50D-43443E66736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4BD0082-8712-4789-B31B-A6473A297AED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67099A7-F9DF-4345-A5F2-3C98F8CAA731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Falência de empresas e desemprego</a:t>
          </a:r>
        </a:p>
      </dgm:t>
    </dgm:pt>
    <dgm:pt modelId="{7A48C012-D83D-40DB-9104-65095E4E9C98}" type="parTrans" cxnId="{62D9DF31-24C6-4C6C-BE2A-DF91D37746CA}">
      <dgm:prSet/>
      <dgm:spPr/>
      <dgm:t>
        <a:bodyPr/>
        <a:lstStyle/>
        <a:p>
          <a:endParaRPr lang="pt-BR" sz="2800" b="1">
            <a:latin typeface="Roboto" pitchFamily="2" charset="0"/>
            <a:ea typeface="Roboto" pitchFamily="2" charset="0"/>
          </a:endParaRPr>
        </a:p>
      </dgm:t>
    </dgm:pt>
    <dgm:pt modelId="{3493299E-2D18-43E5-87D5-85E74169A8D7}" type="sibTrans" cxnId="{62D9DF31-24C6-4C6C-BE2A-DF91D37746CA}">
      <dgm:prSet/>
      <dgm:spPr/>
      <dgm:t>
        <a:bodyPr/>
        <a:lstStyle/>
        <a:p>
          <a:endParaRPr lang="pt-BR" sz="2800" b="1">
            <a:latin typeface="Roboto" pitchFamily="2" charset="0"/>
            <a:ea typeface="Roboto" pitchFamily="2" charset="0"/>
          </a:endParaRPr>
        </a:p>
      </dgm:t>
    </dgm:pt>
    <dgm:pt modelId="{2ACEA1C4-20BC-4A4C-B46B-FEFA94ADF2BB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Redução do poder de compra da população</a:t>
          </a:r>
        </a:p>
      </dgm:t>
    </dgm:pt>
    <dgm:pt modelId="{6686FEC9-DB59-4267-8022-55D0A20A3ADF}" type="parTrans" cxnId="{2A745227-F692-4E45-896E-C0282371FBC8}">
      <dgm:prSet/>
      <dgm:spPr/>
      <dgm:t>
        <a:bodyPr/>
        <a:lstStyle/>
        <a:p>
          <a:endParaRPr lang="pt-BR" sz="2800" b="1">
            <a:latin typeface="Roboto" pitchFamily="2" charset="0"/>
            <a:ea typeface="Roboto" pitchFamily="2" charset="0"/>
          </a:endParaRPr>
        </a:p>
      </dgm:t>
    </dgm:pt>
    <dgm:pt modelId="{35005F73-FDD9-40C8-B0B0-983CBBD96993}" type="sibTrans" cxnId="{2A745227-F692-4E45-896E-C0282371FBC8}">
      <dgm:prSet/>
      <dgm:spPr/>
      <dgm:t>
        <a:bodyPr/>
        <a:lstStyle/>
        <a:p>
          <a:endParaRPr lang="pt-BR" sz="2800" b="1">
            <a:latin typeface="Roboto" pitchFamily="2" charset="0"/>
            <a:ea typeface="Roboto" pitchFamily="2" charset="0"/>
          </a:endParaRPr>
        </a:p>
      </dgm:t>
    </dgm:pt>
    <dgm:pt modelId="{E88AAECA-B0E2-4167-887C-FC428D251F7F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Encarecimento dos preços das mercadorias</a:t>
          </a:r>
        </a:p>
      </dgm:t>
    </dgm:pt>
    <dgm:pt modelId="{047EB1EA-ECAD-4F8F-A478-31C4462EB24E}" type="parTrans" cxnId="{8083A661-DDE9-4E81-BA03-67B7A3CB97AD}">
      <dgm:prSet/>
      <dgm:spPr/>
      <dgm:t>
        <a:bodyPr/>
        <a:lstStyle/>
        <a:p>
          <a:endParaRPr lang="pt-BR" sz="2800" b="1">
            <a:latin typeface="Roboto" pitchFamily="2" charset="0"/>
            <a:ea typeface="Roboto" pitchFamily="2" charset="0"/>
          </a:endParaRPr>
        </a:p>
      </dgm:t>
    </dgm:pt>
    <dgm:pt modelId="{F9A70C4B-B86B-414E-A8D7-D582FFD4BC84}" type="sibTrans" cxnId="{8083A661-DDE9-4E81-BA03-67B7A3CB97AD}">
      <dgm:prSet/>
      <dgm:spPr/>
      <dgm:t>
        <a:bodyPr/>
        <a:lstStyle/>
        <a:p>
          <a:endParaRPr lang="pt-BR" sz="2800" b="1">
            <a:latin typeface="Roboto" pitchFamily="2" charset="0"/>
            <a:ea typeface="Roboto" pitchFamily="2" charset="0"/>
          </a:endParaRPr>
        </a:p>
      </dgm:t>
    </dgm:pt>
    <dgm:pt modelId="{EFB94281-1DC7-4486-89B0-ACB29A90B560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Aumento dos impostos por parte da monarquia absolutista</a:t>
          </a:r>
        </a:p>
      </dgm:t>
    </dgm:pt>
    <dgm:pt modelId="{F2A8B00A-86A7-4E59-87F6-4837AB69A40E}" type="parTrans" cxnId="{4A2A63C4-6A0A-47D5-842C-B54901C0F57D}">
      <dgm:prSet/>
      <dgm:spPr/>
      <dgm:t>
        <a:bodyPr/>
        <a:lstStyle/>
        <a:p>
          <a:endParaRPr lang="pt-BR" sz="2800" b="1">
            <a:latin typeface="Roboto" pitchFamily="2" charset="0"/>
            <a:ea typeface="Roboto" pitchFamily="2" charset="0"/>
          </a:endParaRPr>
        </a:p>
      </dgm:t>
    </dgm:pt>
    <dgm:pt modelId="{01AF9B49-26CF-41DA-86AB-95EE6C11C299}" type="sibTrans" cxnId="{4A2A63C4-6A0A-47D5-842C-B54901C0F57D}">
      <dgm:prSet/>
      <dgm:spPr/>
      <dgm:t>
        <a:bodyPr/>
        <a:lstStyle/>
        <a:p>
          <a:endParaRPr lang="pt-BR" sz="2800" b="1">
            <a:latin typeface="Roboto" pitchFamily="2" charset="0"/>
            <a:ea typeface="Roboto" pitchFamily="2" charset="0"/>
          </a:endParaRPr>
        </a:p>
      </dgm:t>
    </dgm:pt>
    <dgm:pt modelId="{D7AADCCB-17B6-46F6-B438-AA46BB3EB927}" type="pres">
      <dgm:prSet presAssocID="{A4BD0082-8712-4789-B31B-A6473A297AED}" presName="rootnode" presStyleCnt="0">
        <dgm:presLayoutVars>
          <dgm:chMax/>
          <dgm:chPref/>
          <dgm:dir val="rev"/>
          <dgm:animLvl val="lvl"/>
        </dgm:presLayoutVars>
      </dgm:prSet>
      <dgm:spPr/>
    </dgm:pt>
    <dgm:pt modelId="{6E6B9008-7574-4B57-8607-A05994B1589F}" type="pres">
      <dgm:prSet presAssocID="{C67099A7-F9DF-4345-A5F2-3C98F8CAA731}" presName="composite" presStyleCnt="0"/>
      <dgm:spPr/>
    </dgm:pt>
    <dgm:pt modelId="{45F289CC-F326-4CA5-9878-01F901538A76}" type="pres">
      <dgm:prSet presAssocID="{C67099A7-F9DF-4345-A5F2-3C98F8CAA731}" presName="bentUpArrow1" presStyleLbl="alignImgPlace1" presStyleIdx="0" presStyleCnt="3"/>
      <dgm:spPr/>
    </dgm:pt>
    <dgm:pt modelId="{C6DECE2A-766E-4524-BB20-0185C94EA22B}" type="pres">
      <dgm:prSet presAssocID="{C67099A7-F9DF-4345-A5F2-3C98F8CAA73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7932F911-7F8A-4D69-A20D-63601894F6A1}" type="pres">
      <dgm:prSet presAssocID="{C67099A7-F9DF-4345-A5F2-3C98F8CAA731}" presName="ChildText" presStyleLbl="revTx" presStyleIdx="0" presStyleCnt="3" custLinFactNeighborX="-1033" custLinFactNeighborY="-3986">
        <dgm:presLayoutVars>
          <dgm:chMax val="0"/>
          <dgm:chPref val="0"/>
          <dgm:bulletEnabled val="1"/>
        </dgm:presLayoutVars>
      </dgm:prSet>
      <dgm:spPr/>
    </dgm:pt>
    <dgm:pt modelId="{5CF6E9F3-F5B3-49B7-A138-2B7C1C265533}" type="pres">
      <dgm:prSet presAssocID="{3493299E-2D18-43E5-87D5-85E74169A8D7}" presName="sibTrans" presStyleCnt="0"/>
      <dgm:spPr/>
    </dgm:pt>
    <dgm:pt modelId="{191E61E9-5203-4E24-9A1E-37C243900FE5}" type="pres">
      <dgm:prSet presAssocID="{2ACEA1C4-20BC-4A4C-B46B-FEFA94ADF2BB}" presName="composite" presStyleCnt="0"/>
      <dgm:spPr/>
    </dgm:pt>
    <dgm:pt modelId="{161D0D56-1F89-40D1-A02F-C0984ADF0DCC}" type="pres">
      <dgm:prSet presAssocID="{2ACEA1C4-20BC-4A4C-B46B-FEFA94ADF2BB}" presName="bentUpArrow1" presStyleLbl="alignImgPlace1" presStyleIdx="1" presStyleCnt="3" custLinFactNeighborX="59497" custLinFactNeighborY="-4007"/>
      <dgm:spPr/>
    </dgm:pt>
    <dgm:pt modelId="{78CA0E2E-62BB-4E60-B226-C7F8E46931CE}" type="pres">
      <dgm:prSet presAssocID="{2ACEA1C4-20BC-4A4C-B46B-FEFA94ADF2BB}" presName="ParentText" presStyleLbl="node1" presStyleIdx="1" presStyleCnt="4" custLinFactNeighborX="42048" custLinFactNeighborY="1133">
        <dgm:presLayoutVars>
          <dgm:chMax val="1"/>
          <dgm:chPref val="1"/>
          <dgm:bulletEnabled val="1"/>
        </dgm:presLayoutVars>
      </dgm:prSet>
      <dgm:spPr/>
    </dgm:pt>
    <dgm:pt modelId="{899CC5B8-B839-40F2-84F1-D7C9188AA27E}" type="pres">
      <dgm:prSet presAssocID="{2ACEA1C4-20BC-4A4C-B46B-FEFA94ADF2B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FCDEB0D-EDE0-4ABB-B4EF-30B9E1D66D67}" type="pres">
      <dgm:prSet presAssocID="{35005F73-FDD9-40C8-B0B0-983CBBD96993}" presName="sibTrans" presStyleCnt="0"/>
      <dgm:spPr/>
    </dgm:pt>
    <dgm:pt modelId="{B930A3F7-8B63-43BE-98D8-83860D9316DA}" type="pres">
      <dgm:prSet presAssocID="{E88AAECA-B0E2-4167-887C-FC428D251F7F}" presName="composite" presStyleCnt="0"/>
      <dgm:spPr/>
    </dgm:pt>
    <dgm:pt modelId="{31629B0D-BAD5-45E3-90BF-87870FE1CF59}" type="pres">
      <dgm:prSet presAssocID="{E88AAECA-B0E2-4167-887C-FC428D251F7F}" presName="bentUpArrow1" presStyleLbl="alignImgPlace1" presStyleIdx="2" presStyleCnt="3" custLinFactX="26636" custLinFactNeighborX="100000" custLinFactNeighborY="5352"/>
      <dgm:spPr/>
    </dgm:pt>
    <dgm:pt modelId="{3ED576C8-92B6-443A-AA32-B78758918B4A}" type="pres">
      <dgm:prSet presAssocID="{E88AAECA-B0E2-4167-887C-FC428D251F7F}" presName="ParentText" presStyleLbl="node1" presStyleIdx="2" presStyleCnt="4" custLinFactNeighborX="83446" custLinFactNeighborY="3400">
        <dgm:presLayoutVars>
          <dgm:chMax val="1"/>
          <dgm:chPref val="1"/>
          <dgm:bulletEnabled val="1"/>
        </dgm:presLayoutVars>
      </dgm:prSet>
      <dgm:spPr/>
    </dgm:pt>
    <dgm:pt modelId="{9788CA67-09A2-4FAA-820D-B8E427DD66C3}" type="pres">
      <dgm:prSet presAssocID="{E88AAECA-B0E2-4167-887C-FC428D251F7F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7B8345F-4588-42A0-96FC-ECBC28E931DA}" type="pres">
      <dgm:prSet presAssocID="{F9A70C4B-B86B-414E-A8D7-D582FFD4BC84}" presName="sibTrans" presStyleCnt="0"/>
      <dgm:spPr/>
    </dgm:pt>
    <dgm:pt modelId="{76FB064F-378F-4757-A35B-48D853E3E4D0}" type="pres">
      <dgm:prSet presAssocID="{EFB94281-1DC7-4486-89B0-ACB29A90B560}" presName="composite" presStyleCnt="0"/>
      <dgm:spPr/>
    </dgm:pt>
    <dgm:pt modelId="{67017ADB-E1A9-4FC3-B50D-43443E66736F}" type="pres">
      <dgm:prSet presAssocID="{EFB94281-1DC7-4486-89B0-ACB29A90B560}" presName="ParentText" presStyleLbl="node1" presStyleIdx="3" presStyleCnt="4" custScaleX="112679" custScaleY="105697" custLinFactX="28294" custLinFactNeighborX="100000" custLinFactNeighborY="6804">
        <dgm:presLayoutVars>
          <dgm:chMax val="1"/>
          <dgm:chPref val="1"/>
          <dgm:bulletEnabled val="1"/>
        </dgm:presLayoutVars>
      </dgm:prSet>
      <dgm:spPr/>
    </dgm:pt>
  </dgm:ptLst>
  <dgm:cxnLst>
    <dgm:cxn modelId="{6C0DA513-287A-4A9E-94ED-1ED1E2F6CA3D}" type="presOf" srcId="{E88AAECA-B0E2-4167-887C-FC428D251F7F}" destId="{3ED576C8-92B6-443A-AA32-B78758918B4A}" srcOrd="0" destOrd="0" presId="urn:microsoft.com/office/officeart/2005/8/layout/StepDownProcess"/>
    <dgm:cxn modelId="{EF689B1D-B721-485C-904E-8E6456D4C1B3}" type="presOf" srcId="{2ACEA1C4-20BC-4A4C-B46B-FEFA94ADF2BB}" destId="{78CA0E2E-62BB-4E60-B226-C7F8E46931CE}" srcOrd="0" destOrd="0" presId="urn:microsoft.com/office/officeart/2005/8/layout/StepDownProcess"/>
    <dgm:cxn modelId="{2A745227-F692-4E45-896E-C0282371FBC8}" srcId="{A4BD0082-8712-4789-B31B-A6473A297AED}" destId="{2ACEA1C4-20BC-4A4C-B46B-FEFA94ADF2BB}" srcOrd="1" destOrd="0" parTransId="{6686FEC9-DB59-4267-8022-55D0A20A3ADF}" sibTransId="{35005F73-FDD9-40C8-B0B0-983CBBD96993}"/>
    <dgm:cxn modelId="{62D9DF31-24C6-4C6C-BE2A-DF91D37746CA}" srcId="{A4BD0082-8712-4789-B31B-A6473A297AED}" destId="{C67099A7-F9DF-4345-A5F2-3C98F8CAA731}" srcOrd="0" destOrd="0" parTransId="{7A48C012-D83D-40DB-9104-65095E4E9C98}" sibTransId="{3493299E-2D18-43E5-87D5-85E74169A8D7}"/>
    <dgm:cxn modelId="{8083A661-DDE9-4E81-BA03-67B7A3CB97AD}" srcId="{A4BD0082-8712-4789-B31B-A6473A297AED}" destId="{E88AAECA-B0E2-4167-887C-FC428D251F7F}" srcOrd="2" destOrd="0" parTransId="{047EB1EA-ECAD-4F8F-A478-31C4462EB24E}" sibTransId="{F9A70C4B-B86B-414E-A8D7-D582FFD4BC84}"/>
    <dgm:cxn modelId="{931339A9-7CEC-46DF-9802-6944E44EA95F}" type="presOf" srcId="{EFB94281-1DC7-4486-89B0-ACB29A90B560}" destId="{67017ADB-E1A9-4FC3-B50D-43443E66736F}" srcOrd="0" destOrd="0" presId="urn:microsoft.com/office/officeart/2005/8/layout/StepDownProcess"/>
    <dgm:cxn modelId="{26BAE3B4-FA1B-4C53-81EF-C197A85C640D}" type="presOf" srcId="{A4BD0082-8712-4789-B31B-A6473A297AED}" destId="{D7AADCCB-17B6-46F6-B438-AA46BB3EB927}" srcOrd="0" destOrd="0" presId="urn:microsoft.com/office/officeart/2005/8/layout/StepDownProcess"/>
    <dgm:cxn modelId="{4A2A63C4-6A0A-47D5-842C-B54901C0F57D}" srcId="{A4BD0082-8712-4789-B31B-A6473A297AED}" destId="{EFB94281-1DC7-4486-89B0-ACB29A90B560}" srcOrd="3" destOrd="0" parTransId="{F2A8B00A-86A7-4E59-87F6-4837AB69A40E}" sibTransId="{01AF9B49-26CF-41DA-86AB-95EE6C11C299}"/>
    <dgm:cxn modelId="{020422D6-88EC-4B1E-8A8D-FF5241F5F66A}" type="presOf" srcId="{C67099A7-F9DF-4345-A5F2-3C98F8CAA731}" destId="{C6DECE2A-766E-4524-BB20-0185C94EA22B}" srcOrd="0" destOrd="0" presId="urn:microsoft.com/office/officeart/2005/8/layout/StepDownProcess"/>
    <dgm:cxn modelId="{C108A67A-C18A-473E-9903-7AAD19777707}" type="presParOf" srcId="{D7AADCCB-17B6-46F6-B438-AA46BB3EB927}" destId="{6E6B9008-7574-4B57-8607-A05994B1589F}" srcOrd="0" destOrd="0" presId="urn:microsoft.com/office/officeart/2005/8/layout/StepDownProcess"/>
    <dgm:cxn modelId="{E8F7CFC2-161F-43DA-93F7-0812F4B180BF}" type="presParOf" srcId="{6E6B9008-7574-4B57-8607-A05994B1589F}" destId="{45F289CC-F326-4CA5-9878-01F901538A76}" srcOrd="0" destOrd="0" presId="urn:microsoft.com/office/officeart/2005/8/layout/StepDownProcess"/>
    <dgm:cxn modelId="{5E254754-4612-43DC-B117-B39DFA104C0B}" type="presParOf" srcId="{6E6B9008-7574-4B57-8607-A05994B1589F}" destId="{C6DECE2A-766E-4524-BB20-0185C94EA22B}" srcOrd="1" destOrd="0" presId="urn:microsoft.com/office/officeart/2005/8/layout/StepDownProcess"/>
    <dgm:cxn modelId="{EE70D329-1656-4E81-8604-FF28DD32354B}" type="presParOf" srcId="{6E6B9008-7574-4B57-8607-A05994B1589F}" destId="{7932F911-7F8A-4D69-A20D-63601894F6A1}" srcOrd="2" destOrd="0" presId="urn:microsoft.com/office/officeart/2005/8/layout/StepDownProcess"/>
    <dgm:cxn modelId="{8E4BB186-E7CA-4B04-A336-D8BB7C912AAE}" type="presParOf" srcId="{D7AADCCB-17B6-46F6-B438-AA46BB3EB927}" destId="{5CF6E9F3-F5B3-49B7-A138-2B7C1C265533}" srcOrd="1" destOrd="0" presId="urn:microsoft.com/office/officeart/2005/8/layout/StepDownProcess"/>
    <dgm:cxn modelId="{ACE93FE8-2E3B-4C81-9E90-619851E0D248}" type="presParOf" srcId="{D7AADCCB-17B6-46F6-B438-AA46BB3EB927}" destId="{191E61E9-5203-4E24-9A1E-37C243900FE5}" srcOrd="2" destOrd="0" presId="urn:microsoft.com/office/officeart/2005/8/layout/StepDownProcess"/>
    <dgm:cxn modelId="{5728F1A2-716A-4EC3-B72B-BE8A05742653}" type="presParOf" srcId="{191E61E9-5203-4E24-9A1E-37C243900FE5}" destId="{161D0D56-1F89-40D1-A02F-C0984ADF0DCC}" srcOrd="0" destOrd="0" presId="urn:microsoft.com/office/officeart/2005/8/layout/StepDownProcess"/>
    <dgm:cxn modelId="{5167E66D-C3C1-4AD5-B97C-82D6615A4AE0}" type="presParOf" srcId="{191E61E9-5203-4E24-9A1E-37C243900FE5}" destId="{78CA0E2E-62BB-4E60-B226-C7F8E46931CE}" srcOrd="1" destOrd="0" presId="urn:microsoft.com/office/officeart/2005/8/layout/StepDownProcess"/>
    <dgm:cxn modelId="{F41E72D4-FD6B-44E2-92EF-071407653488}" type="presParOf" srcId="{191E61E9-5203-4E24-9A1E-37C243900FE5}" destId="{899CC5B8-B839-40F2-84F1-D7C9188AA27E}" srcOrd="2" destOrd="0" presId="urn:microsoft.com/office/officeart/2005/8/layout/StepDownProcess"/>
    <dgm:cxn modelId="{FA2169C4-3444-4DB7-A5CC-01366B0B339E}" type="presParOf" srcId="{D7AADCCB-17B6-46F6-B438-AA46BB3EB927}" destId="{4FCDEB0D-EDE0-4ABB-B4EF-30B9E1D66D67}" srcOrd="3" destOrd="0" presId="urn:microsoft.com/office/officeart/2005/8/layout/StepDownProcess"/>
    <dgm:cxn modelId="{E6D681F4-3C7C-497F-BF84-C3644A7E8192}" type="presParOf" srcId="{D7AADCCB-17B6-46F6-B438-AA46BB3EB927}" destId="{B930A3F7-8B63-43BE-98D8-83860D9316DA}" srcOrd="4" destOrd="0" presId="urn:microsoft.com/office/officeart/2005/8/layout/StepDownProcess"/>
    <dgm:cxn modelId="{F35D1FBE-BB4A-4879-85A7-7889C1F03DF3}" type="presParOf" srcId="{B930A3F7-8B63-43BE-98D8-83860D9316DA}" destId="{31629B0D-BAD5-45E3-90BF-87870FE1CF59}" srcOrd="0" destOrd="0" presId="urn:microsoft.com/office/officeart/2005/8/layout/StepDownProcess"/>
    <dgm:cxn modelId="{B4039BD1-80EB-47CF-A4C6-774615759788}" type="presParOf" srcId="{B930A3F7-8B63-43BE-98D8-83860D9316DA}" destId="{3ED576C8-92B6-443A-AA32-B78758918B4A}" srcOrd="1" destOrd="0" presId="urn:microsoft.com/office/officeart/2005/8/layout/StepDownProcess"/>
    <dgm:cxn modelId="{039C287E-75C1-4C04-9DB9-F8FE5E739FA9}" type="presParOf" srcId="{B930A3F7-8B63-43BE-98D8-83860D9316DA}" destId="{9788CA67-09A2-4FAA-820D-B8E427DD66C3}" srcOrd="2" destOrd="0" presId="urn:microsoft.com/office/officeart/2005/8/layout/StepDownProcess"/>
    <dgm:cxn modelId="{2C5A0F07-8F9D-4623-A9B1-C3B8B21CCB1F}" type="presParOf" srcId="{D7AADCCB-17B6-46F6-B438-AA46BB3EB927}" destId="{47B8345F-4588-42A0-96FC-ECBC28E931DA}" srcOrd="5" destOrd="0" presId="urn:microsoft.com/office/officeart/2005/8/layout/StepDownProcess"/>
    <dgm:cxn modelId="{A326E2B4-51B5-401D-87FB-23EC5119E7E6}" type="presParOf" srcId="{D7AADCCB-17B6-46F6-B438-AA46BB3EB927}" destId="{76FB064F-378F-4757-A35B-48D853E3E4D0}" srcOrd="6" destOrd="0" presId="urn:microsoft.com/office/officeart/2005/8/layout/StepDownProcess"/>
    <dgm:cxn modelId="{DDC2F006-79D0-4A60-B352-FF498364C456}" type="presParOf" srcId="{76FB064F-378F-4757-A35B-48D853E3E4D0}" destId="{67017ADB-E1A9-4FC3-B50D-43443E66736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B0CF541-0732-43AC-9F9D-6D79D399774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18929C4-3393-4486-8A8A-DAF2E7350EF3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Necessidade de recursos para equilibrar as contas e insatisfação da população</a:t>
          </a:r>
        </a:p>
      </dgm:t>
    </dgm:pt>
    <dgm:pt modelId="{FCED7683-01A9-44A1-A355-16BE7F905990}" type="parTrans" cxnId="{36FB7AED-A428-4880-97E4-E928F1CAA871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11B2FFA0-492F-42DD-8ABD-8E6A16F3199C}" type="sibTrans" cxnId="{36FB7AED-A428-4880-97E4-E928F1CAA871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A6DDF43F-6753-4E85-A16C-2343361055B9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Governo de Luís XVI convoca os Estados Gerais</a:t>
          </a:r>
        </a:p>
      </dgm:t>
    </dgm:pt>
    <dgm:pt modelId="{B9CB1DE3-CD89-4B05-9A12-EABA5A4E4958}" type="parTrans" cxnId="{807474EA-9D58-4999-A15A-72A9163DCF42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71C37DA3-5933-4D7E-8D58-37184B508058}" type="sibTrans" cxnId="{807474EA-9D58-4999-A15A-72A9163DCF42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054C8B40-FE31-432D-879E-0794DA74A5F6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Participação dos três Estados = um voto para cada. O Terceiro Estado exige um voto por cabeça. </a:t>
          </a:r>
        </a:p>
      </dgm:t>
    </dgm:pt>
    <dgm:pt modelId="{A9D9270B-0E77-430B-91A6-1559D3AC709E}" type="parTrans" cxnId="{FF780EE6-C68C-4A8B-B266-198391205591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8103C12D-FA17-4207-BF0A-9C14CC0DC975}" type="sibTrans" cxnId="{FF780EE6-C68C-4A8B-B266-198391205591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A44C3413-6A50-4443-9EED-8ADDFCEE0BC5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Luís XVI e nobreza recusam e reprimem a assembleia.</a:t>
          </a:r>
        </a:p>
      </dgm:t>
    </dgm:pt>
    <dgm:pt modelId="{1EBC87EB-DDF1-4E85-A69D-1348703FDA89}" type="parTrans" cxnId="{532C9C2F-9715-43A1-BB6C-551FEF5F84B2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3D1392E9-9B75-4552-880D-5B78EFBFD88B}" type="sibTrans" cxnId="{532C9C2F-9715-43A1-BB6C-551FEF5F84B2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689296D6-72C3-41D6-BDBC-096ABD559776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Ameaças de repressão </a:t>
          </a:r>
          <a:r>
            <a:rPr lang="pt-BR" sz="1400" b="1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→ </a:t>
          </a:r>
          <a:r>
            <a:rPr lang="pt-BR" sz="1400" b="1" dirty="0">
              <a:latin typeface="Roboto" pitchFamily="2" charset="0"/>
              <a:ea typeface="Roboto" pitchFamily="2" charset="0"/>
            </a:rPr>
            <a:t>Queda da Bastilha e revolta dos camponeses.</a:t>
          </a:r>
        </a:p>
      </dgm:t>
    </dgm:pt>
    <dgm:pt modelId="{52B33AE3-6E5B-490D-BE30-37C469AACAE1}" type="parTrans" cxnId="{11C43DC8-A38B-4C4A-8EBA-B0B627347D6A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3B883685-6BA1-4197-873B-86632C0B9F63}" type="sibTrans" cxnId="{11C43DC8-A38B-4C4A-8EBA-B0B627347D6A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8E0C23FB-A455-427E-B033-23F65B8C6B48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Assembleia Nacional abole a servidão, os dízimos e os privilégios do clero e da nobreza. </a:t>
          </a:r>
        </a:p>
      </dgm:t>
    </dgm:pt>
    <dgm:pt modelId="{AE1202AC-7D73-4C63-8EA0-BF921167CA47}" type="parTrans" cxnId="{08DC3FC0-7510-49E9-9B25-27D05D9EF119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524E2232-33CA-4002-B56A-7EFB35D0A9AA}" type="sibTrans" cxnId="{08DC3FC0-7510-49E9-9B25-27D05D9EF119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2D1E55A6-D031-49EE-A2D7-4C10D73A4514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Declaração dos Direitos do Homem e do Cidadão.</a:t>
          </a:r>
        </a:p>
      </dgm:t>
    </dgm:pt>
    <dgm:pt modelId="{B3457EE9-240E-40F9-80A9-48072D9F29C6}" type="parTrans" cxnId="{64264EEB-5CD3-4F5B-8380-C8C4DA13836D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1D877834-747B-4217-AE3A-A03720259059}" type="sibTrans" cxnId="{64264EEB-5CD3-4F5B-8380-C8C4DA13836D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48D7F41D-E149-43DE-A90E-826D2968506E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Confisco de bens da Igreja.</a:t>
          </a:r>
        </a:p>
      </dgm:t>
    </dgm:pt>
    <dgm:pt modelId="{68970A7E-50E1-47CA-9103-9BB055F0C291}" type="parTrans" cxnId="{8516FCCA-E912-4389-89DF-4688D80BDDD7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D4521310-35AA-4791-9CEA-D7BB7BA114DD}" type="sibTrans" cxnId="{8516FCCA-E912-4389-89DF-4688D80BDDD7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778E37BF-BBE9-4A8D-B59C-967E5E4F1BE4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Fuga de parte dos nobres e do clero e organização de um exército no exterior para combater os revolucionários.</a:t>
          </a:r>
        </a:p>
        <a:p>
          <a:endParaRPr lang="pt-BR" sz="1400" b="1" dirty="0">
            <a:latin typeface="Roboto" pitchFamily="2" charset="0"/>
            <a:ea typeface="Roboto" pitchFamily="2" charset="0"/>
          </a:endParaRPr>
        </a:p>
      </dgm:t>
    </dgm:pt>
    <dgm:pt modelId="{3F9B77DB-A498-4C21-9FBE-9744B7C06889}" type="parTrans" cxnId="{9CADADFC-3FB9-4909-8390-26B761654AD8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C1471450-3769-4075-9943-F4DC7E600F88}" type="sibTrans" cxnId="{9CADADFC-3FB9-4909-8390-26B761654AD8}">
      <dgm:prSet/>
      <dgm:spPr/>
      <dgm:t>
        <a:bodyPr/>
        <a:lstStyle/>
        <a:p>
          <a:endParaRPr lang="pt-BR" sz="2000" b="1">
            <a:latin typeface="Roboto" pitchFamily="2" charset="0"/>
            <a:ea typeface="Roboto" pitchFamily="2" charset="0"/>
          </a:endParaRPr>
        </a:p>
      </dgm:t>
    </dgm:pt>
    <dgm:pt modelId="{7C6E5337-D2D7-4970-929C-8BBD87E0CEE9}" type="pres">
      <dgm:prSet presAssocID="{7B0CF541-0732-43AC-9F9D-6D79D399774A}" presName="vert0" presStyleCnt="0">
        <dgm:presLayoutVars>
          <dgm:dir/>
          <dgm:animOne val="branch"/>
          <dgm:animLvl val="lvl"/>
        </dgm:presLayoutVars>
      </dgm:prSet>
      <dgm:spPr/>
    </dgm:pt>
    <dgm:pt modelId="{2084A9C0-B01F-4C2A-BBB3-0E2041CBE368}" type="pres">
      <dgm:prSet presAssocID="{E18929C4-3393-4486-8A8A-DAF2E7350EF3}" presName="thickLine" presStyleLbl="alignNode1" presStyleIdx="0" presStyleCnt="9"/>
      <dgm:spPr/>
    </dgm:pt>
    <dgm:pt modelId="{5F46042F-26C6-4FB7-9771-DFD94591FF50}" type="pres">
      <dgm:prSet presAssocID="{E18929C4-3393-4486-8A8A-DAF2E7350EF3}" presName="horz1" presStyleCnt="0"/>
      <dgm:spPr/>
    </dgm:pt>
    <dgm:pt modelId="{58DA9D18-6AA7-4234-A37A-48A09A8C52BB}" type="pres">
      <dgm:prSet presAssocID="{E18929C4-3393-4486-8A8A-DAF2E7350EF3}" presName="tx1" presStyleLbl="revTx" presStyleIdx="0" presStyleCnt="9"/>
      <dgm:spPr/>
    </dgm:pt>
    <dgm:pt modelId="{0577101E-5394-4740-B69E-E644B931D0ED}" type="pres">
      <dgm:prSet presAssocID="{E18929C4-3393-4486-8A8A-DAF2E7350EF3}" presName="vert1" presStyleCnt="0"/>
      <dgm:spPr/>
    </dgm:pt>
    <dgm:pt modelId="{915CDEFA-6BCD-4BCA-BA70-036193C75B8D}" type="pres">
      <dgm:prSet presAssocID="{A6DDF43F-6753-4E85-A16C-2343361055B9}" presName="thickLine" presStyleLbl="alignNode1" presStyleIdx="1" presStyleCnt="9"/>
      <dgm:spPr/>
    </dgm:pt>
    <dgm:pt modelId="{38840EE3-A9E3-420F-A86C-745A41F53CA5}" type="pres">
      <dgm:prSet presAssocID="{A6DDF43F-6753-4E85-A16C-2343361055B9}" presName="horz1" presStyleCnt="0"/>
      <dgm:spPr/>
    </dgm:pt>
    <dgm:pt modelId="{A63E9E06-2C9A-4235-BA28-E7F6FDA961B8}" type="pres">
      <dgm:prSet presAssocID="{A6DDF43F-6753-4E85-A16C-2343361055B9}" presName="tx1" presStyleLbl="revTx" presStyleIdx="1" presStyleCnt="9"/>
      <dgm:spPr/>
    </dgm:pt>
    <dgm:pt modelId="{BD4C2571-39E8-4526-99E6-7EF8E1F332F3}" type="pres">
      <dgm:prSet presAssocID="{A6DDF43F-6753-4E85-A16C-2343361055B9}" presName="vert1" presStyleCnt="0"/>
      <dgm:spPr/>
    </dgm:pt>
    <dgm:pt modelId="{BFAD2D99-B0DA-441D-A168-BEE353E55C84}" type="pres">
      <dgm:prSet presAssocID="{054C8B40-FE31-432D-879E-0794DA74A5F6}" presName="thickLine" presStyleLbl="alignNode1" presStyleIdx="2" presStyleCnt="9"/>
      <dgm:spPr/>
    </dgm:pt>
    <dgm:pt modelId="{EAE9184F-383B-403E-9C2C-6D432E547DFA}" type="pres">
      <dgm:prSet presAssocID="{054C8B40-FE31-432D-879E-0794DA74A5F6}" presName="horz1" presStyleCnt="0"/>
      <dgm:spPr/>
    </dgm:pt>
    <dgm:pt modelId="{E1037302-12BF-4B1A-9DD7-493CA9993553}" type="pres">
      <dgm:prSet presAssocID="{054C8B40-FE31-432D-879E-0794DA74A5F6}" presName="tx1" presStyleLbl="revTx" presStyleIdx="2" presStyleCnt="9"/>
      <dgm:spPr/>
    </dgm:pt>
    <dgm:pt modelId="{2E13032D-5635-46D5-B66C-4DE84226005F}" type="pres">
      <dgm:prSet presAssocID="{054C8B40-FE31-432D-879E-0794DA74A5F6}" presName="vert1" presStyleCnt="0"/>
      <dgm:spPr/>
    </dgm:pt>
    <dgm:pt modelId="{C874651C-1B4C-4F38-847F-25EAD5516239}" type="pres">
      <dgm:prSet presAssocID="{A44C3413-6A50-4443-9EED-8ADDFCEE0BC5}" presName="thickLine" presStyleLbl="alignNode1" presStyleIdx="3" presStyleCnt="9"/>
      <dgm:spPr/>
    </dgm:pt>
    <dgm:pt modelId="{66DCBA40-C475-4926-8BBA-AE290995C8F8}" type="pres">
      <dgm:prSet presAssocID="{A44C3413-6A50-4443-9EED-8ADDFCEE0BC5}" presName="horz1" presStyleCnt="0"/>
      <dgm:spPr/>
    </dgm:pt>
    <dgm:pt modelId="{F28ED646-AFE1-4BB1-AE5F-592549F7DA1A}" type="pres">
      <dgm:prSet presAssocID="{A44C3413-6A50-4443-9EED-8ADDFCEE0BC5}" presName="tx1" presStyleLbl="revTx" presStyleIdx="3" presStyleCnt="9"/>
      <dgm:spPr/>
    </dgm:pt>
    <dgm:pt modelId="{83C9E410-2E32-4AAD-ACFC-0B0754FD4221}" type="pres">
      <dgm:prSet presAssocID="{A44C3413-6A50-4443-9EED-8ADDFCEE0BC5}" presName="vert1" presStyleCnt="0"/>
      <dgm:spPr/>
    </dgm:pt>
    <dgm:pt modelId="{A5DDEF11-C4CC-483F-8BF2-5FA4315880CE}" type="pres">
      <dgm:prSet presAssocID="{689296D6-72C3-41D6-BDBC-096ABD559776}" presName="thickLine" presStyleLbl="alignNode1" presStyleIdx="4" presStyleCnt="9"/>
      <dgm:spPr/>
    </dgm:pt>
    <dgm:pt modelId="{6740FDD7-D1CF-4A34-A736-EBE6B1BF328A}" type="pres">
      <dgm:prSet presAssocID="{689296D6-72C3-41D6-BDBC-096ABD559776}" presName="horz1" presStyleCnt="0"/>
      <dgm:spPr/>
    </dgm:pt>
    <dgm:pt modelId="{156C1A9F-1F3C-44E2-859C-47EA1C08A78A}" type="pres">
      <dgm:prSet presAssocID="{689296D6-72C3-41D6-BDBC-096ABD559776}" presName="tx1" presStyleLbl="revTx" presStyleIdx="4" presStyleCnt="9" custLinFactNeighborY="3233"/>
      <dgm:spPr/>
    </dgm:pt>
    <dgm:pt modelId="{444E0472-0D0A-4DAE-993B-B5521E734D51}" type="pres">
      <dgm:prSet presAssocID="{689296D6-72C3-41D6-BDBC-096ABD559776}" presName="vert1" presStyleCnt="0"/>
      <dgm:spPr/>
    </dgm:pt>
    <dgm:pt modelId="{002B8501-15DF-4DB1-9467-67CEDB6CAE8F}" type="pres">
      <dgm:prSet presAssocID="{8E0C23FB-A455-427E-B033-23F65B8C6B48}" presName="thickLine" presStyleLbl="alignNode1" presStyleIdx="5" presStyleCnt="9"/>
      <dgm:spPr/>
    </dgm:pt>
    <dgm:pt modelId="{EBE912CC-7897-4915-9F39-DF2F742E6765}" type="pres">
      <dgm:prSet presAssocID="{8E0C23FB-A455-427E-B033-23F65B8C6B48}" presName="horz1" presStyleCnt="0"/>
      <dgm:spPr/>
    </dgm:pt>
    <dgm:pt modelId="{C6B9A0FB-A825-448E-A50C-560273465E33}" type="pres">
      <dgm:prSet presAssocID="{8E0C23FB-A455-427E-B033-23F65B8C6B48}" presName="tx1" presStyleLbl="revTx" presStyleIdx="5" presStyleCnt="9"/>
      <dgm:spPr/>
    </dgm:pt>
    <dgm:pt modelId="{09147C0B-0908-4FB2-8370-1836F1F72AD6}" type="pres">
      <dgm:prSet presAssocID="{8E0C23FB-A455-427E-B033-23F65B8C6B48}" presName="vert1" presStyleCnt="0"/>
      <dgm:spPr/>
    </dgm:pt>
    <dgm:pt modelId="{C98CF6D8-4330-4CED-8D6D-0DF4CCC487CD}" type="pres">
      <dgm:prSet presAssocID="{2D1E55A6-D031-49EE-A2D7-4C10D73A4514}" presName="thickLine" presStyleLbl="alignNode1" presStyleIdx="6" presStyleCnt="9"/>
      <dgm:spPr/>
    </dgm:pt>
    <dgm:pt modelId="{558E6C6C-64D7-4F36-965A-0917FBE62D77}" type="pres">
      <dgm:prSet presAssocID="{2D1E55A6-D031-49EE-A2D7-4C10D73A4514}" presName="horz1" presStyleCnt="0"/>
      <dgm:spPr/>
    </dgm:pt>
    <dgm:pt modelId="{8651BF3A-DBBD-4311-AFE6-2F660D6C39B1}" type="pres">
      <dgm:prSet presAssocID="{2D1E55A6-D031-49EE-A2D7-4C10D73A4514}" presName="tx1" presStyleLbl="revTx" presStyleIdx="6" presStyleCnt="9"/>
      <dgm:spPr/>
    </dgm:pt>
    <dgm:pt modelId="{773E9F1E-6876-4574-A3AA-781C8E321499}" type="pres">
      <dgm:prSet presAssocID="{2D1E55A6-D031-49EE-A2D7-4C10D73A4514}" presName="vert1" presStyleCnt="0"/>
      <dgm:spPr/>
    </dgm:pt>
    <dgm:pt modelId="{11BBE9C9-8188-4F82-AD9C-E4725EC796D3}" type="pres">
      <dgm:prSet presAssocID="{48D7F41D-E149-43DE-A90E-826D2968506E}" presName="thickLine" presStyleLbl="alignNode1" presStyleIdx="7" presStyleCnt="9"/>
      <dgm:spPr/>
    </dgm:pt>
    <dgm:pt modelId="{B3C71F87-9F7C-4E6D-9249-9DE449CA7E8E}" type="pres">
      <dgm:prSet presAssocID="{48D7F41D-E149-43DE-A90E-826D2968506E}" presName="horz1" presStyleCnt="0"/>
      <dgm:spPr/>
    </dgm:pt>
    <dgm:pt modelId="{74882F69-3EE4-4F00-948F-FC3428AF2A49}" type="pres">
      <dgm:prSet presAssocID="{48D7F41D-E149-43DE-A90E-826D2968506E}" presName="tx1" presStyleLbl="revTx" presStyleIdx="7" presStyleCnt="9" custScaleY="86885"/>
      <dgm:spPr/>
    </dgm:pt>
    <dgm:pt modelId="{19AF071A-D1E3-4C8E-B3B2-32A8523CED5C}" type="pres">
      <dgm:prSet presAssocID="{48D7F41D-E149-43DE-A90E-826D2968506E}" presName="vert1" presStyleCnt="0"/>
      <dgm:spPr/>
    </dgm:pt>
    <dgm:pt modelId="{13AA1502-AF59-405F-947F-F3322A4A04E2}" type="pres">
      <dgm:prSet presAssocID="{778E37BF-BBE9-4A8D-B59C-967E5E4F1BE4}" presName="thickLine" presStyleLbl="alignNode1" presStyleIdx="8" presStyleCnt="9"/>
      <dgm:spPr/>
    </dgm:pt>
    <dgm:pt modelId="{9E17D736-D540-4C5D-8AF1-C30FEDD66C7F}" type="pres">
      <dgm:prSet presAssocID="{778E37BF-BBE9-4A8D-B59C-967E5E4F1BE4}" presName="horz1" presStyleCnt="0"/>
      <dgm:spPr/>
    </dgm:pt>
    <dgm:pt modelId="{D10EA05E-BA06-4C7B-95F1-83FFBF65B767}" type="pres">
      <dgm:prSet presAssocID="{778E37BF-BBE9-4A8D-B59C-967E5E4F1BE4}" presName="tx1" presStyleLbl="revTx" presStyleIdx="8" presStyleCnt="9"/>
      <dgm:spPr/>
    </dgm:pt>
    <dgm:pt modelId="{C01C2149-72FE-49CD-A899-2D1223C9E0DB}" type="pres">
      <dgm:prSet presAssocID="{778E37BF-BBE9-4A8D-B59C-967E5E4F1BE4}" presName="vert1" presStyleCnt="0"/>
      <dgm:spPr/>
    </dgm:pt>
  </dgm:ptLst>
  <dgm:cxnLst>
    <dgm:cxn modelId="{3637A909-BFA9-48D7-91CD-1C5250862954}" type="presOf" srcId="{A44C3413-6A50-4443-9EED-8ADDFCEE0BC5}" destId="{F28ED646-AFE1-4BB1-AE5F-592549F7DA1A}" srcOrd="0" destOrd="0" presId="urn:microsoft.com/office/officeart/2008/layout/LinedList"/>
    <dgm:cxn modelId="{532C9C2F-9715-43A1-BB6C-551FEF5F84B2}" srcId="{7B0CF541-0732-43AC-9F9D-6D79D399774A}" destId="{A44C3413-6A50-4443-9EED-8ADDFCEE0BC5}" srcOrd="3" destOrd="0" parTransId="{1EBC87EB-DDF1-4E85-A69D-1348703FDA89}" sibTransId="{3D1392E9-9B75-4552-880D-5B78EFBFD88B}"/>
    <dgm:cxn modelId="{CC634235-229F-407D-B761-1EAB2F262F94}" type="presOf" srcId="{A6DDF43F-6753-4E85-A16C-2343361055B9}" destId="{A63E9E06-2C9A-4235-BA28-E7F6FDA961B8}" srcOrd="0" destOrd="0" presId="urn:microsoft.com/office/officeart/2008/layout/LinedList"/>
    <dgm:cxn modelId="{2F57D45C-0E02-4530-BF51-6A16D03D241E}" type="presOf" srcId="{2D1E55A6-D031-49EE-A2D7-4C10D73A4514}" destId="{8651BF3A-DBBD-4311-AFE6-2F660D6C39B1}" srcOrd="0" destOrd="0" presId="urn:microsoft.com/office/officeart/2008/layout/LinedList"/>
    <dgm:cxn modelId="{8506525F-5A58-4B07-B4A4-F2F66E8A330B}" type="presOf" srcId="{48D7F41D-E149-43DE-A90E-826D2968506E}" destId="{74882F69-3EE4-4F00-948F-FC3428AF2A49}" srcOrd="0" destOrd="0" presId="urn:microsoft.com/office/officeart/2008/layout/LinedList"/>
    <dgm:cxn modelId="{8EAC2151-9CA2-4EC8-9729-456FB17C03C3}" type="presOf" srcId="{778E37BF-BBE9-4A8D-B59C-967E5E4F1BE4}" destId="{D10EA05E-BA06-4C7B-95F1-83FFBF65B767}" srcOrd="0" destOrd="0" presId="urn:microsoft.com/office/officeart/2008/layout/LinedList"/>
    <dgm:cxn modelId="{7A90E972-63BB-4860-AE65-B34E72F0D92E}" type="presOf" srcId="{8E0C23FB-A455-427E-B033-23F65B8C6B48}" destId="{C6B9A0FB-A825-448E-A50C-560273465E33}" srcOrd="0" destOrd="0" presId="urn:microsoft.com/office/officeart/2008/layout/LinedList"/>
    <dgm:cxn modelId="{95B86657-EE36-4E79-845E-853ED613C9A3}" type="presOf" srcId="{7B0CF541-0732-43AC-9F9D-6D79D399774A}" destId="{7C6E5337-D2D7-4970-929C-8BBD87E0CEE9}" srcOrd="0" destOrd="0" presId="urn:microsoft.com/office/officeart/2008/layout/LinedList"/>
    <dgm:cxn modelId="{148C0259-2F19-4AD4-B4DA-DA87FC00F64A}" type="presOf" srcId="{E18929C4-3393-4486-8A8A-DAF2E7350EF3}" destId="{58DA9D18-6AA7-4234-A37A-48A09A8C52BB}" srcOrd="0" destOrd="0" presId="urn:microsoft.com/office/officeart/2008/layout/LinedList"/>
    <dgm:cxn modelId="{17FBF8BA-E249-45AE-8357-CD15918E0963}" type="presOf" srcId="{054C8B40-FE31-432D-879E-0794DA74A5F6}" destId="{E1037302-12BF-4B1A-9DD7-493CA9993553}" srcOrd="0" destOrd="0" presId="urn:microsoft.com/office/officeart/2008/layout/LinedList"/>
    <dgm:cxn modelId="{08DC3FC0-7510-49E9-9B25-27D05D9EF119}" srcId="{7B0CF541-0732-43AC-9F9D-6D79D399774A}" destId="{8E0C23FB-A455-427E-B033-23F65B8C6B48}" srcOrd="5" destOrd="0" parTransId="{AE1202AC-7D73-4C63-8EA0-BF921167CA47}" sibTransId="{524E2232-33CA-4002-B56A-7EFB35D0A9AA}"/>
    <dgm:cxn modelId="{11C43DC8-A38B-4C4A-8EBA-B0B627347D6A}" srcId="{7B0CF541-0732-43AC-9F9D-6D79D399774A}" destId="{689296D6-72C3-41D6-BDBC-096ABD559776}" srcOrd="4" destOrd="0" parTransId="{52B33AE3-6E5B-490D-BE30-37C469AACAE1}" sibTransId="{3B883685-6BA1-4197-873B-86632C0B9F63}"/>
    <dgm:cxn modelId="{8516FCCA-E912-4389-89DF-4688D80BDDD7}" srcId="{7B0CF541-0732-43AC-9F9D-6D79D399774A}" destId="{48D7F41D-E149-43DE-A90E-826D2968506E}" srcOrd="7" destOrd="0" parTransId="{68970A7E-50E1-47CA-9103-9BB055F0C291}" sibTransId="{D4521310-35AA-4791-9CEA-D7BB7BA114DD}"/>
    <dgm:cxn modelId="{89E9CCD6-ECD1-465E-85D3-620A75304E94}" type="presOf" srcId="{689296D6-72C3-41D6-BDBC-096ABD559776}" destId="{156C1A9F-1F3C-44E2-859C-47EA1C08A78A}" srcOrd="0" destOrd="0" presId="urn:microsoft.com/office/officeart/2008/layout/LinedList"/>
    <dgm:cxn modelId="{FF780EE6-C68C-4A8B-B266-198391205591}" srcId="{7B0CF541-0732-43AC-9F9D-6D79D399774A}" destId="{054C8B40-FE31-432D-879E-0794DA74A5F6}" srcOrd="2" destOrd="0" parTransId="{A9D9270B-0E77-430B-91A6-1559D3AC709E}" sibTransId="{8103C12D-FA17-4207-BF0A-9C14CC0DC975}"/>
    <dgm:cxn modelId="{807474EA-9D58-4999-A15A-72A9163DCF42}" srcId="{7B0CF541-0732-43AC-9F9D-6D79D399774A}" destId="{A6DDF43F-6753-4E85-A16C-2343361055B9}" srcOrd="1" destOrd="0" parTransId="{B9CB1DE3-CD89-4B05-9A12-EABA5A4E4958}" sibTransId="{71C37DA3-5933-4D7E-8D58-37184B508058}"/>
    <dgm:cxn modelId="{64264EEB-5CD3-4F5B-8380-C8C4DA13836D}" srcId="{7B0CF541-0732-43AC-9F9D-6D79D399774A}" destId="{2D1E55A6-D031-49EE-A2D7-4C10D73A4514}" srcOrd="6" destOrd="0" parTransId="{B3457EE9-240E-40F9-80A9-48072D9F29C6}" sibTransId="{1D877834-747B-4217-AE3A-A03720259059}"/>
    <dgm:cxn modelId="{36FB7AED-A428-4880-97E4-E928F1CAA871}" srcId="{7B0CF541-0732-43AC-9F9D-6D79D399774A}" destId="{E18929C4-3393-4486-8A8A-DAF2E7350EF3}" srcOrd="0" destOrd="0" parTransId="{FCED7683-01A9-44A1-A355-16BE7F905990}" sibTransId="{11B2FFA0-492F-42DD-8ABD-8E6A16F3199C}"/>
    <dgm:cxn modelId="{9CADADFC-3FB9-4909-8390-26B761654AD8}" srcId="{7B0CF541-0732-43AC-9F9D-6D79D399774A}" destId="{778E37BF-BBE9-4A8D-B59C-967E5E4F1BE4}" srcOrd="8" destOrd="0" parTransId="{3F9B77DB-A498-4C21-9FBE-9744B7C06889}" sibTransId="{C1471450-3769-4075-9943-F4DC7E600F88}"/>
    <dgm:cxn modelId="{9D7208CB-1807-426F-9CF7-60994589EB47}" type="presParOf" srcId="{7C6E5337-D2D7-4970-929C-8BBD87E0CEE9}" destId="{2084A9C0-B01F-4C2A-BBB3-0E2041CBE368}" srcOrd="0" destOrd="0" presId="urn:microsoft.com/office/officeart/2008/layout/LinedList"/>
    <dgm:cxn modelId="{56E37B01-7497-4A13-9028-0BA87AE3A514}" type="presParOf" srcId="{7C6E5337-D2D7-4970-929C-8BBD87E0CEE9}" destId="{5F46042F-26C6-4FB7-9771-DFD94591FF50}" srcOrd="1" destOrd="0" presId="urn:microsoft.com/office/officeart/2008/layout/LinedList"/>
    <dgm:cxn modelId="{0246EE14-B894-4C4E-9681-2623F5FA9805}" type="presParOf" srcId="{5F46042F-26C6-4FB7-9771-DFD94591FF50}" destId="{58DA9D18-6AA7-4234-A37A-48A09A8C52BB}" srcOrd="0" destOrd="0" presId="urn:microsoft.com/office/officeart/2008/layout/LinedList"/>
    <dgm:cxn modelId="{6875C552-C9CA-426F-A631-6E2707C2EB27}" type="presParOf" srcId="{5F46042F-26C6-4FB7-9771-DFD94591FF50}" destId="{0577101E-5394-4740-B69E-E644B931D0ED}" srcOrd="1" destOrd="0" presId="urn:microsoft.com/office/officeart/2008/layout/LinedList"/>
    <dgm:cxn modelId="{FD2720D2-1CD7-4718-AF6C-D601ED5659D0}" type="presParOf" srcId="{7C6E5337-D2D7-4970-929C-8BBD87E0CEE9}" destId="{915CDEFA-6BCD-4BCA-BA70-036193C75B8D}" srcOrd="2" destOrd="0" presId="urn:microsoft.com/office/officeart/2008/layout/LinedList"/>
    <dgm:cxn modelId="{633DCB7B-CEEE-4C4A-B508-029F37753661}" type="presParOf" srcId="{7C6E5337-D2D7-4970-929C-8BBD87E0CEE9}" destId="{38840EE3-A9E3-420F-A86C-745A41F53CA5}" srcOrd="3" destOrd="0" presId="urn:microsoft.com/office/officeart/2008/layout/LinedList"/>
    <dgm:cxn modelId="{235CC974-6C1D-453F-910C-D78A84E16448}" type="presParOf" srcId="{38840EE3-A9E3-420F-A86C-745A41F53CA5}" destId="{A63E9E06-2C9A-4235-BA28-E7F6FDA961B8}" srcOrd="0" destOrd="0" presId="urn:microsoft.com/office/officeart/2008/layout/LinedList"/>
    <dgm:cxn modelId="{31C3C297-5B52-4CBB-8F67-94CADAB2D1EA}" type="presParOf" srcId="{38840EE3-A9E3-420F-A86C-745A41F53CA5}" destId="{BD4C2571-39E8-4526-99E6-7EF8E1F332F3}" srcOrd="1" destOrd="0" presId="urn:microsoft.com/office/officeart/2008/layout/LinedList"/>
    <dgm:cxn modelId="{7D70716D-0235-45BA-9173-9F596428D977}" type="presParOf" srcId="{7C6E5337-D2D7-4970-929C-8BBD87E0CEE9}" destId="{BFAD2D99-B0DA-441D-A168-BEE353E55C84}" srcOrd="4" destOrd="0" presId="urn:microsoft.com/office/officeart/2008/layout/LinedList"/>
    <dgm:cxn modelId="{D21DA68D-7DEE-4FAB-8CB9-43B53F700968}" type="presParOf" srcId="{7C6E5337-D2D7-4970-929C-8BBD87E0CEE9}" destId="{EAE9184F-383B-403E-9C2C-6D432E547DFA}" srcOrd="5" destOrd="0" presId="urn:microsoft.com/office/officeart/2008/layout/LinedList"/>
    <dgm:cxn modelId="{084CD442-4968-4CA5-9F45-2AFB8C412437}" type="presParOf" srcId="{EAE9184F-383B-403E-9C2C-6D432E547DFA}" destId="{E1037302-12BF-4B1A-9DD7-493CA9993553}" srcOrd="0" destOrd="0" presId="urn:microsoft.com/office/officeart/2008/layout/LinedList"/>
    <dgm:cxn modelId="{A59FC2E3-0933-4F8D-BF02-F2D83546D9FC}" type="presParOf" srcId="{EAE9184F-383B-403E-9C2C-6D432E547DFA}" destId="{2E13032D-5635-46D5-B66C-4DE84226005F}" srcOrd="1" destOrd="0" presId="urn:microsoft.com/office/officeart/2008/layout/LinedList"/>
    <dgm:cxn modelId="{9B92EE41-10AF-4529-8728-F7B85699B581}" type="presParOf" srcId="{7C6E5337-D2D7-4970-929C-8BBD87E0CEE9}" destId="{C874651C-1B4C-4F38-847F-25EAD5516239}" srcOrd="6" destOrd="0" presId="urn:microsoft.com/office/officeart/2008/layout/LinedList"/>
    <dgm:cxn modelId="{C0E81BB7-C63C-4929-989B-D7EB11B482E2}" type="presParOf" srcId="{7C6E5337-D2D7-4970-929C-8BBD87E0CEE9}" destId="{66DCBA40-C475-4926-8BBA-AE290995C8F8}" srcOrd="7" destOrd="0" presId="urn:microsoft.com/office/officeart/2008/layout/LinedList"/>
    <dgm:cxn modelId="{C92A6F09-0281-4562-9612-9F43494021D1}" type="presParOf" srcId="{66DCBA40-C475-4926-8BBA-AE290995C8F8}" destId="{F28ED646-AFE1-4BB1-AE5F-592549F7DA1A}" srcOrd="0" destOrd="0" presId="urn:microsoft.com/office/officeart/2008/layout/LinedList"/>
    <dgm:cxn modelId="{FD515747-1695-4813-98B5-3987D8B028FC}" type="presParOf" srcId="{66DCBA40-C475-4926-8BBA-AE290995C8F8}" destId="{83C9E410-2E32-4AAD-ACFC-0B0754FD4221}" srcOrd="1" destOrd="0" presId="urn:microsoft.com/office/officeart/2008/layout/LinedList"/>
    <dgm:cxn modelId="{7FC998EC-5D51-4AFD-AC61-4E7D8E6DA90C}" type="presParOf" srcId="{7C6E5337-D2D7-4970-929C-8BBD87E0CEE9}" destId="{A5DDEF11-C4CC-483F-8BF2-5FA4315880CE}" srcOrd="8" destOrd="0" presId="urn:microsoft.com/office/officeart/2008/layout/LinedList"/>
    <dgm:cxn modelId="{3F90E3E4-216D-4BC5-BF52-C9FFDBF9488E}" type="presParOf" srcId="{7C6E5337-D2D7-4970-929C-8BBD87E0CEE9}" destId="{6740FDD7-D1CF-4A34-A736-EBE6B1BF328A}" srcOrd="9" destOrd="0" presId="urn:microsoft.com/office/officeart/2008/layout/LinedList"/>
    <dgm:cxn modelId="{334A2949-C7A6-4886-9C9B-86A7D460DF74}" type="presParOf" srcId="{6740FDD7-D1CF-4A34-A736-EBE6B1BF328A}" destId="{156C1A9F-1F3C-44E2-859C-47EA1C08A78A}" srcOrd="0" destOrd="0" presId="urn:microsoft.com/office/officeart/2008/layout/LinedList"/>
    <dgm:cxn modelId="{51348379-63B7-487C-AC85-672AEFA8A2EA}" type="presParOf" srcId="{6740FDD7-D1CF-4A34-A736-EBE6B1BF328A}" destId="{444E0472-0D0A-4DAE-993B-B5521E734D51}" srcOrd="1" destOrd="0" presId="urn:microsoft.com/office/officeart/2008/layout/LinedList"/>
    <dgm:cxn modelId="{454B2977-E17B-4376-B379-E77B525FBCCF}" type="presParOf" srcId="{7C6E5337-D2D7-4970-929C-8BBD87E0CEE9}" destId="{002B8501-15DF-4DB1-9467-67CEDB6CAE8F}" srcOrd="10" destOrd="0" presId="urn:microsoft.com/office/officeart/2008/layout/LinedList"/>
    <dgm:cxn modelId="{155CFCEA-72A4-4A42-B25E-4072AE2542E1}" type="presParOf" srcId="{7C6E5337-D2D7-4970-929C-8BBD87E0CEE9}" destId="{EBE912CC-7897-4915-9F39-DF2F742E6765}" srcOrd="11" destOrd="0" presId="urn:microsoft.com/office/officeart/2008/layout/LinedList"/>
    <dgm:cxn modelId="{9ACD2C1D-C230-4142-AAEF-254C7DE50F9F}" type="presParOf" srcId="{EBE912CC-7897-4915-9F39-DF2F742E6765}" destId="{C6B9A0FB-A825-448E-A50C-560273465E33}" srcOrd="0" destOrd="0" presId="urn:microsoft.com/office/officeart/2008/layout/LinedList"/>
    <dgm:cxn modelId="{6FCB530E-30B4-4A60-8B89-54FDE01617EA}" type="presParOf" srcId="{EBE912CC-7897-4915-9F39-DF2F742E6765}" destId="{09147C0B-0908-4FB2-8370-1836F1F72AD6}" srcOrd="1" destOrd="0" presId="urn:microsoft.com/office/officeart/2008/layout/LinedList"/>
    <dgm:cxn modelId="{85D12379-E8E7-4D88-928F-038AD94DF160}" type="presParOf" srcId="{7C6E5337-D2D7-4970-929C-8BBD87E0CEE9}" destId="{C98CF6D8-4330-4CED-8D6D-0DF4CCC487CD}" srcOrd="12" destOrd="0" presId="urn:microsoft.com/office/officeart/2008/layout/LinedList"/>
    <dgm:cxn modelId="{E2BB544C-6050-43CE-9EF8-F0C9E430DAD7}" type="presParOf" srcId="{7C6E5337-D2D7-4970-929C-8BBD87E0CEE9}" destId="{558E6C6C-64D7-4F36-965A-0917FBE62D77}" srcOrd="13" destOrd="0" presId="urn:microsoft.com/office/officeart/2008/layout/LinedList"/>
    <dgm:cxn modelId="{A28AD83D-5F25-4E80-B683-9F7E1B59DA22}" type="presParOf" srcId="{558E6C6C-64D7-4F36-965A-0917FBE62D77}" destId="{8651BF3A-DBBD-4311-AFE6-2F660D6C39B1}" srcOrd="0" destOrd="0" presId="urn:microsoft.com/office/officeart/2008/layout/LinedList"/>
    <dgm:cxn modelId="{04BCC821-4DD7-4F8A-B955-851E878ACD1D}" type="presParOf" srcId="{558E6C6C-64D7-4F36-965A-0917FBE62D77}" destId="{773E9F1E-6876-4574-A3AA-781C8E321499}" srcOrd="1" destOrd="0" presId="urn:microsoft.com/office/officeart/2008/layout/LinedList"/>
    <dgm:cxn modelId="{B503F75A-479D-4B2E-91D9-52DC469A4D62}" type="presParOf" srcId="{7C6E5337-D2D7-4970-929C-8BBD87E0CEE9}" destId="{11BBE9C9-8188-4F82-AD9C-E4725EC796D3}" srcOrd="14" destOrd="0" presId="urn:microsoft.com/office/officeart/2008/layout/LinedList"/>
    <dgm:cxn modelId="{86C5739B-92A7-4FE5-8B54-55FA28DFC7FE}" type="presParOf" srcId="{7C6E5337-D2D7-4970-929C-8BBD87E0CEE9}" destId="{B3C71F87-9F7C-4E6D-9249-9DE449CA7E8E}" srcOrd="15" destOrd="0" presId="urn:microsoft.com/office/officeart/2008/layout/LinedList"/>
    <dgm:cxn modelId="{313DC487-FF71-45C7-A67B-B9DF7919C3FA}" type="presParOf" srcId="{B3C71F87-9F7C-4E6D-9249-9DE449CA7E8E}" destId="{74882F69-3EE4-4F00-948F-FC3428AF2A49}" srcOrd="0" destOrd="0" presId="urn:microsoft.com/office/officeart/2008/layout/LinedList"/>
    <dgm:cxn modelId="{70891ABA-0133-47B9-8777-D4FDBB44F09C}" type="presParOf" srcId="{B3C71F87-9F7C-4E6D-9249-9DE449CA7E8E}" destId="{19AF071A-D1E3-4C8E-B3B2-32A8523CED5C}" srcOrd="1" destOrd="0" presId="urn:microsoft.com/office/officeart/2008/layout/LinedList"/>
    <dgm:cxn modelId="{647D9183-8ECA-4B5A-AC8D-7BDE5096769E}" type="presParOf" srcId="{7C6E5337-D2D7-4970-929C-8BBD87E0CEE9}" destId="{13AA1502-AF59-405F-947F-F3322A4A04E2}" srcOrd="16" destOrd="0" presId="urn:microsoft.com/office/officeart/2008/layout/LinedList"/>
    <dgm:cxn modelId="{C325B516-DB44-40C5-8ACA-92C821D63930}" type="presParOf" srcId="{7C6E5337-D2D7-4970-929C-8BBD87E0CEE9}" destId="{9E17D736-D540-4C5D-8AF1-C30FEDD66C7F}" srcOrd="17" destOrd="0" presId="urn:microsoft.com/office/officeart/2008/layout/LinedList"/>
    <dgm:cxn modelId="{B48E801E-FE40-426A-9EBF-3FFFF26B26D6}" type="presParOf" srcId="{9E17D736-D540-4C5D-8AF1-C30FEDD66C7F}" destId="{D10EA05E-BA06-4C7B-95F1-83FFBF65B767}" srcOrd="0" destOrd="0" presId="urn:microsoft.com/office/officeart/2008/layout/LinedList"/>
    <dgm:cxn modelId="{86F1637D-771E-4E4B-8EB9-731532F44D47}" type="presParOf" srcId="{9E17D736-D540-4C5D-8AF1-C30FEDD66C7F}" destId="{C01C2149-72FE-49CD-A899-2D1223C9E0DB}" srcOrd="1" destOrd="0" presId="urn:microsoft.com/office/officeart/2008/layout/LinedList"/>
  </dgm:cxnLst>
  <dgm:bg>
    <a:noFill/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0634959-4152-49F7-A4DB-5F7B42EF673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FF59E39-94D0-43B8-9B70-AF324EA9725A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Consulado (1799-1804)</a:t>
          </a:r>
          <a:endParaRPr lang="pt-BR" dirty="0"/>
        </a:p>
      </dgm:t>
    </dgm:pt>
    <dgm:pt modelId="{82C24F68-2FBB-4642-ADFF-493F2704E59A}" type="parTrans" cxnId="{AFF77B4B-68AE-4C87-A6C4-D90072E36787}">
      <dgm:prSet/>
      <dgm:spPr/>
      <dgm:t>
        <a:bodyPr/>
        <a:lstStyle/>
        <a:p>
          <a:endParaRPr lang="pt-BR"/>
        </a:p>
      </dgm:t>
    </dgm:pt>
    <dgm:pt modelId="{DC57E399-F0DD-4897-B1BB-5FD51E908799}" type="sibTrans" cxnId="{AFF77B4B-68AE-4C87-A6C4-D90072E36787}">
      <dgm:prSet/>
      <dgm:spPr/>
      <dgm:t>
        <a:bodyPr/>
        <a:lstStyle/>
        <a:p>
          <a:endParaRPr lang="pt-BR"/>
        </a:p>
      </dgm:t>
    </dgm:pt>
    <dgm:pt modelId="{A18DE3EB-45C3-417B-B352-FB1E583D3798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Nova Constituição: manteve a República, mas deu enormes poderes a Napoleão. </a:t>
          </a:r>
          <a:endParaRPr lang="pt-BR" dirty="0"/>
        </a:p>
      </dgm:t>
    </dgm:pt>
    <dgm:pt modelId="{AA5EA343-113C-42FB-9534-791709ED30C4}" type="parTrans" cxnId="{C342687F-AC69-4E3B-8B83-B33BE8E64B39}">
      <dgm:prSet/>
      <dgm:spPr/>
      <dgm:t>
        <a:bodyPr/>
        <a:lstStyle/>
        <a:p>
          <a:endParaRPr lang="pt-BR"/>
        </a:p>
      </dgm:t>
    </dgm:pt>
    <dgm:pt modelId="{8A8CB0E3-A935-476E-A586-4CDCD6C6B279}" type="sibTrans" cxnId="{C342687F-AC69-4E3B-8B83-B33BE8E64B39}">
      <dgm:prSet/>
      <dgm:spPr/>
      <dgm:t>
        <a:bodyPr/>
        <a:lstStyle/>
        <a:p>
          <a:endParaRPr lang="pt-BR"/>
        </a:p>
      </dgm:t>
    </dgm:pt>
    <dgm:pt modelId="{7876E029-467F-468C-AE21-431207AFD0D0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Prisão de adversários e censura à imprensa.</a:t>
          </a:r>
          <a:endParaRPr lang="pt-BR" dirty="0"/>
        </a:p>
      </dgm:t>
    </dgm:pt>
    <dgm:pt modelId="{4FB0768A-4C3E-43AE-820B-ED8730341D5F}" type="parTrans" cxnId="{AE55AA1F-9865-444E-86AC-310BB3791208}">
      <dgm:prSet/>
      <dgm:spPr/>
      <dgm:t>
        <a:bodyPr/>
        <a:lstStyle/>
        <a:p>
          <a:endParaRPr lang="pt-BR"/>
        </a:p>
      </dgm:t>
    </dgm:pt>
    <dgm:pt modelId="{D4535141-D0BA-4ED3-8B2C-D1CA6DCDDC98}" type="sibTrans" cxnId="{AE55AA1F-9865-444E-86AC-310BB3791208}">
      <dgm:prSet/>
      <dgm:spPr/>
      <dgm:t>
        <a:bodyPr/>
        <a:lstStyle/>
        <a:p>
          <a:endParaRPr lang="pt-BR"/>
        </a:p>
      </dgm:t>
    </dgm:pt>
    <dgm:pt modelId="{5924B63A-635A-448D-86E9-F09AF5458D02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Autopromoção de Napoleão.</a:t>
          </a:r>
          <a:endParaRPr lang="pt-BR" dirty="0"/>
        </a:p>
      </dgm:t>
    </dgm:pt>
    <dgm:pt modelId="{64D38754-0855-4A56-9F34-3DBC114FB3AA}" type="parTrans" cxnId="{205418A3-A626-4BFE-99D8-7AF19A195F36}">
      <dgm:prSet/>
      <dgm:spPr/>
      <dgm:t>
        <a:bodyPr/>
        <a:lstStyle/>
        <a:p>
          <a:endParaRPr lang="pt-BR"/>
        </a:p>
      </dgm:t>
    </dgm:pt>
    <dgm:pt modelId="{761EB452-6F4F-4656-BBF6-0587F9EA1E72}" type="sibTrans" cxnId="{205418A3-A626-4BFE-99D8-7AF19A195F36}">
      <dgm:prSet/>
      <dgm:spPr/>
      <dgm:t>
        <a:bodyPr/>
        <a:lstStyle/>
        <a:p>
          <a:endParaRPr lang="pt-BR"/>
        </a:p>
      </dgm:t>
    </dgm:pt>
    <dgm:pt modelId="{F5E9CB81-F746-47A9-BEE2-529079D87999}" type="pres">
      <dgm:prSet presAssocID="{C0634959-4152-49F7-A4DB-5F7B42EF67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0FCC21-A3FE-4366-873F-896FC4E7807D}" type="pres">
      <dgm:prSet presAssocID="{DFF59E39-94D0-43B8-9B70-AF324EA9725A}" presName="root" presStyleCnt="0"/>
      <dgm:spPr/>
    </dgm:pt>
    <dgm:pt modelId="{DB1F83A2-C79E-48A5-92A5-2BAC67E74DD2}" type="pres">
      <dgm:prSet presAssocID="{DFF59E39-94D0-43B8-9B70-AF324EA9725A}" presName="rootComposite" presStyleCnt="0"/>
      <dgm:spPr/>
    </dgm:pt>
    <dgm:pt modelId="{24B67F1B-E011-4B9B-A210-3329B26377C5}" type="pres">
      <dgm:prSet presAssocID="{DFF59E39-94D0-43B8-9B70-AF324EA9725A}" presName="rootText" presStyleLbl="node1" presStyleIdx="0" presStyleCnt="1" custLinFactNeighborX="2014" custLinFactNeighborY="10542"/>
      <dgm:spPr/>
    </dgm:pt>
    <dgm:pt modelId="{0C47887F-BE4A-4E30-8709-1D2A92BC8923}" type="pres">
      <dgm:prSet presAssocID="{DFF59E39-94D0-43B8-9B70-AF324EA9725A}" presName="rootConnector" presStyleLbl="node1" presStyleIdx="0" presStyleCnt="1"/>
      <dgm:spPr/>
    </dgm:pt>
    <dgm:pt modelId="{A55A246C-DD4F-411E-97F2-5F9A7752BBF9}" type="pres">
      <dgm:prSet presAssocID="{DFF59E39-94D0-43B8-9B70-AF324EA9725A}" presName="childShape" presStyleCnt="0"/>
      <dgm:spPr/>
    </dgm:pt>
    <dgm:pt modelId="{D2EEE3A1-DE27-477A-8917-4533CBE115DD}" type="pres">
      <dgm:prSet presAssocID="{AA5EA343-113C-42FB-9534-791709ED30C4}" presName="Name13" presStyleLbl="parChTrans1D2" presStyleIdx="0" presStyleCnt="3"/>
      <dgm:spPr/>
    </dgm:pt>
    <dgm:pt modelId="{6DFD0D89-DA4A-42BA-8BD6-25369A45B84F}" type="pres">
      <dgm:prSet presAssocID="{A18DE3EB-45C3-417B-B352-FB1E583D3798}" presName="childText" presStyleLbl="bgAcc1" presStyleIdx="0" presStyleCnt="3" custScaleX="201335">
        <dgm:presLayoutVars>
          <dgm:bulletEnabled val="1"/>
        </dgm:presLayoutVars>
      </dgm:prSet>
      <dgm:spPr/>
    </dgm:pt>
    <dgm:pt modelId="{A9D91909-EF88-40DA-BF6A-ED2996F35C82}" type="pres">
      <dgm:prSet presAssocID="{4FB0768A-4C3E-43AE-820B-ED8730341D5F}" presName="Name13" presStyleLbl="parChTrans1D2" presStyleIdx="1" presStyleCnt="3"/>
      <dgm:spPr/>
    </dgm:pt>
    <dgm:pt modelId="{6A457A82-36F9-47E1-B933-E6516BD38F80}" type="pres">
      <dgm:prSet presAssocID="{7876E029-467F-468C-AE21-431207AFD0D0}" presName="childText" presStyleLbl="bgAcc1" presStyleIdx="1" presStyleCnt="3" custScaleX="203351">
        <dgm:presLayoutVars>
          <dgm:bulletEnabled val="1"/>
        </dgm:presLayoutVars>
      </dgm:prSet>
      <dgm:spPr/>
    </dgm:pt>
    <dgm:pt modelId="{93E70461-62BD-4196-A637-9014E221249E}" type="pres">
      <dgm:prSet presAssocID="{64D38754-0855-4A56-9F34-3DBC114FB3AA}" presName="Name13" presStyleLbl="parChTrans1D2" presStyleIdx="2" presStyleCnt="3"/>
      <dgm:spPr/>
    </dgm:pt>
    <dgm:pt modelId="{851855B7-5220-472C-B0E4-5EA5BF7D9AF8}" type="pres">
      <dgm:prSet presAssocID="{5924B63A-635A-448D-86E9-F09AF5458D02}" presName="childText" presStyleLbl="bgAcc1" presStyleIdx="2" presStyleCnt="3" custScaleX="201335">
        <dgm:presLayoutVars>
          <dgm:bulletEnabled val="1"/>
        </dgm:presLayoutVars>
      </dgm:prSet>
      <dgm:spPr/>
    </dgm:pt>
  </dgm:ptLst>
  <dgm:cxnLst>
    <dgm:cxn modelId="{0230C410-4090-4628-95EA-F9D2C8D29EA5}" type="presOf" srcId="{A18DE3EB-45C3-417B-B352-FB1E583D3798}" destId="{6DFD0D89-DA4A-42BA-8BD6-25369A45B84F}" srcOrd="0" destOrd="0" presId="urn:microsoft.com/office/officeart/2005/8/layout/hierarchy3"/>
    <dgm:cxn modelId="{AE55AA1F-9865-444E-86AC-310BB3791208}" srcId="{DFF59E39-94D0-43B8-9B70-AF324EA9725A}" destId="{7876E029-467F-468C-AE21-431207AFD0D0}" srcOrd="1" destOrd="0" parTransId="{4FB0768A-4C3E-43AE-820B-ED8730341D5F}" sibTransId="{D4535141-D0BA-4ED3-8B2C-D1CA6DCDDC98}"/>
    <dgm:cxn modelId="{9B7D2827-EA2A-41DA-A0DE-3B26CC589869}" type="presOf" srcId="{DFF59E39-94D0-43B8-9B70-AF324EA9725A}" destId="{24B67F1B-E011-4B9B-A210-3329B26377C5}" srcOrd="0" destOrd="0" presId="urn:microsoft.com/office/officeart/2005/8/layout/hierarchy3"/>
    <dgm:cxn modelId="{A7555A27-753E-49E7-8C00-2EC4F6A8038F}" type="presOf" srcId="{64D38754-0855-4A56-9F34-3DBC114FB3AA}" destId="{93E70461-62BD-4196-A637-9014E221249E}" srcOrd="0" destOrd="0" presId="urn:microsoft.com/office/officeart/2005/8/layout/hierarchy3"/>
    <dgm:cxn modelId="{37C31D5D-237A-4699-9F32-5F35ECD50AA8}" type="presOf" srcId="{C0634959-4152-49F7-A4DB-5F7B42EF6739}" destId="{F5E9CB81-F746-47A9-BEE2-529079D87999}" srcOrd="0" destOrd="0" presId="urn:microsoft.com/office/officeart/2005/8/layout/hierarchy3"/>
    <dgm:cxn modelId="{E59DF05D-580C-435D-AE9F-5CD10D6FB087}" type="presOf" srcId="{AA5EA343-113C-42FB-9534-791709ED30C4}" destId="{D2EEE3A1-DE27-477A-8917-4533CBE115DD}" srcOrd="0" destOrd="0" presId="urn:microsoft.com/office/officeart/2005/8/layout/hierarchy3"/>
    <dgm:cxn modelId="{AFF77B4B-68AE-4C87-A6C4-D90072E36787}" srcId="{C0634959-4152-49F7-A4DB-5F7B42EF6739}" destId="{DFF59E39-94D0-43B8-9B70-AF324EA9725A}" srcOrd="0" destOrd="0" parTransId="{82C24F68-2FBB-4642-ADFF-493F2704E59A}" sibTransId="{DC57E399-F0DD-4897-B1BB-5FD51E908799}"/>
    <dgm:cxn modelId="{286C817C-6AB4-4508-9BA4-12A4524D813A}" type="presOf" srcId="{5924B63A-635A-448D-86E9-F09AF5458D02}" destId="{851855B7-5220-472C-B0E4-5EA5BF7D9AF8}" srcOrd="0" destOrd="0" presId="urn:microsoft.com/office/officeart/2005/8/layout/hierarchy3"/>
    <dgm:cxn modelId="{C342687F-AC69-4E3B-8B83-B33BE8E64B39}" srcId="{DFF59E39-94D0-43B8-9B70-AF324EA9725A}" destId="{A18DE3EB-45C3-417B-B352-FB1E583D3798}" srcOrd="0" destOrd="0" parTransId="{AA5EA343-113C-42FB-9534-791709ED30C4}" sibTransId="{8A8CB0E3-A935-476E-A586-4CDCD6C6B279}"/>
    <dgm:cxn modelId="{C8DF4D91-2419-49B8-BD50-7CA162A0763C}" type="presOf" srcId="{DFF59E39-94D0-43B8-9B70-AF324EA9725A}" destId="{0C47887F-BE4A-4E30-8709-1D2A92BC8923}" srcOrd="1" destOrd="0" presId="urn:microsoft.com/office/officeart/2005/8/layout/hierarchy3"/>
    <dgm:cxn modelId="{205418A3-A626-4BFE-99D8-7AF19A195F36}" srcId="{DFF59E39-94D0-43B8-9B70-AF324EA9725A}" destId="{5924B63A-635A-448D-86E9-F09AF5458D02}" srcOrd="2" destOrd="0" parTransId="{64D38754-0855-4A56-9F34-3DBC114FB3AA}" sibTransId="{761EB452-6F4F-4656-BBF6-0587F9EA1E72}"/>
    <dgm:cxn modelId="{775FEADE-717A-4BF7-B3B0-224F420D8AB1}" type="presOf" srcId="{7876E029-467F-468C-AE21-431207AFD0D0}" destId="{6A457A82-36F9-47E1-B933-E6516BD38F80}" srcOrd="0" destOrd="0" presId="urn:microsoft.com/office/officeart/2005/8/layout/hierarchy3"/>
    <dgm:cxn modelId="{08F997E6-D203-438A-92DD-731EA0F4E1A9}" type="presOf" srcId="{4FB0768A-4C3E-43AE-820B-ED8730341D5F}" destId="{A9D91909-EF88-40DA-BF6A-ED2996F35C82}" srcOrd="0" destOrd="0" presId="urn:microsoft.com/office/officeart/2005/8/layout/hierarchy3"/>
    <dgm:cxn modelId="{D5705998-063D-41A0-B878-0E9B7F1AEAB9}" type="presParOf" srcId="{F5E9CB81-F746-47A9-BEE2-529079D87999}" destId="{D00FCC21-A3FE-4366-873F-896FC4E7807D}" srcOrd="0" destOrd="0" presId="urn:microsoft.com/office/officeart/2005/8/layout/hierarchy3"/>
    <dgm:cxn modelId="{B45874BF-BDBF-4DC9-B5BD-66FBD0071E27}" type="presParOf" srcId="{D00FCC21-A3FE-4366-873F-896FC4E7807D}" destId="{DB1F83A2-C79E-48A5-92A5-2BAC67E74DD2}" srcOrd="0" destOrd="0" presId="urn:microsoft.com/office/officeart/2005/8/layout/hierarchy3"/>
    <dgm:cxn modelId="{02071A15-CB3D-4DE2-A8B8-B5E61998AA28}" type="presParOf" srcId="{DB1F83A2-C79E-48A5-92A5-2BAC67E74DD2}" destId="{24B67F1B-E011-4B9B-A210-3329B26377C5}" srcOrd="0" destOrd="0" presId="urn:microsoft.com/office/officeart/2005/8/layout/hierarchy3"/>
    <dgm:cxn modelId="{06DECB42-09B9-4B8F-B208-ACC6131EB332}" type="presParOf" srcId="{DB1F83A2-C79E-48A5-92A5-2BAC67E74DD2}" destId="{0C47887F-BE4A-4E30-8709-1D2A92BC8923}" srcOrd="1" destOrd="0" presId="urn:microsoft.com/office/officeart/2005/8/layout/hierarchy3"/>
    <dgm:cxn modelId="{6BCAECAE-10B1-4DB9-8BEF-7E7EB6850351}" type="presParOf" srcId="{D00FCC21-A3FE-4366-873F-896FC4E7807D}" destId="{A55A246C-DD4F-411E-97F2-5F9A7752BBF9}" srcOrd="1" destOrd="0" presId="urn:microsoft.com/office/officeart/2005/8/layout/hierarchy3"/>
    <dgm:cxn modelId="{E324AB71-A554-408D-A874-19B700D1AA49}" type="presParOf" srcId="{A55A246C-DD4F-411E-97F2-5F9A7752BBF9}" destId="{D2EEE3A1-DE27-477A-8917-4533CBE115DD}" srcOrd="0" destOrd="0" presId="urn:microsoft.com/office/officeart/2005/8/layout/hierarchy3"/>
    <dgm:cxn modelId="{D97BFD10-A31B-4017-871A-BCC5FD52F5D9}" type="presParOf" srcId="{A55A246C-DD4F-411E-97F2-5F9A7752BBF9}" destId="{6DFD0D89-DA4A-42BA-8BD6-25369A45B84F}" srcOrd="1" destOrd="0" presId="urn:microsoft.com/office/officeart/2005/8/layout/hierarchy3"/>
    <dgm:cxn modelId="{4C6F12CF-E78D-4EC1-8EE1-5C891D81F83B}" type="presParOf" srcId="{A55A246C-DD4F-411E-97F2-5F9A7752BBF9}" destId="{A9D91909-EF88-40DA-BF6A-ED2996F35C82}" srcOrd="2" destOrd="0" presId="urn:microsoft.com/office/officeart/2005/8/layout/hierarchy3"/>
    <dgm:cxn modelId="{9C32DC42-A2DE-4DF2-BE69-369B79CB1CA1}" type="presParOf" srcId="{A55A246C-DD4F-411E-97F2-5F9A7752BBF9}" destId="{6A457A82-36F9-47E1-B933-E6516BD38F80}" srcOrd="3" destOrd="0" presId="urn:microsoft.com/office/officeart/2005/8/layout/hierarchy3"/>
    <dgm:cxn modelId="{F53C8799-5EEE-4D0E-8F15-3C0B2325B498}" type="presParOf" srcId="{A55A246C-DD4F-411E-97F2-5F9A7752BBF9}" destId="{93E70461-62BD-4196-A637-9014E221249E}" srcOrd="4" destOrd="0" presId="urn:microsoft.com/office/officeart/2005/8/layout/hierarchy3"/>
    <dgm:cxn modelId="{C321D593-7B2C-4D13-A63B-2406ED81CF62}" type="presParOf" srcId="{A55A246C-DD4F-411E-97F2-5F9A7752BBF9}" destId="{851855B7-5220-472C-B0E4-5EA5BF7D9AF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0634959-4152-49F7-A4DB-5F7B42EF673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FF59E39-94D0-43B8-9B70-AF324EA9725A}">
      <dgm:prSet phldrT="[Texto]"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Império (1804-1815)</a:t>
          </a:r>
          <a:endParaRPr lang="pt-BR" sz="2000" dirty="0"/>
        </a:p>
      </dgm:t>
    </dgm:pt>
    <dgm:pt modelId="{82C24F68-2FBB-4642-ADFF-493F2704E59A}" type="parTrans" cxnId="{AFF77B4B-68AE-4C87-A6C4-D90072E36787}">
      <dgm:prSet/>
      <dgm:spPr/>
      <dgm:t>
        <a:bodyPr/>
        <a:lstStyle/>
        <a:p>
          <a:endParaRPr lang="pt-BR" sz="1400"/>
        </a:p>
      </dgm:t>
    </dgm:pt>
    <dgm:pt modelId="{DC57E399-F0DD-4897-B1BB-5FD51E908799}" type="sibTrans" cxnId="{AFF77B4B-68AE-4C87-A6C4-D90072E36787}">
      <dgm:prSet/>
      <dgm:spPr/>
      <dgm:t>
        <a:bodyPr/>
        <a:lstStyle/>
        <a:p>
          <a:endParaRPr lang="pt-BR" sz="1400"/>
        </a:p>
      </dgm:t>
    </dgm:pt>
    <dgm:pt modelId="{A18DE3EB-45C3-417B-B352-FB1E583D3798}">
      <dgm:prSet phldrT="[Texto]"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Guerras expansionistas e anexação de novos territórios.</a:t>
          </a:r>
          <a:endParaRPr lang="pt-BR" sz="1400" dirty="0"/>
        </a:p>
      </dgm:t>
    </dgm:pt>
    <dgm:pt modelId="{AA5EA343-113C-42FB-9534-791709ED30C4}" type="parTrans" cxnId="{C342687F-AC69-4E3B-8B83-B33BE8E64B39}">
      <dgm:prSet/>
      <dgm:spPr/>
      <dgm:t>
        <a:bodyPr/>
        <a:lstStyle/>
        <a:p>
          <a:endParaRPr lang="pt-BR" sz="1400"/>
        </a:p>
      </dgm:t>
    </dgm:pt>
    <dgm:pt modelId="{8A8CB0E3-A935-476E-A586-4CDCD6C6B279}" type="sibTrans" cxnId="{C342687F-AC69-4E3B-8B83-B33BE8E64B39}">
      <dgm:prSet/>
      <dgm:spPr/>
      <dgm:t>
        <a:bodyPr/>
        <a:lstStyle/>
        <a:p>
          <a:endParaRPr lang="pt-BR" sz="1400"/>
        </a:p>
      </dgm:t>
    </dgm:pt>
    <dgm:pt modelId="{7876E029-467F-468C-AE21-431207AFD0D0}">
      <dgm:prSet phldrT="[Texto]"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Tensão com a Inglaterra → Derrota da França na Batalha de </a:t>
          </a:r>
          <a:r>
            <a:rPr lang="pt-BR" sz="14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Trafalgar</a:t>
          </a:r>
          <a:r>
            <a:rPr lang="pt-BR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.</a:t>
          </a:r>
          <a:endParaRPr lang="pt-BR" sz="1400" dirty="0"/>
        </a:p>
      </dgm:t>
    </dgm:pt>
    <dgm:pt modelId="{4FB0768A-4C3E-43AE-820B-ED8730341D5F}" type="parTrans" cxnId="{AE55AA1F-9865-444E-86AC-310BB3791208}">
      <dgm:prSet/>
      <dgm:spPr/>
      <dgm:t>
        <a:bodyPr/>
        <a:lstStyle/>
        <a:p>
          <a:endParaRPr lang="pt-BR" sz="1400"/>
        </a:p>
      </dgm:t>
    </dgm:pt>
    <dgm:pt modelId="{D4535141-D0BA-4ED3-8B2C-D1CA6DCDDC98}" type="sibTrans" cxnId="{AE55AA1F-9865-444E-86AC-310BB3791208}">
      <dgm:prSet/>
      <dgm:spPr/>
      <dgm:t>
        <a:bodyPr/>
        <a:lstStyle/>
        <a:p>
          <a:endParaRPr lang="pt-BR" sz="1400"/>
        </a:p>
      </dgm:t>
    </dgm:pt>
    <dgm:pt modelId="{5924B63A-635A-448D-86E9-F09AF5458D02}">
      <dgm:prSet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Bloqueio Continental (1806): resistência espanhola e transferência da corte portuguesa para o Brasil  </a:t>
          </a:r>
          <a:endParaRPr lang="pt-BR" sz="1400" dirty="0"/>
        </a:p>
      </dgm:t>
    </dgm:pt>
    <dgm:pt modelId="{64D38754-0855-4A56-9F34-3DBC114FB3AA}" type="parTrans" cxnId="{205418A3-A626-4BFE-99D8-7AF19A195F36}">
      <dgm:prSet/>
      <dgm:spPr/>
      <dgm:t>
        <a:bodyPr/>
        <a:lstStyle/>
        <a:p>
          <a:endParaRPr lang="pt-BR" sz="1400"/>
        </a:p>
      </dgm:t>
    </dgm:pt>
    <dgm:pt modelId="{761EB452-6F4F-4656-BBF6-0587F9EA1E72}" type="sibTrans" cxnId="{205418A3-A626-4BFE-99D8-7AF19A195F36}">
      <dgm:prSet/>
      <dgm:spPr/>
      <dgm:t>
        <a:bodyPr/>
        <a:lstStyle/>
        <a:p>
          <a:endParaRPr lang="pt-BR" sz="1400"/>
        </a:p>
      </dgm:t>
    </dgm:pt>
    <dgm:pt modelId="{F5E9CB81-F746-47A9-BEE2-529079D87999}" type="pres">
      <dgm:prSet presAssocID="{C0634959-4152-49F7-A4DB-5F7B42EF67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0FCC21-A3FE-4366-873F-896FC4E7807D}" type="pres">
      <dgm:prSet presAssocID="{DFF59E39-94D0-43B8-9B70-AF324EA9725A}" presName="root" presStyleCnt="0"/>
      <dgm:spPr/>
    </dgm:pt>
    <dgm:pt modelId="{DB1F83A2-C79E-48A5-92A5-2BAC67E74DD2}" type="pres">
      <dgm:prSet presAssocID="{DFF59E39-94D0-43B8-9B70-AF324EA9725A}" presName="rootComposite" presStyleCnt="0"/>
      <dgm:spPr/>
    </dgm:pt>
    <dgm:pt modelId="{24B67F1B-E011-4B9B-A210-3329B26377C5}" type="pres">
      <dgm:prSet presAssocID="{DFF59E39-94D0-43B8-9B70-AF324EA9725A}" presName="rootText" presStyleLbl="node1" presStyleIdx="0" presStyleCnt="1" custLinFactNeighborY="14305"/>
      <dgm:spPr/>
    </dgm:pt>
    <dgm:pt modelId="{0C47887F-BE4A-4E30-8709-1D2A92BC8923}" type="pres">
      <dgm:prSet presAssocID="{DFF59E39-94D0-43B8-9B70-AF324EA9725A}" presName="rootConnector" presStyleLbl="node1" presStyleIdx="0" presStyleCnt="1"/>
      <dgm:spPr/>
    </dgm:pt>
    <dgm:pt modelId="{A55A246C-DD4F-411E-97F2-5F9A7752BBF9}" type="pres">
      <dgm:prSet presAssocID="{DFF59E39-94D0-43B8-9B70-AF324EA9725A}" presName="childShape" presStyleCnt="0"/>
      <dgm:spPr/>
    </dgm:pt>
    <dgm:pt modelId="{D2EEE3A1-DE27-477A-8917-4533CBE115DD}" type="pres">
      <dgm:prSet presAssocID="{AA5EA343-113C-42FB-9534-791709ED30C4}" presName="Name13" presStyleLbl="parChTrans1D2" presStyleIdx="0" presStyleCnt="3"/>
      <dgm:spPr/>
    </dgm:pt>
    <dgm:pt modelId="{6DFD0D89-DA4A-42BA-8BD6-25369A45B84F}" type="pres">
      <dgm:prSet presAssocID="{A18DE3EB-45C3-417B-B352-FB1E583D3798}" presName="childText" presStyleLbl="bgAcc1" presStyleIdx="0" presStyleCnt="3" custScaleX="206813">
        <dgm:presLayoutVars>
          <dgm:bulletEnabled val="1"/>
        </dgm:presLayoutVars>
      </dgm:prSet>
      <dgm:spPr/>
    </dgm:pt>
    <dgm:pt modelId="{A9D91909-EF88-40DA-BF6A-ED2996F35C82}" type="pres">
      <dgm:prSet presAssocID="{4FB0768A-4C3E-43AE-820B-ED8730341D5F}" presName="Name13" presStyleLbl="parChTrans1D2" presStyleIdx="1" presStyleCnt="3"/>
      <dgm:spPr/>
    </dgm:pt>
    <dgm:pt modelId="{6A457A82-36F9-47E1-B933-E6516BD38F80}" type="pres">
      <dgm:prSet presAssocID="{7876E029-467F-468C-AE21-431207AFD0D0}" presName="childText" presStyleLbl="bgAcc1" presStyleIdx="1" presStyleCnt="3" custScaleX="203351">
        <dgm:presLayoutVars>
          <dgm:bulletEnabled val="1"/>
        </dgm:presLayoutVars>
      </dgm:prSet>
      <dgm:spPr/>
    </dgm:pt>
    <dgm:pt modelId="{93E70461-62BD-4196-A637-9014E221249E}" type="pres">
      <dgm:prSet presAssocID="{64D38754-0855-4A56-9F34-3DBC114FB3AA}" presName="Name13" presStyleLbl="parChTrans1D2" presStyleIdx="2" presStyleCnt="3"/>
      <dgm:spPr/>
    </dgm:pt>
    <dgm:pt modelId="{851855B7-5220-472C-B0E4-5EA5BF7D9AF8}" type="pres">
      <dgm:prSet presAssocID="{5924B63A-635A-448D-86E9-F09AF5458D02}" presName="childText" presStyleLbl="bgAcc1" presStyleIdx="2" presStyleCnt="3" custScaleX="214922" custScaleY="115143">
        <dgm:presLayoutVars>
          <dgm:bulletEnabled val="1"/>
        </dgm:presLayoutVars>
      </dgm:prSet>
      <dgm:spPr/>
    </dgm:pt>
  </dgm:ptLst>
  <dgm:cxnLst>
    <dgm:cxn modelId="{74F2741A-13F1-488D-AC4D-353CE3895E74}" type="presOf" srcId="{AA5EA343-113C-42FB-9534-791709ED30C4}" destId="{D2EEE3A1-DE27-477A-8917-4533CBE115DD}" srcOrd="0" destOrd="0" presId="urn:microsoft.com/office/officeart/2005/8/layout/hierarchy3"/>
    <dgm:cxn modelId="{AE55AA1F-9865-444E-86AC-310BB3791208}" srcId="{DFF59E39-94D0-43B8-9B70-AF324EA9725A}" destId="{7876E029-467F-468C-AE21-431207AFD0D0}" srcOrd="1" destOrd="0" parTransId="{4FB0768A-4C3E-43AE-820B-ED8730341D5F}" sibTransId="{D4535141-D0BA-4ED3-8B2C-D1CA6DCDDC98}"/>
    <dgm:cxn modelId="{63D1A038-2943-456D-A6EF-789D414314F0}" type="presOf" srcId="{64D38754-0855-4A56-9F34-3DBC114FB3AA}" destId="{93E70461-62BD-4196-A637-9014E221249E}" srcOrd="0" destOrd="0" presId="urn:microsoft.com/office/officeart/2005/8/layout/hierarchy3"/>
    <dgm:cxn modelId="{05DCB65B-AC1B-433A-A248-F16DA2170D56}" type="presOf" srcId="{5924B63A-635A-448D-86E9-F09AF5458D02}" destId="{851855B7-5220-472C-B0E4-5EA5BF7D9AF8}" srcOrd="0" destOrd="0" presId="urn:microsoft.com/office/officeart/2005/8/layout/hierarchy3"/>
    <dgm:cxn modelId="{AFF77B4B-68AE-4C87-A6C4-D90072E36787}" srcId="{C0634959-4152-49F7-A4DB-5F7B42EF6739}" destId="{DFF59E39-94D0-43B8-9B70-AF324EA9725A}" srcOrd="0" destOrd="0" parTransId="{82C24F68-2FBB-4642-ADFF-493F2704E59A}" sibTransId="{DC57E399-F0DD-4897-B1BB-5FD51E908799}"/>
    <dgm:cxn modelId="{5249607B-8D2F-40AE-8ACF-B161FCB2C76E}" type="presOf" srcId="{C0634959-4152-49F7-A4DB-5F7B42EF6739}" destId="{F5E9CB81-F746-47A9-BEE2-529079D87999}" srcOrd="0" destOrd="0" presId="urn:microsoft.com/office/officeart/2005/8/layout/hierarchy3"/>
    <dgm:cxn modelId="{341D4A7E-E21F-453A-A5D5-12C203928595}" type="presOf" srcId="{4FB0768A-4C3E-43AE-820B-ED8730341D5F}" destId="{A9D91909-EF88-40DA-BF6A-ED2996F35C82}" srcOrd="0" destOrd="0" presId="urn:microsoft.com/office/officeart/2005/8/layout/hierarchy3"/>
    <dgm:cxn modelId="{C342687F-AC69-4E3B-8B83-B33BE8E64B39}" srcId="{DFF59E39-94D0-43B8-9B70-AF324EA9725A}" destId="{A18DE3EB-45C3-417B-B352-FB1E583D3798}" srcOrd="0" destOrd="0" parTransId="{AA5EA343-113C-42FB-9534-791709ED30C4}" sibTransId="{8A8CB0E3-A935-476E-A586-4CDCD6C6B279}"/>
    <dgm:cxn modelId="{205418A3-A626-4BFE-99D8-7AF19A195F36}" srcId="{DFF59E39-94D0-43B8-9B70-AF324EA9725A}" destId="{5924B63A-635A-448D-86E9-F09AF5458D02}" srcOrd="2" destOrd="0" parTransId="{64D38754-0855-4A56-9F34-3DBC114FB3AA}" sibTransId="{761EB452-6F4F-4656-BBF6-0587F9EA1E72}"/>
    <dgm:cxn modelId="{397796A8-7384-4AAB-BAC8-BDDB02229B0E}" type="presOf" srcId="{7876E029-467F-468C-AE21-431207AFD0D0}" destId="{6A457A82-36F9-47E1-B933-E6516BD38F80}" srcOrd="0" destOrd="0" presId="urn:microsoft.com/office/officeart/2005/8/layout/hierarchy3"/>
    <dgm:cxn modelId="{262F83BE-781E-4E55-B0A3-B6BF11E8034D}" type="presOf" srcId="{DFF59E39-94D0-43B8-9B70-AF324EA9725A}" destId="{24B67F1B-E011-4B9B-A210-3329B26377C5}" srcOrd="0" destOrd="0" presId="urn:microsoft.com/office/officeart/2005/8/layout/hierarchy3"/>
    <dgm:cxn modelId="{4E4E7FD1-F8A7-49F7-B223-481B40389C99}" type="presOf" srcId="{A18DE3EB-45C3-417B-B352-FB1E583D3798}" destId="{6DFD0D89-DA4A-42BA-8BD6-25369A45B84F}" srcOrd="0" destOrd="0" presId="urn:microsoft.com/office/officeart/2005/8/layout/hierarchy3"/>
    <dgm:cxn modelId="{FE26CBE9-3A3E-48E8-8B71-AFF11329D0F3}" type="presOf" srcId="{DFF59E39-94D0-43B8-9B70-AF324EA9725A}" destId="{0C47887F-BE4A-4E30-8709-1D2A92BC8923}" srcOrd="1" destOrd="0" presId="urn:microsoft.com/office/officeart/2005/8/layout/hierarchy3"/>
    <dgm:cxn modelId="{14906CFD-390F-415A-BDB5-0C572CCB7BF7}" type="presParOf" srcId="{F5E9CB81-F746-47A9-BEE2-529079D87999}" destId="{D00FCC21-A3FE-4366-873F-896FC4E7807D}" srcOrd="0" destOrd="0" presId="urn:microsoft.com/office/officeart/2005/8/layout/hierarchy3"/>
    <dgm:cxn modelId="{E65EACAB-D092-4F6E-A7B0-3DBC98D1937C}" type="presParOf" srcId="{D00FCC21-A3FE-4366-873F-896FC4E7807D}" destId="{DB1F83A2-C79E-48A5-92A5-2BAC67E74DD2}" srcOrd="0" destOrd="0" presId="urn:microsoft.com/office/officeart/2005/8/layout/hierarchy3"/>
    <dgm:cxn modelId="{43877D39-C198-4FDE-80D3-0EF2A76ADB4C}" type="presParOf" srcId="{DB1F83A2-C79E-48A5-92A5-2BAC67E74DD2}" destId="{24B67F1B-E011-4B9B-A210-3329B26377C5}" srcOrd="0" destOrd="0" presId="urn:microsoft.com/office/officeart/2005/8/layout/hierarchy3"/>
    <dgm:cxn modelId="{708D0045-FBC6-4710-9797-8B35977D1DED}" type="presParOf" srcId="{DB1F83A2-C79E-48A5-92A5-2BAC67E74DD2}" destId="{0C47887F-BE4A-4E30-8709-1D2A92BC8923}" srcOrd="1" destOrd="0" presId="urn:microsoft.com/office/officeart/2005/8/layout/hierarchy3"/>
    <dgm:cxn modelId="{E569A14A-1ACE-4578-8F8D-0597B7338EF5}" type="presParOf" srcId="{D00FCC21-A3FE-4366-873F-896FC4E7807D}" destId="{A55A246C-DD4F-411E-97F2-5F9A7752BBF9}" srcOrd="1" destOrd="0" presId="urn:microsoft.com/office/officeart/2005/8/layout/hierarchy3"/>
    <dgm:cxn modelId="{A033B025-E34C-4A37-8638-676A532DA6E1}" type="presParOf" srcId="{A55A246C-DD4F-411E-97F2-5F9A7752BBF9}" destId="{D2EEE3A1-DE27-477A-8917-4533CBE115DD}" srcOrd="0" destOrd="0" presId="urn:microsoft.com/office/officeart/2005/8/layout/hierarchy3"/>
    <dgm:cxn modelId="{344DE5EF-2AA1-4206-81DA-31578A1684D5}" type="presParOf" srcId="{A55A246C-DD4F-411E-97F2-5F9A7752BBF9}" destId="{6DFD0D89-DA4A-42BA-8BD6-25369A45B84F}" srcOrd="1" destOrd="0" presId="urn:microsoft.com/office/officeart/2005/8/layout/hierarchy3"/>
    <dgm:cxn modelId="{3E53EC52-EA48-42DF-A184-68C3431F8506}" type="presParOf" srcId="{A55A246C-DD4F-411E-97F2-5F9A7752BBF9}" destId="{A9D91909-EF88-40DA-BF6A-ED2996F35C82}" srcOrd="2" destOrd="0" presId="urn:microsoft.com/office/officeart/2005/8/layout/hierarchy3"/>
    <dgm:cxn modelId="{7F68EE72-4ACE-4184-B648-C077463FF025}" type="presParOf" srcId="{A55A246C-DD4F-411E-97F2-5F9A7752BBF9}" destId="{6A457A82-36F9-47E1-B933-E6516BD38F80}" srcOrd="3" destOrd="0" presId="urn:microsoft.com/office/officeart/2005/8/layout/hierarchy3"/>
    <dgm:cxn modelId="{00E74BF7-182D-4CD6-B767-C46E44FB5D75}" type="presParOf" srcId="{A55A246C-DD4F-411E-97F2-5F9A7752BBF9}" destId="{93E70461-62BD-4196-A637-9014E221249E}" srcOrd="4" destOrd="0" presId="urn:microsoft.com/office/officeart/2005/8/layout/hierarchy3"/>
    <dgm:cxn modelId="{25707091-2EFB-4658-A766-11C66FF9DE12}" type="presParOf" srcId="{A55A246C-DD4F-411E-97F2-5F9A7752BBF9}" destId="{851855B7-5220-472C-B0E4-5EA5BF7D9AF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E4245C7-F9EF-4FEC-BDBA-D3398BB5C321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BFEC111-8F92-4476-AA02-27A1B8E7BD1F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Críticas internas: milhares de mortes; fim do ideal de liberdade da Revolução Francesa; censura; autopromoção.</a:t>
          </a:r>
        </a:p>
      </dgm:t>
    </dgm:pt>
    <dgm:pt modelId="{EA3B95AC-C069-4EBE-B74C-E522968C6C25}" type="parTrans" cxnId="{B110ABE0-559C-446E-8CF0-49DC3F9555F7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1928073C-7DCE-450F-9059-E07A71CBF7FA}" type="sibTrans" cxnId="{B110ABE0-559C-446E-8CF0-49DC3F9555F7}">
      <dgm:prSet custT="1"/>
      <dgm:spPr/>
      <dgm:t>
        <a:bodyPr/>
        <a:lstStyle/>
        <a:p>
          <a:endParaRPr lang="pt-BR" sz="1800">
            <a:latin typeface="Roboto" pitchFamily="2" charset="0"/>
            <a:ea typeface="Roboto" pitchFamily="2" charset="0"/>
          </a:endParaRPr>
        </a:p>
      </dgm:t>
    </dgm:pt>
    <dgm:pt modelId="{15760A98-6DE8-40E5-B9F3-F5B1185310D6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Reação dos povos dominados e ineficácia do Bloqueio Continental.</a:t>
          </a:r>
        </a:p>
      </dgm:t>
    </dgm:pt>
    <dgm:pt modelId="{1D8DF3F8-BD8F-4768-9471-87B02EA500DE}" type="parTrans" cxnId="{D87C708B-EBD7-4C7E-B1D4-842D95B8EE89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87E40723-4353-49E0-9FFD-3DC3E8C4C1C9}" type="sibTrans" cxnId="{D87C708B-EBD7-4C7E-B1D4-842D95B8EE89}">
      <dgm:prSet custT="1"/>
      <dgm:spPr/>
      <dgm:t>
        <a:bodyPr/>
        <a:lstStyle/>
        <a:p>
          <a:endParaRPr lang="pt-BR" sz="1800">
            <a:latin typeface="Roboto" pitchFamily="2" charset="0"/>
            <a:ea typeface="Roboto" pitchFamily="2" charset="0"/>
          </a:endParaRPr>
        </a:p>
      </dgm:t>
    </dgm:pt>
    <dgm:pt modelId="{8058EA30-948C-4FF0-B56E-18DE34F31D35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Ataque à Rússia e derrota </a:t>
          </a:r>
          <a:r>
            <a:rPr lang="pt-BR" sz="1400" b="1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→ fim da invencibilidade do exército napoleônico.</a:t>
          </a:r>
          <a:endParaRPr lang="pt-BR" sz="1400" b="1" dirty="0">
            <a:latin typeface="Roboto" pitchFamily="2" charset="0"/>
            <a:ea typeface="Roboto" pitchFamily="2" charset="0"/>
          </a:endParaRPr>
        </a:p>
      </dgm:t>
    </dgm:pt>
    <dgm:pt modelId="{2E112EB5-B5DE-4C44-9A6E-D2A45718B4C4}" type="parTrans" cxnId="{2B408D5D-FABF-4207-8B8A-90081E8A64AC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D3CD1BD9-BE4F-42EE-9815-2B57138B34D5}" type="sibTrans" cxnId="{2B408D5D-FABF-4207-8B8A-90081E8A64AC}">
      <dgm:prSet custT="1"/>
      <dgm:spPr/>
      <dgm:t>
        <a:bodyPr/>
        <a:lstStyle/>
        <a:p>
          <a:endParaRPr lang="pt-BR" sz="1800">
            <a:latin typeface="Roboto" pitchFamily="2" charset="0"/>
            <a:ea typeface="Roboto" pitchFamily="2" charset="0"/>
          </a:endParaRPr>
        </a:p>
      </dgm:t>
    </dgm:pt>
    <dgm:pt modelId="{48003F4F-49F2-4062-98C6-E03B0041E0C0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União da Inglaterra, Áustria, Prússia e Rússia contra a França.</a:t>
          </a:r>
        </a:p>
      </dgm:t>
    </dgm:pt>
    <dgm:pt modelId="{2CEBE812-A653-4BD3-9263-33DDD301AA68}" type="parTrans" cxnId="{7374851E-D60E-4546-B6A6-FA1ECA8CEA1F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8AB0E201-E8DE-4148-8FA5-FC2E2E306F50}" type="sibTrans" cxnId="{7374851E-D60E-4546-B6A6-FA1ECA8CEA1F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C261AA16-5D6B-4D69-A328-B68C8EB0F235}" type="pres">
      <dgm:prSet presAssocID="{CE4245C7-F9EF-4FEC-BDBA-D3398BB5C321}" presName="Name0" presStyleCnt="0">
        <dgm:presLayoutVars>
          <dgm:dir/>
          <dgm:resizeHandles val="exact"/>
        </dgm:presLayoutVars>
      </dgm:prSet>
      <dgm:spPr/>
    </dgm:pt>
    <dgm:pt modelId="{695E8F13-FFE6-4E0D-92D7-4B92F47E9E89}" type="pres">
      <dgm:prSet presAssocID="{ABFEC111-8F92-4476-AA02-27A1B8E7BD1F}" presName="composite" presStyleCnt="0"/>
      <dgm:spPr/>
    </dgm:pt>
    <dgm:pt modelId="{CEA0AF6E-4F6D-49BE-ABD5-62D7B61430F6}" type="pres">
      <dgm:prSet presAssocID="{ABFEC111-8F92-4476-AA02-27A1B8E7BD1F}" presName="imagSh" presStyleLbl="bgImgPlace1" presStyleIdx="0" presStyleCnt="4"/>
      <dgm:spPr/>
    </dgm:pt>
    <dgm:pt modelId="{9944C41C-6D0A-4C64-965F-C5048094F49A}" type="pres">
      <dgm:prSet presAssocID="{ABFEC111-8F92-4476-AA02-27A1B8E7BD1F}" presName="txNode" presStyleLbl="node1" presStyleIdx="0" presStyleCnt="4" custLinFactNeighborX="-7143" custLinFactNeighborY="-46105">
        <dgm:presLayoutVars>
          <dgm:bulletEnabled val="1"/>
        </dgm:presLayoutVars>
      </dgm:prSet>
      <dgm:spPr/>
    </dgm:pt>
    <dgm:pt modelId="{BA996A7B-DCEA-4932-A2C8-2D8A7F8A7B3F}" type="pres">
      <dgm:prSet presAssocID="{1928073C-7DCE-450F-9059-E07A71CBF7FA}" presName="sibTrans" presStyleLbl="sibTrans2D1" presStyleIdx="0" presStyleCnt="3"/>
      <dgm:spPr/>
    </dgm:pt>
    <dgm:pt modelId="{FFF32855-4B83-4333-BD76-E77B993936DE}" type="pres">
      <dgm:prSet presAssocID="{1928073C-7DCE-450F-9059-E07A71CBF7FA}" presName="connTx" presStyleLbl="sibTrans2D1" presStyleIdx="0" presStyleCnt="3"/>
      <dgm:spPr/>
    </dgm:pt>
    <dgm:pt modelId="{BDC6C12C-207B-41AC-86AE-365E61F7631F}" type="pres">
      <dgm:prSet presAssocID="{15760A98-6DE8-40E5-B9F3-F5B1185310D6}" presName="composite" presStyleCnt="0"/>
      <dgm:spPr/>
    </dgm:pt>
    <dgm:pt modelId="{B1951631-4A9A-4798-AAD4-EA06612EDAC5}" type="pres">
      <dgm:prSet presAssocID="{15760A98-6DE8-40E5-B9F3-F5B1185310D6}" presName="imagSh" presStyleLbl="bgImgPlace1" presStyleIdx="1" presStyleCnt="4"/>
      <dgm:spPr/>
    </dgm:pt>
    <dgm:pt modelId="{854ED96D-B462-4D65-82CA-CA8AACB5861C}" type="pres">
      <dgm:prSet presAssocID="{15760A98-6DE8-40E5-B9F3-F5B1185310D6}" presName="txNode" presStyleLbl="node1" presStyleIdx="1" presStyleCnt="4" custLinFactNeighborX="-5195" custLinFactNeighborY="-44157">
        <dgm:presLayoutVars>
          <dgm:bulletEnabled val="1"/>
        </dgm:presLayoutVars>
      </dgm:prSet>
      <dgm:spPr/>
    </dgm:pt>
    <dgm:pt modelId="{2C1E812B-157B-4AF7-B2C2-8F12F091F670}" type="pres">
      <dgm:prSet presAssocID="{87E40723-4353-49E0-9FFD-3DC3E8C4C1C9}" presName="sibTrans" presStyleLbl="sibTrans2D1" presStyleIdx="1" presStyleCnt="3"/>
      <dgm:spPr/>
    </dgm:pt>
    <dgm:pt modelId="{9DF85F7D-9CB7-404C-BC92-01B256D5CFD4}" type="pres">
      <dgm:prSet presAssocID="{87E40723-4353-49E0-9FFD-3DC3E8C4C1C9}" presName="connTx" presStyleLbl="sibTrans2D1" presStyleIdx="1" presStyleCnt="3"/>
      <dgm:spPr/>
    </dgm:pt>
    <dgm:pt modelId="{2D015F90-2EF3-4893-B32C-DC6B04305A54}" type="pres">
      <dgm:prSet presAssocID="{8058EA30-948C-4FF0-B56E-18DE34F31D35}" presName="composite" presStyleCnt="0"/>
      <dgm:spPr/>
    </dgm:pt>
    <dgm:pt modelId="{86917C8B-47B3-46F9-A334-339101ADFCE4}" type="pres">
      <dgm:prSet presAssocID="{8058EA30-948C-4FF0-B56E-18DE34F31D35}" presName="imagSh" presStyleLbl="bgImgPlace1" presStyleIdx="2" presStyleCnt="4"/>
      <dgm:spPr/>
    </dgm:pt>
    <dgm:pt modelId="{ED41AF11-C4AF-4D5B-B8F0-7F8E0134627C}" type="pres">
      <dgm:prSet presAssocID="{8058EA30-948C-4FF0-B56E-18DE34F31D35}" presName="txNode" presStyleLbl="node1" presStyleIdx="2" presStyleCnt="4" custLinFactNeighborX="-5195" custLinFactNeighborY="-45456">
        <dgm:presLayoutVars>
          <dgm:bulletEnabled val="1"/>
        </dgm:presLayoutVars>
      </dgm:prSet>
      <dgm:spPr/>
    </dgm:pt>
    <dgm:pt modelId="{A393CFB8-24A7-46D4-8585-3178412162BD}" type="pres">
      <dgm:prSet presAssocID="{D3CD1BD9-BE4F-42EE-9815-2B57138B34D5}" presName="sibTrans" presStyleLbl="sibTrans2D1" presStyleIdx="2" presStyleCnt="3"/>
      <dgm:spPr/>
    </dgm:pt>
    <dgm:pt modelId="{2899C222-4108-4BDD-9E23-AB1235C1138D}" type="pres">
      <dgm:prSet presAssocID="{D3CD1BD9-BE4F-42EE-9815-2B57138B34D5}" presName="connTx" presStyleLbl="sibTrans2D1" presStyleIdx="2" presStyleCnt="3"/>
      <dgm:spPr/>
    </dgm:pt>
    <dgm:pt modelId="{A89AE7D7-06F7-4305-9518-B49D53BC8533}" type="pres">
      <dgm:prSet presAssocID="{48003F4F-49F2-4062-98C6-E03B0041E0C0}" presName="composite" presStyleCnt="0"/>
      <dgm:spPr/>
    </dgm:pt>
    <dgm:pt modelId="{C7631E59-B02B-42C2-91DA-7CE0A46F7F63}" type="pres">
      <dgm:prSet presAssocID="{48003F4F-49F2-4062-98C6-E03B0041E0C0}" presName="imagSh" presStyleLbl="bgImgPlace1" presStyleIdx="3" presStyleCnt="4"/>
      <dgm:spPr/>
    </dgm:pt>
    <dgm:pt modelId="{77B1E4DC-FE0E-4035-BFFD-4BAD04C02162}" type="pres">
      <dgm:prSet presAssocID="{48003F4F-49F2-4062-98C6-E03B0041E0C0}" presName="txNode" presStyleLbl="node1" presStyleIdx="3" presStyleCnt="4" custLinFactNeighborX="-5195" custLinFactNeighborY="-46105">
        <dgm:presLayoutVars>
          <dgm:bulletEnabled val="1"/>
        </dgm:presLayoutVars>
      </dgm:prSet>
      <dgm:spPr/>
    </dgm:pt>
  </dgm:ptLst>
  <dgm:cxnLst>
    <dgm:cxn modelId="{5C84D201-B344-4448-B6A0-11EA752BE294}" type="presOf" srcId="{1928073C-7DCE-450F-9059-E07A71CBF7FA}" destId="{FFF32855-4B83-4333-BD76-E77B993936DE}" srcOrd="1" destOrd="0" presId="urn:microsoft.com/office/officeart/2005/8/layout/hProcess10"/>
    <dgm:cxn modelId="{8F6BAA04-DA77-4ED0-99FF-8AAF1F3A489A}" type="presOf" srcId="{D3CD1BD9-BE4F-42EE-9815-2B57138B34D5}" destId="{A393CFB8-24A7-46D4-8585-3178412162BD}" srcOrd="0" destOrd="0" presId="urn:microsoft.com/office/officeart/2005/8/layout/hProcess10"/>
    <dgm:cxn modelId="{72DC1013-3A11-40DF-8E58-67C72BBB4501}" type="presOf" srcId="{8058EA30-948C-4FF0-B56E-18DE34F31D35}" destId="{ED41AF11-C4AF-4D5B-B8F0-7F8E0134627C}" srcOrd="0" destOrd="0" presId="urn:microsoft.com/office/officeart/2005/8/layout/hProcess10"/>
    <dgm:cxn modelId="{7374851E-D60E-4546-B6A6-FA1ECA8CEA1F}" srcId="{CE4245C7-F9EF-4FEC-BDBA-D3398BB5C321}" destId="{48003F4F-49F2-4062-98C6-E03B0041E0C0}" srcOrd="3" destOrd="0" parTransId="{2CEBE812-A653-4BD3-9263-33DDD301AA68}" sibTransId="{8AB0E201-E8DE-4148-8FA5-FC2E2E306F50}"/>
    <dgm:cxn modelId="{FC401E2C-5D7F-49B2-B2A9-734CE1D3CF62}" type="presOf" srcId="{87E40723-4353-49E0-9FFD-3DC3E8C4C1C9}" destId="{9DF85F7D-9CB7-404C-BC92-01B256D5CFD4}" srcOrd="1" destOrd="0" presId="urn:microsoft.com/office/officeart/2005/8/layout/hProcess10"/>
    <dgm:cxn modelId="{6DF04132-1BD5-4A24-985A-C80F67305554}" type="presOf" srcId="{CE4245C7-F9EF-4FEC-BDBA-D3398BB5C321}" destId="{C261AA16-5D6B-4D69-A328-B68C8EB0F235}" srcOrd="0" destOrd="0" presId="urn:microsoft.com/office/officeart/2005/8/layout/hProcess10"/>
    <dgm:cxn modelId="{2B408D5D-FABF-4207-8B8A-90081E8A64AC}" srcId="{CE4245C7-F9EF-4FEC-BDBA-D3398BB5C321}" destId="{8058EA30-948C-4FF0-B56E-18DE34F31D35}" srcOrd="2" destOrd="0" parTransId="{2E112EB5-B5DE-4C44-9A6E-D2A45718B4C4}" sibTransId="{D3CD1BD9-BE4F-42EE-9815-2B57138B34D5}"/>
    <dgm:cxn modelId="{3EF4C064-F26B-43A6-BF7D-3030A38BA159}" type="presOf" srcId="{48003F4F-49F2-4062-98C6-E03B0041E0C0}" destId="{77B1E4DC-FE0E-4035-BFFD-4BAD04C02162}" srcOrd="0" destOrd="0" presId="urn:microsoft.com/office/officeart/2005/8/layout/hProcess10"/>
    <dgm:cxn modelId="{BC509148-7143-4244-ACBA-D9C7AAA85031}" type="presOf" srcId="{87E40723-4353-49E0-9FFD-3DC3E8C4C1C9}" destId="{2C1E812B-157B-4AF7-B2C2-8F12F091F670}" srcOrd="0" destOrd="0" presId="urn:microsoft.com/office/officeart/2005/8/layout/hProcess10"/>
    <dgm:cxn modelId="{B0A3AF7F-A96C-404E-B04E-8F0A93F36C25}" type="presOf" srcId="{1928073C-7DCE-450F-9059-E07A71CBF7FA}" destId="{BA996A7B-DCEA-4932-A2C8-2D8A7F8A7B3F}" srcOrd="0" destOrd="0" presId="urn:microsoft.com/office/officeart/2005/8/layout/hProcess10"/>
    <dgm:cxn modelId="{D87C708B-EBD7-4C7E-B1D4-842D95B8EE89}" srcId="{CE4245C7-F9EF-4FEC-BDBA-D3398BB5C321}" destId="{15760A98-6DE8-40E5-B9F3-F5B1185310D6}" srcOrd="1" destOrd="0" parTransId="{1D8DF3F8-BD8F-4768-9471-87B02EA500DE}" sibTransId="{87E40723-4353-49E0-9FFD-3DC3E8C4C1C9}"/>
    <dgm:cxn modelId="{9CB25696-FC3D-499D-B476-7277C5FD6F80}" type="presOf" srcId="{ABFEC111-8F92-4476-AA02-27A1B8E7BD1F}" destId="{9944C41C-6D0A-4C64-965F-C5048094F49A}" srcOrd="0" destOrd="0" presId="urn:microsoft.com/office/officeart/2005/8/layout/hProcess10"/>
    <dgm:cxn modelId="{3C36E5CF-50F5-42FF-911B-64414CB5436A}" type="presOf" srcId="{15760A98-6DE8-40E5-B9F3-F5B1185310D6}" destId="{854ED96D-B462-4D65-82CA-CA8AACB5861C}" srcOrd="0" destOrd="0" presId="urn:microsoft.com/office/officeart/2005/8/layout/hProcess10"/>
    <dgm:cxn modelId="{47EAA0DB-1598-410D-931E-4508E9591254}" type="presOf" srcId="{D3CD1BD9-BE4F-42EE-9815-2B57138B34D5}" destId="{2899C222-4108-4BDD-9E23-AB1235C1138D}" srcOrd="1" destOrd="0" presId="urn:microsoft.com/office/officeart/2005/8/layout/hProcess10"/>
    <dgm:cxn modelId="{B110ABE0-559C-446E-8CF0-49DC3F9555F7}" srcId="{CE4245C7-F9EF-4FEC-BDBA-D3398BB5C321}" destId="{ABFEC111-8F92-4476-AA02-27A1B8E7BD1F}" srcOrd="0" destOrd="0" parTransId="{EA3B95AC-C069-4EBE-B74C-E522968C6C25}" sibTransId="{1928073C-7DCE-450F-9059-E07A71CBF7FA}"/>
    <dgm:cxn modelId="{04EF4550-5C66-4055-A56A-F97F17E00968}" type="presParOf" srcId="{C261AA16-5D6B-4D69-A328-B68C8EB0F235}" destId="{695E8F13-FFE6-4E0D-92D7-4B92F47E9E89}" srcOrd="0" destOrd="0" presId="urn:microsoft.com/office/officeart/2005/8/layout/hProcess10"/>
    <dgm:cxn modelId="{1CE51F41-0DE8-4A83-93DA-D298249175BE}" type="presParOf" srcId="{695E8F13-FFE6-4E0D-92D7-4B92F47E9E89}" destId="{CEA0AF6E-4F6D-49BE-ABD5-62D7B61430F6}" srcOrd="0" destOrd="0" presId="urn:microsoft.com/office/officeart/2005/8/layout/hProcess10"/>
    <dgm:cxn modelId="{A81D96FB-41F4-4BC1-B53E-986659BE837C}" type="presParOf" srcId="{695E8F13-FFE6-4E0D-92D7-4B92F47E9E89}" destId="{9944C41C-6D0A-4C64-965F-C5048094F49A}" srcOrd="1" destOrd="0" presId="urn:microsoft.com/office/officeart/2005/8/layout/hProcess10"/>
    <dgm:cxn modelId="{72DA2201-54DD-4AE2-BD98-5F85A8B54DA5}" type="presParOf" srcId="{C261AA16-5D6B-4D69-A328-B68C8EB0F235}" destId="{BA996A7B-DCEA-4932-A2C8-2D8A7F8A7B3F}" srcOrd="1" destOrd="0" presId="urn:microsoft.com/office/officeart/2005/8/layout/hProcess10"/>
    <dgm:cxn modelId="{A6902808-67B5-4203-8EB6-56B42578F642}" type="presParOf" srcId="{BA996A7B-DCEA-4932-A2C8-2D8A7F8A7B3F}" destId="{FFF32855-4B83-4333-BD76-E77B993936DE}" srcOrd="0" destOrd="0" presId="urn:microsoft.com/office/officeart/2005/8/layout/hProcess10"/>
    <dgm:cxn modelId="{EB6D9DDE-257B-4558-ACE5-52EC0AF32FF2}" type="presParOf" srcId="{C261AA16-5D6B-4D69-A328-B68C8EB0F235}" destId="{BDC6C12C-207B-41AC-86AE-365E61F7631F}" srcOrd="2" destOrd="0" presId="urn:microsoft.com/office/officeart/2005/8/layout/hProcess10"/>
    <dgm:cxn modelId="{F0F481BF-B4BA-4A47-ABF2-5F7870806FEB}" type="presParOf" srcId="{BDC6C12C-207B-41AC-86AE-365E61F7631F}" destId="{B1951631-4A9A-4798-AAD4-EA06612EDAC5}" srcOrd="0" destOrd="0" presId="urn:microsoft.com/office/officeart/2005/8/layout/hProcess10"/>
    <dgm:cxn modelId="{D220D114-6297-430E-B9B9-34985B8B5AB0}" type="presParOf" srcId="{BDC6C12C-207B-41AC-86AE-365E61F7631F}" destId="{854ED96D-B462-4D65-82CA-CA8AACB5861C}" srcOrd="1" destOrd="0" presId="urn:microsoft.com/office/officeart/2005/8/layout/hProcess10"/>
    <dgm:cxn modelId="{CBF7259D-DDF8-457A-8AF0-2985DEE21E1D}" type="presParOf" srcId="{C261AA16-5D6B-4D69-A328-B68C8EB0F235}" destId="{2C1E812B-157B-4AF7-B2C2-8F12F091F670}" srcOrd="3" destOrd="0" presId="urn:microsoft.com/office/officeart/2005/8/layout/hProcess10"/>
    <dgm:cxn modelId="{5D0F3E22-ACF0-4A9B-AC15-3C62FA72BC82}" type="presParOf" srcId="{2C1E812B-157B-4AF7-B2C2-8F12F091F670}" destId="{9DF85F7D-9CB7-404C-BC92-01B256D5CFD4}" srcOrd="0" destOrd="0" presId="urn:microsoft.com/office/officeart/2005/8/layout/hProcess10"/>
    <dgm:cxn modelId="{19299AE3-B363-4997-87E8-D91F1AFE257C}" type="presParOf" srcId="{C261AA16-5D6B-4D69-A328-B68C8EB0F235}" destId="{2D015F90-2EF3-4893-B32C-DC6B04305A54}" srcOrd="4" destOrd="0" presId="urn:microsoft.com/office/officeart/2005/8/layout/hProcess10"/>
    <dgm:cxn modelId="{24556019-B93C-4605-8044-A2909A7AE2E8}" type="presParOf" srcId="{2D015F90-2EF3-4893-B32C-DC6B04305A54}" destId="{86917C8B-47B3-46F9-A334-339101ADFCE4}" srcOrd="0" destOrd="0" presId="urn:microsoft.com/office/officeart/2005/8/layout/hProcess10"/>
    <dgm:cxn modelId="{820C634E-865B-448A-9E0D-E7DBA4E50C82}" type="presParOf" srcId="{2D015F90-2EF3-4893-B32C-DC6B04305A54}" destId="{ED41AF11-C4AF-4D5B-B8F0-7F8E0134627C}" srcOrd="1" destOrd="0" presId="urn:microsoft.com/office/officeart/2005/8/layout/hProcess10"/>
    <dgm:cxn modelId="{C9FDC9DD-3876-49F3-A357-1B4536C9BBBE}" type="presParOf" srcId="{C261AA16-5D6B-4D69-A328-B68C8EB0F235}" destId="{A393CFB8-24A7-46D4-8585-3178412162BD}" srcOrd="5" destOrd="0" presId="urn:microsoft.com/office/officeart/2005/8/layout/hProcess10"/>
    <dgm:cxn modelId="{BAB97F44-F886-439F-BDC0-4804F38A08CE}" type="presParOf" srcId="{A393CFB8-24A7-46D4-8585-3178412162BD}" destId="{2899C222-4108-4BDD-9E23-AB1235C1138D}" srcOrd="0" destOrd="0" presId="urn:microsoft.com/office/officeart/2005/8/layout/hProcess10"/>
    <dgm:cxn modelId="{0C8589D2-A14E-4A18-AFF4-57A10C67B91D}" type="presParOf" srcId="{C261AA16-5D6B-4D69-A328-B68C8EB0F235}" destId="{A89AE7D7-06F7-4305-9518-B49D53BC8533}" srcOrd="6" destOrd="0" presId="urn:microsoft.com/office/officeart/2005/8/layout/hProcess10"/>
    <dgm:cxn modelId="{D129E91F-2124-4E21-B3BE-1DABDB8E2B99}" type="presParOf" srcId="{A89AE7D7-06F7-4305-9518-B49D53BC8533}" destId="{C7631E59-B02B-42C2-91DA-7CE0A46F7F63}" srcOrd="0" destOrd="0" presId="urn:microsoft.com/office/officeart/2005/8/layout/hProcess10"/>
    <dgm:cxn modelId="{F269E2C8-253F-400B-8A37-6D1A6E2AA29B}" type="presParOf" srcId="{A89AE7D7-06F7-4305-9518-B49D53BC8533}" destId="{77B1E4DC-FE0E-4035-BFFD-4BAD04C0216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E4245C7-F9EF-4FEC-BDBA-D3398BB5C321}" type="doc">
      <dgm:prSet loTypeId="urn:microsoft.com/office/officeart/2005/8/layout/hProcess10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BFEC111-8F92-4476-AA02-27A1B8E7BD1F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Congresso de Viena: princípio da legitimidade e política de equilíbrio europeu.</a:t>
          </a:r>
        </a:p>
      </dgm:t>
    </dgm:pt>
    <dgm:pt modelId="{EA3B95AC-C069-4EBE-B74C-E522968C6C25}" type="parTrans" cxnId="{B110ABE0-559C-446E-8CF0-49DC3F9555F7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1928073C-7DCE-450F-9059-E07A71CBF7FA}" type="sibTrans" cxnId="{B110ABE0-559C-446E-8CF0-49DC3F9555F7}">
      <dgm:prSet custT="1"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15760A98-6DE8-40E5-B9F3-F5B1185310D6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Nova coligação militar liderada pela Inglaterra; Batalha de Waterloo e prisão definitiva de Napoleão.</a:t>
          </a:r>
        </a:p>
      </dgm:t>
    </dgm:pt>
    <dgm:pt modelId="{1D8DF3F8-BD8F-4768-9471-87B02EA500DE}" type="parTrans" cxnId="{D87C708B-EBD7-4C7E-B1D4-842D95B8EE89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87E40723-4353-49E0-9FFD-3DC3E8C4C1C9}" type="sibTrans" cxnId="{D87C708B-EBD7-4C7E-B1D4-842D95B8EE89}">
      <dgm:prSet custT="1"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8058EA30-948C-4FF0-B56E-18DE34F31D35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Fuga de Napoleão da Ilha de Elba e Governo dos Cem Dias.</a:t>
          </a:r>
        </a:p>
      </dgm:t>
    </dgm:pt>
    <dgm:pt modelId="{2E112EB5-B5DE-4C44-9A6E-D2A45718B4C4}" type="parTrans" cxnId="{2B408D5D-FABF-4207-8B8A-90081E8A64AC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D3CD1BD9-BE4F-42EE-9815-2B57138B34D5}" type="sibTrans" cxnId="{2B408D5D-FABF-4207-8B8A-90081E8A64AC}">
      <dgm:prSet custT="1"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48003F4F-49F2-4062-98C6-E03B0041E0C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Vitória sobre Napoleão, ocupação de Paris, exílio de Napoleão na Ilha de Elba e restituição do trono francês a Luís XVIII.</a:t>
          </a:r>
        </a:p>
      </dgm:t>
    </dgm:pt>
    <dgm:pt modelId="{2CEBE812-A653-4BD3-9263-33DDD301AA68}" type="parTrans" cxnId="{7374851E-D60E-4546-B6A6-FA1ECA8CEA1F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8AB0E201-E8DE-4148-8FA5-FC2E2E306F50}" type="sibTrans" cxnId="{7374851E-D60E-4546-B6A6-FA1ECA8CEA1F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693907D2-58C7-4931-9046-E5C29902B3A5}" type="pres">
      <dgm:prSet presAssocID="{CE4245C7-F9EF-4FEC-BDBA-D3398BB5C321}" presName="Name0" presStyleCnt="0">
        <dgm:presLayoutVars>
          <dgm:dir/>
          <dgm:resizeHandles val="exact"/>
        </dgm:presLayoutVars>
      </dgm:prSet>
      <dgm:spPr/>
    </dgm:pt>
    <dgm:pt modelId="{ABD8B54C-83C6-45DF-8C6A-436DAA7C4B0E}" type="pres">
      <dgm:prSet presAssocID="{ABFEC111-8F92-4476-AA02-27A1B8E7BD1F}" presName="composite" presStyleCnt="0"/>
      <dgm:spPr/>
    </dgm:pt>
    <dgm:pt modelId="{BF2E537E-6556-4CEF-B29E-0631A24DDDAA}" type="pres">
      <dgm:prSet presAssocID="{ABFEC111-8F92-4476-AA02-27A1B8E7BD1F}" presName="imagSh" presStyleLbl="bgImgPlace1" presStyleIdx="0" presStyleCnt="4"/>
      <dgm:spPr/>
    </dgm:pt>
    <dgm:pt modelId="{6578A747-AA11-44B2-8145-E24092ECBB8C}" type="pres">
      <dgm:prSet presAssocID="{ABFEC111-8F92-4476-AA02-27A1B8E7BD1F}" presName="txNode" presStyleLbl="node1" presStyleIdx="0" presStyleCnt="4" custLinFactNeighborX="-4932" custLinFactNeighborY="-42975">
        <dgm:presLayoutVars>
          <dgm:bulletEnabled val="1"/>
        </dgm:presLayoutVars>
      </dgm:prSet>
      <dgm:spPr/>
    </dgm:pt>
    <dgm:pt modelId="{50F5FE9C-A7F1-402F-9E78-D6B705149D1A}" type="pres">
      <dgm:prSet presAssocID="{1928073C-7DCE-450F-9059-E07A71CBF7FA}" presName="sibTrans" presStyleLbl="sibTrans2D1" presStyleIdx="0" presStyleCnt="3"/>
      <dgm:spPr/>
    </dgm:pt>
    <dgm:pt modelId="{076A871E-69DE-49B4-AE35-78A0DDB66957}" type="pres">
      <dgm:prSet presAssocID="{1928073C-7DCE-450F-9059-E07A71CBF7FA}" presName="connTx" presStyleLbl="sibTrans2D1" presStyleIdx="0" presStyleCnt="3"/>
      <dgm:spPr/>
    </dgm:pt>
    <dgm:pt modelId="{5F36E312-2447-41E1-B6E1-B2221DE5F3AF}" type="pres">
      <dgm:prSet presAssocID="{15760A98-6DE8-40E5-B9F3-F5B1185310D6}" presName="composite" presStyleCnt="0"/>
      <dgm:spPr/>
    </dgm:pt>
    <dgm:pt modelId="{4505D6D1-EB36-4B06-BA7B-BA8B2B296D91}" type="pres">
      <dgm:prSet presAssocID="{15760A98-6DE8-40E5-B9F3-F5B1185310D6}" presName="imagSh" presStyleLbl="bgImgPlace1" presStyleIdx="1" presStyleCnt="4"/>
      <dgm:spPr/>
    </dgm:pt>
    <dgm:pt modelId="{2FCD3B6B-A974-4004-A325-BB47303DA1F1}" type="pres">
      <dgm:prSet presAssocID="{15760A98-6DE8-40E5-B9F3-F5B1185310D6}" presName="txNode" presStyleLbl="node1" presStyleIdx="1" presStyleCnt="4" custLinFactNeighborX="-1409" custLinFactNeighborY="-38748">
        <dgm:presLayoutVars>
          <dgm:bulletEnabled val="1"/>
        </dgm:presLayoutVars>
      </dgm:prSet>
      <dgm:spPr/>
    </dgm:pt>
    <dgm:pt modelId="{A74FB237-7B15-4F26-9B27-26CC3C09AC20}" type="pres">
      <dgm:prSet presAssocID="{87E40723-4353-49E0-9FFD-3DC3E8C4C1C9}" presName="sibTrans" presStyleLbl="sibTrans2D1" presStyleIdx="1" presStyleCnt="3"/>
      <dgm:spPr/>
    </dgm:pt>
    <dgm:pt modelId="{3771AA5A-4CE9-457F-B0BE-2352601E460D}" type="pres">
      <dgm:prSet presAssocID="{87E40723-4353-49E0-9FFD-3DC3E8C4C1C9}" presName="connTx" presStyleLbl="sibTrans2D1" presStyleIdx="1" presStyleCnt="3"/>
      <dgm:spPr/>
    </dgm:pt>
    <dgm:pt modelId="{19054BCA-0335-438A-92DE-DEFAA435F4A1}" type="pres">
      <dgm:prSet presAssocID="{8058EA30-948C-4FF0-B56E-18DE34F31D35}" presName="composite" presStyleCnt="0"/>
      <dgm:spPr/>
    </dgm:pt>
    <dgm:pt modelId="{0AEE576C-0A71-4EC0-8915-90BF20614718}" type="pres">
      <dgm:prSet presAssocID="{8058EA30-948C-4FF0-B56E-18DE34F31D35}" presName="imagSh" presStyleLbl="bgImgPlace1" presStyleIdx="2" presStyleCnt="4"/>
      <dgm:spPr/>
    </dgm:pt>
    <dgm:pt modelId="{946430B3-1582-4E44-B91D-183824C0AD41}" type="pres">
      <dgm:prSet presAssocID="{8058EA30-948C-4FF0-B56E-18DE34F31D35}" presName="txNode" presStyleLbl="node1" presStyleIdx="2" presStyleCnt="4" custLinFactNeighborX="-3523" custLinFactNeighborY="-41566">
        <dgm:presLayoutVars>
          <dgm:bulletEnabled val="1"/>
        </dgm:presLayoutVars>
      </dgm:prSet>
      <dgm:spPr/>
    </dgm:pt>
    <dgm:pt modelId="{F66DCA6E-346F-4E91-A266-11C7304AE31A}" type="pres">
      <dgm:prSet presAssocID="{D3CD1BD9-BE4F-42EE-9815-2B57138B34D5}" presName="sibTrans" presStyleLbl="sibTrans2D1" presStyleIdx="2" presStyleCnt="3"/>
      <dgm:spPr/>
    </dgm:pt>
    <dgm:pt modelId="{D1B4726F-0404-40C9-B67E-23F2DA066C6D}" type="pres">
      <dgm:prSet presAssocID="{D3CD1BD9-BE4F-42EE-9815-2B57138B34D5}" presName="connTx" presStyleLbl="sibTrans2D1" presStyleIdx="2" presStyleCnt="3"/>
      <dgm:spPr/>
    </dgm:pt>
    <dgm:pt modelId="{0CE9F431-742F-41B6-9586-99DC2310DDD5}" type="pres">
      <dgm:prSet presAssocID="{48003F4F-49F2-4062-98C6-E03B0041E0C0}" presName="composite" presStyleCnt="0"/>
      <dgm:spPr/>
    </dgm:pt>
    <dgm:pt modelId="{94599850-1D3F-49BF-A06E-C5BE039B5D8F}" type="pres">
      <dgm:prSet presAssocID="{48003F4F-49F2-4062-98C6-E03B0041E0C0}" presName="imagSh" presStyleLbl="bgImgPlace1" presStyleIdx="3" presStyleCnt="4" custLinFactNeighborX="-5926" custLinFactNeighborY="659"/>
      <dgm:spPr/>
    </dgm:pt>
    <dgm:pt modelId="{F962F98E-CA6B-44D2-A110-026B46B1CC8B}" type="pres">
      <dgm:prSet presAssocID="{48003F4F-49F2-4062-98C6-E03B0041E0C0}" presName="txNode" presStyleLbl="node1" presStyleIdx="3" presStyleCnt="4" custScaleX="130449" custScaleY="111726" custLinFactNeighborX="4894" custLinFactNeighborY="-40880">
        <dgm:presLayoutVars>
          <dgm:bulletEnabled val="1"/>
        </dgm:presLayoutVars>
      </dgm:prSet>
      <dgm:spPr/>
    </dgm:pt>
  </dgm:ptLst>
  <dgm:cxnLst>
    <dgm:cxn modelId="{7374851E-D60E-4546-B6A6-FA1ECA8CEA1F}" srcId="{CE4245C7-F9EF-4FEC-BDBA-D3398BB5C321}" destId="{48003F4F-49F2-4062-98C6-E03B0041E0C0}" srcOrd="3" destOrd="0" parTransId="{2CEBE812-A653-4BD3-9263-33DDD301AA68}" sibTransId="{8AB0E201-E8DE-4148-8FA5-FC2E2E306F50}"/>
    <dgm:cxn modelId="{B7376326-96D1-437B-92BD-AD7D62F0F43D}" type="presOf" srcId="{8058EA30-948C-4FF0-B56E-18DE34F31D35}" destId="{946430B3-1582-4E44-B91D-183824C0AD41}" srcOrd="0" destOrd="0" presId="urn:microsoft.com/office/officeart/2005/8/layout/hProcess10"/>
    <dgm:cxn modelId="{1EC8A52E-3AE5-4542-A563-79CBE77290C9}" type="presOf" srcId="{48003F4F-49F2-4062-98C6-E03B0041E0C0}" destId="{F962F98E-CA6B-44D2-A110-026B46B1CC8B}" srcOrd="0" destOrd="0" presId="urn:microsoft.com/office/officeart/2005/8/layout/hProcess10"/>
    <dgm:cxn modelId="{0838A240-4817-4D5E-BA5D-AAE4FE6D9C08}" type="presOf" srcId="{1928073C-7DCE-450F-9059-E07A71CBF7FA}" destId="{50F5FE9C-A7F1-402F-9E78-D6B705149D1A}" srcOrd="0" destOrd="0" presId="urn:microsoft.com/office/officeart/2005/8/layout/hProcess10"/>
    <dgm:cxn modelId="{2B408D5D-FABF-4207-8B8A-90081E8A64AC}" srcId="{CE4245C7-F9EF-4FEC-BDBA-D3398BB5C321}" destId="{8058EA30-948C-4FF0-B56E-18DE34F31D35}" srcOrd="2" destOrd="0" parTransId="{2E112EB5-B5DE-4C44-9A6E-D2A45718B4C4}" sibTransId="{D3CD1BD9-BE4F-42EE-9815-2B57138B34D5}"/>
    <dgm:cxn modelId="{A415605F-BBC8-4246-BAD9-D0A67709F4F3}" type="presOf" srcId="{87E40723-4353-49E0-9FFD-3DC3E8C4C1C9}" destId="{3771AA5A-4CE9-457F-B0BE-2352601E460D}" srcOrd="1" destOrd="0" presId="urn:microsoft.com/office/officeart/2005/8/layout/hProcess10"/>
    <dgm:cxn modelId="{DE3EA046-9212-4D31-8A9C-13B9DD6FBA63}" type="presOf" srcId="{1928073C-7DCE-450F-9059-E07A71CBF7FA}" destId="{076A871E-69DE-49B4-AE35-78A0DDB66957}" srcOrd="1" destOrd="0" presId="urn:microsoft.com/office/officeart/2005/8/layout/hProcess10"/>
    <dgm:cxn modelId="{85E8B153-BE4B-4E78-9147-05AA0980B248}" type="presOf" srcId="{87E40723-4353-49E0-9FFD-3DC3E8C4C1C9}" destId="{A74FB237-7B15-4F26-9B27-26CC3C09AC20}" srcOrd="0" destOrd="0" presId="urn:microsoft.com/office/officeart/2005/8/layout/hProcess10"/>
    <dgm:cxn modelId="{350A1B79-F849-4A5C-883F-8FEC80419868}" type="presOf" srcId="{ABFEC111-8F92-4476-AA02-27A1B8E7BD1F}" destId="{6578A747-AA11-44B2-8145-E24092ECBB8C}" srcOrd="0" destOrd="0" presId="urn:microsoft.com/office/officeart/2005/8/layout/hProcess10"/>
    <dgm:cxn modelId="{B924B07C-CF52-4F47-AEE5-420C40B159EA}" type="presOf" srcId="{15760A98-6DE8-40E5-B9F3-F5B1185310D6}" destId="{2FCD3B6B-A974-4004-A325-BB47303DA1F1}" srcOrd="0" destOrd="0" presId="urn:microsoft.com/office/officeart/2005/8/layout/hProcess10"/>
    <dgm:cxn modelId="{D87C708B-EBD7-4C7E-B1D4-842D95B8EE89}" srcId="{CE4245C7-F9EF-4FEC-BDBA-D3398BB5C321}" destId="{15760A98-6DE8-40E5-B9F3-F5B1185310D6}" srcOrd="1" destOrd="0" parTransId="{1D8DF3F8-BD8F-4768-9471-87B02EA500DE}" sibTransId="{87E40723-4353-49E0-9FFD-3DC3E8C4C1C9}"/>
    <dgm:cxn modelId="{6013549A-AA31-4C1F-9FF6-19D71B277354}" type="presOf" srcId="{D3CD1BD9-BE4F-42EE-9815-2B57138B34D5}" destId="{D1B4726F-0404-40C9-B67E-23F2DA066C6D}" srcOrd="1" destOrd="0" presId="urn:microsoft.com/office/officeart/2005/8/layout/hProcess10"/>
    <dgm:cxn modelId="{F741CCC4-BD04-46DC-B68C-DEA1B1CE305F}" type="presOf" srcId="{CE4245C7-F9EF-4FEC-BDBA-D3398BB5C321}" destId="{693907D2-58C7-4931-9046-E5C29902B3A5}" srcOrd="0" destOrd="0" presId="urn:microsoft.com/office/officeart/2005/8/layout/hProcess10"/>
    <dgm:cxn modelId="{F7F3FDD0-FD5D-47C7-AB48-917E358DB58E}" type="presOf" srcId="{D3CD1BD9-BE4F-42EE-9815-2B57138B34D5}" destId="{F66DCA6E-346F-4E91-A266-11C7304AE31A}" srcOrd="0" destOrd="0" presId="urn:microsoft.com/office/officeart/2005/8/layout/hProcess10"/>
    <dgm:cxn modelId="{B110ABE0-559C-446E-8CF0-49DC3F9555F7}" srcId="{CE4245C7-F9EF-4FEC-BDBA-D3398BB5C321}" destId="{ABFEC111-8F92-4476-AA02-27A1B8E7BD1F}" srcOrd="0" destOrd="0" parTransId="{EA3B95AC-C069-4EBE-B74C-E522968C6C25}" sibTransId="{1928073C-7DCE-450F-9059-E07A71CBF7FA}"/>
    <dgm:cxn modelId="{D609DD5E-C9FB-4E84-9D26-E774C56F6869}" type="presParOf" srcId="{693907D2-58C7-4931-9046-E5C29902B3A5}" destId="{ABD8B54C-83C6-45DF-8C6A-436DAA7C4B0E}" srcOrd="0" destOrd="0" presId="urn:microsoft.com/office/officeart/2005/8/layout/hProcess10"/>
    <dgm:cxn modelId="{F1C8126D-F548-4D13-ADB1-32C7E333C2AB}" type="presParOf" srcId="{ABD8B54C-83C6-45DF-8C6A-436DAA7C4B0E}" destId="{BF2E537E-6556-4CEF-B29E-0631A24DDDAA}" srcOrd="0" destOrd="0" presId="urn:microsoft.com/office/officeart/2005/8/layout/hProcess10"/>
    <dgm:cxn modelId="{D990D288-16BF-4646-8508-1C959A084281}" type="presParOf" srcId="{ABD8B54C-83C6-45DF-8C6A-436DAA7C4B0E}" destId="{6578A747-AA11-44B2-8145-E24092ECBB8C}" srcOrd="1" destOrd="0" presId="urn:microsoft.com/office/officeart/2005/8/layout/hProcess10"/>
    <dgm:cxn modelId="{F59B7FA9-98D5-476A-A618-770668FAE948}" type="presParOf" srcId="{693907D2-58C7-4931-9046-E5C29902B3A5}" destId="{50F5FE9C-A7F1-402F-9E78-D6B705149D1A}" srcOrd="1" destOrd="0" presId="urn:microsoft.com/office/officeart/2005/8/layout/hProcess10"/>
    <dgm:cxn modelId="{84D067EF-C0B9-4A69-88F1-D1C0EDDB79AF}" type="presParOf" srcId="{50F5FE9C-A7F1-402F-9E78-D6B705149D1A}" destId="{076A871E-69DE-49B4-AE35-78A0DDB66957}" srcOrd="0" destOrd="0" presId="urn:microsoft.com/office/officeart/2005/8/layout/hProcess10"/>
    <dgm:cxn modelId="{4E34BE28-97AE-4F62-8D0A-79DB5F822E09}" type="presParOf" srcId="{693907D2-58C7-4931-9046-E5C29902B3A5}" destId="{5F36E312-2447-41E1-B6E1-B2221DE5F3AF}" srcOrd="2" destOrd="0" presId="urn:microsoft.com/office/officeart/2005/8/layout/hProcess10"/>
    <dgm:cxn modelId="{9E5E49A0-8EBF-4275-A49A-C19A61721019}" type="presParOf" srcId="{5F36E312-2447-41E1-B6E1-B2221DE5F3AF}" destId="{4505D6D1-EB36-4B06-BA7B-BA8B2B296D91}" srcOrd="0" destOrd="0" presId="urn:microsoft.com/office/officeart/2005/8/layout/hProcess10"/>
    <dgm:cxn modelId="{4534AB4A-7F4C-49F3-9316-1FF6E05AEA40}" type="presParOf" srcId="{5F36E312-2447-41E1-B6E1-B2221DE5F3AF}" destId="{2FCD3B6B-A974-4004-A325-BB47303DA1F1}" srcOrd="1" destOrd="0" presId="urn:microsoft.com/office/officeart/2005/8/layout/hProcess10"/>
    <dgm:cxn modelId="{CD43BA49-68F5-4BFF-9AAA-3E72973C3A61}" type="presParOf" srcId="{693907D2-58C7-4931-9046-E5C29902B3A5}" destId="{A74FB237-7B15-4F26-9B27-26CC3C09AC20}" srcOrd="3" destOrd="0" presId="urn:microsoft.com/office/officeart/2005/8/layout/hProcess10"/>
    <dgm:cxn modelId="{1C834842-B585-43DE-881A-023D7E886C0D}" type="presParOf" srcId="{A74FB237-7B15-4F26-9B27-26CC3C09AC20}" destId="{3771AA5A-4CE9-457F-B0BE-2352601E460D}" srcOrd="0" destOrd="0" presId="urn:microsoft.com/office/officeart/2005/8/layout/hProcess10"/>
    <dgm:cxn modelId="{205C825F-F4D0-4999-8471-D72E302C892E}" type="presParOf" srcId="{693907D2-58C7-4931-9046-E5C29902B3A5}" destId="{19054BCA-0335-438A-92DE-DEFAA435F4A1}" srcOrd="4" destOrd="0" presId="urn:microsoft.com/office/officeart/2005/8/layout/hProcess10"/>
    <dgm:cxn modelId="{A1F0EE53-BE90-48A7-9B2F-DD834CEECEF8}" type="presParOf" srcId="{19054BCA-0335-438A-92DE-DEFAA435F4A1}" destId="{0AEE576C-0A71-4EC0-8915-90BF20614718}" srcOrd="0" destOrd="0" presId="urn:microsoft.com/office/officeart/2005/8/layout/hProcess10"/>
    <dgm:cxn modelId="{3C927A5B-30BC-445D-B4EF-0FF3B1C0AD21}" type="presParOf" srcId="{19054BCA-0335-438A-92DE-DEFAA435F4A1}" destId="{946430B3-1582-4E44-B91D-183824C0AD41}" srcOrd="1" destOrd="0" presId="urn:microsoft.com/office/officeart/2005/8/layout/hProcess10"/>
    <dgm:cxn modelId="{98BBF4B6-9539-41CE-A545-5B7C2BB6FC29}" type="presParOf" srcId="{693907D2-58C7-4931-9046-E5C29902B3A5}" destId="{F66DCA6E-346F-4E91-A266-11C7304AE31A}" srcOrd="5" destOrd="0" presId="urn:microsoft.com/office/officeart/2005/8/layout/hProcess10"/>
    <dgm:cxn modelId="{C45882BD-CD8A-433D-8E7A-1664B7B74FF5}" type="presParOf" srcId="{F66DCA6E-346F-4E91-A266-11C7304AE31A}" destId="{D1B4726F-0404-40C9-B67E-23F2DA066C6D}" srcOrd="0" destOrd="0" presId="urn:microsoft.com/office/officeart/2005/8/layout/hProcess10"/>
    <dgm:cxn modelId="{C424D98E-7F88-449E-8D7A-F2B4057FCD81}" type="presParOf" srcId="{693907D2-58C7-4931-9046-E5C29902B3A5}" destId="{0CE9F431-742F-41B6-9586-99DC2310DDD5}" srcOrd="6" destOrd="0" presId="urn:microsoft.com/office/officeart/2005/8/layout/hProcess10"/>
    <dgm:cxn modelId="{B1C4E054-62E3-43D6-9D22-AABA78991F47}" type="presParOf" srcId="{0CE9F431-742F-41B6-9586-99DC2310DDD5}" destId="{94599850-1D3F-49BF-A06E-C5BE039B5D8F}" srcOrd="0" destOrd="0" presId="urn:microsoft.com/office/officeart/2005/8/layout/hProcess10"/>
    <dgm:cxn modelId="{EB17A982-6686-49C6-9294-D30B6D989D8C}" type="presParOf" srcId="{0CE9F431-742F-41B6-9586-99DC2310DDD5}" destId="{F962F98E-CA6B-44D2-A110-026B46B1CC8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17A3A-49C7-4356-9390-DF14216B1180}" type="doc">
      <dgm:prSet loTypeId="urn:microsoft.com/office/officeart/2005/8/layout/default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C72C909A-7FD8-4AE0-A1CB-04CA66723028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Cada nação deve produzir  apenas aquilo que faz melhor: divisão entre países agrícolas e países industriais.</a:t>
          </a:r>
        </a:p>
      </dgm:t>
    </dgm:pt>
    <dgm:pt modelId="{47EA8B8F-22D4-4564-AA69-8BB805C832D9}" type="parTrans" cxnId="{A4E7B3F9-0226-4E57-ABF1-E6BBE9807837}">
      <dgm:prSet/>
      <dgm:spPr/>
      <dgm:t>
        <a:bodyPr/>
        <a:lstStyle/>
        <a:p>
          <a:endParaRPr lang="pt-BR"/>
        </a:p>
      </dgm:t>
    </dgm:pt>
    <dgm:pt modelId="{A6020752-44CF-4A18-B4B7-035BC9551705}" type="sibTrans" cxnId="{A4E7B3F9-0226-4E57-ABF1-E6BBE9807837}">
      <dgm:prSet/>
      <dgm:spPr/>
      <dgm:t>
        <a:bodyPr/>
        <a:lstStyle/>
        <a:p>
          <a:endParaRPr lang="pt-BR"/>
        </a:p>
      </dgm:t>
    </dgm:pt>
    <dgm:pt modelId="{E4475CFB-FE33-45E0-8EA8-C95A2550AE53}" type="pres">
      <dgm:prSet presAssocID="{B1D17A3A-49C7-4356-9390-DF14216B1180}" presName="diagram" presStyleCnt="0">
        <dgm:presLayoutVars>
          <dgm:dir/>
          <dgm:resizeHandles val="exact"/>
        </dgm:presLayoutVars>
      </dgm:prSet>
      <dgm:spPr/>
    </dgm:pt>
    <dgm:pt modelId="{6E36A8B7-986B-4EB8-8E22-6697C7AA9215}" type="pres">
      <dgm:prSet presAssocID="{C72C909A-7FD8-4AE0-A1CB-04CA66723028}" presName="node" presStyleLbl="node1" presStyleIdx="0" presStyleCnt="1" custLinFactNeighborX="1413" custLinFactNeighborY="-13255">
        <dgm:presLayoutVars>
          <dgm:bulletEnabled val="1"/>
        </dgm:presLayoutVars>
      </dgm:prSet>
      <dgm:spPr/>
    </dgm:pt>
  </dgm:ptLst>
  <dgm:cxnLst>
    <dgm:cxn modelId="{32EFD464-23C6-4591-8BAC-21C583134468}" type="presOf" srcId="{B1D17A3A-49C7-4356-9390-DF14216B1180}" destId="{E4475CFB-FE33-45E0-8EA8-C95A2550AE53}" srcOrd="0" destOrd="0" presId="urn:microsoft.com/office/officeart/2005/8/layout/default"/>
    <dgm:cxn modelId="{64644998-8055-4A4A-BF3D-7C98DE0A201F}" type="presOf" srcId="{C72C909A-7FD8-4AE0-A1CB-04CA66723028}" destId="{6E36A8B7-986B-4EB8-8E22-6697C7AA9215}" srcOrd="0" destOrd="0" presId="urn:microsoft.com/office/officeart/2005/8/layout/default"/>
    <dgm:cxn modelId="{A4E7B3F9-0226-4E57-ABF1-E6BBE9807837}" srcId="{B1D17A3A-49C7-4356-9390-DF14216B1180}" destId="{C72C909A-7FD8-4AE0-A1CB-04CA66723028}" srcOrd="0" destOrd="0" parTransId="{47EA8B8F-22D4-4564-AA69-8BB805C832D9}" sibTransId="{A6020752-44CF-4A18-B4B7-035BC9551705}"/>
    <dgm:cxn modelId="{75A10069-0DAE-491D-91F1-4F29737B4F22}" type="presParOf" srcId="{E4475CFB-FE33-45E0-8EA8-C95A2550AE53}" destId="{6E36A8B7-986B-4EB8-8E22-6697C7AA921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5B87F3-CCF7-4AC7-B2CA-92BF227823F6}" type="doc">
      <dgm:prSet loTypeId="urn:microsoft.com/office/officeart/2008/layout/LinedList" loCatId="hierarchy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7F9979C5-2098-4AC6-8B28-60B5C5B82F99}">
      <dgm:prSet phldrT="[Texto]" custT="1"/>
      <dgm:spPr/>
      <dgm:t>
        <a:bodyPr/>
        <a:lstStyle/>
        <a:p>
          <a:pPr algn="l"/>
          <a:endParaRPr lang="pt-BR" sz="4800" b="1" dirty="0"/>
        </a:p>
        <a:p>
          <a:pPr algn="l"/>
          <a:endParaRPr lang="pt-BR" sz="4800" b="1" dirty="0"/>
        </a:p>
        <a:p>
          <a:pPr algn="l"/>
          <a:r>
            <a:rPr lang="pt-BR" sz="4000" b="0" dirty="0"/>
            <a:t>A </a:t>
          </a:r>
          <a:r>
            <a:rPr lang="pt-BR" sz="4000" b="1" dirty="0"/>
            <a:t>Enciclopédia</a:t>
          </a:r>
          <a:r>
            <a:rPr lang="pt-BR" sz="4000" b="0" dirty="0"/>
            <a:t> de Diderot e D’Alembert:</a:t>
          </a:r>
        </a:p>
      </dgm:t>
    </dgm:pt>
    <dgm:pt modelId="{3D183A77-BF11-4D30-BF11-C919C92D16CC}" type="parTrans" cxnId="{3AF0D9AB-75FA-4FBC-9F16-12BB739807CC}">
      <dgm:prSet/>
      <dgm:spPr/>
      <dgm:t>
        <a:bodyPr/>
        <a:lstStyle/>
        <a:p>
          <a:endParaRPr lang="pt-BR"/>
        </a:p>
      </dgm:t>
    </dgm:pt>
    <dgm:pt modelId="{7E4B42FA-3BE9-4B55-824B-C436C3674DE4}" type="sibTrans" cxnId="{3AF0D9AB-75FA-4FBC-9F16-12BB739807CC}">
      <dgm:prSet/>
      <dgm:spPr/>
      <dgm:t>
        <a:bodyPr/>
        <a:lstStyle/>
        <a:p>
          <a:endParaRPr lang="pt-BR"/>
        </a:p>
      </dgm:t>
    </dgm:pt>
    <dgm:pt modelId="{73D7B0F2-C02D-4FFC-ACBC-02D8FBB7E709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Objetivos: reunir todo o conhecimento até então produzido e difundi-lo para o maior número de pessoas.</a:t>
          </a:r>
        </a:p>
      </dgm:t>
    </dgm:pt>
    <dgm:pt modelId="{662E65CE-597E-4361-83F3-1B8624C30378}" type="parTrans" cxnId="{E014EA06-58A0-400B-B0C3-FEF9FC1E792C}">
      <dgm:prSet/>
      <dgm:spPr/>
      <dgm:t>
        <a:bodyPr/>
        <a:lstStyle/>
        <a:p>
          <a:endParaRPr lang="pt-BR"/>
        </a:p>
      </dgm:t>
    </dgm:pt>
    <dgm:pt modelId="{0E8662F5-74AA-4CF4-BB4B-F750427BAE30}" type="sibTrans" cxnId="{E014EA06-58A0-400B-B0C3-FEF9FC1E792C}">
      <dgm:prSet/>
      <dgm:spPr/>
      <dgm:t>
        <a:bodyPr/>
        <a:lstStyle/>
        <a:p>
          <a:endParaRPr lang="pt-BR"/>
        </a:p>
      </dgm:t>
    </dgm:pt>
    <dgm:pt modelId="{731850C7-C924-4C03-BA72-3B12F337279A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Principal empreendimento editorial do Iluminismo: 35 volumes e 21 anos para ser editada.</a:t>
          </a:r>
        </a:p>
      </dgm:t>
    </dgm:pt>
    <dgm:pt modelId="{13F53118-A5CA-4B8C-93FE-667E2EB3C0F5}" type="sibTrans" cxnId="{1EF87EBF-83C3-445A-A37C-8166E940C273}">
      <dgm:prSet/>
      <dgm:spPr/>
      <dgm:t>
        <a:bodyPr/>
        <a:lstStyle/>
        <a:p>
          <a:endParaRPr lang="pt-BR"/>
        </a:p>
      </dgm:t>
    </dgm:pt>
    <dgm:pt modelId="{3CF38095-89FF-4CD6-AE4A-F57218377128}" type="parTrans" cxnId="{1EF87EBF-83C3-445A-A37C-8166E940C273}">
      <dgm:prSet/>
      <dgm:spPr/>
      <dgm:t>
        <a:bodyPr/>
        <a:lstStyle/>
        <a:p>
          <a:endParaRPr lang="pt-BR"/>
        </a:p>
      </dgm:t>
    </dgm:pt>
    <dgm:pt modelId="{2B8F4198-B2F2-4E3E-8606-12B0013912D4}">
      <dgm:prSet phldrT="[Texto]" custT="1"/>
      <dgm:spPr/>
      <dgm:t>
        <a:bodyPr/>
        <a:lstStyle/>
        <a:p>
          <a:endParaRPr lang="pt-BR" sz="2000" dirty="0"/>
        </a:p>
        <a:p>
          <a:endParaRPr lang="pt-BR" sz="2000" dirty="0"/>
        </a:p>
      </dgm:t>
    </dgm:pt>
    <dgm:pt modelId="{F2F43A92-3EE0-4E03-B5DC-17349997B630}" type="sibTrans" cxnId="{620182B1-86D1-497C-9E90-35B7AEB594D8}">
      <dgm:prSet/>
      <dgm:spPr/>
      <dgm:t>
        <a:bodyPr/>
        <a:lstStyle/>
        <a:p>
          <a:endParaRPr lang="pt-BR"/>
        </a:p>
      </dgm:t>
    </dgm:pt>
    <dgm:pt modelId="{5CEB8CDB-B4D7-4816-97F3-F6BF07786824}" type="parTrans" cxnId="{620182B1-86D1-497C-9E90-35B7AEB594D8}">
      <dgm:prSet/>
      <dgm:spPr/>
      <dgm:t>
        <a:bodyPr/>
        <a:lstStyle/>
        <a:p>
          <a:endParaRPr lang="pt-BR"/>
        </a:p>
      </dgm:t>
    </dgm:pt>
    <dgm:pt modelId="{77114681-0840-4435-ADE2-FC7FFBE70870}">
      <dgm:prSet phldrT="[Texto]" custT="1"/>
      <dgm:spPr>
        <a:solidFill>
          <a:srgbClr val="FFCCFF"/>
        </a:solidFill>
      </dgm:spPr>
      <dgm:t>
        <a:bodyPr/>
        <a:lstStyle/>
        <a:p>
          <a:pPr algn="just"/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Obra “perigosa”: criticava os padrões e valores da época, inclusive os reis absolutistas e a Igreja.</a:t>
          </a:r>
        </a:p>
        <a:p>
          <a:pPr algn="l"/>
          <a:endParaRPr lang="pt-BR" sz="28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  <a:p>
          <a:pPr algn="l"/>
          <a:endParaRPr lang="pt-BR" sz="28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59AED855-65FB-452C-AD50-8C8F707E94B8}" type="parTrans" cxnId="{8B4E7741-2B3A-4F7C-B6B4-8A51A2BF22AB}">
      <dgm:prSet/>
      <dgm:spPr/>
      <dgm:t>
        <a:bodyPr/>
        <a:lstStyle/>
        <a:p>
          <a:endParaRPr lang="pt-BR"/>
        </a:p>
      </dgm:t>
    </dgm:pt>
    <dgm:pt modelId="{08C6581E-C98B-497C-838D-0E2AFFF5860E}" type="sibTrans" cxnId="{8B4E7741-2B3A-4F7C-B6B4-8A51A2BF22AB}">
      <dgm:prSet/>
      <dgm:spPr/>
      <dgm:t>
        <a:bodyPr/>
        <a:lstStyle/>
        <a:p>
          <a:endParaRPr lang="pt-BR"/>
        </a:p>
      </dgm:t>
    </dgm:pt>
    <dgm:pt modelId="{05C16F70-E91A-467B-BC45-77E99B22A225}" type="pres">
      <dgm:prSet presAssocID="{7C5B87F3-CCF7-4AC7-B2CA-92BF227823F6}" presName="vert0" presStyleCnt="0">
        <dgm:presLayoutVars>
          <dgm:dir/>
          <dgm:animOne val="branch"/>
          <dgm:animLvl val="lvl"/>
        </dgm:presLayoutVars>
      </dgm:prSet>
      <dgm:spPr/>
    </dgm:pt>
    <dgm:pt modelId="{A7356AC6-425A-4561-B19C-20F265036EDB}" type="pres">
      <dgm:prSet presAssocID="{7F9979C5-2098-4AC6-8B28-60B5C5B82F99}" presName="thickLine" presStyleLbl="alignNode1" presStyleIdx="0" presStyleCnt="1"/>
      <dgm:spPr/>
    </dgm:pt>
    <dgm:pt modelId="{C3111B37-B654-4EF5-83B9-05C37A2B9D00}" type="pres">
      <dgm:prSet presAssocID="{7F9979C5-2098-4AC6-8B28-60B5C5B82F99}" presName="horz1" presStyleCnt="0"/>
      <dgm:spPr/>
    </dgm:pt>
    <dgm:pt modelId="{FC34919C-19C3-4424-9BB6-5E60014B4851}" type="pres">
      <dgm:prSet presAssocID="{7F9979C5-2098-4AC6-8B28-60B5C5B82F99}" presName="tx1" presStyleLbl="revTx" presStyleIdx="0" presStyleCnt="5" custScaleX="318899"/>
      <dgm:spPr/>
    </dgm:pt>
    <dgm:pt modelId="{56A2921E-7705-4D93-A5A4-9271A75D3D83}" type="pres">
      <dgm:prSet presAssocID="{7F9979C5-2098-4AC6-8B28-60B5C5B82F99}" presName="vert1" presStyleCnt="0"/>
      <dgm:spPr/>
    </dgm:pt>
    <dgm:pt modelId="{5411461F-228E-407C-8197-68C635D7617D}" type="pres">
      <dgm:prSet presAssocID="{2B8F4198-B2F2-4E3E-8606-12B0013912D4}" presName="vertSpace2a" presStyleCnt="0"/>
      <dgm:spPr/>
    </dgm:pt>
    <dgm:pt modelId="{A8889ABE-885D-45F7-8240-17CDB61EFB1F}" type="pres">
      <dgm:prSet presAssocID="{2B8F4198-B2F2-4E3E-8606-12B0013912D4}" presName="horz2" presStyleCnt="0"/>
      <dgm:spPr/>
    </dgm:pt>
    <dgm:pt modelId="{A605E496-8367-4F17-8C4D-99AC8126F07D}" type="pres">
      <dgm:prSet presAssocID="{2B8F4198-B2F2-4E3E-8606-12B0013912D4}" presName="horzSpace2" presStyleCnt="0"/>
      <dgm:spPr/>
    </dgm:pt>
    <dgm:pt modelId="{8DA2B6AD-2679-44E2-9DF0-07FFE8E2A813}" type="pres">
      <dgm:prSet presAssocID="{2B8F4198-B2F2-4E3E-8606-12B0013912D4}" presName="tx2" presStyleLbl="revTx" presStyleIdx="1" presStyleCnt="5" custScaleX="42993" custScaleY="28136"/>
      <dgm:spPr/>
    </dgm:pt>
    <dgm:pt modelId="{9B21DB7F-2B98-427C-9722-F900A8053DD5}" type="pres">
      <dgm:prSet presAssocID="{2B8F4198-B2F2-4E3E-8606-12B0013912D4}" presName="vert2" presStyleCnt="0"/>
      <dgm:spPr/>
    </dgm:pt>
    <dgm:pt modelId="{370648B8-87D7-4B42-B72C-2BA19B527F74}" type="pres">
      <dgm:prSet presAssocID="{2B8F4198-B2F2-4E3E-8606-12B0013912D4}" presName="thinLine2b" presStyleLbl="callout" presStyleIdx="0" presStyleCnt="4"/>
      <dgm:spPr/>
    </dgm:pt>
    <dgm:pt modelId="{A724A24B-13A9-4A9A-92A7-CF5799026B04}" type="pres">
      <dgm:prSet presAssocID="{2B8F4198-B2F2-4E3E-8606-12B0013912D4}" presName="vertSpace2b" presStyleCnt="0"/>
      <dgm:spPr/>
    </dgm:pt>
    <dgm:pt modelId="{535DE822-3A32-4C81-B0A6-CD93E15EB571}" type="pres">
      <dgm:prSet presAssocID="{731850C7-C924-4C03-BA72-3B12F337279A}" presName="horz2" presStyleCnt="0"/>
      <dgm:spPr/>
    </dgm:pt>
    <dgm:pt modelId="{EF937EE3-B278-42C3-9472-DBA8C8466C7D}" type="pres">
      <dgm:prSet presAssocID="{731850C7-C924-4C03-BA72-3B12F337279A}" presName="horzSpace2" presStyleCnt="0"/>
      <dgm:spPr/>
    </dgm:pt>
    <dgm:pt modelId="{960A5CA9-F76A-4F8A-871C-995EA793EC41}" type="pres">
      <dgm:prSet presAssocID="{731850C7-C924-4C03-BA72-3B12F337279A}" presName="tx2" presStyleLbl="revTx" presStyleIdx="2" presStyleCnt="5" custScaleX="100891" custLinFactNeighborY="-5937"/>
      <dgm:spPr/>
    </dgm:pt>
    <dgm:pt modelId="{6A123626-DCE7-4371-BC61-1B3D72422F75}" type="pres">
      <dgm:prSet presAssocID="{731850C7-C924-4C03-BA72-3B12F337279A}" presName="vert2" presStyleCnt="0"/>
      <dgm:spPr/>
    </dgm:pt>
    <dgm:pt modelId="{C93DFD2E-74D8-4EDD-B391-256B3841BD45}" type="pres">
      <dgm:prSet presAssocID="{731850C7-C924-4C03-BA72-3B12F337279A}" presName="thinLine2b" presStyleLbl="callout" presStyleIdx="1" presStyleCnt="4"/>
      <dgm:spPr/>
    </dgm:pt>
    <dgm:pt modelId="{CC194AED-A1D9-4FA1-8D69-426E258361AE}" type="pres">
      <dgm:prSet presAssocID="{731850C7-C924-4C03-BA72-3B12F337279A}" presName="vertSpace2b" presStyleCnt="0"/>
      <dgm:spPr/>
    </dgm:pt>
    <dgm:pt modelId="{7559B2FE-0BE0-41F0-B098-BE4804FB887B}" type="pres">
      <dgm:prSet presAssocID="{73D7B0F2-C02D-4FFC-ACBC-02D8FBB7E709}" presName="horz2" presStyleCnt="0"/>
      <dgm:spPr/>
    </dgm:pt>
    <dgm:pt modelId="{AF9CFBBE-D0DB-4AED-A607-5EC90496F9BC}" type="pres">
      <dgm:prSet presAssocID="{73D7B0F2-C02D-4FFC-ACBC-02D8FBB7E709}" presName="horzSpace2" presStyleCnt="0"/>
      <dgm:spPr/>
    </dgm:pt>
    <dgm:pt modelId="{AB85CF65-35AC-410E-9C2D-8D3A57A9547E}" type="pres">
      <dgm:prSet presAssocID="{73D7B0F2-C02D-4FFC-ACBC-02D8FBB7E709}" presName="tx2" presStyleLbl="revTx" presStyleIdx="3" presStyleCnt="5" custLinFactNeighborX="-261" custLinFactNeighborY="-6926"/>
      <dgm:spPr/>
    </dgm:pt>
    <dgm:pt modelId="{01A02E7A-CC94-4026-9935-F37A83B3E6F6}" type="pres">
      <dgm:prSet presAssocID="{73D7B0F2-C02D-4FFC-ACBC-02D8FBB7E709}" presName="vert2" presStyleCnt="0"/>
      <dgm:spPr/>
    </dgm:pt>
    <dgm:pt modelId="{9C1F7086-0C26-46CD-9692-3062070452D8}" type="pres">
      <dgm:prSet presAssocID="{73D7B0F2-C02D-4FFC-ACBC-02D8FBB7E709}" presName="thinLine2b" presStyleLbl="callout" presStyleIdx="2" presStyleCnt="4"/>
      <dgm:spPr/>
    </dgm:pt>
    <dgm:pt modelId="{7C0D462A-4DAA-48F6-B502-37CAD6E722CC}" type="pres">
      <dgm:prSet presAssocID="{73D7B0F2-C02D-4FFC-ACBC-02D8FBB7E709}" presName="vertSpace2b" presStyleCnt="0"/>
      <dgm:spPr/>
    </dgm:pt>
    <dgm:pt modelId="{FD2A4156-CCD1-4AC4-92F2-0B47CD56C9C8}" type="pres">
      <dgm:prSet presAssocID="{77114681-0840-4435-ADE2-FC7FFBE70870}" presName="horz2" presStyleCnt="0"/>
      <dgm:spPr/>
    </dgm:pt>
    <dgm:pt modelId="{F22C6AEE-E562-4AB6-BF1E-36E616AAD371}" type="pres">
      <dgm:prSet presAssocID="{77114681-0840-4435-ADE2-FC7FFBE70870}" presName="horzSpace2" presStyleCnt="0"/>
      <dgm:spPr/>
    </dgm:pt>
    <dgm:pt modelId="{9807B4C8-BBD3-4589-8299-B0F1141D8C81}" type="pres">
      <dgm:prSet presAssocID="{77114681-0840-4435-ADE2-FC7FFBE70870}" presName="tx2" presStyleLbl="revTx" presStyleIdx="4" presStyleCnt="5" custLinFactNeighborX="522" custLinFactNeighborY="-5937"/>
      <dgm:spPr/>
    </dgm:pt>
    <dgm:pt modelId="{4C66CF77-2132-4C39-A482-4459B462FC63}" type="pres">
      <dgm:prSet presAssocID="{77114681-0840-4435-ADE2-FC7FFBE70870}" presName="vert2" presStyleCnt="0"/>
      <dgm:spPr/>
    </dgm:pt>
    <dgm:pt modelId="{61632C77-C4CB-4E2D-8B64-EA023401A35F}" type="pres">
      <dgm:prSet presAssocID="{77114681-0840-4435-ADE2-FC7FFBE70870}" presName="thinLine2b" presStyleLbl="callout" presStyleIdx="3" presStyleCnt="4"/>
      <dgm:spPr/>
    </dgm:pt>
    <dgm:pt modelId="{D54E2D84-D7F6-49B2-BDE4-C156CB77F294}" type="pres">
      <dgm:prSet presAssocID="{77114681-0840-4435-ADE2-FC7FFBE70870}" presName="vertSpace2b" presStyleCnt="0"/>
      <dgm:spPr/>
    </dgm:pt>
  </dgm:ptLst>
  <dgm:cxnLst>
    <dgm:cxn modelId="{E014EA06-58A0-400B-B0C3-FEF9FC1E792C}" srcId="{7F9979C5-2098-4AC6-8B28-60B5C5B82F99}" destId="{73D7B0F2-C02D-4FFC-ACBC-02D8FBB7E709}" srcOrd="2" destOrd="0" parTransId="{662E65CE-597E-4361-83F3-1B8624C30378}" sibTransId="{0E8662F5-74AA-4CF4-BB4B-F750427BAE30}"/>
    <dgm:cxn modelId="{56863433-0949-4CF2-9CB7-85184687F103}" type="presOf" srcId="{731850C7-C924-4C03-BA72-3B12F337279A}" destId="{960A5CA9-F76A-4F8A-871C-995EA793EC41}" srcOrd="0" destOrd="0" presId="urn:microsoft.com/office/officeart/2008/layout/LinedList"/>
    <dgm:cxn modelId="{80C4FD5E-3C59-48D7-BB3B-7234B94FFF87}" type="presOf" srcId="{7C5B87F3-CCF7-4AC7-B2CA-92BF227823F6}" destId="{05C16F70-E91A-467B-BC45-77E99B22A225}" srcOrd="0" destOrd="0" presId="urn:microsoft.com/office/officeart/2008/layout/LinedList"/>
    <dgm:cxn modelId="{8B4E7741-2B3A-4F7C-B6B4-8A51A2BF22AB}" srcId="{7F9979C5-2098-4AC6-8B28-60B5C5B82F99}" destId="{77114681-0840-4435-ADE2-FC7FFBE70870}" srcOrd="3" destOrd="0" parTransId="{59AED855-65FB-452C-AD50-8C8F707E94B8}" sibTransId="{08C6581E-C98B-497C-838D-0E2AFFF5860E}"/>
    <dgm:cxn modelId="{AB7E4F66-094B-4691-8F3E-F87533FA03ED}" type="presOf" srcId="{7F9979C5-2098-4AC6-8B28-60B5C5B82F99}" destId="{FC34919C-19C3-4424-9BB6-5E60014B4851}" srcOrd="0" destOrd="0" presId="urn:microsoft.com/office/officeart/2008/layout/LinedList"/>
    <dgm:cxn modelId="{3AF0D9AB-75FA-4FBC-9F16-12BB739807CC}" srcId="{7C5B87F3-CCF7-4AC7-B2CA-92BF227823F6}" destId="{7F9979C5-2098-4AC6-8B28-60B5C5B82F99}" srcOrd="0" destOrd="0" parTransId="{3D183A77-BF11-4D30-BF11-C919C92D16CC}" sibTransId="{7E4B42FA-3BE9-4B55-824B-C436C3674DE4}"/>
    <dgm:cxn modelId="{620182B1-86D1-497C-9E90-35B7AEB594D8}" srcId="{7F9979C5-2098-4AC6-8B28-60B5C5B82F99}" destId="{2B8F4198-B2F2-4E3E-8606-12B0013912D4}" srcOrd="0" destOrd="0" parTransId="{5CEB8CDB-B4D7-4816-97F3-F6BF07786824}" sibTransId="{F2F43A92-3EE0-4E03-B5DC-17349997B630}"/>
    <dgm:cxn modelId="{26D5D2B9-772E-4626-B390-5F50E1C1ABBB}" type="presOf" srcId="{77114681-0840-4435-ADE2-FC7FFBE70870}" destId="{9807B4C8-BBD3-4589-8299-B0F1141D8C81}" srcOrd="0" destOrd="0" presId="urn:microsoft.com/office/officeart/2008/layout/LinedList"/>
    <dgm:cxn modelId="{1EF87EBF-83C3-445A-A37C-8166E940C273}" srcId="{7F9979C5-2098-4AC6-8B28-60B5C5B82F99}" destId="{731850C7-C924-4C03-BA72-3B12F337279A}" srcOrd="1" destOrd="0" parTransId="{3CF38095-89FF-4CD6-AE4A-F57218377128}" sibTransId="{13F53118-A5CA-4B8C-93FE-667E2EB3C0F5}"/>
    <dgm:cxn modelId="{E01276C5-C5A9-4487-A333-9DDA0F4B5714}" type="presOf" srcId="{73D7B0F2-C02D-4FFC-ACBC-02D8FBB7E709}" destId="{AB85CF65-35AC-410E-9C2D-8D3A57A9547E}" srcOrd="0" destOrd="0" presId="urn:microsoft.com/office/officeart/2008/layout/LinedList"/>
    <dgm:cxn modelId="{846A72E8-6501-47C3-922F-34A1EFB40EEA}" type="presOf" srcId="{2B8F4198-B2F2-4E3E-8606-12B0013912D4}" destId="{8DA2B6AD-2679-44E2-9DF0-07FFE8E2A813}" srcOrd="0" destOrd="0" presId="urn:microsoft.com/office/officeart/2008/layout/LinedList"/>
    <dgm:cxn modelId="{FB06F340-069D-4194-8F97-EE17629AC553}" type="presParOf" srcId="{05C16F70-E91A-467B-BC45-77E99B22A225}" destId="{A7356AC6-425A-4561-B19C-20F265036EDB}" srcOrd="0" destOrd="0" presId="urn:microsoft.com/office/officeart/2008/layout/LinedList"/>
    <dgm:cxn modelId="{0BE585E0-56E1-47B1-8464-51B3BE2370C4}" type="presParOf" srcId="{05C16F70-E91A-467B-BC45-77E99B22A225}" destId="{C3111B37-B654-4EF5-83B9-05C37A2B9D00}" srcOrd="1" destOrd="0" presId="urn:microsoft.com/office/officeart/2008/layout/LinedList"/>
    <dgm:cxn modelId="{04C78396-2D72-47B3-BEFE-CFD9E0A2B5E8}" type="presParOf" srcId="{C3111B37-B654-4EF5-83B9-05C37A2B9D00}" destId="{FC34919C-19C3-4424-9BB6-5E60014B4851}" srcOrd="0" destOrd="0" presId="urn:microsoft.com/office/officeart/2008/layout/LinedList"/>
    <dgm:cxn modelId="{7CECEDC9-D7C1-4374-AC98-A00A2650E8F0}" type="presParOf" srcId="{C3111B37-B654-4EF5-83B9-05C37A2B9D00}" destId="{56A2921E-7705-4D93-A5A4-9271A75D3D83}" srcOrd="1" destOrd="0" presId="urn:microsoft.com/office/officeart/2008/layout/LinedList"/>
    <dgm:cxn modelId="{A9C0C125-3AC4-444B-A02D-67CBC78E439F}" type="presParOf" srcId="{56A2921E-7705-4D93-A5A4-9271A75D3D83}" destId="{5411461F-228E-407C-8197-68C635D7617D}" srcOrd="0" destOrd="0" presId="urn:microsoft.com/office/officeart/2008/layout/LinedList"/>
    <dgm:cxn modelId="{57EA0AFC-5FF0-4CF5-B300-C19DC5060791}" type="presParOf" srcId="{56A2921E-7705-4D93-A5A4-9271A75D3D83}" destId="{A8889ABE-885D-45F7-8240-17CDB61EFB1F}" srcOrd="1" destOrd="0" presId="urn:microsoft.com/office/officeart/2008/layout/LinedList"/>
    <dgm:cxn modelId="{89FEB981-FBBB-4845-920D-0197E440B949}" type="presParOf" srcId="{A8889ABE-885D-45F7-8240-17CDB61EFB1F}" destId="{A605E496-8367-4F17-8C4D-99AC8126F07D}" srcOrd="0" destOrd="0" presId="urn:microsoft.com/office/officeart/2008/layout/LinedList"/>
    <dgm:cxn modelId="{2EC90CA1-10E9-4D01-ABCB-7990F00A56F3}" type="presParOf" srcId="{A8889ABE-885D-45F7-8240-17CDB61EFB1F}" destId="{8DA2B6AD-2679-44E2-9DF0-07FFE8E2A813}" srcOrd="1" destOrd="0" presId="urn:microsoft.com/office/officeart/2008/layout/LinedList"/>
    <dgm:cxn modelId="{D331E464-23E6-4CB0-8E00-CCD6FC602F56}" type="presParOf" srcId="{A8889ABE-885D-45F7-8240-17CDB61EFB1F}" destId="{9B21DB7F-2B98-427C-9722-F900A8053DD5}" srcOrd="2" destOrd="0" presId="urn:microsoft.com/office/officeart/2008/layout/LinedList"/>
    <dgm:cxn modelId="{A3BA565A-FEDD-4E8D-8BAC-0E486C6A78C0}" type="presParOf" srcId="{56A2921E-7705-4D93-A5A4-9271A75D3D83}" destId="{370648B8-87D7-4B42-B72C-2BA19B527F74}" srcOrd="2" destOrd="0" presId="urn:microsoft.com/office/officeart/2008/layout/LinedList"/>
    <dgm:cxn modelId="{8DE83E78-622C-44DF-B560-336AD3251E55}" type="presParOf" srcId="{56A2921E-7705-4D93-A5A4-9271A75D3D83}" destId="{A724A24B-13A9-4A9A-92A7-CF5799026B04}" srcOrd="3" destOrd="0" presId="urn:microsoft.com/office/officeart/2008/layout/LinedList"/>
    <dgm:cxn modelId="{ECF023AC-49FE-41A4-BEAC-A151CF8928BD}" type="presParOf" srcId="{56A2921E-7705-4D93-A5A4-9271A75D3D83}" destId="{535DE822-3A32-4C81-B0A6-CD93E15EB571}" srcOrd="4" destOrd="0" presId="urn:microsoft.com/office/officeart/2008/layout/LinedList"/>
    <dgm:cxn modelId="{8BB656B1-8E88-48B5-B3C9-26755F71BBE4}" type="presParOf" srcId="{535DE822-3A32-4C81-B0A6-CD93E15EB571}" destId="{EF937EE3-B278-42C3-9472-DBA8C8466C7D}" srcOrd="0" destOrd="0" presId="urn:microsoft.com/office/officeart/2008/layout/LinedList"/>
    <dgm:cxn modelId="{506CFAEF-8A01-44B1-AC2B-ECC5FCD9B1D3}" type="presParOf" srcId="{535DE822-3A32-4C81-B0A6-CD93E15EB571}" destId="{960A5CA9-F76A-4F8A-871C-995EA793EC41}" srcOrd="1" destOrd="0" presId="urn:microsoft.com/office/officeart/2008/layout/LinedList"/>
    <dgm:cxn modelId="{3B12CC10-CA78-4196-85E6-3A53663D2E2C}" type="presParOf" srcId="{535DE822-3A32-4C81-B0A6-CD93E15EB571}" destId="{6A123626-DCE7-4371-BC61-1B3D72422F75}" srcOrd="2" destOrd="0" presId="urn:microsoft.com/office/officeart/2008/layout/LinedList"/>
    <dgm:cxn modelId="{A8DB2B18-788C-4560-9C3F-4B517D52BC09}" type="presParOf" srcId="{56A2921E-7705-4D93-A5A4-9271A75D3D83}" destId="{C93DFD2E-74D8-4EDD-B391-256B3841BD45}" srcOrd="5" destOrd="0" presId="urn:microsoft.com/office/officeart/2008/layout/LinedList"/>
    <dgm:cxn modelId="{86D80CEA-E71E-4D03-935A-6C0F6AF9E6B9}" type="presParOf" srcId="{56A2921E-7705-4D93-A5A4-9271A75D3D83}" destId="{CC194AED-A1D9-4FA1-8D69-426E258361AE}" srcOrd="6" destOrd="0" presId="urn:microsoft.com/office/officeart/2008/layout/LinedList"/>
    <dgm:cxn modelId="{BD929DD2-C1D5-4D78-845D-FDC28F34FB24}" type="presParOf" srcId="{56A2921E-7705-4D93-A5A4-9271A75D3D83}" destId="{7559B2FE-0BE0-41F0-B098-BE4804FB887B}" srcOrd="7" destOrd="0" presId="urn:microsoft.com/office/officeart/2008/layout/LinedList"/>
    <dgm:cxn modelId="{A7BFC262-B654-48F8-B57E-A7E06CC6DB33}" type="presParOf" srcId="{7559B2FE-0BE0-41F0-B098-BE4804FB887B}" destId="{AF9CFBBE-D0DB-4AED-A607-5EC90496F9BC}" srcOrd="0" destOrd="0" presId="urn:microsoft.com/office/officeart/2008/layout/LinedList"/>
    <dgm:cxn modelId="{EF389CE6-CCA5-4EE1-A373-03E8143FB4B1}" type="presParOf" srcId="{7559B2FE-0BE0-41F0-B098-BE4804FB887B}" destId="{AB85CF65-35AC-410E-9C2D-8D3A57A9547E}" srcOrd="1" destOrd="0" presId="urn:microsoft.com/office/officeart/2008/layout/LinedList"/>
    <dgm:cxn modelId="{51AFD628-D1D6-4D28-8C6C-AD1B05AEF8C1}" type="presParOf" srcId="{7559B2FE-0BE0-41F0-B098-BE4804FB887B}" destId="{01A02E7A-CC94-4026-9935-F37A83B3E6F6}" srcOrd="2" destOrd="0" presId="urn:microsoft.com/office/officeart/2008/layout/LinedList"/>
    <dgm:cxn modelId="{D5F93374-F1B0-4DD6-8E51-7FE809FF03C2}" type="presParOf" srcId="{56A2921E-7705-4D93-A5A4-9271A75D3D83}" destId="{9C1F7086-0C26-46CD-9692-3062070452D8}" srcOrd="8" destOrd="0" presId="urn:microsoft.com/office/officeart/2008/layout/LinedList"/>
    <dgm:cxn modelId="{CE8A5FB4-81ED-4711-AB83-CF44257809FF}" type="presParOf" srcId="{56A2921E-7705-4D93-A5A4-9271A75D3D83}" destId="{7C0D462A-4DAA-48F6-B502-37CAD6E722CC}" srcOrd="9" destOrd="0" presId="urn:microsoft.com/office/officeart/2008/layout/LinedList"/>
    <dgm:cxn modelId="{BF46AAF8-16EB-42E9-97CC-146923F9F675}" type="presParOf" srcId="{56A2921E-7705-4D93-A5A4-9271A75D3D83}" destId="{FD2A4156-CCD1-4AC4-92F2-0B47CD56C9C8}" srcOrd="10" destOrd="0" presId="urn:microsoft.com/office/officeart/2008/layout/LinedList"/>
    <dgm:cxn modelId="{96A7B726-67CF-4F83-9C57-4950D05BB6D7}" type="presParOf" srcId="{FD2A4156-CCD1-4AC4-92F2-0B47CD56C9C8}" destId="{F22C6AEE-E562-4AB6-BF1E-36E616AAD371}" srcOrd="0" destOrd="0" presId="urn:microsoft.com/office/officeart/2008/layout/LinedList"/>
    <dgm:cxn modelId="{3FB03D9F-C5AA-480E-AB8D-D5961D4B74B1}" type="presParOf" srcId="{FD2A4156-CCD1-4AC4-92F2-0B47CD56C9C8}" destId="{9807B4C8-BBD3-4589-8299-B0F1141D8C81}" srcOrd="1" destOrd="0" presId="urn:microsoft.com/office/officeart/2008/layout/LinedList"/>
    <dgm:cxn modelId="{9B29E7D6-7B7D-451E-84B5-AFF3FC62D7D8}" type="presParOf" srcId="{FD2A4156-CCD1-4AC4-92F2-0B47CD56C9C8}" destId="{4C66CF77-2132-4C39-A482-4459B462FC63}" srcOrd="2" destOrd="0" presId="urn:microsoft.com/office/officeart/2008/layout/LinedList"/>
    <dgm:cxn modelId="{DE1D25BE-45AB-4F15-8878-53C9A0D37C44}" type="presParOf" srcId="{56A2921E-7705-4D93-A5A4-9271A75D3D83}" destId="{61632C77-C4CB-4E2D-8B64-EA023401A35F}" srcOrd="11" destOrd="0" presId="urn:microsoft.com/office/officeart/2008/layout/LinedList"/>
    <dgm:cxn modelId="{DD752F96-6AB4-430E-8576-5CA2D1E53F08}" type="presParOf" srcId="{56A2921E-7705-4D93-A5A4-9271A75D3D83}" destId="{D54E2D84-D7F6-49B2-BDE4-C156CB77F294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AB9D3C-582E-4CEA-96D7-2494B727D2BA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F6211978-861F-4BD2-BF86-891841C4E077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Séculos XVI e XVII: a Inglaterra se tornou uma grande potência econômica e naval, em função de sua política </a:t>
          </a:r>
          <a:r>
            <a:rPr lang="pt-BR" b="1" dirty="0">
              <a:latin typeface="Roboto" pitchFamily="2" charset="0"/>
              <a:ea typeface="Roboto" pitchFamily="2" charset="0"/>
            </a:rPr>
            <a:t>mercantilista</a:t>
          </a:r>
          <a:r>
            <a:rPr lang="pt-BR" dirty="0">
              <a:latin typeface="Roboto" pitchFamily="2" charset="0"/>
              <a:ea typeface="Roboto" pitchFamily="2" charset="0"/>
            </a:rPr>
            <a:t> e da associação com corsários.</a:t>
          </a:r>
        </a:p>
      </dgm:t>
    </dgm:pt>
    <dgm:pt modelId="{E52C3F9D-471A-463F-BC82-2B3C6F9D101A}" type="parTrans" cxnId="{B4568D9B-5EFF-4B77-9BE9-0F25E74995A2}">
      <dgm:prSet/>
      <dgm:spPr/>
      <dgm:t>
        <a:bodyPr/>
        <a:lstStyle/>
        <a:p>
          <a:endParaRPr lang="pt-BR"/>
        </a:p>
      </dgm:t>
    </dgm:pt>
    <dgm:pt modelId="{2BB619F9-BE3A-48F2-9F84-0F18370A9FF3}" type="sibTrans" cxnId="{B4568D9B-5EFF-4B77-9BE9-0F25E74995A2}">
      <dgm:prSet/>
      <dgm:spPr/>
      <dgm:t>
        <a:bodyPr/>
        <a:lstStyle/>
        <a:p>
          <a:endParaRPr lang="pt-BR"/>
        </a:p>
      </dgm:t>
    </dgm:pt>
    <dgm:pt modelId="{7B1280D0-4795-442B-9AAD-911649396806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Enriquecimento da burguesia, da pequena nobreza rural e dos pequenos proprietários rurais.</a:t>
          </a:r>
        </a:p>
      </dgm:t>
    </dgm:pt>
    <dgm:pt modelId="{6FFB9572-2280-475B-997E-46D1DE70C987}" type="parTrans" cxnId="{9F4608EB-C6B6-48A1-B9E3-9A4343B821E3}">
      <dgm:prSet/>
      <dgm:spPr/>
      <dgm:t>
        <a:bodyPr/>
        <a:lstStyle/>
        <a:p>
          <a:endParaRPr lang="pt-BR"/>
        </a:p>
      </dgm:t>
    </dgm:pt>
    <dgm:pt modelId="{2B72F081-0678-4CEE-94EA-91643C469737}" type="sibTrans" cxnId="{9F4608EB-C6B6-48A1-B9E3-9A4343B821E3}">
      <dgm:prSet/>
      <dgm:spPr/>
      <dgm:t>
        <a:bodyPr/>
        <a:lstStyle/>
        <a:p>
          <a:endParaRPr lang="pt-BR"/>
        </a:p>
      </dgm:t>
    </dgm:pt>
    <dgm:pt modelId="{9D72855C-6712-493E-8229-0EE23A655196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A agricultura de subsistência deu lugar à agricultura comercial = </a:t>
          </a:r>
          <a:r>
            <a:rPr lang="pt-BR" b="1" dirty="0">
              <a:latin typeface="Roboto" pitchFamily="2" charset="0"/>
              <a:ea typeface="Roboto" pitchFamily="2" charset="0"/>
            </a:rPr>
            <a:t>cercamentos.</a:t>
          </a:r>
        </a:p>
      </dgm:t>
    </dgm:pt>
    <dgm:pt modelId="{4E2CDF93-4046-41C8-BD3B-88461A0B55B2}" type="parTrans" cxnId="{3543223B-FB3D-4A51-BFA5-2C876CA238AD}">
      <dgm:prSet/>
      <dgm:spPr/>
      <dgm:t>
        <a:bodyPr/>
        <a:lstStyle/>
        <a:p>
          <a:endParaRPr lang="pt-BR"/>
        </a:p>
      </dgm:t>
    </dgm:pt>
    <dgm:pt modelId="{4AD3A890-7ACA-4A14-AEDF-AADAC0ED6CF7}" type="sibTrans" cxnId="{3543223B-FB3D-4A51-BFA5-2C876CA238AD}">
      <dgm:prSet/>
      <dgm:spPr/>
      <dgm:t>
        <a:bodyPr/>
        <a:lstStyle/>
        <a:p>
          <a:endParaRPr lang="pt-BR"/>
        </a:p>
      </dgm:t>
    </dgm:pt>
    <dgm:pt modelId="{CD5AF09E-A0CE-4061-8B81-D5F1A6E59A50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Camponeses empobrecidos e expulsos de suas terras foram para as cidades trabalhar em troca de baixos salários.</a:t>
          </a:r>
        </a:p>
      </dgm:t>
    </dgm:pt>
    <dgm:pt modelId="{076431C2-919A-48D7-9D1F-1B6B6FCFA99C}" type="parTrans" cxnId="{1A117357-9923-4B1E-A810-53A623447B02}">
      <dgm:prSet/>
      <dgm:spPr/>
      <dgm:t>
        <a:bodyPr/>
        <a:lstStyle/>
        <a:p>
          <a:endParaRPr lang="pt-BR"/>
        </a:p>
      </dgm:t>
    </dgm:pt>
    <dgm:pt modelId="{B669CC59-711A-407D-9FC5-F70B4A725F57}" type="sibTrans" cxnId="{1A117357-9923-4B1E-A810-53A623447B02}">
      <dgm:prSet/>
      <dgm:spPr/>
      <dgm:t>
        <a:bodyPr/>
        <a:lstStyle/>
        <a:p>
          <a:endParaRPr lang="pt-BR"/>
        </a:p>
      </dgm:t>
    </dgm:pt>
    <dgm:pt modelId="{58F8B228-F202-4058-99A5-26335D817DD7}" type="pres">
      <dgm:prSet presAssocID="{40AB9D3C-582E-4CEA-96D7-2494B727D2BA}" presName="rootnode" presStyleCnt="0">
        <dgm:presLayoutVars>
          <dgm:chMax/>
          <dgm:chPref/>
          <dgm:dir/>
          <dgm:animLvl val="lvl"/>
        </dgm:presLayoutVars>
      </dgm:prSet>
      <dgm:spPr/>
    </dgm:pt>
    <dgm:pt modelId="{4C016B10-8A77-47A1-9C32-402C9E5F259C}" type="pres">
      <dgm:prSet presAssocID="{F6211978-861F-4BD2-BF86-891841C4E077}" presName="composite" presStyleCnt="0"/>
      <dgm:spPr/>
    </dgm:pt>
    <dgm:pt modelId="{C6577FDA-6491-4263-8874-E4567CBA4643}" type="pres">
      <dgm:prSet presAssocID="{F6211978-861F-4BD2-BF86-891841C4E077}" presName="LShape" presStyleLbl="alignNode1" presStyleIdx="0" presStyleCnt="7"/>
      <dgm:spPr/>
    </dgm:pt>
    <dgm:pt modelId="{AD0110A7-0810-40C9-9A4B-F0D40BC48222}" type="pres">
      <dgm:prSet presAssocID="{F6211978-861F-4BD2-BF86-891841C4E07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2439328-3CC3-4CE7-9909-0420BE8FBB06}" type="pres">
      <dgm:prSet presAssocID="{F6211978-861F-4BD2-BF86-891841C4E077}" presName="Triangle" presStyleLbl="alignNode1" presStyleIdx="1" presStyleCnt="7"/>
      <dgm:spPr/>
    </dgm:pt>
    <dgm:pt modelId="{A2239C31-6FB7-437C-8FD4-FE430DC810F4}" type="pres">
      <dgm:prSet presAssocID="{2BB619F9-BE3A-48F2-9F84-0F18370A9FF3}" presName="sibTrans" presStyleCnt="0"/>
      <dgm:spPr/>
    </dgm:pt>
    <dgm:pt modelId="{DBC39F20-7599-408A-8596-F7672DBE2592}" type="pres">
      <dgm:prSet presAssocID="{2BB619F9-BE3A-48F2-9F84-0F18370A9FF3}" presName="space" presStyleCnt="0"/>
      <dgm:spPr/>
    </dgm:pt>
    <dgm:pt modelId="{7A1BD1DC-8A51-4D6A-BBFB-3B522C6C996F}" type="pres">
      <dgm:prSet presAssocID="{7B1280D0-4795-442B-9AAD-911649396806}" presName="composite" presStyleCnt="0"/>
      <dgm:spPr/>
    </dgm:pt>
    <dgm:pt modelId="{CD136093-0BB2-4A37-A1E9-9BD5A8666E0A}" type="pres">
      <dgm:prSet presAssocID="{7B1280D0-4795-442B-9AAD-911649396806}" presName="LShape" presStyleLbl="alignNode1" presStyleIdx="2" presStyleCnt="7"/>
      <dgm:spPr/>
    </dgm:pt>
    <dgm:pt modelId="{3232B9B3-65B7-4899-A062-DFA659FEC482}" type="pres">
      <dgm:prSet presAssocID="{7B1280D0-4795-442B-9AAD-91164939680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6AAEEAE-0DFC-49B2-A88C-630D5D7F38B2}" type="pres">
      <dgm:prSet presAssocID="{7B1280D0-4795-442B-9AAD-911649396806}" presName="Triangle" presStyleLbl="alignNode1" presStyleIdx="3" presStyleCnt="7"/>
      <dgm:spPr/>
    </dgm:pt>
    <dgm:pt modelId="{19528E0D-F014-4273-B290-4A7724D1CEF2}" type="pres">
      <dgm:prSet presAssocID="{2B72F081-0678-4CEE-94EA-91643C469737}" presName="sibTrans" presStyleCnt="0"/>
      <dgm:spPr/>
    </dgm:pt>
    <dgm:pt modelId="{86058344-B3AD-4ED5-BE00-D9F47CE843DB}" type="pres">
      <dgm:prSet presAssocID="{2B72F081-0678-4CEE-94EA-91643C469737}" presName="space" presStyleCnt="0"/>
      <dgm:spPr/>
    </dgm:pt>
    <dgm:pt modelId="{BBE0AAE0-6B0E-4F4D-83F6-89FBB1A07729}" type="pres">
      <dgm:prSet presAssocID="{9D72855C-6712-493E-8229-0EE23A655196}" presName="composite" presStyleCnt="0"/>
      <dgm:spPr/>
    </dgm:pt>
    <dgm:pt modelId="{C48D7638-96E6-4C31-83B8-D6E0634880D8}" type="pres">
      <dgm:prSet presAssocID="{9D72855C-6712-493E-8229-0EE23A655196}" presName="LShape" presStyleLbl="alignNode1" presStyleIdx="4" presStyleCnt="7"/>
      <dgm:spPr/>
    </dgm:pt>
    <dgm:pt modelId="{F2AECDD5-4921-423A-82CB-D40CC4380A96}" type="pres">
      <dgm:prSet presAssocID="{9D72855C-6712-493E-8229-0EE23A65519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42E9792-59AD-4B97-B293-3495559EB919}" type="pres">
      <dgm:prSet presAssocID="{9D72855C-6712-493E-8229-0EE23A655196}" presName="Triangle" presStyleLbl="alignNode1" presStyleIdx="5" presStyleCnt="7"/>
      <dgm:spPr/>
    </dgm:pt>
    <dgm:pt modelId="{6345EED7-A0A5-4FF7-B686-711F1D1418BE}" type="pres">
      <dgm:prSet presAssocID="{4AD3A890-7ACA-4A14-AEDF-AADAC0ED6CF7}" presName="sibTrans" presStyleCnt="0"/>
      <dgm:spPr/>
    </dgm:pt>
    <dgm:pt modelId="{940C5841-BEB2-43C0-A19B-0FA2FD2B2154}" type="pres">
      <dgm:prSet presAssocID="{4AD3A890-7ACA-4A14-AEDF-AADAC0ED6CF7}" presName="space" presStyleCnt="0"/>
      <dgm:spPr/>
    </dgm:pt>
    <dgm:pt modelId="{FCC98E06-ED4E-416C-9854-41FCBCA96F24}" type="pres">
      <dgm:prSet presAssocID="{CD5AF09E-A0CE-4061-8B81-D5F1A6E59A50}" presName="composite" presStyleCnt="0"/>
      <dgm:spPr/>
    </dgm:pt>
    <dgm:pt modelId="{F1ACE301-A81A-4FD3-8D0B-D6D40120A1F6}" type="pres">
      <dgm:prSet presAssocID="{CD5AF09E-A0CE-4061-8B81-D5F1A6E59A50}" presName="LShape" presStyleLbl="alignNode1" presStyleIdx="6" presStyleCnt="7"/>
      <dgm:spPr/>
    </dgm:pt>
    <dgm:pt modelId="{EE2E8E90-1D89-444B-B895-DAC5FA6AA54A}" type="pres">
      <dgm:prSet presAssocID="{CD5AF09E-A0CE-4061-8B81-D5F1A6E59A5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B79771D-2429-4C81-B898-7F5FAD6020DB}" type="presOf" srcId="{40AB9D3C-582E-4CEA-96D7-2494B727D2BA}" destId="{58F8B228-F202-4058-99A5-26335D817DD7}" srcOrd="0" destOrd="0" presId="urn:microsoft.com/office/officeart/2009/3/layout/StepUpProcess"/>
    <dgm:cxn modelId="{AD380238-B994-477C-9791-33617E24C0ED}" type="presOf" srcId="{F6211978-861F-4BD2-BF86-891841C4E077}" destId="{AD0110A7-0810-40C9-9A4B-F0D40BC48222}" srcOrd="0" destOrd="0" presId="urn:microsoft.com/office/officeart/2009/3/layout/StepUpProcess"/>
    <dgm:cxn modelId="{3543223B-FB3D-4A51-BFA5-2C876CA238AD}" srcId="{40AB9D3C-582E-4CEA-96D7-2494B727D2BA}" destId="{9D72855C-6712-493E-8229-0EE23A655196}" srcOrd="2" destOrd="0" parTransId="{4E2CDF93-4046-41C8-BD3B-88461A0B55B2}" sibTransId="{4AD3A890-7ACA-4A14-AEDF-AADAC0ED6CF7}"/>
    <dgm:cxn modelId="{DEC68143-FFC3-455A-98B9-D2B0871AA36E}" type="presOf" srcId="{9D72855C-6712-493E-8229-0EE23A655196}" destId="{F2AECDD5-4921-423A-82CB-D40CC4380A96}" srcOrd="0" destOrd="0" presId="urn:microsoft.com/office/officeart/2009/3/layout/StepUpProcess"/>
    <dgm:cxn modelId="{1A117357-9923-4B1E-A810-53A623447B02}" srcId="{40AB9D3C-582E-4CEA-96D7-2494B727D2BA}" destId="{CD5AF09E-A0CE-4061-8B81-D5F1A6E59A50}" srcOrd="3" destOrd="0" parTransId="{076431C2-919A-48D7-9D1F-1B6B6FCFA99C}" sibTransId="{B669CC59-711A-407D-9FC5-F70B4A725F57}"/>
    <dgm:cxn modelId="{9A1B9B7E-2897-4230-B378-4C2BB313A496}" type="presOf" srcId="{7B1280D0-4795-442B-9AAD-911649396806}" destId="{3232B9B3-65B7-4899-A062-DFA659FEC482}" srcOrd="0" destOrd="0" presId="urn:microsoft.com/office/officeart/2009/3/layout/StepUpProcess"/>
    <dgm:cxn modelId="{B4568D9B-5EFF-4B77-9BE9-0F25E74995A2}" srcId="{40AB9D3C-582E-4CEA-96D7-2494B727D2BA}" destId="{F6211978-861F-4BD2-BF86-891841C4E077}" srcOrd="0" destOrd="0" parTransId="{E52C3F9D-471A-463F-BC82-2B3C6F9D101A}" sibTransId="{2BB619F9-BE3A-48F2-9F84-0F18370A9FF3}"/>
    <dgm:cxn modelId="{2F35A8E9-A547-42B1-890B-0D2518F5FEBC}" type="presOf" srcId="{CD5AF09E-A0CE-4061-8B81-D5F1A6E59A50}" destId="{EE2E8E90-1D89-444B-B895-DAC5FA6AA54A}" srcOrd="0" destOrd="0" presId="urn:microsoft.com/office/officeart/2009/3/layout/StepUpProcess"/>
    <dgm:cxn modelId="{9F4608EB-C6B6-48A1-B9E3-9A4343B821E3}" srcId="{40AB9D3C-582E-4CEA-96D7-2494B727D2BA}" destId="{7B1280D0-4795-442B-9AAD-911649396806}" srcOrd="1" destOrd="0" parTransId="{6FFB9572-2280-475B-997E-46D1DE70C987}" sibTransId="{2B72F081-0678-4CEE-94EA-91643C469737}"/>
    <dgm:cxn modelId="{357CA9BB-FDE2-4DC1-8CF8-46AF902BB821}" type="presParOf" srcId="{58F8B228-F202-4058-99A5-26335D817DD7}" destId="{4C016B10-8A77-47A1-9C32-402C9E5F259C}" srcOrd="0" destOrd="0" presId="urn:microsoft.com/office/officeart/2009/3/layout/StepUpProcess"/>
    <dgm:cxn modelId="{2DD4E217-C75B-4E0E-A3DD-29B0234B0D14}" type="presParOf" srcId="{4C016B10-8A77-47A1-9C32-402C9E5F259C}" destId="{C6577FDA-6491-4263-8874-E4567CBA4643}" srcOrd="0" destOrd="0" presId="urn:microsoft.com/office/officeart/2009/3/layout/StepUpProcess"/>
    <dgm:cxn modelId="{57C0DED4-8E98-4686-A136-008A1E3B3821}" type="presParOf" srcId="{4C016B10-8A77-47A1-9C32-402C9E5F259C}" destId="{AD0110A7-0810-40C9-9A4B-F0D40BC48222}" srcOrd="1" destOrd="0" presId="urn:microsoft.com/office/officeart/2009/3/layout/StepUpProcess"/>
    <dgm:cxn modelId="{2A40BFC8-D2B3-498C-8582-487AA33D67AD}" type="presParOf" srcId="{4C016B10-8A77-47A1-9C32-402C9E5F259C}" destId="{E2439328-3CC3-4CE7-9909-0420BE8FBB06}" srcOrd="2" destOrd="0" presId="urn:microsoft.com/office/officeart/2009/3/layout/StepUpProcess"/>
    <dgm:cxn modelId="{18988543-BEC5-41C6-A675-705CFDDA183B}" type="presParOf" srcId="{58F8B228-F202-4058-99A5-26335D817DD7}" destId="{A2239C31-6FB7-437C-8FD4-FE430DC810F4}" srcOrd="1" destOrd="0" presId="urn:microsoft.com/office/officeart/2009/3/layout/StepUpProcess"/>
    <dgm:cxn modelId="{49DA06AC-B855-4E60-8C06-A6DBB8575750}" type="presParOf" srcId="{A2239C31-6FB7-437C-8FD4-FE430DC810F4}" destId="{DBC39F20-7599-408A-8596-F7672DBE2592}" srcOrd="0" destOrd="0" presId="urn:microsoft.com/office/officeart/2009/3/layout/StepUpProcess"/>
    <dgm:cxn modelId="{289B72FD-C7CD-4C9A-8721-EBE7F783E8CD}" type="presParOf" srcId="{58F8B228-F202-4058-99A5-26335D817DD7}" destId="{7A1BD1DC-8A51-4D6A-BBFB-3B522C6C996F}" srcOrd="2" destOrd="0" presId="urn:microsoft.com/office/officeart/2009/3/layout/StepUpProcess"/>
    <dgm:cxn modelId="{C5CA3D58-5A74-4762-99E7-C8460EC1465D}" type="presParOf" srcId="{7A1BD1DC-8A51-4D6A-BBFB-3B522C6C996F}" destId="{CD136093-0BB2-4A37-A1E9-9BD5A8666E0A}" srcOrd="0" destOrd="0" presId="urn:microsoft.com/office/officeart/2009/3/layout/StepUpProcess"/>
    <dgm:cxn modelId="{C537A102-D4A0-4BFE-874B-D51F0BC04186}" type="presParOf" srcId="{7A1BD1DC-8A51-4D6A-BBFB-3B522C6C996F}" destId="{3232B9B3-65B7-4899-A062-DFA659FEC482}" srcOrd="1" destOrd="0" presId="urn:microsoft.com/office/officeart/2009/3/layout/StepUpProcess"/>
    <dgm:cxn modelId="{AE1FEAA3-D38B-48BC-8083-3259A84323E9}" type="presParOf" srcId="{7A1BD1DC-8A51-4D6A-BBFB-3B522C6C996F}" destId="{46AAEEAE-0DFC-49B2-A88C-630D5D7F38B2}" srcOrd="2" destOrd="0" presId="urn:microsoft.com/office/officeart/2009/3/layout/StepUpProcess"/>
    <dgm:cxn modelId="{BC737819-E680-48DC-B8E8-E40130787DDA}" type="presParOf" srcId="{58F8B228-F202-4058-99A5-26335D817DD7}" destId="{19528E0D-F014-4273-B290-4A7724D1CEF2}" srcOrd="3" destOrd="0" presId="urn:microsoft.com/office/officeart/2009/3/layout/StepUpProcess"/>
    <dgm:cxn modelId="{2AEE5D83-5718-4E38-BB34-E21434B2593F}" type="presParOf" srcId="{19528E0D-F014-4273-B290-4A7724D1CEF2}" destId="{86058344-B3AD-4ED5-BE00-D9F47CE843DB}" srcOrd="0" destOrd="0" presId="urn:microsoft.com/office/officeart/2009/3/layout/StepUpProcess"/>
    <dgm:cxn modelId="{6C7E8900-4160-462D-BA18-DAA639C24412}" type="presParOf" srcId="{58F8B228-F202-4058-99A5-26335D817DD7}" destId="{BBE0AAE0-6B0E-4F4D-83F6-89FBB1A07729}" srcOrd="4" destOrd="0" presId="urn:microsoft.com/office/officeart/2009/3/layout/StepUpProcess"/>
    <dgm:cxn modelId="{870AC10E-9605-4EBD-9728-02F33B978595}" type="presParOf" srcId="{BBE0AAE0-6B0E-4F4D-83F6-89FBB1A07729}" destId="{C48D7638-96E6-4C31-83B8-D6E0634880D8}" srcOrd="0" destOrd="0" presId="urn:microsoft.com/office/officeart/2009/3/layout/StepUpProcess"/>
    <dgm:cxn modelId="{07FA22FB-5869-4453-8F2C-524F32566E1C}" type="presParOf" srcId="{BBE0AAE0-6B0E-4F4D-83F6-89FBB1A07729}" destId="{F2AECDD5-4921-423A-82CB-D40CC4380A96}" srcOrd="1" destOrd="0" presId="urn:microsoft.com/office/officeart/2009/3/layout/StepUpProcess"/>
    <dgm:cxn modelId="{E015EE1E-72E6-47A4-A843-D1C29E670E96}" type="presParOf" srcId="{BBE0AAE0-6B0E-4F4D-83F6-89FBB1A07729}" destId="{E42E9792-59AD-4B97-B293-3495559EB919}" srcOrd="2" destOrd="0" presId="urn:microsoft.com/office/officeart/2009/3/layout/StepUpProcess"/>
    <dgm:cxn modelId="{6BDF0411-6AB5-4F76-8AC7-A94C06D34A13}" type="presParOf" srcId="{58F8B228-F202-4058-99A5-26335D817DD7}" destId="{6345EED7-A0A5-4FF7-B686-711F1D1418BE}" srcOrd="5" destOrd="0" presId="urn:microsoft.com/office/officeart/2009/3/layout/StepUpProcess"/>
    <dgm:cxn modelId="{FC17F710-CC42-421E-B336-D5CE5A5D50DD}" type="presParOf" srcId="{6345EED7-A0A5-4FF7-B686-711F1D1418BE}" destId="{940C5841-BEB2-43C0-A19B-0FA2FD2B2154}" srcOrd="0" destOrd="0" presId="urn:microsoft.com/office/officeart/2009/3/layout/StepUpProcess"/>
    <dgm:cxn modelId="{9A537BCA-FB76-49B0-A486-0885B0108D39}" type="presParOf" srcId="{58F8B228-F202-4058-99A5-26335D817DD7}" destId="{FCC98E06-ED4E-416C-9854-41FCBCA96F24}" srcOrd="6" destOrd="0" presId="urn:microsoft.com/office/officeart/2009/3/layout/StepUpProcess"/>
    <dgm:cxn modelId="{B91F1901-E684-458E-B3D5-8FE5DC358DEC}" type="presParOf" srcId="{FCC98E06-ED4E-416C-9854-41FCBCA96F24}" destId="{F1ACE301-A81A-4FD3-8D0B-D6D40120A1F6}" srcOrd="0" destOrd="0" presId="urn:microsoft.com/office/officeart/2009/3/layout/StepUpProcess"/>
    <dgm:cxn modelId="{464137FF-49CC-41FA-89E0-858BF8B8FF78}" type="presParOf" srcId="{FCC98E06-ED4E-416C-9854-41FCBCA96F24}" destId="{EE2E8E90-1D89-444B-B895-DAC5FA6AA54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375AAB-F022-433B-9389-C41387CD3DDB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82568BFA-8BE5-4CB8-A722-FC1AEB6DC1CE}">
      <dgm:prSet phldrT="[Texto]"/>
      <dgm:spPr/>
      <dgm:t>
        <a:bodyPr/>
        <a:lstStyle/>
        <a:p>
          <a:r>
            <a:rPr lang="pt-BR" b="1" dirty="0"/>
            <a:t>Monarcas</a:t>
          </a:r>
        </a:p>
      </dgm:t>
    </dgm:pt>
    <dgm:pt modelId="{C98899C5-41E2-4491-8F3C-9035A7959008}" type="parTrans" cxnId="{97525A51-97C4-4427-843C-5DAB5B6AD07B}">
      <dgm:prSet/>
      <dgm:spPr/>
      <dgm:t>
        <a:bodyPr/>
        <a:lstStyle/>
        <a:p>
          <a:endParaRPr lang="pt-BR"/>
        </a:p>
      </dgm:t>
    </dgm:pt>
    <dgm:pt modelId="{9539D9BE-9BE6-4B6C-96F7-BFE40DEBB1E2}" type="sibTrans" cxnId="{97525A51-97C4-4427-843C-5DAB5B6AD07B}">
      <dgm:prSet/>
      <dgm:spPr/>
      <dgm:t>
        <a:bodyPr/>
        <a:lstStyle/>
        <a:p>
          <a:endParaRPr lang="pt-BR"/>
        </a:p>
      </dgm:t>
    </dgm:pt>
    <dgm:pt modelId="{0E41C495-10C5-4E2D-A191-4F035AB15056}">
      <dgm:prSet phldrT="[Texto]"/>
      <dgm:spPr/>
      <dgm:t>
        <a:bodyPr/>
        <a:lstStyle/>
        <a:p>
          <a:r>
            <a:rPr lang="pt-BR" b="1" i="1" dirty="0"/>
            <a:t>Gentry</a:t>
          </a:r>
          <a:r>
            <a:rPr lang="pt-BR" b="1" dirty="0"/>
            <a:t>, burguesia e </a:t>
          </a:r>
          <a:r>
            <a:rPr lang="pt-BR" b="1" i="1" dirty="0"/>
            <a:t>yeomen</a:t>
          </a:r>
        </a:p>
      </dgm:t>
    </dgm:pt>
    <dgm:pt modelId="{D77C344C-2B23-49DD-9BFA-2FFA88B8BD5D}" type="parTrans" cxnId="{CC077342-89DE-4F65-9D98-641BA6D0D780}">
      <dgm:prSet/>
      <dgm:spPr/>
      <dgm:t>
        <a:bodyPr/>
        <a:lstStyle/>
        <a:p>
          <a:endParaRPr lang="pt-BR"/>
        </a:p>
      </dgm:t>
    </dgm:pt>
    <dgm:pt modelId="{7CA2BC38-FA5E-4E57-9C0E-CC965BD6649C}" type="sibTrans" cxnId="{CC077342-89DE-4F65-9D98-641BA6D0D780}">
      <dgm:prSet/>
      <dgm:spPr/>
      <dgm:t>
        <a:bodyPr/>
        <a:lstStyle/>
        <a:p>
          <a:endParaRPr lang="pt-BR"/>
        </a:p>
      </dgm:t>
    </dgm:pt>
    <dgm:pt modelId="{3354DAE2-55F7-4FD8-9BF0-3C52E3B73DE3}">
      <dgm:prSet phldrT="[Texto]"/>
      <dgm:spPr/>
      <dgm:t>
        <a:bodyPr/>
        <a:lstStyle/>
        <a:p>
          <a:r>
            <a:rPr lang="pt-BR" b="1" dirty="0"/>
            <a:t>Camponeses e trabalhadores urbanos</a:t>
          </a:r>
        </a:p>
      </dgm:t>
    </dgm:pt>
    <dgm:pt modelId="{1C838A3C-59D5-4EED-8974-7635CAA0EE15}" type="parTrans" cxnId="{C51237E1-D962-4D73-A6A7-EA2EA5FE3ACE}">
      <dgm:prSet/>
      <dgm:spPr/>
      <dgm:t>
        <a:bodyPr/>
        <a:lstStyle/>
        <a:p>
          <a:endParaRPr lang="pt-BR"/>
        </a:p>
      </dgm:t>
    </dgm:pt>
    <dgm:pt modelId="{8783DDFD-738F-4247-B120-1A328BC07476}" type="sibTrans" cxnId="{C51237E1-D962-4D73-A6A7-EA2EA5FE3ACE}">
      <dgm:prSet/>
      <dgm:spPr/>
      <dgm:t>
        <a:bodyPr/>
        <a:lstStyle/>
        <a:p>
          <a:endParaRPr lang="pt-BR"/>
        </a:p>
      </dgm:t>
    </dgm:pt>
    <dgm:pt modelId="{A7939CD2-10AE-420A-AB4D-0A7C95BC3CEF}">
      <dgm:prSet phldrT="[Texto]"/>
      <dgm:spPr/>
      <dgm:t>
        <a:bodyPr/>
        <a:lstStyle/>
        <a:p>
          <a:r>
            <a:rPr lang="pt-BR" b="1" dirty="0"/>
            <a:t>Alta nobreza</a:t>
          </a:r>
        </a:p>
      </dgm:t>
    </dgm:pt>
    <dgm:pt modelId="{640D9B4C-E68F-4C46-9954-6DEF5483A622}" type="parTrans" cxnId="{09537806-24CF-429F-B1C4-F8C05B1464CE}">
      <dgm:prSet/>
      <dgm:spPr/>
      <dgm:t>
        <a:bodyPr/>
        <a:lstStyle/>
        <a:p>
          <a:endParaRPr lang="pt-BR"/>
        </a:p>
      </dgm:t>
    </dgm:pt>
    <dgm:pt modelId="{D6404063-32C7-4D8C-A5E7-94CF1D700EAA}" type="sibTrans" cxnId="{09537806-24CF-429F-B1C4-F8C05B1464CE}">
      <dgm:prSet/>
      <dgm:spPr/>
      <dgm:t>
        <a:bodyPr/>
        <a:lstStyle/>
        <a:p>
          <a:endParaRPr lang="pt-BR"/>
        </a:p>
      </dgm:t>
    </dgm:pt>
    <dgm:pt modelId="{AD417D96-6F8D-4C1F-AFBF-1A34A831D0D9}" type="pres">
      <dgm:prSet presAssocID="{2F375AAB-F022-433B-9389-C41387CD3DDB}" presName="Name0" presStyleCnt="0">
        <dgm:presLayoutVars>
          <dgm:dir/>
          <dgm:animLvl val="lvl"/>
          <dgm:resizeHandles val="exact"/>
        </dgm:presLayoutVars>
      </dgm:prSet>
      <dgm:spPr/>
    </dgm:pt>
    <dgm:pt modelId="{1D213EB9-9748-4138-8F0A-1BBD7982FFAC}" type="pres">
      <dgm:prSet presAssocID="{82568BFA-8BE5-4CB8-A722-FC1AEB6DC1CE}" presName="Name8" presStyleCnt="0"/>
      <dgm:spPr/>
    </dgm:pt>
    <dgm:pt modelId="{01BFABC9-522C-4F0F-A6AD-2E44DECA7EAB}" type="pres">
      <dgm:prSet presAssocID="{82568BFA-8BE5-4CB8-A722-FC1AEB6DC1CE}" presName="level" presStyleLbl="node1" presStyleIdx="0" presStyleCnt="4">
        <dgm:presLayoutVars>
          <dgm:chMax val="1"/>
          <dgm:bulletEnabled val="1"/>
        </dgm:presLayoutVars>
      </dgm:prSet>
      <dgm:spPr/>
    </dgm:pt>
    <dgm:pt modelId="{D1BA79FD-4B6D-4779-9149-15EE37F0B2A8}" type="pres">
      <dgm:prSet presAssocID="{82568BFA-8BE5-4CB8-A722-FC1AEB6DC1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0D1A07-01D8-4B07-8065-6BCC90126063}" type="pres">
      <dgm:prSet presAssocID="{A7939CD2-10AE-420A-AB4D-0A7C95BC3CEF}" presName="Name8" presStyleCnt="0"/>
      <dgm:spPr/>
    </dgm:pt>
    <dgm:pt modelId="{240CD0AB-4BC9-4625-B07C-9A26ED8968B0}" type="pres">
      <dgm:prSet presAssocID="{A7939CD2-10AE-420A-AB4D-0A7C95BC3CEF}" presName="level" presStyleLbl="node1" presStyleIdx="1" presStyleCnt="4">
        <dgm:presLayoutVars>
          <dgm:chMax val="1"/>
          <dgm:bulletEnabled val="1"/>
        </dgm:presLayoutVars>
      </dgm:prSet>
      <dgm:spPr/>
    </dgm:pt>
    <dgm:pt modelId="{4BE3CD36-59E3-4406-9731-FB41B9718A6D}" type="pres">
      <dgm:prSet presAssocID="{A7939CD2-10AE-420A-AB4D-0A7C95BC3C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0663409-C2DF-4ACD-A50A-C5F522E9630E}" type="pres">
      <dgm:prSet presAssocID="{0E41C495-10C5-4E2D-A191-4F035AB15056}" presName="Name8" presStyleCnt="0"/>
      <dgm:spPr/>
    </dgm:pt>
    <dgm:pt modelId="{4850AA3C-973F-468C-BA9B-2C6CC4767EB4}" type="pres">
      <dgm:prSet presAssocID="{0E41C495-10C5-4E2D-A191-4F035AB15056}" presName="level" presStyleLbl="node1" presStyleIdx="2" presStyleCnt="4">
        <dgm:presLayoutVars>
          <dgm:chMax val="1"/>
          <dgm:bulletEnabled val="1"/>
        </dgm:presLayoutVars>
      </dgm:prSet>
      <dgm:spPr/>
    </dgm:pt>
    <dgm:pt modelId="{ABF6FC05-D6D0-46B8-A332-375D862BF85F}" type="pres">
      <dgm:prSet presAssocID="{0E41C495-10C5-4E2D-A191-4F035AB1505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94AE96-79DF-4D25-BC81-8C132B08F057}" type="pres">
      <dgm:prSet presAssocID="{3354DAE2-55F7-4FD8-9BF0-3C52E3B73DE3}" presName="Name8" presStyleCnt="0"/>
      <dgm:spPr/>
    </dgm:pt>
    <dgm:pt modelId="{13E823C5-DE82-4BCC-BA43-089B9FA1972C}" type="pres">
      <dgm:prSet presAssocID="{3354DAE2-55F7-4FD8-9BF0-3C52E3B73DE3}" presName="level" presStyleLbl="node1" presStyleIdx="3" presStyleCnt="4">
        <dgm:presLayoutVars>
          <dgm:chMax val="1"/>
          <dgm:bulletEnabled val="1"/>
        </dgm:presLayoutVars>
      </dgm:prSet>
      <dgm:spPr/>
    </dgm:pt>
    <dgm:pt modelId="{C66B473B-2095-408F-863E-93C8D2AEB1E7}" type="pres">
      <dgm:prSet presAssocID="{3354DAE2-55F7-4FD8-9BF0-3C52E3B73DE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6AD6C05-D5E1-443B-BA82-3E2AABAE7B23}" type="presOf" srcId="{A7939CD2-10AE-420A-AB4D-0A7C95BC3CEF}" destId="{4BE3CD36-59E3-4406-9731-FB41B9718A6D}" srcOrd="1" destOrd="0" presId="urn:microsoft.com/office/officeart/2005/8/layout/pyramid1"/>
    <dgm:cxn modelId="{09537806-24CF-429F-B1C4-F8C05B1464CE}" srcId="{2F375AAB-F022-433B-9389-C41387CD3DDB}" destId="{A7939CD2-10AE-420A-AB4D-0A7C95BC3CEF}" srcOrd="1" destOrd="0" parTransId="{640D9B4C-E68F-4C46-9954-6DEF5483A622}" sibTransId="{D6404063-32C7-4D8C-A5E7-94CF1D700EAA}"/>
    <dgm:cxn modelId="{AE21D30C-DC75-4CA1-BAAA-F9173FF9D975}" type="presOf" srcId="{82568BFA-8BE5-4CB8-A722-FC1AEB6DC1CE}" destId="{01BFABC9-522C-4F0F-A6AD-2E44DECA7EAB}" srcOrd="0" destOrd="0" presId="urn:microsoft.com/office/officeart/2005/8/layout/pyramid1"/>
    <dgm:cxn modelId="{3BCC852C-37AC-4BA3-B65F-35C4C7DF9D80}" type="presOf" srcId="{82568BFA-8BE5-4CB8-A722-FC1AEB6DC1CE}" destId="{D1BA79FD-4B6D-4779-9149-15EE37F0B2A8}" srcOrd="1" destOrd="0" presId="urn:microsoft.com/office/officeart/2005/8/layout/pyramid1"/>
    <dgm:cxn modelId="{F68A882E-D9B4-4D4F-86AF-D4D2A22EE5F2}" type="presOf" srcId="{3354DAE2-55F7-4FD8-9BF0-3C52E3B73DE3}" destId="{C66B473B-2095-408F-863E-93C8D2AEB1E7}" srcOrd="1" destOrd="0" presId="urn:microsoft.com/office/officeart/2005/8/layout/pyramid1"/>
    <dgm:cxn modelId="{CC077342-89DE-4F65-9D98-641BA6D0D780}" srcId="{2F375AAB-F022-433B-9389-C41387CD3DDB}" destId="{0E41C495-10C5-4E2D-A191-4F035AB15056}" srcOrd="2" destOrd="0" parTransId="{D77C344C-2B23-49DD-9BFA-2FFA88B8BD5D}" sibTransId="{7CA2BC38-FA5E-4E57-9C0E-CC965BD6649C}"/>
    <dgm:cxn modelId="{97525A51-97C4-4427-843C-5DAB5B6AD07B}" srcId="{2F375AAB-F022-433B-9389-C41387CD3DDB}" destId="{82568BFA-8BE5-4CB8-A722-FC1AEB6DC1CE}" srcOrd="0" destOrd="0" parTransId="{C98899C5-41E2-4491-8F3C-9035A7959008}" sibTransId="{9539D9BE-9BE6-4B6C-96F7-BFE40DEBB1E2}"/>
    <dgm:cxn modelId="{D32CB489-F1D1-4A45-AB25-88B9B9574C12}" type="presOf" srcId="{A7939CD2-10AE-420A-AB4D-0A7C95BC3CEF}" destId="{240CD0AB-4BC9-4625-B07C-9A26ED8968B0}" srcOrd="0" destOrd="0" presId="urn:microsoft.com/office/officeart/2005/8/layout/pyramid1"/>
    <dgm:cxn modelId="{CB4C38A5-5431-4A7F-BC9C-EAC88EC131B1}" type="presOf" srcId="{0E41C495-10C5-4E2D-A191-4F035AB15056}" destId="{4850AA3C-973F-468C-BA9B-2C6CC4767EB4}" srcOrd="0" destOrd="0" presId="urn:microsoft.com/office/officeart/2005/8/layout/pyramid1"/>
    <dgm:cxn modelId="{4FFB79C9-D2BC-4E84-B10D-6C9AAE3C8AA6}" type="presOf" srcId="{0E41C495-10C5-4E2D-A191-4F035AB15056}" destId="{ABF6FC05-D6D0-46B8-A332-375D862BF85F}" srcOrd="1" destOrd="0" presId="urn:microsoft.com/office/officeart/2005/8/layout/pyramid1"/>
    <dgm:cxn modelId="{7AAC84CB-AA34-42BB-84FB-DF9706E40D81}" type="presOf" srcId="{3354DAE2-55F7-4FD8-9BF0-3C52E3B73DE3}" destId="{13E823C5-DE82-4BCC-BA43-089B9FA1972C}" srcOrd="0" destOrd="0" presId="urn:microsoft.com/office/officeart/2005/8/layout/pyramid1"/>
    <dgm:cxn modelId="{C51237E1-D962-4D73-A6A7-EA2EA5FE3ACE}" srcId="{2F375AAB-F022-433B-9389-C41387CD3DDB}" destId="{3354DAE2-55F7-4FD8-9BF0-3C52E3B73DE3}" srcOrd="3" destOrd="0" parTransId="{1C838A3C-59D5-4EED-8974-7635CAA0EE15}" sibTransId="{8783DDFD-738F-4247-B120-1A328BC07476}"/>
    <dgm:cxn modelId="{84B91BF4-52D8-4871-BD7F-1E351B18DEA9}" type="presOf" srcId="{2F375AAB-F022-433B-9389-C41387CD3DDB}" destId="{AD417D96-6F8D-4C1F-AFBF-1A34A831D0D9}" srcOrd="0" destOrd="0" presId="urn:microsoft.com/office/officeart/2005/8/layout/pyramid1"/>
    <dgm:cxn modelId="{6A260589-3A3D-442E-B91B-CEBCE2FC1D6C}" type="presParOf" srcId="{AD417D96-6F8D-4C1F-AFBF-1A34A831D0D9}" destId="{1D213EB9-9748-4138-8F0A-1BBD7982FFAC}" srcOrd="0" destOrd="0" presId="urn:microsoft.com/office/officeart/2005/8/layout/pyramid1"/>
    <dgm:cxn modelId="{0EB91CAE-E221-411E-9AC9-6A67CDB98357}" type="presParOf" srcId="{1D213EB9-9748-4138-8F0A-1BBD7982FFAC}" destId="{01BFABC9-522C-4F0F-A6AD-2E44DECA7EAB}" srcOrd="0" destOrd="0" presId="urn:microsoft.com/office/officeart/2005/8/layout/pyramid1"/>
    <dgm:cxn modelId="{2D501FAF-BE9B-461E-8F66-30E1E26D68AA}" type="presParOf" srcId="{1D213EB9-9748-4138-8F0A-1BBD7982FFAC}" destId="{D1BA79FD-4B6D-4779-9149-15EE37F0B2A8}" srcOrd="1" destOrd="0" presId="urn:microsoft.com/office/officeart/2005/8/layout/pyramid1"/>
    <dgm:cxn modelId="{62C37BDB-67F9-418D-8E81-C38C44EAAF9C}" type="presParOf" srcId="{AD417D96-6F8D-4C1F-AFBF-1A34A831D0D9}" destId="{340D1A07-01D8-4B07-8065-6BCC90126063}" srcOrd="1" destOrd="0" presId="urn:microsoft.com/office/officeart/2005/8/layout/pyramid1"/>
    <dgm:cxn modelId="{D44C75FC-6718-4DF1-9130-78702A89DC73}" type="presParOf" srcId="{340D1A07-01D8-4B07-8065-6BCC90126063}" destId="{240CD0AB-4BC9-4625-B07C-9A26ED8968B0}" srcOrd="0" destOrd="0" presId="urn:microsoft.com/office/officeart/2005/8/layout/pyramid1"/>
    <dgm:cxn modelId="{EE3F8E9A-31DD-4C23-B406-8552A5FAE352}" type="presParOf" srcId="{340D1A07-01D8-4B07-8065-6BCC90126063}" destId="{4BE3CD36-59E3-4406-9731-FB41B9718A6D}" srcOrd="1" destOrd="0" presId="urn:microsoft.com/office/officeart/2005/8/layout/pyramid1"/>
    <dgm:cxn modelId="{39FDBC5B-CBC0-4556-8920-7907341B048C}" type="presParOf" srcId="{AD417D96-6F8D-4C1F-AFBF-1A34A831D0D9}" destId="{B0663409-C2DF-4ACD-A50A-C5F522E9630E}" srcOrd="2" destOrd="0" presId="urn:microsoft.com/office/officeart/2005/8/layout/pyramid1"/>
    <dgm:cxn modelId="{FF99A8E5-B68F-4B02-84F3-FBEA8532AE73}" type="presParOf" srcId="{B0663409-C2DF-4ACD-A50A-C5F522E9630E}" destId="{4850AA3C-973F-468C-BA9B-2C6CC4767EB4}" srcOrd="0" destOrd="0" presId="urn:microsoft.com/office/officeart/2005/8/layout/pyramid1"/>
    <dgm:cxn modelId="{9A3C736E-7BD1-49A5-92C9-17325FFEE23D}" type="presParOf" srcId="{B0663409-C2DF-4ACD-A50A-C5F522E9630E}" destId="{ABF6FC05-D6D0-46B8-A332-375D862BF85F}" srcOrd="1" destOrd="0" presId="urn:microsoft.com/office/officeart/2005/8/layout/pyramid1"/>
    <dgm:cxn modelId="{89EC28FE-AC5E-497C-85D0-A6267269074C}" type="presParOf" srcId="{AD417D96-6F8D-4C1F-AFBF-1A34A831D0D9}" destId="{A794AE96-79DF-4D25-BC81-8C132B08F057}" srcOrd="3" destOrd="0" presId="urn:microsoft.com/office/officeart/2005/8/layout/pyramid1"/>
    <dgm:cxn modelId="{8E9514EB-CA36-48DA-9CE3-1889D482DCF7}" type="presParOf" srcId="{A794AE96-79DF-4D25-BC81-8C132B08F057}" destId="{13E823C5-DE82-4BCC-BA43-089B9FA1972C}" srcOrd="0" destOrd="0" presId="urn:microsoft.com/office/officeart/2005/8/layout/pyramid1"/>
    <dgm:cxn modelId="{DAE9DCAC-8EDC-4C6A-B65A-9B84823AE446}" type="presParOf" srcId="{A794AE96-79DF-4D25-BC81-8C132B08F057}" destId="{C66B473B-2095-408F-863E-93C8D2AEB1E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D6FC5F-FD0F-4333-8D24-32A77ADADBB2}" type="doc">
      <dgm:prSet loTypeId="urn:microsoft.com/office/officeart/2005/8/layout/process1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E93F4F2-7A9B-49B6-91B0-9C95A2B02DE9}" type="pres">
      <dgm:prSet presAssocID="{7ED6FC5F-FD0F-4333-8D24-32A77ADADBB2}" presName="Name0" presStyleCnt="0">
        <dgm:presLayoutVars>
          <dgm:dir/>
          <dgm:resizeHandles val="exact"/>
        </dgm:presLayoutVars>
      </dgm:prSet>
      <dgm:spPr/>
    </dgm:pt>
  </dgm:ptLst>
  <dgm:cxnLst>
    <dgm:cxn modelId="{23B7BB66-F3A8-4EDD-BDB9-D0B508E71C22}" type="presOf" srcId="{7ED6FC5F-FD0F-4333-8D24-32A77ADADBB2}" destId="{BE93F4F2-7A9B-49B6-91B0-9C95A2B02DE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C5E6F5-59CC-4C0E-9480-1E95D33B410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D7182D28-F2CC-468E-872D-7B3A47BD54AD}">
      <dgm:prSet phldrT="[Texto]"/>
      <dgm:spPr/>
      <dgm:t>
        <a:bodyPr/>
        <a:lstStyle/>
        <a:p>
          <a:r>
            <a:rPr lang="pt-BR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*Parlamento</a:t>
          </a:r>
        </a:p>
      </dgm:t>
    </dgm:pt>
    <dgm:pt modelId="{F8996A34-1D32-4E55-9BAD-F848B3841198}" type="parTrans" cxnId="{AFF2A4D2-7A37-47EE-95DF-858B23FA78C8}">
      <dgm:prSet/>
      <dgm:spPr/>
      <dgm:t>
        <a:bodyPr/>
        <a:lstStyle/>
        <a:p>
          <a:endParaRPr lang="pt-BR"/>
        </a:p>
      </dgm:t>
    </dgm:pt>
    <dgm:pt modelId="{371C1FDE-069A-46BE-A5FA-47042F5B6A69}" type="sibTrans" cxnId="{AFF2A4D2-7A37-47EE-95DF-858B23FA78C8}">
      <dgm:prSet/>
      <dgm:spPr/>
      <dgm:t>
        <a:bodyPr/>
        <a:lstStyle/>
        <a:p>
          <a:endParaRPr lang="pt-BR"/>
        </a:p>
      </dgm:t>
    </dgm:pt>
    <dgm:pt modelId="{0BC9C7D1-751F-4BC0-B709-8C12CD859880}">
      <dgm:prSet phldrT="[Texto]" custT="1"/>
      <dgm:spPr/>
      <dgm:t>
        <a:bodyPr/>
        <a:lstStyle/>
        <a:p>
          <a:r>
            <a:rPr lang="pt-BR" sz="1400" b="1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Câmara dos Lordes</a:t>
          </a:r>
          <a:r>
            <a:rPr lang="pt-BR" sz="1400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: representantes da alta nobreza</a:t>
          </a:r>
        </a:p>
      </dgm:t>
    </dgm:pt>
    <dgm:pt modelId="{530A5A50-FC9C-4D24-85D7-2B4AE8AB5B32}" type="parTrans" cxnId="{B04BA38F-05BB-4472-A535-9CEBA1C11B79}">
      <dgm:prSet/>
      <dgm:spPr/>
      <dgm:t>
        <a:bodyPr/>
        <a:lstStyle/>
        <a:p>
          <a:endParaRPr lang="pt-BR"/>
        </a:p>
      </dgm:t>
    </dgm:pt>
    <dgm:pt modelId="{BE7B6278-D862-4AE5-BED9-7098AB918728}" type="sibTrans" cxnId="{B04BA38F-05BB-4472-A535-9CEBA1C11B79}">
      <dgm:prSet/>
      <dgm:spPr/>
      <dgm:t>
        <a:bodyPr/>
        <a:lstStyle/>
        <a:p>
          <a:endParaRPr lang="pt-BR"/>
        </a:p>
      </dgm:t>
    </dgm:pt>
    <dgm:pt modelId="{6A7F883E-0A40-4295-AF6E-83E2ED2CA551}">
      <dgm:prSet phldrT="[Texto]" custT="1"/>
      <dgm:spPr/>
      <dgm:t>
        <a:bodyPr/>
        <a:lstStyle/>
        <a:p>
          <a:r>
            <a:rPr lang="pt-BR" sz="1400" b="1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Câmara dos comuns</a:t>
          </a:r>
          <a:r>
            <a:rPr lang="pt-BR" sz="1400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: representantes da burguesia e da </a:t>
          </a:r>
          <a:r>
            <a:rPr lang="pt-BR" sz="1400" i="1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gentry</a:t>
          </a:r>
        </a:p>
      </dgm:t>
    </dgm:pt>
    <dgm:pt modelId="{2B5EEEC3-7505-455A-9069-AEE0D4254BB0}" type="parTrans" cxnId="{730E0A73-F0AF-4A53-A694-B5601825DB71}">
      <dgm:prSet/>
      <dgm:spPr/>
      <dgm:t>
        <a:bodyPr/>
        <a:lstStyle/>
        <a:p>
          <a:endParaRPr lang="pt-BR"/>
        </a:p>
      </dgm:t>
    </dgm:pt>
    <dgm:pt modelId="{FDBD9D76-CCC6-42FB-B79D-4349E550C8CE}" type="sibTrans" cxnId="{730E0A73-F0AF-4A53-A694-B5601825DB71}">
      <dgm:prSet/>
      <dgm:spPr/>
      <dgm:t>
        <a:bodyPr/>
        <a:lstStyle/>
        <a:p>
          <a:endParaRPr lang="pt-BR"/>
        </a:p>
      </dgm:t>
    </dgm:pt>
    <dgm:pt modelId="{15B4FB46-8DE4-461E-B154-F9863AC5F6F7}" type="pres">
      <dgm:prSet presAssocID="{E6C5E6F5-59CC-4C0E-9480-1E95D33B410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BF6FBCA-9EA6-417F-8537-C3A0BB06B6D3}" type="pres">
      <dgm:prSet presAssocID="{D7182D28-F2CC-468E-872D-7B3A47BD54AD}" presName="hierRoot1" presStyleCnt="0">
        <dgm:presLayoutVars>
          <dgm:hierBranch val="init"/>
        </dgm:presLayoutVars>
      </dgm:prSet>
      <dgm:spPr/>
    </dgm:pt>
    <dgm:pt modelId="{70F03647-7978-429B-9FD6-50EAB1171D5F}" type="pres">
      <dgm:prSet presAssocID="{D7182D28-F2CC-468E-872D-7B3A47BD54AD}" presName="rootComposite1" presStyleCnt="0"/>
      <dgm:spPr/>
    </dgm:pt>
    <dgm:pt modelId="{BF9AA70D-7823-45C2-9292-3CCA155490ED}" type="pres">
      <dgm:prSet presAssocID="{D7182D28-F2CC-468E-872D-7B3A47BD54AD}" presName="rootText1" presStyleLbl="alignAcc1" presStyleIdx="0" presStyleCnt="0">
        <dgm:presLayoutVars>
          <dgm:chPref val="3"/>
        </dgm:presLayoutVars>
      </dgm:prSet>
      <dgm:spPr/>
    </dgm:pt>
    <dgm:pt modelId="{D933F149-81C6-4BF7-93BC-FB90E2FFEBD9}" type="pres">
      <dgm:prSet presAssocID="{D7182D28-F2CC-468E-872D-7B3A47BD54AD}" presName="topArc1" presStyleLbl="parChTrans1D1" presStyleIdx="0" presStyleCnt="6"/>
      <dgm:spPr/>
    </dgm:pt>
    <dgm:pt modelId="{4027C06F-E36C-48CD-A935-4F804DF64BC6}" type="pres">
      <dgm:prSet presAssocID="{D7182D28-F2CC-468E-872D-7B3A47BD54AD}" presName="bottomArc1" presStyleLbl="parChTrans1D1" presStyleIdx="1" presStyleCnt="6"/>
      <dgm:spPr/>
    </dgm:pt>
    <dgm:pt modelId="{E7663B46-DA5F-43A9-AF47-786E573F3F32}" type="pres">
      <dgm:prSet presAssocID="{D7182D28-F2CC-468E-872D-7B3A47BD54AD}" presName="topConnNode1" presStyleLbl="node1" presStyleIdx="0" presStyleCnt="0"/>
      <dgm:spPr/>
    </dgm:pt>
    <dgm:pt modelId="{A5829E42-DA02-40AF-9B97-2F4DDCF81B3E}" type="pres">
      <dgm:prSet presAssocID="{D7182D28-F2CC-468E-872D-7B3A47BD54AD}" presName="hierChild2" presStyleCnt="0"/>
      <dgm:spPr/>
    </dgm:pt>
    <dgm:pt modelId="{B64116DC-2FD9-45A9-AF34-A352A9C519A7}" type="pres">
      <dgm:prSet presAssocID="{530A5A50-FC9C-4D24-85D7-2B4AE8AB5B32}" presName="Name28" presStyleLbl="parChTrans1D2" presStyleIdx="0" presStyleCnt="2"/>
      <dgm:spPr/>
    </dgm:pt>
    <dgm:pt modelId="{FD4E0581-DD0C-4C90-87D3-CBA0C24978DC}" type="pres">
      <dgm:prSet presAssocID="{0BC9C7D1-751F-4BC0-B709-8C12CD859880}" presName="hierRoot2" presStyleCnt="0">
        <dgm:presLayoutVars>
          <dgm:hierBranch val="init"/>
        </dgm:presLayoutVars>
      </dgm:prSet>
      <dgm:spPr/>
    </dgm:pt>
    <dgm:pt modelId="{9C4BB11E-85F9-4565-B5EF-AF8712B494AD}" type="pres">
      <dgm:prSet presAssocID="{0BC9C7D1-751F-4BC0-B709-8C12CD859880}" presName="rootComposite2" presStyleCnt="0"/>
      <dgm:spPr/>
    </dgm:pt>
    <dgm:pt modelId="{2996AB71-6D17-4D8B-A511-2C9F2ABC6E10}" type="pres">
      <dgm:prSet presAssocID="{0BC9C7D1-751F-4BC0-B709-8C12CD859880}" presName="rootText2" presStyleLbl="alignAcc1" presStyleIdx="0" presStyleCnt="0">
        <dgm:presLayoutVars>
          <dgm:chPref val="3"/>
        </dgm:presLayoutVars>
      </dgm:prSet>
      <dgm:spPr/>
    </dgm:pt>
    <dgm:pt modelId="{2E2E5CDB-07F2-4FA3-A9BA-78AA0CC9CD6A}" type="pres">
      <dgm:prSet presAssocID="{0BC9C7D1-751F-4BC0-B709-8C12CD859880}" presName="topArc2" presStyleLbl="parChTrans1D1" presStyleIdx="2" presStyleCnt="6"/>
      <dgm:spPr/>
    </dgm:pt>
    <dgm:pt modelId="{DD0318A7-CC8B-45F3-B59F-075F6E6202BB}" type="pres">
      <dgm:prSet presAssocID="{0BC9C7D1-751F-4BC0-B709-8C12CD859880}" presName="bottomArc2" presStyleLbl="parChTrans1D1" presStyleIdx="3" presStyleCnt="6"/>
      <dgm:spPr/>
    </dgm:pt>
    <dgm:pt modelId="{34DE583B-EA03-491A-8FFA-CD92E106AB31}" type="pres">
      <dgm:prSet presAssocID="{0BC9C7D1-751F-4BC0-B709-8C12CD859880}" presName="topConnNode2" presStyleLbl="node2" presStyleIdx="0" presStyleCnt="0"/>
      <dgm:spPr/>
    </dgm:pt>
    <dgm:pt modelId="{2892DB2C-D9A4-4955-83CB-9D11B2DB7C69}" type="pres">
      <dgm:prSet presAssocID="{0BC9C7D1-751F-4BC0-B709-8C12CD859880}" presName="hierChild4" presStyleCnt="0"/>
      <dgm:spPr/>
    </dgm:pt>
    <dgm:pt modelId="{6CD9C97E-442D-4F41-B305-03B7A4C270D0}" type="pres">
      <dgm:prSet presAssocID="{0BC9C7D1-751F-4BC0-B709-8C12CD859880}" presName="hierChild5" presStyleCnt="0"/>
      <dgm:spPr/>
    </dgm:pt>
    <dgm:pt modelId="{7FFA8ED4-B1AD-49C0-BA67-E2824B6E8E5C}" type="pres">
      <dgm:prSet presAssocID="{2B5EEEC3-7505-455A-9069-AEE0D4254BB0}" presName="Name28" presStyleLbl="parChTrans1D2" presStyleIdx="1" presStyleCnt="2"/>
      <dgm:spPr/>
    </dgm:pt>
    <dgm:pt modelId="{E93C931D-5C3C-4906-A51B-D042CD69CDE2}" type="pres">
      <dgm:prSet presAssocID="{6A7F883E-0A40-4295-AF6E-83E2ED2CA551}" presName="hierRoot2" presStyleCnt="0">
        <dgm:presLayoutVars>
          <dgm:hierBranch val="init"/>
        </dgm:presLayoutVars>
      </dgm:prSet>
      <dgm:spPr/>
    </dgm:pt>
    <dgm:pt modelId="{0D650265-9839-4A52-8E2A-3AE09604AF5F}" type="pres">
      <dgm:prSet presAssocID="{6A7F883E-0A40-4295-AF6E-83E2ED2CA551}" presName="rootComposite2" presStyleCnt="0"/>
      <dgm:spPr/>
    </dgm:pt>
    <dgm:pt modelId="{39D5918C-F693-4115-B494-42F77059D1B5}" type="pres">
      <dgm:prSet presAssocID="{6A7F883E-0A40-4295-AF6E-83E2ED2CA551}" presName="rootText2" presStyleLbl="alignAcc1" presStyleIdx="0" presStyleCnt="0">
        <dgm:presLayoutVars>
          <dgm:chPref val="3"/>
        </dgm:presLayoutVars>
      </dgm:prSet>
      <dgm:spPr/>
    </dgm:pt>
    <dgm:pt modelId="{1FF7F0D5-A6B6-41F6-BCE1-8C0BCA08E331}" type="pres">
      <dgm:prSet presAssocID="{6A7F883E-0A40-4295-AF6E-83E2ED2CA551}" presName="topArc2" presStyleLbl="parChTrans1D1" presStyleIdx="4" presStyleCnt="6"/>
      <dgm:spPr/>
    </dgm:pt>
    <dgm:pt modelId="{4B48ADBA-0B99-48D5-93AB-BA157F29EC2E}" type="pres">
      <dgm:prSet presAssocID="{6A7F883E-0A40-4295-AF6E-83E2ED2CA551}" presName="bottomArc2" presStyleLbl="parChTrans1D1" presStyleIdx="5" presStyleCnt="6"/>
      <dgm:spPr/>
    </dgm:pt>
    <dgm:pt modelId="{553A0C79-D578-449B-AE24-978544259B18}" type="pres">
      <dgm:prSet presAssocID="{6A7F883E-0A40-4295-AF6E-83E2ED2CA551}" presName="topConnNode2" presStyleLbl="node2" presStyleIdx="0" presStyleCnt="0"/>
      <dgm:spPr/>
    </dgm:pt>
    <dgm:pt modelId="{60D8A0C8-A4C1-44F6-811E-303B9943B082}" type="pres">
      <dgm:prSet presAssocID="{6A7F883E-0A40-4295-AF6E-83E2ED2CA551}" presName="hierChild4" presStyleCnt="0"/>
      <dgm:spPr/>
    </dgm:pt>
    <dgm:pt modelId="{A66DA977-F6AC-4A5B-9A66-DD55C0AC1F7F}" type="pres">
      <dgm:prSet presAssocID="{6A7F883E-0A40-4295-AF6E-83E2ED2CA551}" presName="hierChild5" presStyleCnt="0"/>
      <dgm:spPr/>
    </dgm:pt>
    <dgm:pt modelId="{9C01A50C-C1FB-4905-AA41-F12A5E83DD8B}" type="pres">
      <dgm:prSet presAssocID="{D7182D28-F2CC-468E-872D-7B3A47BD54AD}" presName="hierChild3" presStyleCnt="0"/>
      <dgm:spPr/>
    </dgm:pt>
  </dgm:ptLst>
  <dgm:cxnLst>
    <dgm:cxn modelId="{56DBFE6F-046D-4B3B-B3A3-94B69D93A8E0}" type="presOf" srcId="{6A7F883E-0A40-4295-AF6E-83E2ED2CA551}" destId="{39D5918C-F693-4115-B494-42F77059D1B5}" srcOrd="0" destOrd="0" presId="urn:microsoft.com/office/officeart/2008/layout/HalfCircleOrganizationChart"/>
    <dgm:cxn modelId="{730E0A73-F0AF-4A53-A694-B5601825DB71}" srcId="{D7182D28-F2CC-468E-872D-7B3A47BD54AD}" destId="{6A7F883E-0A40-4295-AF6E-83E2ED2CA551}" srcOrd="1" destOrd="0" parTransId="{2B5EEEC3-7505-455A-9069-AEE0D4254BB0}" sibTransId="{FDBD9D76-CCC6-42FB-B79D-4349E550C8CE}"/>
    <dgm:cxn modelId="{B04BA38F-05BB-4472-A535-9CEBA1C11B79}" srcId="{D7182D28-F2CC-468E-872D-7B3A47BD54AD}" destId="{0BC9C7D1-751F-4BC0-B709-8C12CD859880}" srcOrd="0" destOrd="0" parTransId="{530A5A50-FC9C-4D24-85D7-2B4AE8AB5B32}" sibTransId="{BE7B6278-D862-4AE5-BED9-7098AB918728}"/>
    <dgm:cxn modelId="{C57791B4-23AB-479F-B2B8-1F3EC9BCEBFC}" type="presOf" srcId="{D7182D28-F2CC-468E-872D-7B3A47BD54AD}" destId="{E7663B46-DA5F-43A9-AF47-786E573F3F32}" srcOrd="1" destOrd="0" presId="urn:microsoft.com/office/officeart/2008/layout/HalfCircleOrganizationChart"/>
    <dgm:cxn modelId="{4AC3FCBC-564D-4A22-B139-7741A65FA998}" type="presOf" srcId="{6A7F883E-0A40-4295-AF6E-83E2ED2CA551}" destId="{553A0C79-D578-449B-AE24-978544259B18}" srcOrd="1" destOrd="0" presId="urn:microsoft.com/office/officeart/2008/layout/HalfCircleOrganizationChart"/>
    <dgm:cxn modelId="{CE8D9CC8-F3E1-4883-9FF2-CD9B3DE741CB}" type="presOf" srcId="{2B5EEEC3-7505-455A-9069-AEE0D4254BB0}" destId="{7FFA8ED4-B1AD-49C0-BA67-E2824B6E8E5C}" srcOrd="0" destOrd="0" presId="urn:microsoft.com/office/officeart/2008/layout/HalfCircleOrganizationChart"/>
    <dgm:cxn modelId="{2BD00ECC-34CD-461D-BC5C-A255B88B9E2A}" type="presOf" srcId="{D7182D28-F2CC-468E-872D-7B3A47BD54AD}" destId="{BF9AA70D-7823-45C2-9292-3CCA155490ED}" srcOrd="0" destOrd="0" presId="urn:microsoft.com/office/officeart/2008/layout/HalfCircleOrganizationChart"/>
    <dgm:cxn modelId="{6A9EB0D0-53D1-4E56-85EF-4987CB31393C}" type="presOf" srcId="{530A5A50-FC9C-4D24-85D7-2B4AE8AB5B32}" destId="{B64116DC-2FD9-45A9-AF34-A352A9C519A7}" srcOrd="0" destOrd="0" presId="urn:microsoft.com/office/officeart/2008/layout/HalfCircleOrganizationChart"/>
    <dgm:cxn modelId="{AFF2A4D2-7A37-47EE-95DF-858B23FA78C8}" srcId="{E6C5E6F5-59CC-4C0E-9480-1E95D33B410F}" destId="{D7182D28-F2CC-468E-872D-7B3A47BD54AD}" srcOrd="0" destOrd="0" parTransId="{F8996A34-1D32-4E55-9BAD-F848B3841198}" sibTransId="{371C1FDE-069A-46BE-A5FA-47042F5B6A69}"/>
    <dgm:cxn modelId="{2B73CCDD-11AE-4A0B-8A15-08D37AC7CAC9}" type="presOf" srcId="{0BC9C7D1-751F-4BC0-B709-8C12CD859880}" destId="{34DE583B-EA03-491A-8FFA-CD92E106AB31}" srcOrd="1" destOrd="0" presId="urn:microsoft.com/office/officeart/2008/layout/HalfCircleOrganizationChart"/>
    <dgm:cxn modelId="{164E67E7-710F-496F-BEB6-E52247D2FE06}" type="presOf" srcId="{E6C5E6F5-59CC-4C0E-9480-1E95D33B410F}" destId="{15B4FB46-8DE4-461E-B154-F9863AC5F6F7}" srcOrd="0" destOrd="0" presId="urn:microsoft.com/office/officeart/2008/layout/HalfCircleOrganizationChart"/>
    <dgm:cxn modelId="{8EF46CF4-E5C6-4D18-8116-C3CD51687D61}" type="presOf" srcId="{0BC9C7D1-751F-4BC0-B709-8C12CD859880}" destId="{2996AB71-6D17-4D8B-A511-2C9F2ABC6E10}" srcOrd="0" destOrd="0" presId="urn:microsoft.com/office/officeart/2008/layout/HalfCircleOrganizationChart"/>
    <dgm:cxn modelId="{F55997E0-FBB9-42E2-A70B-CA7A003359B4}" type="presParOf" srcId="{15B4FB46-8DE4-461E-B154-F9863AC5F6F7}" destId="{2BF6FBCA-9EA6-417F-8537-C3A0BB06B6D3}" srcOrd="0" destOrd="0" presId="urn:microsoft.com/office/officeart/2008/layout/HalfCircleOrganizationChart"/>
    <dgm:cxn modelId="{03EBADE8-E47D-4EE1-B7D0-4AE967DE05D6}" type="presParOf" srcId="{2BF6FBCA-9EA6-417F-8537-C3A0BB06B6D3}" destId="{70F03647-7978-429B-9FD6-50EAB1171D5F}" srcOrd="0" destOrd="0" presId="urn:microsoft.com/office/officeart/2008/layout/HalfCircleOrganizationChart"/>
    <dgm:cxn modelId="{93C47A54-57CF-4CDE-A498-F76A840FD6CD}" type="presParOf" srcId="{70F03647-7978-429B-9FD6-50EAB1171D5F}" destId="{BF9AA70D-7823-45C2-9292-3CCA155490ED}" srcOrd="0" destOrd="0" presId="urn:microsoft.com/office/officeart/2008/layout/HalfCircleOrganizationChart"/>
    <dgm:cxn modelId="{6E66F3A1-AA64-45F8-91F3-5EB0D3C3BD44}" type="presParOf" srcId="{70F03647-7978-429B-9FD6-50EAB1171D5F}" destId="{D933F149-81C6-4BF7-93BC-FB90E2FFEBD9}" srcOrd="1" destOrd="0" presId="urn:microsoft.com/office/officeart/2008/layout/HalfCircleOrganizationChart"/>
    <dgm:cxn modelId="{B1E66C34-FE9D-4FA5-8774-A590D928759B}" type="presParOf" srcId="{70F03647-7978-429B-9FD6-50EAB1171D5F}" destId="{4027C06F-E36C-48CD-A935-4F804DF64BC6}" srcOrd="2" destOrd="0" presId="urn:microsoft.com/office/officeart/2008/layout/HalfCircleOrganizationChart"/>
    <dgm:cxn modelId="{37B4A0DF-3608-4C4E-B4C4-B8E828E8554A}" type="presParOf" srcId="{70F03647-7978-429B-9FD6-50EAB1171D5F}" destId="{E7663B46-DA5F-43A9-AF47-786E573F3F32}" srcOrd="3" destOrd="0" presId="urn:microsoft.com/office/officeart/2008/layout/HalfCircleOrganizationChart"/>
    <dgm:cxn modelId="{FCF08F01-1F15-487C-B619-A6EA234D0BB1}" type="presParOf" srcId="{2BF6FBCA-9EA6-417F-8537-C3A0BB06B6D3}" destId="{A5829E42-DA02-40AF-9B97-2F4DDCF81B3E}" srcOrd="1" destOrd="0" presId="urn:microsoft.com/office/officeart/2008/layout/HalfCircleOrganizationChart"/>
    <dgm:cxn modelId="{B98BD73E-C0D3-4121-A4BF-898BEF29A040}" type="presParOf" srcId="{A5829E42-DA02-40AF-9B97-2F4DDCF81B3E}" destId="{B64116DC-2FD9-45A9-AF34-A352A9C519A7}" srcOrd="0" destOrd="0" presId="urn:microsoft.com/office/officeart/2008/layout/HalfCircleOrganizationChart"/>
    <dgm:cxn modelId="{616E7CDD-D61C-48F6-80C6-EA54C5C7FBBF}" type="presParOf" srcId="{A5829E42-DA02-40AF-9B97-2F4DDCF81B3E}" destId="{FD4E0581-DD0C-4C90-87D3-CBA0C24978DC}" srcOrd="1" destOrd="0" presId="urn:microsoft.com/office/officeart/2008/layout/HalfCircleOrganizationChart"/>
    <dgm:cxn modelId="{8DCAEB5E-8341-49E6-9CFC-E2C8D32DC33C}" type="presParOf" srcId="{FD4E0581-DD0C-4C90-87D3-CBA0C24978DC}" destId="{9C4BB11E-85F9-4565-B5EF-AF8712B494AD}" srcOrd="0" destOrd="0" presId="urn:microsoft.com/office/officeart/2008/layout/HalfCircleOrganizationChart"/>
    <dgm:cxn modelId="{EA8FAB64-37DC-46C4-A089-80E364DE9DF2}" type="presParOf" srcId="{9C4BB11E-85F9-4565-B5EF-AF8712B494AD}" destId="{2996AB71-6D17-4D8B-A511-2C9F2ABC6E10}" srcOrd="0" destOrd="0" presId="urn:microsoft.com/office/officeart/2008/layout/HalfCircleOrganizationChart"/>
    <dgm:cxn modelId="{ABC4AD44-D63F-4B10-BECE-940DC8188A46}" type="presParOf" srcId="{9C4BB11E-85F9-4565-B5EF-AF8712B494AD}" destId="{2E2E5CDB-07F2-4FA3-A9BA-78AA0CC9CD6A}" srcOrd="1" destOrd="0" presId="urn:microsoft.com/office/officeart/2008/layout/HalfCircleOrganizationChart"/>
    <dgm:cxn modelId="{27D4969E-1594-4621-8F88-66F4E71A0370}" type="presParOf" srcId="{9C4BB11E-85F9-4565-B5EF-AF8712B494AD}" destId="{DD0318A7-CC8B-45F3-B59F-075F6E6202BB}" srcOrd="2" destOrd="0" presId="urn:microsoft.com/office/officeart/2008/layout/HalfCircleOrganizationChart"/>
    <dgm:cxn modelId="{AE5A1DAF-FA6D-4748-983E-8394EA8FF1F2}" type="presParOf" srcId="{9C4BB11E-85F9-4565-B5EF-AF8712B494AD}" destId="{34DE583B-EA03-491A-8FFA-CD92E106AB31}" srcOrd="3" destOrd="0" presId="urn:microsoft.com/office/officeart/2008/layout/HalfCircleOrganizationChart"/>
    <dgm:cxn modelId="{571C6BB9-F1D9-4240-98AE-BADE430A27DC}" type="presParOf" srcId="{FD4E0581-DD0C-4C90-87D3-CBA0C24978DC}" destId="{2892DB2C-D9A4-4955-83CB-9D11B2DB7C69}" srcOrd="1" destOrd="0" presId="urn:microsoft.com/office/officeart/2008/layout/HalfCircleOrganizationChart"/>
    <dgm:cxn modelId="{507FE8CB-F71C-474D-AA80-0A18AB575C8C}" type="presParOf" srcId="{FD4E0581-DD0C-4C90-87D3-CBA0C24978DC}" destId="{6CD9C97E-442D-4F41-B305-03B7A4C270D0}" srcOrd="2" destOrd="0" presId="urn:microsoft.com/office/officeart/2008/layout/HalfCircleOrganizationChart"/>
    <dgm:cxn modelId="{78B0AC90-081A-4163-B72A-552DF2C4296D}" type="presParOf" srcId="{A5829E42-DA02-40AF-9B97-2F4DDCF81B3E}" destId="{7FFA8ED4-B1AD-49C0-BA67-E2824B6E8E5C}" srcOrd="2" destOrd="0" presId="urn:microsoft.com/office/officeart/2008/layout/HalfCircleOrganizationChart"/>
    <dgm:cxn modelId="{5A700772-5972-41E2-9685-7F2F686574B1}" type="presParOf" srcId="{A5829E42-DA02-40AF-9B97-2F4DDCF81B3E}" destId="{E93C931D-5C3C-4906-A51B-D042CD69CDE2}" srcOrd="3" destOrd="0" presId="urn:microsoft.com/office/officeart/2008/layout/HalfCircleOrganizationChart"/>
    <dgm:cxn modelId="{C4CA3681-E4B8-4669-9855-8BCF8DDEC0B8}" type="presParOf" srcId="{E93C931D-5C3C-4906-A51B-D042CD69CDE2}" destId="{0D650265-9839-4A52-8E2A-3AE09604AF5F}" srcOrd="0" destOrd="0" presId="urn:microsoft.com/office/officeart/2008/layout/HalfCircleOrganizationChart"/>
    <dgm:cxn modelId="{C567FB38-0765-427E-ACED-AAC1DEF7E983}" type="presParOf" srcId="{0D650265-9839-4A52-8E2A-3AE09604AF5F}" destId="{39D5918C-F693-4115-B494-42F77059D1B5}" srcOrd="0" destOrd="0" presId="urn:microsoft.com/office/officeart/2008/layout/HalfCircleOrganizationChart"/>
    <dgm:cxn modelId="{919709A6-C1EF-4F7F-A112-B2966C160864}" type="presParOf" srcId="{0D650265-9839-4A52-8E2A-3AE09604AF5F}" destId="{1FF7F0D5-A6B6-41F6-BCE1-8C0BCA08E331}" srcOrd="1" destOrd="0" presId="urn:microsoft.com/office/officeart/2008/layout/HalfCircleOrganizationChart"/>
    <dgm:cxn modelId="{C20E969A-690B-440D-B10B-EC4D0CA5AEAC}" type="presParOf" srcId="{0D650265-9839-4A52-8E2A-3AE09604AF5F}" destId="{4B48ADBA-0B99-48D5-93AB-BA157F29EC2E}" srcOrd="2" destOrd="0" presId="urn:microsoft.com/office/officeart/2008/layout/HalfCircleOrganizationChart"/>
    <dgm:cxn modelId="{B0555E00-9ED0-49B7-A64E-DB52B285D5DC}" type="presParOf" srcId="{0D650265-9839-4A52-8E2A-3AE09604AF5F}" destId="{553A0C79-D578-449B-AE24-978544259B18}" srcOrd="3" destOrd="0" presId="urn:microsoft.com/office/officeart/2008/layout/HalfCircleOrganizationChart"/>
    <dgm:cxn modelId="{B48FF834-A94E-467F-B59E-D4EC4C03EB19}" type="presParOf" srcId="{E93C931D-5C3C-4906-A51B-D042CD69CDE2}" destId="{60D8A0C8-A4C1-44F6-811E-303B9943B082}" srcOrd="1" destOrd="0" presId="urn:microsoft.com/office/officeart/2008/layout/HalfCircleOrganizationChart"/>
    <dgm:cxn modelId="{B95E42E0-774A-43BD-96F6-CFF34A93907A}" type="presParOf" srcId="{E93C931D-5C3C-4906-A51B-D042CD69CDE2}" destId="{A66DA977-F6AC-4A5B-9A66-DD55C0AC1F7F}" srcOrd="2" destOrd="0" presId="urn:microsoft.com/office/officeart/2008/layout/HalfCircleOrganizationChart"/>
    <dgm:cxn modelId="{909068BE-A8A1-4E94-8101-00C191F1CC23}" type="presParOf" srcId="{2BF6FBCA-9EA6-417F-8537-C3A0BB06B6D3}" destId="{9C01A50C-C1FB-4905-AA41-F12A5E83DD8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4E8B9B-39C1-4692-ADBF-9D0865F9268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BE70CDA8-677E-4FED-BB69-3D5AD89A36AA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Morte de Elizabeth I.</a:t>
          </a:r>
        </a:p>
      </dgm:t>
    </dgm:pt>
    <dgm:pt modelId="{DCB85DC8-321F-44D7-9BAD-1C627758DDEA}" type="parTrans" cxnId="{8B040D8E-5EEA-4AC3-AC1F-59BF62C0E36A}">
      <dgm:prSet/>
      <dgm:spPr/>
      <dgm:t>
        <a:bodyPr/>
        <a:lstStyle/>
        <a:p>
          <a:endParaRPr lang="pt-BR"/>
        </a:p>
      </dgm:t>
    </dgm:pt>
    <dgm:pt modelId="{803C2D8A-E29E-4B54-9D78-9F6FC9C4A46F}" type="sibTrans" cxnId="{8B040D8E-5EEA-4AC3-AC1F-59BF62C0E36A}">
      <dgm:prSet/>
      <dgm:spPr/>
      <dgm:t>
        <a:bodyPr/>
        <a:lstStyle/>
        <a:p>
          <a:endParaRPr lang="pt-BR"/>
        </a:p>
      </dgm:t>
    </dgm:pt>
    <dgm:pt modelId="{F743066B-76EC-4FBE-877B-D2B46C0FEAA4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Jaime, rei da Escócia, assumiu o trono da Inglaterra, tornando-se Jaime I.</a:t>
          </a:r>
        </a:p>
      </dgm:t>
    </dgm:pt>
    <dgm:pt modelId="{77AE5EBF-A683-40BC-A69C-6AD80275479B}" type="parTrans" cxnId="{EAAD735E-C894-4C2E-B33D-4DA4956312E1}">
      <dgm:prSet/>
      <dgm:spPr/>
      <dgm:t>
        <a:bodyPr/>
        <a:lstStyle/>
        <a:p>
          <a:endParaRPr lang="pt-BR"/>
        </a:p>
      </dgm:t>
    </dgm:pt>
    <dgm:pt modelId="{6F50A1B0-3B19-41FD-9C08-480CF7AF5B70}" type="sibTrans" cxnId="{EAAD735E-C894-4C2E-B33D-4DA4956312E1}">
      <dgm:prSet/>
      <dgm:spPr/>
      <dgm:t>
        <a:bodyPr/>
        <a:lstStyle/>
        <a:p>
          <a:endParaRPr lang="pt-BR"/>
        </a:p>
      </dgm:t>
    </dgm:pt>
    <dgm:pt modelId="{14293EDA-46D9-4E40-B194-BBA9F6222BF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Início da dinastia Stuart e de conflitos entre diferentes grupos sociais e religiosos no </a:t>
          </a:r>
          <a:r>
            <a:rPr lang="pt-BR" b="1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Parlamento*</a:t>
          </a:r>
          <a:r>
            <a:rPr lang="pt-BR" b="0" i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.</a:t>
          </a:r>
        </a:p>
      </dgm:t>
    </dgm:pt>
    <dgm:pt modelId="{C45543E7-7F97-4C1B-A19E-E3298AE135AD}" type="parTrans" cxnId="{0A908C74-3967-4B99-A8B1-F60228AB6375}">
      <dgm:prSet/>
      <dgm:spPr/>
      <dgm:t>
        <a:bodyPr/>
        <a:lstStyle/>
        <a:p>
          <a:endParaRPr lang="pt-BR"/>
        </a:p>
      </dgm:t>
    </dgm:pt>
    <dgm:pt modelId="{B6AF6309-45CE-4E9D-93DB-CDBAC5FDC7B9}" type="sibTrans" cxnId="{0A908C74-3967-4B99-A8B1-F60228AB6375}">
      <dgm:prSet/>
      <dgm:spPr/>
      <dgm:t>
        <a:bodyPr/>
        <a:lstStyle/>
        <a:p>
          <a:endParaRPr lang="pt-BR"/>
        </a:p>
      </dgm:t>
    </dgm:pt>
    <dgm:pt modelId="{7CDCE027-8FD5-45FB-A1A4-F5F102E9E877}" type="pres">
      <dgm:prSet presAssocID="{BA4E8B9B-39C1-4692-ADBF-9D0865F92685}" presName="rootnode" presStyleCnt="0">
        <dgm:presLayoutVars>
          <dgm:chMax/>
          <dgm:chPref/>
          <dgm:dir/>
          <dgm:animLvl val="lvl"/>
        </dgm:presLayoutVars>
      </dgm:prSet>
      <dgm:spPr/>
    </dgm:pt>
    <dgm:pt modelId="{021CA76B-E8C6-4D03-BE71-4DAEFED4C328}" type="pres">
      <dgm:prSet presAssocID="{BE70CDA8-677E-4FED-BB69-3D5AD89A36AA}" presName="composite" presStyleCnt="0"/>
      <dgm:spPr/>
    </dgm:pt>
    <dgm:pt modelId="{7BF53BA1-BF0D-40BD-8AEC-0C412E4EE260}" type="pres">
      <dgm:prSet presAssocID="{BE70CDA8-677E-4FED-BB69-3D5AD89A36AA}" presName="bentUpArrow1" presStyleLbl="alignImgPlace1" presStyleIdx="0" presStyleCnt="2"/>
      <dgm:spPr/>
    </dgm:pt>
    <dgm:pt modelId="{88B26196-D34C-47CB-A3BB-B83510D56C13}" type="pres">
      <dgm:prSet presAssocID="{BE70CDA8-677E-4FED-BB69-3D5AD89A36AA}" presName="ParentText" presStyleLbl="node1" presStyleIdx="0" presStyleCnt="3" custScaleX="182465">
        <dgm:presLayoutVars>
          <dgm:chMax val="1"/>
          <dgm:chPref val="1"/>
          <dgm:bulletEnabled val="1"/>
        </dgm:presLayoutVars>
      </dgm:prSet>
      <dgm:spPr/>
    </dgm:pt>
    <dgm:pt modelId="{07E6ADA4-1FA0-4FE8-A745-6510FE4A690E}" type="pres">
      <dgm:prSet presAssocID="{BE70CDA8-677E-4FED-BB69-3D5AD89A36A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44A5CA5-3B19-4FB8-99FA-D7BA887DE24F}" type="pres">
      <dgm:prSet presAssocID="{803C2D8A-E29E-4B54-9D78-9F6FC9C4A46F}" presName="sibTrans" presStyleCnt="0"/>
      <dgm:spPr/>
    </dgm:pt>
    <dgm:pt modelId="{1B481977-A339-478F-BDBB-3002A5B42E3A}" type="pres">
      <dgm:prSet presAssocID="{F743066B-76EC-4FBE-877B-D2B46C0FEAA4}" presName="composite" presStyleCnt="0"/>
      <dgm:spPr/>
    </dgm:pt>
    <dgm:pt modelId="{F1DDB5C4-63BD-4092-A0C6-40793FA1EBC2}" type="pres">
      <dgm:prSet presAssocID="{F743066B-76EC-4FBE-877B-D2B46C0FEAA4}" presName="bentUpArrow1" presStyleLbl="alignImgPlace1" presStyleIdx="1" presStyleCnt="2" custLinFactNeighborX="-2157" custLinFactNeighborY="-5353"/>
      <dgm:spPr/>
    </dgm:pt>
    <dgm:pt modelId="{377F15BC-9CD5-4DED-8730-992BAC964259}" type="pres">
      <dgm:prSet presAssocID="{F743066B-76EC-4FBE-877B-D2B46C0FEAA4}" presName="ParentText" presStyleLbl="node1" presStyleIdx="1" presStyleCnt="3" custScaleX="192772" custLinFactNeighborX="-3055" custLinFactNeighborY="-1965">
        <dgm:presLayoutVars>
          <dgm:chMax val="1"/>
          <dgm:chPref val="1"/>
          <dgm:bulletEnabled val="1"/>
        </dgm:presLayoutVars>
      </dgm:prSet>
      <dgm:spPr/>
    </dgm:pt>
    <dgm:pt modelId="{74C60059-4D69-45C3-A7BF-064C048B3C0A}" type="pres">
      <dgm:prSet presAssocID="{F743066B-76EC-4FBE-877B-D2B46C0FEAA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52874AF-238D-4637-B974-D878EA0E8A86}" type="pres">
      <dgm:prSet presAssocID="{6F50A1B0-3B19-41FD-9C08-480CF7AF5B70}" presName="sibTrans" presStyleCnt="0"/>
      <dgm:spPr/>
    </dgm:pt>
    <dgm:pt modelId="{CFF4C238-4F73-4BD2-9A79-A5008F90DB9E}" type="pres">
      <dgm:prSet presAssocID="{14293EDA-46D9-4E40-B194-BBA9F6222BFB}" presName="composite" presStyleCnt="0"/>
      <dgm:spPr/>
    </dgm:pt>
    <dgm:pt modelId="{69B569C9-08D0-4220-8905-29A9BA46665F}" type="pres">
      <dgm:prSet presAssocID="{14293EDA-46D9-4E40-B194-BBA9F6222BFB}" presName="ParentText" presStyleLbl="node1" presStyleIdx="2" presStyleCnt="3" custScaleX="163431">
        <dgm:presLayoutVars>
          <dgm:chMax val="1"/>
          <dgm:chPref val="1"/>
          <dgm:bulletEnabled val="1"/>
        </dgm:presLayoutVars>
      </dgm:prSet>
      <dgm:spPr/>
    </dgm:pt>
  </dgm:ptLst>
  <dgm:cxnLst>
    <dgm:cxn modelId="{85641F16-F3E6-4232-B253-826CE7F69374}" type="presOf" srcId="{F743066B-76EC-4FBE-877B-D2B46C0FEAA4}" destId="{377F15BC-9CD5-4DED-8730-992BAC964259}" srcOrd="0" destOrd="0" presId="urn:microsoft.com/office/officeart/2005/8/layout/StepDownProcess"/>
    <dgm:cxn modelId="{77A6BD30-675C-4E47-BB0B-048E69AA22BE}" type="presOf" srcId="{BE70CDA8-677E-4FED-BB69-3D5AD89A36AA}" destId="{88B26196-D34C-47CB-A3BB-B83510D56C13}" srcOrd="0" destOrd="0" presId="urn:microsoft.com/office/officeart/2005/8/layout/StepDownProcess"/>
    <dgm:cxn modelId="{EAAD735E-C894-4C2E-B33D-4DA4956312E1}" srcId="{BA4E8B9B-39C1-4692-ADBF-9D0865F92685}" destId="{F743066B-76EC-4FBE-877B-D2B46C0FEAA4}" srcOrd="1" destOrd="0" parTransId="{77AE5EBF-A683-40BC-A69C-6AD80275479B}" sibTransId="{6F50A1B0-3B19-41FD-9C08-480CF7AF5B70}"/>
    <dgm:cxn modelId="{0A908C74-3967-4B99-A8B1-F60228AB6375}" srcId="{BA4E8B9B-39C1-4692-ADBF-9D0865F92685}" destId="{14293EDA-46D9-4E40-B194-BBA9F6222BFB}" srcOrd="2" destOrd="0" parTransId="{C45543E7-7F97-4C1B-A19E-E3298AE135AD}" sibTransId="{B6AF6309-45CE-4E9D-93DB-CDBAC5FDC7B9}"/>
    <dgm:cxn modelId="{8B040D8E-5EEA-4AC3-AC1F-59BF62C0E36A}" srcId="{BA4E8B9B-39C1-4692-ADBF-9D0865F92685}" destId="{BE70CDA8-677E-4FED-BB69-3D5AD89A36AA}" srcOrd="0" destOrd="0" parTransId="{DCB85DC8-321F-44D7-9BAD-1C627758DDEA}" sibTransId="{803C2D8A-E29E-4B54-9D78-9F6FC9C4A46F}"/>
    <dgm:cxn modelId="{0EE456DC-3EBC-457C-AB32-7DD76A85F315}" type="presOf" srcId="{BA4E8B9B-39C1-4692-ADBF-9D0865F92685}" destId="{7CDCE027-8FD5-45FB-A1A4-F5F102E9E877}" srcOrd="0" destOrd="0" presId="urn:microsoft.com/office/officeart/2005/8/layout/StepDownProcess"/>
    <dgm:cxn modelId="{732AECEC-0500-4490-8BFC-B2818D118E4F}" type="presOf" srcId="{14293EDA-46D9-4E40-B194-BBA9F6222BFB}" destId="{69B569C9-08D0-4220-8905-29A9BA46665F}" srcOrd="0" destOrd="0" presId="urn:microsoft.com/office/officeart/2005/8/layout/StepDownProcess"/>
    <dgm:cxn modelId="{C8A688D5-9F30-4F2D-8FCD-41BDC8A2A1E8}" type="presParOf" srcId="{7CDCE027-8FD5-45FB-A1A4-F5F102E9E877}" destId="{021CA76B-E8C6-4D03-BE71-4DAEFED4C328}" srcOrd="0" destOrd="0" presId="urn:microsoft.com/office/officeart/2005/8/layout/StepDownProcess"/>
    <dgm:cxn modelId="{55B95B63-FBC3-4305-BCA3-FC1C59B260CC}" type="presParOf" srcId="{021CA76B-E8C6-4D03-BE71-4DAEFED4C328}" destId="{7BF53BA1-BF0D-40BD-8AEC-0C412E4EE260}" srcOrd="0" destOrd="0" presId="urn:microsoft.com/office/officeart/2005/8/layout/StepDownProcess"/>
    <dgm:cxn modelId="{9B7DBC62-0AC2-4C78-8C2F-892209B04A9B}" type="presParOf" srcId="{021CA76B-E8C6-4D03-BE71-4DAEFED4C328}" destId="{88B26196-D34C-47CB-A3BB-B83510D56C13}" srcOrd="1" destOrd="0" presId="urn:microsoft.com/office/officeart/2005/8/layout/StepDownProcess"/>
    <dgm:cxn modelId="{07BF4A38-A39E-4C73-B2C5-46A9CAD0DDB6}" type="presParOf" srcId="{021CA76B-E8C6-4D03-BE71-4DAEFED4C328}" destId="{07E6ADA4-1FA0-4FE8-A745-6510FE4A690E}" srcOrd="2" destOrd="0" presId="urn:microsoft.com/office/officeart/2005/8/layout/StepDownProcess"/>
    <dgm:cxn modelId="{B6C2B564-5198-4B04-8FEF-544B331D399C}" type="presParOf" srcId="{7CDCE027-8FD5-45FB-A1A4-F5F102E9E877}" destId="{344A5CA5-3B19-4FB8-99FA-D7BA887DE24F}" srcOrd="1" destOrd="0" presId="urn:microsoft.com/office/officeart/2005/8/layout/StepDownProcess"/>
    <dgm:cxn modelId="{24D05236-A3AA-4031-A6D9-62ED6732DB09}" type="presParOf" srcId="{7CDCE027-8FD5-45FB-A1A4-F5F102E9E877}" destId="{1B481977-A339-478F-BDBB-3002A5B42E3A}" srcOrd="2" destOrd="0" presId="urn:microsoft.com/office/officeart/2005/8/layout/StepDownProcess"/>
    <dgm:cxn modelId="{B906F6E0-84BF-4F8D-AAF7-82B9ACAD9C1A}" type="presParOf" srcId="{1B481977-A339-478F-BDBB-3002A5B42E3A}" destId="{F1DDB5C4-63BD-4092-A0C6-40793FA1EBC2}" srcOrd="0" destOrd="0" presId="urn:microsoft.com/office/officeart/2005/8/layout/StepDownProcess"/>
    <dgm:cxn modelId="{5C536B43-C726-4C4B-BC0C-DF7CC9421FCB}" type="presParOf" srcId="{1B481977-A339-478F-BDBB-3002A5B42E3A}" destId="{377F15BC-9CD5-4DED-8730-992BAC964259}" srcOrd="1" destOrd="0" presId="urn:microsoft.com/office/officeart/2005/8/layout/StepDownProcess"/>
    <dgm:cxn modelId="{6305BED5-3702-43F2-ADB5-F303A539BBF4}" type="presParOf" srcId="{1B481977-A339-478F-BDBB-3002A5B42E3A}" destId="{74C60059-4D69-45C3-A7BF-064C048B3C0A}" srcOrd="2" destOrd="0" presId="urn:microsoft.com/office/officeart/2005/8/layout/StepDownProcess"/>
    <dgm:cxn modelId="{398C4EDB-1156-4BEF-BC74-E69851AE46E3}" type="presParOf" srcId="{7CDCE027-8FD5-45FB-A1A4-F5F102E9E877}" destId="{A52874AF-238D-4637-B974-D878EA0E8A86}" srcOrd="3" destOrd="0" presId="urn:microsoft.com/office/officeart/2005/8/layout/StepDownProcess"/>
    <dgm:cxn modelId="{634825F6-C646-4C9B-AC4B-685D31E24F89}" type="presParOf" srcId="{7CDCE027-8FD5-45FB-A1A4-F5F102E9E877}" destId="{CFF4C238-4F73-4BD2-9A79-A5008F90DB9E}" srcOrd="4" destOrd="0" presId="urn:microsoft.com/office/officeart/2005/8/layout/StepDownProcess"/>
    <dgm:cxn modelId="{9411F1D0-548F-4A78-90DC-B4FDB3EE20F3}" type="presParOf" srcId="{CFF4C238-4F73-4BD2-9A79-A5008F90DB9E}" destId="{69B569C9-08D0-4220-8905-29A9BA46665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59CE-7A27-41D0-8EEE-E9909E1C087C}">
      <dsp:nvSpPr>
        <dsp:cNvPr id="0" name=""/>
        <dsp:cNvSpPr/>
      </dsp:nvSpPr>
      <dsp:spPr>
        <a:xfrm>
          <a:off x="1061987" y="1005356"/>
          <a:ext cx="3951591" cy="7110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“</a:t>
          </a:r>
          <a:r>
            <a:rPr lang="pt-BR" sz="1800" b="1" kern="1200" dirty="0"/>
            <a:t>Laissez-faire, laissez-passer, le monde va de lui-même</a:t>
          </a:r>
          <a:r>
            <a:rPr lang="pt-BR" sz="1800" kern="1200" dirty="0"/>
            <a:t>”</a:t>
          </a:r>
        </a:p>
      </dsp:txBody>
      <dsp:txXfrm>
        <a:off x="1096697" y="1040066"/>
        <a:ext cx="3882171" cy="641612"/>
      </dsp:txXfrm>
    </dsp:sp>
    <dsp:sp modelId="{E6DED369-9857-4D95-BB88-E7F1C28E9F62}">
      <dsp:nvSpPr>
        <dsp:cNvPr id="0" name=""/>
        <dsp:cNvSpPr/>
      </dsp:nvSpPr>
      <dsp:spPr>
        <a:xfrm rot="16168810">
          <a:off x="2931678" y="903406"/>
          <a:ext cx="2039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3909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79066-0F0C-46CE-9E48-F355E99DA3E2}">
      <dsp:nvSpPr>
        <dsp:cNvPr id="0" name=""/>
        <dsp:cNvSpPr/>
      </dsp:nvSpPr>
      <dsp:spPr>
        <a:xfrm>
          <a:off x="1134118" y="11498"/>
          <a:ext cx="3790010" cy="78995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Defesa da livre iniciativa: lei da oferta e da procura</a:t>
          </a:r>
        </a:p>
      </dsp:txBody>
      <dsp:txXfrm>
        <a:off x="1172681" y="50061"/>
        <a:ext cx="3712884" cy="712831"/>
      </dsp:txXfrm>
    </dsp:sp>
    <dsp:sp modelId="{C504DD52-F92F-4D59-AED1-79382FA1F278}">
      <dsp:nvSpPr>
        <dsp:cNvPr id="0" name=""/>
        <dsp:cNvSpPr/>
      </dsp:nvSpPr>
      <dsp:spPr>
        <a:xfrm rot="2607491">
          <a:off x="3357388" y="1855847"/>
          <a:ext cx="4055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5503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BA9CA-0206-468B-BD7C-C58623AF8B8E}">
      <dsp:nvSpPr>
        <dsp:cNvPr id="0" name=""/>
        <dsp:cNvSpPr/>
      </dsp:nvSpPr>
      <dsp:spPr>
        <a:xfrm>
          <a:off x="3298812" y="1995304"/>
          <a:ext cx="2494622" cy="15896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Adam Smith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(Liberalismo econômico)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“A única fonte de riqueza é o trabalho.”</a:t>
          </a:r>
        </a:p>
      </dsp:txBody>
      <dsp:txXfrm>
        <a:off x="3376414" y="2072906"/>
        <a:ext cx="2339418" cy="1434474"/>
      </dsp:txXfrm>
    </dsp:sp>
    <dsp:sp modelId="{88F75633-6C65-44E3-9293-2F2E40A8B99F}">
      <dsp:nvSpPr>
        <dsp:cNvPr id="0" name=""/>
        <dsp:cNvSpPr/>
      </dsp:nvSpPr>
      <dsp:spPr>
        <a:xfrm rot="8157978">
          <a:off x="2330541" y="1853683"/>
          <a:ext cx="3950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504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17E82-C4DA-4913-AA52-A2D46D26F092}">
      <dsp:nvSpPr>
        <dsp:cNvPr id="0" name=""/>
        <dsp:cNvSpPr/>
      </dsp:nvSpPr>
      <dsp:spPr>
        <a:xfrm>
          <a:off x="616357" y="1990977"/>
          <a:ext cx="1895195" cy="15896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François Quesnay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(Fisiocracia)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“A única fonte de riqueza é a terra.”</a:t>
          </a:r>
        </a:p>
      </dsp:txBody>
      <dsp:txXfrm>
        <a:off x="693958" y="2068578"/>
        <a:ext cx="1739993" cy="14344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B876C-B4A6-4067-BAE3-753CB157AB62}">
      <dsp:nvSpPr>
        <dsp:cNvPr id="0" name=""/>
        <dsp:cNvSpPr/>
      </dsp:nvSpPr>
      <dsp:spPr>
        <a:xfrm>
          <a:off x="-6547090" y="-997748"/>
          <a:ext cx="7764962" cy="7764962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45F69-73E0-429A-A489-68AE23F3699D}">
      <dsp:nvSpPr>
        <dsp:cNvPr id="0" name=""/>
        <dsp:cNvSpPr/>
      </dsp:nvSpPr>
      <dsp:spPr>
        <a:xfrm>
          <a:off x="438716" y="303820"/>
          <a:ext cx="9958604" cy="6074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13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1" kern="1200" dirty="0">
              <a:solidFill>
                <a:schemeClr val="bg1"/>
              </a:solidFill>
            </a:rPr>
            <a:t>New Model </a:t>
          </a:r>
          <a:r>
            <a:rPr lang="pt-BR" sz="1800" b="0" i="1" kern="1200" dirty="0" err="1">
              <a:solidFill>
                <a:schemeClr val="bg1"/>
              </a:solidFill>
            </a:rPr>
            <a:t>Army</a:t>
          </a:r>
          <a:r>
            <a:rPr lang="pt-BR" sz="1800" b="0" i="1" kern="1200" dirty="0">
              <a:solidFill>
                <a:schemeClr val="bg1"/>
              </a:solidFill>
            </a:rPr>
            <a:t> -&gt;</a:t>
          </a:r>
          <a:r>
            <a:rPr lang="pt-BR" sz="1800" b="0" i="0" kern="1200" dirty="0">
              <a:solidFill>
                <a:schemeClr val="bg1"/>
              </a:solidFill>
            </a:rPr>
            <a:t> vitória contra o exército do rei -&gt; Condenação à morte e execução de Carlos I.</a:t>
          </a:r>
        </a:p>
      </dsp:txBody>
      <dsp:txXfrm>
        <a:off x="438716" y="303820"/>
        <a:ext cx="9958604" cy="607409"/>
      </dsp:txXfrm>
    </dsp:sp>
    <dsp:sp modelId="{205BE6F0-0A68-49A8-B88B-A0EB86917D38}">
      <dsp:nvSpPr>
        <dsp:cNvPr id="0" name=""/>
        <dsp:cNvSpPr/>
      </dsp:nvSpPr>
      <dsp:spPr>
        <a:xfrm>
          <a:off x="59085" y="227893"/>
          <a:ext cx="759261" cy="7592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12B37-2097-489D-9D99-71871809F0A5}">
      <dsp:nvSpPr>
        <dsp:cNvPr id="0" name=""/>
        <dsp:cNvSpPr/>
      </dsp:nvSpPr>
      <dsp:spPr>
        <a:xfrm>
          <a:off x="891908" y="1214818"/>
          <a:ext cx="9551855" cy="607409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13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República de Cromwell -&gt; fortalecimento da burguesia e da </a:t>
          </a:r>
          <a:r>
            <a:rPr lang="pt-BR" sz="1800" b="0" i="1" kern="1200" dirty="0"/>
            <a:t>gentry</a:t>
          </a:r>
          <a:r>
            <a:rPr lang="pt-BR" sz="1800" b="0" kern="1200" dirty="0"/>
            <a:t>; Atos de Navegação; acumulação de capitais; vitória contra a Holanda -&gt; a Inglaterra tornou-se a “rainha dos mares”. </a:t>
          </a:r>
        </a:p>
      </dsp:txBody>
      <dsp:txXfrm>
        <a:off x="891908" y="1214818"/>
        <a:ext cx="9551855" cy="607409"/>
      </dsp:txXfrm>
    </dsp:sp>
    <dsp:sp modelId="{221EEE0F-523B-40EF-B6D0-C92FC72E6523}">
      <dsp:nvSpPr>
        <dsp:cNvPr id="0" name=""/>
        <dsp:cNvSpPr/>
      </dsp:nvSpPr>
      <dsp:spPr>
        <a:xfrm>
          <a:off x="558721" y="1138892"/>
          <a:ext cx="759261" cy="7592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F22D6-5224-48E7-9292-85E95C735C5F}">
      <dsp:nvSpPr>
        <dsp:cNvPr id="0" name=""/>
        <dsp:cNvSpPr/>
      </dsp:nvSpPr>
      <dsp:spPr>
        <a:xfrm>
          <a:off x="1166822" y="2125817"/>
          <a:ext cx="9230497" cy="607409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13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Cromwell tornou seu cargo hereditário, passando-o ao seu filho, Ricardo, após seu falecimento, em 1658.</a:t>
          </a:r>
        </a:p>
      </dsp:txBody>
      <dsp:txXfrm>
        <a:off x="1166822" y="2125817"/>
        <a:ext cx="9230497" cy="607409"/>
      </dsp:txXfrm>
    </dsp:sp>
    <dsp:sp modelId="{40180CCC-AF10-48DC-9DBC-93AB32067CA9}">
      <dsp:nvSpPr>
        <dsp:cNvPr id="0" name=""/>
        <dsp:cNvSpPr/>
      </dsp:nvSpPr>
      <dsp:spPr>
        <a:xfrm>
          <a:off x="787192" y="2049891"/>
          <a:ext cx="759261" cy="7592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AAE84-CF87-47EE-9BB5-F5C2DB678034}">
      <dsp:nvSpPr>
        <dsp:cNvPr id="0" name=""/>
        <dsp:cNvSpPr/>
      </dsp:nvSpPr>
      <dsp:spPr>
        <a:xfrm>
          <a:off x="1166822" y="3036239"/>
          <a:ext cx="9230497" cy="607409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13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Forte oposição a Ricardo Cromwell, inclusive de grupos com demandas populares como os niveladores e os cavadores.</a:t>
          </a:r>
        </a:p>
      </dsp:txBody>
      <dsp:txXfrm>
        <a:off x="1166822" y="3036239"/>
        <a:ext cx="9230497" cy="607409"/>
      </dsp:txXfrm>
    </dsp:sp>
    <dsp:sp modelId="{67EE795E-0C8D-4BF2-B37A-1A3439916D45}">
      <dsp:nvSpPr>
        <dsp:cNvPr id="0" name=""/>
        <dsp:cNvSpPr/>
      </dsp:nvSpPr>
      <dsp:spPr>
        <a:xfrm>
          <a:off x="787192" y="2960313"/>
          <a:ext cx="759261" cy="7592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BFC48-DEA1-42BC-9355-11C9FDAC58EB}">
      <dsp:nvSpPr>
        <dsp:cNvPr id="0" name=""/>
        <dsp:cNvSpPr/>
      </dsp:nvSpPr>
      <dsp:spPr>
        <a:xfrm>
          <a:off x="938352" y="3947237"/>
          <a:ext cx="9458968" cy="607409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13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Com medo dos movimentos populares, o Parlamento destituiu Ricardo Cromwell e restaurou a monarquia.</a:t>
          </a:r>
        </a:p>
      </dsp:txBody>
      <dsp:txXfrm>
        <a:off x="938352" y="3947237"/>
        <a:ext cx="9458968" cy="607409"/>
      </dsp:txXfrm>
    </dsp:sp>
    <dsp:sp modelId="{A338982B-D388-43C9-8AF6-D47674896AD1}">
      <dsp:nvSpPr>
        <dsp:cNvPr id="0" name=""/>
        <dsp:cNvSpPr/>
      </dsp:nvSpPr>
      <dsp:spPr>
        <a:xfrm>
          <a:off x="558721" y="3871311"/>
          <a:ext cx="759261" cy="7592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BE65D-E905-4005-85EB-6D4CD73F2092}">
      <dsp:nvSpPr>
        <dsp:cNvPr id="0" name=""/>
        <dsp:cNvSpPr/>
      </dsp:nvSpPr>
      <dsp:spPr>
        <a:xfrm>
          <a:off x="438716" y="4858236"/>
          <a:ext cx="9958604" cy="60740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13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Carlos II, da dinastia Stuart, assume o poder.</a:t>
          </a:r>
        </a:p>
      </dsp:txBody>
      <dsp:txXfrm>
        <a:off x="438716" y="4858236"/>
        <a:ext cx="9958604" cy="607409"/>
      </dsp:txXfrm>
    </dsp:sp>
    <dsp:sp modelId="{73A90FF1-AB3C-4BC2-9043-4A094181113D}">
      <dsp:nvSpPr>
        <dsp:cNvPr id="0" name=""/>
        <dsp:cNvSpPr/>
      </dsp:nvSpPr>
      <dsp:spPr>
        <a:xfrm>
          <a:off x="59085" y="4782310"/>
          <a:ext cx="759261" cy="7592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F9F00-BE01-4907-A423-C8784C77C953}">
      <dsp:nvSpPr>
        <dsp:cNvPr id="0" name=""/>
        <dsp:cNvSpPr/>
      </dsp:nvSpPr>
      <dsp:spPr>
        <a:xfrm>
          <a:off x="0" y="501543"/>
          <a:ext cx="6615319" cy="2646128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15189-B5BA-4E3C-A4E4-CAF48DF25F04}">
      <dsp:nvSpPr>
        <dsp:cNvPr id="0" name=""/>
        <dsp:cNvSpPr/>
      </dsp:nvSpPr>
      <dsp:spPr>
        <a:xfrm>
          <a:off x="829880" y="953845"/>
          <a:ext cx="2183055" cy="1296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 Parlamento passou a ter grande poder de decisão.</a:t>
          </a:r>
        </a:p>
      </dsp:txBody>
      <dsp:txXfrm>
        <a:off x="829880" y="953845"/>
        <a:ext cx="2183055" cy="1296602"/>
      </dsp:txXfrm>
    </dsp:sp>
    <dsp:sp modelId="{1F4247FF-FBDA-4C30-BF46-4CCBA729B052}">
      <dsp:nvSpPr>
        <dsp:cNvPr id="0" name=""/>
        <dsp:cNvSpPr/>
      </dsp:nvSpPr>
      <dsp:spPr>
        <a:xfrm>
          <a:off x="3307660" y="1406697"/>
          <a:ext cx="2579974" cy="1296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 revolução Contribuiu para o aumento da liderança da burguesia e para a Revolução Industrial.</a:t>
          </a:r>
        </a:p>
      </dsp:txBody>
      <dsp:txXfrm>
        <a:off x="3307660" y="1406697"/>
        <a:ext cx="2579974" cy="12966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12F18-7267-4319-9B93-67A338C3A3DD}">
      <dsp:nvSpPr>
        <dsp:cNvPr id="0" name=""/>
        <dsp:cNvSpPr/>
      </dsp:nvSpPr>
      <dsp:spPr>
        <a:xfrm>
          <a:off x="4708" y="9985"/>
          <a:ext cx="1774005" cy="882226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Carlos II</a:t>
          </a:r>
        </a:p>
      </dsp:txBody>
      <dsp:txXfrm>
        <a:off x="4708" y="9985"/>
        <a:ext cx="1774005" cy="588151"/>
      </dsp:txXfrm>
    </dsp:sp>
    <dsp:sp modelId="{B4D34C3A-7169-4C07-9F98-91D9F6613266}">
      <dsp:nvSpPr>
        <dsp:cNvPr id="0" name=""/>
        <dsp:cNvSpPr/>
      </dsp:nvSpPr>
      <dsp:spPr>
        <a:xfrm>
          <a:off x="368058" y="598136"/>
          <a:ext cx="1774005" cy="1901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Tentou promover a volta do absolutismo.</a:t>
          </a:r>
        </a:p>
      </dsp:txBody>
      <dsp:txXfrm>
        <a:off x="420017" y="650095"/>
        <a:ext cx="1670087" cy="1797894"/>
      </dsp:txXfrm>
    </dsp:sp>
    <dsp:sp modelId="{0A45486D-94FF-483F-94AB-5A5B65ABD412}">
      <dsp:nvSpPr>
        <dsp:cNvPr id="0" name=""/>
        <dsp:cNvSpPr/>
      </dsp:nvSpPr>
      <dsp:spPr>
        <a:xfrm>
          <a:off x="2047646" y="83223"/>
          <a:ext cx="570137" cy="44167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1" kern="1200" dirty="0"/>
        </a:p>
      </dsp:txBody>
      <dsp:txXfrm>
        <a:off x="2047646" y="171558"/>
        <a:ext cx="437634" cy="265006"/>
      </dsp:txXfrm>
    </dsp:sp>
    <dsp:sp modelId="{6E85061F-094B-4339-960A-C9C6311B0853}">
      <dsp:nvSpPr>
        <dsp:cNvPr id="0" name=""/>
        <dsp:cNvSpPr/>
      </dsp:nvSpPr>
      <dsp:spPr>
        <a:xfrm>
          <a:off x="2854444" y="9985"/>
          <a:ext cx="1774005" cy="882226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Jaime II</a:t>
          </a:r>
        </a:p>
      </dsp:txBody>
      <dsp:txXfrm>
        <a:off x="2854444" y="9985"/>
        <a:ext cx="1774005" cy="588151"/>
      </dsp:txXfrm>
    </dsp:sp>
    <dsp:sp modelId="{CABEF471-9E7B-4D6B-B6AE-8F2CFA0B5C19}">
      <dsp:nvSpPr>
        <dsp:cNvPr id="0" name=""/>
        <dsp:cNvSpPr/>
      </dsp:nvSpPr>
      <dsp:spPr>
        <a:xfrm>
          <a:off x="3217795" y="598136"/>
          <a:ext cx="1774005" cy="1901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Manteve a mesma política e pediu apoio a Luís XIV, rei da França.</a:t>
          </a:r>
        </a:p>
      </dsp:txBody>
      <dsp:txXfrm>
        <a:off x="3269754" y="650095"/>
        <a:ext cx="1670087" cy="1797894"/>
      </dsp:txXfrm>
    </dsp:sp>
    <dsp:sp modelId="{716A0F16-6371-41B4-80A5-1BD3E36B69B2}">
      <dsp:nvSpPr>
        <dsp:cNvPr id="0" name=""/>
        <dsp:cNvSpPr/>
      </dsp:nvSpPr>
      <dsp:spPr>
        <a:xfrm>
          <a:off x="4897383" y="83223"/>
          <a:ext cx="570137" cy="44167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1" kern="1200" dirty="0"/>
        </a:p>
      </dsp:txBody>
      <dsp:txXfrm>
        <a:off x="4897383" y="171558"/>
        <a:ext cx="437634" cy="265006"/>
      </dsp:txXfrm>
    </dsp:sp>
    <dsp:sp modelId="{D591B043-5B37-4726-AB73-33EF66C5CE66}">
      <dsp:nvSpPr>
        <dsp:cNvPr id="0" name=""/>
        <dsp:cNvSpPr/>
      </dsp:nvSpPr>
      <dsp:spPr>
        <a:xfrm>
          <a:off x="5704181" y="9985"/>
          <a:ext cx="1774005" cy="882226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Revolução Gloriosa</a:t>
          </a:r>
        </a:p>
      </dsp:txBody>
      <dsp:txXfrm>
        <a:off x="5704181" y="9985"/>
        <a:ext cx="1774005" cy="588151"/>
      </dsp:txXfrm>
    </dsp:sp>
    <dsp:sp modelId="{2DBDB209-EA58-48AC-885D-B6E3701072E9}">
      <dsp:nvSpPr>
        <dsp:cNvPr id="0" name=""/>
        <dsp:cNvSpPr/>
      </dsp:nvSpPr>
      <dsp:spPr>
        <a:xfrm>
          <a:off x="5928601" y="598136"/>
          <a:ext cx="2051868" cy="1901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O Parlamento reuniu tropas para derrubar Jaime II, que deixou o trono.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Guilherme de Orange assume o governo.</a:t>
          </a:r>
        </a:p>
      </dsp:txBody>
      <dsp:txXfrm>
        <a:off x="5984303" y="653838"/>
        <a:ext cx="1940464" cy="1790408"/>
      </dsp:txXfrm>
    </dsp:sp>
    <dsp:sp modelId="{5896E04A-5BD0-4A76-9287-7ADA0C9359F3}">
      <dsp:nvSpPr>
        <dsp:cNvPr id="0" name=""/>
        <dsp:cNvSpPr/>
      </dsp:nvSpPr>
      <dsp:spPr>
        <a:xfrm>
          <a:off x="7781852" y="83223"/>
          <a:ext cx="643771" cy="44167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1" kern="1200" dirty="0"/>
        </a:p>
      </dsp:txBody>
      <dsp:txXfrm>
        <a:off x="7781852" y="171558"/>
        <a:ext cx="511268" cy="265006"/>
      </dsp:txXfrm>
    </dsp:sp>
    <dsp:sp modelId="{2EE5A358-244D-4924-BE8E-09D3E677A87A}">
      <dsp:nvSpPr>
        <dsp:cNvPr id="0" name=""/>
        <dsp:cNvSpPr/>
      </dsp:nvSpPr>
      <dsp:spPr>
        <a:xfrm>
          <a:off x="8692849" y="9985"/>
          <a:ext cx="1774005" cy="882226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Guilherme de Orange</a:t>
          </a:r>
        </a:p>
      </dsp:txBody>
      <dsp:txXfrm>
        <a:off x="8692849" y="9985"/>
        <a:ext cx="1774005" cy="588151"/>
      </dsp:txXfrm>
    </dsp:sp>
    <dsp:sp modelId="{6A1AD51E-AD54-43EF-BBCC-0964C4E5C6CB}">
      <dsp:nvSpPr>
        <dsp:cNvPr id="0" name=""/>
        <dsp:cNvSpPr/>
      </dsp:nvSpPr>
      <dsp:spPr>
        <a:xfrm>
          <a:off x="9056200" y="598136"/>
          <a:ext cx="1774005" cy="1901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Jurou obediência à Declaração de Direitos (Bill of Rights).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“O rei reina, mas quem governa é o Parlamento.”</a:t>
          </a:r>
        </a:p>
      </dsp:txBody>
      <dsp:txXfrm>
        <a:off x="9108159" y="650095"/>
        <a:ext cx="1670087" cy="17978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11594-488E-4A2A-88BF-6B1F4D7B19C1}">
      <dsp:nvSpPr>
        <dsp:cNvPr id="0" name=""/>
        <dsp:cNvSpPr/>
      </dsp:nvSpPr>
      <dsp:spPr>
        <a:xfrm>
          <a:off x="5296" y="11772"/>
          <a:ext cx="2408269" cy="6048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Artesanato</a:t>
          </a:r>
          <a:endParaRPr lang="pt-BR" sz="1400" kern="1200" dirty="0">
            <a:latin typeface="Roboto" pitchFamily="2" charset="0"/>
            <a:ea typeface="Roboto" pitchFamily="2" charset="0"/>
          </a:endParaRPr>
        </a:p>
      </dsp:txBody>
      <dsp:txXfrm>
        <a:off x="5296" y="11772"/>
        <a:ext cx="2408269" cy="403200"/>
      </dsp:txXfrm>
    </dsp:sp>
    <dsp:sp modelId="{2E501398-CD81-4558-9359-6587ECE6CF85}">
      <dsp:nvSpPr>
        <dsp:cNvPr id="0" name=""/>
        <dsp:cNvSpPr/>
      </dsp:nvSpPr>
      <dsp:spPr>
        <a:xfrm>
          <a:off x="498556" y="414972"/>
          <a:ext cx="2408269" cy="3033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Todas as tarefas são realizadas pela mesma pessoa.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 dirty="0">
            <a:latin typeface="Roboto" pitchFamily="2" charset="0"/>
            <a:ea typeface="Roboto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O artesão é dono da matéria-prima e das ferramentas.</a:t>
          </a:r>
        </a:p>
      </dsp:txBody>
      <dsp:txXfrm>
        <a:off x="569092" y="485508"/>
        <a:ext cx="2267197" cy="2892870"/>
      </dsp:txXfrm>
    </dsp:sp>
    <dsp:sp modelId="{066C765F-3884-4FDA-92EB-D5901560638B}">
      <dsp:nvSpPr>
        <dsp:cNvPr id="0" name=""/>
        <dsp:cNvSpPr/>
      </dsp:nvSpPr>
      <dsp:spPr>
        <a:xfrm>
          <a:off x="2778650" y="-86422"/>
          <a:ext cx="773980" cy="599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>
            <a:latin typeface="Roboto" pitchFamily="2" charset="0"/>
            <a:ea typeface="Roboto" pitchFamily="2" charset="0"/>
          </a:endParaRPr>
        </a:p>
      </dsp:txBody>
      <dsp:txXfrm>
        <a:off x="2778650" y="33496"/>
        <a:ext cx="594103" cy="359753"/>
      </dsp:txXfrm>
    </dsp:sp>
    <dsp:sp modelId="{589AFC39-23EB-472E-B6C4-0E255A0E860B}">
      <dsp:nvSpPr>
        <dsp:cNvPr id="0" name=""/>
        <dsp:cNvSpPr/>
      </dsp:nvSpPr>
      <dsp:spPr>
        <a:xfrm>
          <a:off x="3873905" y="11772"/>
          <a:ext cx="2408269" cy="60480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Manufatura</a:t>
          </a:r>
        </a:p>
      </dsp:txBody>
      <dsp:txXfrm>
        <a:off x="3873905" y="11772"/>
        <a:ext cx="2408269" cy="403200"/>
      </dsp:txXfrm>
    </dsp:sp>
    <dsp:sp modelId="{AA461ECC-9985-49EF-9D83-A936A69820C3}">
      <dsp:nvSpPr>
        <dsp:cNvPr id="0" name=""/>
        <dsp:cNvSpPr/>
      </dsp:nvSpPr>
      <dsp:spPr>
        <a:xfrm>
          <a:off x="4367165" y="414972"/>
          <a:ext cx="2408269" cy="3033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Trabalhadores reunidos em grandes oficinas.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 dirty="0">
            <a:latin typeface="Roboto" pitchFamily="2" charset="0"/>
            <a:ea typeface="Roboto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Cada trabalhador executa uma parte do trabalho em troca de uma remuneração.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 dirty="0">
            <a:latin typeface="Roboto" pitchFamily="2" charset="0"/>
            <a:ea typeface="Roboto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As máquinas e ferramentas pertencem ao capitalista.</a:t>
          </a:r>
        </a:p>
      </dsp:txBody>
      <dsp:txXfrm>
        <a:off x="4437701" y="485508"/>
        <a:ext cx="2267197" cy="2892870"/>
      </dsp:txXfrm>
    </dsp:sp>
    <dsp:sp modelId="{851E02BA-3EAE-4CD5-9B0B-D9119AA02BEA}">
      <dsp:nvSpPr>
        <dsp:cNvPr id="0" name=""/>
        <dsp:cNvSpPr/>
      </dsp:nvSpPr>
      <dsp:spPr>
        <a:xfrm>
          <a:off x="6647260" y="-86422"/>
          <a:ext cx="773980" cy="599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>
            <a:latin typeface="Roboto" pitchFamily="2" charset="0"/>
            <a:ea typeface="Roboto" pitchFamily="2" charset="0"/>
          </a:endParaRPr>
        </a:p>
      </dsp:txBody>
      <dsp:txXfrm>
        <a:off x="6647260" y="33496"/>
        <a:ext cx="594103" cy="359753"/>
      </dsp:txXfrm>
    </dsp:sp>
    <dsp:sp modelId="{ADBE35FA-3B10-4103-AC3C-1C0CD666F30E}">
      <dsp:nvSpPr>
        <dsp:cNvPr id="0" name=""/>
        <dsp:cNvSpPr/>
      </dsp:nvSpPr>
      <dsp:spPr>
        <a:xfrm>
          <a:off x="7742514" y="11772"/>
          <a:ext cx="2408269" cy="60480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Maquinofatura</a:t>
          </a:r>
        </a:p>
      </dsp:txBody>
      <dsp:txXfrm>
        <a:off x="7742514" y="11772"/>
        <a:ext cx="2408269" cy="403200"/>
      </dsp:txXfrm>
    </dsp:sp>
    <dsp:sp modelId="{1E259485-4F4A-4208-B5D4-608B7AF1B47E}">
      <dsp:nvSpPr>
        <dsp:cNvPr id="0" name=""/>
        <dsp:cNvSpPr/>
      </dsp:nvSpPr>
      <dsp:spPr>
        <a:xfrm>
          <a:off x="8235774" y="414972"/>
          <a:ext cx="2408269" cy="3033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Introdução de máquinas que substituem parte das ferramentas e dos trabalhadores.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 dirty="0">
            <a:latin typeface="Roboto" pitchFamily="2" charset="0"/>
            <a:ea typeface="Roboto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Cada trabalhador executa uma parte do trabalho em troca de um salário.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 dirty="0">
            <a:latin typeface="Roboto" pitchFamily="2" charset="0"/>
            <a:ea typeface="Roboto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As máquinas e ferramentas pertencem ao capitalista.</a:t>
          </a:r>
        </a:p>
      </dsp:txBody>
      <dsp:txXfrm>
        <a:off x="8306310" y="485508"/>
        <a:ext cx="2267197" cy="28928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20DC9-3D1C-4641-8313-1696A6DB287E}">
      <dsp:nvSpPr>
        <dsp:cNvPr id="0" name=""/>
        <dsp:cNvSpPr/>
      </dsp:nvSpPr>
      <dsp:spPr>
        <a:xfrm>
          <a:off x="10874183" y="3190674"/>
          <a:ext cx="288452" cy="150410"/>
        </a:xfrm>
        <a:custGeom>
          <a:avLst/>
          <a:gdLst/>
          <a:ahLst/>
          <a:cxnLst/>
          <a:rect l="0" t="0" r="0" b="0"/>
          <a:pathLst>
            <a:path>
              <a:moveTo>
                <a:pt x="288452" y="0"/>
              </a:moveTo>
              <a:lnTo>
                <a:pt x="288452" y="106428"/>
              </a:lnTo>
              <a:lnTo>
                <a:pt x="0" y="106428"/>
              </a:lnTo>
              <a:lnTo>
                <a:pt x="0" y="150410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BAC94-5BB6-4B22-A4C7-4C55308EC1D9}">
      <dsp:nvSpPr>
        <dsp:cNvPr id="0" name=""/>
        <dsp:cNvSpPr/>
      </dsp:nvSpPr>
      <dsp:spPr>
        <a:xfrm>
          <a:off x="6201209" y="2197043"/>
          <a:ext cx="4961426" cy="692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173"/>
              </a:lnTo>
              <a:lnTo>
                <a:pt x="4961426" y="648173"/>
              </a:lnTo>
              <a:lnTo>
                <a:pt x="4961426" y="69215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7CBB6-C279-402B-982F-3B1A16E4D724}">
      <dsp:nvSpPr>
        <dsp:cNvPr id="0" name=""/>
        <dsp:cNvSpPr/>
      </dsp:nvSpPr>
      <dsp:spPr>
        <a:xfrm>
          <a:off x="9504822" y="3157195"/>
          <a:ext cx="437443" cy="1313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854"/>
              </a:lnTo>
              <a:lnTo>
                <a:pt x="437443" y="1269854"/>
              </a:lnTo>
              <a:lnTo>
                <a:pt x="437443" y="131383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1CF83-65DE-4633-87D3-36C1D1BF747D}">
      <dsp:nvSpPr>
        <dsp:cNvPr id="0" name=""/>
        <dsp:cNvSpPr/>
      </dsp:nvSpPr>
      <dsp:spPr>
        <a:xfrm>
          <a:off x="8435826" y="3157195"/>
          <a:ext cx="1068995" cy="1266908"/>
        </a:xfrm>
        <a:custGeom>
          <a:avLst/>
          <a:gdLst/>
          <a:ahLst/>
          <a:cxnLst/>
          <a:rect l="0" t="0" r="0" b="0"/>
          <a:pathLst>
            <a:path>
              <a:moveTo>
                <a:pt x="1068995" y="0"/>
              </a:moveTo>
              <a:lnTo>
                <a:pt x="1068995" y="1222926"/>
              </a:lnTo>
              <a:lnTo>
                <a:pt x="0" y="1222926"/>
              </a:lnTo>
              <a:lnTo>
                <a:pt x="0" y="126690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63FE1-886C-497A-B77B-09755F328FDD}">
      <dsp:nvSpPr>
        <dsp:cNvPr id="0" name=""/>
        <dsp:cNvSpPr/>
      </dsp:nvSpPr>
      <dsp:spPr>
        <a:xfrm>
          <a:off x="6201209" y="2197043"/>
          <a:ext cx="3303613" cy="65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694"/>
              </a:lnTo>
              <a:lnTo>
                <a:pt x="3303613" y="614694"/>
              </a:lnTo>
              <a:lnTo>
                <a:pt x="3303613" y="65867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8E98F-D876-44B1-AA85-69FCF9D2B5AA}">
      <dsp:nvSpPr>
        <dsp:cNvPr id="0" name=""/>
        <dsp:cNvSpPr/>
      </dsp:nvSpPr>
      <dsp:spPr>
        <a:xfrm>
          <a:off x="6201209" y="2197043"/>
          <a:ext cx="1073694" cy="663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259"/>
              </a:lnTo>
              <a:lnTo>
                <a:pt x="1073694" y="619259"/>
              </a:lnTo>
              <a:lnTo>
                <a:pt x="1073694" y="66324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00319-C8C3-4155-A56E-FF1298B04161}">
      <dsp:nvSpPr>
        <dsp:cNvPr id="0" name=""/>
        <dsp:cNvSpPr/>
      </dsp:nvSpPr>
      <dsp:spPr>
        <a:xfrm>
          <a:off x="5728471" y="2197043"/>
          <a:ext cx="472738" cy="663240"/>
        </a:xfrm>
        <a:custGeom>
          <a:avLst/>
          <a:gdLst/>
          <a:ahLst/>
          <a:cxnLst/>
          <a:rect l="0" t="0" r="0" b="0"/>
          <a:pathLst>
            <a:path>
              <a:moveTo>
                <a:pt x="472738" y="0"/>
              </a:moveTo>
              <a:lnTo>
                <a:pt x="472738" y="619259"/>
              </a:lnTo>
              <a:lnTo>
                <a:pt x="0" y="619259"/>
              </a:lnTo>
              <a:lnTo>
                <a:pt x="0" y="66324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DEA8C-8E94-4B25-B7B8-0BA72F947D3C}">
      <dsp:nvSpPr>
        <dsp:cNvPr id="0" name=""/>
        <dsp:cNvSpPr/>
      </dsp:nvSpPr>
      <dsp:spPr>
        <a:xfrm>
          <a:off x="3377687" y="3297906"/>
          <a:ext cx="955420" cy="608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957"/>
              </a:lnTo>
              <a:lnTo>
                <a:pt x="955420" y="564957"/>
              </a:lnTo>
              <a:lnTo>
                <a:pt x="955420" y="608939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6823E-BD0E-4483-B606-CB34F11245A7}">
      <dsp:nvSpPr>
        <dsp:cNvPr id="0" name=""/>
        <dsp:cNvSpPr/>
      </dsp:nvSpPr>
      <dsp:spPr>
        <a:xfrm>
          <a:off x="2667896" y="3297906"/>
          <a:ext cx="709791" cy="501011"/>
        </a:xfrm>
        <a:custGeom>
          <a:avLst/>
          <a:gdLst/>
          <a:ahLst/>
          <a:cxnLst/>
          <a:rect l="0" t="0" r="0" b="0"/>
          <a:pathLst>
            <a:path>
              <a:moveTo>
                <a:pt x="709791" y="0"/>
              </a:moveTo>
              <a:lnTo>
                <a:pt x="709791" y="457029"/>
              </a:lnTo>
              <a:lnTo>
                <a:pt x="0" y="457029"/>
              </a:lnTo>
              <a:lnTo>
                <a:pt x="0" y="501011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4606F-0CAA-42E6-9679-29A3656FD705}">
      <dsp:nvSpPr>
        <dsp:cNvPr id="0" name=""/>
        <dsp:cNvSpPr/>
      </dsp:nvSpPr>
      <dsp:spPr>
        <a:xfrm>
          <a:off x="3377687" y="2197043"/>
          <a:ext cx="2823521" cy="654419"/>
        </a:xfrm>
        <a:custGeom>
          <a:avLst/>
          <a:gdLst/>
          <a:ahLst/>
          <a:cxnLst/>
          <a:rect l="0" t="0" r="0" b="0"/>
          <a:pathLst>
            <a:path>
              <a:moveTo>
                <a:pt x="2823521" y="0"/>
              </a:moveTo>
              <a:lnTo>
                <a:pt x="2823521" y="610438"/>
              </a:lnTo>
              <a:lnTo>
                <a:pt x="0" y="610438"/>
              </a:lnTo>
              <a:lnTo>
                <a:pt x="0" y="65441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676C5-1721-46AE-8E72-A45FF5231AEC}">
      <dsp:nvSpPr>
        <dsp:cNvPr id="0" name=""/>
        <dsp:cNvSpPr/>
      </dsp:nvSpPr>
      <dsp:spPr>
        <a:xfrm>
          <a:off x="1053151" y="3322319"/>
          <a:ext cx="733976" cy="1298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4744"/>
              </a:lnTo>
              <a:lnTo>
                <a:pt x="733976" y="1254744"/>
              </a:lnTo>
              <a:lnTo>
                <a:pt x="733976" y="129872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64DD0-ABF0-4A3B-B6B1-A3B8DFDA8B91}">
      <dsp:nvSpPr>
        <dsp:cNvPr id="0" name=""/>
        <dsp:cNvSpPr/>
      </dsp:nvSpPr>
      <dsp:spPr>
        <a:xfrm>
          <a:off x="462995" y="3322319"/>
          <a:ext cx="590155" cy="1261690"/>
        </a:xfrm>
        <a:custGeom>
          <a:avLst/>
          <a:gdLst/>
          <a:ahLst/>
          <a:cxnLst/>
          <a:rect l="0" t="0" r="0" b="0"/>
          <a:pathLst>
            <a:path>
              <a:moveTo>
                <a:pt x="590155" y="0"/>
              </a:moveTo>
              <a:lnTo>
                <a:pt x="590155" y="1217708"/>
              </a:lnTo>
              <a:lnTo>
                <a:pt x="0" y="1217708"/>
              </a:lnTo>
              <a:lnTo>
                <a:pt x="0" y="1261690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A3CB5-705B-4EF4-896D-0A08C7C37823}">
      <dsp:nvSpPr>
        <dsp:cNvPr id="0" name=""/>
        <dsp:cNvSpPr/>
      </dsp:nvSpPr>
      <dsp:spPr>
        <a:xfrm>
          <a:off x="1053151" y="2197043"/>
          <a:ext cx="5148058" cy="663240"/>
        </a:xfrm>
        <a:custGeom>
          <a:avLst/>
          <a:gdLst/>
          <a:ahLst/>
          <a:cxnLst/>
          <a:rect l="0" t="0" r="0" b="0"/>
          <a:pathLst>
            <a:path>
              <a:moveTo>
                <a:pt x="5148058" y="0"/>
              </a:moveTo>
              <a:lnTo>
                <a:pt x="5148058" y="619259"/>
              </a:lnTo>
              <a:lnTo>
                <a:pt x="0" y="619259"/>
              </a:lnTo>
              <a:lnTo>
                <a:pt x="0" y="66324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DCF47-FA84-4E44-9DC5-FC32BB51473E}">
      <dsp:nvSpPr>
        <dsp:cNvPr id="0" name=""/>
        <dsp:cNvSpPr/>
      </dsp:nvSpPr>
      <dsp:spPr>
        <a:xfrm>
          <a:off x="5221624" y="1558100"/>
          <a:ext cx="1959170" cy="6389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7F449-BDB8-4BB6-9120-06B451595229}">
      <dsp:nvSpPr>
        <dsp:cNvPr id="0" name=""/>
        <dsp:cNvSpPr/>
      </dsp:nvSpPr>
      <dsp:spPr>
        <a:xfrm>
          <a:off x="5274375" y="1608214"/>
          <a:ext cx="1959170" cy="638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Pioneirismo inglês</a:t>
          </a:r>
          <a:endParaRPr lang="pt-BR" sz="16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293089" y="1626928"/>
        <a:ext cx="1921742" cy="601515"/>
      </dsp:txXfrm>
    </dsp:sp>
    <dsp:sp modelId="{0852D7BF-9C41-4678-82FB-8ABAFCCCE4EF}">
      <dsp:nvSpPr>
        <dsp:cNvPr id="0" name=""/>
        <dsp:cNvSpPr/>
      </dsp:nvSpPr>
      <dsp:spPr>
        <a:xfrm>
          <a:off x="629706" y="2860284"/>
          <a:ext cx="846888" cy="4620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8FCEA-8F27-4A36-837C-B58C7EB7738E}">
      <dsp:nvSpPr>
        <dsp:cNvPr id="0" name=""/>
        <dsp:cNvSpPr/>
      </dsp:nvSpPr>
      <dsp:spPr>
        <a:xfrm>
          <a:off x="682458" y="2910398"/>
          <a:ext cx="846888" cy="46203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Acúmulo de capitais</a:t>
          </a:r>
        </a:p>
      </dsp:txBody>
      <dsp:txXfrm>
        <a:off x="695991" y="2923931"/>
        <a:ext cx="819822" cy="434968"/>
      </dsp:txXfrm>
    </dsp:sp>
    <dsp:sp modelId="{5877182A-EC89-49F7-BC0F-627E6BE1C1B1}">
      <dsp:nvSpPr>
        <dsp:cNvPr id="0" name=""/>
        <dsp:cNvSpPr/>
      </dsp:nvSpPr>
      <dsp:spPr>
        <a:xfrm>
          <a:off x="21464" y="4584009"/>
          <a:ext cx="883060" cy="9467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13F97-DD70-4097-9935-510335530176}">
      <dsp:nvSpPr>
        <dsp:cNvPr id="0" name=""/>
        <dsp:cNvSpPr/>
      </dsp:nvSpPr>
      <dsp:spPr>
        <a:xfrm>
          <a:off x="74216" y="4634123"/>
          <a:ext cx="883060" cy="946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Pirataria na costa da Ásia, África e América</a:t>
          </a:r>
        </a:p>
      </dsp:txBody>
      <dsp:txXfrm>
        <a:off x="100080" y="4659987"/>
        <a:ext cx="831332" cy="895015"/>
      </dsp:txXfrm>
    </dsp:sp>
    <dsp:sp modelId="{2279F08E-5614-4F57-A0E1-E776C2EFAEC8}">
      <dsp:nvSpPr>
        <dsp:cNvPr id="0" name=""/>
        <dsp:cNvSpPr/>
      </dsp:nvSpPr>
      <dsp:spPr>
        <a:xfrm>
          <a:off x="1233718" y="4621045"/>
          <a:ext cx="1106817" cy="12103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86402-27B4-4801-B8E2-477957EC3A7A}">
      <dsp:nvSpPr>
        <dsp:cNvPr id="0" name=""/>
        <dsp:cNvSpPr/>
      </dsp:nvSpPr>
      <dsp:spPr>
        <a:xfrm>
          <a:off x="1286470" y="4671159"/>
          <a:ext cx="1106817" cy="1210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Comércio com as colônias e outros países (incluindo tráfico de escravizados)</a:t>
          </a:r>
        </a:p>
      </dsp:txBody>
      <dsp:txXfrm>
        <a:off x="1318888" y="4703577"/>
        <a:ext cx="1041981" cy="1145475"/>
      </dsp:txXfrm>
    </dsp:sp>
    <dsp:sp modelId="{107DFBF4-505F-4440-A01C-18E041B0B5AC}">
      <dsp:nvSpPr>
        <dsp:cNvPr id="0" name=""/>
        <dsp:cNvSpPr/>
      </dsp:nvSpPr>
      <dsp:spPr>
        <a:xfrm>
          <a:off x="2881827" y="2851463"/>
          <a:ext cx="991720" cy="4464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667D8-98BF-47DF-B884-DE6D1968D7A6}">
      <dsp:nvSpPr>
        <dsp:cNvPr id="0" name=""/>
        <dsp:cNvSpPr/>
      </dsp:nvSpPr>
      <dsp:spPr>
        <a:xfrm>
          <a:off x="2934579" y="2901577"/>
          <a:ext cx="991720" cy="44644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Mão de obra farta e barata</a:t>
          </a:r>
        </a:p>
      </dsp:txBody>
      <dsp:txXfrm>
        <a:off x="2947655" y="2914653"/>
        <a:ext cx="965568" cy="420290"/>
      </dsp:txXfrm>
    </dsp:sp>
    <dsp:sp modelId="{C12337A0-B081-4425-8EA5-CF51C4EB1C9C}">
      <dsp:nvSpPr>
        <dsp:cNvPr id="0" name=""/>
        <dsp:cNvSpPr/>
      </dsp:nvSpPr>
      <dsp:spPr>
        <a:xfrm>
          <a:off x="2066090" y="3798917"/>
          <a:ext cx="1203612" cy="723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F7B89-7F63-4239-8EF9-5199F676729D}">
      <dsp:nvSpPr>
        <dsp:cNvPr id="0" name=""/>
        <dsp:cNvSpPr/>
      </dsp:nvSpPr>
      <dsp:spPr>
        <a:xfrm>
          <a:off x="2118841" y="3849031"/>
          <a:ext cx="1203612" cy="723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Cercamentos: expulsão dos camponeses de suas terras</a:t>
          </a:r>
        </a:p>
      </dsp:txBody>
      <dsp:txXfrm>
        <a:off x="2140021" y="3870211"/>
        <a:ext cx="1161252" cy="680779"/>
      </dsp:txXfrm>
    </dsp:sp>
    <dsp:sp modelId="{C270FAC8-C0E6-4C52-A1FE-510F38A6D3A3}">
      <dsp:nvSpPr>
        <dsp:cNvPr id="0" name=""/>
        <dsp:cNvSpPr/>
      </dsp:nvSpPr>
      <dsp:spPr>
        <a:xfrm>
          <a:off x="3609624" y="3906845"/>
          <a:ext cx="1446966" cy="8138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B428B-D52A-4EC1-B68E-D52FE0D0AD9B}">
      <dsp:nvSpPr>
        <dsp:cNvPr id="0" name=""/>
        <dsp:cNvSpPr/>
      </dsp:nvSpPr>
      <dsp:spPr>
        <a:xfrm>
          <a:off x="3662376" y="3956959"/>
          <a:ext cx="1446966" cy="813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Migração de uma massa de camponeses para as cidades</a:t>
          </a:r>
        </a:p>
      </dsp:txBody>
      <dsp:txXfrm>
        <a:off x="3686212" y="3980795"/>
        <a:ext cx="1399294" cy="766148"/>
      </dsp:txXfrm>
    </dsp:sp>
    <dsp:sp modelId="{5CFA4072-F80D-4235-BE2F-81E01EDFE43B}">
      <dsp:nvSpPr>
        <dsp:cNvPr id="0" name=""/>
        <dsp:cNvSpPr/>
      </dsp:nvSpPr>
      <dsp:spPr>
        <a:xfrm>
          <a:off x="5067929" y="2860284"/>
          <a:ext cx="1321082" cy="8585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C3AEF-AC57-4F9F-A9F0-9D38778BE653}">
      <dsp:nvSpPr>
        <dsp:cNvPr id="0" name=""/>
        <dsp:cNvSpPr/>
      </dsp:nvSpPr>
      <dsp:spPr>
        <a:xfrm>
          <a:off x="5120681" y="2910398"/>
          <a:ext cx="1321082" cy="85855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Existência de ricas minas de carvão e de ferro necessários para a indústria</a:t>
          </a:r>
        </a:p>
      </dsp:txBody>
      <dsp:txXfrm>
        <a:off x="5145827" y="2935544"/>
        <a:ext cx="1270790" cy="808263"/>
      </dsp:txXfrm>
    </dsp:sp>
    <dsp:sp modelId="{9AEE77B2-54A7-4839-ACB8-B14A5238EDA6}">
      <dsp:nvSpPr>
        <dsp:cNvPr id="0" name=""/>
        <dsp:cNvSpPr/>
      </dsp:nvSpPr>
      <dsp:spPr>
        <a:xfrm>
          <a:off x="6494516" y="2860284"/>
          <a:ext cx="1560777" cy="8773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D811F-FF8B-4805-B6F4-C19C1C99A8BC}">
      <dsp:nvSpPr>
        <dsp:cNvPr id="0" name=""/>
        <dsp:cNvSpPr/>
      </dsp:nvSpPr>
      <dsp:spPr>
        <a:xfrm>
          <a:off x="6547267" y="2910398"/>
          <a:ext cx="1560777" cy="87733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Rico comércio desenvolvido graças à abolição dos antigos direitos feudais</a:t>
          </a:r>
        </a:p>
      </dsp:txBody>
      <dsp:txXfrm>
        <a:off x="6572963" y="2936094"/>
        <a:ext cx="1509385" cy="825939"/>
      </dsp:txXfrm>
    </dsp:sp>
    <dsp:sp modelId="{C42AE462-AE47-4C5A-81E6-48D5BFD4B5C9}">
      <dsp:nvSpPr>
        <dsp:cNvPr id="0" name=""/>
        <dsp:cNvSpPr/>
      </dsp:nvSpPr>
      <dsp:spPr>
        <a:xfrm>
          <a:off x="8987897" y="2855720"/>
          <a:ext cx="1033850" cy="3014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91220-DD34-4548-ABFE-3F8870BA0987}">
      <dsp:nvSpPr>
        <dsp:cNvPr id="0" name=""/>
        <dsp:cNvSpPr/>
      </dsp:nvSpPr>
      <dsp:spPr>
        <a:xfrm>
          <a:off x="9040648" y="2905834"/>
          <a:ext cx="1033850" cy="30147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Puritanismo </a:t>
          </a:r>
          <a:endParaRPr lang="pt-BR" sz="1200" b="1" kern="1200" dirty="0">
            <a:latin typeface="Roboto" pitchFamily="2" charset="0"/>
            <a:ea typeface="Roboto" pitchFamily="2" charset="0"/>
          </a:endParaRPr>
        </a:p>
      </dsp:txBody>
      <dsp:txXfrm>
        <a:off x="9049478" y="2914664"/>
        <a:ext cx="1016190" cy="283815"/>
      </dsp:txXfrm>
    </dsp:sp>
    <dsp:sp modelId="{AB555DB0-E430-4795-835C-783FEA5A4136}">
      <dsp:nvSpPr>
        <dsp:cNvPr id="0" name=""/>
        <dsp:cNvSpPr/>
      </dsp:nvSpPr>
      <dsp:spPr>
        <a:xfrm>
          <a:off x="7980480" y="4424104"/>
          <a:ext cx="910692" cy="7196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7BAD7-7DE3-48B0-BADA-5C558D2FAC8C}">
      <dsp:nvSpPr>
        <dsp:cNvPr id="0" name=""/>
        <dsp:cNvSpPr/>
      </dsp:nvSpPr>
      <dsp:spPr>
        <a:xfrm>
          <a:off x="8033232" y="4474218"/>
          <a:ext cx="910692" cy="719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Não condenava o lucro</a:t>
          </a:r>
        </a:p>
      </dsp:txBody>
      <dsp:txXfrm>
        <a:off x="8054309" y="4495295"/>
        <a:ext cx="868538" cy="677467"/>
      </dsp:txXfrm>
    </dsp:sp>
    <dsp:sp modelId="{BA292F03-6CF3-4B2C-83BB-B69251506E5F}">
      <dsp:nvSpPr>
        <dsp:cNvPr id="0" name=""/>
        <dsp:cNvSpPr/>
      </dsp:nvSpPr>
      <dsp:spPr>
        <a:xfrm>
          <a:off x="9302571" y="4471031"/>
          <a:ext cx="1279389" cy="14168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E7C3B-8259-4E09-A3C1-3FD051D0CAFE}">
      <dsp:nvSpPr>
        <dsp:cNvPr id="0" name=""/>
        <dsp:cNvSpPr/>
      </dsp:nvSpPr>
      <dsp:spPr>
        <a:xfrm>
          <a:off x="9355322" y="4521145"/>
          <a:ext cx="1279389" cy="1416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Pregava vida disciplinada e voltada para o trabalho e para a oração</a:t>
          </a:r>
        </a:p>
      </dsp:txBody>
      <dsp:txXfrm>
        <a:off x="9392794" y="4558617"/>
        <a:ext cx="1204445" cy="1341904"/>
      </dsp:txXfrm>
    </dsp:sp>
    <dsp:sp modelId="{2FBEB9A0-D8DB-4858-9271-B40668F38499}">
      <dsp:nvSpPr>
        <dsp:cNvPr id="0" name=""/>
        <dsp:cNvSpPr/>
      </dsp:nvSpPr>
      <dsp:spPr>
        <a:xfrm>
          <a:off x="10648974" y="2889199"/>
          <a:ext cx="1027322" cy="3014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D6575-A5A3-4018-AC7B-3389DB7D00D1}">
      <dsp:nvSpPr>
        <dsp:cNvPr id="0" name=""/>
        <dsp:cNvSpPr/>
      </dsp:nvSpPr>
      <dsp:spPr>
        <a:xfrm>
          <a:off x="10701726" y="2939313"/>
          <a:ext cx="1027322" cy="30147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Revolução Gloriosa</a:t>
          </a:r>
        </a:p>
      </dsp:txBody>
      <dsp:txXfrm>
        <a:off x="10710556" y="2948143"/>
        <a:ext cx="1009662" cy="283815"/>
      </dsp:txXfrm>
    </dsp:sp>
    <dsp:sp modelId="{DA27CF31-E077-421C-AAC6-8A3FCE7A9246}">
      <dsp:nvSpPr>
        <dsp:cNvPr id="0" name=""/>
        <dsp:cNvSpPr/>
      </dsp:nvSpPr>
      <dsp:spPr>
        <a:xfrm>
          <a:off x="10198903" y="3341084"/>
          <a:ext cx="1350561" cy="10683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2E20B-0FE0-4227-A4CC-B6BD5746422C}">
      <dsp:nvSpPr>
        <dsp:cNvPr id="0" name=""/>
        <dsp:cNvSpPr/>
      </dsp:nvSpPr>
      <dsp:spPr>
        <a:xfrm>
          <a:off x="10251654" y="3391198"/>
          <a:ext cx="1350561" cy="1068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Conferiu estabilidade política, criando condições para o desenvolvimento do capitalismo</a:t>
          </a:r>
        </a:p>
      </dsp:txBody>
      <dsp:txXfrm>
        <a:off x="10282945" y="3422489"/>
        <a:ext cx="1287979" cy="100577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4D681-08FC-41FE-8255-E5ECC9E5B6BE}">
      <dsp:nvSpPr>
        <dsp:cNvPr id="0" name=""/>
        <dsp:cNvSpPr/>
      </dsp:nvSpPr>
      <dsp:spPr>
        <a:xfrm rot="5400000">
          <a:off x="352885" y="2511655"/>
          <a:ext cx="1061958" cy="176707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6E91B-1DBB-499D-947D-52C6A844A0DE}">
      <dsp:nvSpPr>
        <dsp:cNvPr id="0" name=""/>
        <dsp:cNvSpPr/>
      </dsp:nvSpPr>
      <dsp:spPr>
        <a:xfrm>
          <a:off x="175618" y="3039629"/>
          <a:ext cx="1595325" cy="139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Mecanização da indústria de tecidos de algodão em função da demanda.</a:t>
          </a:r>
        </a:p>
      </dsp:txBody>
      <dsp:txXfrm>
        <a:off x="175618" y="3039629"/>
        <a:ext cx="1595325" cy="1398396"/>
      </dsp:txXfrm>
    </dsp:sp>
    <dsp:sp modelId="{613D2004-9020-430E-B91B-E1A4A10D5EE0}">
      <dsp:nvSpPr>
        <dsp:cNvPr id="0" name=""/>
        <dsp:cNvSpPr/>
      </dsp:nvSpPr>
      <dsp:spPr>
        <a:xfrm>
          <a:off x="1469938" y="2381561"/>
          <a:ext cx="301004" cy="301004"/>
        </a:xfrm>
        <a:prstGeom prst="triangle">
          <a:avLst>
            <a:gd name="adj" fmla="val 100000"/>
          </a:avLst>
        </a:prstGeom>
        <a:solidFill>
          <a:schemeClr val="accent3">
            <a:hueOff val="271060"/>
            <a:satOff val="10000"/>
            <a:lumOff val="-1471"/>
            <a:alphaOff val="0"/>
          </a:schemeClr>
        </a:solidFill>
        <a:ln w="12700" cap="flat" cmpd="sng" algn="ctr">
          <a:solidFill>
            <a:schemeClr val="accent3">
              <a:hueOff val="271060"/>
              <a:satOff val="10000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AA94C-0FBB-41D0-AEB4-D4B0CE0880E2}">
      <dsp:nvSpPr>
        <dsp:cNvPr id="0" name=""/>
        <dsp:cNvSpPr/>
      </dsp:nvSpPr>
      <dsp:spPr>
        <a:xfrm rot="5400000">
          <a:off x="2305875" y="2028385"/>
          <a:ext cx="1061958" cy="176707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3052A-CBA3-49AF-976E-37900E03419A}">
      <dsp:nvSpPr>
        <dsp:cNvPr id="0" name=""/>
        <dsp:cNvSpPr/>
      </dsp:nvSpPr>
      <dsp:spPr>
        <a:xfrm>
          <a:off x="2128608" y="2556360"/>
          <a:ext cx="1595325" cy="139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A utilização do vapor exigia material mais resistente.</a:t>
          </a:r>
        </a:p>
      </dsp:txBody>
      <dsp:txXfrm>
        <a:off x="2128608" y="2556360"/>
        <a:ext cx="1595325" cy="1398396"/>
      </dsp:txXfrm>
    </dsp:sp>
    <dsp:sp modelId="{E472E29E-8841-405E-A186-B2BFFFDE6DF7}">
      <dsp:nvSpPr>
        <dsp:cNvPr id="0" name=""/>
        <dsp:cNvSpPr/>
      </dsp:nvSpPr>
      <dsp:spPr>
        <a:xfrm>
          <a:off x="3422928" y="1898291"/>
          <a:ext cx="301004" cy="301004"/>
        </a:xfrm>
        <a:prstGeom prst="triangle">
          <a:avLst>
            <a:gd name="adj" fmla="val 100000"/>
          </a:avLst>
        </a:prstGeom>
        <a:solidFill>
          <a:schemeClr val="accent3">
            <a:hueOff val="813180"/>
            <a:satOff val="30000"/>
            <a:lumOff val="-4412"/>
            <a:alphaOff val="0"/>
          </a:schemeClr>
        </a:solidFill>
        <a:ln w="12700" cap="flat" cmpd="sng" algn="ctr">
          <a:solidFill>
            <a:schemeClr val="accent3">
              <a:hueOff val="813180"/>
              <a:satOff val="30000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DA8A5-93FE-4C08-B7C5-20236178482F}">
      <dsp:nvSpPr>
        <dsp:cNvPr id="0" name=""/>
        <dsp:cNvSpPr/>
      </dsp:nvSpPr>
      <dsp:spPr>
        <a:xfrm rot="5400000">
          <a:off x="4258864" y="1545116"/>
          <a:ext cx="1061958" cy="176707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C9250-2BAB-4716-8BDC-1A68380F8FA4}">
      <dsp:nvSpPr>
        <dsp:cNvPr id="0" name=""/>
        <dsp:cNvSpPr/>
      </dsp:nvSpPr>
      <dsp:spPr>
        <a:xfrm>
          <a:off x="4051358" y="2073091"/>
          <a:ext cx="1710651" cy="139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Desenvolvimento da metalurgia.</a:t>
          </a:r>
        </a:p>
      </dsp:txBody>
      <dsp:txXfrm>
        <a:off x="4051358" y="2073091"/>
        <a:ext cx="1710651" cy="1398396"/>
      </dsp:txXfrm>
    </dsp:sp>
    <dsp:sp modelId="{41C92B1D-E86D-443F-963D-738E7B9C4618}">
      <dsp:nvSpPr>
        <dsp:cNvPr id="0" name=""/>
        <dsp:cNvSpPr/>
      </dsp:nvSpPr>
      <dsp:spPr>
        <a:xfrm>
          <a:off x="5375918" y="1415022"/>
          <a:ext cx="301004" cy="301004"/>
        </a:xfrm>
        <a:prstGeom prst="triangle">
          <a:avLst>
            <a:gd name="adj" fmla="val 1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214D6-C0FE-4297-83A0-D336CC9B6832}">
      <dsp:nvSpPr>
        <dsp:cNvPr id="0" name=""/>
        <dsp:cNvSpPr/>
      </dsp:nvSpPr>
      <dsp:spPr>
        <a:xfrm rot="5400000">
          <a:off x="6211854" y="1061847"/>
          <a:ext cx="1061958" cy="176707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6B2B8-5CE9-4114-8D39-7F16A9A80A13}">
      <dsp:nvSpPr>
        <dsp:cNvPr id="0" name=""/>
        <dsp:cNvSpPr/>
      </dsp:nvSpPr>
      <dsp:spPr>
        <a:xfrm>
          <a:off x="6034587" y="1589822"/>
          <a:ext cx="1595325" cy="139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Máquinas feitas de ferro permitiram a difusão da utilização do vapor em outros setores.</a:t>
          </a:r>
        </a:p>
      </dsp:txBody>
      <dsp:txXfrm>
        <a:off x="6034587" y="1589822"/>
        <a:ext cx="1595325" cy="1398396"/>
      </dsp:txXfrm>
    </dsp:sp>
    <dsp:sp modelId="{92C98F25-B1C3-4887-B367-C7C54A3EA83E}">
      <dsp:nvSpPr>
        <dsp:cNvPr id="0" name=""/>
        <dsp:cNvSpPr/>
      </dsp:nvSpPr>
      <dsp:spPr>
        <a:xfrm>
          <a:off x="7328907" y="931753"/>
          <a:ext cx="301004" cy="301004"/>
        </a:xfrm>
        <a:prstGeom prst="triangle">
          <a:avLst>
            <a:gd name="adj" fmla="val 100000"/>
          </a:avLst>
        </a:prstGeom>
        <a:solidFill>
          <a:schemeClr val="accent3">
            <a:hueOff val="1897419"/>
            <a:satOff val="70000"/>
            <a:lumOff val="-10294"/>
            <a:alphaOff val="0"/>
          </a:schemeClr>
        </a:solidFill>
        <a:ln w="12700" cap="flat" cmpd="sng" algn="ctr">
          <a:solidFill>
            <a:schemeClr val="accent3">
              <a:hueOff val="1897419"/>
              <a:satOff val="70000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B122B-066B-482E-8389-4403E365624C}">
      <dsp:nvSpPr>
        <dsp:cNvPr id="0" name=""/>
        <dsp:cNvSpPr/>
      </dsp:nvSpPr>
      <dsp:spPr>
        <a:xfrm rot="5400000">
          <a:off x="8164844" y="578578"/>
          <a:ext cx="1061958" cy="176707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D0CFD-AA51-4D8C-A663-58CC47F6676D}">
      <dsp:nvSpPr>
        <dsp:cNvPr id="0" name=""/>
        <dsp:cNvSpPr/>
      </dsp:nvSpPr>
      <dsp:spPr>
        <a:xfrm>
          <a:off x="7987576" y="1106552"/>
          <a:ext cx="1595325" cy="139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Criação do barco e da locomotiva a vapor = revolução nos transportes.</a:t>
          </a: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7987576" y="1106552"/>
        <a:ext cx="1595325" cy="1398396"/>
      </dsp:txXfrm>
    </dsp:sp>
    <dsp:sp modelId="{70A8F29D-3045-4E5E-9EA8-34264EA4F98C}">
      <dsp:nvSpPr>
        <dsp:cNvPr id="0" name=""/>
        <dsp:cNvSpPr/>
      </dsp:nvSpPr>
      <dsp:spPr>
        <a:xfrm>
          <a:off x="9281897" y="448484"/>
          <a:ext cx="301004" cy="301004"/>
        </a:xfrm>
        <a:prstGeom prst="triangle">
          <a:avLst>
            <a:gd name="adj" fmla="val 100000"/>
          </a:avLst>
        </a:prstGeom>
        <a:solidFill>
          <a:schemeClr val="accent3">
            <a:hueOff val="2439539"/>
            <a:satOff val="90000"/>
            <a:lumOff val="-13235"/>
            <a:alphaOff val="0"/>
          </a:schemeClr>
        </a:solidFill>
        <a:ln w="12700" cap="flat" cmpd="sng" algn="ctr">
          <a:solidFill>
            <a:schemeClr val="accent3">
              <a:hueOff val="2439539"/>
              <a:satOff val="90000"/>
              <a:lumOff val="-1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6D1A3-35D4-46DF-A431-F1FF81D32193}">
      <dsp:nvSpPr>
        <dsp:cNvPr id="0" name=""/>
        <dsp:cNvSpPr/>
      </dsp:nvSpPr>
      <dsp:spPr>
        <a:xfrm rot="5400000">
          <a:off x="10117833" y="95308"/>
          <a:ext cx="1061958" cy="176707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7F01C-1FF2-40C4-90B1-15A4F28E4321}">
      <dsp:nvSpPr>
        <dsp:cNvPr id="0" name=""/>
        <dsp:cNvSpPr/>
      </dsp:nvSpPr>
      <dsp:spPr>
        <a:xfrm>
          <a:off x="9940566" y="623283"/>
          <a:ext cx="1595325" cy="139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Ampliação dos mercados e impulso para a industrialização de outros países.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sp:txBody>
      <dsp:txXfrm>
        <a:off x="9940566" y="623283"/>
        <a:ext cx="1595325" cy="13983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28FF9-5CF7-4CF5-8693-98399B8C427C}">
      <dsp:nvSpPr>
        <dsp:cNvPr id="0" name=""/>
        <dsp:cNvSpPr/>
      </dsp:nvSpPr>
      <dsp:spPr>
        <a:xfrm>
          <a:off x="629884" y="0"/>
          <a:ext cx="3792289" cy="3792289"/>
        </a:xfrm>
        <a:prstGeom prst="triangl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D9B0C-3F77-4DB7-9088-D520F588CBAB}">
      <dsp:nvSpPr>
        <dsp:cNvPr id="0" name=""/>
        <dsp:cNvSpPr/>
      </dsp:nvSpPr>
      <dsp:spPr>
        <a:xfrm>
          <a:off x="2478842" y="379754"/>
          <a:ext cx="2240353" cy="1092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Roboto" pitchFamily="2" charset="0"/>
              <a:ea typeface="Roboto" pitchFamily="2" charset="0"/>
            </a:rPr>
            <a:t>Burguesia industrial</a:t>
          </a:r>
          <a:r>
            <a:rPr lang="pt-BR" sz="1600" kern="1200" dirty="0">
              <a:latin typeface="Roboto" pitchFamily="2" charset="0"/>
              <a:ea typeface="Roboto" pitchFamily="2" charset="0"/>
            </a:rPr>
            <a:t>: donos das matérias-primas, das fábricas e das máquinas.</a:t>
          </a:r>
        </a:p>
      </dsp:txBody>
      <dsp:txXfrm>
        <a:off x="2532151" y="433063"/>
        <a:ext cx="2133735" cy="985432"/>
      </dsp:txXfrm>
    </dsp:sp>
    <dsp:sp modelId="{E804F305-592A-48F3-BAFA-C70F10505C0C}">
      <dsp:nvSpPr>
        <dsp:cNvPr id="0" name=""/>
        <dsp:cNvSpPr/>
      </dsp:nvSpPr>
      <dsp:spPr>
        <a:xfrm>
          <a:off x="2431872" y="1836220"/>
          <a:ext cx="2334294" cy="12118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Roboto" pitchFamily="2" charset="0"/>
              <a:ea typeface="Roboto" pitchFamily="2" charset="0"/>
            </a:rPr>
            <a:t>Operariado</a:t>
          </a:r>
          <a:r>
            <a:rPr lang="pt-BR" sz="1600" kern="1200" dirty="0">
              <a:latin typeface="Roboto" pitchFamily="2" charset="0"/>
              <a:ea typeface="Roboto" pitchFamily="2" charset="0"/>
            </a:rPr>
            <a:t>: pessoas que trocavam sua força de trabalho por um salário.</a:t>
          </a:r>
        </a:p>
      </dsp:txBody>
      <dsp:txXfrm>
        <a:off x="2491032" y="1895380"/>
        <a:ext cx="2215974" cy="109357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41B80-4310-48CF-B0B8-BB8EBBF2FFE0}">
      <dsp:nvSpPr>
        <dsp:cNvPr id="0" name=""/>
        <dsp:cNvSpPr/>
      </dsp:nvSpPr>
      <dsp:spPr>
        <a:xfrm>
          <a:off x="1936287" y="2932869"/>
          <a:ext cx="2366574" cy="2366574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Perda do conhecimento do processo produtivo pelo trabalhador</a:t>
          </a:r>
        </a:p>
      </dsp:txBody>
      <dsp:txXfrm>
        <a:off x="2412074" y="3487228"/>
        <a:ext cx="1415000" cy="1216468"/>
      </dsp:txXfrm>
    </dsp:sp>
    <dsp:sp modelId="{F466A95B-95C8-41A5-A822-043E065241D5}">
      <dsp:nvSpPr>
        <dsp:cNvPr id="0" name=""/>
        <dsp:cNvSpPr/>
      </dsp:nvSpPr>
      <dsp:spPr>
        <a:xfrm>
          <a:off x="408780" y="2294066"/>
          <a:ext cx="2022327" cy="1880006"/>
        </a:xfrm>
        <a:prstGeom prst="gear6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Maior produtividade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 </a:t>
          </a:r>
        </a:p>
      </dsp:txBody>
      <dsp:txXfrm>
        <a:off x="902765" y="2770224"/>
        <a:ext cx="1034357" cy="927690"/>
      </dsp:txXfrm>
    </dsp:sp>
    <dsp:sp modelId="{26A573AD-2F29-4105-9EEB-3F06CB616783}">
      <dsp:nvSpPr>
        <dsp:cNvPr id="0" name=""/>
        <dsp:cNvSpPr/>
      </dsp:nvSpPr>
      <dsp:spPr>
        <a:xfrm rot="20700000">
          <a:off x="1523388" y="1186083"/>
          <a:ext cx="1686370" cy="1686370"/>
        </a:xfrm>
        <a:prstGeom prst="gear6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Maior divisão do trabalho</a:t>
          </a:r>
        </a:p>
      </dsp:txBody>
      <dsp:txXfrm rot="-20700000">
        <a:off x="1893259" y="1555953"/>
        <a:ext cx="946629" cy="946629"/>
      </dsp:txXfrm>
    </dsp:sp>
    <dsp:sp modelId="{B79445B1-6F5B-48B6-8EF4-D36A2A36EA97}">
      <dsp:nvSpPr>
        <dsp:cNvPr id="0" name=""/>
        <dsp:cNvSpPr/>
      </dsp:nvSpPr>
      <dsp:spPr>
        <a:xfrm>
          <a:off x="1755505" y="2575080"/>
          <a:ext cx="3029214" cy="3029214"/>
        </a:xfrm>
        <a:prstGeom prst="circularArrow">
          <a:avLst>
            <a:gd name="adj1" fmla="val 4687"/>
            <a:gd name="adj2" fmla="val 299029"/>
            <a:gd name="adj3" fmla="val 2518752"/>
            <a:gd name="adj4" fmla="val 158557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0704C-2138-4966-A832-F2060CDC6A19}">
      <dsp:nvSpPr>
        <dsp:cNvPr id="0" name=""/>
        <dsp:cNvSpPr/>
      </dsp:nvSpPr>
      <dsp:spPr>
        <a:xfrm>
          <a:off x="254560" y="1992207"/>
          <a:ext cx="2200913" cy="22009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98342-0420-4F4F-B127-9C40D90FD07A}">
      <dsp:nvSpPr>
        <dsp:cNvPr id="0" name=""/>
        <dsp:cNvSpPr/>
      </dsp:nvSpPr>
      <dsp:spPr>
        <a:xfrm>
          <a:off x="1133313" y="816238"/>
          <a:ext cx="2373028" cy="237302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50E17-B124-47AA-87A5-0812418520DE}">
      <dsp:nvSpPr>
        <dsp:cNvPr id="0" name=""/>
        <dsp:cNvSpPr/>
      </dsp:nvSpPr>
      <dsp:spPr>
        <a:xfrm>
          <a:off x="-6288782" y="-962008"/>
          <a:ext cx="7485696" cy="7485696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6356A-FED4-4453-9446-1E2E2FE93FD0}">
      <dsp:nvSpPr>
        <dsp:cNvPr id="0" name=""/>
        <dsp:cNvSpPr/>
      </dsp:nvSpPr>
      <dsp:spPr>
        <a:xfrm>
          <a:off x="626380" y="289764"/>
          <a:ext cx="9815663" cy="11312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9139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>
              <a:latin typeface="Roboto" panose="02000000000000000000" pitchFamily="2" charset="0"/>
              <a:ea typeface="Roboto" panose="02000000000000000000" pitchFamily="2" charset="0"/>
            </a:rPr>
            <a:t>Melhorias técnicas na agricultura e desenvolvimento da medicina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Aumento da população mundial. </a:t>
          </a:r>
        </a:p>
      </dsp:txBody>
      <dsp:txXfrm>
        <a:off x="626380" y="289764"/>
        <a:ext cx="9815663" cy="1131243"/>
      </dsp:txXfrm>
    </dsp:sp>
    <dsp:sp modelId="{2C061E2A-24B1-43B6-9513-582A1A1682A9}">
      <dsp:nvSpPr>
        <dsp:cNvPr id="0" name=""/>
        <dsp:cNvSpPr/>
      </dsp:nvSpPr>
      <dsp:spPr>
        <a:xfrm>
          <a:off x="91624" y="320630"/>
          <a:ext cx="1069510" cy="10695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BEF216-3E8B-41C0-AEB5-429B23442925}">
      <dsp:nvSpPr>
        <dsp:cNvPr id="0" name=""/>
        <dsp:cNvSpPr/>
      </dsp:nvSpPr>
      <dsp:spPr>
        <a:xfrm>
          <a:off x="1142097" y="1583847"/>
          <a:ext cx="9325123" cy="1374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9139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Roboto" panose="02000000000000000000" pitchFamily="2" charset="0"/>
              <a:ea typeface="Roboto" panose="02000000000000000000" pitchFamily="2" charset="0"/>
            </a:rPr>
            <a:t>Crescimento dos transportes terrestres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kern="1200" dirty="0">
              <a:latin typeface="Roboto" panose="02000000000000000000" pitchFamily="2" charset="0"/>
              <a:ea typeface="Roboto" panose="02000000000000000000" pitchFamily="2" charset="0"/>
            </a:rPr>
            <a:t>Diminuição do tempo das viagens;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kern="1200" dirty="0">
              <a:latin typeface="Roboto" panose="02000000000000000000" pitchFamily="2" charset="0"/>
              <a:ea typeface="Roboto" panose="02000000000000000000" pitchFamily="2" charset="0"/>
            </a:rPr>
            <a:t>Maior circulação de pessoas e mercadorias.</a:t>
          </a:r>
        </a:p>
      </dsp:txBody>
      <dsp:txXfrm>
        <a:off x="1142097" y="1583847"/>
        <a:ext cx="9325123" cy="1374937"/>
      </dsp:txXfrm>
    </dsp:sp>
    <dsp:sp modelId="{4206CC47-D215-49C0-8F78-BC30EB1F2977}">
      <dsp:nvSpPr>
        <dsp:cNvPr id="0" name=""/>
        <dsp:cNvSpPr/>
      </dsp:nvSpPr>
      <dsp:spPr>
        <a:xfrm>
          <a:off x="563175" y="1648244"/>
          <a:ext cx="1158868" cy="1246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380762-040E-4957-8858-1355442CC430}">
      <dsp:nvSpPr>
        <dsp:cNvPr id="0" name=""/>
        <dsp:cNvSpPr/>
      </dsp:nvSpPr>
      <dsp:spPr>
        <a:xfrm>
          <a:off x="1116920" y="3181461"/>
          <a:ext cx="9325123" cy="855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9139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Roboto" panose="02000000000000000000" pitchFamily="2" charset="0"/>
              <a:ea typeface="Roboto" panose="02000000000000000000" pitchFamily="2" charset="0"/>
            </a:rPr>
            <a:t>Desenvolvimentos dos transportes por rios e mares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Aumento da migração entre os continentes.</a:t>
          </a:r>
        </a:p>
      </dsp:txBody>
      <dsp:txXfrm>
        <a:off x="1116920" y="3181461"/>
        <a:ext cx="9325123" cy="855608"/>
      </dsp:txXfrm>
    </dsp:sp>
    <dsp:sp modelId="{6582977A-D34A-4800-B06F-15F7BBE4B7C6}">
      <dsp:nvSpPr>
        <dsp:cNvPr id="0" name=""/>
        <dsp:cNvSpPr/>
      </dsp:nvSpPr>
      <dsp:spPr>
        <a:xfrm>
          <a:off x="488860" y="3046520"/>
          <a:ext cx="1069510" cy="10695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2E6C8D-4DAB-47FA-AA89-A9126D973B28}">
      <dsp:nvSpPr>
        <dsp:cNvPr id="0" name=""/>
        <dsp:cNvSpPr/>
      </dsp:nvSpPr>
      <dsp:spPr>
        <a:xfrm>
          <a:off x="626380" y="4278488"/>
          <a:ext cx="9815663" cy="855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913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Roboto" panose="02000000000000000000" pitchFamily="2" charset="0"/>
              <a:ea typeface="Roboto" panose="02000000000000000000" pitchFamily="2" charset="0"/>
            </a:rPr>
            <a:t>Mudanças na forma de ver e viver o mundo</a:t>
          </a:r>
        </a:p>
      </dsp:txBody>
      <dsp:txXfrm>
        <a:off x="626380" y="4278488"/>
        <a:ext cx="9815663" cy="855608"/>
      </dsp:txXfrm>
    </dsp:sp>
    <dsp:sp modelId="{4DE3F8B0-99D7-41B4-825C-FC7E4C3067CF}">
      <dsp:nvSpPr>
        <dsp:cNvPr id="0" name=""/>
        <dsp:cNvSpPr/>
      </dsp:nvSpPr>
      <dsp:spPr>
        <a:xfrm>
          <a:off x="91624" y="4171537"/>
          <a:ext cx="1069510" cy="10695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D2CF1-CF01-4A51-9859-F3CF4887C304}">
      <dsp:nvSpPr>
        <dsp:cNvPr id="0" name=""/>
        <dsp:cNvSpPr/>
      </dsp:nvSpPr>
      <dsp:spPr>
        <a:xfrm rot="5400000">
          <a:off x="670917" y="1265659"/>
          <a:ext cx="2020904" cy="336274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A49B9-9EDF-4EE7-A133-D6505EAF3784}">
      <dsp:nvSpPr>
        <dsp:cNvPr id="0" name=""/>
        <dsp:cNvSpPr/>
      </dsp:nvSpPr>
      <dsp:spPr>
        <a:xfrm>
          <a:off x="333578" y="2249141"/>
          <a:ext cx="3035900" cy="266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Crítica ao mercantilismo (prática econômica do Antigo Regime) e à sua principal característica: a intervenção do governo na economia.</a:t>
          </a:r>
          <a:endParaRPr lang="pt-BR" sz="2000" kern="1200" dirty="0"/>
        </a:p>
      </dsp:txBody>
      <dsp:txXfrm>
        <a:off x="333578" y="2249141"/>
        <a:ext cx="3035900" cy="266114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289CC-F326-4CA5-9878-01F901538A76}">
      <dsp:nvSpPr>
        <dsp:cNvPr id="0" name=""/>
        <dsp:cNvSpPr/>
      </dsp:nvSpPr>
      <dsp:spPr>
        <a:xfrm rot="5400000">
          <a:off x="207911" y="1095796"/>
          <a:ext cx="776592" cy="8841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ECE2A-766E-4524-BB20-0185C94EA22B}">
      <dsp:nvSpPr>
        <dsp:cNvPr id="0" name=""/>
        <dsp:cNvSpPr/>
      </dsp:nvSpPr>
      <dsp:spPr>
        <a:xfrm>
          <a:off x="12397" y="316855"/>
          <a:ext cx="1307324" cy="915084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Baixa produtividade agrícola</a:t>
          </a:r>
        </a:p>
      </dsp:txBody>
      <dsp:txXfrm>
        <a:off x="57076" y="361534"/>
        <a:ext cx="1217966" cy="825726"/>
      </dsp:txXfrm>
    </dsp:sp>
    <dsp:sp modelId="{7932F911-7F8A-4D69-A20D-63601894F6A1}">
      <dsp:nvSpPr>
        <dsp:cNvPr id="0" name=""/>
        <dsp:cNvSpPr/>
      </dsp:nvSpPr>
      <dsp:spPr>
        <a:xfrm>
          <a:off x="1299663" y="292721"/>
          <a:ext cx="950823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D0D56-1F89-40D1-A02F-C0984ADF0DCC}">
      <dsp:nvSpPr>
        <dsp:cNvPr id="0" name=""/>
        <dsp:cNvSpPr/>
      </dsp:nvSpPr>
      <dsp:spPr>
        <a:xfrm rot="5400000">
          <a:off x="847302" y="2113494"/>
          <a:ext cx="776592" cy="8841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A0E2E-62BB-4E60-B226-C7F8E46931CE}">
      <dsp:nvSpPr>
        <dsp:cNvPr id="0" name=""/>
        <dsp:cNvSpPr/>
      </dsp:nvSpPr>
      <dsp:spPr>
        <a:xfrm>
          <a:off x="529191" y="1326669"/>
          <a:ext cx="1307324" cy="915084"/>
        </a:xfrm>
        <a:prstGeom prst="roundRect">
          <a:avLst>
            <a:gd name="adj" fmla="val 1667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Baixa oferta de alimentos e preços altos</a:t>
          </a:r>
        </a:p>
      </dsp:txBody>
      <dsp:txXfrm>
        <a:off x="573870" y="1371348"/>
        <a:ext cx="1217966" cy="825726"/>
      </dsp:txXfrm>
    </dsp:sp>
    <dsp:sp modelId="{899CC5B8-B839-40F2-84F1-D7C9188AA27E}">
      <dsp:nvSpPr>
        <dsp:cNvPr id="0" name=""/>
        <dsp:cNvSpPr/>
      </dsp:nvSpPr>
      <dsp:spPr>
        <a:xfrm>
          <a:off x="2393396" y="1350144"/>
          <a:ext cx="950823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29B0D-BAD5-45E3-90BF-87870FE1CF59}">
      <dsp:nvSpPr>
        <dsp:cNvPr id="0" name=""/>
        <dsp:cNvSpPr/>
      </dsp:nvSpPr>
      <dsp:spPr>
        <a:xfrm rot="5400000">
          <a:off x="1430950" y="3239869"/>
          <a:ext cx="776592" cy="8841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576C8-92B6-443A-AA32-B78758918B4A}">
      <dsp:nvSpPr>
        <dsp:cNvPr id="0" name=""/>
        <dsp:cNvSpPr/>
      </dsp:nvSpPr>
      <dsp:spPr>
        <a:xfrm>
          <a:off x="1181266" y="2359571"/>
          <a:ext cx="1307324" cy="915084"/>
        </a:xfrm>
        <a:prstGeom prst="roundRect">
          <a:avLst>
            <a:gd name="adj" fmla="val 1667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Inundações e secas na década de 1780</a:t>
          </a:r>
        </a:p>
      </dsp:txBody>
      <dsp:txXfrm>
        <a:off x="1225945" y="2404250"/>
        <a:ext cx="1217966" cy="825726"/>
      </dsp:txXfrm>
    </dsp:sp>
    <dsp:sp modelId="{9788CA67-09A2-4FAA-820D-B8E427DD66C3}">
      <dsp:nvSpPr>
        <dsp:cNvPr id="0" name=""/>
        <dsp:cNvSpPr/>
      </dsp:nvSpPr>
      <dsp:spPr>
        <a:xfrm>
          <a:off x="3477306" y="2378086"/>
          <a:ext cx="950823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17ADB-E1A9-4FC3-B50D-43443E66736F}">
      <dsp:nvSpPr>
        <dsp:cNvPr id="0" name=""/>
        <dsp:cNvSpPr/>
      </dsp:nvSpPr>
      <dsp:spPr>
        <a:xfrm>
          <a:off x="1755438" y="3405339"/>
          <a:ext cx="1482793" cy="1041540"/>
        </a:xfrm>
        <a:prstGeom prst="roundRect">
          <a:avLst>
            <a:gd name="adj" fmla="val 166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Aumento brusco do preço dos alimentos, resultando em fome para os mais pobres</a:t>
          </a:r>
        </a:p>
      </dsp:txBody>
      <dsp:txXfrm>
        <a:off x="1806291" y="3456192"/>
        <a:ext cx="1381087" cy="93983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289CC-F326-4CA5-9878-01F901538A76}">
      <dsp:nvSpPr>
        <dsp:cNvPr id="0" name=""/>
        <dsp:cNvSpPr/>
      </dsp:nvSpPr>
      <dsp:spPr>
        <a:xfrm rot="10800000">
          <a:off x="3686094" y="1197898"/>
          <a:ext cx="875228" cy="768779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ECE2A-766E-4524-BB20-0185C94EA22B}">
      <dsp:nvSpPr>
        <dsp:cNvPr id="0" name=""/>
        <dsp:cNvSpPr/>
      </dsp:nvSpPr>
      <dsp:spPr>
        <a:xfrm>
          <a:off x="3404104" y="292466"/>
          <a:ext cx="1294171" cy="90587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Falência de empresas e desemprego</a:t>
          </a:r>
        </a:p>
      </dsp:txBody>
      <dsp:txXfrm>
        <a:off x="3448333" y="336695"/>
        <a:ext cx="1205713" cy="817420"/>
      </dsp:txXfrm>
    </dsp:sp>
    <dsp:sp modelId="{7932F911-7F8A-4D69-A20D-63601894F6A1}">
      <dsp:nvSpPr>
        <dsp:cNvPr id="0" name=""/>
        <dsp:cNvSpPr/>
      </dsp:nvSpPr>
      <dsp:spPr>
        <a:xfrm>
          <a:off x="2466716" y="349678"/>
          <a:ext cx="941257" cy="732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D0D56-1F89-40D1-A02F-C0984ADF0DCC}">
      <dsp:nvSpPr>
        <dsp:cNvPr id="0" name=""/>
        <dsp:cNvSpPr/>
      </dsp:nvSpPr>
      <dsp:spPr>
        <a:xfrm rot="10800000">
          <a:off x="3140346" y="2184693"/>
          <a:ext cx="875228" cy="768779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A0E2E-62BB-4E60-B226-C7F8E46931CE}">
      <dsp:nvSpPr>
        <dsp:cNvPr id="0" name=""/>
        <dsp:cNvSpPr/>
      </dsp:nvSpPr>
      <dsp:spPr>
        <a:xfrm>
          <a:off x="2881796" y="1320330"/>
          <a:ext cx="1294171" cy="905878"/>
        </a:xfrm>
        <a:prstGeom prst="roundRect">
          <a:avLst>
            <a:gd name="adj" fmla="val 1667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Redução do poder de compra da população</a:t>
          </a:r>
        </a:p>
      </dsp:txBody>
      <dsp:txXfrm>
        <a:off x="2926025" y="1364559"/>
        <a:ext cx="1205713" cy="817420"/>
      </dsp:txXfrm>
    </dsp:sp>
    <dsp:sp modelId="{899CC5B8-B839-40F2-84F1-D7C9188AA27E}">
      <dsp:nvSpPr>
        <dsp:cNvPr id="0" name=""/>
        <dsp:cNvSpPr/>
      </dsp:nvSpPr>
      <dsp:spPr>
        <a:xfrm>
          <a:off x="1409957" y="1396463"/>
          <a:ext cx="941257" cy="732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29B0D-BAD5-45E3-90BF-87870FE1CF59}">
      <dsp:nvSpPr>
        <dsp:cNvPr id="0" name=""/>
        <dsp:cNvSpPr/>
      </dsp:nvSpPr>
      <dsp:spPr>
        <a:xfrm rot="10800000">
          <a:off x="2661484" y="3274244"/>
          <a:ext cx="875228" cy="768779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576C8-92B6-443A-AA32-B78758918B4A}">
      <dsp:nvSpPr>
        <dsp:cNvPr id="0" name=""/>
        <dsp:cNvSpPr/>
      </dsp:nvSpPr>
      <dsp:spPr>
        <a:xfrm>
          <a:off x="2351075" y="2358467"/>
          <a:ext cx="1294171" cy="905878"/>
        </a:xfrm>
        <a:prstGeom prst="roundRect">
          <a:avLst>
            <a:gd name="adj" fmla="val 1667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Encarecimento dos preços das mercadorias</a:t>
          </a:r>
        </a:p>
      </dsp:txBody>
      <dsp:txXfrm>
        <a:off x="2395304" y="2402696"/>
        <a:ext cx="1205713" cy="817420"/>
      </dsp:txXfrm>
    </dsp:sp>
    <dsp:sp modelId="{9788CA67-09A2-4FAA-820D-B8E427DD66C3}">
      <dsp:nvSpPr>
        <dsp:cNvPr id="0" name=""/>
        <dsp:cNvSpPr/>
      </dsp:nvSpPr>
      <dsp:spPr>
        <a:xfrm>
          <a:off x="343475" y="2414063"/>
          <a:ext cx="941257" cy="732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17ADB-E1A9-4FC3-B50D-43443E66736F}">
      <dsp:nvSpPr>
        <dsp:cNvPr id="0" name=""/>
        <dsp:cNvSpPr/>
      </dsp:nvSpPr>
      <dsp:spPr>
        <a:xfrm>
          <a:off x="1700916" y="3406903"/>
          <a:ext cx="1458260" cy="957486"/>
        </a:xfrm>
        <a:prstGeom prst="roundRect">
          <a:avLst>
            <a:gd name="adj" fmla="val 166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Aumento dos impostos por parte da monarquia absolutista</a:t>
          </a:r>
        </a:p>
      </dsp:txBody>
      <dsp:txXfrm>
        <a:off x="1747665" y="3453652"/>
        <a:ext cx="1364762" cy="86398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4A9C0-B01F-4C2A-BBB3-0E2041CBE368}">
      <dsp:nvSpPr>
        <dsp:cNvPr id="0" name=""/>
        <dsp:cNvSpPr/>
      </dsp:nvSpPr>
      <dsp:spPr>
        <a:xfrm>
          <a:off x="0" y="2215"/>
          <a:ext cx="991648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A9D18-6AA7-4234-A37A-48A09A8C52BB}">
      <dsp:nvSpPr>
        <dsp:cNvPr id="0" name=""/>
        <dsp:cNvSpPr/>
      </dsp:nvSpPr>
      <dsp:spPr>
        <a:xfrm>
          <a:off x="0" y="2215"/>
          <a:ext cx="9916487" cy="67591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Necessidade de recursos para equilibrar as contas e insatisfação da população</a:t>
          </a:r>
        </a:p>
      </dsp:txBody>
      <dsp:txXfrm>
        <a:off x="0" y="2215"/>
        <a:ext cx="9916487" cy="675917"/>
      </dsp:txXfrm>
    </dsp:sp>
    <dsp:sp modelId="{915CDEFA-6BCD-4BCA-BA70-036193C75B8D}">
      <dsp:nvSpPr>
        <dsp:cNvPr id="0" name=""/>
        <dsp:cNvSpPr/>
      </dsp:nvSpPr>
      <dsp:spPr>
        <a:xfrm>
          <a:off x="0" y="678132"/>
          <a:ext cx="9916487" cy="0"/>
        </a:xfrm>
        <a:prstGeom prst="line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E9E06-2C9A-4235-BA28-E7F6FDA961B8}">
      <dsp:nvSpPr>
        <dsp:cNvPr id="0" name=""/>
        <dsp:cNvSpPr/>
      </dsp:nvSpPr>
      <dsp:spPr>
        <a:xfrm>
          <a:off x="0" y="678132"/>
          <a:ext cx="9916487" cy="67591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Governo de Luís XVI convoca os Estados Gerais</a:t>
          </a:r>
        </a:p>
      </dsp:txBody>
      <dsp:txXfrm>
        <a:off x="0" y="678132"/>
        <a:ext cx="9916487" cy="675917"/>
      </dsp:txXfrm>
    </dsp:sp>
    <dsp:sp modelId="{BFAD2D99-B0DA-441D-A168-BEE353E55C84}">
      <dsp:nvSpPr>
        <dsp:cNvPr id="0" name=""/>
        <dsp:cNvSpPr/>
      </dsp:nvSpPr>
      <dsp:spPr>
        <a:xfrm>
          <a:off x="0" y="1354050"/>
          <a:ext cx="9916487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37302-12BF-4B1A-9DD7-493CA9993553}">
      <dsp:nvSpPr>
        <dsp:cNvPr id="0" name=""/>
        <dsp:cNvSpPr/>
      </dsp:nvSpPr>
      <dsp:spPr>
        <a:xfrm>
          <a:off x="0" y="1354050"/>
          <a:ext cx="9916487" cy="67591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Participação dos três Estados = um voto para cada. O Terceiro Estado exige um voto por cabeça. </a:t>
          </a:r>
        </a:p>
      </dsp:txBody>
      <dsp:txXfrm>
        <a:off x="0" y="1354050"/>
        <a:ext cx="9916487" cy="675917"/>
      </dsp:txXfrm>
    </dsp:sp>
    <dsp:sp modelId="{C874651C-1B4C-4F38-847F-25EAD5516239}">
      <dsp:nvSpPr>
        <dsp:cNvPr id="0" name=""/>
        <dsp:cNvSpPr/>
      </dsp:nvSpPr>
      <dsp:spPr>
        <a:xfrm>
          <a:off x="0" y="2029967"/>
          <a:ext cx="9916487" cy="0"/>
        </a:xfrm>
        <a:prstGeom prst="line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ED646-AFE1-4BB1-AE5F-592549F7DA1A}">
      <dsp:nvSpPr>
        <dsp:cNvPr id="0" name=""/>
        <dsp:cNvSpPr/>
      </dsp:nvSpPr>
      <dsp:spPr>
        <a:xfrm>
          <a:off x="0" y="2029967"/>
          <a:ext cx="9916487" cy="67591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Luís XVI e nobreza recusam e reprimem a assembleia.</a:t>
          </a:r>
        </a:p>
      </dsp:txBody>
      <dsp:txXfrm>
        <a:off x="0" y="2029967"/>
        <a:ext cx="9916487" cy="675917"/>
      </dsp:txXfrm>
    </dsp:sp>
    <dsp:sp modelId="{A5DDEF11-C4CC-483F-8BF2-5FA4315880CE}">
      <dsp:nvSpPr>
        <dsp:cNvPr id="0" name=""/>
        <dsp:cNvSpPr/>
      </dsp:nvSpPr>
      <dsp:spPr>
        <a:xfrm>
          <a:off x="0" y="2705884"/>
          <a:ext cx="9916487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C1A9F-1F3C-44E2-859C-47EA1C08A78A}">
      <dsp:nvSpPr>
        <dsp:cNvPr id="0" name=""/>
        <dsp:cNvSpPr/>
      </dsp:nvSpPr>
      <dsp:spPr>
        <a:xfrm>
          <a:off x="0" y="2727737"/>
          <a:ext cx="9916487" cy="67591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Ameaças de repressão </a:t>
          </a:r>
          <a:r>
            <a:rPr lang="pt-BR" sz="1400" b="1" kern="12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→ </a:t>
          </a:r>
          <a:r>
            <a:rPr lang="pt-BR" sz="1400" b="1" kern="1200" dirty="0">
              <a:latin typeface="Roboto" pitchFamily="2" charset="0"/>
              <a:ea typeface="Roboto" pitchFamily="2" charset="0"/>
            </a:rPr>
            <a:t>Queda da Bastilha e revolta dos camponeses.</a:t>
          </a:r>
        </a:p>
      </dsp:txBody>
      <dsp:txXfrm>
        <a:off x="0" y="2727737"/>
        <a:ext cx="9916487" cy="675917"/>
      </dsp:txXfrm>
    </dsp:sp>
    <dsp:sp modelId="{002B8501-15DF-4DB1-9467-67CEDB6CAE8F}">
      <dsp:nvSpPr>
        <dsp:cNvPr id="0" name=""/>
        <dsp:cNvSpPr/>
      </dsp:nvSpPr>
      <dsp:spPr>
        <a:xfrm>
          <a:off x="0" y="3381801"/>
          <a:ext cx="9916487" cy="0"/>
        </a:xfrm>
        <a:prstGeom prst="line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9A0FB-A825-448E-A50C-560273465E33}">
      <dsp:nvSpPr>
        <dsp:cNvPr id="0" name=""/>
        <dsp:cNvSpPr/>
      </dsp:nvSpPr>
      <dsp:spPr>
        <a:xfrm>
          <a:off x="0" y="3381801"/>
          <a:ext cx="9916487" cy="67591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Assembleia Nacional abole a servidão, os dízimos e os privilégios do clero e da nobreza. </a:t>
          </a:r>
        </a:p>
      </dsp:txBody>
      <dsp:txXfrm>
        <a:off x="0" y="3381801"/>
        <a:ext cx="9916487" cy="675917"/>
      </dsp:txXfrm>
    </dsp:sp>
    <dsp:sp modelId="{C98CF6D8-4330-4CED-8D6D-0DF4CCC487CD}">
      <dsp:nvSpPr>
        <dsp:cNvPr id="0" name=""/>
        <dsp:cNvSpPr/>
      </dsp:nvSpPr>
      <dsp:spPr>
        <a:xfrm>
          <a:off x="0" y="4057719"/>
          <a:ext cx="9916487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1BF3A-DBBD-4311-AFE6-2F660D6C39B1}">
      <dsp:nvSpPr>
        <dsp:cNvPr id="0" name=""/>
        <dsp:cNvSpPr/>
      </dsp:nvSpPr>
      <dsp:spPr>
        <a:xfrm>
          <a:off x="0" y="4057719"/>
          <a:ext cx="9916487" cy="67591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Declaração dos Direitos do Homem e do Cidadão.</a:t>
          </a:r>
        </a:p>
      </dsp:txBody>
      <dsp:txXfrm>
        <a:off x="0" y="4057719"/>
        <a:ext cx="9916487" cy="675917"/>
      </dsp:txXfrm>
    </dsp:sp>
    <dsp:sp modelId="{11BBE9C9-8188-4F82-AD9C-E4725EC796D3}">
      <dsp:nvSpPr>
        <dsp:cNvPr id="0" name=""/>
        <dsp:cNvSpPr/>
      </dsp:nvSpPr>
      <dsp:spPr>
        <a:xfrm>
          <a:off x="0" y="4733636"/>
          <a:ext cx="9916487" cy="0"/>
        </a:xfrm>
        <a:prstGeom prst="line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82F69-3EE4-4F00-948F-FC3428AF2A49}">
      <dsp:nvSpPr>
        <dsp:cNvPr id="0" name=""/>
        <dsp:cNvSpPr/>
      </dsp:nvSpPr>
      <dsp:spPr>
        <a:xfrm>
          <a:off x="0" y="4733636"/>
          <a:ext cx="9916487" cy="58727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Confisco de bens da Igreja.</a:t>
          </a:r>
        </a:p>
      </dsp:txBody>
      <dsp:txXfrm>
        <a:off x="0" y="4733636"/>
        <a:ext cx="9916487" cy="587270"/>
      </dsp:txXfrm>
    </dsp:sp>
    <dsp:sp modelId="{13AA1502-AF59-405F-947F-F3322A4A04E2}">
      <dsp:nvSpPr>
        <dsp:cNvPr id="0" name=""/>
        <dsp:cNvSpPr/>
      </dsp:nvSpPr>
      <dsp:spPr>
        <a:xfrm>
          <a:off x="0" y="5320907"/>
          <a:ext cx="9916487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EA05E-BA06-4C7B-95F1-83FFBF65B767}">
      <dsp:nvSpPr>
        <dsp:cNvPr id="0" name=""/>
        <dsp:cNvSpPr/>
      </dsp:nvSpPr>
      <dsp:spPr>
        <a:xfrm>
          <a:off x="0" y="5320907"/>
          <a:ext cx="9916487" cy="67591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Fuga de parte dos nobres e do clero e organização de um exército no exterior para combater os revolucionários.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>
            <a:latin typeface="Roboto" pitchFamily="2" charset="0"/>
            <a:ea typeface="Roboto" pitchFamily="2" charset="0"/>
          </a:endParaRPr>
        </a:p>
      </dsp:txBody>
      <dsp:txXfrm>
        <a:off x="0" y="5320907"/>
        <a:ext cx="9916487" cy="67591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67F1B-E011-4B9B-A210-3329B26377C5}">
      <dsp:nvSpPr>
        <dsp:cNvPr id="0" name=""/>
        <dsp:cNvSpPr/>
      </dsp:nvSpPr>
      <dsp:spPr>
        <a:xfrm>
          <a:off x="544079" y="85055"/>
          <a:ext cx="1584154" cy="79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Roboto" panose="02000000000000000000" pitchFamily="2" charset="0"/>
              <a:ea typeface="Roboto" panose="02000000000000000000" pitchFamily="2" charset="0"/>
            </a:rPr>
            <a:t>Consulado (1799-1804)</a:t>
          </a:r>
          <a:endParaRPr lang="pt-BR" sz="2100" kern="1200" dirty="0"/>
        </a:p>
      </dsp:txBody>
      <dsp:txXfrm>
        <a:off x="567278" y="108254"/>
        <a:ext cx="1537756" cy="745679"/>
      </dsp:txXfrm>
    </dsp:sp>
    <dsp:sp modelId="{D2EEE3A1-DE27-477A-8917-4533CBE115DD}">
      <dsp:nvSpPr>
        <dsp:cNvPr id="0" name=""/>
        <dsp:cNvSpPr/>
      </dsp:nvSpPr>
      <dsp:spPr>
        <a:xfrm>
          <a:off x="702494" y="877132"/>
          <a:ext cx="126510" cy="510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556"/>
              </a:lnTo>
              <a:lnTo>
                <a:pt x="126510" y="510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D0D89-DA4A-42BA-8BD6-25369A45B84F}">
      <dsp:nvSpPr>
        <dsp:cNvPr id="0" name=""/>
        <dsp:cNvSpPr/>
      </dsp:nvSpPr>
      <dsp:spPr>
        <a:xfrm>
          <a:off x="829005" y="991651"/>
          <a:ext cx="2551565" cy="79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Nova Constituição: manteve a República, mas deu enormes poderes a Napoleão. </a:t>
          </a:r>
          <a:endParaRPr lang="pt-BR" sz="1400" kern="1200" dirty="0"/>
        </a:p>
      </dsp:txBody>
      <dsp:txXfrm>
        <a:off x="852204" y="1014850"/>
        <a:ext cx="2505167" cy="745679"/>
      </dsp:txXfrm>
    </dsp:sp>
    <dsp:sp modelId="{A9D91909-EF88-40DA-BF6A-ED2996F35C82}">
      <dsp:nvSpPr>
        <dsp:cNvPr id="0" name=""/>
        <dsp:cNvSpPr/>
      </dsp:nvSpPr>
      <dsp:spPr>
        <a:xfrm>
          <a:off x="702494" y="877132"/>
          <a:ext cx="126510" cy="1500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0653"/>
              </a:lnTo>
              <a:lnTo>
                <a:pt x="126510" y="15006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57A82-36F9-47E1-B933-E6516BD38F80}">
      <dsp:nvSpPr>
        <dsp:cNvPr id="0" name=""/>
        <dsp:cNvSpPr/>
      </dsp:nvSpPr>
      <dsp:spPr>
        <a:xfrm>
          <a:off x="829005" y="1981747"/>
          <a:ext cx="2577114" cy="79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Prisão de adversários e censura à imprensa.</a:t>
          </a:r>
          <a:endParaRPr lang="pt-BR" sz="1400" kern="1200" dirty="0"/>
        </a:p>
      </dsp:txBody>
      <dsp:txXfrm>
        <a:off x="852204" y="2004946"/>
        <a:ext cx="2530716" cy="745679"/>
      </dsp:txXfrm>
    </dsp:sp>
    <dsp:sp modelId="{93E70461-62BD-4196-A637-9014E221249E}">
      <dsp:nvSpPr>
        <dsp:cNvPr id="0" name=""/>
        <dsp:cNvSpPr/>
      </dsp:nvSpPr>
      <dsp:spPr>
        <a:xfrm>
          <a:off x="702494" y="877132"/>
          <a:ext cx="126510" cy="2490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749"/>
              </a:lnTo>
              <a:lnTo>
                <a:pt x="126510" y="2490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855B7-5220-472C-B0E4-5EA5BF7D9AF8}">
      <dsp:nvSpPr>
        <dsp:cNvPr id="0" name=""/>
        <dsp:cNvSpPr/>
      </dsp:nvSpPr>
      <dsp:spPr>
        <a:xfrm>
          <a:off x="829005" y="2971843"/>
          <a:ext cx="2551565" cy="79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Autopromoção de Napoleão.</a:t>
          </a:r>
          <a:endParaRPr lang="pt-BR" sz="1400" kern="1200" dirty="0"/>
        </a:p>
      </dsp:txBody>
      <dsp:txXfrm>
        <a:off x="852204" y="2995042"/>
        <a:ext cx="2505167" cy="74567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67F1B-E011-4B9B-A210-3329B26377C5}">
      <dsp:nvSpPr>
        <dsp:cNvPr id="0" name=""/>
        <dsp:cNvSpPr/>
      </dsp:nvSpPr>
      <dsp:spPr>
        <a:xfrm>
          <a:off x="396016" y="119098"/>
          <a:ext cx="1635150" cy="817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Império (1804-1815)</a:t>
          </a:r>
          <a:endParaRPr lang="pt-BR" sz="2000" kern="1200" dirty="0"/>
        </a:p>
      </dsp:txBody>
      <dsp:txXfrm>
        <a:off x="419962" y="143044"/>
        <a:ext cx="1587258" cy="769683"/>
      </dsp:txXfrm>
    </dsp:sp>
    <dsp:sp modelId="{D2EEE3A1-DE27-477A-8917-4533CBE115DD}">
      <dsp:nvSpPr>
        <dsp:cNvPr id="0" name=""/>
        <dsp:cNvSpPr/>
      </dsp:nvSpPr>
      <dsp:spPr>
        <a:xfrm>
          <a:off x="559531" y="936673"/>
          <a:ext cx="163515" cy="496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227"/>
              </a:lnTo>
              <a:lnTo>
                <a:pt x="163515" y="4962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D0D89-DA4A-42BA-8BD6-25369A45B84F}">
      <dsp:nvSpPr>
        <dsp:cNvPr id="0" name=""/>
        <dsp:cNvSpPr/>
      </dsp:nvSpPr>
      <dsp:spPr>
        <a:xfrm>
          <a:off x="723046" y="1024112"/>
          <a:ext cx="2705362" cy="817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Guerras expansionistas e anexação de novos territórios.</a:t>
          </a:r>
          <a:endParaRPr lang="pt-BR" sz="1400" kern="1200" dirty="0"/>
        </a:p>
      </dsp:txBody>
      <dsp:txXfrm>
        <a:off x="746992" y="1048058"/>
        <a:ext cx="2657470" cy="769683"/>
      </dsp:txXfrm>
    </dsp:sp>
    <dsp:sp modelId="{A9D91909-EF88-40DA-BF6A-ED2996F35C82}">
      <dsp:nvSpPr>
        <dsp:cNvPr id="0" name=""/>
        <dsp:cNvSpPr/>
      </dsp:nvSpPr>
      <dsp:spPr>
        <a:xfrm>
          <a:off x="559531" y="936673"/>
          <a:ext cx="163515" cy="1518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196"/>
              </a:lnTo>
              <a:lnTo>
                <a:pt x="163515" y="15181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57A82-36F9-47E1-B933-E6516BD38F80}">
      <dsp:nvSpPr>
        <dsp:cNvPr id="0" name=""/>
        <dsp:cNvSpPr/>
      </dsp:nvSpPr>
      <dsp:spPr>
        <a:xfrm>
          <a:off x="723046" y="2046081"/>
          <a:ext cx="2660075" cy="817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Tensão com a Inglaterra → Derrota da França na Batalha de </a:t>
          </a:r>
          <a:r>
            <a:rPr lang="pt-BR" sz="140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Trafalgar</a:t>
          </a:r>
          <a:r>
            <a:rPr lang="pt-BR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.</a:t>
          </a:r>
          <a:endParaRPr lang="pt-BR" sz="1400" kern="1200" dirty="0"/>
        </a:p>
      </dsp:txBody>
      <dsp:txXfrm>
        <a:off x="746992" y="2070027"/>
        <a:ext cx="2612183" cy="769683"/>
      </dsp:txXfrm>
    </dsp:sp>
    <dsp:sp modelId="{93E70461-62BD-4196-A637-9014E221249E}">
      <dsp:nvSpPr>
        <dsp:cNvPr id="0" name=""/>
        <dsp:cNvSpPr/>
      </dsp:nvSpPr>
      <dsp:spPr>
        <a:xfrm>
          <a:off x="559531" y="936673"/>
          <a:ext cx="163515" cy="2602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067"/>
              </a:lnTo>
              <a:lnTo>
                <a:pt x="163515" y="26020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855B7-5220-472C-B0E4-5EA5BF7D9AF8}">
      <dsp:nvSpPr>
        <dsp:cNvPr id="0" name=""/>
        <dsp:cNvSpPr/>
      </dsp:nvSpPr>
      <dsp:spPr>
        <a:xfrm>
          <a:off x="723046" y="3068050"/>
          <a:ext cx="2811438" cy="941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Bloqueio Continental (1806): resistência espanhola e transferência da corte portuguesa para o Brasil  </a:t>
          </a:r>
          <a:endParaRPr lang="pt-BR" sz="1400" kern="1200" dirty="0"/>
        </a:p>
      </dsp:txBody>
      <dsp:txXfrm>
        <a:off x="750618" y="3095622"/>
        <a:ext cx="2756294" cy="88623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0AF6E-4F6D-49BE-ABD5-62D7B61430F6}">
      <dsp:nvSpPr>
        <dsp:cNvPr id="0" name=""/>
        <dsp:cNvSpPr/>
      </dsp:nvSpPr>
      <dsp:spPr>
        <a:xfrm>
          <a:off x="1257" y="429519"/>
          <a:ext cx="1637098" cy="1637098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4C41C-6D0A-4C64-965F-C5048094F49A}">
      <dsp:nvSpPr>
        <dsp:cNvPr id="0" name=""/>
        <dsp:cNvSpPr/>
      </dsp:nvSpPr>
      <dsp:spPr>
        <a:xfrm>
          <a:off x="150823" y="656994"/>
          <a:ext cx="1637098" cy="16370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Críticas internas: milhares de mortes; fim do ideal de liberdade da Revolução Francesa; censura; autopromoção.</a:t>
          </a:r>
        </a:p>
      </dsp:txBody>
      <dsp:txXfrm>
        <a:off x="198772" y="704943"/>
        <a:ext cx="1541200" cy="1541200"/>
      </dsp:txXfrm>
    </dsp:sp>
    <dsp:sp modelId="{BA996A7B-DCEA-4932-A2C8-2D8A7F8A7B3F}">
      <dsp:nvSpPr>
        <dsp:cNvPr id="0" name=""/>
        <dsp:cNvSpPr/>
      </dsp:nvSpPr>
      <dsp:spPr>
        <a:xfrm>
          <a:off x="1953696" y="1051383"/>
          <a:ext cx="315341" cy="393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latin typeface="Roboto" pitchFamily="2" charset="0"/>
            <a:ea typeface="Roboto" pitchFamily="2" charset="0"/>
          </a:endParaRPr>
        </a:p>
      </dsp:txBody>
      <dsp:txXfrm>
        <a:off x="1953696" y="1130057"/>
        <a:ext cx="220739" cy="236023"/>
      </dsp:txXfrm>
    </dsp:sp>
    <dsp:sp modelId="{B1951631-4A9A-4798-AAD4-EA06612EDAC5}">
      <dsp:nvSpPr>
        <dsp:cNvPr id="0" name=""/>
        <dsp:cNvSpPr/>
      </dsp:nvSpPr>
      <dsp:spPr>
        <a:xfrm>
          <a:off x="2539330" y="429519"/>
          <a:ext cx="1637098" cy="1637098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228342"/>
            <a:satOff val="-8442"/>
            <a:lumOff val="2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ED96D-B462-4D65-82CA-CA8AACB5861C}">
      <dsp:nvSpPr>
        <dsp:cNvPr id="0" name=""/>
        <dsp:cNvSpPr/>
      </dsp:nvSpPr>
      <dsp:spPr>
        <a:xfrm>
          <a:off x="2720787" y="688885"/>
          <a:ext cx="1637098" cy="1637098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Reação dos povos dominados e ineficácia do Bloqueio Continental.</a:t>
          </a:r>
        </a:p>
      </dsp:txBody>
      <dsp:txXfrm>
        <a:off x="2768736" y="736834"/>
        <a:ext cx="1541200" cy="1541200"/>
      </dsp:txXfrm>
    </dsp:sp>
    <dsp:sp modelId="{2C1E812B-157B-4AF7-B2C2-8F12F091F670}">
      <dsp:nvSpPr>
        <dsp:cNvPr id="0" name=""/>
        <dsp:cNvSpPr/>
      </dsp:nvSpPr>
      <dsp:spPr>
        <a:xfrm>
          <a:off x="4491770" y="1051383"/>
          <a:ext cx="315341" cy="393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latin typeface="Roboto" pitchFamily="2" charset="0"/>
            <a:ea typeface="Roboto" pitchFamily="2" charset="0"/>
          </a:endParaRPr>
        </a:p>
      </dsp:txBody>
      <dsp:txXfrm>
        <a:off x="4491770" y="1130057"/>
        <a:ext cx="220739" cy="236023"/>
      </dsp:txXfrm>
    </dsp:sp>
    <dsp:sp modelId="{86917C8B-47B3-46F9-A334-339101ADFCE4}">
      <dsp:nvSpPr>
        <dsp:cNvPr id="0" name=""/>
        <dsp:cNvSpPr/>
      </dsp:nvSpPr>
      <dsp:spPr>
        <a:xfrm>
          <a:off x="5077403" y="429519"/>
          <a:ext cx="1637098" cy="1637098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456683"/>
            <a:satOff val="-16883"/>
            <a:lumOff val="5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1AF11-C4AF-4D5B-B8F0-7F8E0134627C}">
      <dsp:nvSpPr>
        <dsp:cNvPr id="0" name=""/>
        <dsp:cNvSpPr/>
      </dsp:nvSpPr>
      <dsp:spPr>
        <a:xfrm>
          <a:off x="5258860" y="667619"/>
          <a:ext cx="1637098" cy="1637098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Ataque à Rússia e derrota </a:t>
          </a:r>
          <a:r>
            <a:rPr lang="pt-BR" sz="1400" b="1" kern="12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→ fim da invencibilidade do exército napoleônico.</a:t>
          </a:r>
          <a:endParaRPr lang="pt-BR" sz="1400" b="1" kern="1200" dirty="0">
            <a:latin typeface="Roboto" pitchFamily="2" charset="0"/>
            <a:ea typeface="Roboto" pitchFamily="2" charset="0"/>
          </a:endParaRPr>
        </a:p>
      </dsp:txBody>
      <dsp:txXfrm>
        <a:off x="5306809" y="715568"/>
        <a:ext cx="1541200" cy="1541200"/>
      </dsp:txXfrm>
    </dsp:sp>
    <dsp:sp modelId="{A393CFB8-24A7-46D4-8585-3178412162BD}">
      <dsp:nvSpPr>
        <dsp:cNvPr id="0" name=""/>
        <dsp:cNvSpPr/>
      </dsp:nvSpPr>
      <dsp:spPr>
        <a:xfrm>
          <a:off x="7029843" y="1051383"/>
          <a:ext cx="315341" cy="393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latin typeface="Roboto" pitchFamily="2" charset="0"/>
            <a:ea typeface="Roboto" pitchFamily="2" charset="0"/>
          </a:endParaRPr>
        </a:p>
      </dsp:txBody>
      <dsp:txXfrm>
        <a:off x="7029843" y="1130057"/>
        <a:ext cx="220739" cy="236023"/>
      </dsp:txXfrm>
    </dsp:sp>
    <dsp:sp modelId="{C7631E59-B02B-42C2-91DA-7CE0A46F7F63}">
      <dsp:nvSpPr>
        <dsp:cNvPr id="0" name=""/>
        <dsp:cNvSpPr/>
      </dsp:nvSpPr>
      <dsp:spPr>
        <a:xfrm>
          <a:off x="7615477" y="429519"/>
          <a:ext cx="1637098" cy="1637098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1E4DC-FE0E-4035-BFFD-4BAD04C02162}">
      <dsp:nvSpPr>
        <dsp:cNvPr id="0" name=""/>
        <dsp:cNvSpPr/>
      </dsp:nvSpPr>
      <dsp:spPr>
        <a:xfrm>
          <a:off x="7796934" y="656994"/>
          <a:ext cx="1637098" cy="163709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União da Inglaterra, Áustria, Prússia e Rússia contra a França.</a:t>
          </a:r>
        </a:p>
      </dsp:txBody>
      <dsp:txXfrm>
        <a:off x="7844883" y="704943"/>
        <a:ext cx="1541200" cy="154120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E537E-6556-4CEF-B29E-0631A24DDDAA}">
      <dsp:nvSpPr>
        <dsp:cNvPr id="0" name=""/>
        <dsp:cNvSpPr/>
      </dsp:nvSpPr>
      <dsp:spPr>
        <a:xfrm>
          <a:off x="1812" y="1360297"/>
          <a:ext cx="1557698" cy="1557698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8A747-AA11-44B2-8145-E24092ECBB8C}">
      <dsp:nvSpPr>
        <dsp:cNvPr id="0" name=""/>
        <dsp:cNvSpPr/>
      </dsp:nvSpPr>
      <dsp:spPr>
        <a:xfrm>
          <a:off x="178565" y="1625495"/>
          <a:ext cx="1557698" cy="1557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Congresso de Viena: princípio da legitimidade e política de equilíbrio europeu.</a:t>
          </a:r>
        </a:p>
      </dsp:txBody>
      <dsp:txXfrm>
        <a:off x="224188" y="1671118"/>
        <a:ext cx="1466452" cy="1466452"/>
      </dsp:txXfrm>
    </dsp:sp>
    <dsp:sp modelId="{50F5FE9C-A7F1-402F-9E78-D6B705149D1A}">
      <dsp:nvSpPr>
        <dsp:cNvPr id="0" name=""/>
        <dsp:cNvSpPr/>
      </dsp:nvSpPr>
      <dsp:spPr>
        <a:xfrm>
          <a:off x="1859557" y="1951999"/>
          <a:ext cx="300047" cy="374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>
            <a:latin typeface="Roboto" pitchFamily="2" charset="0"/>
            <a:ea typeface="Roboto" pitchFamily="2" charset="0"/>
          </a:endParaRPr>
        </a:p>
      </dsp:txBody>
      <dsp:txXfrm>
        <a:off x="1859557" y="2026858"/>
        <a:ext cx="210033" cy="224575"/>
      </dsp:txXfrm>
    </dsp:sp>
    <dsp:sp modelId="{4505D6D1-EB36-4B06-BA7B-BA8B2B296D91}">
      <dsp:nvSpPr>
        <dsp:cNvPr id="0" name=""/>
        <dsp:cNvSpPr/>
      </dsp:nvSpPr>
      <dsp:spPr>
        <a:xfrm>
          <a:off x="2416788" y="1360297"/>
          <a:ext cx="1557698" cy="1557698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293554"/>
            <a:satOff val="-25390"/>
            <a:lumOff val="29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D3B6B-A974-4004-A325-BB47303DA1F1}">
      <dsp:nvSpPr>
        <dsp:cNvPr id="0" name=""/>
        <dsp:cNvSpPr/>
      </dsp:nvSpPr>
      <dsp:spPr>
        <a:xfrm>
          <a:off x="2648419" y="1691339"/>
          <a:ext cx="1557698" cy="1557698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Nova coligação militar liderada pela Inglaterra; Batalha de Waterloo e prisão definitiva de Napoleão.</a:t>
          </a:r>
        </a:p>
      </dsp:txBody>
      <dsp:txXfrm>
        <a:off x="2694042" y="1736962"/>
        <a:ext cx="1466452" cy="1466452"/>
      </dsp:txXfrm>
    </dsp:sp>
    <dsp:sp modelId="{A74FB237-7B15-4F26-9B27-26CC3C09AC20}">
      <dsp:nvSpPr>
        <dsp:cNvPr id="0" name=""/>
        <dsp:cNvSpPr/>
      </dsp:nvSpPr>
      <dsp:spPr>
        <a:xfrm>
          <a:off x="4274533" y="1951999"/>
          <a:ext cx="300047" cy="374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>
            <a:latin typeface="Roboto" pitchFamily="2" charset="0"/>
            <a:ea typeface="Roboto" pitchFamily="2" charset="0"/>
          </a:endParaRPr>
        </a:p>
      </dsp:txBody>
      <dsp:txXfrm>
        <a:off x="4274533" y="2026858"/>
        <a:ext cx="210033" cy="224575"/>
      </dsp:txXfrm>
    </dsp:sp>
    <dsp:sp modelId="{0AEE576C-0A71-4EC0-8915-90BF20614718}">
      <dsp:nvSpPr>
        <dsp:cNvPr id="0" name=""/>
        <dsp:cNvSpPr/>
      </dsp:nvSpPr>
      <dsp:spPr>
        <a:xfrm>
          <a:off x="4831763" y="1360297"/>
          <a:ext cx="1557698" cy="1557698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587108"/>
            <a:satOff val="-50780"/>
            <a:lumOff val="5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430B3-1582-4E44-B91D-183824C0AD41}">
      <dsp:nvSpPr>
        <dsp:cNvPr id="0" name=""/>
        <dsp:cNvSpPr/>
      </dsp:nvSpPr>
      <dsp:spPr>
        <a:xfrm>
          <a:off x="5030465" y="1647443"/>
          <a:ext cx="1557698" cy="1557698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Fuga de Napoleão da Ilha de Elba e Governo dos Cem Dias.</a:t>
          </a:r>
        </a:p>
      </dsp:txBody>
      <dsp:txXfrm>
        <a:off x="5076088" y="1693066"/>
        <a:ext cx="1466452" cy="1466452"/>
      </dsp:txXfrm>
    </dsp:sp>
    <dsp:sp modelId="{F66DCA6E-346F-4E91-A266-11C7304AE31A}">
      <dsp:nvSpPr>
        <dsp:cNvPr id="0" name=""/>
        <dsp:cNvSpPr/>
      </dsp:nvSpPr>
      <dsp:spPr>
        <a:xfrm rot="21547611">
          <a:off x="6657185" y="1934009"/>
          <a:ext cx="267769" cy="374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>
            <a:latin typeface="Roboto" pitchFamily="2" charset="0"/>
            <a:ea typeface="Roboto" pitchFamily="2" charset="0"/>
          </a:endParaRPr>
        </a:p>
      </dsp:txBody>
      <dsp:txXfrm>
        <a:off x="6657190" y="2009480"/>
        <a:ext cx="187438" cy="224575"/>
      </dsp:txXfrm>
    </dsp:sp>
    <dsp:sp modelId="{94599850-1D3F-49BF-A06E-C5BE039B5D8F}">
      <dsp:nvSpPr>
        <dsp:cNvPr id="0" name=""/>
        <dsp:cNvSpPr/>
      </dsp:nvSpPr>
      <dsp:spPr>
        <a:xfrm>
          <a:off x="7154430" y="1324898"/>
          <a:ext cx="1557698" cy="1557698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2F98E-CA6B-44D2-A110-026B46B1CC8B}">
      <dsp:nvSpPr>
        <dsp:cNvPr id="0" name=""/>
        <dsp:cNvSpPr/>
      </dsp:nvSpPr>
      <dsp:spPr>
        <a:xfrm>
          <a:off x="7264979" y="1521137"/>
          <a:ext cx="2032001" cy="174035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Vitória sobre Napoleão, ocupação de Paris, exílio de Napoleão na Ilha de Elba e restituição do trono francês a Luís XVIII.</a:t>
          </a:r>
        </a:p>
      </dsp:txBody>
      <dsp:txXfrm>
        <a:off x="7315952" y="1572110"/>
        <a:ext cx="1930055" cy="1638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6A8B7-986B-4EB8-8E22-6697C7AA9215}">
      <dsp:nvSpPr>
        <dsp:cNvPr id="0" name=""/>
        <dsp:cNvSpPr/>
      </dsp:nvSpPr>
      <dsp:spPr>
        <a:xfrm>
          <a:off x="0" y="135777"/>
          <a:ext cx="2257325" cy="1354395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Cada nação deve produzir  apenas aquilo que faz melhor: divisão entre países agrícolas e países industriais.</a:t>
          </a:r>
        </a:p>
      </dsp:txBody>
      <dsp:txXfrm>
        <a:off x="0" y="135777"/>
        <a:ext cx="2257325" cy="1354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56AC6-425A-4561-B19C-20F265036EDB}">
      <dsp:nvSpPr>
        <dsp:cNvPr id="0" name=""/>
        <dsp:cNvSpPr/>
      </dsp:nvSpPr>
      <dsp:spPr>
        <a:xfrm>
          <a:off x="0" y="2754"/>
          <a:ext cx="11135699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34919C-19C3-4424-9BB6-5E60014B4851}">
      <dsp:nvSpPr>
        <dsp:cNvPr id="0" name=""/>
        <dsp:cNvSpPr/>
      </dsp:nvSpPr>
      <dsp:spPr>
        <a:xfrm>
          <a:off x="0" y="2754"/>
          <a:ext cx="4910592" cy="563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800" b="1" kern="1200" dirty="0"/>
        </a:p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800" b="1" kern="1200" dirty="0"/>
        </a:p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0" kern="1200" dirty="0"/>
            <a:t>A </a:t>
          </a:r>
          <a:r>
            <a:rPr lang="pt-BR" sz="4000" b="1" kern="1200" dirty="0"/>
            <a:t>Enciclopédia</a:t>
          </a:r>
          <a:r>
            <a:rPr lang="pt-BR" sz="4000" b="0" kern="1200" dirty="0"/>
            <a:t> de Diderot e D’Alembert:</a:t>
          </a:r>
        </a:p>
      </dsp:txBody>
      <dsp:txXfrm>
        <a:off x="0" y="2754"/>
        <a:ext cx="4910592" cy="5635744"/>
      </dsp:txXfrm>
    </dsp:sp>
    <dsp:sp modelId="{8DA2B6AD-2679-44E2-9DF0-07FFE8E2A813}">
      <dsp:nvSpPr>
        <dsp:cNvPr id="0" name=""/>
        <dsp:cNvSpPr/>
      </dsp:nvSpPr>
      <dsp:spPr>
        <a:xfrm>
          <a:off x="5026082" y="82419"/>
          <a:ext cx="2598472" cy="44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5026082" y="82419"/>
        <a:ext cx="2598472" cy="448293"/>
      </dsp:txXfrm>
    </dsp:sp>
    <dsp:sp modelId="{370648B8-87D7-4B42-B72C-2BA19B527F74}">
      <dsp:nvSpPr>
        <dsp:cNvPr id="0" name=""/>
        <dsp:cNvSpPr/>
      </dsp:nvSpPr>
      <dsp:spPr>
        <a:xfrm>
          <a:off x="4910592" y="530713"/>
          <a:ext cx="6159433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60A5CA9-F76A-4F8A-871C-995EA793EC41}">
      <dsp:nvSpPr>
        <dsp:cNvPr id="0" name=""/>
        <dsp:cNvSpPr/>
      </dsp:nvSpPr>
      <dsp:spPr>
        <a:xfrm>
          <a:off x="5026082" y="515784"/>
          <a:ext cx="6097795" cy="159330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Principal empreendimento editorial do Iluminismo: 35 volumes e 21 anos para ser editada.</a:t>
          </a:r>
        </a:p>
      </dsp:txBody>
      <dsp:txXfrm>
        <a:off x="5026082" y="515784"/>
        <a:ext cx="6097795" cy="1593308"/>
      </dsp:txXfrm>
    </dsp:sp>
    <dsp:sp modelId="{C93DFD2E-74D8-4EDD-B391-256B3841BD45}">
      <dsp:nvSpPr>
        <dsp:cNvPr id="0" name=""/>
        <dsp:cNvSpPr/>
      </dsp:nvSpPr>
      <dsp:spPr>
        <a:xfrm>
          <a:off x="4910592" y="2203687"/>
          <a:ext cx="6159433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B85CF65-35AC-410E-9C2D-8D3A57A9547E}">
      <dsp:nvSpPr>
        <dsp:cNvPr id="0" name=""/>
        <dsp:cNvSpPr/>
      </dsp:nvSpPr>
      <dsp:spPr>
        <a:xfrm>
          <a:off x="5010307" y="2173000"/>
          <a:ext cx="6043944" cy="159330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Objetivos: reunir todo o conhecimento até então produzido e difundi-lo para o maior número de pessoas.</a:t>
          </a:r>
        </a:p>
      </dsp:txBody>
      <dsp:txXfrm>
        <a:off x="5010307" y="2173000"/>
        <a:ext cx="6043944" cy="1593308"/>
      </dsp:txXfrm>
    </dsp:sp>
    <dsp:sp modelId="{9C1F7086-0C26-46CD-9692-3062070452D8}">
      <dsp:nvSpPr>
        <dsp:cNvPr id="0" name=""/>
        <dsp:cNvSpPr/>
      </dsp:nvSpPr>
      <dsp:spPr>
        <a:xfrm>
          <a:off x="4910592" y="3876661"/>
          <a:ext cx="6159433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807B4C8-BBD3-4589-8299-B0F1141D8C81}">
      <dsp:nvSpPr>
        <dsp:cNvPr id="0" name=""/>
        <dsp:cNvSpPr/>
      </dsp:nvSpPr>
      <dsp:spPr>
        <a:xfrm>
          <a:off x="5057631" y="3861732"/>
          <a:ext cx="6043944" cy="1593308"/>
        </a:xfrm>
        <a:prstGeom prst="rect">
          <a:avLst/>
        </a:prstGeom>
        <a:solidFill>
          <a:srgbClr val="FFCC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Obra “perigosa”: criticava os padrões e valores da época, inclusive os reis absolutistas e a Igreja.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5057631" y="3861732"/>
        <a:ext cx="6043944" cy="1593308"/>
      </dsp:txXfrm>
    </dsp:sp>
    <dsp:sp modelId="{61632C77-C4CB-4E2D-8B64-EA023401A35F}">
      <dsp:nvSpPr>
        <dsp:cNvPr id="0" name=""/>
        <dsp:cNvSpPr/>
      </dsp:nvSpPr>
      <dsp:spPr>
        <a:xfrm>
          <a:off x="4910592" y="5549635"/>
          <a:ext cx="6159433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77FDA-6491-4263-8874-E4567CBA4643}">
      <dsp:nvSpPr>
        <dsp:cNvPr id="0" name=""/>
        <dsp:cNvSpPr/>
      </dsp:nvSpPr>
      <dsp:spPr>
        <a:xfrm rot="5400000">
          <a:off x="512760" y="2573877"/>
          <a:ext cx="1542376" cy="256648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110A7-0810-40C9-9A4B-F0D40BC48222}">
      <dsp:nvSpPr>
        <dsp:cNvPr id="0" name=""/>
        <dsp:cNvSpPr/>
      </dsp:nvSpPr>
      <dsp:spPr>
        <a:xfrm>
          <a:off x="255299" y="3340702"/>
          <a:ext cx="2317032" cy="203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Roboto" pitchFamily="2" charset="0"/>
              <a:ea typeface="Roboto" pitchFamily="2" charset="0"/>
            </a:rPr>
            <a:t>Séculos XVI e XVII: a Inglaterra se tornou uma grande potência econômica e naval, em função de sua política </a:t>
          </a:r>
          <a:r>
            <a:rPr lang="pt-BR" sz="1700" b="1" kern="1200" dirty="0">
              <a:latin typeface="Roboto" pitchFamily="2" charset="0"/>
              <a:ea typeface="Roboto" pitchFamily="2" charset="0"/>
            </a:rPr>
            <a:t>mercantilista</a:t>
          </a:r>
          <a:r>
            <a:rPr lang="pt-BR" sz="1700" kern="1200" dirty="0">
              <a:latin typeface="Roboto" pitchFamily="2" charset="0"/>
              <a:ea typeface="Roboto" pitchFamily="2" charset="0"/>
            </a:rPr>
            <a:t> e da associação com corsários.</a:t>
          </a:r>
        </a:p>
      </dsp:txBody>
      <dsp:txXfrm>
        <a:off x="255299" y="3340702"/>
        <a:ext cx="2317032" cy="2031015"/>
      </dsp:txXfrm>
    </dsp:sp>
    <dsp:sp modelId="{E2439328-3CC3-4CE7-9909-0420BE8FBB06}">
      <dsp:nvSpPr>
        <dsp:cNvPr id="0" name=""/>
        <dsp:cNvSpPr/>
      </dsp:nvSpPr>
      <dsp:spPr>
        <a:xfrm>
          <a:off x="2135156" y="2384930"/>
          <a:ext cx="437175" cy="437175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-168907"/>
            <a:satOff val="2224"/>
            <a:lumOff val="13319"/>
            <a:alphaOff val="0"/>
          </a:schemeClr>
        </a:solidFill>
        <a:ln w="12700" cap="flat" cmpd="sng" algn="ctr">
          <a:solidFill>
            <a:schemeClr val="accent2">
              <a:shade val="50000"/>
              <a:hueOff val="-168907"/>
              <a:satOff val="2224"/>
              <a:lumOff val="1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36093-0BB2-4A37-A1E9-9BD5A8666E0A}">
      <dsp:nvSpPr>
        <dsp:cNvPr id="0" name=""/>
        <dsp:cNvSpPr/>
      </dsp:nvSpPr>
      <dsp:spPr>
        <a:xfrm rot="5400000">
          <a:off x="3349261" y="1871982"/>
          <a:ext cx="1542376" cy="256648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-337813"/>
            <a:satOff val="4447"/>
            <a:lumOff val="26638"/>
            <a:alphaOff val="0"/>
          </a:schemeClr>
        </a:solidFill>
        <a:ln w="12700" cap="flat" cmpd="sng" algn="ctr">
          <a:solidFill>
            <a:schemeClr val="accent2">
              <a:shade val="50000"/>
              <a:hueOff val="-337813"/>
              <a:satOff val="4447"/>
              <a:lumOff val="266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2B9B3-65B7-4899-A062-DFA659FEC482}">
      <dsp:nvSpPr>
        <dsp:cNvPr id="0" name=""/>
        <dsp:cNvSpPr/>
      </dsp:nvSpPr>
      <dsp:spPr>
        <a:xfrm>
          <a:off x="3091800" y="2638807"/>
          <a:ext cx="2317032" cy="203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Roboto" pitchFamily="2" charset="0"/>
              <a:ea typeface="Roboto" pitchFamily="2" charset="0"/>
            </a:rPr>
            <a:t>Enriquecimento da burguesia, da pequena nobreza rural e dos pequenos proprietários rurais.</a:t>
          </a:r>
        </a:p>
      </dsp:txBody>
      <dsp:txXfrm>
        <a:off x="3091800" y="2638807"/>
        <a:ext cx="2317032" cy="2031015"/>
      </dsp:txXfrm>
    </dsp:sp>
    <dsp:sp modelId="{46AAEEAE-0DFC-49B2-A88C-630D5D7F38B2}">
      <dsp:nvSpPr>
        <dsp:cNvPr id="0" name=""/>
        <dsp:cNvSpPr/>
      </dsp:nvSpPr>
      <dsp:spPr>
        <a:xfrm>
          <a:off x="4971656" y="1683035"/>
          <a:ext cx="437175" cy="437175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-506720"/>
            <a:satOff val="6671"/>
            <a:lumOff val="39957"/>
            <a:alphaOff val="0"/>
          </a:schemeClr>
        </a:solidFill>
        <a:ln w="12700" cap="flat" cmpd="sng" algn="ctr">
          <a:solidFill>
            <a:schemeClr val="accent2">
              <a:shade val="50000"/>
              <a:hueOff val="-506720"/>
              <a:satOff val="6671"/>
              <a:lumOff val="399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D7638-96E6-4C31-83B8-D6E0634880D8}">
      <dsp:nvSpPr>
        <dsp:cNvPr id="0" name=""/>
        <dsp:cNvSpPr/>
      </dsp:nvSpPr>
      <dsp:spPr>
        <a:xfrm rot="5400000">
          <a:off x="6185761" y="1170087"/>
          <a:ext cx="1542376" cy="256648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-506720"/>
            <a:satOff val="6671"/>
            <a:lumOff val="39957"/>
            <a:alphaOff val="0"/>
          </a:schemeClr>
        </a:solidFill>
        <a:ln w="12700" cap="flat" cmpd="sng" algn="ctr">
          <a:solidFill>
            <a:schemeClr val="accent2">
              <a:shade val="50000"/>
              <a:hueOff val="-506720"/>
              <a:satOff val="6671"/>
              <a:lumOff val="399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ECDD5-4921-423A-82CB-D40CC4380A96}">
      <dsp:nvSpPr>
        <dsp:cNvPr id="0" name=""/>
        <dsp:cNvSpPr/>
      </dsp:nvSpPr>
      <dsp:spPr>
        <a:xfrm>
          <a:off x="5928300" y="1936912"/>
          <a:ext cx="2317032" cy="203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Roboto" pitchFamily="2" charset="0"/>
              <a:ea typeface="Roboto" pitchFamily="2" charset="0"/>
            </a:rPr>
            <a:t>A agricultura de subsistência deu lugar à agricultura comercial = </a:t>
          </a:r>
          <a:r>
            <a:rPr lang="pt-BR" sz="1700" b="1" kern="1200" dirty="0">
              <a:latin typeface="Roboto" pitchFamily="2" charset="0"/>
              <a:ea typeface="Roboto" pitchFamily="2" charset="0"/>
            </a:rPr>
            <a:t>cercamentos.</a:t>
          </a:r>
        </a:p>
      </dsp:txBody>
      <dsp:txXfrm>
        <a:off x="5928300" y="1936912"/>
        <a:ext cx="2317032" cy="2031015"/>
      </dsp:txXfrm>
    </dsp:sp>
    <dsp:sp modelId="{E42E9792-59AD-4B97-B293-3495559EB919}">
      <dsp:nvSpPr>
        <dsp:cNvPr id="0" name=""/>
        <dsp:cNvSpPr/>
      </dsp:nvSpPr>
      <dsp:spPr>
        <a:xfrm>
          <a:off x="7808157" y="981140"/>
          <a:ext cx="437175" cy="437175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-337813"/>
            <a:satOff val="4447"/>
            <a:lumOff val="26638"/>
            <a:alphaOff val="0"/>
          </a:schemeClr>
        </a:solidFill>
        <a:ln w="12700" cap="flat" cmpd="sng" algn="ctr">
          <a:solidFill>
            <a:schemeClr val="accent2">
              <a:shade val="50000"/>
              <a:hueOff val="-337813"/>
              <a:satOff val="4447"/>
              <a:lumOff val="266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CE301-A81A-4FD3-8D0B-D6D40120A1F6}">
      <dsp:nvSpPr>
        <dsp:cNvPr id="0" name=""/>
        <dsp:cNvSpPr/>
      </dsp:nvSpPr>
      <dsp:spPr>
        <a:xfrm rot="5400000">
          <a:off x="9022262" y="468192"/>
          <a:ext cx="1542376" cy="256648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-168907"/>
            <a:satOff val="2224"/>
            <a:lumOff val="13319"/>
            <a:alphaOff val="0"/>
          </a:schemeClr>
        </a:solidFill>
        <a:ln w="12700" cap="flat" cmpd="sng" algn="ctr">
          <a:solidFill>
            <a:schemeClr val="accent2">
              <a:shade val="50000"/>
              <a:hueOff val="-168907"/>
              <a:satOff val="2224"/>
              <a:lumOff val="1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E8E90-1D89-444B-B895-DAC5FA6AA54A}">
      <dsp:nvSpPr>
        <dsp:cNvPr id="0" name=""/>
        <dsp:cNvSpPr/>
      </dsp:nvSpPr>
      <dsp:spPr>
        <a:xfrm>
          <a:off x="8764801" y="1235017"/>
          <a:ext cx="2317032" cy="203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Roboto" pitchFamily="2" charset="0"/>
              <a:ea typeface="Roboto" pitchFamily="2" charset="0"/>
            </a:rPr>
            <a:t>Camponeses empobrecidos e expulsos de suas terras foram para as cidades trabalhar em troca de baixos salários.</a:t>
          </a:r>
        </a:p>
      </dsp:txBody>
      <dsp:txXfrm>
        <a:off x="8764801" y="1235017"/>
        <a:ext cx="2317032" cy="20310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FABC9-522C-4F0F-A6AD-2E44DECA7EAB}">
      <dsp:nvSpPr>
        <dsp:cNvPr id="0" name=""/>
        <dsp:cNvSpPr/>
      </dsp:nvSpPr>
      <dsp:spPr>
        <a:xfrm>
          <a:off x="1419940" y="0"/>
          <a:ext cx="946627" cy="698327"/>
        </a:xfrm>
        <a:prstGeom prst="trapezoid">
          <a:avLst>
            <a:gd name="adj" fmla="val 6777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Monarcas</a:t>
          </a:r>
        </a:p>
      </dsp:txBody>
      <dsp:txXfrm>
        <a:off x="1419940" y="0"/>
        <a:ext cx="946627" cy="698327"/>
      </dsp:txXfrm>
    </dsp:sp>
    <dsp:sp modelId="{240CD0AB-4BC9-4625-B07C-9A26ED8968B0}">
      <dsp:nvSpPr>
        <dsp:cNvPr id="0" name=""/>
        <dsp:cNvSpPr/>
      </dsp:nvSpPr>
      <dsp:spPr>
        <a:xfrm>
          <a:off x="946627" y="698327"/>
          <a:ext cx="1893254" cy="698327"/>
        </a:xfrm>
        <a:prstGeom prst="trapezoid">
          <a:avLst>
            <a:gd name="adj" fmla="val 67778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Alta nobreza</a:t>
          </a:r>
        </a:p>
      </dsp:txBody>
      <dsp:txXfrm>
        <a:off x="1277946" y="698327"/>
        <a:ext cx="1230615" cy="698327"/>
      </dsp:txXfrm>
    </dsp:sp>
    <dsp:sp modelId="{4850AA3C-973F-468C-BA9B-2C6CC4767EB4}">
      <dsp:nvSpPr>
        <dsp:cNvPr id="0" name=""/>
        <dsp:cNvSpPr/>
      </dsp:nvSpPr>
      <dsp:spPr>
        <a:xfrm>
          <a:off x="473313" y="1396654"/>
          <a:ext cx="2839881" cy="698327"/>
        </a:xfrm>
        <a:prstGeom prst="trapezoid">
          <a:avLst>
            <a:gd name="adj" fmla="val 67778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i="1" kern="1200" dirty="0"/>
            <a:t>Gentry</a:t>
          </a:r>
          <a:r>
            <a:rPr lang="pt-BR" sz="1700" b="1" kern="1200" dirty="0"/>
            <a:t>, burguesia e </a:t>
          </a:r>
          <a:r>
            <a:rPr lang="pt-BR" sz="1700" b="1" i="1" kern="1200" dirty="0"/>
            <a:t>yeomen</a:t>
          </a:r>
        </a:p>
      </dsp:txBody>
      <dsp:txXfrm>
        <a:off x="970292" y="1396654"/>
        <a:ext cx="1845922" cy="698327"/>
      </dsp:txXfrm>
    </dsp:sp>
    <dsp:sp modelId="{13E823C5-DE82-4BCC-BA43-089B9FA1972C}">
      <dsp:nvSpPr>
        <dsp:cNvPr id="0" name=""/>
        <dsp:cNvSpPr/>
      </dsp:nvSpPr>
      <dsp:spPr>
        <a:xfrm>
          <a:off x="0" y="2094981"/>
          <a:ext cx="3786508" cy="698327"/>
        </a:xfrm>
        <a:prstGeom prst="trapezoid">
          <a:avLst>
            <a:gd name="adj" fmla="val 67778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Camponeses e trabalhadores urbanos</a:t>
          </a:r>
        </a:p>
      </dsp:txBody>
      <dsp:txXfrm>
        <a:off x="662638" y="2094981"/>
        <a:ext cx="2461230" cy="6983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A8ED4-B1AD-49C0-BA67-E2824B6E8E5C}">
      <dsp:nvSpPr>
        <dsp:cNvPr id="0" name=""/>
        <dsp:cNvSpPr/>
      </dsp:nvSpPr>
      <dsp:spPr>
        <a:xfrm>
          <a:off x="1987420" y="1608201"/>
          <a:ext cx="1087610" cy="377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58"/>
              </a:lnTo>
              <a:lnTo>
                <a:pt x="1087610" y="188758"/>
              </a:lnTo>
              <a:lnTo>
                <a:pt x="1087610" y="37751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116DC-2FD9-45A9-AF34-A352A9C519A7}">
      <dsp:nvSpPr>
        <dsp:cNvPr id="0" name=""/>
        <dsp:cNvSpPr/>
      </dsp:nvSpPr>
      <dsp:spPr>
        <a:xfrm>
          <a:off x="899809" y="1608201"/>
          <a:ext cx="1087610" cy="377517"/>
        </a:xfrm>
        <a:custGeom>
          <a:avLst/>
          <a:gdLst/>
          <a:ahLst/>
          <a:cxnLst/>
          <a:rect l="0" t="0" r="0" b="0"/>
          <a:pathLst>
            <a:path>
              <a:moveTo>
                <a:pt x="1087610" y="0"/>
              </a:moveTo>
              <a:lnTo>
                <a:pt x="1087610" y="188758"/>
              </a:lnTo>
              <a:lnTo>
                <a:pt x="0" y="188758"/>
              </a:lnTo>
              <a:lnTo>
                <a:pt x="0" y="37751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3F149-81C6-4BF7-93BC-FB90E2FFEBD9}">
      <dsp:nvSpPr>
        <dsp:cNvPr id="0" name=""/>
        <dsp:cNvSpPr/>
      </dsp:nvSpPr>
      <dsp:spPr>
        <a:xfrm>
          <a:off x="1537994" y="709349"/>
          <a:ext cx="898851" cy="89885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7C06F-E36C-48CD-A935-4F804DF64BC6}">
      <dsp:nvSpPr>
        <dsp:cNvPr id="0" name=""/>
        <dsp:cNvSpPr/>
      </dsp:nvSpPr>
      <dsp:spPr>
        <a:xfrm>
          <a:off x="1537994" y="709349"/>
          <a:ext cx="898851" cy="89885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AA70D-7823-45C2-9292-3CCA155490ED}">
      <dsp:nvSpPr>
        <dsp:cNvPr id="0" name=""/>
        <dsp:cNvSpPr/>
      </dsp:nvSpPr>
      <dsp:spPr>
        <a:xfrm>
          <a:off x="1088568" y="871142"/>
          <a:ext cx="1797703" cy="5752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*Parlamento</a:t>
          </a:r>
        </a:p>
      </dsp:txBody>
      <dsp:txXfrm>
        <a:off x="1088568" y="871142"/>
        <a:ext cx="1797703" cy="575265"/>
      </dsp:txXfrm>
    </dsp:sp>
    <dsp:sp modelId="{2E2E5CDB-07F2-4FA3-A9BA-78AA0CC9CD6A}">
      <dsp:nvSpPr>
        <dsp:cNvPr id="0" name=""/>
        <dsp:cNvSpPr/>
      </dsp:nvSpPr>
      <dsp:spPr>
        <a:xfrm>
          <a:off x="450384" y="1985718"/>
          <a:ext cx="898851" cy="89885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318A7-CC8B-45F3-B59F-075F6E6202BB}">
      <dsp:nvSpPr>
        <dsp:cNvPr id="0" name=""/>
        <dsp:cNvSpPr/>
      </dsp:nvSpPr>
      <dsp:spPr>
        <a:xfrm>
          <a:off x="450384" y="1985718"/>
          <a:ext cx="898851" cy="89885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6AB71-6D17-4D8B-A511-2C9F2ABC6E10}">
      <dsp:nvSpPr>
        <dsp:cNvPr id="0" name=""/>
        <dsp:cNvSpPr/>
      </dsp:nvSpPr>
      <dsp:spPr>
        <a:xfrm>
          <a:off x="958" y="2147512"/>
          <a:ext cx="1797703" cy="5752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Câmara dos Lordes</a:t>
          </a:r>
          <a:r>
            <a:rPr lang="pt-BR" sz="1400" kern="1200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: representantes da alta nobreza</a:t>
          </a:r>
        </a:p>
      </dsp:txBody>
      <dsp:txXfrm>
        <a:off x="958" y="2147512"/>
        <a:ext cx="1797703" cy="575265"/>
      </dsp:txXfrm>
    </dsp:sp>
    <dsp:sp modelId="{1FF7F0D5-A6B6-41F6-BCE1-8C0BCA08E331}">
      <dsp:nvSpPr>
        <dsp:cNvPr id="0" name=""/>
        <dsp:cNvSpPr/>
      </dsp:nvSpPr>
      <dsp:spPr>
        <a:xfrm>
          <a:off x="2625605" y="1985718"/>
          <a:ext cx="898851" cy="89885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8ADBA-0B99-48D5-93AB-BA157F29EC2E}">
      <dsp:nvSpPr>
        <dsp:cNvPr id="0" name=""/>
        <dsp:cNvSpPr/>
      </dsp:nvSpPr>
      <dsp:spPr>
        <a:xfrm>
          <a:off x="2625605" y="1985718"/>
          <a:ext cx="898851" cy="89885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5918C-F693-4115-B494-42F77059D1B5}">
      <dsp:nvSpPr>
        <dsp:cNvPr id="0" name=""/>
        <dsp:cNvSpPr/>
      </dsp:nvSpPr>
      <dsp:spPr>
        <a:xfrm>
          <a:off x="2176179" y="2147512"/>
          <a:ext cx="1797703" cy="5752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Câmara dos comuns</a:t>
          </a:r>
          <a:r>
            <a:rPr lang="pt-BR" sz="1400" kern="1200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: representantes da burguesia e da </a:t>
          </a:r>
          <a:r>
            <a:rPr lang="pt-BR" sz="1400" i="1" kern="1200" dirty="0">
              <a:latin typeface="+mn-lt"/>
              <a:ea typeface="Roboto" panose="02000000000000000000" pitchFamily="2" charset="0"/>
              <a:cs typeface="Roboto" panose="02000000000000000000" pitchFamily="2" charset="0"/>
            </a:rPr>
            <a:t>gentry</a:t>
          </a:r>
        </a:p>
      </dsp:txBody>
      <dsp:txXfrm>
        <a:off x="2176179" y="2147512"/>
        <a:ext cx="1797703" cy="5752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53BA1-BF0D-40BD-8AEC-0C412E4EE260}">
      <dsp:nvSpPr>
        <dsp:cNvPr id="0" name=""/>
        <dsp:cNvSpPr/>
      </dsp:nvSpPr>
      <dsp:spPr>
        <a:xfrm rot="5400000">
          <a:off x="2200653" y="1347567"/>
          <a:ext cx="1191806" cy="13568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26196-D34C-47CB-A3BB-B83510D56C13}">
      <dsp:nvSpPr>
        <dsp:cNvPr id="0" name=""/>
        <dsp:cNvSpPr/>
      </dsp:nvSpPr>
      <dsp:spPr>
        <a:xfrm>
          <a:off x="1057648" y="26425"/>
          <a:ext cx="3660797" cy="1404345"/>
        </a:xfrm>
        <a:prstGeom prst="roundRect">
          <a:avLst>
            <a:gd name="adj" fmla="val 166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Morte de Elizabeth I.</a:t>
          </a:r>
        </a:p>
      </dsp:txBody>
      <dsp:txXfrm>
        <a:off x="1126215" y="94992"/>
        <a:ext cx="3523663" cy="1267211"/>
      </dsp:txXfrm>
    </dsp:sp>
    <dsp:sp modelId="{07E6ADA4-1FA0-4FE8-A745-6510FE4A690E}">
      <dsp:nvSpPr>
        <dsp:cNvPr id="0" name=""/>
        <dsp:cNvSpPr/>
      </dsp:nvSpPr>
      <dsp:spPr>
        <a:xfrm>
          <a:off x="3891198" y="160361"/>
          <a:ext cx="1459192" cy="1135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DB5C4-63BD-4092-A0C6-40793FA1EBC2}">
      <dsp:nvSpPr>
        <dsp:cNvPr id="0" name=""/>
        <dsp:cNvSpPr/>
      </dsp:nvSpPr>
      <dsp:spPr>
        <a:xfrm rot="5400000">
          <a:off x="4335297" y="2861313"/>
          <a:ext cx="1191806" cy="13568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-11397"/>
            <a:satOff val="529"/>
            <a:lumOff val="-23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F15BC-9CD5-4DED-8730-992BAC964259}">
      <dsp:nvSpPr>
        <dsp:cNvPr id="0" name=""/>
        <dsp:cNvSpPr/>
      </dsp:nvSpPr>
      <dsp:spPr>
        <a:xfrm>
          <a:off x="3056872" y="1576373"/>
          <a:ext cx="3867587" cy="1404345"/>
        </a:xfrm>
        <a:prstGeom prst="roundRect">
          <a:avLst>
            <a:gd name="adj" fmla="val 166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Jaime, rei da Escócia, assumiu o trono da Inglaterra, tornando-se Jaime I.</a:t>
          </a:r>
        </a:p>
      </dsp:txBody>
      <dsp:txXfrm>
        <a:off x="3125439" y="1644940"/>
        <a:ext cx="3730453" cy="1267211"/>
      </dsp:txXfrm>
    </dsp:sp>
    <dsp:sp modelId="{74C60059-4D69-45C3-A7BF-064C048B3C0A}">
      <dsp:nvSpPr>
        <dsp:cNvPr id="0" name=""/>
        <dsp:cNvSpPr/>
      </dsp:nvSpPr>
      <dsp:spPr>
        <a:xfrm>
          <a:off x="6055109" y="1737905"/>
          <a:ext cx="1459192" cy="1135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569C9-08D0-4220-8905-29A9BA46665F}">
      <dsp:nvSpPr>
        <dsp:cNvPr id="0" name=""/>
        <dsp:cNvSpPr/>
      </dsp:nvSpPr>
      <dsp:spPr>
        <a:xfrm>
          <a:off x="5178680" y="3181512"/>
          <a:ext cx="3278918" cy="1404345"/>
        </a:xfrm>
        <a:prstGeom prst="roundRect">
          <a:avLst>
            <a:gd name="adj" fmla="val 166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Início da dinastia Stuart e de conflitos entre diferentes grupos sociais e religiosos no </a:t>
          </a:r>
          <a:r>
            <a:rPr lang="pt-BR" sz="1900" b="1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Parlamento*</a:t>
          </a:r>
          <a:r>
            <a:rPr lang="pt-BR" sz="1900" b="0" i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.</a:t>
          </a:r>
        </a:p>
      </dsp:txBody>
      <dsp:txXfrm>
        <a:off x="5247247" y="3250079"/>
        <a:ext cx="3141784" cy="1267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871B-2382-F847-98E2-47895C4028E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8591D-11A9-F542-B077-9A8DB05BC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74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048E7-D0D4-457A-A60B-E18A0C494624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10545-D58A-4457-B15E-2443C9C595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1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4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10545-D58A-4457-B15E-2443C9C595F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67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4F74F-EA3C-4F69-9CCF-2800C7B6A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4F17A7-50F8-4538-86DD-78DB14BED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BC05A2-ED61-45D2-B60C-33CD2D01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803-49C2-344C-B34E-49C204CFB86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1A2D94-E06E-4B2F-9709-8CC09EA4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B9158-6621-473C-ABDD-24F16E2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8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1B85B-2BB3-4B64-A95E-7BB2938B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236ABA-71C6-4620-99F3-DA7BF9730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317FEB-E9B0-46CD-9EE8-AB9B6EF9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6662-B844-2440-98E4-31A6AA3DC695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FE9F4-B4B5-4F2A-9D18-C3ACA9C4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2CF5AD-F980-42CB-A6DF-64EDBA97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3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E2408-ED16-4E68-8EDD-24F5E5289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F1C236-87FD-4C51-985C-D1E845206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52F103-8A48-425A-9F96-419D4237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B80F-7EA6-0E44-9C9E-5176201ACB00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D937DB-DA4F-4AA9-A3BF-9AFF4DAA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FE3170-6ADD-4EDE-86BA-99540D2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91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F507D-205E-447E-8C1B-EA360B3A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C666F1-A327-40EA-90D7-750B12B92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F53B23-3551-45FA-BA70-3621D55B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04F6-8425-5A45-9F55-92C725828CAA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13D731-3A45-4014-A6F1-31707BA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C2F7EA-5912-4079-897A-6554A071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36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A4273-1EE6-415B-AEEB-A14402F2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A1DDA3-9306-41CC-9D44-EE8613C7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DF8E93-4D9D-4709-A98F-44913C01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CA15-14F6-4749-8B42-CEDCE325DA8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10035F-D498-4A0C-878F-7367FBA8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BBE938-34EA-481B-B6A6-C3D67317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84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D09DD-C27A-4593-B293-599A2FF6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4522FF-FFF2-4247-B445-0492D55A8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7797F-3A62-4960-9E11-633CBCEC4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22BCA8-1828-46FE-94BD-6146C9D1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9D79-605F-A443-AB74-3082A9BA64C6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256327-8531-406D-A636-935101DC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46FB4B-6E06-4A06-8396-70344C54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4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FB85E-D368-40A1-AC32-B717428E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38F19B-17B7-4835-9BAB-5C758F950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91D38-57DF-44D9-97F6-9C117652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AEB260-3FC1-4C6C-A9DA-1D30E3052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541F3B-5A3E-4C92-9217-196361EE7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19BB26-C399-4DD5-8664-F3D78440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B189-6C16-414E-8842-2DEF87577F32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701E3C-0111-4774-A6C4-D4C23469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CC3EE3-5B64-4724-8C62-DC50BE51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339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82E45-7D1E-4A17-A064-A033F0E7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42D507-AA8B-4BCB-8633-3D709B8D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B78F-B0EC-AF41-9BA5-3AC03B75F3D9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938886-2645-44ED-BAA3-7A3B4E4E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0BAAE0-B2C5-4517-AA84-8FE47234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35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28BA0E-A5CA-4260-8102-9F2C4D60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203A-B0DC-0C44-90D5-B12A341C9342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305DD7-C97F-42F0-A86D-6246A023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432548-CDAC-4B1D-A534-B843BC2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5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32079-A086-473B-89EA-B792A928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50BD9-B74E-4CA1-A287-E52C78B14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488314-874F-41B4-B8F9-A93369237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4DC547-9FC4-47D6-8788-73046874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F59B-E22E-7448-BA64-02E6DC1C13FB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B6459F-55B8-441E-A88C-D2EA2148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0BC4BA-8FF0-4D9F-B415-EC729E00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12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E612C-CE1F-494A-B3F5-88B4E8D9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3FC963-313A-4231-8817-F0F154972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065AA4-0865-47E0-A005-067A71CD0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A58EEF-C78D-41B4-A0B0-74C8334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5B2B-5FF8-3142-9E78-90B2008CB7FD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8AFA21-4E02-487D-8AB7-495877F4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D24344-5803-40A9-A7EE-2B37861D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45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DB3BE27-E50B-457B-A32C-FCA62484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B8B4E8-3356-45BD-94E5-91E8FCBC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AA2AF0-4F1C-404F-AEA3-1489890AC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87AB-A504-FA4E-8FFE-CF4BF63A252A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5F3CCC-6093-47DA-B405-983B829C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58A54-5748-4BC0-9D67-759103D12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79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2.pn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2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13" Type="http://schemas.openxmlformats.org/officeDocument/2006/relationships/image" Target="../media/image6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image" Target="../media/image2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/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09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FE7CF2-B423-44AD-973A-2997571E71EF}"/>
              </a:ext>
            </a:extLst>
          </p:cNvPr>
          <p:cNvSpPr txBox="1"/>
          <p:nvPr/>
        </p:nvSpPr>
        <p:spPr>
          <a:xfrm>
            <a:off x="3424335" y="536294"/>
            <a:ext cx="595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Monarquia X Parlamento no século XVII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198E0C68-433A-4F3B-9804-8E25F670E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800812"/>
              </p:ext>
            </p:extLst>
          </p:nvPr>
        </p:nvGraphicFramePr>
        <p:xfrm>
          <a:off x="229375" y="1335289"/>
          <a:ext cx="11891089" cy="91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522A7AE0-FBE7-47E3-90AD-3127C6AC6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764084"/>
              </p:ext>
            </p:extLst>
          </p:nvPr>
        </p:nvGraphicFramePr>
        <p:xfrm>
          <a:off x="7870371" y="1534253"/>
          <a:ext cx="3974841" cy="35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2D0FC6ED-06D7-4A8B-B455-A2A676DFF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771774"/>
              </p:ext>
            </p:extLst>
          </p:nvPr>
        </p:nvGraphicFramePr>
        <p:xfrm>
          <a:off x="-828449" y="1479594"/>
          <a:ext cx="9515248" cy="461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9" name="Conector: Curvo 18">
            <a:extLst>
              <a:ext uri="{FF2B5EF4-FFF2-40B4-BE49-F238E27FC236}">
                <a16:creationId xmlns:a16="http://schemas.microsoft.com/office/drawing/2014/main" id="{0B740D59-3D2B-4EAF-9493-BDC8A0426B84}"/>
              </a:ext>
            </a:extLst>
          </p:cNvPr>
          <p:cNvCxnSpPr>
            <a:cxnSpLocks/>
          </p:cNvCxnSpPr>
          <p:nvPr/>
        </p:nvCxnSpPr>
        <p:spPr>
          <a:xfrm flipV="1">
            <a:off x="6491338" y="2942377"/>
            <a:ext cx="2544019" cy="1801639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452602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10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1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99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198E0C68-433A-4F3B-9804-8E25F670E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660963"/>
              </p:ext>
            </p:extLst>
          </p:nvPr>
        </p:nvGraphicFramePr>
        <p:xfrm>
          <a:off x="229375" y="1335289"/>
          <a:ext cx="11891089" cy="91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270948" y="867496"/>
            <a:ext cx="11650102" cy="1785322"/>
            <a:chOff x="270948" y="750538"/>
            <a:chExt cx="11650102" cy="1785322"/>
          </a:xfrm>
        </p:grpSpPr>
        <p:sp>
          <p:nvSpPr>
            <p:cNvPr id="19" name="Forma livre 18"/>
            <p:cNvSpPr/>
            <p:nvPr/>
          </p:nvSpPr>
          <p:spPr>
            <a:xfrm>
              <a:off x="270948" y="750538"/>
              <a:ext cx="2240404" cy="1785322"/>
            </a:xfrm>
            <a:custGeom>
              <a:avLst/>
              <a:gdLst>
                <a:gd name="connsiteX0" fmla="*/ 0 w 2240404"/>
                <a:gd name="connsiteY0" fmla="*/ 178532 h 1785322"/>
                <a:gd name="connsiteX1" fmla="*/ 178532 w 2240404"/>
                <a:gd name="connsiteY1" fmla="*/ 0 h 1785322"/>
                <a:gd name="connsiteX2" fmla="*/ 2061872 w 2240404"/>
                <a:gd name="connsiteY2" fmla="*/ 0 h 1785322"/>
                <a:gd name="connsiteX3" fmla="*/ 2240404 w 2240404"/>
                <a:gd name="connsiteY3" fmla="*/ 178532 h 1785322"/>
                <a:gd name="connsiteX4" fmla="*/ 2240404 w 2240404"/>
                <a:gd name="connsiteY4" fmla="*/ 1606790 h 1785322"/>
                <a:gd name="connsiteX5" fmla="*/ 2061872 w 2240404"/>
                <a:gd name="connsiteY5" fmla="*/ 1785322 h 1785322"/>
                <a:gd name="connsiteX6" fmla="*/ 178532 w 2240404"/>
                <a:gd name="connsiteY6" fmla="*/ 1785322 h 1785322"/>
                <a:gd name="connsiteX7" fmla="*/ 0 w 2240404"/>
                <a:gd name="connsiteY7" fmla="*/ 1606790 h 1785322"/>
                <a:gd name="connsiteX8" fmla="*/ 0 w 2240404"/>
                <a:gd name="connsiteY8" fmla="*/ 178532 h 178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0404" h="1785322">
                  <a:moveTo>
                    <a:pt x="0" y="178532"/>
                  </a:moveTo>
                  <a:cubicBezTo>
                    <a:pt x="0" y="79931"/>
                    <a:pt x="79931" y="0"/>
                    <a:pt x="178532" y="0"/>
                  </a:cubicBezTo>
                  <a:lnTo>
                    <a:pt x="2061872" y="0"/>
                  </a:lnTo>
                  <a:cubicBezTo>
                    <a:pt x="2160473" y="0"/>
                    <a:pt x="2240404" y="79931"/>
                    <a:pt x="2240404" y="178532"/>
                  </a:cubicBezTo>
                  <a:lnTo>
                    <a:pt x="2240404" y="1606790"/>
                  </a:lnTo>
                  <a:cubicBezTo>
                    <a:pt x="2240404" y="1705391"/>
                    <a:pt x="2160473" y="1785322"/>
                    <a:pt x="2061872" y="1785322"/>
                  </a:cubicBezTo>
                  <a:lnTo>
                    <a:pt x="178532" y="1785322"/>
                  </a:lnTo>
                  <a:cubicBezTo>
                    <a:pt x="79931" y="1785322"/>
                    <a:pt x="0" y="1705391"/>
                    <a:pt x="0" y="1606790"/>
                  </a:cubicBezTo>
                  <a:lnTo>
                    <a:pt x="0" y="178532"/>
                  </a:lnTo>
                  <a:close/>
                </a:path>
              </a:pathLst>
            </a:custGeom>
            <a:solidFill>
              <a:srgbClr val="E7C6C3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870" tIns="120870" rIns="120870" bIns="12087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Jaime I impôs o anglicanismo, aumentou e criou novos impostos.</a:t>
              </a:r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3317358" y="750538"/>
              <a:ext cx="2330560" cy="1785322"/>
            </a:xfrm>
            <a:custGeom>
              <a:avLst/>
              <a:gdLst>
                <a:gd name="connsiteX0" fmla="*/ 0 w 2240404"/>
                <a:gd name="connsiteY0" fmla="*/ 178532 h 1785322"/>
                <a:gd name="connsiteX1" fmla="*/ 178532 w 2240404"/>
                <a:gd name="connsiteY1" fmla="*/ 0 h 1785322"/>
                <a:gd name="connsiteX2" fmla="*/ 2061872 w 2240404"/>
                <a:gd name="connsiteY2" fmla="*/ 0 h 1785322"/>
                <a:gd name="connsiteX3" fmla="*/ 2240404 w 2240404"/>
                <a:gd name="connsiteY3" fmla="*/ 178532 h 1785322"/>
                <a:gd name="connsiteX4" fmla="*/ 2240404 w 2240404"/>
                <a:gd name="connsiteY4" fmla="*/ 1606790 h 1785322"/>
                <a:gd name="connsiteX5" fmla="*/ 2061872 w 2240404"/>
                <a:gd name="connsiteY5" fmla="*/ 1785322 h 1785322"/>
                <a:gd name="connsiteX6" fmla="*/ 178532 w 2240404"/>
                <a:gd name="connsiteY6" fmla="*/ 1785322 h 1785322"/>
                <a:gd name="connsiteX7" fmla="*/ 0 w 2240404"/>
                <a:gd name="connsiteY7" fmla="*/ 1606790 h 1785322"/>
                <a:gd name="connsiteX8" fmla="*/ 0 w 2240404"/>
                <a:gd name="connsiteY8" fmla="*/ 178532 h 178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0404" h="1785322">
                  <a:moveTo>
                    <a:pt x="0" y="178532"/>
                  </a:moveTo>
                  <a:cubicBezTo>
                    <a:pt x="0" y="79931"/>
                    <a:pt x="79931" y="0"/>
                    <a:pt x="178532" y="0"/>
                  </a:cubicBezTo>
                  <a:lnTo>
                    <a:pt x="2061872" y="0"/>
                  </a:lnTo>
                  <a:cubicBezTo>
                    <a:pt x="2160473" y="0"/>
                    <a:pt x="2240404" y="79931"/>
                    <a:pt x="2240404" y="178532"/>
                  </a:cubicBezTo>
                  <a:lnTo>
                    <a:pt x="2240404" y="1606790"/>
                  </a:lnTo>
                  <a:cubicBezTo>
                    <a:pt x="2240404" y="1705391"/>
                    <a:pt x="2160473" y="1785322"/>
                    <a:pt x="2061872" y="1785322"/>
                  </a:cubicBezTo>
                  <a:lnTo>
                    <a:pt x="178532" y="1785322"/>
                  </a:lnTo>
                  <a:cubicBezTo>
                    <a:pt x="79931" y="1785322"/>
                    <a:pt x="0" y="1705391"/>
                    <a:pt x="0" y="1606790"/>
                  </a:cubicBezTo>
                  <a:lnTo>
                    <a:pt x="0" y="178532"/>
                  </a:lnTo>
                  <a:close/>
                </a:path>
              </a:pathLst>
            </a:custGeom>
            <a:solidFill>
              <a:srgbClr val="E7C6C3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870" tIns="120870" rIns="120870" bIns="12087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O Parlamento se opôs e foi fechado por Jaime I.</a:t>
              </a:r>
            </a:p>
          </p:txBody>
        </p:sp>
        <p:sp>
          <p:nvSpPr>
            <p:cNvPr id="22" name="Forma livre 21"/>
            <p:cNvSpPr/>
            <p:nvPr/>
          </p:nvSpPr>
          <p:spPr>
            <a:xfrm>
              <a:off x="5871959" y="1365389"/>
              <a:ext cx="474965" cy="555620"/>
            </a:xfrm>
            <a:custGeom>
              <a:avLst/>
              <a:gdLst>
                <a:gd name="connsiteX0" fmla="*/ 0 w 474965"/>
                <a:gd name="connsiteY0" fmla="*/ 111124 h 555620"/>
                <a:gd name="connsiteX1" fmla="*/ 237483 w 474965"/>
                <a:gd name="connsiteY1" fmla="*/ 111124 h 555620"/>
                <a:gd name="connsiteX2" fmla="*/ 237483 w 474965"/>
                <a:gd name="connsiteY2" fmla="*/ 0 h 555620"/>
                <a:gd name="connsiteX3" fmla="*/ 474965 w 474965"/>
                <a:gd name="connsiteY3" fmla="*/ 277810 h 555620"/>
                <a:gd name="connsiteX4" fmla="*/ 237483 w 474965"/>
                <a:gd name="connsiteY4" fmla="*/ 555620 h 555620"/>
                <a:gd name="connsiteX5" fmla="*/ 237483 w 474965"/>
                <a:gd name="connsiteY5" fmla="*/ 444496 h 555620"/>
                <a:gd name="connsiteX6" fmla="*/ 0 w 474965"/>
                <a:gd name="connsiteY6" fmla="*/ 444496 h 555620"/>
                <a:gd name="connsiteX7" fmla="*/ 0 w 474965"/>
                <a:gd name="connsiteY7" fmla="*/ 111124 h 55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4965" h="555620">
                  <a:moveTo>
                    <a:pt x="0" y="111124"/>
                  </a:moveTo>
                  <a:lnTo>
                    <a:pt x="237483" y="111124"/>
                  </a:lnTo>
                  <a:lnTo>
                    <a:pt x="237483" y="0"/>
                  </a:lnTo>
                  <a:lnTo>
                    <a:pt x="474965" y="277810"/>
                  </a:lnTo>
                  <a:lnTo>
                    <a:pt x="237483" y="555620"/>
                  </a:lnTo>
                  <a:lnTo>
                    <a:pt x="237483" y="444496"/>
                  </a:lnTo>
                  <a:lnTo>
                    <a:pt x="0" y="444496"/>
                  </a:lnTo>
                  <a:lnTo>
                    <a:pt x="0" y="111124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1124" rIns="142489" bIns="11112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/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6544080" y="750538"/>
              <a:ext cx="2240404" cy="1785322"/>
            </a:xfrm>
            <a:custGeom>
              <a:avLst/>
              <a:gdLst>
                <a:gd name="connsiteX0" fmla="*/ 0 w 2240404"/>
                <a:gd name="connsiteY0" fmla="*/ 178532 h 1785322"/>
                <a:gd name="connsiteX1" fmla="*/ 178532 w 2240404"/>
                <a:gd name="connsiteY1" fmla="*/ 0 h 1785322"/>
                <a:gd name="connsiteX2" fmla="*/ 2061872 w 2240404"/>
                <a:gd name="connsiteY2" fmla="*/ 0 h 1785322"/>
                <a:gd name="connsiteX3" fmla="*/ 2240404 w 2240404"/>
                <a:gd name="connsiteY3" fmla="*/ 178532 h 1785322"/>
                <a:gd name="connsiteX4" fmla="*/ 2240404 w 2240404"/>
                <a:gd name="connsiteY4" fmla="*/ 1606790 h 1785322"/>
                <a:gd name="connsiteX5" fmla="*/ 2061872 w 2240404"/>
                <a:gd name="connsiteY5" fmla="*/ 1785322 h 1785322"/>
                <a:gd name="connsiteX6" fmla="*/ 178532 w 2240404"/>
                <a:gd name="connsiteY6" fmla="*/ 1785322 h 1785322"/>
                <a:gd name="connsiteX7" fmla="*/ 0 w 2240404"/>
                <a:gd name="connsiteY7" fmla="*/ 1606790 h 1785322"/>
                <a:gd name="connsiteX8" fmla="*/ 0 w 2240404"/>
                <a:gd name="connsiteY8" fmla="*/ 178532 h 178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0404" h="1785322">
                  <a:moveTo>
                    <a:pt x="0" y="178532"/>
                  </a:moveTo>
                  <a:cubicBezTo>
                    <a:pt x="0" y="79931"/>
                    <a:pt x="79931" y="0"/>
                    <a:pt x="178532" y="0"/>
                  </a:cubicBezTo>
                  <a:lnTo>
                    <a:pt x="2061872" y="0"/>
                  </a:lnTo>
                  <a:cubicBezTo>
                    <a:pt x="2160473" y="0"/>
                    <a:pt x="2240404" y="79931"/>
                    <a:pt x="2240404" y="178532"/>
                  </a:cubicBezTo>
                  <a:lnTo>
                    <a:pt x="2240404" y="1606790"/>
                  </a:lnTo>
                  <a:cubicBezTo>
                    <a:pt x="2240404" y="1705391"/>
                    <a:pt x="2160473" y="1785322"/>
                    <a:pt x="2061872" y="1785322"/>
                  </a:cubicBezTo>
                  <a:lnTo>
                    <a:pt x="178532" y="1785322"/>
                  </a:lnTo>
                  <a:cubicBezTo>
                    <a:pt x="79931" y="1785322"/>
                    <a:pt x="0" y="1705391"/>
                    <a:pt x="0" y="1606790"/>
                  </a:cubicBezTo>
                  <a:lnTo>
                    <a:pt x="0" y="178532"/>
                  </a:lnTo>
                  <a:close/>
                </a:path>
              </a:pathLst>
            </a:custGeom>
            <a:solidFill>
              <a:srgbClr val="E7C6C3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870" tIns="120870" rIns="120870" bIns="12087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Carlos I, sucessor de Jaime I, continuou a </a:t>
              </a:r>
              <a:r>
                <a:rPr lang="pt-BR" sz="16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mesma</a:t>
              </a:r>
              <a:r>
                <a:rPr lang="pt-BR" sz="18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 política absolutista (monopólios e </a:t>
              </a:r>
              <a:r>
                <a:rPr lang="pt-BR" sz="1800" i="1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ship </a:t>
              </a:r>
              <a:r>
                <a:rPr lang="pt-BR" sz="1800" i="1" kern="1200" dirty="0" err="1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money</a:t>
              </a:r>
              <a:r>
                <a:rPr lang="pt-BR" sz="18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).</a:t>
              </a:r>
            </a:p>
          </p:txBody>
        </p:sp>
        <p:sp>
          <p:nvSpPr>
            <p:cNvPr id="25" name="Forma livre 24"/>
            <p:cNvSpPr/>
            <p:nvPr/>
          </p:nvSpPr>
          <p:spPr>
            <a:xfrm>
              <a:off x="9680646" y="750538"/>
              <a:ext cx="2240404" cy="1785322"/>
            </a:xfrm>
            <a:custGeom>
              <a:avLst/>
              <a:gdLst>
                <a:gd name="connsiteX0" fmla="*/ 0 w 2240404"/>
                <a:gd name="connsiteY0" fmla="*/ 178532 h 1785322"/>
                <a:gd name="connsiteX1" fmla="*/ 178532 w 2240404"/>
                <a:gd name="connsiteY1" fmla="*/ 0 h 1785322"/>
                <a:gd name="connsiteX2" fmla="*/ 2061872 w 2240404"/>
                <a:gd name="connsiteY2" fmla="*/ 0 h 1785322"/>
                <a:gd name="connsiteX3" fmla="*/ 2240404 w 2240404"/>
                <a:gd name="connsiteY3" fmla="*/ 178532 h 1785322"/>
                <a:gd name="connsiteX4" fmla="*/ 2240404 w 2240404"/>
                <a:gd name="connsiteY4" fmla="*/ 1606790 h 1785322"/>
                <a:gd name="connsiteX5" fmla="*/ 2061872 w 2240404"/>
                <a:gd name="connsiteY5" fmla="*/ 1785322 h 1785322"/>
                <a:gd name="connsiteX6" fmla="*/ 178532 w 2240404"/>
                <a:gd name="connsiteY6" fmla="*/ 1785322 h 1785322"/>
                <a:gd name="connsiteX7" fmla="*/ 0 w 2240404"/>
                <a:gd name="connsiteY7" fmla="*/ 1606790 h 1785322"/>
                <a:gd name="connsiteX8" fmla="*/ 0 w 2240404"/>
                <a:gd name="connsiteY8" fmla="*/ 178532 h 178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0404" h="1785322">
                  <a:moveTo>
                    <a:pt x="0" y="178532"/>
                  </a:moveTo>
                  <a:cubicBezTo>
                    <a:pt x="0" y="79931"/>
                    <a:pt x="79931" y="0"/>
                    <a:pt x="178532" y="0"/>
                  </a:cubicBezTo>
                  <a:lnTo>
                    <a:pt x="2061872" y="0"/>
                  </a:lnTo>
                  <a:cubicBezTo>
                    <a:pt x="2160473" y="0"/>
                    <a:pt x="2240404" y="79931"/>
                    <a:pt x="2240404" y="178532"/>
                  </a:cubicBezTo>
                  <a:lnTo>
                    <a:pt x="2240404" y="1606790"/>
                  </a:lnTo>
                  <a:cubicBezTo>
                    <a:pt x="2240404" y="1705391"/>
                    <a:pt x="2160473" y="1785322"/>
                    <a:pt x="2061872" y="1785322"/>
                  </a:cubicBezTo>
                  <a:lnTo>
                    <a:pt x="178532" y="1785322"/>
                  </a:lnTo>
                  <a:cubicBezTo>
                    <a:pt x="79931" y="1785322"/>
                    <a:pt x="0" y="1705391"/>
                    <a:pt x="0" y="1606790"/>
                  </a:cubicBezTo>
                  <a:lnTo>
                    <a:pt x="0" y="178532"/>
                  </a:lnTo>
                  <a:close/>
                </a:path>
              </a:pathLst>
            </a:custGeom>
            <a:solidFill>
              <a:srgbClr val="E7C6C3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870" tIns="120870" rIns="120870" bIns="12087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Oposição do Parlamento, tentativa de prisão dos opositores e início da Guerra Civil (1642-164).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0F883A51-7505-46FE-982B-963E772FE060}"/>
              </a:ext>
            </a:extLst>
          </p:cNvPr>
          <p:cNvSpPr txBox="1"/>
          <p:nvPr/>
        </p:nvSpPr>
        <p:spPr>
          <a:xfrm>
            <a:off x="177578" y="3272636"/>
            <a:ext cx="117697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Grupos rivais durante a Guerra Civil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11</a:t>
            </a:fld>
            <a:endParaRPr lang="pt-BR" dirty="0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Forma livre 25"/>
          <p:cNvSpPr/>
          <p:nvPr/>
        </p:nvSpPr>
        <p:spPr>
          <a:xfrm>
            <a:off x="2723964" y="1365389"/>
            <a:ext cx="474965" cy="555620"/>
          </a:xfrm>
          <a:custGeom>
            <a:avLst/>
            <a:gdLst>
              <a:gd name="connsiteX0" fmla="*/ 0 w 474965"/>
              <a:gd name="connsiteY0" fmla="*/ 111124 h 555620"/>
              <a:gd name="connsiteX1" fmla="*/ 237483 w 474965"/>
              <a:gd name="connsiteY1" fmla="*/ 111124 h 555620"/>
              <a:gd name="connsiteX2" fmla="*/ 237483 w 474965"/>
              <a:gd name="connsiteY2" fmla="*/ 0 h 555620"/>
              <a:gd name="connsiteX3" fmla="*/ 474965 w 474965"/>
              <a:gd name="connsiteY3" fmla="*/ 277810 h 555620"/>
              <a:gd name="connsiteX4" fmla="*/ 237483 w 474965"/>
              <a:gd name="connsiteY4" fmla="*/ 555620 h 555620"/>
              <a:gd name="connsiteX5" fmla="*/ 237483 w 474965"/>
              <a:gd name="connsiteY5" fmla="*/ 444496 h 555620"/>
              <a:gd name="connsiteX6" fmla="*/ 0 w 474965"/>
              <a:gd name="connsiteY6" fmla="*/ 444496 h 555620"/>
              <a:gd name="connsiteX7" fmla="*/ 0 w 474965"/>
              <a:gd name="connsiteY7" fmla="*/ 111124 h 55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965" h="555620">
                <a:moveTo>
                  <a:pt x="0" y="111124"/>
                </a:moveTo>
                <a:lnTo>
                  <a:pt x="237483" y="111124"/>
                </a:lnTo>
                <a:lnTo>
                  <a:pt x="237483" y="0"/>
                </a:lnTo>
                <a:lnTo>
                  <a:pt x="474965" y="277810"/>
                </a:lnTo>
                <a:lnTo>
                  <a:pt x="237483" y="555620"/>
                </a:lnTo>
                <a:lnTo>
                  <a:pt x="237483" y="444496"/>
                </a:lnTo>
                <a:lnTo>
                  <a:pt x="0" y="444496"/>
                </a:lnTo>
                <a:lnTo>
                  <a:pt x="0" y="11112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124" rIns="142489" bIns="11112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 dirty="0"/>
          </a:p>
        </p:txBody>
      </p:sp>
      <p:sp>
        <p:nvSpPr>
          <p:cNvPr id="27" name="Forma livre 26"/>
          <p:cNvSpPr/>
          <p:nvPr/>
        </p:nvSpPr>
        <p:spPr>
          <a:xfrm>
            <a:off x="9044005" y="1365389"/>
            <a:ext cx="474965" cy="555620"/>
          </a:xfrm>
          <a:custGeom>
            <a:avLst/>
            <a:gdLst>
              <a:gd name="connsiteX0" fmla="*/ 0 w 474965"/>
              <a:gd name="connsiteY0" fmla="*/ 111124 h 555620"/>
              <a:gd name="connsiteX1" fmla="*/ 237483 w 474965"/>
              <a:gd name="connsiteY1" fmla="*/ 111124 h 555620"/>
              <a:gd name="connsiteX2" fmla="*/ 237483 w 474965"/>
              <a:gd name="connsiteY2" fmla="*/ 0 h 555620"/>
              <a:gd name="connsiteX3" fmla="*/ 474965 w 474965"/>
              <a:gd name="connsiteY3" fmla="*/ 277810 h 555620"/>
              <a:gd name="connsiteX4" fmla="*/ 237483 w 474965"/>
              <a:gd name="connsiteY4" fmla="*/ 555620 h 555620"/>
              <a:gd name="connsiteX5" fmla="*/ 237483 w 474965"/>
              <a:gd name="connsiteY5" fmla="*/ 444496 h 555620"/>
              <a:gd name="connsiteX6" fmla="*/ 0 w 474965"/>
              <a:gd name="connsiteY6" fmla="*/ 444496 h 555620"/>
              <a:gd name="connsiteX7" fmla="*/ 0 w 474965"/>
              <a:gd name="connsiteY7" fmla="*/ 111124 h 55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965" h="555620">
                <a:moveTo>
                  <a:pt x="0" y="111124"/>
                </a:moveTo>
                <a:lnTo>
                  <a:pt x="237483" y="111124"/>
                </a:lnTo>
                <a:lnTo>
                  <a:pt x="237483" y="0"/>
                </a:lnTo>
                <a:lnTo>
                  <a:pt x="474965" y="277810"/>
                </a:lnTo>
                <a:lnTo>
                  <a:pt x="237483" y="555620"/>
                </a:lnTo>
                <a:lnTo>
                  <a:pt x="237483" y="444496"/>
                </a:lnTo>
                <a:lnTo>
                  <a:pt x="0" y="444496"/>
                </a:lnTo>
                <a:lnTo>
                  <a:pt x="0" y="11112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124" rIns="142489" bIns="11112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26" y="3806749"/>
            <a:ext cx="10395429" cy="245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37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1610115-66C7-4100-8EF2-7919E2877E39}"/>
              </a:ext>
            </a:extLst>
          </p:cNvPr>
          <p:cNvSpPr txBox="1"/>
          <p:nvPr/>
        </p:nvSpPr>
        <p:spPr>
          <a:xfrm>
            <a:off x="3424335" y="612789"/>
            <a:ext cx="595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Era Cromwell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B66B1C91-F881-48EA-AE53-BCB1D6FBB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252028"/>
              </p:ext>
            </p:extLst>
          </p:nvPr>
        </p:nvGraphicFramePr>
        <p:xfrm>
          <a:off x="948599" y="911065"/>
          <a:ext cx="10502665" cy="5769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12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8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58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2CB35CE-EDCD-4DAD-A014-6B059DA735E3}"/>
              </a:ext>
            </a:extLst>
          </p:cNvPr>
          <p:cNvSpPr txBox="1"/>
          <p:nvPr/>
        </p:nvSpPr>
        <p:spPr>
          <a:xfrm>
            <a:off x="3424335" y="628088"/>
            <a:ext cx="595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Revolução Gloriosa (1688)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B5F3B01-C70E-4776-8CAA-AAC43C560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710357"/>
              </p:ext>
            </p:extLst>
          </p:nvPr>
        </p:nvGraphicFramePr>
        <p:xfrm>
          <a:off x="2892056" y="3508309"/>
          <a:ext cx="6615320" cy="3147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6973BFA1-6DB5-45DE-A47C-199D8DAB6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380543"/>
              </p:ext>
            </p:extLst>
          </p:nvPr>
        </p:nvGraphicFramePr>
        <p:xfrm>
          <a:off x="678543" y="1390261"/>
          <a:ext cx="10834914" cy="250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13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61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9BC4361-D9B9-419B-ACF4-58A5844B9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857"/>
            <a:ext cx="12192000" cy="1043079"/>
          </a:xfrm>
        </p:spPr>
        <p:txBody>
          <a:bodyPr/>
          <a:lstStyle/>
          <a:p>
            <a:pPr algn="ctr"/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Revolução Industrial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CEF34F-D8D0-4A1F-BC36-B9B8D2A45AB8}"/>
              </a:ext>
            </a:extLst>
          </p:cNvPr>
          <p:cNvSpPr txBox="1"/>
          <p:nvPr/>
        </p:nvSpPr>
        <p:spPr>
          <a:xfrm>
            <a:off x="968828" y="1478669"/>
            <a:ext cx="1025434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4450" cap="rnd" cmpd="dbl">
            <a:solidFill>
              <a:schemeClr val="accent6">
                <a:lumMod val="75000"/>
              </a:schemeClr>
            </a:solidFill>
            <a:prstDash val="sysDash"/>
            <a:round/>
          </a:ln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 wrap="square" rtlCol="0">
            <a:spAutoFit/>
          </a:bodyPr>
          <a:lstStyle/>
          <a:p>
            <a:r>
              <a:rPr lang="pt-BR" dirty="0">
                <a:latin typeface="Roboto" pitchFamily="2" charset="0"/>
                <a:ea typeface="Roboto" pitchFamily="2" charset="0"/>
              </a:rPr>
              <a:t>Conjunto de mudanças profundas no modo de os seres humanos produzirem mercadorias, viverem e se relacionarem uns com os outros, ocorridas a partir de 1760.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D22C1A2-FCC0-4D50-B3FE-7F78FA011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366744"/>
              </p:ext>
            </p:extLst>
          </p:nvPr>
        </p:nvGraphicFramePr>
        <p:xfrm>
          <a:off x="771328" y="2684931"/>
          <a:ext cx="10649341" cy="346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14</a:t>
            </a:fld>
            <a:endParaRPr lang="pt-BR" dirty="0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150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2743DA4-BC02-4661-9F8A-09D44E285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516227"/>
              </p:ext>
            </p:extLst>
          </p:nvPr>
        </p:nvGraphicFramePr>
        <p:xfrm>
          <a:off x="0" y="-427999"/>
          <a:ext cx="11970657" cy="68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15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730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7A87F44-DE48-4E8F-B87C-9E515EFC6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801747"/>
              </p:ext>
            </p:extLst>
          </p:nvPr>
        </p:nvGraphicFramePr>
        <p:xfrm>
          <a:off x="327890" y="2235057"/>
          <a:ext cx="11536219" cy="4885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95B6136B-7179-4AF3-A2F9-47E00A5321F7}"/>
              </a:ext>
            </a:extLst>
          </p:cNvPr>
          <p:cNvSpPr txBox="1"/>
          <p:nvPr/>
        </p:nvSpPr>
        <p:spPr>
          <a:xfrm>
            <a:off x="4329404" y="638931"/>
            <a:ext cx="432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Máquinas e inventos aplicados à indústria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1ABF01-78A6-4D1B-A6A9-9F4D1EA526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759" t="31365" r="70185" b="33628"/>
          <a:stretch/>
        </p:blipFill>
        <p:spPr>
          <a:xfrm>
            <a:off x="183419" y="1188349"/>
            <a:ext cx="3614141" cy="297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16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8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42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94F42-3EE1-48D6-A5FF-E498BDC9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79" y="561975"/>
            <a:ext cx="11598821" cy="870925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Indústria e mudanças socioeconômicas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5A370DE-514A-4294-9608-6B2F64B705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531425"/>
              </p:ext>
            </p:extLst>
          </p:nvPr>
        </p:nvGraphicFramePr>
        <p:xfrm>
          <a:off x="2574741" y="1851721"/>
          <a:ext cx="5236547" cy="379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A5AB444-A9F6-4B15-A5AF-26735F8E6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864366"/>
              </p:ext>
            </p:extLst>
          </p:nvPr>
        </p:nvGraphicFramePr>
        <p:xfrm>
          <a:off x="7389628" y="423752"/>
          <a:ext cx="4302862" cy="629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17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706366"/>
            <a:ext cx="294322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-2" y="6373741"/>
            <a:ext cx="373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Roboto" pitchFamily="2" charset="0"/>
                <a:ea typeface="Roboto" pitchFamily="2" charset="0"/>
              </a:rPr>
              <a:t>Afresco retratando cena do filme estadunidense </a:t>
            </a:r>
            <a:r>
              <a:rPr lang="pt-BR" sz="1200" b="1" dirty="0">
                <a:latin typeface="Roboto" pitchFamily="2" charset="0"/>
                <a:ea typeface="Roboto" pitchFamily="2" charset="0"/>
              </a:rPr>
              <a:t>Tempos modernos</a:t>
            </a:r>
            <a:r>
              <a:rPr lang="pt-BR" sz="1200" dirty="0">
                <a:latin typeface="Roboto" pitchFamily="2" charset="0"/>
                <a:ea typeface="Roboto" pitchFamily="2" charset="0"/>
              </a:rPr>
              <a:t>, de Charlie Chaplin. Suíça, 2010.</a:t>
            </a:r>
          </a:p>
        </p:txBody>
      </p:sp>
    </p:spTree>
    <p:extLst>
      <p:ext uri="{BB962C8B-B14F-4D97-AF65-F5344CB8AC3E}">
        <p14:creationId xmlns:p14="http://schemas.microsoft.com/office/powerpoint/2010/main" val="1448845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193CBABB-CF54-402A-BA3A-6173AF097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105103"/>
              </p:ext>
            </p:extLst>
          </p:nvPr>
        </p:nvGraphicFramePr>
        <p:xfrm>
          <a:off x="746083" y="1147049"/>
          <a:ext cx="10520884" cy="5561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821DCCF8-3009-4B9D-8149-7FBA59E2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80" y="352825"/>
            <a:ext cx="11598821" cy="870925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Impactos da Revolução industrial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18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491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50973237-0F9F-4C19-BA99-04086475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0681"/>
            <a:ext cx="12192000" cy="1043079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Revolução Francesa e a era Napoleônica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40F75A96-3289-4CBC-8AE4-E472E154D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114465"/>
              </p:ext>
            </p:extLst>
          </p:nvPr>
        </p:nvGraphicFramePr>
        <p:xfrm>
          <a:off x="3363154" y="1492002"/>
          <a:ext cx="5667155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1134">
                  <a:extLst>
                    <a:ext uri="{9D8B030D-6E8A-4147-A177-3AD203B41FA5}">
                      <a16:colId xmlns:a16="http://schemas.microsoft.com/office/drawing/2014/main" val="2289355658"/>
                    </a:ext>
                  </a:extLst>
                </a:gridCol>
                <a:gridCol w="1667701">
                  <a:extLst>
                    <a:ext uri="{9D8B030D-6E8A-4147-A177-3AD203B41FA5}">
                      <a16:colId xmlns:a16="http://schemas.microsoft.com/office/drawing/2014/main" val="2961099998"/>
                    </a:ext>
                  </a:extLst>
                </a:gridCol>
                <a:gridCol w="1136013">
                  <a:extLst>
                    <a:ext uri="{9D8B030D-6E8A-4147-A177-3AD203B41FA5}">
                      <a16:colId xmlns:a16="http://schemas.microsoft.com/office/drawing/2014/main" val="1846506280"/>
                    </a:ext>
                  </a:extLst>
                </a:gridCol>
                <a:gridCol w="1952307">
                  <a:extLst>
                    <a:ext uri="{9D8B030D-6E8A-4147-A177-3AD203B41FA5}">
                      <a16:colId xmlns:a16="http://schemas.microsoft.com/office/drawing/2014/main" val="1706611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Roboto" pitchFamily="2" charset="0"/>
                          <a:ea typeface="Roboto" pitchFamily="2" charset="0"/>
                        </a:rPr>
                        <a:t>Composição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Roboto" pitchFamily="2" charset="0"/>
                          <a:ea typeface="Roboto" pitchFamily="2" charset="0"/>
                        </a:rPr>
                        <a:t>Número de componentes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Roboto" pitchFamily="2" charset="0"/>
                          <a:ea typeface="Roboto" pitchFamily="2" charset="0"/>
                        </a:rPr>
                        <a:t>Situação socioeconômica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4326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Roboto" pitchFamily="2" charset="0"/>
                          <a:ea typeface="Roboto" pitchFamily="2" charset="0"/>
                        </a:rPr>
                        <a:t>Primeiro Estado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Roboto" pitchFamily="2" charset="0"/>
                          <a:ea typeface="Roboto" pitchFamily="2" charset="0"/>
                        </a:rPr>
                        <a:t>CLERO</a:t>
                      </a:r>
                    </a:p>
                    <a:p>
                      <a:pPr algn="ctr"/>
                      <a:r>
                        <a:rPr lang="pt-BR" sz="1200" dirty="0">
                          <a:latin typeface="Roboto" pitchFamily="2" charset="0"/>
                          <a:ea typeface="Roboto" pitchFamily="2" charset="0"/>
                        </a:rPr>
                        <a:t>Alto clero</a:t>
                      </a:r>
                    </a:p>
                    <a:p>
                      <a:pPr algn="ctr"/>
                      <a:r>
                        <a:rPr lang="pt-BR" sz="1200" dirty="0">
                          <a:latin typeface="Roboto" pitchFamily="2" charset="0"/>
                          <a:ea typeface="Roboto" pitchFamily="2" charset="0"/>
                        </a:rPr>
                        <a:t>Baixo clero</a:t>
                      </a:r>
                      <a:endParaRPr lang="pt-BR" sz="1200" b="1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Roboto" pitchFamily="2" charset="0"/>
                          <a:ea typeface="Roboto" pitchFamily="2" charset="0"/>
                        </a:rPr>
                        <a:t>280 mil pessoas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Roboto" pitchFamily="2" charset="0"/>
                          <a:ea typeface="Roboto" pitchFamily="2" charset="0"/>
                        </a:rPr>
                        <a:t>Tinha muitas terras e cobrava dízimo e taxas sobre batismo, casamento e sepultamento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7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Roboto" pitchFamily="2" charset="0"/>
                          <a:ea typeface="Roboto" pitchFamily="2" charset="0"/>
                        </a:rPr>
                        <a:t>Segundo Estado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Roboto" pitchFamily="2" charset="0"/>
                          <a:ea typeface="Roboto" pitchFamily="2" charset="0"/>
                        </a:rPr>
                        <a:t>NOBREZA</a:t>
                      </a:r>
                    </a:p>
                    <a:p>
                      <a:pPr algn="ctr"/>
                      <a:r>
                        <a:rPr lang="pt-BR" sz="1200" dirty="0">
                          <a:latin typeface="Roboto" pitchFamily="2" charset="0"/>
                          <a:ea typeface="Roboto" pitchFamily="2" charset="0"/>
                        </a:rPr>
                        <a:t>Família Real + nobreza cortesã + nobreza provincial + nobreza de toga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Roboto" pitchFamily="2" charset="0"/>
                          <a:ea typeface="Roboto" pitchFamily="2" charset="0"/>
                        </a:rPr>
                        <a:t>840 mil pessoas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Roboto" pitchFamily="2" charset="0"/>
                          <a:ea typeface="Roboto" pitchFamily="2" charset="0"/>
                        </a:rPr>
                        <a:t>Vivia às custas do Estado ou da exploração do trabalho dos camponeses.</a:t>
                      </a:r>
                    </a:p>
                    <a:p>
                      <a:pPr algn="ctr"/>
                      <a:r>
                        <a:rPr lang="pt-BR" sz="1200" dirty="0">
                          <a:latin typeface="Roboto" pitchFamily="2" charset="0"/>
                          <a:ea typeface="Roboto" pitchFamily="2" charset="0"/>
                        </a:rPr>
                        <a:t>A riqueza da nobreza de toga também estava ligada à atividade mercantil.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6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Roboto" pitchFamily="2" charset="0"/>
                          <a:ea typeface="Roboto" pitchFamily="2" charset="0"/>
                        </a:rPr>
                        <a:t>Terceiro Estado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Roboto" pitchFamily="2" charset="0"/>
                          <a:ea typeface="Roboto" pitchFamily="2" charset="0"/>
                        </a:rPr>
                        <a:t>BURGUESIA</a:t>
                      </a:r>
                    </a:p>
                    <a:p>
                      <a:pPr algn="ctr"/>
                      <a:r>
                        <a:rPr lang="pt-BR" sz="1200" b="1" dirty="0">
                          <a:latin typeface="Roboto" pitchFamily="2" charset="0"/>
                          <a:ea typeface="Roboto" pitchFamily="2" charset="0"/>
                        </a:rPr>
                        <a:t>TRABALHADORES URBANOS</a:t>
                      </a:r>
                    </a:p>
                    <a:p>
                      <a:pPr algn="ctr"/>
                      <a:r>
                        <a:rPr lang="pt-BR" sz="1200" b="1" dirty="0">
                          <a:latin typeface="Roboto" pitchFamily="2" charset="0"/>
                          <a:ea typeface="Roboto" pitchFamily="2" charset="0"/>
                        </a:rPr>
                        <a:t>CAMPONESES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Roboto" pitchFamily="2" charset="0"/>
                          <a:ea typeface="Roboto" pitchFamily="2" charset="0"/>
                        </a:rPr>
                        <a:t>26 milhões e 880 mil pessoas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Roboto" pitchFamily="2" charset="0"/>
                          <a:ea typeface="Roboto" pitchFamily="2" charset="0"/>
                        </a:rPr>
                        <a:t>Trabalhava para gerar a riqueza e os impostos. Os camponeses constituíam cerca de 80% da população francesa e pagavam impostos ao Estado (governo) e a seus senhores diretos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4970798"/>
                  </a:ext>
                </a:extLst>
              </a:tr>
            </a:tbl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10A705AE-53DB-48A0-AD09-667EC71C98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770978"/>
              </p:ext>
            </p:extLst>
          </p:nvPr>
        </p:nvGraphicFramePr>
        <p:xfrm>
          <a:off x="66429" y="2262778"/>
          <a:ext cx="4738848" cy="459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95185145-1FD7-4E38-89DC-6420600CE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043498"/>
              </p:ext>
            </p:extLst>
          </p:nvPr>
        </p:nvGraphicFramePr>
        <p:xfrm>
          <a:off x="7368091" y="2262779"/>
          <a:ext cx="4738848" cy="4595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715CEB-B187-4562-8F1C-3F117BCC81C9}"/>
              </a:ext>
            </a:extLst>
          </p:cNvPr>
          <p:cNvSpPr txBox="1"/>
          <p:nvPr/>
        </p:nvSpPr>
        <p:spPr>
          <a:xfrm>
            <a:off x="1182848" y="1122670"/>
            <a:ext cx="981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Estrutura social e contexto socioeconômico às vésperas da Revolução Francesa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CEB1CD-D39B-47D3-9FC7-16ADCED7A867}"/>
              </a:ext>
            </a:extLst>
          </p:cNvPr>
          <p:cNvSpPr txBox="1"/>
          <p:nvPr/>
        </p:nvSpPr>
        <p:spPr>
          <a:xfrm>
            <a:off x="0" y="5999819"/>
            <a:ext cx="195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População urbana pobre e camponeses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2A90827-D04D-40C8-9EB2-0B92C3A345C6}"/>
              </a:ext>
            </a:extLst>
          </p:cNvPr>
          <p:cNvSpPr txBox="1"/>
          <p:nvPr/>
        </p:nvSpPr>
        <p:spPr>
          <a:xfrm>
            <a:off x="10902274" y="6019556"/>
            <a:ext cx="1560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Burguesia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19</a:t>
            </a:fld>
            <a:endParaRPr lang="pt-BR" dirty="0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65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619DC-FD40-47CA-83BF-D2153025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900"/>
            <a:ext cx="10515600" cy="1231900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Unidade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48690-E0AF-4D91-AA1A-56B9B803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648" y="2735868"/>
            <a:ext cx="10515600" cy="2777106"/>
          </a:xfrm>
        </p:spPr>
        <p:txBody>
          <a:bodyPr>
            <a:normAutofit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Iluminismo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Revoluções na Inglaterra 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Revolução Industrial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Revolução Francesa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Era Napoleônica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400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BCE983C-518E-472B-957F-EF9A4D803CFB}"/>
              </a:ext>
            </a:extLst>
          </p:cNvPr>
          <p:cNvSpPr txBox="1">
            <a:spLocks/>
          </p:cNvSpPr>
          <p:nvPr/>
        </p:nvSpPr>
        <p:spPr>
          <a:xfrm>
            <a:off x="838200" y="2765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585EBF5-9493-4755-AF90-2A4242F7E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561189"/>
              </p:ext>
            </p:extLst>
          </p:nvPr>
        </p:nvGraphicFramePr>
        <p:xfrm>
          <a:off x="1513513" y="666024"/>
          <a:ext cx="9916487" cy="599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5385E696-C312-48FA-A84A-F87733645467}"/>
              </a:ext>
            </a:extLst>
          </p:cNvPr>
          <p:cNvSpPr txBox="1"/>
          <p:nvPr/>
        </p:nvSpPr>
        <p:spPr>
          <a:xfrm>
            <a:off x="162886" y="751084"/>
            <a:ext cx="13506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Sequência de fatos iniciais da Revolução Francesa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10330" y="6367913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20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444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upo 101"/>
          <p:cNvGrpSpPr/>
          <p:nvPr/>
        </p:nvGrpSpPr>
        <p:grpSpPr>
          <a:xfrm>
            <a:off x="150527" y="799128"/>
            <a:ext cx="2817156" cy="5862164"/>
            <a:chOff x="0" y="585951"/>
            <a:chExt cx="2834461" cy="5862164"/>
          </a:xfrm>
        </p:grpSpPr>
        <p:sp>
          <p:nvSpPr>
            <p:cNvPr id="47" name="Forma livre 46"/>
            <p:cNvSpPr/>
            <p:nvPr/>
          </p:nvSpPr>
          <p:spPr>
            <a:xfrm>
              <a:off x="0" y="585951"/>
              <a:ext cx="1918996" cy="592883"/>
            </a:xfrm>
            <a:custGeom>
              <a:avLst/>
              <a:gdLst>
                <a:gd name="connsiteX0" fmla="*/ 0 w 1918996"/>
                <a:gd name="connsiteY0" fmla="*/ 55132 h 551324"/>
                <a:gd name="connsiteX1" fmla="*/ 55132 w 1918996"/>
                <a:gd name="connsiteY1" fmla="*/ 0 h 551324"/>
                <a:gd name="connsiteX2" fmla="*/ 1863864 w 1918996"/>
                <a:gd name="connsiteY2" fmla="*/ 0 h 551324"/>
                <a:gd name="connsiteX3" fmla="*/ 1918996 w 1918996"/>
                <a:gd name="connsiteY3" fmla="*/ 55132 h 551324"/>
                <a:gd name="connsiteX4" fmla="*/ 1918996 w 1918996"/>
                <a:gd name="connsiteY4" fmla="*/ 496192 h 551324"/>
                <a:gd name="connsiteX5" fmla="*/ 1863864 w 1918996"/>
                <a:gd name="connsiteY5" fmla="*/ 551324 h 551324"/>
                <a:gd name="connsiteX6" fmla="*/ 55132 w 1918996"/>
                <a:gd name="connsiteY6" fmla="*/ 551324 h 551324"/>
                <a:gd name="connsiteX7" fmla="*/ 0 w 1918996"/>
                <a:gd name="connsiteY7" fmla="*/ 496192 h 551324"/>
                <a:gd name="connsiteX8" fmla="*/ 0 w 1918996"/>
                <a:gd name="connsiteY8" fmla="*/ 55132 h 55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8996" h="551324">
                  <a:moveTo>
                    <a:pt x="0" y="55132"/>
                  </a:moveTo>
                  <a:cubicBezTo>
                    <a:pt x="0" y="24683"/>
                    <a:pt x="24683" y="0"/>
                    <a:pt x="55132" y="0"/>
                  </a:cubicBezTo>
                  <a:lnTo>
                    <a:pt x="1863864" y="0"/>
                  </a:lnTo>
                  <a:cubicBezTo>
                    <a:pt x="1894313" y="0"/>
                    <a:pt x="1918996" y="24683"/>
                    <a:pt x="1918996" y="55132"/>
                  </a:cubicBezTo>
                  <a:lnTo>
                    <a:pt x="1918996" y="496192"/>
                  </a:lnTo>
                  <a:cubicBezTo>
                    <a:pt x="1918996" y="526641"/>
                    <a:pt x="1894313" y="551324"/>
                    <a:pt x="1863864" y="551324"/>
                  </a:cubicBezTo>
                  <a:lnTo>
                    <a:pt x="55132" y="551324"/>
                  </a:lnTo>
                  <a:cubicBezTo>
                    <a:pt x="24683" y="551324"/>
                    <a:pt x="0" y="526641"/>
                    <a:pt x="0" y="496192"/>
                  </a:cubicBezTo>
                  <a:lnTo>
                    <a:pt x="0" y="55132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248" tIns="41548" rIns="54248" bIns="4154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>
                  <a:latin typeface="Roboto" panose="02000000000000000000" pitchFamily="2" charset="0"/>
                  <a:ea typeface="Roboto" panose="02000000000000000000" pitchFamily="2" charset="0"/>
                </a:rPr>
                <a:t>Monarquia Constitucional</a:t>
              </a:r>
            </a:p>
          </p:txBody>
        </p:sp>
        <p:sp>
          <p:nvSpPr>
            <p:cNvPr id="48" name="Forma livre 47"/>
            <p:cNvSpPr/>
            <p:nvPr/>
          </p:nvSpPr>
          <p:spPr>
            <a:xfrm>
              <a:off x="191899" y="1178835"/>
              <a:ext cx="430091" cy="6680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68036"/>
                  </a:lnTo>
                  <a:lnTo>
                    <a:pt x="430091" y="66803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Forma livre 48"/>
            <p:cNvSpPr/>
            <p:nvPr/>
          </p:nvSpPr>
          <p:spPr>
            <a:xfrm>
              <a:off x="592513" y="1263131"/>
              <a:ext cx="2224644" cy="1167481"/>
            </a:xfrm>
            <a:custGeom>
              <a:avLst/>
              <a:gdLst>
                <a:gd name="connsiteX0" fmla="*/ 0 w 2195165"/>
                <a:gd name="connsiteY0" fmla="*/ 116748 h 1167481"/>
                <a:gd name="connsiteX1" fmla="*/ 116748 w 2195165"/>
                <a:gd name="connsiteY1" fmla="*/ 0 h 1167481"/>
                <a:gd name="connsiteX2" fmla="*/ 2078417 w 2195165"/>
                <a:gd name="connsiteY2" fmla="*/ 0 h 1167481"/>
                <a:gd name="connsiteX3" fmla="*/ 2195165 w 2195165"/>
                <a:gd name="connsiteY3" fmla="*/ 116748 h 1167481"/>
                <a:gd name="connsiteX4" fmla="*/ 2195165 w 2195165"/>
                <a:gd name="connsiteY4" fmla="*/ 1050733 h 1167481"/>
                <a:gd name="connsiteX5" fmla="*/ 2078417 w 2195165"/>
                <a:gd name="connsiteY5" fmla="*/ 1167481 h 1167481"/>
                <a:gd name="connsiteX6" fmla="*/ 116748 w 2195165"/>
                <a:gd name="connsiteY6" fmla="*/ 1167481 h 1167481"/>
                <a:gd name="connsiteX7" fmla="*/ 0 w 2195165"/>
                <a:gd name="connsiteY7" fmla="*/ 1050733 h 1167481"/>
                <a:gd name="connsiteX8" fmla="*/ 0 w 2195165"/>
                <a:gd name="connsiteY8" fmla="*/ 116748 h 116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5165" h="1167481">
                  <a:moveTo>
                    <a:pt x="0" y="116748"/>
                  </a:moveTo>
                  <a:cubicBezTo>
                    <a:pt x="0" y="52270"/>
                    <a:pt x="52270" y="0"/>
                    <a:pt x="116748" y="0"/>
                  </a:cubicBezTo>
                  <a:lnTo>
                    <a:pt x="2078417" y="0"/>
                  </a:lnTo>
                  <a:cubicBezTo>
                    <a:pt x="2142895" y="0"/>
                    <a:pt x="2195165" y="52270"/>
                    <a:pt x="2195165" y="116748"/>
                  </a:cubicBezTo>
                  <a:lnTo>
                    <a:pt x="2195165" y="1050733"/>
                  </a:lnTo>
                  <a:cubicBezTo>
                    <a:pt x="2195165" y="1115211"/>
                    <a:pt x="2142895" y="1167481"/>
                    <a:pt x="2078417" y="1167481"/>
                  </a:cubicBezTo>
                  <a:lnTo>
                    <a:pt x="116748" y="1167481"/>
                  </a:lnTo>
                  <a:cubicBezTo>
                    <a:pt x="52270" y="1167481"/>
                    <a:pt x="0" y="1115211"/>
                    <a:pt x="0" y="1050733"/>
                  </a:cubicBezTo>
                  <a:lnTo>
                    <a:pt x="0" y="11674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674" tIns="54514" rIns="64674" bIns="5451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Fim dos privilégios do clero e da nobreza e do direito real de criar e aprovar leis.</a:t>
              </a:r>
            </a:p>
          </p:txBody>
        </p:sp>
        <p:sp>
          <p:nvSpPr>
            <p:cNvPr id="50" name="Forma livre 49"/>
            <p:cNvSpPr/>
            <p:nvPr/>
          </p:nvSpPr>
          <p:spPr>
            <a:xfrm>
              <a:off x="191899" y="1178835"/>
              <a:ext cx="400612" cy="19771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77183"/>
                  </a:lnTo>
                  <a:lnTo>
                    <a:pt x="400612" y="197718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Forma livre 50"/>
            <p:cNvSpPr/>
            <p:nvPr/>
          </p:nvSpPr>
          <p:spPr>
            <a:xfrm>
              <a:off x="592512" y="2543693"/>
              <a:ext cx="2241949" cy="1224650"/>
            </a:xfrm>
            <a:custGeom>
              <a:avLst/>
              <a:gdLst>
                <a:gd name="connsiteX0" fmla="*/ 0 w 2241949"/>
                <a:gd name="connsiteY0" fmla="*/ 122465 h 1224650"/>
                <a:gd name="connsiteX1" fmla="*/ 122465 w 2241949"/>
                <a:gd name="connsiteY1" fmla="*/ 0 h 1224650"/>
                <a:gd name="connsiteX2" fmla="*/ 2119484 w 2241949"/>
                <a:gd name="connsiteY2" fmla="*/ 0 h 1224650"/>
                <a:gd name="connsiteX3" fmla="*/ 2241949 w 2241949"/>
                <a:gd name="connsiteY3" fmla="*/ 122465 h 1224650"/>
                <a:gd name="connsiteX4" fmla="*/ 2241949 w 2241949"/>
                <a:gd name="connsiteY4" fmla="*/ 1102185 h 1224650"/>
                <a:gd name="connsiteX5" fmla="*/ 2119484 w 2241949"/>
                <a:gd name="connsiteY5" fmla="*/ 1224650 h 1224650"/>
                <a:gd name="connsiteX6" fmla="*/ 122465 w 2241949"/>
                <a:gd name="connsiteY6" fmla="*/ 1224650 h 1224650"/>
                <a:gd name="connsiteX7" fmla="*/ 0 w 2241949"/>
                <a:gd name="connsiteY7" fmla="*/ 1102185 h 1224650"/>
                <a:gd name="connsiteX8" fmla="*/ 0 w 2241949"/>
                <a:gd name="connsiteY8" fmla="*/ 122465 h 122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949" h="1224650">
                  <a:moveTo>
                    <a:pt x="0" y="122465"/>
                  </a:moveTo>
                  <a:cubicBezTo>
                    <a:pt x="0" y="54829"/>
                    <a:pt x="54829" y="0"/>
                    <a:pt x="122465" y="0"/>
                  </a:cubicBezTo>
                  <a:lnTo>
                    <a:pt x="2119484" y="0"/>
                  </a:lnTo>
                  <a:cubicBezTo>
                    <a:pt x="2187120" y="0"/>
                    <a:pt x="2241949" y="54829"/>
                    <a:pt x="2241949" y="122465"/>
                  </a:cubicBezTo>
                  <a:lnTo>
                    <a:pt x="2241949" y="1102185"/>
                  </a:lnTo>
                  <a:cubicBezTo>
                    <a:pt x="2241949" y="1169821"/>
                    <a:pt x="2187120" y="1224650"/>
                    <a:pt x="2119484" y="1224650"/>
                  </a:cubicBezTo>
                  <a:lnTo>
                    <a:pt x="122465" y="1224650"/>
                  </a:lnTo>
                  <a:cubicBezTo>
                    <a:pt x="54829" y="1224650"/>
                    <a:pt x="0" y="1169821"/>
                    <a:pt x="0" y="1102185"/>
                  </a:cubicBezTo>
                  <a:lnTo>
                    <a:pt x="0" y="1224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397561"/>
                <a:satOff val="-1025"/>
                <a:lumOff val="-69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49" tIns="56189" rIns="66349" bIns="5618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Criação de novos privilégios: voto censitário (exclusão de camponeses, artesãos, operários e mulheres)</a:t>
              </a:r>
            </a:p>
          </p:txBody>
        </p:sp>
        <p:sp>
          <p:nvSpPr>
            <p:cNvPr id="52" name="Forma livre 51"/>
            <p:cNvSpPr/>
            <p:nvPr/>
          </p:nvSpPr>
          <p:spPr>
            <a:xfrm>
              <a:off x="191899" y="1178835"/>
              <a:ext cx="396321" cy="33341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334179"/>
                  </a:lnTo>
                  <a:lnTo>
                    <a:pt x="396321" y="333417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Forma livre 52"/>
            <p:cNvSpPr/>
            <p:nvPr/>
          </p:nvSpPr>
          <p:spPr>
            <a:xfrm>
              <a:off x="573166" y="3921481"/>
              <a:ext cx="2243990" cy="1183066"/>
            </a:xfrm>
            <a:custGeom>
              <a:avLst/>
              <a:gdLst>
                <a:gd name="connsiteX0" fmla="*/ 0 w 2169459"/>
                <a:gd name="connsiteY0" fmla="*/ 118307 h 1183066"/>
                <a:gd name="connsiteX1" fmla="*/ 118307 w 2169459"/>
                <a:gd name="connsiteY1" fmla="*/ 0 h 1183066"/>
                <a:gd name="connsiteX2" fmla="*/ 2051152 w 2169459"/>
                <a:gd name="connsiteY2" fmla="*/ 0 h 1183066"/>
                <a:gd name="connsiteX3" fmla="*/ 2169459 w 2169459"/>
                <a:gd name="connsiteY3" fmla="*/ 118307 h 1183066"/>
                <a:gd name="connsiteX4" fmla="*/ 2169459 w 2169459"/>
                <a:gd name="connsiteY4" fmla="*/ 1064759 h 1183066"/>
                <a:gd name="connsiteX5" fmla="*/ 2051152 w 2169459"/>
                <a:gd name="connsiteY5" fmla="*/ 1183066 h 1183066"/>
                <a:gd name="connsiteX6" fmla="*/ 118307 w 2169459"/>
                <a:gd name="connsiteY6" fmla="*/ 1183066 h 1183066"/>
                <a:gd name="connsiteX7" fmla="*/ 0 w 2169459"/>
                <a:gd name="connsiteY7" fmla="*/ 1064759 h 1183066"/>
                <a:gd name="connsiteX8" fmla="*/ 0 w 2169459"/>
                <a:gd name="connsiteY8" fmla="*/ 118307 h 118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9459" h="1183066">
                  <a:moveTo>
                    <a:pt x="0" y="118307"/>
                  </a:moveTo>
                  <a:cubicBezTo>
                    <a:pt x="0" y="52968"/>
                    <a:pt x="52968" y="0"/>
                    <a:pt x="118307" y="0"/>
                  </a:cubicBezTo>
                  <a:lnTo>
                    <a:pt x="2051152" y="0"/>
                  </a:lnTo>
                  <a:cubicBezTo>
                    <a:pt x="2116491" y="0"/>
                    <a:pt x="2169459" y="52968"/>
                    <a:pt x="2169459" y="118307"/>
                  </a:cubicBezTo>
                  <a:lnTo>
                    <a:pt x="2169459" y="1064759"/>
                  </a:lnTo>
                  <a:cubicBezTo>
                    <a:pt x="2169459" y="1130098"/>
                    <a:pt x="2116491" y="1183066"/>
                    <a:pt x="2051152" y="1183066"/>
                  </a:cubicBezTo>
                  <a:lnTo>
                    <a:pt x="118307" y="1183066"/>
                  </a:lnTo>
                  <a:cubicBezTo>
                    <a:pt x="52968" y="1183066"/>
                    <a:pt x="0" y="1130098"/>
                    <a:pt x="0" y="1064759"/>
                  </a:cubicBezTo>
                  <a:lnTo>
                    <a:pt x="0" y="11830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795123"/>
                <a:satOff val="-2049"/>
                <a:lumOff val="-138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131" tIns="54971" rIns="65131" bIns="5497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Luís XVI se alia aos reis da Áustria e da Prússia, cujos exércitos se unem para invadir a França</a:t>
              </a:r>
            </a:p>
          </p:txBody>
        </p:sp>
        <p:sp>
          <p:nvSpPr>
            <p:cNvPr id="54" name="Forma livre 53"/>
            <p:cNvSpPr/>
            <p:nvPr/>
          </p:nvSpPr>
          <p:spPr>
            <a:xfrm>
              <a:off x="191899" y="1178835"/>
              <a:ext cx="381267" cy="46928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692826"/>
                  </a:lnTo>
                  <a:lnTo>
                    <a:pt x="381267" y="469282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Forma livre 54"/>
            <p:cNvSpPr/>
            <p:nvPr/>
          </p:nvSpPr>
          <p:spPr>
            <a:xfrm>
              <a:off x="573165" y="5295206"/>
              <a:ext cx="2243991" cy="1152909"/>
            </a:xfrm>
            <a:custGeom>
              <a:avLst/>
              <a:gdLst>
                <a:gd name="connsiteX0" fmla="*/ 0 w 2144579"/>
                <a:gd name="connsiteY0" fmla="*/ 115291 h 1152909"/>
                <a:gd name="connsiteX1" fmla="*/ 115291 w 2144579"/>
                <a:gd name="connsiteY1" fmla="*/ 0 h 1152909"/>
                <a:gd name="connsiteX2" fmla="*/ 2029288 w 2144579"/>
                <a:gd name="connsiteY2" fmla="*/ 0 h 1152909"/>
                <a:gd name="connsiteX3" fmla="*/ 2144579 w 2144579"/>
                <a:gd name="connsiteY3" fmla="*/ 115291 h 1152909"/>
                <a:gd name="connsiteX4" fmla="*/ 2144579 w 2144579"/>
                <a:gd name="connsiteY4" fmla="*/ 1037618 h 1152909"/>
                <a:gd name="connsiteX5" fmla="*/ 2029288 w 2144579"/>
                <a:gd name="connsiteY5" fmla="*/ 1152909 h 1152909"/>
                <a:gd name="connsiteX6" fmla="*/ 115291 w 2144579"/>
                <a:gd name="connsiteY6" fmla="*/ 1152909 h 1152909"/>
                <a:gd name="connsiteX7" fmla="*/ 0 w 2144579"/>
                <a:gd name="connsiteY7" fmla="*/ 1037618 h 1152909"/>
                <a:gd name="connsiteX8" fmla="*/ 0 w 2144579"/>
                <a:gd name="connsiteY8" fmla="*/ 115291 h 115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4579" h="1152909">
                  <a:moveTo>
                    <a:pt x="0" y="115291"/>
                  </a:moveTo>
                  <a:cubicBezTo>
                    <a:pt x="0" y="51618"/>
                    <a:pt x="51618" y="0"/>
                    <a:pt x="115291" y="0"/>
                  </a:cubicBezTo>
                  <a:lnTo>
                    <a:pt x="2029288" y="0"/>
                  </a:lnTo>
                  <a:cubicBezTo>
                    <a:pt x="2092961" y="0"/>
                    <a:pt x="2144579" y="51618"/>
                    <a:pt x="2144579" y="115291"/>
                  </a:cubicBezTo>
                  <a:lnTo>
                    <a:pt x="2144579" y="1037618"/>
                  </a:lnTo>
                  <a:cubicBezTo>
                    <a:pt x="2144579" y="1101291"/>
                    <a:pt x="2092961" y="1152909"/>
                    <a:pt x="2029288" y="1152909"/>
                  </a:cubicBezTo>
                  <a:lnTo>
                    <a:pt x="115291" y="1152909"/>
                  </a:lnTo>
                  <a:cubicBezTo>
                    <a:pt x="51618" y="1152909"/>
                    <a:pt x="0" y="1101291"/>
                    <a:pt x="0" y="1037618"/>
                  </a:cubicBezTo>
                  <a:lnTo>
                    <a:pt x="0" y="11529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1192684"/>
                <a:satOff val="-3074"/>
                <a:lumOff val="-207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248" tIns="54088" rIns="64248" bIns="5408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O rei é capturado e o exército francês vence o exército estrangeiro</a:t>
              </a:r>
            </a:p>
          </p:txBody>
        </p:sp>
      </p:grpSp>
      <p:grpSp>
        <p:nvGrpSpPr>
          <p:cNvPr id="101" name="Grupo 100"/>
          <p:cNvGrpSpPr/>
          <p:nvPr/>
        </p:nvGrpSpPr>
        <p:grpSpPr>
          <a:xfrm>
            <a:off x="3297381" y="799129"/>
            <a:ext cx="2592304" cy="4542113"/>
            <a:chOff x="2872610" y="572638"/>
            <a:chExt cx="2592304" cy="4542113"/>
          </a:xfrm>
        </p:grpSpPr>
        <p:sp>
          <p:nvSpPr>
            <p:cNvPr id="56" name="Forma livre 55"/>
            <p:cNvSpPr/>
            <p:nvPr/>
          </p:nvSpPr>
          <p:spPr>
            <a:xfrm>
              <a:off x="2872610" y="572638"/>
              <a:ext cx="1878757" cy="608032"/>
            </a:xfrm>
            <a:custGeom>
              <a:avLst/>
              <a:gdLst>
                <a:gd name="connsiteX0" fmla="*/ 0 w 1878757"/>
                <a:gd name="connsiteY0" fmla="*/ 56647 h 566473"/>
                <a:gd name="connsiteX1" fmla="*/ 56647 w 1878757"/>
                <a:gd name="connsiteY1" fmla="*/ 0 h 566473"/>
                <a:gd name="connsiteX2" fmla="*/ 1822110 w 1878757"/>
                <a:gd name="connsiteY2" fmla="*/ 0 h 566473"/>
                <a:gd name="connsiteX3" fmla="*/ 1878757 w 1878757"/>
                <a:gd name="connsiteY3" fmla="*/ 56647 h 566473"/>
                <a:gd name="connsiteX4" fmla="*/ 1878757 w 1878757"/>
                <a:gd name="connsiteY4" fmla="*/ 509826 h 566473"/>
                <a:gd name="connsiteX5" fmla="*/ 1822110 w 1878757"/>
                <a:gd name="connsiteY5" fmla="*/ 566473 h 566473"/>
                <a:gd name="connsiteX6" fmla="*/ 56647 w 1878757"/>
                <a:gd name="connsiteY6" fmla="*/ 566473 h 566473"/>
                <a:gd name="connsiteX7" fmla="*/ 0 w 1878757"/>
                <a:gd name="connsiteY7" fmla="*/ 509826 h 566473"/>
                <a:gd name="connsiteX8" fmla="*/ 0 w 1878757"/>
                <a:gd name="connsiteY8" fmla="*/ 56647 h 56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757" h="566473">
                  <a:moveTo>
                    <a:pt x="0" y="56647"/>
                  </a:moveTo>
                  <a:cubicBezTo>
                    <a:pt x="0" y="25362"/>
                    <a:pt x="25362" y="0"/>
                    <a:pt x="56647" y="0"/>
                  </a:cubicBezTo>
                  <a:lnTo>
                    <a:pt x="1822110" y="0"/>
                  </a:lnTo>
                  <a:cubicBezTo>
                    <a:pt x="1853395" y="0"/>
                    <a:pt x="1878757" y="25362"/>
                    <a:pt x="1878757" y="56647"/>
                  </a:cubicBezTo>
                  <a:lnTo>
                    <a:pt x="1878757" y="509826"/>
                  </a:lnTo>
                  <a:cubicBezTo>
                    <a:pt x="1878757" y="541111"/>
                    <a:pt x="1853395" y="566473"/>
                    <a:pt x="1822110" y="566473"/>
                  </a:cubicBezTo>
                  <a:lnTo>
                    <a:pt x="56647" y="566473"/>
                  </a:lnTo>
                  <a:cubicBezTo>
                    <a:pt x="25362" y="566473"/>
                    <a:pt x="0" y="541111"/>
                    <a:pt x="0" y="509826"/>
                  </a:cubicBezTo>
                  <a:lnTo>
                    <a:pt x="0" y="5664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691" tIns="41991" rIns="54691" bIns="4199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b="1" kern="1200" dirty="0"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Convenção Nacional</a:t>
              </a:r>
            </a:p>
          </p:txBody>
        </p:sp>
        <p:sp>
          <p:nvSpPr>
            <p:cNvPr id="57" name="Forma livre 56"/>
            <p:cNvSpPr/>
            <p:nvPr/>
          </p:nvSpPr>
          <p:spPr>
            <a:xfrm>
              <a:off x="3060486" y="1180669"/>
              <a:ext cx="282534" cy="4685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68588"/>
                  </a:lnTo>
                  <a:lnTo>
                    <a:pt x="282534" y="46858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Forma livre 57"/>
            <p:cNvSpPr/>
            <p:nvPr/>
          </p:nvSpPr>
          <p:spPr>
            <a:xfrm>
              <a:off x="3343019" y="1273099"/>
              <a:ext cx="2121893" cy="752318"/>
            </a:xfrm>
            <a:custGeom>
              <a:avLst/>
              <a:gdLst>
                <a:gd name="connsiteX0" fmla="*/ 0 w 1826580"/>
                <a:gd name="connsiteY0" fmla="*/ 75232 h 752318"/>
                <a:gd name="connsiteX1" fmla="*/ 75232 w 1826580"/>
                <a:gd name="connsiteY1" fmla="*/ 0 h 752318"/>
                <a:gd name="connsiteX2" fmla="*/ 1751348 w 1826580"/>
                <a:gd name="connsiteY2" fmla="*/ 0 h 752318"/>
                <a:gd name="connsiteX3" fmla="*/ 1826580 w 1826580"/>
                <a:gd name="connsiteY3" fmla="*/ 75232 h 752318"/>
                <a:gd name="connsiteX4" fmla="*/ 1826580 w 1826580"/>
                <a:gd name="connsiteY4" fmla="*/ 677086 h 752318"/>
                <a:gd name="connsiteX5" fmla="*/ 1751348 w 1826580"/>
                <a:gd name="connsiteY5" fmla="*/ 752318 h 752318"/>
                <a:gd name="connsiteX6" fmla="*/ 75232 w 1826580"/>
                <a:gd name="connsiteY6" fmla="*/ 752318 h 752318"/>
                <a:gd name="connsiteX7" fmla="*/ 0 w 1826580"/>
                <a:gd name="connsiteY7" fmla="*/ 677086 h 752318"/>
                <a:gd name="connsiteX8" fmla="*/ 0 w 1826580"/>
                <a:gd name="connsiteY8" fmla="*/ 75232 h 75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580" h="752318">
                  <a:moveTo>
                    <a:pt x="0" y="75232"/>
                  </a:moveTo>
                  <a:cubicBezTo>
                    <a:pt x="0" y="33683"/>
                    <a:pt x="33683" y="0"/>
                    <a:pt x="75232" y="0"/>
                  </a:cubicBezTo>
                  <a:lnTo>
                    <a:pt x="1751348" y="0"/>
                  </a:lnTo>
                  <a:cubicBezTo>
                    <a:pt x="1792897" y="0"/>
                    <a:pt x="1826580" y="33683"/>
                    <a:pt x="1826580" y="75232"/>
                  </a:cubicBezTo>
                  <a:lnTo>
                    <a:pt x="1826580" y="677086"/>
                  </a:lnTo>
                  <a:cubicBezTo>
                    <a:pt x="1826580" y="718635"/>
                    <a:pt x="1792897" y="752318"/>
                    <a:pt x="1751348" y="752318"/>
                  </a:cubicBezTo>
                  <a:lnTo>
                    <a:pt x="75232" y="752318"/>
                  </a:lnTo>
                  <a:cubicBezTo>
                    <a:pt x="33683" y="752318"/>
                    <a:pt x="0" y="718635"/>
                    <a:pt x="0" y="677086"/>
                  </a:cubicBezTo>
                  <a:lnTo>
                    <a:pt x="0" y="7523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1590245"/>
                <a:satOff val="-4099"/>
                <a:lumOff val="-276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15" tIns="42355" rIns="52515" bIns="4235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Voto universal masculino</a:t>
              </a:r>
            </a:p>
          </p:txBody>
        </p:sp>
        <p:sp>
          <p:nvSpPr>
            <p:cNvPr id="59" name="Forma livre 58"/>
            <p:cNvSpPr/>
            <p:nvPr/>
          </p:nvSpPr>
          <p:spPr>
            <a:xfrm>
              <a:off x="3060486" y="1180669"/>
              <a:ext cx="299196" cy="14981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98146"/>
                  </a:lnTo>
                  <a:lnTo>
                    <a:pt x="299196" y="149814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Forma livre 59"/>
            <p:cNvSpPr/>
            <p:nvPr/>
          </p:nvSpPr>
          <p:spPr>
            <a:xfrm>
              <a:off x="3343020" y="2162340"/>
              <a:ext cx="2121894" cy="1032952"/>
            </a:xfrm>
            <a:custGeom>
              <a:avLst/>
              <a:gdLst>
                <a:gd name="connsiteX0" fmla="*/ 0 w 2105231"/>
                <a:gd name="connsiteY0" fmla="*/ 103295 h 1032952"/>
                <a:gd name="connsiteX1" fmla="*/ 103295 w 2105231"/>
                <a:gd name="connsiteY1" fmla="*/ 0 h 1032952"/>
                <a:gd name="connsiteX2" fmla="*/ 2001936 w 2105231"/>
                <a:gd name="connsiteY2" fmla="*/ 0 h 1032952"/>
                <a:gd name="connsiteX3" fmla="*/ 2105231 w 2105231"/>
                <a:gd name="connsiteY3" fmla="*/ 103295 h 1032952"/>
                <a:gd name="connsiteX4" fmla="*/ 2105231 w 2105231"/>
                <a:gd name="connsiteY4" fmla="*/ 929657 h 1032952"/>
                <a:gd name="connsiteX5" fmla="*/ 2001936 w 2105231"/>
                <a:gd name="connsiteY5" fmla="*/ 1032952 h 1032952"/>
                <a:gd name="connsiteX6" fmla="*/ 103295 w 2105231"/>
                <a:gd name="connsiteY6" fmla="*/ 1032952 h 1032952"/>
                <a:gd name="connsiteX7" fmla="*/ 0 w 2105231"/>
                <a:gd name="connsiteY7" fmla="*/ 929657 h 1032952"/>
                <a:gd name="connsiteX8" fmla="*/ 0 w 2105231"/>
                <a:gd name="connsiteY8" fmla="*/ 103295 h 103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5231" h="1032952">
                  <a:moveTo>
                    <a:pt x="0" y="103295"/>
                  </a:moveTo>
                  <a:cubicBezTo>
                    <a:pt x="0" y="46247"/>
                    <a:pt x="46247" y="0"/>
                    <a:pt x="103295" y="0"/>
                  </a:cubicBezTo>
                  <a:lnTo>
                    <a:pt x="2001936" y="0"/>
                  </a:lnTo>
                  <a:cubicBezTo>
                    <a:pt x="2058984" y="0"/>
                    <a:pt x="2105231" y="46247"/>
                    <a:pt x="2105231" y="103295"/>
                  </a:cubicBezTo>
                  <a:lnTo>
                    <a:pt x="2105231" y="929657"/>
                  </a:lnTo>
                  <a:cubicBezTo>
                    <a:pt x="2105231" y="986705"/>
                    <a:pt x="2058984" y="1032952"/>
                    <a:pt x="2001936" y="1032952"/>
                  </a:cubicBezTo>
                  <a:lnTo>
                    <a:pt x="103295" y="1032952"/>
                  </a:lnTo>
                  <a:cubicBezTo>
                    <a:pt x="46247" y="1032952"/>
                    <a:pt x="0" y="986705"/>
                    <a:pt x="0" y="929657"/>
                  </a:cubicBezTo>
                  <a:lnTo>
                    <a:pt x="0" y="10329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1987807"/>
                <a:satOff val="-5123"/>
                <a:lumOff val="-346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734" tIns="50574" rIns="60734" bIns="50574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Composição da Assembleia: girondinos, jacobinos, </a:t>
              </a:r>
              <a:r>
                <a:rPr lang="pt-BR" sz="1600" i="1" kern="1200" dirty="0"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cordeliers</a:t>
              </a: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e planície</a:t>
              </a:r>
            </a:p>
          </p:txBody>
        </p:sp>
        <p:sp>
          <p:nvSpPr>
            <p:cNvPr id="61" name="Forma livre 60"/>
            <p:cNvSpPr/>
            <p:nvPr/>
          </p:nvSpPr>
          <p:spPr>
            <a:xfrm>
              <a:off x="3060486" y="1180669"/>
              <a:ext cx="347266" cy="25795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79558"/>
                  </a:lnTo>
                  <a:lnTo>
                    <a:pt x="347266" y="257955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Forma livre 61"/>
            <p:cNvSpPr/>
            <p:nvPr/>
          </p:nvSpPr>
          <p:spPr>
            <a:xfrm>
              <a:off x="3359682" y="3364189"/>
              <a:ext cx="2105230" cy="792077"/>
            </a:xfrm>
            <a:custGeom>
              <a:avLst/>
              <a:gdLst>
                <a:gd name="connsiteX0" fmla="*/ 0 w 1749967"/>
                <a:gd name="connsiteY0" fmla="*/ 79208 h 792077"/>
                <a:gd name="connsiteX1" fmla="*/ 79208 w 1749967"/>
                <a:gd name="connsiteY1" fmla="*/ 0 h 792077"/>
                <a:gd name="connsiteX2" fmla="*/ 1670759 w 1749967"/>
                <a:gd name="connsiteY2" fmla="*/ 0 h 792077"/>
                <a:gd name="connsiteX3" fmla="*/ 1749967 w 1749967"/>
                <a:gd name="connsiteY3" fmla="*/ 79208 h 792077"/>
                <a:gd name="connsiteX4" fmla="*/ 1749967 w 1749967"/>
                <a:gd name="connsiteY4" fmla="*/ 712869 h 792077"/>
                <a:gd name="connsiteX5" fmla="*/ 1670759 w 1749967"/>
                <a:gd name="connsiteY5" fmla="*/ 792077 h 792077"/>
                <a:gd name="connsiteX6" fmla="*/ 79208 w 1749967"/>
                <a:gd name="connsiteY6" fmla="*/ 792077 h 792077"/>
                <a:gd name="connsiteX7" fmla="*/ 0 w 1749967"/>
                <a:gd name="connsiteY7" fmla="*/ 712869 h 792077"/>
                <a:gd name="connsiteX8" fmla="*/ 0 w 1749967"/>
                <a:gd name="connsiteY8" fmla="*/ 79208 h 79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967" h="792077">
                  <a:moveTo>
                    <a:pt x="0" y="79208"/>
                  </a:moveTo>
                  <a:cubicBezTo>
                    <a:pt x="0" y="35463"/>
                    <a:pt x="35463" y="0"/>
                    <a:pt x="79208" y="0"/>
                  </a:cubicBezTo>
                  <a:lnTo>
                    <a:pt x="1670759" y="0"/>
                  </a:lnTo>
                  <a:cubicBezTo>
                    <a:pt x="1714504" y="0"/>
                    <a:pt x="1749967" y="35463"/>
                    <a:pt x="1749967" y="79208"/>
                  </a:cubicBezTo>
                  <a:lnTo>
                    <a:pt x="1749967" y="712869"/>
                  </a:lnTo>
                  <a:cubicBezTo>
                    <a:pt x="1749967" y="756614"/>
                    <a:pt x="1714504" y="792077"/>
                    <a:pt x="1670759" y="792077"/>
                  </a:cubicBezTo>
                  <a:lnTo>
                    <a:pt x="79208" y="792077"/>
                  </a:lnTo>
                  <a:cubicBezTo>
                    <a:pt x="35463" y="792077"/>
                    <a:pt x="0" y="756614"/>
                    <a:pt x="0" y="712869"/>
                  </a:cubicBezTo>
                  <a:lnTo>
                    <a:pt x="0" y="7920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2385368"/>
                <a:satOff val="-6148"/>
                <a:lumOff val="-415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79" tIns="43519" rIns="53679" bIns="4351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Fim da monarquia e proclamação da República</a:t>
              </a:r>
            </a:p>
          </p:txBody>
        </p:sp>
        <p:sp>
          <p:nvSpPr>
            <p:cNvPr id="63" name="Forma livre 62"/>
            <p:cNvSpPr/>
            <p:nvPr/>
          </p:nvSpPr>
          <p:spPr>
            <a:xfrm>
              <a:off x="3060486" y="1180669"/>
              <a:ext cx="389968" cy="35256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525642"/>
                  </a:lnTo>
                  <a:lnTo>
                    <a:pt x="389968" y="352564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Forma livre 63"/>
            <p:cNvSpPr/>
            <p:nvPr/>
          </p:nvSpPr>
          <p:spPr>
            <a:xfrm>
              <a:off x="3359683" y="4297872"/>
              <a:ext cx="2105230" cy="816879"/>
            </a:xfrm>
            <a:custGeom>
              <a:avLst/>
              <a:gdLst>
                <a:gd name="connsiteX0" fmla="*/ 0 w 1694615"/>
                <a:gd name="connsiteY0" fmla="*/ 81688 h 816879"/>
                <a:gd name="connsiteX1" fmla="*/ 81688 w 1694615"/>
                <a:gd name="connsiteY1" fmla="*/ 0 h 816879"/>
                <a:gd name="connsiteX2" fmla="*/ 1612927 w 1694615"/>
                <a:gd name="connsiteY2" fmla="*/ 0 h 816879"/>
                <a:gd name="connsiteX3" fmla="*/ 1694615 w 1694615"/>
                <a:gd name="connsiteY3" fmla="*/ 81688 h 816879"/>
                <a:gd name="connsiteX4" fmla="*/ 1694615 w 1694615"/>
                <a:gd name="connsiteY4" fmla="*/ 735191 h 816879"/>
                <a:gd name="connsiteX5" fmla="*/ 1612927 w 1694615"/>
                <a:gd name="connsiteY5" fmla="*/ 816879 h 816879"/>
                <a:gd name="connsiteX6" fmla="*/ 81688 w 1694615"/>
                <a:gd name="connsiteY6" fmla="*/ 816879 h 816879"/>
                <a:gd name="connsiteX7" fmla="*/ 0 w 1694615"/>
                <a:gd name="connsiteY7" fmla="*/ 735191 h 816879"/>
                <a:gd name="connsiteX8" fmla="*/ 0 w 1694615"/>
                <a:gd name="connsiteY8" fmla="*/ 81688 h 81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4615" h="816879">
                  <a:moveTo>
                    <a:pt x="0" y="81688"/>
                  </a:moveTo>
                  <a:cubicBezTo>
                    <a:pt x="0" y="36573"/>
                    <a:pt x="36573" y="0"/>
                    <a:pt x="81688" y="0"/>
                  </a:cubicBezTo>
                  <a:lnTo>
                    <a:pt x="1612927" y="0"/>
                  </a:lnTo>
                  <a:cubicBezTo>
                    <a:pt x="1658042" y="0"/>
                    <a:pt x="1694615" y="36573"/>
                    <a:pt x="1694615" y="81688"/>
                  </a:cubicBezTo>
                  <a:lnTo>
                    <a:pt x="1694615" y="735191"/>
                  </a:lnTo>
                  <a:cubicBezTo>
                    <a:pt x="1694615" y="780306"/>
                    <a:pt x="1658042" y="816879"/>
                    <a:pt x="1612927" y="816879"/>
                  </a:cubicBezTo>
                  <a:lnTo>
                    <a:pt x="81688" y="816879"/>
                  </a:lnTo>
                  <a:cubicBezTo>
                    <a:pt x="36573" y="816879"/>
                    <a:pt x="0" y="780306"/>
                    <a:pt x="0" y="735191"/>
                  </a:cubicBezTo>
                  <a:lnTo>
                    <a:pt x="0" y="8168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2782929"/>
                <a:satOff val="-7173"/>
                <a:lumOff val="-484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406" tIns="44246" rIns="54406" bIns="4424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Condenação e execução  de Luís XVI</a:t>
              </a:r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6096000" y="799128"/>
            <a:ext cx="2593089" cy="5892343"/>
            <a:chOff x="5368717" y="613413"/>
            <a:chExt cx="2593089" cy="5892343"/>
          </a:xfrm>
        </p:grpSpPr>
        <p:sp>
          <p:nvSpPr>
            <p:cNvPr id="66" name="Forma livre 65"/>
            <p:cNvSpPr/>
            <p:nvPr/>
          </p:nvSpPr>
          <p:spPr>
            <a:xfrm>
              <a:off x="5584356" y="1184749"/>
              <a:ext cx="306660" cy="48877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88773"/>
                  </a:lnTo>
                  <a:lnTo>
                    <a:pt x="306660" y="488773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Forma livre 67"/>
            <p:cNvSpPr/>
            <p:nvPr/>
          </p:nvSpPr>
          <p:spPr>
            <a:xfrm>
              <a:off x="5584356" y="1184749"/>
              <a:ext cx="311272" cy="12097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09794"/>
                  </a:lnTo>
                  <a:lnTo>
                    <a:pt x="311272" y="120979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Forma livre 69"/>
            <p:cNvSpPr/>
            <p:nvPr/>
          </p:nvSpPr>
          <p:spPr>
            <a:xfrm>
              <a:off x="5584356" y="1184749"/>
              <a:ext cx="309483" cy="19602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60235"/>
                  </a:lnTo>
                  <a:lnTo>
                    <a:pt x="309483" y="196023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Forma livre 71"/>
            <p:cNvSpPr/>
            <p:nvPr/>
          </p:nvSpPr>
          <p:spPr>
            <a:xfrm>
              <a:off x="5584356" y="1184749"/>
              <a:ext cx="377025" cy="29472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47213"/>
                  </a:lnTo>
                  <a:lnTo>
                    <a:pt x="377025" y="294721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Forma livre 73"/>
            <p:cNvSpPr/>
            <p:nvPr/>
          </p:nvSpPr>
          <p:spPr>
            <a:xfrm>
              <a:off x="5584356" y="1184749"/>
              <a:ext cx="390318" cy="384479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844797"/>
                  </a:lnTo>
                  <a:lnTo>
                    <a:pt x="390318" y="384479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Forma livre 64"/>
            <p:cNvSpPr/>
            <p:nvPr/>
          </p:nvSpPr>
          <p:spPr>
            <a:xfrm>
              <a:off x="5368717" y="613413"/>
              <a:ext cx="2156393" cy="608031"/>
            </a:xfrm>
            <a:custGeom>
              <a:avLst/>
              <a:gdLst>
                <a:gd name="connsiteX0" fmla="*/ 0 w 2156393"/>
                <a:gd name="connsiteY0" fmla="*/ 54283 h 542833"/>
                <a:gd name="connsiteX1" fmla="*/ 54283 w 2156393"/>
                <a:gd name="connsiteY1" fmla="*/ 0 h 542833"/>
                <a:gd name="connsiteX2" fmla="*/ 2102110 w 2156393"/>
                <a:gd name="connsiteY2" fmla="*/ 0 h 542833"/>
                <a:gd name="connsiteX3" fmla="*/ 2156393 w 2156393"/>
                <a:gd name="connsiteY3" fmla="*/ 54283 h 542833"/>
                <a:gd name="connsiteX4" fmla="*/ 2156393 w 2156393"/>
                <a:gd name="connsiteY4" fmla="*/ 488550 h 542833"/>
                <a:gd name="connsiteX5" fmla="*/ 2102110 w 2156393"/>
                <a:gd name="connsiteY5" fmla="*/ 542833 h 542833"/>
                <a:gd name="connsiteX6" fmla="*/ 54283 w 2156393"/>
                <a:gd name="connsiteY6" fmla="*/ 542833 h 542833"/>
                <a:gd name="connsiteX7" fmla="*/ 0 w 2156393"/>
                <a:gd name="connsiteY7" fmla="*/ 488550 h 542833"/>
                <a:gd name="connsiteX8" fmla="*/ 0 w 2156393"/>
                <a:gd name="connsiteY8" fmla="*/ 54283 h 54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393" h="542833">
                  <a:moveTo>
                    <a:pt x="0" y="54283"/>
                  </a:moveTo>
                  <a:cubicBezTo>
                    <a:pt x="0" y="24303"/>
                    <a:pt x="24303" y="0"/>
                    <a:pt x="54283" y="0"/>
                  </a:cubicBezTo>
                  <a:lnTo>
                    <a:pt x="2102110" y="0"/>
                  </a:lnTo>
                  <a:cubicBezTo>
                    <a:pt x="2132090" y="0"/>
                    <a:pt x="2156393" y="24303"/>
                    <a:pt x="2156393" y="54283"/>
                  </a:cubicBezTo>
                  <a:lnTo>
                    <a:pt x="2156393" y="488550"/>
                  </a:lnTo>
                  <a:cubicBezTo>
                    <a:pt x="2156393" y="518530"/>
                    <a:pt x="2132090" y="542833"/>
                    <a:pt x="2102110" y="542833"/>
                  </a:cubicBezTo>
                  <a:lnTo>
                    <a:pt x="54283" y="542833"/>
                  </a:lnTo>
                  <a:cubicBezTo>
                    <a:pt x="24303" y="542833"/>
                    <a:pt x="0" y="518530"/>
                    <a:pt x="0" y="488550"/>
                  </a:cubicBezTo>
                  <a:lnTo>
                    <a:pt x="0" y="5428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99" tIns="41299" rIns="53999" bIns="4129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b="1" kern="1200" dirty="0"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Jacobinos no poder</a:t>
              </a:r>
            </a:p>
          </p:txBody>
        </p:sp>
        <p:sp>
          <p:nvSpPr>
            <p:cNvPr id="67" name="Forma livre 66"/>
            <p:cNvSpPr/>
            <p:nvPr/>
          </p:nvSpPr>
          <p:spPr>
            <a:xfrm>
              <a:off x="5895629" y="1352860"/>
              <a:ext cx="2066176" cy="641325"/>
            </a:xfrm>
            <a:custGeom>
              <a:avLst/>
              <a:gdLst>
                <a:gd name="connsiteX0" fmla="*/ 0 w 1870010"/>
                <a:gd name="connsiteY0" fmla="*/ 64133 h 641325"/>
                <a:gd name="connsiteX1" fmla="*/ 64133 w 1870010"/>
                <a:gd name="connsiteY1" fmla="*/ 0 h 641325"/>
                <a:gd name="connsiteX2" fmla="*/ 1805878 w 1870010"/>
                <a:gd name="connsiteY2" fmla="*/ 0 h 641325"/>
                <a:gd name="connsiteX3" fmla="*/ 1870011 w 1870010"/>
                <a:gd name="connsiteY3" fmla="*/ 64133 h 641325"/>
                <a:gd name="connsiteX4" fmla="*/ 1870010 w 1870010"/>
                <a:gd name="connsiteY4" fmla="*/ 577193 h 641325"/>
                <a:gd name="connsiteX5" fmla="*/ 1805877 w 1870010"/>
                <a:gd name="connsiteY5" fmla="*/ 641326 h 641325"/>
                <a:gd name="connsiteX6" fmla="*/ 64133 w 1870010"/>
                <a:gd name="connsiteY6" fmla="*/ 641325 h 641325"/>
                <a:gd name="connsiteX7" fmla="*/ 0 w 1870010"/>
                <a:gd name="connsiteY7" fmla="*/ 577192 h 641325"/>
                <a:gd name="connsiteX8" fmla="*/ 0 w 1870010"/>
                <a:gd name="connsiteY8" fmla="*/ 64133 h 64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0010" h="641325">
                  <a:moveTo>
                    <a:pt x="0" y="64133"/>
                  </a:moveTo>
                  <a:cubicBezTo>
                    <a:pt x="0" y="28713"/>
                    <a:pt x="28713" y="0"/>
                    <a:pt x="64133" y="0"/>
                  </a:cubicBezTo>
                  <a:lnTo>
                    <a:pt x="1805878" y="0"/>
                  </a:lnTo>
                  <a:cubicBezTo>
                    <a:pt x="1841298" y="0"/>
                    <a:pt x="1870011" y="28713"/>
                    <a:pt x="1870011" y="64133"/>
                  </a:cubicBezTo>
                  <a:cubicBezTo>
                    <a:pt x="1870011" y="235153"/>
                    <a:pt x="1870010" y="406173"/>
                    <a:pt x="1870010" y="577193"/>
                  </a:cubicBezTo>
                  <a:cubicBezTo>
                    <a:pt x="1870010" y="612613"/>
                    <a:pt x="1841297" y="641326"/>
                    <a:pt x="1805877" y="641326"/>
                  </a:cubicBezTo>
                  <a:lnTo>
                    <a:pt x="64133" y="641325"/>
                  </a:lnTo>
                  <a:cubicBezTo>
                    <a:pt x="28713" y="641325"/>
                    <a:pt x="0" y="612612"/>
                    <a:pt x="0" y="577192"/>
                  </a:cubicBezTo>
                  <a:lnTo>
                    <a:pt x="0" y="64133"/>
                  </a:lnTo>
                  <a:close/>
                </a:path>
              </a:pathLst>
            </a:custGeom>
            <a:solidFill>
              <a:srgbClr val="FDD7CD">
                <a:alpha val="8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3180491"/>
                <a:satOff val="-8197"/>
                <a:lumOff val="-553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264" tIns="39104" rIns="49264" bIns="3910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Criação do Comitê de Salvação Pública</a:t>
              </a:r>
            </a:p>
          </p:txBody>
        </p:sp>
        <p:sp>
          <p:nvSpPr>
            <p:cNvPr id="69" name="Forma livre 68"/>
            <p:cNvSpPr/>
            <p:nvPr/>
          </p:nvSpPr>
          <p:spPr>
            <a:xfrm>
              <a:off x="5895629" y="2127255"/>
              <a:ext cx="2066176" cy="534577"/>
            </a:xfrm>
            <a:custGeom>
              <a:avLst/>
              <a:gdLst>
                <a:gd name="connsiteX0" fmla="*/ 0 w 1860128"/>
                <a:gd name="connsiteY0" fmla="*/ 53458 h 534577"/>
                <a:gd name="connsiteX1" fmla="*/ 53458 w 1860128"/>
                <a:gd name="connsiteY1" fmla="*/ 0 h 534577"/>
                <a:gd name="connsiteX2" fmla="*/ 1806670 w 1860128"/>
                <a:gd name="connsiteY2" fmla="*/ 0 h 534577"/>
                <a:gd name="connsiteX3" fmla="*/ 1860128 w 1860128"/>
                <a:gd name="connsiteY3" fmla="*/ 53458 h 534577"/>
                <a:gd name="connsiteX4" fmla="*/ 1860128 w 1860128"/>
                <a:gd name="connsiteY4" fmla="*/ 481119 h 534577"/>
                <a:gd name="connsiteX5" fmla="*/ 1806670 w 1860128"/>
                <a:gd name="connsiteY5" fmla="*/ 534577 h 534577"/>
                <a:gd name="connsiteX6" fmla="*/ 53458 w 1860128"/>
                <a:gd name="connsiteY6" fmla="*/ 534577 h 534577"/>
                <a:gd name="connsiteX7" fmla="*/ 0 w 1860128"/>
                <a:gd name="connsiteY7" fmla="*/ 481119 h 534577"/>
                <a:gd name="connsiteX8" fmla="*/ 0 w 1860128"/>
                <a:gd name="connsiteY8" fmla="*/ 53458 h 53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128" h="534577">
                  <a:moveTo>
                    <a:pt x="0" y="53458"/>
                  </a:moveTo>
                  <a:cubicBezTo>
                    <a:pt x="0" y="23934"/>
                    <a:pt x="23934" y="0"/>
                    <a:pt x="53458" y="0"/>
                  </a:cubicBezTo>
                  <a:lnTo>
                    <a:pt x="1806670" y="0"/>
                  </a:lnTo>
                  <a:cubicBezTo>
                    <a:pt x="1836194" y="0"/>
                    <a:pt x="1860128" y="23934"/>
                    <a:pt x="1860128" y="53458"/>
                  </a:cubicBezTo>
                  <a:lnTo>
                    <a:pt x="1860128" y="481119"/>
                  </a:lnTo>
                  <a:cubicBezTo>
                    <a:pt x="1860128" y="510643"/>
                    <a:pt x="1836194" y="534577"/>
                    <a:pt x="1806670" y="534577"/>
                  </a:cubicBezTo>
                  <a:lnTo>
                    <a:pt x="53458" y="534577"/>
                  </a:lnTo>
                  <a:cubicBezTo>
                    <a:pt x="23934" y="534577"/>
                    <a:pt x="0" y="510643"/>
                    <a:pt x="0" y="481119"/>
                  </a:cubicBezTo>
                  <a:lnTo>
                    <a:pt x="0" y="53458"/>
                  </a:lnTo>
                  <a:close/>
                </a:path>
              </a:pathLst>
            </a:custGeom>
            <a:solidFill>
              <a:srgbClr val="FDD7CD">
                <a:alpha val="8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3578052"/>
                <a:satOff val="-9222"/>
                <a:lumOff val="-622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137" tIns="35977" rIns="46137" bIns="3597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Medidas populares</a:t>
              </a:r>
            </a:p>
          </p:txBody>
        </p:sp>
        <p:sp>
          <p:nvSpPr>
            <p:cNvPr id="71" name="Forma livre 70"/>
            <p:cNvSpPr/>
            <p:nvPr/>
          </p:nvSpPr>
          <p:spPr>
            <a:xfrm>
              <a:off x="5891017" y="2729189"/>
              <a:ext cx="2070788" cy="831591"/>
            </a:xfrm>
            <a:custGeom>
              <a:avLst/>
              <a:gdLst>
                <a:gd name="connsiteX0" fmla="*/ 0 w 1862923"/>
                <a:gd name="connsiteY0" fmla="*/ 83159 h 831591"/>
                <a:gd name="connsiteX1" fmla="*/ 83159 w 1862923"/>
                <a:gd name="connsiteY1" fmla="*/ 0 h 831591"/>
                <a:gd name="connsiteX2" fmla="*/ 1779764 w 1862923"/>
                <a:gd name="connsiteY2" fmla="*/ 0 h 831591"/>
                <a:gd name="connsiteX3" fmla="*/ 1862923 w 1862923"/>
                <a:gd name="connsiteY3" fmla="*/ 83159 h 831591"/>
                <a:gd name="connsiteX4" fmla="*/ 1862923 w 1862923"/>
                <a:gd name="connsiteY4" fmla="*/ 748432 h 831591"/>
                <a:gd name="connsiteX5" fmla="*/ 1779764 w 1862923"/>
                <a:gd name="connsiteY5" fmla="*/ 831591 h 831591"/>
                <a:gd name="connsiteX6" fmla="*/ 83159 w 1862923"/>
                <a:gd name="connsiteY6" fmla="*/ 831591 h 831591"/>
                <a:gd name="connsiteX7" fmla="*/ 0 w 1862923"/>
                <a:gd name="connsiteY7" fmla="*/ 748432 h 831591"/>
                <a:gd name="connsiteX8" fmla="*/ 0 w 1862923"/>
                <a:gd name="connsiteY8" fmla="*/ 83159 h 83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923" h="831591">
                  <a:moveTo>
                    <a:pt x="0" y="83159"/>
                  </a:moveTo>
                  <a:cubicBezTo>
                    <a:pt x="0" y="37232"/>
                    <a:pt x="37232" y="0"/>
                    <a:pt x="83159" y="0"/>
                  </a:cubicBezTo>
                  <a:lnTo>
                    <a:pt x="1779764" y="0"/>
                  </a:lnTo>
                  <a:cubicBezTo>
                    <a:pt x="1825691" y="0"/>
                    <a:pt x="1862923" y="37232"/>
                    <a:pt x="1862923" y="83159"/>
                  </a:cubicBezTo>
                  <a:lnTo>
                    <a:pt x="1862923" y="748432"/>
                  </a:lnTo>
                  <a:cubicBezTo>
                    <a:pt x="1862923" y="794359"/>
                    <a:pt x="1825691" y="831591"/>
                    <a:pt x="1779764" y="831591"/>
                  </a:cubicBezTo>
                  <a:lnTo>
                    <a:pt x="83159" y="831591"/>
                  </a:lnTo>
                  <a:cubicBezTo>
                    <a:pt x="37232" y="831591"/>
                    <a:pt x="0" y="794359"/>
                    <a:pt x="0" y="748432"/>
                  </a:cubicBezTo>
                  <a:lnTo>
                    <a:pt x="0" y="83159"/>
                  </a:lnTo>
                  <a:close/>
                </a:path>
              </a:pathLst>
            </a:custGeom>
            <a:solidFill>
              <a:srgbClr val="FDD7CD">
                <a:alpha val="8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3975613"/>
                <a:satOff val="-10246"/>
                <a:lumOff val="-692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36" tIns="44676" rIns="54836" bIns="4467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Aumento da tensão entre jacobinos e girondinos</a:t>
              </a:r>
            </a:p>
          </p:txBody>
        </p:sp>
        <p:sp>
          <p:nvSpPr>
            <p:cNvPr id="73" name="Forma livre 72"/>
            <p:cNvSpPr/>
            <p:nvPr/>
          </p:nvSpPr>
          <p:spPr>
            <a:xfrm>
              <a:off x="5895629" y="3747106"/>
              <a:ext cx="2066175" cy="769712"/>
            </a:xfrm>
            <a:custGeom>
              <a:avLst/>
              <a:gdLst>
                <a:gd name="connsiteX0" fmla="*/ 0 w 1794082"/>
                <a:gd name="connsiteY0" fmla="*/ 76971 h 769712"/>
                <a:gd name="connsiteX1" fmla="*/ 76971 w 1794082"/>
                <a:gd name="connsiteY1" fmla="*/ 0 h 769712"/>
                <a:gd name="connsiteX2" fmla="*/ 1717111 w 1794082"/>
                <a:gd name="connsiteY2" fmla="*/ 0 h 769712"/>
                <a:gd name="connsiteX3" fmla="*/ 1794082 w 1794082"/>
                <a:gd name="connsiteY3" fmla="*/ 76971 h 769712"/>
                <a:gd name="connsiteX4" fmla="*/ 1794082 w 1794082"/>
                <a:gd name="connsiteY4" fmla="*/ 692741 h 769712"/>
                <a:gd name="connsiteX5" fmla="*/ 1717111 w 1794082"/>
                <a:gd name="connsiteY5" fmla="*/ 769712 h 769712"/>
                <a:gd name="connsiteX6" fmla="*/ 76971 w 1794082"/>
                <a:gd name="connsiteY6" fmla="*/ 769712 h 769712"/>
                <a:gd name="connsiteX7" fmla="*/ 0 w 1794082"/>
                <a:gd name="connsiteY7" fmla="*/ 692741 h 769712"/>
                <a:gd name="connsiteX8" fmla="*/ 0 w 1794082"/>
                <a:gd name="connsiteY8" fmla="*/ 76971 h 76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4082" h="769712">
                  <a:moveTo>
                    <a:pt x="0" y="76971"/>
                  </a:moveTo>
                  <a:cubicBezTo>
                    <a:pt x="0" y="34461"/>
                    <a:pt x="34461" y="0"/>
                    <a:pt x="76971" y="0"/>
                  </a:cubicBezTo>
                  <a:lnTo>
                    <a:pt x="1717111" y="0"/>
                  </a:lnTo>
                  <a:cubicBezTo>
                    <a:pt x="1759621" y="0"/>
                    <a:pt x="1794082" y="34461"/>
                    <a:pt x="1794082" y="76971"/>
                  </a:cubicBezTo>
                  <a:lnTo>
                    <a:pt x="1794082" y="692741"/>
                  </a:lnTo>
                  <a:cubicBezTo>
                    <a:pt x="1794082" y="735251"/>
                    <a:pt x="1759621" y="769712"/>
                    <a:pt x="1717111" y="769712"/>
                  </a:cubicBezTo>
                  <a:lnTo>
                    <a:pt x="76971" y="769712"/>
                  </a:lnTo>
                  <a:cubicBezTo>
                    <a:pt x="34461" y="769712"/>
                    <a:pt x="0" y="735251"/>
                    <a:pt x="0" y="692741"/>
                  </a:cubicBezTo>
                  <a:lnTo>
                    <a:pt x="0" y="76971"/>
                  </a:lnTo>
                  <a:close/>
                </a:path>
              </a:pathLst>
            </a:custGeom>
            <a:solidFill>
              <a:srgbClr val="FDD7CD">
                <a:alpha val="8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4373175"/>
                <a:satOff val="-11271"/>
                <a:lumOff val="-761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024" tIns="42864" rIns="53024" bIns="4286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Aumento da repressão: Período do Terror</a:t>
              </a:r>
            </a:p>
          </p:txBody>
        </p:sp>
        <p:sp>
          <p:nvSpPr>
            <p:cNvPr id="75" name="Forma livre 74"/>
            <p:cNvSpPr/>
            <p:nvPr/>
          </p:nvSpPr>
          <p:spPr>
            <a:xfrm>
              <a:off x="5895630" y="4699275"/>
              <a:ext cx="2066176" cy="660544"/>
            </a:xfrm>
            <a:custGeom>
              <a:avLst/>
              <a:gdLst>
                <a:gd name="connsiteX0" fmla="*/ 0 w 1767859"/>
                <a:gd name="connsiteY0" fmla="*/ 66054 h 660544"/>
                <a:gd name="connsiteX1" fmla="*/ 66054 w 1767859"/>
                <a:gd name="connsiteY1" fmla="*/ 0 h 660544"/>
                <a:gd name="connsiteX2" fmla="*/ 1701805 w 1767859"/>
                <a:gd name="connsiteY2" fmla="*/ 0 h 660544"/>
                <a:gd name="connsiteX3" fmla="*/ 1767859 w 1767859"/>
                <a:gd name="connsiteY3" fmla="*/ 66054 h 660544"/>
                <a:gd name="connsiteX4" fmla="*/ 1767859 w 1767859"/>
                <a:gd name="connsiteY4" fmla="*/ 594490 h 660544"/>
                <a:gd name="connsiteX5" fmla="*/ 1701805 w 1767859"/>
                <a:gd name="connsiteY5" fmla="*/ 660544 h 660544"/>
                <a:gd name="connsiteX6" fmla="*/ 66054 w 1767859"/>
                <a:gd name="connsiteY6" fmla="*/ 660544 h 660544"/>
                <a:gd name="connsiteX7" fmla="*/ 0 w 1767859"/>
                <a:gd name="connsiteY7" fmla="*/ 594490 h 660544"/>
                <a:gd name="connsiteX8" fmla="*/ 0 w 1767859"/>
                <a:gd name="connsiteY8" fmla="*/ 66054 h 66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7859" h="660544">
                  <a:moveTo>
                    <a:pt x="0" y="66054"/>
                  </a:moveTo>
                  <a:cubicBezTo>
                    <a:pt x="0" y="29573"/>
                    <a:pt x="29573" y="0"/>
                    <a:pt x="66054" y="0"/>
                  </a:cubicBezTo>
                  <a:lnTo>
                    <a:pt x="1701805" y="0"/>
                  </a:lnTo>
                  <a:cubicBezTo>
                    <a:pt x="1738286" y="0"/>
                    <a:pt x="1767859" y="29573"/>
                    <a:pt x="1767859" y="66054"/>
                  </a:cubicBezTo>
                  <a:lnTo>
                    <a:pt x="1767859" y="594490"/>
                  </a:lnTo>
                  <a:cubicBezTo>
                    <a:pt x="1767859" y="630971"/>
                    <a:pt x="1738286" y="660544"/>
                    <a:pt x="1701805" y="660544"/>
                  </a:cubicBezTo>
                  <a:lnTo>
                    <a:pt x="66054" y="660544"/>
                  </a:lnTo>
                  <a:cubicBezTo>
                    <a:pt x="29573" y="660544"/>
                    <a:pt x="0" y="630971"/>
                    <a:pt x="0" y="594490"/>
                  </a:cubicBezTo>
                  <a:lnTo>
                    <a:pt x="0" y="66054"/>
                  </a:lnTo>
                  <a:close/>
                </a:path>
              </a:pathLst>
            </a:custGeom>
            <a:solidFill>
              <a:srgbClr val="FDD7CD">
                <a:alpha val="8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4770736"/>
                <a:satOff val="-12296"/>
                <a:lumOff val="-830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827" tIns="39667" rIns="49827" bIns="3966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Golpe dos girondinos e da planície</a:t>
              </a:r>
            </a:p>
          </p:txBody>
        </p:sp>
        <p:sp>
          <p:nvSpPr>
            <p:cNvPr id="76" name="Forma livre 75"/>
            <p:cNvSpPr/>
            <p:nvPr/>
          </p:nvSpPr>
          <p:spPr>
            <a:xfrm>
              <a:off x="5584356" y="1184749"/>
              <a:ext cx="406840" cy="48197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819793"/>
                  </a:lnTo>
                  <a:lnTo>
                    <a:pt x="406840" y="481979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Forma livre 76"/>
            <p:cNvSpPr/>
            <p:nvPr/>
          </p:nvSpPr>
          <p:spPr>
            <a:xfrm>
              <a:off x="5895630" y="5503329"/>
              <a:ext cx="2066175" cy="1002427"/>
            </a:xfrm>
            <a:custGeom>
              <a:avLst/>
              <a:gdLst>
                <a:gd name="connsiteX0" fmla="*/ 0 w 1970609"/>
                <a:gd name="connsiteY0" fmla="*/ 100243 h 1002427"/>
                <a:gd name="connsiteX1" fmla="*/ 100243 w 1970609"/>
                <a:gd name="connsiteY1" fmla="*/ 0 h 1002427"/>
                <a:gd name="connsiteX2" fmla="*/ 1870366 w 1970609"/>
                <a:gd name="connsiteY2" fmla="*/ 0 h 1002427"/>
                <a:gd name="connsiteX3" fmla="*/ 1970609 w 1970609"/>
                <a:gd name="connsiteY3" fmla="*/ 100243 h 1002427"/>
                <a:gd name="connsiteX4" fmla="*/ 1970609 w 1970609"/>
                <a:gd name="connsiteY4" fmla="*/ 902184 h 1002427"/>
                <a:gd name="connsiteX5" fmla="*/ 1870366 w 1970609"/>
                <a:gd name="connsiteY5" fmla="*/ 1002427 h 1002427"/>
                <a:gd name="connsiteX6" fmla="*/ 100243 w 1970609"/>
                <a:gd name="connsiteY6" fmla="*/ 1002427 h 1002427"/>
                <a:gd name="connsiteX7" fmla="*/ 0 w 1970609"/>
                <a:gd name="connsiteY7" fmla="*/ 902184 h 1002427"/>
                <a:gd name="connsiteX8" fmla="*/ 0 w 1970609"/>
                <a:gd name="connsiteY8" fmla="*/ 100243 h 100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609" h="1002427">
                  <a:moveTo>
                    <a:pt x="0" y="100243"/>
                  </a:moveTo>
                  <a:cubicBezTo>
                    <a:pt x="0" y="44880"/>
                    <a:pt x="44880" y="0"/>
                    <a:pt x="100243" y="0"/>
                  </a:cubicBezTo>
                  <a:lnTo>
                    <a:pt x="1870366" y="0"/>
                  </a:lnTo>
                  <a:cubicBezTo>
                    <a:pt x="1925729" y="0"/>
                    <a:pt x="1970609" y="44880"/>
                    <a:pt x="1970609" y="100243"/>
                  </a:cubicBezTo>
                  <a:lnTo>
                    <a:pt x="1970609" y="902184"/>
                  </a:lnTo>
                  <a:cubicBezTo>
                    <a:pt x="1970609" y="957547"/>
                    <a:pt x="1925729" y="1002427"/>
                    <a:pt x="1870366" y="1002427"/>
                  </a:cubicBezTo>
                  <a:lnTo>
                    <a:pt x="100243" y="1002427"/>
                  </a:lnTo>
                  <a:cubicBezTo>
                    <a:pt x="44880" y="1002427"/>
                    <a:pt x="0" y="957547"/>
                    <a:pt x="0" y="902184"/>
                  </a:cubicBezTo>
                  <a:lnTo>
                    <a:pt x="0" y="100243"/>
                  </a:lnTo>
                  <a:close/>
                </a:path>
              </a:pathLst>
            </a:custGeom>
            <a:solidFill>
              <a:srgbClr val="FDD7CD">
                <a:alpha val="8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5168297"/>
                <a:satOff val="-13320"/>
                <a:lumOff val="-899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840" tIns="49680" rIns="59840" bIns="496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Prisão e execução de Robespierre e de líderes jacobinos</a:t>
              </a:r>
            </a:p>
          </p:txBody>
        </p:sp>
      </p:grpSp>
      <p:sp>
        <p:nvSpPr>
          <p:cNvPr id="79" name="Forma livre 78"/>
          <p:cNvSpPr/>
          <p:nvPr/>
        </p:nvSpPr>
        <p:spPr>
          <a:xfrm>
            <a:off x="9079213" y="1326748"/>
            <a:ext cx="195960" cy="7762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76216"/>
                </a:lnTo>
                <a:lnTo>
                  <a:pt x="195960" y="77621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Forma livre 82"/>
          <p:cNvSpPr/>
          <p:nvPr/>
        </p:nvSpPr>
        <p:spPr>
          <a:xfrm>
            <a:off x="9079213" y="1326748"/>
            <a:ext cx="287110" cy="33514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51463"/>
                </a:lnTo>
                <a:lnTo>
                  <a:pt x="287110" y="335146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7" name="Grupo 86"/>
          <p:cNvGrpSpPr/>
          <p:nvPr/>
        </p:nvGrpSpPr>
        <p:grpSpPr>
          <a:xfrm>
            <a:off x="8903034" y="799127"/>
            <a:ext cx="2733501" cy="5408553"/>
            <a:chOff x="8904489" y="793017"/>
            <a:chExt cx="2733501" cy="5408553"/>
          </a:xfrm>
        </p:grpSpPr>
        <p:sp>
          <p:nvSpPr>
            <p:cNvPr id="78" name="Forma livre 77"/>
            <p:cNvSpPr/>
            <p:nvPr/>
          </p:nvSpPr>
          <p:spPr>
            <a:xfrm>
              <a:off x="8904489" y="793017"/>
              <a:ext cx="1747242" cy="592883"/>
            </a:xfrm>
            <a:custGeom>
              <a:avLst/>
              <a:gdLst>
                <a:gd name="connsiteX0" fmla="*/ 0 w 1747242"/>
                <a:gd name="connsiteY0" fmla="*/ 53373 h 533730"/>
                <a:gd name="connsiteX1" fmla="*/ 53373 w 1747242"/>
                <a:gd name="connsiteY1" fmla="*/ 0 h 533730"/>
                <a:gd name="connsiteX2" fmla="*/ 1693869 w 1747242"/>
                <a:gd name="connsiteY2" fmla="*/ 0 h 533730"/>
                <a:gd name="connsiteX3" fmla="*/ 1747242 w 1747242"/>
                <a:gd name="connsiteY3" fmla="*/ 53373 h 533730"/>
                <a:gd name="connsiteX4" fmla="*/ 1747242 w 1747242"/>
                <a:gd name="connsiteY4" fmla="*/ 480357 h 533730"/>
                <a:gd name="connsiteX5" fmla="*/ 1693869 w 1747242"/>
                <a:gd name="connsiteY5" fmla="*/ 533730 h 533730"/>
                <a:gd name="connsiteX6" fmla="*/ 53373 w 1747242"/>
                <a:gd name="connsiteY6" fmla="*/ 533730 h 533730"/>
                <a:gd name="connsiteX7" fmla="*/ 0 w 1747242"/>
                <a:gd name="connsiteY7" fmla="*/ 480357 h 533730"/>
                <a:gd name="connsiteX8" fmla="*/ 0 w 1747242"/>
                <a:gd name="connsiteY8" fmla="*/ 53373 h 53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7242" h="533730">
                  <a:moveTo>
                    <a:pt x="0" y="53373"/>
                  </a:moveTo>
                  <a:cubicBezTo>
                    <a:pt x="0" y="23896"/>
                    <a:pt x="23896" y="0"/>
                    <a:pt x="53373" y="0"/>
                  </a:cubicBezTo>
                  <a:lnTo>
                    <a:pt x="1693869" y="0"/>
                  </a:lnTo>
                  <a:cubicBezTo>
                    <a:pt x="1723346" y="0"/>
                    <a:pt x="1747242" y="23896"/>
                    <a:pt x="1747242" y="53373"/>
                  </a:cubicBezTo>
                  <a:lnTo>
                    <a:pt x="1747242" y="480357"/>
                  </a:lnTo>
                  <a:cubicBezTo>
                    <a:pt x="1747242" y="509834"/>
                    <a:pt x="1723346" y="533730"/>
                    <a:pt x="1693869" y="533730"/>
                  </a:cubicBezTo>
                  <a:lnTo>
                    <a:pt x="53373" y="533730"/>
                  </a:lnTo>
                  <a:cubicBezTo>
                    <a:pt x="23896" y="533730"/>
                    <a:pt x="0" y="509834"/>
                    <a:pt x="0" y="480357"/>
                  </a:cubicBezTo>
                  <a:lnTo>
                    <a:pt x="0" y="53373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732" tIns="41032" rIns="53732" bIns="4103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>
                  <a:latin typeface="Roboto" panose="02000000000000000000" pitchFamily="2" charset="0"/>
                  <a:ea typeface="Roboto" panose="02000000000000000000" pitchFamily="2" charset="0"/>
                </a:rPr>
                <a:t>Diretório</a:t>
              </a:r>
            </a:p>
          </p:txBody>
        </p:sp>
        <p:sp>
          <p:nvSpPr>
            <p:cNvPr id="80" name="Forma livre 79"/>
            <p:cNvSpPr/>
            <p:nvPr/>
          </p:nvSpPr>
          <p:spPr>
            <a:xfrm>
              <a:off x="9276628" y="1470493"/>
              <a:ext cx="2361361" cy="1264942"/>
            </a:xfrm>
            <a:custGeom>
              <a:avLst/>
              <a:gdLst>
                <a:gd name="connsiteX0" fmla="*/ 0 w 2362816"/>
                <a:gd name="connsiteY0" fmla="*/ 126494 h 1264942"/>
                <a:gd name="connsiteX1" fmla="*/ 126494 w 2362816"/>
                <a:gd name="connsiteY1" fmla="*/ 0 h 1264942"/>
                <a:gd name="connsiteX2" fmla="*/ 2236322 w 2362816"/>
                <a:gd name="connsiteY2" fmla="*/ 0 h 1264942"/>
                <a:gd name="connsiteX3" fmla="*/ 2362816 w 2362816"/>
                <a:gd name="connsiteY3" fmla="*/ 126494 h 1264942"/>
                <a:gd name="connsiteX4" fmla="*/ 2362816 w 2362816"/>
                <a:gd name="connsiteY4" fmla="*/ 1138448 h 1264942"/>
                <a:gd name="connsiteX5" fmla="*/ 2236322 w 2362816"/>
                <a:gd name="connsiteY5" fmla="*/ 1264942 h 1264942"/>
                <a:gd name="connsiteX6" fmla="*/ 126494 w 2362816"/>
                <a:gd name="connsiteY6" fmla="*/ 1264942 h 1264942"/>
                <a:gd name="connsiteX7" fmla="*/ 0 w 2362816"/>
                <a:gd name="connsiteY7" fmla="*/ 1138448 h 1264942"/>
                <a:gd name="connsiteX8" fmla="*/ 0 w 2362816"/>
                <a:gd name="connsiteY8" fmla="*/ 126494 h 126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2816" h="1264942">
                  <a:moveTo>
                    <a:pt x="0" y="126494"/>
                  </a:moveTo>
                  <a:cubicBezTo>
                    <a:pt x="0" y="56633"/>
                    <a:pt x="56633" y="0"/>
                    <a:pt x="126494" y="0"/>
                  </a:cubicBezTo>
                  <a:lnTo>
                    <a:pt x="2236322" y="0"/>
                  </a:lnTo>
                  <a:cubicBezTo>
                    <a:pt x="2306183" y="0"/>
                    <a:pt x="2362816" y="56633"/>
                    <a:pt x="2362816" y="126494"/>
                  </a:cubicBezTo>
                  <a:lnTo>
                    <a:pt x="2362816" y="1138448"/>
                  </a:lnTo>
                  <a:cubicBezTo>
                    <a:pt x="2362816" y="1208309"/>
                    <a:pt x="2306183" y="1264942"/>
                    <a:pt x="2236322" y="1264942"/>
                  </a:cubicBezTo>
                  <a:lnTo>
                    <a:pt x="126494" y="1264942"/>
                  </a:lnTo>
                  <a:cubicBezTo>
                    <a:pt x="56633" y="1264942"/>
                    <a:pt x="0" y="1208309"/>
                    <a:pt x="0" y="1138448"/>
                  </a:cubicBezTo>
                  <a:lnTo>
                    <a:pt x="0" y="12649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5565859"/>
                <a:satOff val="-14345"/>
                <a:lumOff val="-968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529" tIns="57369" rIns="67529" bIns="5736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Representantes da alta burguesia: grandes comerciantes, industriais e banqueiros</a:t>
              </a:r>
            </a:p>
          </p:txBody>
        </p:sp>
        <p:sp>
          <p:nvSpPr>
            <p:cNvPr id="81" name="Forma livre 80"/>
            <p:cNvSpPr/>
            <p:nvPr/>
          </p:nvSpPr>
          <p:spPr>
            <a:xfrm>
              <a:off x="9079213" y="1326748"/>
              <a:ext cx="245036" cy="21662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66283"/>
                  </a:lnTo>
                  <a:lnTo>
                    <a:pt x="245036" y="216628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Forma livre 81"/>
            <p:cNvSpPr/>
            <p:nvPr/>
          </p:nvSpPr>
          <p:spPr>
            <a:xfrm>
              <a:off x="9276628" y="2876709"/>
              <a:ext cx="2361362" cy="1232644"/>
            </a:xfrm>
            <a:custGeom>
              <a:avLst/>
              <a:gdLst>
                <a:gd name="connsiteX0" fmla="*/ 0 w 2272505"/>
                <a:gd name="connsiteY0" fmla="*/ 123264 h 1232644"/>
                <a:gd name="connsiteX1" fmla="*/ 123264 w 2272505"/>
                <a:gd name="connsiteY1" fmla="*/ 0 h 1232644"/>
                <a:gd name="connsiteX2" fmla="*/ 2149241 w 2272505"/>
                <a:gd name="connsiteY2" fmla="*/ 0 h 1232644"/>
                <a:gd name="connsiteX3" fmla="*/ 2272505 w 2272505"/>
                <a:gd name="connsiteY3" fmla="*/ 123264 h 1232644"/>
                <a:gd name="connsiteX4" fmla="*/ 2272505 w 2272505"/>
                <a:gd name="connsiteY4" fmla="*/ 1109380 h 1232644"/>
                <a:gd name="connsiteX5" fmla="*/ 2149241 w 2272505"/>
                <a:gd name="connsiteY5" fmla="*/ 1232644 h 1232644"/>
                <a:gd name="connsiteX6" fmla="*/ 123264 w 2272505"/>
                <a:gd name="connsiteY6" fmla="*/ 1232644 h 1232644"/>
                <a:gd name="connsiteX7" fmla="*/ 0 w 2272505"/>
                <a:gd name="connsiteY7" fmla="*/ 1109380 h 1232644"/>
                <a:gd name="connsiteX8" fmla="*/ 0 w 2272505"/>
                <a:gd name="connsiteY8" fmla="*/ 123264 h 123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2505" h="1232644">
                  <a:moveTo>
                    <a:pt x="0" y="123264"/>
                  </a:moveTo>
                  <a:cubicBezTo>
                    <a:pt x="0" y="55187"/>
                    <a:pt x="55187" y="0"/>
                    <a:pt x="123264" y="0"/>
                  </a:cubicBezTo>
                  <a:lnTo>
                    <a:pt x="2149241" y="0"/>
                  </a:lnTo>
                  <a:cubicBezTo>
                    <a:pt x="2217318" y="0"/>
                    <a:pt x="2272505" y="55187"/>
                    <a:pt x="2272505" y="123264"/>
                  </a:cubicBezTo>
                  <a:lnTo>
                    <a:pt x="2272505" y="1109380"/>
                  </a:lnTo>
                  <a:cubicBezTo>
                    <a:pt x="2272505" y="1177457"/>
                    <a:pt x="2217318" y="1232644"/>
                    <a:pt x="2149241" y="1232644"/>
                  </a:cubicBezTo>
                  <a:lnTo>
                    <a:pt x="123264" y="1232644"/>
                  </a:lnTo>
                  <a:cubicBezTo>
                    <a:pt x="55187" y="1232644"/>
                    <a:pt x="0" y="1177457"/>
                    <a:pt x="0" y="1109380"/>
                  </a:cubicBezTo>
                  <a:lnTo>
                    <a:pt x="0" y="12326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5963420"/>
                <a:satOff val="-15370"/>
                <a:lumOff val="-1038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583" tIns="56423" rIns="66583" bIns="5642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Nova Constituição: manutenção da República, voto censitário e governo do Diretório</a:t>
              </a:r>
            </a:p>
          </p:txBody>
        </p:sp>
        <p:sp>
          <p:nvSpPr>
            <p:cNvPr id="84" name="Forma livre 83"/>
            <p:cNvSpPr/>
            <p:nvPr/>
          </p:nvSpPr>
          <p:spPr>
            <a:xfrm>
              <a:off x="9276628" y="4297330"/>
              <a:ext cx="2361361" cy="761762"/>
            </a:xfrm>
            <a:custGeom>
              <a:avLst/>
              <a:gdLst>
                <a:gd name="connsiteX0" fmla="*/ 0 w 2296169"/>
                <a:gd name="connsiteY0" fmla="*/ 76176 h 761762"/>
                <a:gd name="connsiteX1" fmla="*/ 76176 w 2296169"/>
                <a:gd name="connsiteY1" fmla="*/ 0 h 761762"/>
                <a:gd name="connsiteX2" fmla="*/ 2219993 w 2296169"/>
                <a:gd name="connsiteY2" fmla="*/ 0 h 761762"/>
                <a:gd name="connsiteX3" fmla="*/ 2296169 w 2296169"/>
                <a:gd name="connsiteY3" fmla="*/ 76176 h 761762"/>
                <a:gd name="connsiteX4" fmla="*/ 2296169 w 2296169"/>
                <a:gd name="connsiteY4" fmla="*/ 685586 h 761762"/>
                <a:gd name="connsiteX5" fmla="*/ 2219993 w 2296169"/>
                <a:gd name="connsiteY5" fmla="*/ 761762 h 761762"/>
                <a:gd name="connsiteX6" fmla="*/ 76176 w 2296169"/>
                <a:gd name="connsiteY6" fmla="*/ 761762 h 761762"/>
                <a:gd name="connsiteX7" fmla="*/ 0 w 2296169"/>
                <a:gd name="connsiteY7" fmla="*/ 685586 h 761762"/>
                <a:gd name="connsiteX8" fmla="*/ 0 w 2296169"/>
                <a:gd name="connsiteY8" fmla="*/ 76176 h 76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6169" h="761762">
                  <a:moveTo>
                    <a:pt x="0" y="76176"/>
                  </a:moveTo>
                  <a:cubicBezTo>
                    <a:pt x="0" y="34105"/>
                    <a:pt x="34105" y="0"/>
                    <a:pt x="76176" y="0"/>
                  </a:cubicBezTo>
                  <a:lnTo>
                    <a:pt x="2219993" y="0"/>
                  </a:lnTo>
                  <a:cubicBezTo>
                    <a:pt x="2262064" y="0"/>
                    <a:pt x="2296169" y="34105"/>
                    <a:pt x="2296169" y="76176"/>
                  </a:cubicBezTo>
                  <a:lnTo>
                    <a:pt x="2296169" y="685586"/>
                  </a:lnTo>
                  <a:cubicBezTo>
                    <a:pt x="2296169" y="727657"/>
                    <a:pt x="2262064" y="761762"/>
                    <a:pt x="2219993" y="761762"/>
                  </a:cubicBezTo>
                  <a:lnTo>
                    <a:pt x="76176" y="761762"/>
                  </a:lnTo>
                  <a:cubicBezTo>
                    <a:pt x="34105" y="761762"/>
                    <a:pt x="0" y="727657"/>
                    <a:pt x="0" y="685586"/>
                  </a:cubicBezTo>
                  <a:lnTo>
                    <a:pt x="0" y="761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6360981"/>
                <a:satOff val="-16394"/>
                <a:lumOff val="-110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791" tIns="42631" rIns="52791" bIns="4263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Resistência por parte dos jacobinos e monarquistas</a:t>
              </a:r>
            </a:p>
          </p:txBody>
        </p:sp>
        <p:sp>
          <p:nvSpPr>
            <p:cNvPr id="85" name="Forma livre 84"/>
            <p:cNvSpPr/>
            <p:nvPr/>
          </p:nvSpPr>
          <p:spPr>
            <a:xfrm>
              <a:off x="9079213" y="1326748"/>
              <a:ext cx="294965" cy="43761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376160"/>
                  </a:lnTo>
                  <a:lnTo>
                    <a:pt x="294965" y="437616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6" name="Forma livre 85"/>
            <p:cNvSpPr/>
            <p:nvPr/>
          </p:nvSpPr>
          <p:spPr>
            <a:xfrm>
              <a:off x="9324249" y="5204245"/>
              <a:ext cx="2313740" cy="997325"/>
            </a:xfrm>
            <a:custGeom>
              <a:avLst/>
              <a:gdLst>
                <a:gd name="connsiteX0" fmla="*/ 0 w 2185143"/>
                <a:gd name="connsiteY0" fmla="*/ 99733 h 997325"/>
                <a:gd name="connsiteX1" fmla="*/ 99733 w 2185143"/>
                <a:gd name="connsiteY1" fmla="*/ 0 h 997325"/>
                <a:gd name="connsiteX2" fmla="*/ 2085411 w 2185143"/>
                <a:gd name="connsiteY2" fmla="*/ 0 h 997325"/>
                <a:gd name="connsiteX3" fmla="*/ 2185144 w 2185143"/>
                <a:gd name="connsiteY3" fmla="*/ 99733 h 997325"/>
                <a:gd name="connsiteX4" fmla="*/ 2185143 w 2185143"/>
                <a:gd name="connsiteY4" fmla="*/ 897593 h 997325"/>
                <a:gd name="connsiteX5" fmla="*/ 2085410 w 2185143"/>
                <a:gd name="connsiteY5" fmla="*/ 997326 h 997325"/>
                <a:gd name="connsiteX6" fmla="*/ 99733 w 2185143"/>
                <a:gd name="connsiteY6" fmla="*/ 997325 h 997325"/>
                <a:gd name="connsiteX7" fmla="*/ 0 w 2185143"/>
                <a:gd name="connsiteY7" fmla="*/ 897592 h 997325"/>
                <a:gd name="connsiteX8" fmla="*/ 0 w 2185143"/>
                <a:gd name="connsiteY8" fmla="*/ 99733 h 99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5143" h="997325">
                  <a:moveTo>
                    <a:pt x="0" y="99733"/>
                  </a:moveTo>
                  <a:cubicBezTo>
                    <a:pt x="0" y="44652"/>
                    <a:pt x="44652" y="0"/>
                    <a:pt x="99733" y="0"/>
                  </a:cubicBezTo>
                  <a:lnTo>
                    <a:pt x="2085411" y="0"/>
                  </a:lnTo>
                  <a:cubicBezTo>
                    <a:pt x="2140492" y="0"/>
                    <a:pt x="2185144" y="44652"/>
                    <a:pt x="2185144" y="99733"/>
                  </a:cubicBezTo>
                  <a:cubicBezTo>
                    <a:pt x="2185144" y="365686"/>
                    <a:pt x="2185143" y="631640"/>
                    <a:pt x="2185143" y="897593"/>
                  </a:cubicBezTo>
                  <a:cubicBezTo>
                    <a:pt x="2185143" y="952674"/>
                    <a:pt x="2140491" y="997326"/>
                    <a:pt x="2085410" y="997326"/>
                  </a:cubicBezTo>
                  <a:lnTo>
                    <a:pt x="99733" y="997325"/>
                  </a:lnTo>
                  <a:cubicBezTo>
                    <a:pt x="44652" y="997325"/>
                    <a:pt x="0" y="952673"/>
                    <a:pt x="0" y="897592"/>
                  </a:cubicBezTo>
                  <a:lnTo>
                    <a:pt x="0" y="997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hueOff val="-6758543"/>
                <a:satOff val="-17419"/>
                <a:lumOff val="-117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691" tIns="49531" rIns="59691" bIns="4953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Ascensão de Napoleão Bonaparte e Golpe de 18 Brumário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21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068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4724839"/>
            <a:ext cx="12192000" cy="2133162"/>
            <a:chOff x="-1780309" y="3876003"/>
            <a:chExt cx="9766535" cy="2894722"/>
          </a:xfrm>
        </p:grpSpPr>
        <p:sp>
          <p:nvSpPr>
            <p:cNvPr id="5" name="Forma livre 4"/>
            <p:cNvSpPr/>
            <p:nvPr/>
          </p:nvSpPr>
          <p:spPr>
            <a:xfrm>
              <a:off x="-1780309" y="3876004"/>
              <a:ext cx="2507925" cy="2894721"/>
            </a:xfrm>
            <a:custGeom>
              <a:avLst/>
              <a:gdLst>
                <a:gd name="connsiteX0" fmla="*/ 0 w 2507925"/>
                <a:gd name="connsiteY0" fmla="*/ 0 h 3186667"/>
                <a:gd name="connsiteX1" fmla="*/ 2507925 w 2507925"/>
                <a:gd name="connsiteY1" fmla="*/ 0 h 3186667"/>
                <a:gd name="connsiteX2" fmla="*/ 2507925 w 2507925"/>
                <a:gd name="connsiteY2" fmla="*/ 3186667 h 3186667"/>
                <a:gd name="connsiteX3" fmla="*/ 0 w 2507925"/>
                <a:gd name="connsiteY3" fmla="*/ 3186667 h 3186667"/>
                <a:gd name="connsiteX4" fmla="*/ 0 w 2507925"/>
                <a:gd name="connsiteY4" fmla="*/ 0 h 318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7925" h="3186667">
                  <a:moveTo>
                    <a:pt x="0" y="0"/>
                  </a:moveTo>
                  <a:lnTo>
                    <a:pt x="2507925" y="0"/>
                  </a:lnTo>
                  <a:lnTo>
                    <a:pt x="2507925" y="3186667"/>
                  </a:lnTo>
                  <a:lnTo>
                    <a:pt x="0" y="31866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latin typeface="Roboto" panose="02000000000000000000" pitchFamily="2" charset="0"/>
                  <a:ea typeface="Roboto" panose="02000000000000000000" pitchFamily="2" charset="0"/>
                </a:rPr>
                <a:t>ECONOMIA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• Legalização das terras dos camponeses; drenagem de pântanos; construção de estradas e pontes;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• Criação do Banco da França;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• Aceleração do processo de industrialização.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5697153" y="3876003"/>
              <a:ext cx="2289073" cy="2894719"/>
            </a:xfrm>
            <a:custGeom>
              <a:avLst/>
              <a:gdLst>
                <a:gd name="connsiteX0" fmla="*/ 0 w 2289073"/>
                <a:gd name="connsiteY0" fmla="*/ 0 h 3207237"/>
                <a:gd name="connsiteX1" fmla="*/ 2289073 w 2289073"/>
                <a:gd name="connsiteY1" fmla="*/ 0 h 3207237"/>
                <a:gd name="connsiteX2" fmla="*/ 2289073 w 2289073"/>
                <a:gd name="connsiteY2" fmla="*/ 3207237 h 3207237"/>
                <a:gd name="connsiteX3" fmla="*/ 0 w 2289073"/>
                <a:gd name="connsiteY3" fmla="*/ 3207237 h 3207237"/>
                <a:gd name="connsiteX4" fmla="*/ 0 w 2289073"/>
                <a:gd name="connsiteY4" fmla="*/ 0 h 320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9073" h="3207237">
                  <a:moveTo>
                    <a:pt x="0" y="0"/>
                  </a:moveTo>
                  <a:lnTo>
                    <a:pt x="2289073" y="0"/>
                  </a:lnTo>
                  <a:lnTo>
                    <a:pt x="2289073" y="3207237"/>
                  </a:lnTo>
                  <a:lnTo>
                    <a:pt x="0" y="32072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latin typeface="Roboto" panose="02000000000000000000" pitchFamily="2" charset="0"/>
                  <a:ea typeface="Roboto" panose="02000000000000000000" pitchFamily="2" charset="0"/>
                </a:rPr>
                <a:t>EDUCAÇÃO E DIREITO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• Criação de escolas de ensino fundamental e formação de professores;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• Código Civil (Código Napoleônico</a:t>
              </a:r>
              <a:r>
                <a:rPr lang="pt-BR" sz="12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).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16453" y="6455421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22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197525916"/>
              </p:ext>
            </p:extLst>
          </p:nvPr>
        </p:nvGraphicFramePr>
        <p:xfrm>
          <a:off x="-393770" y="700199"/>
          <a:ext cx="3918294" cy="3765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769664183"/>
              </p:ext>
            </p:extLst>
          </p:nvPr>
        </p:nvGraphicFramePr>
        <p:xfrm>
          <a:off x="8261498" y="613587"/>
          <a:ext cx="3930502" cy="401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Título 1">
            <a:extLst>
              <a:ext uri="{FF2B5EF4-FFF2-40B4-BE49-F238E27FC236}">
                <a16:creationId xmlns:a16="http://schemas.microsoft.com/office/drawing/2014/main" id="{0CD94F42-3EE1-48D6-A5FF-E498BDC9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0440"/>
            <a:ext cx="11598821" cy="870925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Era Napoleônica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95" y="2246792"/>
            <a:ext cx="5519293" cy="443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425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92F132E-09BA-443C-89BB-7E09104D0594}"/>
              </a:ext>
            </a:extLst>
          </p:cNvPr>
          <p:cNvSpPr txBox="1"/>
          <p:nvPr/>
        </p:nvSpPr>
        <p:spPr>
          <a:xfrm>
            <a:off x="1040235" y="646971"/>
            <a:ext cx="9815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Reações ao militarismo napoleônico e Congresso de Viena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4D146FC-2D00-4A1A-8DE6-941CF9E40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2629076"/>
              </p:ext>
            </p:extLst>
          </p:nvPr>
        </p:nvGraphicFramePr>
        <p:xfrm>
          <a:off x="1335831" y="1107298"/>
          <a:ext cx="9520337" cy="3478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3C47905C-FF39-4DBE-9A70-1A570179E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01431"/>
              </p:ext>
            </p:extLst>
          </p:nvPr>
        </p:nvGraphicFramePr>
        <p:xfrm>
          <a:off x="1299303" y="3019646"/>
          <a:ext cx="9296981" cy="52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23</a:t>
            </a:fld>
            <a:endParaRPr lang="pt-BR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34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57DF4-03C2-4E07-AC4D-2D25D71A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61" y="395723"/>
            <a:ext cx="11202099" cy="1043079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Iluminismo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60841A9-4CF4-4065-8F86-A481AEFB9533}"/>
              </a:ext>
            </a:extLst>
          </p:cNvPr>
          <p:cNvSpPr txBox="1"/>
          <p:nvPr/>
        </p:nvSpPr>
        <p:spPr>
          <a:xfrm>
            <a:off x="1156996" y="5225143"/>
            <a:ext cx="1017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A </a:t>
            </a:r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</a:rPr>
              <a:t>razão</a:t>
            </a:r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 era o valor supremo para os iluministas.</a:t>
            </a:r>
            <a:endParaRPr lang="pt-B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3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o 8"/>
          <p:cNvGrpSpPr/>
          <p:nvPr/>
        </p:nvGrpSpPr>
        <p:grpSpPr>
          <a:xfrm>
            <a:off x="2850976" y="1344613"/>
            <a:ext cx="6669017" cy="3390534"/>
            <a:chOff x="2850976" y="1344613"/>
            <a:chExt cx="6669017" cy="3390534"/>
          </a:xfrm>
        </p:grpSpPr>
        <p:sp>
          <p:nvSpPr>
            <p:cNvPr id="11" name="Elipse 10"/>
            <p:cNvSpPr/>
            <p:nvPr/>
          </p:nvSpPr>
          <p:spPr>
            <a:xfrm>
              <a:off x="2850976" y="1827042"/>
              <a:ext cx="2855792" cy="28557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Elipse 11"/>
            <p:cNvSpPr/>
            <p:nvPr/>
          </p:nvSpPr>
          <p:spPr>
            <a:xfrm>
              <a:off x="2986083" y="1914712"/>
              <a:ext cx="514042" cy="51404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542120"/>
                <a:satOff val="20000"/>
                <a:lumOff val="-2941"/>
                <a:alphaOff val="0"/>
              </a:schemeClr>
            </a:fillRef>
            <a:effectRef idx="0">
              <a:schemeClr val="accent3">
                <a:alpha val="50000"/>
                <a:hueOff val="542120"/>
                <a:satOff val="20000"/>
                <a:lumOff val="-294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Forma livre 12"/>
            <p:cNvSpPr/>
            <p:nvPr/>
          </p:nvSpPr>
          <p:spPr>
            <a:xfrm>
              <a:off x="4792043" y="1344613"/>
              <a:ext cx="2749571" cy="514042"/>
            </a:xfrm>
            <a:custGeom>
              <a:avLst/>
              <a:gdLst>
                <a:gd name="connsiteX0" fmla="*/ 0 w 2749571"/>
                <a:gd name="connsiteY0" fmla="*/ 0 h 514042"/>
                <a:gd name="connsiteX1" fmla="*/ 2749571 w 2749571"/>
                <a:gd name="connsiteY1" fmla="*/ 0 h 514042"/>
                <a:gd name="connsiteX2" fmla="*/ 2749571 w 2749571"/>
                <a:gd name="connsiteY2" fmla="*/ 514042 h 514042"/>
                <a:gd name="connsiteX3" fmla="*/ 0 w 2749571"/>
                <a:gd name="connsiteY3" fmla="*/ 514042 h 514042"/>
                <a:gd name="connsiteX4" fmla="*/ 0 w 2749571"/>
                <a:gd name="connsiteY4" fmla="*/ 0 h 51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9571" h="514042">
                  <a:moveTo>
                    <a:pt x="0" y="0"/>
                  </a:moveTo>
                  <a:lnTo>
                    <a:pt x="2749571" y="0"/>
                  </a:lnTo>
                  <a:lnTo>
                    <a:pt x="2749571" y="514042"/>
                  </a:lnTo>
                  <a:lnTo>
                    <a:pt x="0" y="5140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4290" rIns="0" bIns="3429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700" kern="1200" dirty="0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4792043" y="1858655"/>
              <a:ext cx="2749571" cy="300310"/>
            </a:xfrm>
            <a:custGeom>
              <a:avLst/>
              <a:gdLst>
                <a:gd name="connsiteX0" fmla="*/ 0 w 2749571"/>
                <a:gd name="connsiteY0" fmla="*/ 0 h 300310"/>
                <a:gd name="connsiteX1" fmla="*/ 2749571 w 2749571"/>
                <a:gd name="connsiteY1" fmla="*/ 0 h 300310"/>
                <a:gd name="connsiteX2" fmla="*/ 2749571 w 2749571"/>
                <a:gd name="connsiteY2" fmla="*/ 300310 h 300310"/>
                <a:gd name="connsiteX3" fmla="*/ 0 w 2749571"/>
                <a:gd name="connsiteY3" fmla="*/ 300310 h 300310"/>
                <a:gd name="connsiteX4" fmla="*/ 0 w 2749571"/>
                <a:gd name="connsiteY4" fmla="*/ 0 h 3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9571" h="300310">
                  <a:moveTo>
                    <a:pt x="0" y="0"/>
                  </a:moveTo>
                  <a:lnTo>
                    <a:pt x="2749571" y="0"/>
                  </a:lnTo>
                  <a:lnTo>
                    <a:pt x="2749571" y="300310"/>
                  </a:lnTo>
                  <a:lnTo>
                    <a:pt x="0" y="3003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6670" rIns="0" bIns="2667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100" kern="1200" dirty="0"/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2909026" y="2633083"/>
              <a:ext cx="2749571" cy="1238781"/>
            </a:xfrm>
            <a:custGeom>
              <a:avLst/>
              <a:gdLst>
                <a:gd name="connsiteX0" fmla="*/ 0 w 2749571"/>
                <a:gd name="connsiteY0" fmla="*/ 0 h 1238781"/>
                <a:gd name="connsiteX1" fmla="*/ 2749571 w 2749571"/>
                <a:gd name="connsiteY1" fmla="*/ 0 h 1238781"/>
                <a:gd name="connsiteX2" fmla="*/ 2749571 w 2749571"/>
                <a:gd name="connsiteY2" fmla="*/ 1238781 h 1238781"/>
                <a:gd name="connsiteX3" fmla="*/ 0 w 2749571"/>
                <a:gd name="connsiteY3" fmla="*/ 1238781 h 1238781"/>
                <a:gd name="connsiteX4" fmla="*/ 0 w 2749571"/>
                <a:gd name="connsiteY4" fmla="*/ 0 h 12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9571" h="1238781">
                  <a:moveTo>
                    <a:pt x="0" y="0"/>
                  </a:moveTo>
                  <a:lnTo>
                    <a:pt x="2749571" y="0"/>
                  </a:lnTo>
                  <a:lnTo>
                    <a:pt x="2749571" y="1238781"/>
                  </a:lnTo>
                  <a:lnTo>
                    <a:pt x="0" y="12387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6670" rIns="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1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Movimento de ideias que questionou padrões e valores do Antigo Regime.</a:t>
              </a:r>
              <a:endParaRPr lang="pt-BR" sz="2100" kern="1200" dirty="0"/>
            </a:p>
          </p:txBody>
        </p:sp>
        <p:sp>
          <p:nvSpPr>
            <p:cNvPr id="17" name="Elipse 16"/>
            <p:cNvSpPr/>
            <p:nvPr/>
          </p:nvSpPr>
          <p:spPr>
            <a:xfrm>
              <a:off x="6664201" y="1778637"/>
              <a:ext cx="2855792" cy="28557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1626359"/>
                <a:satOff val="60000"/>
                <a:lumOff val="-8824"/>
                <a:alphaOff val="0"/>
              </a:schemeClr>
            </a:fillRef>
            <a:effectRef idx="0">
              <a:schemeClr val="accent3">
                <a:alpha val="50000"/>
                <a:hueOff val="1626359"/>
                <a:satOff val="60000"/>
                <a:lumOff val="-882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6933729" y="1909321"/>
              <a:ext cx="514042" cy="51404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2168479"/>
                <a:satOff val="80000"/>
                <a:lumOff val="-11765"/>
                <a:alphaOff val="0"/>
              </a:schemeClr>
            </a:fillRef>
            <a:effectRef idx="0">
              <a:schemeClr val="accent3">
                <a:alpha val="50000"/>
                <a:hueOff val="2168479"/>
                <a:satOff val="80000"/>
                <a:lumOff val="-1176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Forma livre 18"/>
            <p:cNvSpPr/>
            <p:nvPr/>
          </p:nvSpPr>
          <p:spPr>
            <a:xfrm>
              <a:off x="4792043" y="3920795"/>
              <a:ext cx="2749571" cy="514042"/>
            </a:xfrm>
            <a:custGeom>
              <a:avLst/>
              <a:gdLst>
                <a:gd name="connsiteX0" fmla="*/ 0 w 2749571"/>
                <a:gd name="connsiteY0" fmla="*/ 0 h 514042"/>
                <a:gd name="connsiteX1" fmla="*/ 2749571 w 2749571"/>
                <a:gd name="connsiteY1" fmla="*/ 0 h 514042"/>
                <a:gd name="connsiteX2" fmla="*/ 2749571 w 2749571"/>
                <a:gd name="connsiteY2" fmla="*/ 514042 h 514042"/>
                <a:gd name="connsiteX3" fmla="*/ 0 w 2749571"/>
                <a:gd name="connsiteY3" fmla="*/ 514042 h 514042"/>
                <a:gd name="connsiteX4" fmla="*/ 0 w 2749571"/>
                <a:gd name="connsiteY4" fmla="*/ 0 h 51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9571" h="514042">
                  <a:moveTo>
                    <a:pt x="0" y="0"/>
                  </a:moveTo>
                  <a:lnTo>
                    <a:pt x="2749571" y="0"/>
                  </a:lnTo>
                  <a:lnTo>
                    <a:pt x="2749571" y="514042"/>
                  </a:lnTo>
                  <a:lnTo>
                    <a:pt x="0" y="5140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4290" rIns="0" bIns="3429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700" kern="1200" dirty="0"/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4792043" y="4434837"/>
              <a:ext cx="2749571" cy="300310"/>
            </a:xfrm>
            <a:custGeom>
              <a:avLst/>
              <a:gdLst>
                <a:gd name="connsiteX0" fmla="*/ 0 w 2749571"/>
                <a:gd name="connsiteY0" fmla="*/ 0 h 300310"/>
                <a:gd name="connsiteX1" fmla="*/ 2749571 w 2749571"/>
                <a:gd name="connsiteY1" fmla="*/ 0 h 300310"/>
                <a:gd name="connsiteX2" fmla="*/ 2749571 w 2749571"/>
                <a:gd name="connsiteY2" fmla="*/ 300310 h 300310"/>
                <a:gd name="connsiteX3" fmla="*/ 0 w 2749571"/>
                <a:gd name="connsiteY3" fmla="*/ 300310 h 300310"/>
                <a:gd name="connsiteX4" fmla="*/ 0 w 2749571"/>
                <a:gd name="connsiteY4" fmla="*/ 0 h 3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9571" h="300310">
                  <a:moveTo>
                    <a:pt x="0" y="0"/>
                  </a:moveTo>
                  <a:lnTo>
                    <a:pt x="2749571" y="0"/>
                  </a:lnTo>
                  <a:lnTo>
                    <a:pt x="2749571" y="300310"/>
                  </a:lnTo>
                  <a:lnTo>
                    <a:pt x="0" y="3003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6670" rIns="0" bIns="2667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100" kern="1200" dirty="0"/>
            </a:p>
          </p:txBody>
        </p:sp>
        <p:sp>
          <p:nvSpPr>
            <p:cNvPr id="22" name="Forma livre 21"/>
            <p:cNvSpPr/>
            <p:nvPr/>
          </p:nvSpPr>
          <p:spPr>
            <a:xfrm>
              <a:off x="6749738" y="2538226"/>
              <a:ext cx="2749571" cy="1238781"/>
            </a:xfrm>
            <a:custGeom>
              <a:avLst/>
              <a:gdLst>
                <a:gd name="connsiteX0" fmla="*/ 0 w 2749571"/>
                <a:gd name="connsiteY0" fmla="*/ 0 h 1238781"/>
                <a:gd name="connsiteX1" fmla="*/ 2749571 w 2749571"/>
                <a:gd name="connsiteY1" fmla="*/ 0 h 1238781"/>
                <a:gd name="connsiteX2" fmla="*/ 2749571 w 2749571"/>
                <a:gd name="connsiteY2" fmla="*/ 1238781 h 1238781"/>
                <a:gd name="connsiteX3" fmla="*/ 0 w 2749571"/>
                <a:gd name="connsiteY3" fmla="*/ 1238781 h 1238781"/>
                <a:gd name="connsiteX4" fmla="*/ 0 w 2749571"/>
                <a:gd name="connsiteY4" fmla="*/ 0 h 12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9571" h="1238781">
                  <a:moveTo>
                    <a:pt x="0" y="0"/>
                  </a:moveTo>
                  <a:lnTo>
                    <a:pt x="2749571" y="0"/>
                  </a:lnTo>
                  <a:lnTo>
                    <a:pt x="2749571" y="1238781"/>
                  </a:lnTo>
                  <a:lnTo>
                    <a:pt x="0" y="12387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6670" rIns="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1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Ideia central: somente a razão poderia vencer a ignorância, fruto da irracionalidade.</a:t>
              </a:r>
              <a:endParaRPr lang="pt-BR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851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DCCED55-F4A8-4C4F-8935-DF4B082F49D3}"/>
              </a:ext>
            </a:extLst>
          </p:cNvPr>
          <p:cNvSpPr txBox="1"/>
          <p:nvPr/>
        </p:nvSpPr>
        <p:spPr>
          <a:xfrm>
            <a:off x="5701716" y="3087812"/>
            <a:ext cx="78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/>
              <a:t>X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345871" y="4433777"/>
            <a:ext cx="11500258" cy="2026521"/>
            <a:chOff x="261381" y="4042669"/>
            <a:chExt cx="11756755" cy="2026521"/>
          </a:xfrm>
          <a:solidFill>
            <a:schemeClr val="tx2">
              <a:lumMod val="75000"/>
            </a:schemeClr>
          </a:solidFill>
        </p:grpSpPr>
        <p:sp>
          <p:nvSpPr>
            <p:cNvPr id="4" name="Forma livre 3"/>
            <p:cNvSpPr/>
            <p:nvPr/>
          </p:nvSpPr>
          <p:spPr>
            <a:xfrm>
              <a:off x="261381" y="4206769"/>
              <a:ext cx="1862421" cy="1862421"/>
            </a:xfrm>
            <a:custGeom>
              <a:avLst/>
              <a:gdLst>
                <a:gd name="connsiteX0" fmla="*/ 0 w 1862421"/>
                <a:gd name="connsiteY0" fmla="*/ 931211 h 1862421"/>
                <a:gd name="connsiteX1" fmla="*/ 931211 w 1862421"/>
                <a:gd name="connsiteY1" fmla="*/ 0 h 1862421"/>
                <a:gd name="connsiteX2" fmla="*/ 1862422 w 1862421"/>
                <a:gd name="connsiteY2" fmla="*/ 931211 h 1862421"/>
                <a:gd name="connsiteX3" fmla="*/ 931211 w 1862421"/>
                <a:gd name="connsiteY3" fmla="*/ 1862422 h 1862421"/>
                <a:gd name="connsiteX4" fmla="*/ 0 w 1862421"/>
                <a:gd name="connsiteY4" fmla="*/ 931211 h 186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421" h="1862421">
                  <a:moveTo>
                    <a:pt x="0" y="931211"/>
                  </a:moveTo>
                  <a:cubicBezTo>
                    <a:pt x="0" y="416917"/>
                    <a:pt x="416917" y="0"/>
                    <a:pt x="931211" y="0"/>
                  </a:cubicBezTo>
                  <a:cubicBezTo>
                    <a:pt x="1445505" y="0"/>
                    <a:pt x="1862422" y="416917"/>
                    <a:pt x="1862422" y="931211"/>
                  </a:cubicBezTo>
                  <a:cubicBezTo>
                    <a:pt x="1862422" y="1445505"/>
                    <a:pt x="1445505" y="1862422"/>
                    <a:pt x="931211" y="1862422"/>
                  </a:cubicBezTo>
                  <a:cubicBezTo>
                    <a:pt x="416917" y="1862422"/>
                    <a:pt x="0" y="1445505"/>
                    <a:pt x="0" y="931211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5605" tIns="295605" rIns="295605" bIns="29560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/>
                <a:t>Razão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2275031" y="4597877"/>
              <a:ext cx="1080204" cy="1080204"/>
            </a:xfrm>
            <a:custGeom>
              <a:avLst/>
              <a:gdLst>
                <a:gd name="connsiteX0" fmla="*/ 143181 w 1080204"/>
                <a:gd name="connsiteY0" fmla="*/ 413070 h 1080204"/>
                <a:gd name="connsiteX1" fmla="*/ 413070 w 1080204"/>
                <a:gd name="connsiteY1" fmla="*/ 413070 h 1080204"/>
                <a:gd name="connsiteX2" fmla="*/ 413070 w 1080204"/>
                <a:gd name="connsiteY2" fmla="*/ 143181 h 1080204"/>
                <a:gd name="connsiteX3" fmla="*/ 667134 w 1080204"/>
                <a:gd name="connsiteY3" fmla="*/ 143181 h 1080204"/>
                <a:gd name="connsiteX4" fmla="*/ 667134 w 1080204"/>
                <a:gd name="connsiteY4" fmla="*/ 413070 h 1080204"/>
                <a:gd name="connsiteX5" fmla="*/ 937023 w 1080204"/>
                <a:gd name="connsiteY5" fmla="*/ 413070 h 1080204"/>
                <a:gd name="connsiteX6" fmla="*/ 937023 w 1080204"/>
                <a:gd name="connsiteY6" fmla="*/ 667134 h 1080204"/>
                <a:gd name="connsiteX7" fmla="*/ 667134 w 1080204"/>
                <a:gd name="connsiteY7" fmla="*/ 667134 h 1080204"/>
                <a:gd name="connsiteX8" fmla="*/ 667134 w 1080204"/>
                <a:gd name="connsiteY8" fmla="*/ 937023 h 1080204"/>
                <a:gd name="connsiteX9" fmla="*/ 413070 w 1080204"/>
                <a:gd name="connsiteY9" fmla="*/ 937023 h 1080204"/>
                <a:gd name="connsiteX10" fmla="*/ 413070 w 1080204"/>
                <a:gd name="connsiteY10" fmla="*/ 667134 h 1080204"/>
                <a:gd name="connsiteX11" fmla="*/ 143181 w 1080204"/>
                <a:gd name="connsiteY11" fmla="*/ 667134 h 1080204"/>
                <a:gd name="connsiteX12" fmla="*/ 143181 w 1080204"/>
                <a:gd name="connsiteY12" fmla="*/ 413070 h 108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204" h="1080204">
                  <a:moveTo>
                    <a:pt x="143181" y="413070"/>
                  </a:moveTo>
                  <a:lnTo>
                    <a:pt x="413070" y="413070"/>
                  </a:lnTo>
                  <a:lnTo>
                    <a:pt x="413070" y="143181"/>
                  </a:lnTo>
                  <a:lnTo>
                    <a:pt x="667134" y="143181"/>
                  </a:lnTo>
                  <a:lnTo>
                    <a:pt x="667134" y="413070"/>
                  </a:lnTo>
                  <a:lnTo>
                    <a:pt x="937023" y="413070"/>
                  </a:lnTo>
                  <a:lnTo>
                    <a:pt x="937023" y="667134"/>
                  </a:lnTo>
                  <a:lnTo>
                    <a:pt x="667134" y="667134"/>
                  </a:lnTo>
                  <a:lnTo>
                    <a:pt x="667134" y="937023"/>
                  </a:lnTo>
                  <a:lnTo>
                    <a:pt x="413070" y="937023"/>
                  </a:lnTo>
                  <a:lnTo>
                    <a:pt x="413070" y="667134"/>
                  </a:lnTo>
                  <a:lnTo>
                    <a:pt x="143181" y="667134"/>
                  </a:lnTo>
                  <a:lnTo>
                    <a:pt x="143181" y="413070"/>
                  </a:lnTo>
                  <a:close/>
                </a:path>
              </a:pathLst>
            </a:custGeom>
            <a:grpFill/>
          </p:spPr>
          <p:style>
            <a:lnRef idx="0">
              <a:schemeClr val="accent3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181" tIns="413070" rIns="143181" bIns="41307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800" kern="1200" dirty="0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3506465" y="4206769"/>
              <a:ext cx="1862421" cy="1862421"/>
            </a:xfrm>
            <a:custGeom>
              <a:avLst/>
              <a:gdLst>
                <a:gd name="connsiteX0" fmla="*/ 0 w 1862421"/>
                <a:gd name="connsiteY0" fmla="*/ 931211 h 1862421"/>
                <a:gd name="connsiteX1" fmla="*/ 931211 w 1862421"/>
                <a:gd name="connsiteY1" fmla="*/ 0 h 1862421"/>
                <a:gd name="connsiteX2" fmla="*/ 1862422 w 1862421"/>
                <a:gd name="connsiteY2" fmla="*/ 931211 h 1862421"/>
                <a:gd name="connsiteX3" fmla="*/ 931211 w 1862421"/>
                <a:gd name="connsiteY3" fmla="*/ 1862422 h 1862421"/>
                <a:gd name="connsiteX4" fmla="*/ 0 w 1862421"/>
                <a:gd name="connsiteY4" fmla="*/ 931211 h 186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421" h="1862421">
                  <a:moveTo>
                    <a:pt x="0" y="931211"/>
                  </a:moveTo>
                  <a:cubicBezTo>
                    <a:pt x="0" y="416917"/>
                    <a:pt x="416917" y="0"/>
                    <a:pt x="931211" y="0"/>
                  </a:cubicBezTo>
                  <a:cubicBezTo>
                    <a:pt x="1445505" y="0"/>
                    <a:pt x="1862422" y="416917"/>
                    <a:pt x="1862422" y="931211"/>
                  </a:cubicBezTo>
                  <a:cubicBezTo>
                    <a:pt x="1862422" y="1445505"/>
                    <a:pt x="1445505" y="1862422"/>
                    <a:pt x="931211" y="1862422"/>
                  </a:cubicBezTo>
                  <a:cubicBezTo>
                    <a:pt x="416917" y="1862422"/>
                    <a:pt x="0" y="1445505"/>
                    <a:pt x="0" y="931211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5605" tIns="295605" rIns="295605" bIns="29560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kern="1200" dirty="0"/>
                <a:t>Pensamento crítico</a:t>
              </a:r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5562497" y="4597877"/>
              <a:ext cx="1080204" cy="1080204"/>
            </a:xfrm>
            <a:custGeom>
              <a:avLst/>
              <a:gdLst>
                <a:gd name="connsiteX0" fmla="*/ 143181 w 1080204"/>
                <a:gd name="connsiteY0" fmla="*/ 222522 h 1080204"/>
                <a:gd name="connsiteX1" fmla="*/ 937023 w 1080204"/>
                <a:gd name="connsiteY1" fmla="*/ 222522 h 1080204"/>
                <a:gd name="connsiteX2" fmla="*/ 937023 w 1080204"/>
                <a:gd name="connsiteY2" fmla="*/ 476586 h 1080204"/>
                <a:gd name="connsiteX3" fmla="*/ 143181 w 1080204"/>
                <a:gd name="connsiteY3" fmla="*/ 476586 h 1080204"/>
                <a:gd name="connsiteX4" fmla="*/ 143181 w 1080204"/>
                <a:gd name="connsiteY4" fmla="*/ 222522 h 1080204"/>
                <a:gd name="connsiteX5" fmla="*/ 143181 w 1080204"/>
                <a:gd name="connsiteY5" fmla="*/ 603618 h 1080204"/>
                <a:gd name="connsiteX6" fmla="*/ 937023 w 1080204"/>
                <a:gd name="connsiteY6" fmla="*/ 603618 h 1080204"/>
                <a:gd name="connsiteX7" fmla="*/ 937023 w 1080204"/>
                <a:gd name="connsiteY7" fmla="*/ 857682 h 1080204"/>
                <a:gd name="connsiteX8" fmla="*/ 143181 w 1080204"/>
                <a:gd name="connsiteY8" fmla="*/ 857682 h 1080204"/>
                <a:gd name="connsiteX9" fmla="*/ 143181 w 1080204"/>
                <a:gd name="connsiteY9" fmla="*/ 603618 h 108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204" h="1080204">
                  <a:moveTo>
                    <a:pt x="143181" y="222522"/>
                  </a:moveTo>
                  <a:lnTo>
                    <a:pt x="937023" y="222522"/>
                  </a:lnTo>
                  <a:lnTo>
                    <a:pt x="937023" y="476586"/>
                  </a:lnTo>
                  <a:lnTo>
                    <a:pt x="143181" y="476586"/>
                  </a:lnTo>
                  <a:lnTo>
                    <a:pt x="143181" y="222522"/>
                  </a:lnTo>
                  <a:close/>
                  <a:moveTo>
                    <a:pt x="143181" y="603618"/>
                  </a:moveTo>
                  <a:lnTo>
                    <a:pt x="937023" y="603618"/>
                  </a:lnTo>
                  <a:lnTo>
                    <a:pt x="937023" y="857682"/>
                  </a:lnTo>
                  <a:lnTo>
                    <a:pt x="143181" y="857682"/>
                  </a:lnTo>
                  <a:lnTo>
                    <a:pt x="143181" y="603618"/>
                  </a:lnTo>
                  <a:close/>
                </a:path>
              </a:pathLst>
            </a:custGeom>
            <a:grpFill/>
          </p:spPr>
          <p:style>
            <a:lnRef idx="0">
              <a:schemeClr val="accent3">
                <a:shade val="90000"/>
                <a:hueOff val="0"/>
                <a:satOff val="0"/>
                <a:lumOff val="23095"/>
                <a:alphaOff val="0"/>
              </a:schemeClr>
            </a:lnRef>
            <a:fillRef idx="1">
              <a:schemeClr val="accent3">
                <a:shade val="90000"/>
                <a:hueOff val="0"/>
                <a:satOff val="0"/>
                <a:lumOff val="23095"/>
                <a:alphaOff val="0"/>
              </a:schemeClr>
            </a:fillRef>
            <a:effectRef idx="0">
              <a:schemeClr val="accent3">
                <a:shade val="90000"/>
                <a:hueOff val="0"/>
                <a:satOff val="0"/>
                <a:lumOff val="230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181" tIns="222522" rIns="143181" bIns="222522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4500" kern="1200" dirty="0"/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6752954" y="4042669"/>
              <a:ext cx="2046259" cy="1981953"/>
            </a:xfrm>
            <a:custGeom>
              <a:avLst/>
              <a:gdLst>
                <a:gd name="connsiteX0" fmla="*/ 0 w 1862421"/>
                <a:gd name="connsiteY0" fmla="*/ 931211 h 1862421"/>
                <a:gd name="connsiteX1" fmla="*/ 931211 w 1862421"/>
                <a:gd name="connsiteY1" fmla="*/ 0 h 1862421"/>
                <a:gd name="connsiteX2" fmla="*/ 1862422 w 1862421"/>
                <a:gd name="connsiteY2" fmla="*/ 931211 h 1862421"/>
                <a:gd name="connsiteX3" fmla="*/ 931211 w 1862421"/>
                <a:gd name="connsiteY3" fmla="*/ 1862422 h 1862421"/>
                <a:gd name="connsiteX4" fmla="*/ 0 w 1862421"/>
                <a:gd name="connsiteY4" fmla="*/ 931211 h 186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421" h="1862421">
                  <a:moveTo>
                    <a:pt x="0" y="931211"/>
                  </a:moveTo>
                  <a:cubicBezTo>
                    <a:pt x="0" y="416917"/>
                    <a:pt x="416917" y="0"/>
                    <a:pt x="931211" y="0"/>
                  </a:cubicBezTo>
                  <a:cubicBezTo>
                    <a:pt x="1445505" y="0"/>
                    <a:pt x="1862422" y="416917"/>
                    <a:pt x="1862422" y="931211"/>
                  </a:cubicBezTo>
                  <a:cubicBezTo>
                    <a:pt x="1862422" y="1445505"/>
                    <a:pt x="1445505" y="1862422"/>
                    <a:pt x="931211" y="1862422"/>
                  </a:cubicBezTo>
                  <a:cubicBezTo>
                    <a:pt x="416917" y="1862422"/>
                    <a:pt x="0" y="1445505"/>
                    <a:pt x="0" y="931211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3065" tIns="293065" rIns="293065" bIns="29306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kern="1200" dirty="0">
                  <a:solidFill>
                    <a:schemeClr val="bg1"/>
                  </a:solidFill>
                </a:rPr>
                <a:t>Esclarecimento</a:t>
              </a:r>
              <a:br>
                <a:rPr lang="pt-BR" kern="1200" dirty="0">
                  <a:solidFill>
                    <a:schemeClr val="bg1"/>
                  </a:solidFill>
                </a:rPr>
              </a:br>
              <a:r>
                <a:rPr lang="pt-BR" sz="2000" kern="1200" dirty="0">
                  <a:solidFill>
                    <a:schemeClr val="bg1"/>
                  </a:solidFill>
                </a:rPr>
                <a:t>(Luzes)</a:t>
              </a:r>
            </a:p>
          </p:txBody>
        </p:sp>
        <p:sp>
          <p:nvSpPr>
            <p:cNvPr id="9" name="Seta: para a Direita 8">
              <a:extLst>
                <a:ext uri="{FF2B5EF4-FFF2-40B4-BE49-F238E27FC236}">
                  <a16:creationId xmlns:a16="http://schemas.microsoft.com/office/drawing/2014/main" id="{345CFB78-A20D-43E7-A80F-930FE2A58B6A}"/>
                </a:ext>
              </a:extLst>
            </p:cNvPr>
            <p:cNvSpPr/>
            <p:nvPr/>
          </p:nvSpPr>
          <p:spPr>
            <a:xfrm>
              <a:off x="9093560" y="4912201"/>
              <a:ext cx="1016000" cy="451555"/>
            </a:xfrm>
            <a:prstGeom prst="rightArrow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B364134F-5EBB-432B-A12D-0A5D3FE2BAE4}"/>
                </a:ext>
              </a:extLst>
            </p:cNvPr>
            <p:cNvGrpSpPr/>
            <p:nvPr/>
          </p:nvGrpSpPr>
          <p:grpSpPr>
            <a:xfrm>
              <a:off x="10266671" y="4184203"/>
              <a:ext cx="1751465" cy="1797739"/>
              <a:chOff x="6834103" y="1238"/>
              <a:chExt cx="1960269" cy="1960269"/>
            </a:xfrm>
            <a:grpFill/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9EF9469C-CE33-4D73-8FC4-94FEEA065527}"/>
                  </a:ext>
                </a:extLst>
              </p:cNvPr>
              <p:cNvSpPr/>
              <p:nvPr/>
            </p:nvSpPr>
            <p:spPr>
              <a:xfrm>
                <a:off x="6834103" y="1238"/>
                <a:ext cx="1960269" cy="1960269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Elipse 4">
                <a:extLst>
                  <a:ext uri="{FF2B5EF4-FFF2-40B4-BE49-F238E27FC236}">
                    <a16:creationId xmlns:a16="http://schemas.microsoft.com/office/drawing/2014/main" id="{AF57C812-B01E-4819-B015-18FED45431F8}"/>
                  </a:ext>
                </a:extLst>
              </p:cNvPr>
              <p:cNvSpPr txBox="1"/>
              <p:nvPr/>
            </p:nvSpPr>
            <p:spPr>
              <a:xfrm>
                <a:off x="7121178" y="288313"/>
                <a:ext cx="1386119" cy="1386119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2000" b="1" kern="1200" dirty="0"/>
                  <a:t>Progresso       +                 Felicidade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4</a:t>
            </a:fld>
            <a:endParaRPr lang="pt-BR" dirty="0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rupo 39"/>
          <p:cNvGrpSpPr/>
          <p:nvPr/>
        </p:nvGrpSpPr>
        <p:grpSpPr>
          <a:xfrm>
            <a:off x="345871" y="968173"/>
            <a:ext cx="11500258" cy="1906989"/>
            <a:chOff x="144828" y="840582"/>
            <a:chExt cx="11500258" cy="1906989"/>
          </a:xfrm>
          <a:solidFill>
            <a:schemeClr val="accent2">
              <a:lumMod val="75000"/>
            </a:schemeClr>
          </a:solidFill>
        </p:grpSpPr>
        <p:sp>
          <p:nvSpPr>
            <p:cNvPr id="19" name="Forma livre 18"/>
            <p:cNvSpPr/>
            <p:nvPr/>
          </p:nvSpPr>
          <p:spPr>
            <a:xfrm>
              <a:off x="144828" y="885150"/>
              <a:ext cx="1821789" cy="1862421"/>
            </a:xfrm>
            <a:custGeom>
              <a:avLst/>
              <a:gdLst>
                <a:gd name="connsiteX0" fmla="*/ 0 w 1862421"/>
                <a:gd name="connsiteY0" fmla="*/ 931211 h 1862421"/>
                <a:gd name="connsiteX1" fmla="*/ 931211 w 1862421"/>
                <a:gd name="connsiteY1" fmla="*/ 0 h 1862421"/>
                <a:gd name="connsiteX2" fmla="*/ 1862422 w 1862421"/>
                <a:gd name="connsiteY2" fmla="*/ 931211 h 1862421"/>
                <a:gd name="connsiteX3" fmla="*/ 931211 w 1862421"/>
                <a:gd name="connsiteY3" fmla="*/ 1862422 h 1862421"/>
                <a:gd name="connsiteX4" fmla="*/ 0 w 1862421"/>
                <a:gd name="connsiteY4" fmla="*/ 931211 h 186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421" h="1862421">
                  <a:moveTo>
                    <a:pt x="0" y="931211"/>
                  </a:moveTo>
                  <a:cubicBezTo>
                    <a:pt x="0" y="416917"/>
                    <a:pt x="416917" y="0"/>
                    <a:pt x="931211" y="0"/>
                  </a:cubicBezTo>
                  <a:cubicBezTo>
                    <a:pt x="1445505" y="0"/>
                    <a:pt x="1862422" y="416917"/>
                    <a:pt x="1862422" y="931211"/>
                  </a:cubicBezTo>
                  <a:cubicBezTo>
                    <a:pt x="1862422" y="1445505"/>
                    <a:pt x="1445505" y="1862422"/>
                    <a:pt x="931211" y="1862422"/>
                  </a:cubicBezTo>
                  <a:cubicBezTo>
                    <a:pt x="416917" y="1862422"/>
                    <a:pt x="0" y="1445505"/>
                    <a:pt x="0" y="931211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5605" tIns="295605" rIns="295605" bIns="29560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/>
                <a:t>Tradição</a:t>
              </a: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2114546" y="1276258"/>
              <a:ext cx="1056637" cy="1080204"/>
            </a:xfrm>
            <a:custGeom>
              <a:avLst/>
              <a:gdLst>
                <a:gd name="connsiteX0" fmla="*/ 143181 w 1080204"/>
                <a:gd name="connsiteY0" fmla="*/ 413070 h 1080204"/>
                <a:gd name="connsiteX1" fmla="*/ 413070 w 1080204"/>
                <a:gd name="connsiteY1" fmla="*/ 413070 h 1080204"/>
                <a:gd name="connsiteX2" fmla="*/ 413070 w 1080204"/>
                <a:gd name="connsiteY2" fmla="*/ 143181 h 1080204"/>
                <a:gd name="connsiteX3" fmla="*/ 667134 w 1080204"/>
                <a:gd name="connsiteY3" fmla="*/ 143181 h 1080204"/>
                <a:gd name="connsiteX4" fmla="*/ 667134 w 1080204"/>
                <a:gd name="connsiteY4" fmla="*/ 413070 h 1080204"/>
                <a:gd name="connsiteX5" fmla="*/ 937023 w 1080204"/>
                <a:gd name="connsiteY5" fmla="*/ 413070 h 1080204"/>
                <a:gd name="connsiteX6" fmla="*/ 937023 w 1080204"/>
                <a:gd name="connsiteY6" fmla="*/ 667134 h 1080204"/>
                <a:gd name="connsiteX7" fmla="*/ 667134 w 1080204"/>
                <a:gd name="connsiteY7" fmla="*/ 667134 h 1080204"/>
                <a:gd name="connsiteX8" fmla="*/ 667134 w 1080204"/>
                <a:gd name="connsiteY8" fmla="*/ 937023 h 1080204"/>
                <a:gd name="connsiteX9" fmla="*/ 413070 w 1080204"/>
                <a:gd name="connsiteY9" fmla="*/ 937023 h 1080204"/>
                <a:gd name="connsiteX10" fmla="*/ 413070 w 1080204"/>
                <a:gd name="connsiteY10" fmla="*/ 667134 h 1080204"/>
                <a:gd name="connsiteX11" fmla="*/ 143181 w 1080204"/>
                <a:gd name="connsiteY11" fmla="*/ 667134 h 1080204"/>
                <a:gd name="connsiteX12" fmla="*/ 143181 w 1080204"/>
                <a:gd name="connsiteY12" fmla="*/ 413070 h 108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204" h="1080204">
                  <a:moveTo>
                    <a:pt x="143181" y="413070"/>
                  </a:moveTo>
                  <a:lnTo>
                    <a:pt x="413070" y="413070"/>
                  </a:lnTo>
                  <a:lnTo>
                    <a:pt x="413070" y="143181"/>
                  </a:lnTo>
                  <a:lnTo>
                    <a:pt x="667134" y="143181"/>
                  </a:lnTo>
                  <a:lnTo>
                    <a:pt x="667134" y="413070"/>
                  </a:lnTo>
                  <a:lnTo>
                    <a:pt x="937023" y="413070"/>
                  </a:lnTo>
                  <a:lnTo>
                    <a:pt x="937023" y="667134"/>
                  </a:lnTo>
                  <a:lnTo>
                    <a:pt x="667134" y="667134"/>
                  </a:lnTo>
                  <a:lnTo>
                    <a:pt x="667134" y="937023"/>
                  </a:lnTo>
                  <a:lnTo>
                    <a:pt x="413070" y="937023"/>
                  </a:lnTo>
                  <a:lnTo>
                    <a:pt x="413070" y="667134"/>
                  </a:lnTo>
                  <a:lnTo>
                    <a:pt x="143181" y="667134"/>
                  </a:lnTo>
                  <a:lnTo>
                    <a:pt x="143181" y="413070"/>
                  </a:lnTo>
                  <a:close/>
                </a:path>
              </a:pathLst>
            </a:custGeom>
            <a:grpFill/>
          </p:spPr>
          <p:style>
            <a:lnRef idx="0">
              <a:schemeClr val="accent3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181" tIns="413070" rIns="143181" bIns="41307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800" kern="1200" dirty="0"/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3319114" y="885150"/>
              <a:ext cx="1821789" cy="1862421"/>
            </a:xfrm>
            <a:custGeom>
              <a:avLst/>
              <a:gdLst>
                <a:gd name="connsiteX0" fmla="*/ 0 w 1862421"/>
                <a:gd name="connsiteY0" fmla="*/ 931211 h 1862421"/>
                <a:gd name="connsiteX1" fmla="*/ 931211 w 1862421"/>
                <a:gd name="connsiteY1" fmla="*/ 0 h 1862421"/>
                <a:gd name="connsiteX2" fmla="*/ 1862422 w 1862421"/>
                <a:gd name="connsiteY2" fmla="*/ 931211 h 1862421"/>
                <a:gd name="connsiteX3" fmla="*/ 931211 w 1862421"/>
                <a:gd name="connsiteY3" fmla="*/ 1862422 h 1862421"/>
                <a:gd name="connsiteX4" fmla="*/ 0 w 1862421"/>
                <a:gd name="connsiteY4" fmla="*/ 931211 h 186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421" h="1862421">
                  <a:moveTo>
                    <a:pt x="0" y="931211"/>
                  </a:moveTo>
                  <a:cubicBezTo>
                    <a:pt x="0" y="416917"/>
                    <a:pt x="416917" y="0"/>
                    <a:pt x="931211" y="0"/>
                  </a:cubicBezTo>
                  <a:cubicBezTo>
                    <a:pt x="1445505" y="0"/>
                    <a:pt x="1862422" y="416917"/>
                    <a:pt x="1862422" y="931211"/>
                  </a:cubicBezTo>
                  <a:cubicBezTo>
                    <a:pt x="1862422" y="1445505"/>
                    <a:pt x="1445505" y="1862422"/>
                    <a:pt x="931211" y="1862422"/>
                  </a:cubicBezTo>
                  <a:cubicBezTo>
                    <a:pt x="416917" y="1862422"/>
                    <a:pt x="0" y="1445505"/>
                    <a:pt x="0" y="931211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5605" tIns="295605" rIns="295605" bIns="29560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/>
                <a:t>Autoridade</a:t>
              </a:r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6494774" y="840582"/>
              <a:ext cx="1821789" cy="1862421"/>
            </a:xfrm>
            <a:custGeom>
              <a:avLst/>
              <a:gdLst>
                <a:gd name="connsiteX0" fmla="*/ 0 w 1862421"/>
                <a:gd name="connsiteY0" fmla="*/ 931211 h 1862421"/>
                <a:gd name="connsiteX1" fmla="*/ 931211 w 1862421"/>
                <a:gd name="connsiteY1" fmla="*/ 0 h 1862421"/>
                <a:gd name="connsiteX2" fmla="*/ 1862422 w 1862421"/>
                <a:gd name="connsiteY2" fmla="*/ 931211 h 1862421"/>
                <a:gd name="connsiteX3" fmla="*/ 931211 w 1862421"/>
                <a:gd name="connsiteY3" fmla="*/ 1862422 h 1862421"/>
                <a:gd name="connsiteX4" fmla="*/ 0 w 1862421"/>
                <a:gd name="connsiteY4" fmla="*/ 931211 h 186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421" h="1862421">
                  <a:moveTo>
                    <a:pt x="0" y="931211"/>
                  </a:moveTo>
                  <a:cubicBezTo>
                    <a:pt x="0" y="416917"/>
                    <a:pt x="416917" y="0"/>
                    <a:pt x="931211" y="0"/>
                  </a:cubicBezTo>
                  <a:cubicBezTo>
                    <a:pt x="1445505" y="0"/>
                    <a:pt x="1862422" y="416917"/>
                    <a:pt x="1862422" y="931211"/>
                  </a:cubicBezTo>
                  <a:cubicBezTo>
                    <a:pt x="1862422" y="1445505"/>
                    <a:pt x="1445505" y="1862422"/>
                    <a:pt x="931211" y="1862422"/>
                  </a:cubicBezTo>
                  <a:cubicBezTo>
                    <a:pt x="416917" y="1862422"/>
                    <a:pt x="0" y="1445505"/>
                    <a:pt x="0" y="931211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3065" tIns="293065" rIns="293065" bIns="29306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>
                  <a:solidFill>
                    <a:schemeClr val="bg1"/>
                  </a:solidFill>
                </a:rPr>
                <a:t>Fanatismo religioso</a:t>
              </a:r>
              <a:endParaRPr lang="pt-BR" sz="24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25" name="Agrupar 9">
              <a:extLst>
                <a:ext uri="{FF2B5EF4-FFF2-40B4-BE49-F238E27FC236}">
                  <a16:creationId xmlns:a16="http://schemas.microsoft.com/office/drawing/2014/main" id="{B364134F-5EBB-432B-A12D-0A5D3FE2BAE4}"/>
                </a:ext>
              </a:extLst>
            </p:cNvPr>
            <p:cNvGrpSpPr/>
            <p:nvPr/>
          </p:nvGrpSpPr>
          <p:grpSpPr>
            <a:xfrm>
              <a:off x="9931833" y="862584"/>
              <a:ext cx="1713253" cy="1797739"/>
              <a:chOff x="6834103" y="1238"/>
              <a:chExt cx="1960269" cy="1960269"/>
            </a:xfrm>
            <a:grpFill/>
          </p:grpSpPr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9EF9469C-CE33-4D73-8FC4-94FEEA065527}"/>
                  </a:ext>
                </a:extLst>
              </p:cNvPr>
              <p:cNvSpPr/>
              <p:nvPr/>
            </p:nvSpPr>
            <p:spPr>
              <a:xfrm>
                <a:off x="6834103" y="1238"/>
                <a:ext cx="1960269" cy="1960269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Elipse 4">
                <a:extLst>
                  <a:ext uri="{FF2B5EF4-FFF2-40B4-BE49-F238E27FC236}">
                    <a16:creationId xmlns:a16="http://schemas.microsoft.com/office/drawing/2014/main" id="{AF57C812-B01E-4819-B015-18FED45431F8}"/>
                  </a:ext>
                </a:extLst>
              </p:cNvPr>
              <p:cNvSpPr txBox="1"/>
              <p:nvPr/>
            </p:nvSpPr>
            <p:spPr>
              <a:xfrm>
                <a:off x="7121178" y="288313"/>
                <a:ext cx="1386119" cy="1386119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2000" b="1" kern="1200" dirty="0"/>
                  <a:t>Ignorância</a:t>
                </a:r>
              </a:p>
            </p:txBody>
          </p:sp>
        </p:grpSp>
        <p:sp>
          <p:nvSpPr>
            <p:cNvPr id="28" name="Forma livre 27"/>
            <p:cNvSpPr/>
            <p:nvPr/>
          </p:nvSpPr>
          <p:spPr>
            <a:xfrm>
              <a:off x="5366638" y="1276258"/>
              <a:ext cx="1056637" cy="1080204"/>
            </a:xfrm>
            <a:custGeom>
              <a:avLst/>
              <a:gdLst>
                <a:gd name="connsiteX0" fmla="*/ 143181 w 1080204"/>
                <a:gd name="connsiteY0" fmla="*/ 413070 h 1080204"/>
                <a:gd name="connsiteX1" fmla="*/ 413070 w 1080204"/>
                <a:gd name="connsiteY1" fmla="*/ 413070 h 1080204"/>
                <a:gd name="connsiteX2" fmla="*/ 413070 w 1080204"/>
                <a:gd name="connsiteY2" fmla="*/ 143181 h 1080204"/>
                <a:gd name="connsiteX3" fmla="*/ 667134 w 1080204"/>
                <a:gd name="connsiteY3" fmla="*/ 143181 h 1080204"/>
                <a:gd name="connsiteX4" fmla="*/ 667134 w 1080204"/>
                <a:gd name="connsiteY4" fmla="*/ 413070 h 1080204"/>
                <a:gd name="connsiteX5" fmla="*/ 937023 w 1080204"/>
                <a:gd name="connsiteY5" fmla="*/ 413070 h 1080204"/>
                <a:gd name="connsiteX6" fmla="*/ 937023 w 1080204"/>
                <a:gd name="connsiteY6" fmla="*/ 667134 h 1080204"/>
                <a:gd name="connsiteX7" fmla="*/ 667134 w 1080204"/>
                <a:gd name="connsiteY7" fmla="*/ 667134 h 1080204"/>
                <a:gd name="connsiteX8" fmla="*/ 667134 w 1080204"/>
                <a:gd name="connsiteY8" fmla="*/ 937023 h 1080204"/>
                <a:gd name="connsiteX9" fmla="*/ 413070 w 1080204"/>
                <a:gd name="connsiteY9" fmla="*/ 937023 h 1080204"/>
                <a:gd name="connsiteX10" fmla="*/ 413070 w 1080204"/>
                <a:gd name="connsiteY10" fmla="*/ 667134 h 1080204"/>
                <a:gd name="connsiteX11" fmla="*/ 143181 w 1080204"/>
                <a:gd name="connsiteY11" fmla="*/ 667134 h 1080204"/>
                <a:gd name="connsiteX12" fmla="*/ 143181 w 1080204"/>
                <a:gd name="connsiteY12" fmla="*/ 413070 h 108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204" h="1080204">
                  <a:moveTo>
                    <a:pt x="143181" y="413070"/>
                  </a:moveTo>
                  <a:lnTo>
                    <a:pt x="413070" y="413070"/>
                  </a:lnTo>
                  <a:lnTo>
                    <a:pt x="413070" y="143181"/>
                  </a:lnTo>
                  <a:lnTo>
                    <a:pt x="667134" y="143181"/>
                  </a:lnTo>
                  <a:lnTo>
                    <a:pt x="667134" y="413070"/>
                  </a:lnTo>
                  <a:lnTo>
                    <a:pt x="937023" y="413070"/>
                  </a:lnTo>
                  <a:lnTo>
                    <a:pt x="937023" y="667134"/>
                  </a:lnTo>
                  <a:lnTo>
                    <a:pt x="667134" y="667134"/>
                  </a:lnTo>
                  <a:lnTo>
                    <a:pt x="667134" y="937023"/>
                  </a:lnTo>
                  <a:lnTo>
                    <a:pt x="413070" y="937023"/>
                  </a:lnTo>
                  <a:lnTo>
                    <a:pt x="413070" y="667134"/>
                  </a:lnTo>
                  <a:lnTo>
                    <a:pt x="143181" y="667134"/>
                  </a:lnTo>
                  <a:lnTo>
                    <a:pt x="143181" y="413070"/>
                  </a:lnTo>
                  <a:close/>
                </a:path>
              </a:pathLst>
            </a:custGeom>
            <a:grpFill/>
          </p:spPr>
          <p:style>
            <a:lnRef idx="0">
              <a:schemeClr val="accent3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181" tIns="413070" rIns="143181" bIns="41307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800" kern="1200" dirty="0"/>
            </a:p>
          </p:txBody>
        </p:sp>
        <p:sp>
          <p:nvSpPr>
            <p:cNvPr id="30" name="Igual 29"/>
            <p:cNvSpPr/>
            <p:nvPr/>
          </p:nvSpPr>
          <p:spPr>
            <a:xfrm>
              <a:off x="8613350" y="1253265"/>
              <a:ext cx="1016375" cy="1016375"/>
            </a:xfrm>
            <a:prstGeom prst="mathEqual">
              <a:avLst/>
            </a:prstGeom>
            <a:grpFill/>
          </p:spPr>
          <p:style>
            <a:lnRef idx="0">
              <a:schemeClr val="accent3">
                <a:shade val="90000"/>
                <a:hueOff val="0"/>
                <a:satOff val="0"/>
                <a:lumOff val="15397"/>
                <a:alphaOff val="0"/>
              </a:schemeClr>
            </a:lnRef>
            <a:fillRef idx="1">
              <a:schemeClr val="accent3">
                <a:shade val="90000"/>
                <a:hueOff val="0"/>
                <a:satOff val="0"/>
                <a:lumOff val="15397"/>
                <a:alphaOff val="0"/>
              </a:schemeClr>
            </a:fillRef>
            <a:effectRef idx="0">
              <a:schemeClr val="accent3">
                <a:shade val="90000"/>
                <a:hueOff val="0"/>
                <a:satOff val="0"/>
                <a:lumOff val="15397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79816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5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upo 19"/>
          <p:cNvGrpSpPr/>
          <p:nvPr/>
        </p:nvGrpSpPr>
        <p:grpSpPr>
          <a:xfrm>
            <a:off x="542260" y="922076"/>
            <a:ext cx="9824482" cy="5418667"/>
            <a:chOff x="808074" y="847256"/>
            <a:chExt cx="9824482" cy="5418667"/>
          </a:xfrm>
        </p:grpSpPr>
        <p:sp>
          <p:nvSpPr>
            <p:cNvPr id="11" name="Forma livre 10"/>
            <p:cNvSpPr/>
            <p:nvPr/>
          </p:nvSpPr>
          <p:spPr>
            <a:xfrm>
              <a:off x="808074" y="847256"/>
              <a:ext cx="1964896" cy="5418667"/>
            </a:xfrm>
            <a:custGeom>
              <a:avLst/>
              <a:gdLst>
                <a:gd name="connsiteX0" fmla="*/ 0 w 1964896"/>
                <a:gd name="connsiteY0" fmla="*/ 0 h 5418667"/>
                <a:gd name="connsiteX1" fmla="*/ 1964896 w 1964896"/>
                <a:gd name="connsiteY1" fmla="*/ 0 h 5418667"/>
                <a:gd name="connsiteX2" fmla="*/ 1964896 w 1964896"/>
                <a:gd name="connsiteY2" fmla="*/ 5418667 h 5418667"/>
                <a:gd name="connsiteX3" fmla="*/ 0 w 1964896"/>
                <a:gd name="connsiteY3" fmla="*/ 5418667 h 5418667"/>
                <a:gd name="connsiteX4" fmla="*/ 0 w 1964896"/>
                <a:gd name="connsiteY4" fmla="*/ 0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896" h="5418667">
                  <a:moveTo>
                    <a:pt x="0" y="0"/>
                  </a:moveTo>
                  <a:lnTo>
                    <a:pt x="1964896" y="0"/>
                  </a:lnTo>
                  <a:lnTo>
                    <a:pt x="1964896" y="5418667"/>
                  </a:lnTo>
                  <a:lnTo>
                    <a:pt x="0" y="54186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t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6500" kern="1200" dirty="0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2920337" y="931922"/>
              <a:ext cx="7712219" cy="1693333"/>
            </a:xfrm>
            <a:custGeom>
              <a:avLst/>
              <a:gdLst>
                <a:gd name="connsiteX0" fmla="*/ 0 w 7712219"/>
                <a:gd name="connsiteY0" fmla="*/ 0 h 1693333"/>
                <a:gd name="connsiteX1" fmla="*/ 7712219 w 7712219"/>
                <a:gd name="connsiteY1" fmla="*/ 0 h 1693333"/>
                <a:gd name="connsiteX2" fmla="*/ 7712219 w 7712219"/>
                <a:gd name="connsiteY2" fmla="*/ 1693333 h 1693333"/>
                <a:gd name="connsiteX3" fmla="*/ 0 w 7712219"/>
                <a:gd name="connsiteY3" fmla="*/ 1693333 h 1693333"/>
                <a:gd name="connsiteX4" fmla="*/ 0 w 7712219"/>
                <a:gd name="connsiteY4" fmla="*/ 0 h 169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2219" h="1693333">
                  <a:moveTo>
                    <a:pt x="0" y="0"/>
                  </a:moveTo>
                  <a:lnTo>
                    <a:pt x="7712219" y="0"/>
                  </a:lnTo>
                  <a:lnTo>
                    <a:pt x="7712219" y="1693333"/>
                  </a:lnTo>
                  <a:lnTo>
                    <a:pt x="0" y="1693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Deus (relojoeiro do Universo) = criou o mundo e o pôs para funcionar.</a:t>
              </a:r>
              <a:endParaRPr lang="pt-BR" sz="2800" kern="1200" dirty="0"/>
            </a:p>
          </p:txBody>
        </p:sp>
        <p:sp>
          <p:nvSpPr>
            <p:cNvPr id="13" name="Conector reto 12"/>
            <p:cNvSpPr/>
            <p:nvPr/>
          </p:nvSpPr>
          <p:spPr>
            <a:xfrm>
              <a:off x="2772970" y="2625256"/>
              <a:ext cx="7859586" cy="0"/>
            </a:xfrm>
            <a:prstGeom prst="lin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orma livre 13"/>
            <p:cNvSpPr/>
            <p:nvPr/>
          </p:nvSpPr>
          <p:spPr>
            <a:xfrm>
              <a:off x="2920337" y="2709922"/>
              <a:ext cx="7712219" cy="1693333"/>
            </a:xfrm>
            <a:custGeom>
              <a:avLst/>
              <a:gdLst>
                <a:gd name="connsiteX0" fmla="*/ 0 w 7712219"/>
                <a:gd name="connsiteY0" fmla="*/ 0 h 1693333"/>
                <a:gd name="connsiteX1" fmla="*/ 7712219 w 7712219"/>
                <a:gd name="connsiteY1" fmla="*/ 0 h 1693333"/>
                <a:gd name="connsiteX2" fmla="*/ 7712219 w 7712219"/>
                <a:gd name="connsiteY2" fmla="*/ 1693333 h 1693333"/>
                <a:gd name="connsiteX3" fmla="*/ 0 w 7712219"/>
                <a:gd name="connsiteY3" fmla="*/ 1693333 h 1693333"/>
                <a:gd name="connsiteX4" fmla="*/ 0 w 7712219"/>
                <a:gd name="connsiteY4" fmla="*/ 0 h 169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2219" h="1693333">
                  <a:moveTo>
                    <a:pt x="0" y="0"/>
                  </a:moveTo>
                  <a:lnTo>
                    <a:pt x="7712219" y="0"/>
                  </a:lnTo>
                  <a:lnTo>
                    <a:pt x="7712219" y="1693333"/>
                  </a:lnTo>
                  <a:lnTo>
                    <a:pt x="0" y="1693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Mundo regido por leis naturais = conhecidas através das ciências.</a:t>
              </a:r>
              <a:endParaRPr lang="pt-BR" sz="2800" kern="1200" dirty="0"/>
            </a:p>
          </p:txBody>
        </p:sp>
        <p:sp>
          <p:nvSpPr>
            <p:cNvPr id="15" name="Conector reto 14"/>
            <p:cNvSpPr/>
            <p:nvPr/>
          </p:nvSpPr>
          <p:spPr>
            <a:xfrm>
              <a:off x="2772970" y="4403256"/>
              <a:ext cx="7859586" cy="0"/>
            </a:xfrm>
            <a:prstGeom prst="lin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orma livre 15"/>
            <p:cNvSpPr/>
            <p:nvPr/>
          </p:nvSpPr>
          <p:spPr>
            <a:xfrm>
              <a:off x="2920337" y="4487922"/>
              <a:ext cx="7712219" cy="1693333"/>
            </a:xfrm>
            <a:custGeom>
              <a:avLst/>
              <a:gdLst>
                <a:gd name="connsiteX0" fmla="*/ 0 w 7712219"/>
                <a:gd name="connsiteY0" fmla="*/ 0 h 1693333"/>
                <a:gd name="connsiteX1" fmla="*/ 7712219 w 7712219"/>
                <a:gd name="connsiteY1" fmla="*/ 0 h 1693333"/>
                <a:gd name="connsiteX2" fmla="*/ 7712219 w 7712219"/>
                <a:gd name="connsiteY2" fmla="*/ 1693333 h 1693333"/>
                <a:gd name="connsiteX3" fmla="*/ 0 w 7712219"/>
                <a:gd name="connsiteY3" fmla="*/ 1693333 h 1693333"/>
                <a:gd name="connsiteX4" fmla="*/ 0 w 7712219"/>
                <a:gd name="connsiteY4" fmla="*/ 0 h 169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2219" h="1693333">
                  <a:moveTo>
                    <a:pt x="0" y="0"/>
                  </a:moveTo>
                  <a:lnTo>
                    <a:pt x="7712219" y="0"/>
                  </a:lnTo>
                  <a:lnTo>
                    <a:pt x="7712219" y="1693333"/>
                  </a:lnTo>
                  <a:lnTo>
                    <a:pt x="0" y="1693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Oposição ao absolutismo, aos privilégios da nobreza e do clero, à intolerância religiosa e à falta de liberdade.</a:t>
              </a:r>
              <a:endParaRPr lang="pt-BR" sz="2800" kern="1200" dirty="0"/>
            </a:p>
          </p:txBody>
        </p:sp>
        <p:sp>
          <p:nvSpPr>
            <p:cNvPr id="17" name="Conector reto 16"/>
            <p:cNvSpPr/>
            <p:nvPr/>
          </p:nvSpPr>
          <p:spPr>
            <a:xfrm>
              <a:off x="2772970" y="6181256"/>
              <a:ext cx="7859586" cy="0"/>
            </a:xfrm>
            <a:prstGeom prst="lin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Conector reto 18"/>
            <p:cNvSpPr/>
            <p:nvPr/>
          </p:nvSpPr>
          <p:spPr>
            <a:xfrm>
              <a:off x="2772970" y="847256"/>
              <a:ext cx="7859586" cy="0"/>
            </a:xfrm>
            <a:prstGeom prst="lin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76754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574158" y="735553"/>
            <a:ext cx="11376838" cy="5815264"/>
            <a:chOff x="1686767" y="735553"/>
            <a:chExt cx="8926979" cy="5815264"/>
          </a:xfrm>
        </p:grpSpPr>
        <p:sp>
          <p:nvSpPr>
            <p:cNvPr id="6" name="Forma livre 5"/>
            <p:cNvSpPr/>
            <p:nvPr/>
          </p:nvSpPr>
          <p:spPr>
            <a:xfrm>
              <a:off x="4284439" y="875681"/>
              <a:ext cx="6329306" cy="1121015"/>
            </a:xfrm>
            <a:custGeom>
              <a:avLst/>
              <a:gdLst>
                <a:gd name="connsiteX0" fmla="*/ 186839 w 1121014"/>
                <a:gd name="connsiteY0" fmla="*/ 0 h 5769885"/>
                <a:gd name="connsiteX1" fmla="*/ 934175 w 1121014"/>
                <a:gd name="connsiteY1" fmla="*/ 0 h 5769885"/>
                <a:gd name="connsiteX2" fmla="*/ 1121014 w 1121014"/>
                <a:gd name="connsiteY2" fmla="*/ 186839 h 5769885"/>
                <a:gd name="connsiteX3" fmla="*/ 1121014 w 1121014"/>
                <a:gd name="connsiteY3" fmla="*/ 5769885 h 5769885"/>
                <a:gd name="connsiteX4" fmla="*/ 1121014 w 1121014"/>
                <a:gd name="connsiteY4" fmla="*/ 5769885 h 5769885"/>
                <a:gd name="connsiteX5" fmla="*/ 0 w 1121014"/>
                <a:gd name="connsiteY5" fmla="*/ 5769885 h 5769885"/>
                <a:gd name="connsiteX6" fmla="*/ 0 w 1121014"/>
                <a:gd name="connsiteY6" fmla="*/ 5769885 h 5769885"/>
                <a:gd name="connsiteX7" fmla="*/ 0 w 1121014"/>
                <a:gd name="connsiteY7" fmla="*/ 186839 h 5769885"/>
                <a:gd name="connsiteX8" fmla="*/ 186839 w 1121014"/>
                <a:gd name="connsiteY8" fmla="*/ 0 h 576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014" h="5769885">
                  <a:moveTo>
                    <a:pt x="1121014" y="961666"/>
                  </a:moveTo>
                  <a:lnTo>
                    <a:pt x="1121014" y="4808219"/>
                  </a:lnTo>
                  <a:cubicBezTo>
                    <a:pt x="1121014" y="5339329"/>
                    <a:pt x="1104762" y="5769882"/>
                    <a:pt x="1084714" y="5769882"/>
                  </a:cubicBezTo>
                  <a:lnTo>
                    <a:pt x="0" y="5769882"/>
                  </a:lnTo>
                  <a:lnTo>
                    <a:pt x="0" y="576988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84714" y="3"/>
                  </a:lnTo>
                  <a:cubicBezTo>
                    <a:pt x="1104762" y="3"/>
                    <a:pt x="1121014" y="430556"/>
                    <a:pt x="1121014" y="961666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6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1" tIns="102348" rIns="149973" bIns="10234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>
                  <a:latin typeface="Roboto" pitchFamily="2" charset="0"/>
                  <a:ea typeface="Roboto" pitchFamily="2" charset="0"/>
                </a:rPr>
                <a:t>Direitos comuns a todos: vida, liberdade e propriedade;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>
                  <a:latin typeface="Roboto" pitchFamily="2" charset="0"/>
                  <a:ea typeface="Roboto" pitchFamily="2" charset="0"/>
                </a:rPr>
                <a:t>Os governos são criados para garantir esses direitos;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>
                  <a:latin typeface="Roboto" pitchFamily="2" charset="0"/>
                  <a:ea typeface="Roboto" pitchFamily="2" charset="0"/>
                </a:rPr>
                <a:t>Se o governo se tornar absolutista, é legítimo que as pessoas o derrubem à força</a:t>
              </a:r>
              <a:r>
                <a:rPr lang="pt-BR" sz="1200" kern="1200" dirty="0"/>
                <a:t>.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1686767" y="735553"/>
              <a:ext cx="2597672" cy="1401268"/>
            </a:xfrm>
            <a:custGeom>
              <a:avLst/>
              <a:gdLst>
                <a:gd name="connsiteX0" fmla="*/ 0 w 3245560"/>
                <a:gd name="connsiteY0" fmla="*/ 233549 h 1401268"/>
                <a:gd name="connsiteX1" fmla="*/ 233549 w 3245560"/>
                <a:gd name="connsiteY1" fmla="*/ 0 h 1401268"/>
                <a:gd name="connsiteX2" fmla="*/ 3012011 w 3245560"/>
                <a:gd name="connsiteY2" fmla="*/ 0 h 1401268"/>
                <a:gd name="connsiteX3" fmla="*/ 3245560 w 3245560"/>
                <a:gd name="connsiteY3" fmla="*/ 233549 h 1401268"/>
                <a:gd name="connsiteX4" fmla="*/ 3245560 w 3245560"/>
                <a:gd name="connsiteY4" fmla="*/ 1167719 h 1401268"/>
                <a:gd name="connsiteX5" fmla="*/ 3012011 w 3245560"/>
                <a:gd name="connsiteY5" fmla="*/ 1401268 h 1401268"/>
                <a:gd name="connsiteX6" fmla="*/ 233549 w 3245560"/>
                <a:gd name="connsiteY6" fmla="*/ 1401268 h 1401268"/>
                <a:gd name="connsiteX7" fmla="*/ 0 w 3245560"/>
                <a:gd name="connsiteY7" fmla="*/ 1167719 h 1401268"/>
                <a:gd name="connsiteX8" fmla="*/ 0 w 3245560"/>
                <a:gd name="connsiteY8" fmla="*/ 233549 h 140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5560" h="1401268">
                  <a:moveTo>
                    <a:pt x="0" y="233549"/>
                  </a:moveTo>
                  <a:cubicBezTo>
                    <a:pt x="0" y="104563"/>
                    <a:pt x="104563" y="0"/>
                    <a:pt x="233549" y="0"/>
                  </a:cubicBezTo>
                  <a:lnTo>
                    <a:pt x="3012011" y="0"/>
                  </a:lnTo>
                  <a:cubicBezTo>
                    <a:pt x="3140997" y="0"/>
                    <a:pt x="3245560" y="104563"/>
                    <a:pt x="3245560" y="233549"/>
                  </a:cubicBezTo>
                  <a:lnTo>
                    <a:pt x="3245560" y="1167719"/>
                  </a:lnTo>
                  <a:cubicBezTo>
                    <a:pt x="3245560" y="1296705"/>
                    <a:pt x="3140997" y="1401268"/>
                    <a:pt x="3012011" y="1401268"/>
                  </a:cubicBezTo>
                  <a:lnTo>
                    <a:pt x="233549" y="1401268"/>
                  </a:lnTo>
                  <a:cubicBezTo>
                    <a:pt x="104563" y="1401268"/>
                    <a:pt x="0" y="1296705"/>
                    <a:pt x="0" y="1167719"/>
                  </a:cubicBezTo>
                  <a:lnTo>
                    <a:pt x="0" y="23354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604" tIns="106504" rIns="144604" bIns="10650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John Locke e o liberalismo político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4284439" y="2347013"/>
              <a:ext cx="6329306" cy="1121015"/>
            </a:xfrm>
            <a:custGeom>
              <a:avLst/>
              <a:gdLst>
                <a:gd name="connsiteX0" fmla="*/ 186839 w 1121014"/>
                <a:gd name="connsiteY0" fmla="*/ 0 h 5769885"/>
                <a:gd name="connsiteX1" fmla="*/ 934175 w 1121014"/>
                <a:gd name="connsiteY1" fmla="*/ 0 h 5769885"/>
                <a:gd name="connsiteX2" fmla="*/ 1121014 w 1121014"/>
                <a:gd name="connsiteY2" fmla="*/ 186839 h 5769885"/>
                <a:gd name="connsiteX3" fmla="*/ 1121014 w 1121014"/>
                <a:gd name="connsiteY3" fmla="*/ 5769885 h 5769885"/>
                <a:gd name="connsiteX4" fmla="*/ 1121014 w 1121014"/>
                <a:gd name="connsiteY4" fmla="*/ 5769885 h 5769885"/>
                <a:gd name="connsiteX5" fmla="*/ 0 w 1121014"/>
                <a:gd name="connsiteY5" fmla="*/ 5769885 h 5769885"/>
                <a:gd name="connsiteX6" fmla="*/ 0 w 1121014"/>
                <a:gd name="connsiteY6" fmla="*/ 5769885 h 5769885"/>
                <a:gd name="connsiteX7" fmla="*/ 0 w 1121014"/>
                <a:gd name="connsiteY7" fmla="*/ 186839 h 5769885"/>
                <a:gd name="connsiteX8" fmla="*/ 186839 w 1121014"/>
                <a:gd name="connsiteY8" fmla="*/ 0 h 576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014" h="5769885">
                  <a:moveTo>
                    <a:pt x="1121014" y="961666"/>
                  </a:moveTo>
                  <a:lnTo>
                    <a:pt x="1121014" y="4808219"/>
                  </a:lnTo>
                  <a:cubicBezTo>
                    <a:pt x="1121014" y="5339329"/>
                    <a:pt x="1104762" y="5769882"/>
                    <a:pt x="1084714" y="5769882"/>
                  </a:cubicBezTo>
                  <a:lnTo>
                    <a:pt x="0" y="5769882"/>
                  </a:lnTo>
                  <a:lnTo>
                    <a:pt x="0" y="576988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84714" y="3"/>
                  </a:lnTo>
                  <a:cubicBezTo>
                    <a:pt x="1104762" y="3"/>
                    <a:pt x="1121014" y="430556"/>
                    <a:pt x="1121014" y="961666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6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1" tIns="77583" rIns="100443" bIns="77584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>
                  <a:latin typeface="Roboto" pitchFamily="2" charset="0"/>
                  <a:ea typeface="Roboto" pitchFamily="2" charset="0"/>
                </a:rPr>
                <a:t>Críticas à Igreja Católica e à monarquia absolutista francesa;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>
                  <a:latin typeface="Roboto" pitchFamily="2" charset="0"/>
                  <a:ea typeface="Roboto" pitchFamily="2" charset="0"/>
                </a:rPr>
                <a:t>Combate à ignorância, ao preconceito e ao fanatismo religioso;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>
                  <a:latin typeface="Roboto" pitchFamily="2" charset="0"/>
                  <a:ea typeface="Roboto" pitchFamily="2" charset="0"/>
                </a:rPr>
                <a:t>Luta em favor da liberdade de expressão</a:t>
              </a:r>
              <a:r>
                <a:rPr lang="pt-BR" sz="1200" kern="1200" dirty="0"/>
                <a:t>.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1686767" y="2206885"/>
              <a:ext cx="2597671" cy="1401268"/>
            </a:xfrm>
            <a:custGeom>
              <a:avLst/>
              <a:gdLst>
                <a:gd name="connsiteX0" fmla="*/ 0 w 3245560"/>
                <a:gd name="connsiteY0" fmla="*/ 233549 h 1401268"/>
                <a:gd name="connsiteX1" fmla="*/ 233549 w 3245560"/>
                <a:gd name="connsiteY1" fmla="*/ 0 h 1401268"/>
                <a:gd name="connsiteX2" fmla="*/ 3012011 w 3245560"/>
                <a:gd name="connsiteY2" fmla="*/ 0 h 1401268"/>
                <a:gd name="connsiteX3" fmla="*/ 3245560 w 3245560"/>
                <a:gd name="connsiteY3" fmla="*/ 233549 h 1401268"/>
                <a:gd name="connsiteX4" fmla="*/ 3245560 w 3245560"/>
                <a:gd name="connsiteY4" fmla="*/ 1167719 h 1401268"/>
                <a:gd name="connsiteX5" fmla="*/ 3012011 w 3245560"/>
                <a:gd name="connsiteY5" fmla="*/ 1401268 h 1401268"/>
                <a:gd name="connsiteX6" fmla="*/ 233549 w 3245560"/>
                <a:gd name="connsiteY6" fmla="*/ 1401268 h 1401268"/>
                <a:gd name="connsiteX7" fmla="*/ 0 w 3245560"/>
                <a:gd name="connsiteY7" fmla="*/ 1167719 h 1401268"/>
                <a:gd name="connsiteX8" fmla="*/ 0 w 3245560"/>
                <a:gd name="connsiteY8" fmla="*/ 233549 h 140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5560" h="1401268">
                  <a:moveTo>
                    <a:pt x="0" y="233549"/>
                  </a:moveTo>
                  <a:cubicBezTo>
                    <a:pt x="0" y="104563"/>
                    <a:pt x="104563" y="0"/>
                    <a:pt x="233549" y="0"/>
                  </a:cubicBezTo>
                  <a:lnTo>
                    <a:pt x="3012011" y="0"/>
                  </a:lnTo>
                  <a:cubicBezTo>
                    <a:pt x="3140997" y="0"/>
                    <a:pt x="3245560" y="104563"/>
                    <a:pt x="3245560" y="233549"/>
                  </a:cubicBezTo>
                  <a:lnTo>
                    <a:pt x="3245560" y="1167719"/>
                  </a:lnTo>
                  <a:cubicBezTo>
                    <a:pt x="3245560" y="1296705"/>
                    <a:pt x="3140997" y="1401268"/>
                    <a:pt x="3012011" y="1401268"/>
                  </a:cubicBezTo>
                  <a:lnTo>
                    <a:pt x="233549" y="1401268"/>
                  </a:lnTo>
                  <a:cubicBezTo>
                    <a:pt x="104563" y="1401268"/>
                    <a:pt x="0" y="1296705"/>
                    <a:pt x="0" y="1167719"/>
                  </a:cubicBezTo>
                  <a:lnTo>
                    <a:pt x="0" y="23354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184212"/>
                <a:satOff val="-8053"/>
                <a:lumOff val="219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604" tIns="106504" rIns="144604" bIns="10650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Voltaire: a liberdade de expressão e a tolerância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4284439" y="3818344"/>
              <a:ext cx="6329306" cy="1121015"/>
            </a:xfrm>
            <a:custGeom>
              <a:avLst/>
              <a:gdLst>
                <a:gd name="connsiteX0" fmla="*/ 186839 w 1121014"/>
                <a:gd name="connsiteY0" fmla="*/ 0 h 5769885"/>
                <a:gd name="connsiteX1" fmla="*/ 934175 w 1121014"/>
                <a:gd name="connsiteY1" fmla="*/ 0 h 5769885"/>
                <a:gd name="connsiteX2" fmla="*/ 1121014 w 1121014"/>
                <a:gd name="connsiteY2" fmla="*/ 186839 h 5769885"/>
                <a:gd name="connsiteX3" fmla="*/ 1121014 w 1121014"/>
                <a:gd name="connsiteY3" fmla="*/ 5769885 h 5769885"/>
                <a:gd name="connsiteX4" fmla="*/ 1121014 w 1121014"/>
                <a:gd name="connsiteY4" fmla="*/ 5769885 h 5769885"/>
                <a:gd name="connsiteX5" fmla="*/ 0 w 1121014"/>
                <a:gd name="connsiteY5" fmla="*/ 5769885 h 5769885"/>
                <a:gd name="connsiteX6" fmla="*/ 0 w 1121014"/>
                <a:gd name="connsiteY6" fmla="*/ 5769885 h 5769885"/>
                <a:gd name="connsiteX7" fmla="*/ 0 w 1121014"/>
                <a:gd name="connsiteY7" fmla="*/ 186839 h 5769885"/>
                <a:gd name="connsiteX8" fmla="*/ 186839 w 1121014"/>
                <a:gd name="connsiteY8" fmla="*/ 0 h 576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014" h="5769885">
                  <a:moveTo>
                    <a:pt x="1121014" y="961666"/>
                  </a:moveTo>
                  <a:lnTo>
                    <a:pt x="1121014" y="4808219"/>
                  </a:lnTo>
                  <a:cubicBezTo>
                    <a:pt x="1121014" y="5339329"/>
                    <a:pt x="1104762" y="5769882"/>
                    <a:pt x="1084714" y="5769882"/>
                  </a:cubicBezTo>
                  <a:lnTo>
                    <a:pt x="0" y="5769882"/>
                  </a:lnTo>
                  <a:lnTo>
                    <a:pt x="0" y="576988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84714" y="3"/>
                  </a:lnTo>
                  <a:cubicBezTo>
                    <a:pt x="1104762" y="3"/>
                    <a:pt x="1121014" y="430556"/>
                    <a:pt x="1121014" y="961666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6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1" tIns="77584" rIns="100443" bIns="77583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>
                  <a:latin typeface="Roboto" pitchFamily="2" charset="0"/>
                  <a:ea typeface="Roboto" pitchFamily="2" charset="0"/>
                </a:rPr>
                <a:t>O poder deve ser dividido entre várias pessoas;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>
                  <a:latin typeface="Roboto" pitchFamily="2" charset="0"/>
                  <a:ea typeface="Roboto" pitchFamily="2" charset="0"/>
                </a:rPr>
                <a:t>Inspirou Alexander Hamilton e James Madison a criar a teoria da divisão do poder em três esferas autônomas: Executivo, Legislativo e Judiciário</a:t>
              </a:r>
              <a:r>
                <a:rPr lang="pt-BR" sz="1200" kern="1200" dirty="0"/>
                <a:t>.</a:t>
              </a: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1686767" y="3678217"/>
              <a:ext cx="2597672" cy="1401268"/>
            </a:xfrm>
            <a:custGeom>
              <a:avLst/>
              <a:gdLst>
                <a:gd name="connsiteX0" fmla="*/ 0 w 3245560"/>
                <a:gd name="connsiteY0" fmla="*/ 233549 h 1401268"/>
                <a:gd name="connsiteX1" fmla="*/ 233549 w 3245560"/>
                <a:gd name="connsiteY1" fmla="*/ 0 h 1401268"/>
                <a:gd name="connsiteX2" fmla="*/ 3012011 w 3245560"/>
                <a:gd name="connsiteY2" fmla="*/ 0 h 1401268"/>
                <a:gd name="connsiteX3" fmla="*/ 3245560 w 3245560"/>
                <a:gd name="connsiteY3" fmla="*/ 233549 h 1401268"/>
                <a:gd name="connsiteX4" fmla="*/ 3245560 w 3245560"/>
                <a:gd name="connsiteY4" fmla="*/ 1167719 h 1401268"/>
                <a:gd name="connsiteX5" fmla="*/ 3012011 w 3245560"/>
                <a:gd name="connsiteY5" fmla="*/ 1401268 h 1401268"/>
                <a:gd name="connsiteX6" fmla="*/ 233549 w 3245560"/>
                <a:gd name="connsiteY6" fmla="*/ 1401268 h 1401268"/>
                <a:gd name="connsiteX7" fmla="*/ 0 w 3245560"/>
                <a:gd name="connsiteY7" fmla="*/ 1167719 h 1401268"/>
                <a:gd name="connsiteX8" fmla="*/ 0 w 3245560"/>
                <a:gd name="connsiteY8" fmla="*/ 233549 h 140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5560" h="1401268">
                  <a:moveTo>
                    <a:pt x="0" y="233549"/>
                  </a:moveTo>
                  <a:cubicBezTo>
                    <a:pt x="0" y="104563"/>
                    <a:pt x="104563" y="0"/>
                    <a:pt x="233549" y="0"/>
                  </a:cubicBezTo>
                  <a:lnTo>
                    <a:pt x="3012011" y="0"/>
                  </a:lnTo>
                  <a:cubicBezTo>
                    <a:pt x="3140997" y="0"/>
                    <a:pt x="3245560" y="104563"/>
                    <a:pt x="3245560" y="233549"/>
                  </a:cubicBezTo>
                  <a:lnTo>
                    <a:pt x="3245560" y="1167719"/>
                  </a:lnTo>
                  <a:cubicBezTo>
                    <a:pt x="3245560" y="1296705"/>
                    <a:pt x="3140997" y="1401268"/>
                    <a:pt x="3012011" y="1401268"/>
                  </a:cubicBezTo>
                  <a:lnTo>
                    <a:pt x="233549" y="1401268"/>
                  </a:lnTo>
                  <a:cubicBezTo>
                    <a:pt x="104563" y="1401268"/>
                    <a:pt x="0" y="1296705"/>
                    <a:pt x="0" y="1167719"/>
                  </a:cubicBezTo>
                  <a:lnTo>
                    <a:pt x="0" y="23354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368424"/>
                <a:satOff val="-16105"/>
                <a:lumOff val="43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604" tIns="106504" rIns="144604" bIns="10650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Montesquieu e a autonomia dos poderes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4284439" y="5289676"/>
              <a:ext cx="6329307" cy="1121015"/>
            </a:xfrm>
            <a:custGeom>
              <a:avLst/>
              <a:gdLst>
                <a:gd name="connsiteX0" fmla="*/ 186839 w 1121014"/>
                <a:gd name="connsiteY0" fmla="*/ 0 h 5769885"/>
                <a:gd name="connsiteX1" fmla="*/ 934175 w 1121014"/>
                <a:gd name="connsiteY1" fmla="*/ 0 h 5769885"/>
                <a:gd name="connsiteX2" fmla="*/ 1121014 w 1121014"/>
                <a:gd name="connsiteY2" fmla="*/ 186839 h 5769885"/>
                <a:gd name="connsiteX3" fmla="*/ 1121014 w 1121014"/>
                <a:gd name="connsiteY3" fmla="*/ 5769885 h 5769885"/>
                <a:gd name="connsiteX4" fmla="*/ 1121014 w 1121014"/>
                <a:gd name="connsiteY4" fmla="*/ 5769885 h 5769885"/>
                <a:gd name="connsiteX5" fmla="*/ 0 w 1121014"/>
                <a:gd name="connsiteY5" fmla="*/ 5769885 h 5769885"/>
                <a:gd name="connsiteX6" fmla="*/ 0 w 1121014"/>
                <a:gd name="connsiteY6" fmla="*/ 5769885 h 5769885"/>
                <a:gd name="connsiteX7" fmla="*/ 0 w 1121014"/>
                <a:gd name="connsiteY7" fmla="*/ 186839 h 5769885"/>
                <a:gd name="connsiteX8" fmla="*/ 186839 w 1121014"/>
                <a:gd name="connsiteY8" fmla="*/ 0 h 576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014" h="5769885">
                  <a:moveTo>
                    <a:pt x="1121014" y="961666"/>
                  </a:moveTo>
                  <a:lnTo>
                    <a:pt x="1121014" y="4808219"/>
                  </a:lnTo>
                  <a:cubicBezTo>
                    <a:pt x="1121014" y="5339329"/>
                    <a:pt x="1104762" y="5769882"/>
                    <a:pt x="1084714" y="5769882"/>
                  </a:cubicBezTo>
                  <a:lnTo>
                    <a:pt x="0" y="5769882"/>
                  </a:lnTo>
                  <a:lnTo>
                    <a:pt x="0" y="576988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84714" y="3"/>
                  </a:lnTo>
                  <a:cubicBezTo>
                    <a:pt x="1104762" y="3"/>
                    <a:pt x="1121014" y="430556"/>
                    <a:pt x="1121014" y="961666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6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1" tIns="77584" rIns="100443" bIns="77583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200" kern="1200" dirty="0"/>
                <a:t> </a:t>
              </a:r>
              <a:r>
                <a:rPr lang="pt-BR" sz="1600" kern="1200" dirty="0">
                  <a:latin typeface="Roboto" pitchFamily="2" charset="0"/>
                  <a:ea typeface="Roboto" pitchFamily="2" charset="0"/>
                </a:rPr>
                <a:t>A vontade geral do povo é soberana;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>
                  <a:latin typeface="Roboto" pitchFamily="2" charset="0"/>
                  <a:ea typeface="Roboto" pitchFamily="2" charset="0"/>
                </a:rPr>
                <a:t> O governo deve representar a vontade do povo e, se não o fizer, pode ser substituído;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>
                  <a:latin typeface="Roboto" pitchFamily="2" charset="0"/>
                  <a:ea typeface="Roboto" pitchFamily="2" charset="0"/>
                </a:rPr>
                <a:t> Suas ideias influenciaram a Revolução Francesa e a Conjuração Baiana;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>
                  <a:latin typeface="Roboto" pitchFamily="2" charset="0"/>
                  <a:ea typeface="Roboto" pitchFamily="2" charset="0"/>
                </a:rPr>
                <a:t> O ser humano nasce bom, mas a sociedade o corrompe</a:t>
              </a:r>
              <a:r>
                <a:rPr lang="pt-BR" sz="1200" kern="1200" dirty="0"/>
                <a:t>.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1686767" y="5149549"/>
              <a:ext cx="2597672" cy="1401268"/>
            </a:xfrm>
            <a:custGeom>
              <a:avLst/>
              <a:gdLst>
                <a:gd name="connsiteX0" fmla="*/ 0 w 3245560"/>
                <a:gd name="connsiteY0" fmla="*/ 233549 h 1401268"/>
                <a:gd name="connsiteX1" fmla="*/ 233549 w 3245560"/>
                <a:gd name="connsiteY1" fmla="*/ 0 h 1401268"/>
                <a:gd name="connsiteX2" fmla="*/ 3012011 w 3245560"/>
                <a:gd name="connsiteY2" fmla="*/ 0 h 1401268"/>
                <a:gd name="connsiteX3" fmla="*/ 3245560 w 3245560"/>
                <a:gd name="connsiteY3" fmla="*/ 233549 h 1401268"/>
                <a:gd name="connsiteX4" fmla="*/ 3245560 w 3245560"/>
                <a:gd name="connsiteY4" fmla="*/ 1167719 h 1401268"/>
                <a:gd name="connsiteX5" fmla="*/ 3012011 w 3245560"/>
                <a:gd name="connsiteY5" fmla="*/ 1401268 h 1401268"/>
                <a:gd name="connsiteX6" fmla="*/ 233549 w 3245560"/>
                <a:gd name="connsiteY6" fmla="*/ 1401268 h 1401268"/>
                <a:gd name="connsiteX7" fmla="*/ 0 w 3245560"/>
                <a:gd name="connsiteY7" fmla="*/ 1167719 h 1401268"/>
                <a:gd name="connsiteX8" fmla="*/ 0 w 3245560"/>
                <a:gd name="connsiteY8" fmla="*/ 233549 h 140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5560" h="1401268">
                  <a:moveTo>
                    <a:pt x="0" y="233549"/>
                  </a:moveTo>
                  <a:cubicBezTo>
                    <a:pt x="0" y="104563"/>
                    <a:pt x="104563" y="0"/>
                    <a:pt x="233549" y="0"/>
                  </a:cubicBezTo>
                  <a:lnTo>
                    <a:pt x="3012011" y="0"/>
                  </a:lnTo>
                  <a:cubicBezTo>
                    <a:pt x="3140997" y="0"/>
                    <a:pt x="3245560" y="104563"/>
                    <a:pt x="3245560" y="233549"/>
                  </a:cubicBezTo>
                  <a:lnTo>
                    <a:pt x="3245560" y="1167719"/>
                  </a:lnTo>
                  <a:cubicBezTo>
                    <a:pt x="3245560" y="1296705"/>
                    <a:pt x="3140997" y="1401268"/>
                    <a:pt x="3012011" y="1401268"/>
                  </a:cubicBezTo>
                  <a:lnTo>
                    <a:pt x="233549" y="1401268"/>
                  </a:lnTo>
                  <a:cubicBezTo>
                    <a:pt x="104563" y="1401268"/>
                    <a:pt x="0" y="1296705"/>
                    <a:pt x="0" y="1167719"/>
                  </a:cubicBezTo>
                  <a:lnTo>
                    <a:pt x="0" y="23354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184212"/>
                <a:satOff val="-8053"/>
                <a:lumOff val="219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604" tIns="106504" rIns="144604" bIns="10650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Rousseau e o contrato social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6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78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A585613-A287-4553-8480-7E32B64B0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30" y="397003"/>
            <a:ext cx="11202099" cy="104307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O Iluminismo na economia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8A601F5-95ED-4CF0-9E2A-29E310002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860784"/>
              </p:ext>
            </p:extLst>
          </p:nvPr>
        </p:nvGraphicFramePr>
        <p:xfrm>
          <a:off x="2920482" y="2501241"/>
          <a:ext cx="6357962" cy="393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1897A89B-1DD3-4136-B659-F2532A6EF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110115"/>
              </p:ext>
            </p:extLst>
          </p:nvPr>
        </p:nvGraphicFramePr>
        <p:xfrm>
          <a:off x="135510" y="-451459"/>
          <a:ext cx="3369479" cy="5719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B2F4665F-0708-4FF2-8554-BD0EF6AA6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462579"/>
              </p:ext>
            </p:extLst>
          </p:nvPr>
        </p:nvGraphicFramePr>
        <p:xfrm>
          <a:off x="9412551" y="4581331"/>
          <a:ext cx="2257325" cy="198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3230BD0C-613D-42B0-9195-852A419960F5}"/>
              </a:ext>
            </a:extLst>
          </p:cNvPr>
          <p:cNvSpPr/>
          <p:nvPr/>
        </p:nvSpPr>
        <p:spPr>
          <a:xfrm rot="16200000">
            <a:off x="8900556" y="5076457"/>
            <a:ext cx="251927" cy="38376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Seta: Dobrada para Cima 15">
            <a:extLst>
              <a:ext uri="{FF2B5EF4-FFF2-40B4-BE49-F238E27FC236}">
                <a16:creationId xmlns:a16="http://schemas.microsoft.com/office/drawing/2014/main" id="{9C982F15-F684-4ABE-B5C9-E3EF34C4D116}"/>
              </a:ext>
            </a:extLst>
          </p:cNvPr>
          <p:cNvSpPr/>
          <p:nvPr/>
        </p:nvSpPr>
        <p:spPr>
          <a:xfrm rot="5400000">
            <a:off x="2211355" y="3872204"/>
            <a:ext cx="522514" cy="895739"/>
          </a:xfrm>
          <a:prstGeom prst="bent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7</a:t>
            </a:fld>
            <a:endParaRPr lang="pt-BR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1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66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D983B4F9-ED72-49CD-82C0-CBD25208C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186610"/>
              </p:ext>
            </p:extLst>
          </p:nvPr>
        </p:nvGraphicFramePr>
        <p:xfrm>
          <a:off x="350874" y="803723"/>
          <a:ext cx="11135699" cy="5641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8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85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304BA33-68C9-452F-B42D-BF122771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6065"/>
            <a:ext cx="6566527" cy="1043079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Revoluções na Inglaterra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1D25E86-1ACE-4A1D-90B1-DD05218F1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223070"/>
              </p:ext>
            </p:extLst>
          </p:nvPr>
        </p:nvGraphicFramePr>
        <p:xfrm>
          <a:off x="529405" y="204377"/>
          <a:ext cx="11082543" cy="635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A24C27A-31DA-4456-B941-FFA4E1B4D3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660739"/>
              </p:ext>
            </p:extLst>
          </p:nvPr>
        </p:nvGraphicFramePr>
        <p:xfrm>
          <a:off x="6070677" y="3587287"/>
          <a:ext cx="3786508" cy="2793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F035F53D-76BF-4BC1-A14B-AA10A1CA35C1}"/>
              </a:ext>
            </a:extLst>
          </p:cNvPr>
          <p:cNvCxnSpPr>
            <a:cxnSpLocks/>
          </p:cNvCxnSpPr>
          <p:nvPr/>
        </p:nvCxnSpPr>
        <p:spPr>
          <a:xfrm>
            <a:off x="6324214" y="4795234"/>
            <a:ext cx="698625" cy="3645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3AFDA11E-03AF-4BA7-9535-68C0AEAA556A}"/>
              </a:ext>
            </a:extLst>
          </p:cNvPr>
          <p:cNvCxnSpPr>
            <a:cxnSpLocks/>
          </p:cNvCxnSpPr>
          <p:nvPr/>
        </p:nvCxnSpPr>
        <p:spPr>
          <a:xfrm flipH="1">
            <a:off x="8509518" y="4221955"/>
            <a:ext cx="712515" cy="85389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447762F3-4010-4120-A314-E6ED9F16C8FC}"/>
              </a:ext>
            </a:extLst>
          </p:cNvPr>
          <p:cNvCxnSpPr>
            <a:cxnSpLocks/>
          </p:cNvCxnSpPr>
          <p:nvPr/>
        </p:nvCxnSpPr>
        <p:spPr>
          <a:xfrm flipH="1" flipV="1">
            <a:off x="8378890" y="5477069"/>
            <a:ext cx="1764245" cy="28839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09517F52-D791-431F-818A-CEBB435D3285}"/>
              </a:ext>
            </a:extLst>
          </p:cNvPr>
          <p:cNvSpPr/>
          <p:nvPr/>
        </p:nvSpPr>
        <p:spPr>
          <a:xfrm>
            <a:off x="5117455" y="4419044"/>
            <a:ext cx="1206759" cy="81830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Pequena nobreza rural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16483FD-4A0A-417C-AEDF-BA539AB32B08}"/>
              </a:ext>
            </a:extLst>
          </p:cNvPr>
          <p:cNvSpPr/>
          <p:nvPr/>
        </p:nvSpPr>
        <p:spPr>
          <a:xfrm>
            <a:off x="9094850" y="3417033"/>
            <a:ext cx="1524669" cy="112811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Comerciantes e donos de manufaturas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53FBAAA7-E84B-45EA-959D-F6B15230F8F0}"/>
              </a:ext>
            </a:extLst>
          </p:cNvPr>
          <p:cNvSpPr/>
          <p:nvPr/>
        </p:nvSpPr>
        <p:spPr>
          <a:xfrm>
            <a:off x="10113838" y="5407108"/>
            <a:ext cx="1552645" cy="10837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Pequenos proprietários rurais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AA7E6CE-2E35-47D5-BC22-1E57044D6350}"/>
              </a:ext>
            </a:extLst>
          </p:cNvPr>
          <p:cNvSpPr txBox="1"/>
          <p:nvPr/>
        </p:nvSpPr>
        <p:spPr>
          <a:xfrm>
            <a:off x="186612" y="1146909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Contexto e estrutura social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420518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9</a:t>
            </a:fld>
            <a:endParaRPr lang="pt-BR" dirty="0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781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7354</TotalTime>
  <Words>2093</Words>
  <Application>Microsoft Office PowerPoint</Application>
  <PresentationFormat>Widescreen</PresentationFormat>
  <Paragraphs>266</Paragraphs>
  <Slides>23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Tema do Office</vt:lpstr>
      <vt:lpstr>Apresentação do PowerPoint</vt:lpstr>
      <vt:lpstr>Unidade 1</vt:lpstr>
      <vt:lpstr>Iluminismo</vt:lpstr>
      <vt:lpstr>Apresentação do PowerPoint</vt:lpstr>
      <vt:lpstr>Apresentação do PowerPoint</vt:lpstr>
      <vt:lpstr>Apresentação do PowerPoint</vt:lpstr>
      <vt:lpstr>O Iluminismo na economia</vt:lpstr>
      <vt:lpstr>Apresentação do PowerPoint</vt:lpstr>
      <vt:lpstr>Revoluções na Inglaterra</vt:lpstr>
      <vt:lpstr>Apresentação do PowerPoint</vt:lpstr>
      <vt:lpstr>Apresentação do PowerPoint</vt:lpstr>
      <vt:lpstr>Apresentação do PowerPoint</vt:lpstr>
      <vt:lpstr>Apresentação do PowerPoint</vt:lpstr>
      <vt:lpstr>Revolução Industrial</vt:lpstr>
      <vt:lpstr>Apresentação do PowerPoint</vt:lpstr>
      <vt:lpstr>Apresentação do PowerPoint</vt:lpstr>
      <vt:lpstr>Indústria e mudanças socioeconômicas</vt:lpstr>
      <vt:lpstr>Impactos da Revolução industrial</vt:lpstr>
      <vt:lpstr>Revolução Francesa e a era Napoleônica</vt:lpstr>
      <vt:lpstr>Apresentação do PowerPoint</vt:lpstr>
      <vt:lpstr>Apresentação do PowerPoint</vt:lpstr>
      <vt:lpstr>A Era Napoleônica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do Amaral</dc:creator>
  <cp:lastModifiedBy> </cp:lastModifiedBy>
  <cp:revision>626</cp:revision>
  <dcterms:created xsi:type="dcterms:W3CDTF">2019-03-07T13:02:19Z</dcterms:created>
  <dcterms:modified xsi:type="dcterms:W3CDTF">2023-06-02T19:45:49Z</dcterms:modified>
</cp:coreProperties>
</file>