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9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094C4FA-BF1A-4C98-92EE-64E043DE22B7}">
          <p14:sldIdLst>
            <p14:sldId id="339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e Cristina Thahira" initials="RCT" lastIdx="12" clrIdx="0"/>
  <p:cmAuthor id="2" name="Fernanda Guerriero Antunes" initials="FGA" lastIdx="70" clrIdx="1"/>
  <p:cmAuthor id="3" name="Lilian Semenichin Nogueira" initials="LSN" lastIdx="49" clrIdx="2"/>
  <p:cmAuthor id="4" name="Marcia Takeuchi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3671" autoAdjust="0"/>
  </p:normalViewPr>
  <p:slideViewPr>
    <p:cSldViewPr>
      <p:cViewPr varScale="1">
        <p:scale>
          <a:sx n="68" d="100"/>
          <a:sy n="68" d="100"/>
        </p:scale>
        <p:origin x="846" y="66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E62B4-D1F5-4D4C-9281-79720F8BF0EA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1E3F1A14-0F70-41B7-8B42-A13CED5E9451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Causas da escravização na África</a:t>
          </a:r>
        </a:p>
      </dgm:t>
    </dgm:pt>
    <dgm:pt modelId="{6A57595C-9182-4EEB-8B10-062161AFD344}" type="parTrans" cxnId="{7D44F10C-4E80-4AC8-84F1-C50A8E72BE32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DD00CFF0-B6FA-44B4-AA54-B16F8381244A}" type="sibTrans" cxnId="{7D44F10C-4E80-4AC8-84F1-C50A8E72BE32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BFC94EB5-BC5E-4809-997E-423414318F77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- A guerra.</a:t>
          </a:r>
        </a:p>
      </dgm:t>
    </dgm:pt>
    <dgm:pt modelId="{96376753-9199-4A7F-A218-97BA5DF24550}" type="parTrans" cxnId="{9A9CA8C7-F339-4871-8AF4-8E52CA4C278B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B67C0E09-0690-463C-A44C-5DB2805760A8}" type="sibTrans" cxnId="{9A9CA8C7-F339-4871-8AF4-8E52CA4C278B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122572C3-3765-4C6E-AB70-A3017ABB1319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Aspecto da escravidão na África</a:t>
          </a:r>
        </a:p>
      </dgm:t>
    </dgm:pt>
    <dgm:pt modelId="{EA87DB4D-6F98-45AF-94BF-D3C3E58F29E7}" type="parTrans" cxnId="{F57259F3-2E1B-4D30-8FB3-9C6DCE332AC9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835E5690-042F-4912-9863-50B6125B1AF6}" type="sibTrans" cxnId="{F57259F3-2E1B-4D30-8FB3-9C6DCE332AC9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98F11590-1CBA-4550-BDA5-DE32C90AD484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- </a:t>
          </a:r>
          <a:r>
            <a:rPr lang="pt-BR" sz="2100" dirty="0">
              <a:latin typeface="Roboto" pitchFamily="2" charset="0"/>
              <a:ea typeface="Roboto" pitchFamily="2" charset="0"/>
            </a:rPr>
            <a:t>Os escravizados eram minorias. </a:t>
          </a:r>
        </a:p>
      </dgm:t>
    </dgm:pt>
    <dgm:pt modelId="{CB466A3B-3E73-4C92-8438-0E3031274FB9}" type="parTrans" cxnId="{7293D094-C1C7-4979-A0BC-91CF48EB8B84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6C0DA94-70F0-4EE8-B289-47A69ABD762A}" type="sibTrans" cxnId="{7293D094-C1C7-4979-A0BC-91CF48EB8B84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14D8265F-25E7-478D-AA9F-65B348CD2967}">
      <dgm:prSet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- A fome. </a:t>
          </a:r>
        </a:p>
      </dgm:t>
    </dgm:pt>
    <dgm:pt modelId="{074C7021-7ECB-4BFD-9F33-A4E58DE16F77}" type="parTrans" cxnId="{E01D3A7D-1003-44D1-AB26-AC8628097E9D}">
      <dgm:prSet/>
      <dgm:spPr/>
      <dgm:t>
        <a:bodyPr/>
        <a:lstStyle/>
        <a:p>
          <a:endParaRPr lang="pt-BR"/>
        </a:p>
      </dgm:t>
    </dgm:pt>
    <dgm:pt modelId="{1EDE3C2D-790F-4CEB-B10B-AB250A5C5A54}" type="sibTrans" cxnId="{E01D3A7D-1003-44D1-AB26-AC8628097E9D}">
      <dgm:prSet/>
      <dgm:spPr/>
      <dgm:t>
        <a:bodyPr/>
        <a:lstStyle/>
        <a:p>
          <a:endParaRPr lang="pt-BR"/>
        </a:p>
      </dgm:t>
    </dgm:pt>
    <dgm:pt modelId="{6C89E6A3-FB0F-459C-B830-EC80E7DCB8F0}">
      <dgm:prSet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- A punição judicial.</a:t>
          </a:r>
        </a:p>
      </dgm:t>
    </dgm:pt>
    <dgm:pt modelId="{31CCC82A-5E1A-4330-84FD-19492231CE6D}" type="parTrans" cxnId="{DEEE2821-39DE-43C7-946C-7A18142F8F1C}">
      <dgm:prSet/>
      <dgm:spPr/>
      <dgm:t>
        <a:bodyPr/>
        <a:lstStyle/>
        <a:p>
          <a:endParaRPr lang="pt-BR"/>
        </a:p>
      </dgm:t>
    </dgm:pt>
    <dgm:pt modelId="{1B74BFF7-9597-4EE5-8ED1-1708BA184231}" type="sibTrans" cxnId="{DEEE2821-39DE-43C7-946C-7A18142F8F1C}">
      <dgm:prSet/>
      <dgm:spPr/>
      <dgm:t>
        <a:bodyPr/>
        <a:lstStyle/>
        <a:p>
          <a:endParaRPr lang="pt-BR"/>
        </a:p>
      </dgm:t>
    </dgm:pt>
    <dgm:pt modelId="{3D09D8E7-B56F-45A4-8850-0FA442AF8038}">
      <dgm:prSet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- A penhora humana.</a:t>
          </a:r>
        </a:p>
      </dgm:t>
    </dgm:pt>
    <dgm:pt modelId="{F1CE7E18-A983-474B-B69D-82029A9A7339}" type="parTrans" cxnId="{DE5A8AEE-4621-4120-8F40-2CC3F0D53D37}">
      <dgm:prSet/>
      <dgm:spPr/>
      <dgm:t>
        <a:bodyPr/>
        <a:lstStyle/>
        <a:p>
          <a:endParaRPr lang="pt-BR"/>
        </a:p>
      </dgm:t>
    </dgm:pt>
    <dgm:pt modelId="{E81C12AE-8F38-444B-8D6E-99CEC0C12C0B}" type="sibTrans" cxnId="{DE5A8AEE-4621-4120-8F40-2CC3F0D53D37}">
      <dgm:prSet/>
      <dgm:spPr/>
      <dgm:t>
        <a:bodyPr/>
        <a:lstStyle/>
        <a:p>
          <a:endParaRPr lang="pt-BR"/>
        </a:p>
      </dgm:t>
    </dgm:pt>
    <dgm:pt modelId="{37ADC997-C21A-4E70-AEC7-8C5CD58D6E43}">
      <dgm:prSet phldrT="[Texto]" custT="1"/>
      <dgm:spPr/>
      <dgm:t>
        <a:bodyPr/>
        <a:lstStyle/>
        <a:p>
          <a:endParaRPr lang="pt-BR" sz="2300" dirty="0">
            <a:latin typeface="Roboto" pitchFamily="2" charset="0"/>
            <a:ea typeface="Roboto" pitchFamily="2" charset="0"/>
          </a:endParaRPr>
        </a:p>
      </dgm:t>
    </dgm:pt>
    <dgm:pt modelId="{F99B8205-6CA2-47AE-BBBC-C049B20CC434}" type="parTrans" cxnId="{BBD9AE1F-CEAA-420E-9C98-8D4BAE55CC74}">
      <dgm:prSet/>
      <dgm:spPr/>
      <dgm:t>
        <a:bodyPr/>
        <a:lstStyle/>
        <a:p>
          <a:endParaRPr lang="pt-BR"/>
        </a:p>
      </dgm:t>
    </dgm:pt>
    <dgm:pt modelId="{00C07C7E-6B7D-4FC0-8728-7C38794822BB}" type="sibTrans" cxnId="{BBD9AE1F-CEAA-420E-9C98-8D4BAE55CC74}">
      <dgm:prSet/>
      <dgm:spPr/>
      <dgm:t>
        <a:bodyPr/>
        <a:lstStyle/>
        <a:p>
          <a:endParaRPr lang="pt-BR"/>
        </a:p>
      </dgm:t>
    </dgm:pt>
    <dgm:pt modelId="{17ED6E26-5AE5-4229-BA00-4C6C37546832}">
      <dgm:prSet custT="1"/>
      <dgm:spPr/>
      <dgm:t>
        <a:bodyPr/>
        <a:lstStyle/>
        <a:p>
          <a:r>
            <a:rPr lang="pt-BR" sz="2100" dirty="0">
              <a:latin typeface="Roboto" pitchFamily="2" charset="0"/>
              <a:ea typeface="Roboto" pitchFamily="2" charset="0"/>
            </a:rPr>
            <a:t>- Posteriormente, eles eram integrados à sociedade como pessoas livres. </a:t>
          </a:r>
        </a:p>
      </dgm:t>
    </dgm:pt>
    <dgm:pt modelId="{EECA7292-69D6-4CB0-B68E-BE4632691577}" type="parTrans" cxnId="{9FDDBF4D-0CF1-4810-8A28-B1E02AE68529}">
      <dgm:prSet/>
      <dgm:spPr/>
      <dgm:t>
        <a:bodyPr/>
        <a:lstStyle/>
        <a:p>
          <a:endParaRPr lang="pt-BR"/>
        </a:p>
      </dgm:t>
    </dgm:pt>
    <dgm:pt modelId="{325E58AE-EDEB-4B08-806B-19DE08FBB514}" type="sibTrans" cxnId="{9FDDBF4D-0CF1-4810-8A28-B1E02AE68529}">
      <dgm:prSet/>
      <dgm:spPr/>
      <dgm:t>
        <a:bodyPr/>
        <a:lstStyle/>
        <a:p>
          <a:endParaRPr lang="pt-BR"/>
        </a:p>
      </dgm:t>
    </dgm:pt>
    <dgm:pt modelId="{EA800944-BF6B-433B-AB6D-FA737EE1343A}">
      <dgm:prSet custT="1"/>
      <dgm:spPr/>
      <dgm:t>
        <a:bodyPr/>
        <a:lstStyle/>
        <a:p>
          <a:r>
            <a:rPr lang="pt-BR" sz="2100" dirty="0">
              <a:latin typeface="Roboto" pitchFamily="2" charset="0"/>
              <a:ea typeface="Roboto" pitchFamily="2" charset="0"/>
            </a:rPr>
            <a:t>- O filho de homem livre com mulher escravizada era considerado livre.</a:t>
          </a:r>
        </a:p>
      </dgm:t>
    </dgm:pt>
    <dgm:pt modelId="{85D31568-E1F2-4017-A941-9BD17BAE368C}" type="parTrans" cxnId="{802D41E6-297A-4F0D-9F6F-1BC094847A87}">
      <dgm:prSet/>
      <dgm:spPr/>
      <dgm:t>
        <a:bodyPr/>
        <a:lstStyle/>
        <a:p>
          <a:endParaRPr lang="pt-BR"/>
        </a:p>
      </dgm:t>
    </dgm:pt>
    <dgm:pt modelId="{C43F293D-5C67-45E3-8927-B7802BAB40DD}" type="sibTrans" cxnId="{802D41E6-297A-4F0D-9F6F-1BC094847A87}">
      <dgm:prSet/>
      <dgm:spPr/>
      <dgm:t>
        <a:bodyPr/>
        <a:lstStyle/>
        <a:p>
          <a:endParaRPr lang="pt-BR"/>
        </a:p>
      </dgm:t>
    </dgm:pt>
    <dgm:pt modelId="{5434B0F9-6618-434D-BF76-9387060F5F09}">
      <dgm:prSet custT="1"/>
      <dgm:spPr/>
      <dgm:t>
        <a:bodyPr/>
        <a:lstStyle/>
        <a:p>
          <a:endParaRPr lang="pt-BR" sz="2300" dirty="0">
            <a:latin typeface="Roboto" pitchFamily="2" charset="0"/>
            <a:ea typeface="Roboto" pitchFamily="2" charset="0"/>
          </a:endParaRPr>
        </a:p>
      </dgm:t>
    </dgm:pt>
    <dgm:pt modelId="{3A6F205B-0600-4356-9650-1D93399C81A3}" type="parTrans" cxnId="{04AA6652-FA1D-4C30-8FDD-4ACC550F3D00}">
      <dgm:prSet/>
      <dgm:spPr/>
      <dgm:t>
        <a:bodyPr/>
        <a:lstStyle/>
        <a:p>
          <a:endParaRPr lang="pt-BR"/>
        </a:p>
      </dgm:t>
    </dgm:pt>
    <dgm:pt modelId="{72E33937-64CF-4845-A73D-26832FFC9E9C}" type="sibTrans" cxnId="{04AA6652-FA1D-4C30-8FDD-4ACC550F3D00}">
      <dgm:prSet/>
      <dgm:spPr/>
      <dgm:t>
        <a:bodyPr/>
        <a:lstStyle/>
        <a:p>
          <a:endParaRPr lang="pt-BR"/>
        </a:p>
      </dgm:t>
    </dgm:pt>
    <dgm:pt modelId="{F77098BB-5AE6-46D4-A79E-C6F36EC8EC47}">
      <dgm:prSet custT="1"/>
      <dgm:spPr/>
      <dgm:t>
        <a:bodyPr/>
        <a:lstStyle/>
        <a:p>
          <a:endParaRPr lang="pt-BR" sz="2300" dirty="0">
            <a:latin typeface="Roboto" pitchFamily="2" charset="0"/>
            <a:ea typeface="Roboto" pitchFamily="2" charset="0"/>
          </a:endParaRPr>
        </a:p>
      </dgm:t>
    </dgm:pt>
    <dgm:pt modelId="{C1C06681-9519-4048-A44C-7C2661D81BA0}" type="parTrans" cxnId="{AA2B10F6-4A9A-489E-8FFF-537FD8015C77}">
      <dgm:prSet/>
      <dgm:spPr/>
      <dgm:t>
        <a:bodyPr/>
        <a:lstStyle/>
        <a:p>
          <a:endParaRPr lang="pt-BR"/>
        </a:p>
      </dgm:t>
    </dgm:pt>
    <dgm:pt modelId="{479FC7B8-D987-44D3-AA60-D9BB91605EA5}" type="sibTrans" cxnId="{AA2B10F6-4A9A-489E-8FFF-537FD8015C77}">
      <dgm:prSet/>
      <dgm:spPr/>
      <dgm:t>
        <a:bodyPr/>
        <a:lstStyle/>
        <a:p>
          <a:endParaRPr lang="pt-BR"/>
        </a:p>
      </dgm:t>
    </dgm:pt>
    <dgm:pt modelId="{CC45F35E-35C7-464F-9AE3-847CC290B21C}" type="pres">
      <dgm:prSet presAssocID="{5E8E62B4-D1F5-4D4C-9281-79720F8BF0E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F3C9809B-8EE4-47DD-B2AB-ACC2734EEF7E}" type="pres">
      <dgm:prSet presAssocID="{1E3F1A14-0F70-41B7-8B42-A13CED5E9451}" presName="composite" presStyleCnt="0"/>
      <dgm:spPr/>
    </dgm:pt>
    <dgm:pt modelId="{9A9FB0DF-BA7D-42D7-A628-8AF0397CE528}" type="pres">
      <dgm:prSet presAssocID="{1E3F1A14-0F70-41B7-8B42-A13CED5E9451}" presName="BackAccent" presStyleLbl="bgShp" presStyleIdx="0" presStyleCnt="2" custLinFactX="-31230" custLinFactNeighborX="-100000" custLinFactNeighborY="-25654"/>
      <dgm:spPr/>
    </dgm:pt>
    <dgm:pt modelId="{D882BF00-1611-4E89-B527-E062486EE0F8}" type="pres">
      <dgm:prSet presAssocID="{1E3F1A14-0F70-41B7-8B42-A13CED5E9451}" presName="Accent" presStyleLbl="alignNode1" presStyleIdx="0" presStyleCnt="2" custScaleX="116496" custScaleY="116920" custLinFactX="-69738" custLinFactNeighborX="-100000" custLinFactNeighborY="-2447"/>
      <dgm:spPr/>
    </dgm:pt>
    <dgm:pt modelId="{7698C193-7DBC-4D00-9113-CF9A8852FADC}" type="pres">
      <dgm:prSet presAssocID="{1E3F1A14-0F70-41B7-8B42-A13CED5E9451}" presName="Child" presStyleLbl="revTx" presStyleIdx="0" presStyleCnt="4" custScaleX="193965">
        <dgm:presLayoutVars>
          <dgm:chMax val="0"/>
          <dgm:chPref val="0"/>
          <dgm:bulletEnabled val="1"/>
        </dgm:presLayoutVars>
      </dgm:prSet>
      <dgm:spPr/>
    </dgm:pt>
    <dgm:pt modelId="{231143F3-5A9B-4A17-B7F0-13062261661F}" type="pres">
      <dgm:prSet presAssocID="{1E3F1A14-0F70-41B7-8B42-A13CED5E9451}" presName="Parent" presStyleLbl="revTx" presStyleIdx="1" presStyleCnt="4" custScaleX="176805">
        <dgm:presLayoutVars>
          <dgm:chMax val="1"/>
          <dgm:chPref val="1"/>
          <dgm:bulletEnabled val="1"/>
        </dgm:presLayoutVars>
      </dgm:prSet>
      <dgm:spPr/>
    </dgm:pt>
    <dgm:pt modelId="{A4A8510A-FC29-41B0-9D98-0D392C3CA39F}" type="pres">
      <dgm:prSet presAssocID="{DD00CFF0-B6FA-44B4-AA54-B16F8381244A}" presName="sibTrans" presStyleCnt="0"/>
      <dgm:spPr/>
    </dgm:pt>
    <dgm:pt modelId="{832A70C9-A0E3-45AA-9F86-61761C1A2A92}" type="pres">
      <dgm:prSet presAssocID="{122572C3-3765-4C6E-AB70-A3017ABB1319}" presName="composite" presStyleCnt="0"/>
      <dgm:spPr/>
    </dgm:pt>
    <dgm:pt modelId="{D94CB2BF-67F4-4CE7-8094-1EA08E106071}" type="pres">
      <dgm:prSet presAssocID="{122572C3-3765-4C6E-AB70-A3017ABB1319}" presName="BackAccent" presStyleLbl="bgShp" presStyleIdx="1" presStyleCnt="2" custLinFactNeighborX="-96763" custLinFactNeighborY="2189"/>
      <dgm:spPr/>
    </dgm:pt>
    <dgm:pt modelId="{7B9DB50A-B2B4-4BFC-B325-9A13170725CF}" type="pres">
      <dgm:prSet presAssocID="{122572C3-3765-4C6E-AB70-A3017ABB1319}" presName="Accent" presStyleLbl="alignNode1" presStyleIdx="1" presStyleCnt="2" custLinFactX="-20954" custLinFactNeighborX="-100000" custLinFactNeighborY="2737"/>
      <dgm:spPr/>
    </dgm:pt>
    <dgm:pt modelId="{1D8977B0-B11E-47C6-9C03-FBADA37B1975}" type="pres">
      <dgm:prSet presAssocID="{122572C3-3765-4C6E-AB70-A3017ABB1319}" presName="Child" presStyleLbl="revTx" presStyleIdx="2" presStyleCnt="4" custScaleX="204724">
        <dgm:presLayoutVars>
          <dgm:chMax val="0"/>
          <dgm:chPref val="0"/>
          <dgm:bulletEnabled val="1"/>
        </dgm:presLayoutVars>
      </dgm:prSet>
      <dgm:spPr/>
    </dgm:pt>
    <dgm:pt modelId="{ADD7CDFC-6A23-4BE6-BD93-14751342E25E}" type="pres">
      <dgm:prSet presAssocID="{122572C3-3765-4C6E-AB70-A3017ABB1319}" presName="Parent" presStyleLbl="revTx" presStyleIdx="3" presStyleCnt="4" custScaleX="204724" custLinFactNeighborX="16089" custLinFactNeighborY="2189">
        <dgm:presLayoutVars>
          <dgm:chMax val="1"/>
          <dgm:chPref val="1"/>
          <dgm:bulletEnabled val="1"/>
        </dgm:presLayoutVars>
      </dgm:prSet>
      <dgm:spPr/>
    </dgm:pt>
  </dgm:ptLst>
  <dgm:cxnLst>
    <dgm:cxn modelId="{7D44F10C-4E80-4AC8-84F1-C50A8E72BE32}" srcId="{5E8E62B4-D1F5-4D4C-9281-79720F8BF0EA}" destId="{1E3F1A14-0F70-41B7-8B42-A13CED5E9451}" srcOrd="0" destOrd="0" parTransId="{6A57595C-9182-4EEB-8B10-062161AFD344}" sibTransId="{DD00CFF0-B6FA-44B4-AA54-B16F8381244A}"/>
    <dgm:cxn modelId="{A7D78714-A3D7-4D96-86F3-1DDF00529AFF}" type="presOf" srcId="{122572C3-3765-4C6E-AB70-A3017ABB1319}" destId="{ADD7CDFC-6A23-4BE6-BD93-14751342E25E}" srcOrd="0" destOrd="0" presId="urn:microsoft.com/office/officeart/2008/layout/IncreasingCircleProcess"/>
    <dgm:cxn modelId="{BBD9AE1F-CEAA-420E-9C98-8D4BAE55CC74}" srcId="{1E3F1A14-0F70-41B7-8B42-A13CED5E9451}" destId="{37ADC997-C21A-4E70-AEC7-8C5CD58D6E43}" srcOrd="4" destOrd="0" parTransId="{F99B8205-6CA2-47AE-BBBC-C049B20CC434}" sibTransId="{00C07C7E-6B7D-4FC0-8728-7C38794822BB}"/>
    <dgm:cxn modelId="{DEEE2821-39DE-43C7-946C-7A18142F8F1C}" srcId="{1E3F1A14-0F70-41B7-8B42-A13CED5E9451}" destId="{6C89E6A3-FB0F-459C-B830-EC80E7DCB8F0}" srcOrd="2" destOrd="0" parTransId="{31CCC82A-5E1A-4330-84FD-19492231CE6D}" sibTransId="{1B74BFF7-9597-4EE5-8ED1-1708BA184231}"/>
    <dgm:cxn modelId="{DB1AE425-6F87-4721-9DBB-C45008E46316}" type="presOf" srcId="{BFC94EB5-BC5E-4809-997E-423414318F77}" destId="{7698C193-7DBC-4D00-9113-CF9A8852FADC}" srcOrd="0" destOrd="0" presId="urn:microsoft.com/office/officeart/2008/layout/IncreasingCircleProcess"/>
    <dgm:cxn modelId="{4C89B632-F942-4E8D-822F-9EAF7BC81CFF}" type="presOf" srcId="{6C89E6A3-FB0F-459C-B830-EC80E7DCB8F0}" destId="{7698C193-7DBC-4D00-9113-CF9A8852FADC}" srcOrd="0" destOrd="2" presId="urn:microsoft.com/office/officeart/2008/layout/IncreasingCircleProcess"/>
    <dgm:cxn modelId="{32167C3A-959C-4FC7-B69E-4A55E515380F}" type="presOf" srcId="{37ADC997-C21A-4E70-AEC7-8C5CD58D6E43}" destId="{7698C193-7DBC-4D00-9113-CF9A8852FADC}" srcOrd="0" destOrd="4" presId="urn:microsoft.com/office/officeart/2008/layout/IncreasingCircleProcess"/>
    <dgm:cxn modelId="{87A4E53D-CFDF-46B2-99DA-09D1E8EBF4AD}" type="presOf" srcId="{17ED6E26-5AE5-4229-BA00-4C6C37546832}" destId="{1D8977B0-B11E-47C6-9C03-FBADA37B1975}" srcOrd="0" destOrd="1" presId="urn:microsoft.com/office/officeart/2008/layout/IncreasingCircleProcess"/>
    <dgm:cxn modelId="{B8716945-C459-4C27-81D5-0D59BDC970F1}" type="presOf" srcId="{5E8E62B4-D1F5-4D4C-9281-79720F8BF0EA}" destId="{CC45F35E-35C7-464F-9AE3-847CC290B21C}" srcOrd="0" destOrd="0" presId="urn:microsoft.com/office/officeart/2008/layout/IncreasingCircleProcess"/>
    <dgm:cxn modelId="{9FDDBF4D-0CF1-4810-8A28-B1E02AE68529}" srcId="{122572C3-3765-4C6E-AB70-A3017ABB1319}" destId="{17ED6E26-5AE5-4229-BA00-4C6C37546832}" srcOrd="1" destOrd="0" parTransId="{EECA7292-69D6-4CB0-B68E-BE4632691577}" sibTransId="{325E58AE-EDEB-4B08-806B-19DE08FBB514}"/>
    <dgm:cxn modelId="{04AA6652-FA1D-4C30-8FDD-4ACC550F3D00}" srcId="{122572C3-3765-4C6E-AB70-A3017ABB1319}" destId="{5434B0F9-6618-434D-BF76-9387060F5F09}" srcOrd="3" destOrd="0" parTransId="{3A6F205B-0600-4356-9650-1D93399C81A3}" sibTransId="{72E33937-64CF-4845-A73D-26832FFC9E9C}"/>
    <dgm:cxn modelId="{18B58979-B420-4AFA-A14C-FCB7651865F7}" type="presOf" srcId="{3D09D8E7-B56F-45A4-8850-0FA442AF8038}" destId="{7698C193-7DBC-4D00-9113-CF9A8852FADC}" srcOrd="0" destOrd="3" presId="urn:microsoft.com/office/officeart/2008/layout/IncreasingCircleProcess"/>
    <dgm:cxn modelId="{E01D3A7D-1003-44D1-AB26-AC8628097E9D}" srcId="{1E3F1A14-0F70-41B7-8B42-A13CED5E9451}" destId="{14D8265F-25E7-478D-AA9F-65B348CD2967}" srcOrd="1" destOrd="0" parTransId="{074C7021-7ECB-4BFD-9F33-A4E58DE16F77}" sibTransId="{1EDE3C2D-790F-4CEB-B10B-AB250A5C5A54}"/>
    <dgm:cxn modelId="{7293D094-C1C7-4979-A0BC-91CF48EB8B84}" srcId="{122572C3-3765-4C6E-AB70-A3017ABB1319}" destId="{98F11590-1CBA-4550-BDA5-DE32C90AD484}" srcOrd="0" destOrd="0" parTransId="{CB466A3B-3E73-4C92-8438-0E3031274FB9}" sibTransId="{06C0DA94-70F0-4EE8-B289-47A69ABD762A}"/>
    <dgm:cxn modelId="{6ACA239E-F9DE-44D1-A375-58684966CE0B}" type="presOf" srcId="{F77098BB-5AE6-46D4-A79E-C6F36EC8EC47}" destId="{1D8977B0-B11E-47C6-9C03-FBADA37B1975}" srcOrd="0" destOrd="4" presId="urn:microsoft.com/office/officeart/2008/layout/IncreasingCircleProcess"/>
    <dgm:cxn modelId="{9A9CA8C7-F339-4871-8AF4-8E52CA4C278B}" srcId="{1E3F1A14-0F70-41B7-8B42-A13CED5E9451}" destId="{BFC94EB5-BC5E-4809-997E-423414318F77}" srcOrd="0" destOrd="0" parTransId="{96376753-9199-4A7F-A218-97BA5DF24550}" sibTransId="{B67C0E09-0690-463C-A44C-5DB2805760A8}"/>
    <dgm:cxn modelId="{D17BC9D0-2B96-49B5-BD7A-9FF44F141F60}" type="presOf" srcId="{14D8265F-25E7-478D-AA9F-65B348CD2967}" destId="{7698C193-7DBC-4D00-9113-CF9A8852FADC}" srcOrd="0" destOrd="1" presId="urn:microsoft.com/office/officeart/2008/layout/IncreasingCircleProcess"/>
    <dgm:cxn modelId="{779AABDA-DAE6-489C-9978-D7086D0A4B4E}" type="presOf" srcId="{5434B0F9-6618-434D-BF76-9387060F5F09}" destId="{1D8977B0-B11E-47C6-9C03-FBADA37B1975}" srcOrd="0" destOrd="3" presId="urn:microsoft.com/office/officeart/2008/layout/IncreasingCircleProcess"/>
    <dgm:cxn modelId="{AE2240DD-09DF-4046-A37A-212D9D6E9505}" type="presOf" srcId="{1E3F1A14-0F70-41B7-8B42-A13CED5E9451}" destId="{231143F3-5A9B-4A17-B7F0-13062261661F}" srcOrd="0" destOrd="0" presId="urn:microsoft.com/office/officeart/2008/layout/IncreasingCircleProcess"/>
    <dgm:cxn modelId="{802D41E6-297A-4F0D-9F6F-1BC094847A87}" srcId="{122572C3-3765-4C6E-AB70-A3017ABB1319}" destId="{EA800944-BF6B-433B-AB6D-FA737EE1343A}" srcOrd="2" destOrd="0" parTransId="{85D31568-E1F2-4017-A941-9BD17BAE368C}" sibTransId="{C43F293D-5C67-45E3-8927-B7802BAB40DD}"/>
    <dgm:cxn modelId="{165039EA-3C0B-4ABF-8CC2-FE0CCAFEDABB}" type="presOf" srcId="{EA800944-BF6B-433B-AB6D-FA737EE1343A}" destId="{1D8977B0-B11E-47C6-9C03-FBADA37B1975}" srcOrd="0" destOrd="2" presId="urn:microsoft.com/office/officeart/2008/layout/IncreasingCircleProcess"/>
    <dgm:cxn modelId="{DE5A8AEE-4621-4120-8F40-2CC3F0D53D37}" srcId="{1E3F1A14-0F70-41B7-8B42-A13CED5E9451}" destId="{3D09D8E7-B56F-45A4-8850-0FA442AF8038}" srcOrd="3" destOrd="0" parTransId="{F1CE7E18-A983-474B-B69D-82029A9A7339}" sibTransId="{E81C12AE-8F38-444B-8D6E-99CEC0C12C0B}"/>
    <dgm:cxn modelId="{F57259F3-2E1B-4D30-8FB3-9C6DCE332AC9}" srcId="{5E8E62B4-D1F5-4D4C-9281-79720F8BF0EA}" destId="{122572C3-3765-4C6E-AB70-A3017ABB1319}" srcOrd="1" destOrd="0" parTransId="{EA87DB4D-6F98-45AF-94BF-D3C3E58F29E7}" sibTransId="{835E5690-042F-4912-9863-50B6125B1AF6}"/>
    <dgm:cxn modelId="{AA2B10F6-4A9A-489E-8FFF-537FD8015C77}" srcId="{122572C3-3765-4C6E-AB70-A3017ABB1319}" destId="{F77098BB-5AE6-46D4-A79E-C6F36EC8EC47}" srcOrd="4" destOrd="0" parTransId="{C1C06681-9519-4048-A44C-7C2661D81BA0}" sibTransId="{479FC7B8-D987-44D3-AA60-D9BB91605EA5}"/>
    <dgm:cxn modelId="{F4141EF8-C567-406F-84F2-6303D68BA209}" type="presOf" srcId="{98F11590-1CBA-4550-BDA5-DE32C90AD484}" destId="{1D8977B0-B11E-47C6-9C03-FBADA37B1975}" srcOrd="0" destOrd="0" presId="urn:microsoft.com/office/officeart/2008/layout/IncreasingCircleProcess"/>
    <dgm:cxn modelId="{25F0EBCD-D002-4761-A435-681A25F365AE}" type="presParOf" srcId="{CC45F35E-35C7-464F-9AE3-847CC290B21C}" destId="{F3C9809B-8EE4-47DD-B2AB-ACC2734EEF7E}" srcOrd="0" destOrd="0" presId="urn:microsoft.com/office/officeart/2008/layout/IncreasingCircleProcess"/>
    <dgm:cxn modelId="{1017C202-8FAE-4E23-8135-ABFA042AABA6}" type="presParOf" srcId="{F3C9809B-8EE4-47DD-B2AB-ACC2734EEF7E}" destId="{9A9FB0DF-BA7D-42D7-A628-8AF0397CE528}" srcOrd="0" destOrd="0" presId="urn:microsoft.com/office/officeart/2008/layout/IncreasingCircleProcess"/>
    <dgm:cxn modelId="{8482BC08-0639-4C01-B8F9-D4336D032270}" type="presParOf" srcId="{F3C9809B-8EE4-47DD-B2AB-ACC2734EEF7E}" destId="{D882BF00-1611-4E89-B527-E062486EE0F8}" srcOrd="1" destOrd="0" presId="urn:microsoft.com/office/officeart/2008/layout/IncreasingCircleProcess"/>
    <dgm:cxn modelId="{AB8DF3E5-49A6-4E8B-AFF6-99322F482C3C}" type="presParOf" srcId="{F3C9809B-8EE4-47DD-B2AB-ACC2734EEF7E}" destId="{7698C193-7DBC-4D00-9113-CF9A8852FADC}" srcOrd="2" destOrd="0" presId="urn:microsoft.com/office/officeart/2008/layout/IncreasingCircleProcess"/>
    <dgm:cxn modelId="{CFB8B85B-6036-4A59-8AD1-1B3E7C63B7F8}" type="presParOf" srcId="{F3C9809B-8EE4-47DD-B2AB-ACC2734EEF7E}" destId="{231143F3-5A9B-4A17-B7F0-13062261661F}" srcOrd="3" destOrd="0" presId="urn:microsoft.com/office/officeart/2008/layout/IncreasingCircleProcess"/>
    <dgm:cxn modelId="{7C1D4503-808D-4108-B701-3A538F6C5526}" type="presParOf" srcId="{CC45F35E-35C7-464F-9AE3-847CC290B21C}" destId="{A4A8510A-FC29-41B0-9D98-0D392C3CA39F}" srcOrd="1" destOrd="0" presId="urn:microsoft.com/office/officeart/2008/layout/IncreasingCircleProcess"/>
    <dgm:cxn modelId="{714F55D2-BA75-4A52-88C6-90B32F0CB191}" type="presParOf" srcId="{CC45F35E-35C7-464F-9AE3-847CC290B21C}" destId="{832A70C9-A0E3-45AA-9F86-61761C1A2A92}" srcOrd="2" destOrd="0" presId="urn:microsoft.com/office/officeart/2008/layout/IncreasingCircleProcess"/>
    <dgm:cxn modelId="{11A10CD8-5AD5-4A4E-936C-FFA214141F9E}" type="presParOf" srcId="{832A70C9-A0E3-45AA-9F86-61761C1A2A92}" destId="{D94CB2BF-67F4-4CE7-8094-1EA08E106071}" srcOrd="0" destOrd="0" presId="urn:microsoft.com/office/officeart/2008/layout/IncreasingCircleProcess"/>
    <dgm:cxn modelId="{18242CE8-E833-4A64-9ACB-98AB9BADAFFC}" type="presParOf" srcId="{832A70C9-A0E3-45AA-9F86-61761C1A2A92}" destId="{7B9DB50A-B2B4-4BFC-B325-9A13170725CF}" srcOrd="1" destOrd="0" presId="urn:microsoft.com/office/officeart/2008/layout/IncreasingCircleProcess"/>
    <dgm:cxn modelId="{56E30C2F-507B-413B-83D9-F33501AD05CF}" type="presParOf" srcId="{832A70C9-A0E3-45AA-9F86-61761C1A2A92}" destId="{1D8977B0-B11E-47C6-9C03-FBADA37B1975}" srcOrd="2" destOrd="0" presId="urn:microsoft.com/office/officeart/2008/layout/IncreasingCircleProcess"/>
    <dgm:cxn modelId="{2E64C5D8-E1C8-43E7-AD61-1E5C1EBDA864}" type="presParOf" srcId="{832A70C9-A0E3-45AA-9F86-61761C1A2A92}" destId="{ADD7CDFC-6A23-4BE6-BD93-14751342E25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019742C-D66A-4CF4-8A81-253BDA4ACF2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pt-BR"/>
        </a:p>
      </dgm:t>
    </dgm:pt>
    <dgm:pt modelId="{69532CC8-425B-46D9-99F2-7CF4AA036EAB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Quem formava as bandeiras</a:t>
          </a:r>
        </a:p>
      </dgm:t>
    </dgm:pt>
    <dgm:pt modelId="{68E88DA1-A0F7-42E0-A734-C3377D3C252C}" type="parTrans" cxnId="{1D72C38D-C432-4A4A-8DC0-E141E6E2E2A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4B0ED3C-B665-4CF3-A790-AFFF2CBC84D0}" type="sibTrans" cxnId="{1D72C38D-C432-4A4A-8DC0-E141E6E2E2A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DB91B63-2930-4147-BDC4-FFB594FFDC3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Um ou dois bandeirantes experientes.</a:t>
          </a:r>
        </a:p>
      </dgm:t>
    </dgm:pt>
    <dgm:pt modelId="{E0941A6D-D74F-48A7-8CA2-DB929ECC96A7}" type="parTrans" cxnId="{ED575975-17BC-44AB-9E41-5B01595C477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F03FFA3-DCDC-4A40-97D4-B8701B47FAE0}" type="sibTrans" cxnId="{ED575975-17BC-44AB-9E41-5B01595C477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D7D5A40-CEF7-45DB-A8DD-EE6A33AB2EB6}">
      <dgm:prSet phldrT="[Texto]" custT="1"/>
      <dgm:spPr/>
      <dgm:t>
        <a:bodyPr/>
        <a:lstStyle/>
        <a:p>
          <a:r>
            <a:rPr lang="pt-BR" sz="2500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Objetivos das bandeiras</a:t>
          </a:r>
        </a:p>
      </dgm:t>
    </dgm:pt>
    <dgm:pt modelId="{9D0AEEED-2494-4CCB-BBC6-3F05ED443B54}" type="parTrans" cxnId="{BE2CDDF1-B267-421A-AB9B-98A478D4E75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32A16B1-C7C7-4A51-820A-F8F850E0ADCD}" type="sibTrans" cxnId="{BE2CDDF1-B267-421A-AB9B-98A478D4E75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EA272B9-7781-4327-9E05-A37242A83BD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Caça aos indígenas.</a:t>
          </a:r>
        </a:p>
      </dgm:t>
    </dgm:pt>
    <dgm:pt modelId="{D1480F89-B7B6-47E7-BB6C-C0130DAF412C}" type="parTrans" cxnId="{CA73364B-647B-4166-AB77-1D5E926BFF3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4E20B51-C359-43A7-B028-9A5D00587570}" type="sibTrans" cxnId="{CA73364B-647B-4166-AB77-1D5E926BFF3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CC59BD3-41A3-4F05-B0A7-2C46FA235599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Alguns jovens de origem portuguesa. </a:t>
          </a:r>
        </a:p>
      </dgm:t>
    </dgm:pt>
    <dgm:pt modelId="{146D6A5D-FBC2-47B7-89C9-C2CE3A999BB5}" type="parTrans" cxnId="{195F96D1-03E5-463C-A371-2210E827919C}">
      <dgm:prSet/>
      <dgm:spPr/>
      <dgm:t>
        <a:bodyPr/>
        <a:lstStyle/>
        <a:p>
          <a:endParaRPr lang="pt-BR"/>
        </a:p>
      </dgm:t>
    </dgm:pt>
    <dgm:pt modelId="{6547155C-7267-41AC-B398-E34975535489}" type="sibTrans" cxnId="{195F96D1-03E5-463C-A371-2210E827919C}">
      <dgm:prSet/>
      <dgm:spPr/>
      <dgm:t>
        <a:bodyPr/>
        <a:lstStyle/>
        <a:p>
          <a:endParaRPr lang="pt-BR"/>
        </a:p>
      </dgm:t>
    </dgm:pt>
    <dgm:pt modelId="{C8B51F66-95B8-41B0-A785-6F5D58E8187E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Vários mestiços. </a:t>
          </a:r>
        </a:p>
      </dgm:t>
    </dgm:pt>
    <dgm:pt modelId="{0A8734E2-9E55-4517-9DD9-95CEF162FA4C}" type="parTrans" cxnId="{4E3E2D20-22F6-4D6B-8FB8-164E11A1FE07}">
      <dgm:prSet/>
      <dgm:spPr/>
      <dgm:t>
        <a:bodyPr/>
        <a:lstStyle/>
        <a:p>
          <a:endParaRPr lang="pt-BR"/>
        </a:p>
      </dgm:t>
    </dgm:pt>
    <dgm:pt modelId="{97B44D40-6F2F-4DDD-8DBE-EC3867239A98}" type="sibTrans" cxnId="{4E3E2D20-22F6-4D6B-8FB8-164E11A1FE07}">
      <dgm:prSet/>
      <dgm:spPr/>
      <dgm:t>
        <a:bodyPr/>
        <a:lstStyle/>
        <a:p>
          <a:endParaRPr lang="pt-BR"/>
        </a:p>
      </dgm:t>
    </dgm:pt>
    <dgm:pt modelId="{348F4D66-6CE1-4776-A105-74C5467BBF1B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Centenas de indígenas escravizados. </a:t>
          </a:r>
        </a:p>
      </dgm:t>
    </dgm:pt>
    <dgm:pt modelId="{3026C3B5-3DEF-41E9-9402-0C81EEF58324}" type="parTrans" cxnId="{67DD1BF2-02CB-4EFF-A20B-7BBB9C4D7741}">
      <dgm:prSet/>
      <dgm:spPr/>
      <dgm:t>
        <a:bodyPr/>
        <a:lstStyle/>
        <a:p>
          <a:endParaRPr lang="pt-BR"/>
        </a:p>
      </dgm:t>
    </dgm:pt>
    <dgm:pt modelId="{861FC1B5-F86F-48A9-8BD2-18F2F2A16E51}" type="sibTrans" cxnId="{67DD1BF2-02CB-4EFF-A20B-7BBB9C4D7741}">
      <dgm:prSet/>
      <dgm:spPr/>
      <dgm:t>
        <a:bodyPr/>
        <a:lstStyle/>
        <a:p>
          <a:endParaRPr lang="pt-BR"/>
        </a:p>
      </dgm:t>
    </dgm:pt>
    <dgm:pt modelId="{7091F0D4-A949-4B36-9409-D54C77509102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F48BC5D2-C810-4BD6-8808-209F76C287E1}" type="parTrans" cxnId="{6CCC1F48-8F63-4CE9-A787-C78227E77BD1}">
      <dgm:prSet/>
      <dgm:spPr/>
      <dgm:t>
        <a:bodyPr/>
        <a:lstStyle/>
        <a:p>
          <a:endParaRPr lang="pt-BR"/>
        </a:p>
      </dgm:t>
    </dgm:pt>
    <dgm:pt modelId="{536390CD-5D03-46DA-B773-0FC1CFD74164}" type="sibTrans" cxnId="{6CCC1F48-8F63-4CE9-A787-C78227E77BD1}">
      <dgm:prSet/>
      <dgm:spPr/>
      <dgm:t>
        <a:bodyPr/>
        <a:lstStyle/>
        <a:p>
          <a:endParaRPr lang="pt-BR"/>
        </a:p>
      </dgm:t>
    </dgm:pt>
    <dgm:pt modelId="{CDF39D80-3702-449B-87C0-E2EDDB58AD9D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A busca de ouro e de diamante.</a:t>
          </a:r>
        </a:p>
      </dgm:t>
    </dgm:pt>
    <dgm:pt modelId="{48D0B9A1-7B58-4868-9747-B8CE167C210D}" type="parTrans" cxnId="{6ED511B7-9BC2-4508-9A0F-1DA5C001C4EA}">
      <dgm:prSet/>
      <dgm:spPr/>
      <dgm:t>
        <a:bodyPr/>
        <a:lstStyle/>
        <a:p>
          <a:endParaRPr lang="pt-BR"/>
        </a:p>
      </dgm:t>
    </dgm:pt>
    <dgm:pt modelId="{17DD2200-14D8-4E28-B225-C4413638A834}" type="sibTrans" cxnId="{6ED511B7-9BC2-4508-9A0F-1DA5C001C4EA}">
      <dgm:prSet/>
      <dgm:spPr/>
      <dgm:t>
        <a:bodyPr/>
        <a:lstStyle/>
        <a:p>
          <a:endParaRPr lang="pt-BR"/>
        </a:p>
      </dgm:t>
    </dgm:pt>
    <dgm:pt modelId="{500883DE-538B-43D4-B205-D996440FADD4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- Sertanismo de contrato.</a:t>
          </a:r>
        </a:p>
      </dgm:t>
    </dgm:pt>
    <dgm:pt modelId="{56C8FFD6-B975-4FD4-A8E8-32A12982DECC}" type="parTrans" cxnId="{13D6623D-67B7-450B-86B1-6E117935D76B}">
      <dgm:prSet/>
      <dgm:spPr/>
      <dgm:t>
        <a:bodyPr/>
        <a:lstStyle/>
        <a:p>
          <a:endParaRPr lang="pt-BR"/>
        </a:p>
      </dgm:t>
    </dgm:pt>
    <dgm:pt modelId="{DA1FBBA8-9A79-4F3D-9687-CF3F6E867517}" type="sibTrans" cxnId="{13D6623D-67B7-450B-86B1-6E117935D76B}">
      <dgm:prSet/>
      <dgm:spPr/>
      <dgm:t>
        <a:bodyPr/>
        <a:lstStyle/>
        <a:p>
          <a:endParaRPr lang="pt-BR"/>
        </a:p>
      </dgm:t>
    </dgm:pt>
    <dgm:pt modelId="{99043BAA-A41F-4A47-9388-DD66ACB27CB3}" type="pres">
      <dgm:prSet presAssocID="{1019742C-D66A-4CF4-8A81-253BDA4ACF2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396FE25-4CCD-4692-8BA7-C4B97198D5D8}" type="pres">
      <dgm:prSet presAssocID="{69532CC8-425B-46D9-99F2-7CF4AA036EAB}" presName="parentText1" presStyleLbl="node1" presStyleIdx="0" presStyleCnt="2" custLinFactNeighborY="-3651">
        <dgm:presLayoutVars>
          <dgm:chMax/>
          <dgm:chPref val="3"/>
          <dgm:bulletEnabled val="1"/>
        </dgm:presLayoutVars>
      </dgm:prSet>
      <dgm:spPr/>
    </dgm:pt>
    <dgm:pt modelId="{6761FAAD-BC02-482F-B1A4-5EA882C5364E}" type="pres">
      <dgm:prSet presAssocID="{69532CC8-425B-46D9-99F2-7CF4AA036EAB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D105A5C0-F56C-416A-81F6-21EF704375A4}" type="pres">
      <dgm:prSet presAssocID="{6D7D5A40-CEF7-45DB-A8DD-EE6A33AB2EB6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CD2D1529-9DDE-4C07-9EBC-C5313557443F}" type="pres">
      <dgm:prSet presAssocID="{6D7D5A40-CEF7-45DB-A8DD-EE6A33AB2EB6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CA392717-DD98-4F69-8C05-925EC5F13157}" type="presOf" srcId="{500883DE-538B-43D4-B205-D996440FADD4}" destId="{CD2D1529-9DDE-4C07-9EBC-C5313557443F}" srcOrd="0" destOrd="2" presId="urn:microsoft.com/office/officeart/2009/3/layout/IncreasingArrowsProcess"/>
    <dgm:cxn modelId="{4A0E991A-3211-4611-B03E-74A4166F1360}" type="presOf" srcId="{CEA272B9-7781-4327-9E05-A37242A83BDD}" destId="{CD2D1529-9DDE-4C07-9EBC-C5313557443F}" srcOrd="0" destOrd="0" presId="urn:microsoft.com/office/officeart/2009/3/layout/IncreasingArrowsProcess"/>
    <dgm:cxn modelId="{4E3E2D20-22F6-4D6B-8FB8-164E11A1FE07}" srcId="{69532CC8-425B-46D9-99F2-7CF4AA036EAB}" destId="{C8B51F66-95B8-41B0-A785-6F5D58E8187E}" srcOrd="2" destOrd="0" parTransId="{0A8734E2-9E55-4517-9DD9-95CEF162FA4C}" sibTransId="{97B44D40-6F2F-4DDD-8DBE-EC3867239A98}"/>
    <dgm:cxn modelId="{13D6623D-67B7-450B-86B1-6E117935D76B}" srcId="{6D7D5A40-CEF7-45DB-A8DD-EE6A33AB2EB6}" destId="{500883DE-538B-43D4-B205-D996440FADD4}" srcOrd="2" destOrd="0" parTransId="{56C8FFD6-B975-4FD4-A8E8-32A12982DECC}" sibTransId="{DA1FBBA8-9A79-4F3D-9687-CF3F6E867517}"/>
    <dgm:cxn modelId="{F1C4783D-147D-4590-8880-9D681A405C95}" type="presOf" srcId="{1019742C-D66A-4CF4-8A81-253BDA4ACF22}" destId="{99043BAA-A41F-4A47-9388-DD66ACB27CB3}" srcOrd="0" destOrd="0" presId="urn:microsoft.com/office/officeart/2009/3/layout/IncreasingArrowsProcess"/>
    <dgm:cxn modelId="{6CCC1F48-8F63-4CE9-A787-C78227E77BD1}" srcId="{69532CC8-425B-46D9-99F2-7CF4AA036EAB}" destId="{7091F0D4-A949-4B36-9409-D54C77509102}" srcOrd="4" destOrd="0" parTransId="{F48BC5D2-C810-4BD6-8808-209F76C287E1}" sibTransId="{536390CD-5D03-46DA-B773-0FC1CFD74164}"/>
    <dgm:cxn modelId="{CA73364B-647B-4166-AB77-1D5E926BFF36}" srcId="{6D7D5A40-CEF7-45DB-A8DD-EE6A33AB2EB6}" destId="{CEA272B9-7781-4327-9E05-A37242A83BDD}" srcOrd="0" destOrd="0" parTransId="{D1480F89-B7B6-47E7-BB6C-C0130DAF412C}" sibTransId="{D4E20B51-C359-43A7-B028-9A5D00587570}"/>
    <dgm:cxn modelId="{2063C071-DB68-419B-97F7-CAD5CE43006C}" type="presOf" srcId="{BCC59BD3-41A3-4F05-B0A7-2C46FA235599}" destId="{6761FAAD-BC02-482F-B1A4-5EA882C5364E}" srcOrd="0" destOrd="1" presId="urn:microsoft.com/office/officeart/2009/3/layout/IncreasingArrowsProcess"/>
    <dgm:cxn modelId="{ED575975-17BC-44AB-9E41-5B01595C4778}" srcId="{69532CC8-425B-46D9-99F2-7CF4AA036EAB}" destId="{4DB91B63-2930-4147-BDC4-FFB594FFDC3D}" srcOrd="0" destOrd="0" parTransId="{E0941A6D-D74F-48A7-8CA2-DB929ECC96A7}" sibTransId="{CF03FFA3-DCDC-4A40-97D4-B8701B47FAE0}"/>
    <dgm:cxn modelId="{1D72C38D-C432-4A4A-8DC0-E141E6E2E2A2}" srcId="{1019742C-D66A-4CF4-8A81-253BDA4ACF22}" destId="{69532CC8-425B-46D9-99F2-7CF4AA036EAB}" srcOrd="0" destOrd="0" parTransId="{68E88DA1-A0F7-42E0-A734-C3377D3C252C}" sibTransId="{74B0ED3C-B665-4CF3-A790-AFFF2CBC84D0}"/>
    <dgm:cxn modelId="{97DECD96-09A0-49D7-B7AB-0529F0982DD7}" type="presOf" srcId="{69532CC8-425B-46D9-99F2-7CF4AA036EAB}" destId="{C396FE25-4CCD-4692-8BA7-C4B97198D5D8}" srcOrd="0" destOrd="0" presId="urn:microsoft.com/office/officeart/2009/3/layout/IncreasingArrowsProcess"/>
    <dgm:cxn modelId="{069838A4-6646-4857-B2A0-C4174CA42B1E}" type="presOf" srcId="{C8B51F66-95B8-41B0-A785-6F5D58E8187E}" destId="{6761FAAD-BC02-482F-B1A4-5EA882C5364E}" srcOrd="0" destOrd="2" presId="urn:microsoft.com/office/officeart/2009/3/layout/IncreasingArrowsProcess"/>
    <dgm:cxn modelId="{6ED511B7-9BC2-4508-9A0F-1DA5C001C4EA}" srcId="{6D7D5A40-CEF7-45DB-A8DD-EE6A33AB2EB6}" destId="{CDF39D80-3702-449B-87C0-E2EDDB58AD9D}" srcOrd="1" destOrd="0" parTransId="{48D0B9A1-7B58-4868-9747-B8CE167C210D}" sibTransId="{17DD2200-14D8-4E28-B225-C4413638A834}"/>
    <dgm:cxn modelId="{F9539FB8-FFDA-430E-82FA-87A411EAB798}" type="presOf" srcId="{6D7D5A40-CEF7-45DB-A8DD-EE6A33AB2EB6}" destId="{D105A5C0-F56C-416A-81F6-21EF704375A4}" srcOrd="0" destOrd="0" presId="urn:microsoft.com/office/officeart/2009/3/layout/IncreasingArrowsProcess"/>
    <dgm:cxn modelId="{9475EABD-E24A-451F-A72B-439DBF4E5BC3}" type="presOf" srcId="{348F4D66-6CE1-4776-A105-74C5467BBF1B}" destId="{6761FAAD-BC02-482F-B1A4-5EA882C5364E}" srcOrd="0" destOrd="3" presId="urn:microsoft.com/office/officeart/2009/3/layout/IncreasingArrowsProcess"/>
    <dgm:cxn modelId="{693EC8C2-98C4-4990-8776-EA71DEA75A97}" type="presOf" srcId="{4DB91B63-2930-4147-BDC4-FFB594FFDC3D}" destId="{6761FAAD-BC02-482F-B1A4-5EA882C5364E}" srcOrd="0" destOrd="0" presId="urn:microsoft.com/office/officeart/2009/3/layout/IncreasingArrowsProcess"/>
    <dgm:cxn modelId="{195F96D1-03E5-463C-A371-2210E827919C}" srcId="{69532CC8-425B-46D9-99F2-7CF4AA036EAB}" destId="{BCC59BD3-41A3-4F05-B0A7-2C46FA235599}" srcOrd="1" destOrd="0" parTransId="{146D6A5D-FBC2-47B7-89C9-C2CE3A999BB5}" sibTransId="{6547155C-7267-41AC-B398-E34975535489}"/>
    <dgm:cxn modelId="{6E0534E3-F93A-4B20-ABA4-34E83AE0638A}" type="presOf" srcId="{CDF39D80-3702-449B-87C0-E2EDDB58AD9D}" destId="{CD2D1529-9DDE-4C07-9EBC-C5313557443F}" srcOrd="0" destOrd="1" presId="urn:microsoft.com/office/officeart/2009/3/layout/IncreasingArrowsProcess"/>
    <dgm:cxn modelId="{D6ADDAEE-C6D8-4C3C-BE5C-5EFBA89D442C}" type="presOf" srcId="{7091F0D4-A949-4B36-9409-D54C77509102}" destId="{6761FAAD-BC02-482F-B1A4-5EA882C5364E}" srcOrd="0" destOrd="4" presId="urn:microsoft.com/office/officeart/2009/3/layout/IncreasingArrowsProcess"/>
    <dgm:cxn modelId="{BE2CDDF1-B267-421A-AB9B-98A478D4E759}" srcId="{1019742C-D66A-4CF4-8A81-253BDA4ACF22}" destId="{6D7D5A40-CEF7-45DB-A8DD-EE6A33AB2EB6}" srcOrd="1" destOrd="0" parTransId="{9D0AEEED-2494-4CCB-BBC6-3F05ED443B54}" sibTransId="{F32A16B1-C7C7-4A51-820A-F8F850E0ADCD}"/>
    <dgm:cxn modelId="{67DD1BF2-02CB-4EFF-A20B-7BBB9C4D7741}" srcId="{69532CC8-425B-46D9-99F2-7CF4AA036EAB}" destId="{348F4D66-6CE1-4776-A105-74C5467BBF1B}" srcOrd="3" destOrd="0" parTransId="{3026C3B5-3DEF-41E9-9402-0C81EEF58324}" sibTransId="{861FC1B5-F86F-48A9-8BD2-18F2F2A16E51}"/>
    <dgm:cxn modelId="{5C2EC0AD-3666-4BD4-8874-D3B5C030503C}" type="presParOf" srcId="{99043BAA-A41F-4A47-9388-DD66ACB27CB3}" destId="{C396FE25-4CCD-4692-8BA7-C4B97198D5D8}" srcOrd="0" destOrd="0" presId="urn:microsoft.com/office/officeart/2009/3/layout/IncreasingArrowsProcess"/>
    <dgm:cxn modelId="{CB30EF28-9DD3-4EAC-BF62-3A4F58735301}" type="presParOf" srcId="{99043BAA-A41F-4A47-9388-DD66ACB27CB3}" destId="{6761FAAD-BC02-482F-B1A4-5EA882C5364E}" srcOrd="1" destOrd="0" presId="urn:microsoft.com/office/officeart/2009/3/layout/IncreasingArrowsProcess"/>
    <dgm:cxn modelId="{77BE3047-2FBD-4681-BB60-2774F73DB736}" type="presParOf" srcId="{99043BAA-A41F-4A47-9388-DD66ACB27CB3}" destId="{D105A5C0-F56C-416A-81F6-21EF704375A4}" srcOrd="2" destOrd="0" presId="urn:microsoft.com/office/officeart/2009/3/layout/IncreasingArrowsProcess"/>
    <dgm:cxn modelId="{28A6731F-1C8A-4EA4-8603-F1C3AE21F1EA}" type="presParOf" srcId="{99043BAA-A41F-4A47-9388-DD66ACB27CB3}" destId="{CD2D1529-9DDE-4C07-9EBC-C5313557443F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1CD0F9-0D35-41A3-8020-D09AF9BA328E}" type="doc">
      <dgm:prSet loTypeId="urn:microsoft.com/office/officeart/2005/8/layout/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F81464FD-79EE-4F3B-B644-EDCC011008B2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jesuítas vieram para o Brasil em 1549 e dedicaram-se ao ensino da religião cristã e à formação de crianças.</a:t>
          </a:r>
        </a:p>
      </dgm:t>
    </dgm:pt>
    <dgm:pt modelId="{D6869681-C8F0-4AD5-AE78-FA2362FD35EC}" type="parTrans" cxnId="{A0C47A71-341B-4B31-BC9E-5F407910D80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102C2BD-42BD-40AC-BFF6-C8297DED07C1}" type="sibTrans" cxnId="{A0C47A71-341B-4B31-BC9E-5F407910D80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25AF084-8F6F-439B-B424-FACC432991C0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Para isso, fundaram colégios nas principais vilas e cidades do litoral brasileiro.</a:t>
          </a:r>
        </a:p>
      </dgm:t>
    </dgm:pt>
    <dgm:pt modelId="{B3F50750-F05F-4035-B5A9-9DC5F00E6BE9}" type="parTrans" cxnId="{EF661BEB-6A90-4BEA-A0FC-620A813B14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B040363-432E-44FA-97E9-0310165CDFED}" type="sibTrans" cxnId="{EF661BEB-6A90-4BEA-A0FC-620A813B14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34D9F8F-E559-4DD2-8DDD-AA901FB5C7C3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jesuítas também foram para o interior e lá criaram as missões (grandes aldeamentos indígenas).</a:t>
          </a:r>
        </a:p>
      </dgm:t>
    </dgm:pt>
    <dgm:pt modelId="{FE06B519-024C-49C1-886E-96BD904B8175}" type="parTrans" cxnId="{81C0D44E-3C25-4E1A-A9A2-FA3313039F0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140CA93-B8C1-42CA-A180-B16820BDB038}" type="sibTrans" cxnId="{81C0D44E-3C25-4E1A-A9A2-FA3313039F0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5493228-99B1-474E-B5B1-857116542113}" type="pres">
      <dgm:prSet presAssocID="{301CD0F9-0D35-41A3-8020-D09AF9BA328E}" presName="linear" presStyleCnt="0">
        <dgm:presLayoutVars>
          <dgm:dir/>
          <dgm:animLvl val="lvl"/>
          <dgm:resizeHandles val="exact"/>
        </dgm:presLayoutVars>
      </dgm:prSet>
      <dgm:spPr/>
    </dgm:pt>
    <dgm:pt modelId="{531A5EB6-FACC-4B01-AB36-E0144ECDED97}" type="pres">
      <dgm:prSet presAssocID="{F81464FD-79EE-4F3B-B644-EDCC011008B2}" presName="parentLin" presStyleCnt="0"/>
      <dgm:spPr/>
    </dgm:pt>
    <dgm:pt modelId="{13C96276-1EBB-4301-BC8F-588C3FA5D541}" type="pres">
      <dgm:prSet presAssocID="{F81464FD-79EE-4F3B-B644-EDCC011008B2}" presName="parentLeftMargin" presStyleLbl="node1" presStyleIdx="0" presStyleCnt="3"/>
      <dgm:spPr/>
    </dgm:pt>
    <dgm:pt modelId="{5B3C6CE3-6A98-4EBE-8809-9B77C557D1A9}" type="pres">
      <dgm:prSet presAssocID="{F81464FD-79EE-4F3B-B644-EDCC011008B2}" presName="parentText" presStyleLbl="node1" presStyleIdx="0" presStyleCnt="3" custScaleX="116291">
        <dgm:presLayoutVars>
          <dgm:chMax val="0"/>
          <dgm:bulletEnabled val="1"/>
        </dgm:presLayoutVars>
      </dgm:prSet>
      <dgm:spPr/>
    </dgm:pt>
    <dgm:pt modelId="{C1B649C6-9954-495E-B3C1-64D221C78CA8}" type="pres">
      <dgm:prSet presAssocID="{F81464FD-79EE-4F3B-B644-EDCC011008B2}" presName="negativeSpace" presStyleCnt="0"/>
      <dgm:spPr/>
    </dgm:pt>
    <dgm:pt modelId="{C6BAD50D-A116-47E0-A1DE-DE53D3B6D4FC}" type="pres">
      <dgm:prSet presAssocID="{F81464FD-79EE-4F3B-B644-EDCC011008B2}" presName="childText" presStyleLbl="conFgAcc1" presStyleIdx="0" presStyleCnt="3">
        <dgm:presLayoutVars>
          <dgm:bulletEnabled val="1"/>
        </dgm:presLayoutVars>
      </dgm:prSet>
      <dgm:spPr/>
    </dgm:pt>
    <dgm:pt modelId="{1D21D6A3-DA56-42FC-98BA-EBB9B9890822}" type="pres">
      <dgm:prSet presAssocID="{B102C2BD-42BD-40AC-BFF6-C8297DED07C1}" presName="spaceBetweenRectangles" presStyleCnt="0"/>
      <dgm:spPr/>
    </dgm:pt>
    <dgm:pt modelId="{38E45949-41D7-443B-B747-D4D674321C84}" type="pres">
      <dgm:prSet presAssocID="{525AF084-8F6F-439B-B424-FACC432991C0}" presName="parentLin" presStyleCnt="0"/>
      <dgm:spPr/>
    </dgm:pt>
    <dgm:pt modelId="{4AB3CC72-6889-4332-86A6-F666EAD2E565}" type="pres">
      <dgm:prSet presAssocID="{525AF084-8F6F-439B-B424-FACC432991C0}" presName="parentLeftMargin" presStyleLbl="node1" presStyleIdx="0" presStyleCnt="3"/>
      <dgm:spPr/>
    </dgm:pt>
    <dgm:pt modelId="{2C33ECF2-3D87-4095-A5D5-1D5D9EADEAF2}" type="pres">
      <dgm:prSet presAssocID="{525AF084-8F6F-439B-B424-FACC432991C0}" presName="parentText" presStyleLbl="node1" presStyleIdx="1" presStyleCnt="3" custScaleX="116291">
        <dgm:presLayoutVars>
          <dgm:chMax val="0"/>
          <dgm:bulletEnabled val="1"/>
        </dgm:presLayoutVars>
      </dgm:prSet>
      <dgm:spPr/>
    </dgm:pt>
    <dgm:pt modelId="{BCC801CF-5C56-422F-9243-8A28EBBA17BD}" type="pres">
      <dgm:prSet presAssocID="{525AF084-8F6F-439B-B424-FACC432991C0}" presName="negativeSpace" presStyleCnt="0"/>
      <dgm:spPr/>
    </dgm:pt>
    <dgm:pt modelId="{D488996C-4BFB-412A-9BAC-0623BF26A115}" type="pres">
      <dgm:prSet presAssocID="{525AF084-8F6F-439B-B424-FACC432991C0}" presName="childText" presStyleLbl="conFgAcc1" presStyleIdx="1" presStyleCnt="3">
        <dgm:presLayoutVars>
          <dgm:bulletEnabled val="1"/>
        </dgm:presLayoutVars>
      </dgm:prSet>
      <dgm:spPr/>
    </dgm:pt>
    <dgm:pt modelId="{C0131D08-467B-4D4A-AAB6-0E2409F88853}" type="pres">
      <dgm:prSet presAssocID="{6B040363-432E-44FA-97E9-0310165CDFED}" presName="spaceBetweenRectangles" presStyleCnt="0"/>
      <dgm:spPr/>
    </dgm:pt>
    <dgm:pt modelId="{ECA9FF28-B2C2-40F0-A050-41CAF6235249}" type="pres">
      <dgm:prSet presAssocID="{C34D9F8F-E559-4DD2-8DDD-AA901FB5C7C3}" presName="parentLin" presStyleCnt="0"/>
      <dgm:spPr/>
    </dgm:pt>
    <dgm:pt modelId="{CDE30413-4632-42A2-BD7F-C6EE541612DC}" type="pres">
      <dgm:prSet presAssocID="{C34D9F8F-E559-4DD2-8DDD-AA901FB5C7C3}" presName="parentLeftMargin" presStyleLbl="node1" presStyleIdx="1" presStyleCnt="3"/>
      <dgm:spPr/>
    </dgm:pt>
    <dgm:pt modelId="{5B1B0653-A2FA-452A-A5BC-A19734F21B90}" type="pres">
      <dgm:prSet presAssocID="{C34D9F8F-E559-4DD2-8DDD-AA901FB5C7C3}" presName="parentText" presStyleLbl="node1" presStyleIdx="2" presStyleCnt="3" custScaleX="116291">
        <dgm:presLayoutVars>
          <dgm:chMax val="0"/>
          <dgm:bulletEnabled val="1"/>
        </dgm:presLayoutVars>
      </dgm:prSet>
      <dgm:spPr/>
    </dgm:pt>
    <dgm:pt modelId="{51CE2F64-46C7-4F8B-8282-7931FC36815C}" type="pres">
      <dgm:prSet presAssocID="{C34D9F8F-E559-4DD2-8DDD-AA901FB5C7C3}" presName="negativeSpace" presStyleCnt="0"/>
      <dgm:spPr/>
    </dgm:pt>
    <dgm:pt modelId="{09EE2A81-6E58-4B91-9FF0-04777E966375}" type="pres">
      <dgm:prSet presAssocID="{C34D9F8F-E559-4DD2-8DDD-AA901FB5C7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1298139-59F4-4C1E-BB0F-7293C655A9C8}" type="presOf" srcId="{301CD0F9-0D35-41A3-8020-D09AF9BA328E}" destId="{05493228-99B1-474E-B5B1-857116542113}" srcOrd="0" destOrd="0" presId="urn:microsoft.com/office/officeart/2005/8/layout/list1"/>
    <dgm:cxn modelId="{63EE0B6D-58BF-42A4-A97B-F2A5091A05DB}" type="presOf" srcId="{C34D9F8F-E559-4DD2-8DDD-AA901FB5C7C3}" destId="{CDE30413-4632-42A2-BD7F-C6EE541612DC}" srcOrd="0" destOrd="0" presId="urn:microsoft.com/office/officeart/2005/8/layout/list1"/>
    <dgm:cxn modelId="{81C0D44E-3C25-4E1A-A9A2-FA3313039F09}" srcId="{301CD0F9-0D35-41A3-8020-D09AF9BA328E}" destId="{C34D9F8F-E559-4DD2-8DDD-AA901FB5C7C3}" srcOrd="2" destOrd="0" parTransId="{FE06B519-024C-49C1-886E-96BD904B8175}" sibTransId="{8140CA93-B8C1-42CA-A180-B16820BDB038}"/>
    <dgm:cxn modelId="{A0C47A71-341B-4B31-BC9E-5F407910D809}" srcId="{301CD0F9-0D35-41A3-8020-D09AF9BA328E}" destId="{F81464FD-79EE-4F3B-B644-EDCC011008B2}" srcOrd="0" destOrd="0" parTransId="{D6869681-C8F0-4AD5-AE78-FA2362FD35EC}" sibTransId="{B102C2BD-42BD-40AC-BFF6-C8297DED07C1}"/>
    <dgm:cxn modelId="{C9AE108E-4E9C-4E18-93D6-69677294B5DC}" type="presOf" srcId="{C34D9F8F-E559-4DD2-8DDD-AA901FB5C7C3}" destId="{5B1B0653-A2FA-452A-A5BC-A19734F21B90}" srcOrd="1" destOrd="0" presId="urn:microsoft.com/office/officeart/2005/8/layout/list1"/>
    <dgm:cxn modelId="{1938D298-3D84-4B3F-BC5A-6C1A71A8A82B}" type="presOf" srcId="{F81464FD-79EE-4F3B-B644-EDCC011008B2}" destId="{5B3C6CE3-6A98-4EBE-8809-9B77C557D1A9}" srcOrd="1" destOrd="0" presId="urn:microsoft.com/office/officeart/2005/8/layout/list1"/>
    <dgm:cxn modelId="{62EB78AB-B29D-41F2-9399-F2AAD1F7310C}" type="presOf" srcId="{F81464FD-79EE-4F3B-B644-EDCC011008B2}" destId="{13C96276-1EBB-4301-BC8F-588C3FA5D541}" srcOrd="0" destOrd="0" presId="urn:microsoft.com/office/officeart/2005/8/layout/list1"/>
    <dgm:cxn modelId="{0218EBAF-5156-4823-87F9-3429B1637BE6}" type="presOf" srcId="{525AF084-8F6F-439B-B424-FACC432991C0}" destId="{2C33ECF2-3D87-4095-A5D5-1D5D9EADEAF2}" srcOrd="1" destOrd="0" presId="urn:microsoft.com/office/officeart/2005/8/layout/list1"/>
    <dgm:cxn modelId="{59C01CB0-DDDF-4E4F-ACB8-023B6B14C79B}" type="presOf" srcId="{525AF084-8F6F-439B-B424-FACC432991C0}" destId="{4AB3CC72-6889-4332-86A6-F666EAD2E565}" srcOrd="0" destOrd="0" presId="urn:microsoft.com/office/officeart/2005/8/layout/list1"/>
    <dgm:cxn modelId="{EF661BEB-6A90-4BEA-A0FC-620A813B1439}" srcId="{301CD0F9-0D35-41A3-8020-D09AF9BA328E}" destId="{525AF084-8F6F-439B-B424-FACC432991C0}" srcOrd="1" destOrd="0" parTransId="{B3F50750-F05F-4035-B5A9-9DC5F00E6BE9}" sibTransId="{6B040363-432E-44FA-97E9-0310165CDFED}"/>
    <dgm:cxn modelId="{8A4F9DBD-3313-4888-9C86-5971C5D8A96F}" type="presParOf" srcId="{05493228-99B1-474E-B5B1-857116542113}" destId="{531A5EB6-FACC-4B01-AB36-E0144ECDED97}" srcOrd="0" destOrd="0" presId="urn:microsoft.com/office/officeart/2005/8/layout/list1"/>
    <dgm:cxn modelId="{1D0028A2-DDDA-47E2-BAED-8F38D00887C9}" type="presParOf" srcId="{531A5EB6-FACC-4B01-AB36-E0144ECDED97}" destId="{13C96276-1EBB-4301-BC8F-588C3FA5D541}" srcOrd="0" destOrd="0" presId="urn:microsoft.com/office/officeart/2005/8/layout/list1"/>
    <dgm:cxn modelId="{8B42C05F-D9DB-495D-9B85-F676C549A2D7}" type="presParOf" srcId="{531A5EB6-FACC-4B01-AB36-E0144ECDED97}" destId="{5B3C6CE3-6A98-4EBE-8809-9B77C557D1A9}" srcOrd="1" destOrd="0" presId="urn:microsoft.com/office/officeart/2005/8/layout/list1"/>
    <dgm:cxn modelId="{E88AD518-D6FA-4993-AC1F-95994CAE6804}" type="presParOf" srcId="{05493228-99B1-474E-B5B1-857116542113}" destId="{C1B649C6-9954-495E-B3C1-64D221C78CA8}" srcOrd="1" destOrd="0" presId="urn:microsoft.com/office/officeart/2005/8/layout/list1"/>
    <dgm:cxn modelId="{EF88EBDD-06B5-4056-AE3C-C29C42E84AE2}" type="presParOf" srcId="{05493228-99B1-474E-B5B1-857116542113}" destId="{C6BAD50D-A116-47E0-A1DE-DE53D3B6D4FC}" srcOrd="2" destOrd="0" presId="urn:microsoft.com/office/officeart/2005/8/layout/list1"/>
    <dgm:cxn modelId="{FE4061CC-FB5F-4E69-B355-2AD09D4646AF}" type="presParOf" srcId="{05493228-99B1-474E-B5B1-857116542113}" destId="{1D21D6A3-DA56-42FC-98BA-EBB9B9890822}" srcOrd="3" destOrd="0" presId="urn:microsoft.com/office/officeart/2005/8/layout/list1"/>
    <dgm:cxn modelId="{F61AC081-CCB9-4032-84CB-B3672574B72A}" type="presParOf" srcId="{05493228-99B1-474E-B5B1-857116542113}" destId="{38E45949-41D7-443B-B747-D4D674321C84}" srcOrd="4" destOrd="0" presId="urn:microsoft.com/office/officeart/2005/8/layout/list1"/>
    <dgm:cxn modelId="{DF274D1E-4FA5-47B9-984B-FE9F2986FE1D}" type="presParOf" srcId="{38E45949-41D7-443B-B747-D4D674321C84}" destId="{4AB3CC72-6889-4332-86A6-F666EAD2E565}" srcOrd="0" destOrd="0" presId="urn:microsoft.com/office/officeart/2005/8/layout/list1"/>
    <dgm:cxn modelId="{B6737A16-56D5-408A-9E1F-491FF46ED3DE}" type="presParOf" srcId="{38E45949-41D7-443B-B747-D4D674321C84}" destId="{2C33ECF2-3D87-4095-A5D5-1D5D9EADEAF2}" srcOrd="1" destOrd="0" presId="urn:microsoft.com/office/officeart/2005/8/layout/list1"/>
    <dgm:cxn modelId="{1757D8E3-1373-4639-B2A8-ACBC4C344696}" type="presParOf" srcId="{05493228-99B1-474E-B5B1-857116542113}" destId="{BCC801CF-5C56-422F-9243-8A28EBBA17BD}" srcOrd="5" destOrd="0" presId="urn:microsoft.com/office/officeart/2005/8/layout/list1"/>
    <dgm:cxn modelId="{7172CCF5-6E51-451C-95C4-EEF1BD65AA17}" type="presParOf" srcId="{05493228-99B1-474E-B5B1-857116542113}" destId="{D488996C-4BFB-412A-9BAC-0623BF26A115}" srcOrd="6" destOrd="0" presId="urn:microsoft.com/office/officeart/2005/8/layout/list1"/>
    <dgm:cxn modelId="{35E08419-9F7E-4FE7-9144-3E4794B273A3}" type="presParOf" srcId="{05493228-99B1-474E-B5B1-857116542113}" destId="{C0131D08-467B-4D4A-AAB6-0E2409F88853}" srcOrd="7" destOrd="0" presId="urn:microsoft.com/office/officeart/2005/8/layout/list1"/>
    <dgm:cxn modelId="{7BB212A1-603D-4317-B207-58CB58C4AA10}" type="presParOf" srcId="{05493228-99B1-474E-B5B1-857116542113}" destId="{ECA9FF28-B2C2-40F0-A050-41CAF6235249}" srcOrd="8" destOrd="0" presId="urn:microsoft.com/office/officeart/2005/8/layout/list1"/>
    <dgm:cxn modelId="{7E09775D-3601-4227-82C6-E3A66DAF6CA0}" type="presParOf" srcId="{ECA9FF28-B2C2-40F0-A050-41CAF6235249}" destId="{CDE30413-4632-42A2-BD7F-C6EE541612DC}" srcOrd="0" destOrd="0" presId="urn:microsoft.com/office/officeart/2005/8/layout/list1"/>
    <dgm:cxn modelId="{9B5215C5-71C1-4822-860C-C95D8CCAAB1F}" type="presParOf" srcId="{ECA9FF28-B2C2-40F0-A050-41CAF6235249}" destId="{5B1B0653-A2FA-452A-A5BC-A19734F21B90}" srcOrd="1" destOrd="0" presId="urn:microsoft.com/office/officeart/2005/8/layout/list1"/>
    <dgm:cxn modelId="{E96D52EA-D989-409C-A57D-352EEF685DFB}" type="presParOf" srcId="{05493228-99B1-474E-B5B1-857116542113}" destId="{51CE2F64-46C7-4F8B-8282-7931FC36815C}" srcOrd="9" destOrd="0" presId="urn:microsoft.com/office/officeart/2005/8/layout/list1"/>
    <dgm:cxn modelId="{E22ADA43-929A-4DDB-B971-CF0B5B309CC5}" type="presParOf" srcId="{05493228-99B1-474E-B5B1-857116542113}" destId="{09EE2A81-6E58-4B91-9FF0-04777E96637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B9F2A01-F499-4355-AF95-2F35B15B328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B6FC775-160F-4673-B694-EDE3141B65AA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Introduzido no Nordeste por Tomé de Souza, o gado era usado para mover moendas e transportar cana. </a:t>
          </a:r>
        </a:p>
      </dgm:t>
    </dgm:pt>
    <dgm:pt modelId="{8E3153CE-D973-4F6C-AECB-CB77DD498408}" type="parTrans" cxnId="{06F324D9-0A6A-4496-AF27-FEFBA837C8E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CCAD905-6638-40CA-9521-73BCEB54EBDE}" type="sibTrans" cxnId="{06F324D9-0A6A-4496-AF27-FEFBA837C8E8}">
      <dgm:prSet custT="1"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53D3FE0-184E-4141-8325-537C613CDFC9}">
      <dgm:prSet phldrT="[Texto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Com o crescimento dos rebanhos, os animais passaram a ser vistos como estorvos. </a:t>
          </a:r>
        </a:p>
      </dgm:t>
    </dgm:pt>
    <dgm:pt modelId="{7DDD129D-6F3B-49B2-B828-4E8BF240B360}" type="parTrans" cxnId="{4A719CED-4A54-462D-99BC-61EB6030904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60CFF66-F990-45DB-BE9B-E85DD1D69ED1}" type="sibTrans" cxnId="{4A719CED-4A54-462D-99BC-61EB6030904A}">
      <dgm:prSet custT="1"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13A6EB8-151D-4A3A-8AE9-992275339229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1701, o rei de Portugal proibiu a criação de gado no litoral. </a:t>
          </a:r>
        </a:p>
      </dgm:t>
    </dgm:pt>
    <dgm:pt modelId="{D807354F-CEEB-4715-8A3D-C8FF712D9A92}" type="parTrans" cxnId="{ACE26EF9-43AB-414C-A57C-F64AB4D7364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51E4684-7BE2-44E1-90A8-E855789EA7E6}" type="sibTrans" cxnId="{ACE26EF9-43AB-414C-A57C-F64AB4D7364E}">
      <dgm:prSet custT="1"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BD07959-EC1E-4529-9C08-D1D23D96445C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Isso contribuiu para o avanço do gado pelo sertão.</a:t>
          </a:r>
        </a:p>
      </dgm:t>
    </dgm:pt>
    <dgm:pt modelId="{F9BA69CA-AB5F-447D-9EB0-18C42D44013E}" type="parTrans" cxnId="{9CB48CD3-91CA-45C2-B250-8A7A7A81A5F1}">
      <dgm:prSet/>
      <dgm:spPr/>
      <dgm:t>
        <a:bodyPr/>
        <a:lstStyle/>
        <a:p>
          <a:endParaRPr lang="pt-BR"/>
        </a:p>
      </dgm:t>
    </dgm:pt>
    <dgm:pt modelId="{91824000-CB04-4301-8C2F-4C120FFD21EB}" type="sibTrans" cxnId="{9CB48CD3-91CA-45C2-B250-8A7A7A81A5F1}">
      <dgm:prSet/>
      <dgm:spPr/>
      <dgm:t>
        <a:bodyPr/>
        <a:lstStyle/>
        <a:p>
          <a:endParaRPr lang="pt-BR"/>
        </a:p>
      </dgm:t>
    </dgm:pt>
    <dgm:pt modelId="{392043CE-E51E-473D-B28D-B419A3A8AF28}" type="pres">
      <dgm:prSet presAssocID="{5B9F2A01-F499-4355-AF95-2F35B15B328F}" presName="diagram" presStyleCnt="0">
        <dgm:presLayoutVars>
          <dgm:dir/>
          <dgm:resizeHandles val="exact"/>
        </dgm:presLayoutVars>
      </dgm:prSet>
      <dgm:spPr/>
    </dgm:pt>
    <dgm:pt modelId="{2F6AA7B5-5BF3-41E6-B5B8-3806CFAC8CC1}" type="pres">
      <dgm:prSet presAssocID="{6B6FC775-160F-4673-B694-EDE3141B65AA}" presName="node" presStyleLbl="node1" presStyleIdx="0" presStyleCnt="4" custScaleX="248020" custScaleY="198509">
        <dgm:presLayoutVars>
          <dgm:bulletEnabled val="1"/>
        </dgm:presLayoutVars>
      </dgm:prSet>
      <dgm:spPr/>
    </dgm:pt>
    <dgm:pt modelId="{8A7499A5-4400-4FD7-B9A8-7AA9F9F25AAA}" type="pres">
      <dgm:prSet presAssocID="{CCCAD905-6638-40CA-9521-73BCEB54EBDE}" presName="sibTrans" presStyleLbl="sibTrans2D1" presStyleIdx="0" presStyleCnt="3"/>
      <dgm:spPr/>
    </dgm:pt>
    <dgm:pt modelId="{1A6E8C30-E6B4-4FB8-90ED-8EBA15187DA2}" type="pres">
      <dgm:prSet presAssocID="{CCCAD905-6638-40CA-9521-73BCEB54EBDE}" presName="connectorText" presStyleLbl="sibTrans2D1" presStyleIdx="0" presStyleCnt="3"/>
      <dgm:spPr/>
    </dgm:pt>
    <dgm:pt modelId="{53C51051-7CFB-4FC8-A0BB-2578C8492F85}" type="pres">
      <dgm:prSet presAssocID="{053D3FE0-184E-4141-8325-537C613CDFC9}" presName="node" presStyleLbl="node1" presStyleIdx="1" presStyleCnt="4" custScaleX="231400" custScaleY="198509">
        <dgm:presLayoutVars>
          <dgm:bulletEnabled val="1"/>
        </dgm:presLayoutVars>
      </dgm:prSet>
      <dgm:spPr/>
    </dgm:pt>
    <dgm:pt modelId="{A080767A-7C01-4199-8D8D-F15D795B9D84}" type="pres">
      <dgm:prSet presAssocID="{660CFF66-F990-45DB-BE9B-E85DD1D69ED1}" presName="sibTrans" presStyleLbl="sibTrans2D1" presStyleIdx="1" presStyleCnt="3"/>
      <dgm:spPr/>
    </dgm:pt>
    <dgm:pt modelId="{A453DA67-0669-4629-96F6-4086E1C3594E}" type="pres">
      <dgm:prSet presAssocID="{660CFF66-F990-45DB-BE9B-E85DD1D69ED1}" presName="connectorText" presStyleLbl="sibTrans2D1" presStyleIdx="1" presStyleCnt="3"/>
      <dgm:spPr/>
    </dgm:pt>
    <dgm:pt modelId="{C985EFB9-A754-474D-A951-3E67CCBA8E5F}" type="pres">
      <dgm:prSet presAssocID="{913A6EB8-151D-4A3A-8AE9-992275339229}" presName="node" presStyleLbl="node1" presStyleIdx="2" presStyleCnt="4" custScaleX="231400" custScaleY="198509">
        <dgm:presLayoutVars>
          <dgm:bulletEnabled val="1"/>
        </dgm:presLayoutVars>
      </dgm:prSet>
      <dgm:spPr/>
    </dgm:pt>
    <dgm:pt modelId="{2B3AD8D7-5F6A-415B-9F39-FDD903D0A55C}" type="pres">
      <dgm:prSet presAssocID="{351E4684-7BE2-44E1-90A8-E855789EA7E6}" presName="sibTrans" presStyleLbl="sibTrans2D1" presStyleIdx="2" presStyleCnt="3"/>
      <dgm:spPr/>
    </dgm:pt>
    <dgm:pt modelId="{70318480-157C-4FD7-99E6-108CE5D623DE}" type="pres">
      <dgm:prSet presAssocID="{351E4684-7BE2-44E1-90A8-E855789EA7E6}" presName="connectorText" presStyleLbl="sibTrans2D1" presStyleIdx="2" presStyleCnt="3"/>
      <dgm:spPr/>
    </dgm:pt>
    <dgm:pt modelId="{6568FEF8-DA63-42C0-997D-5985FB2FA9D4}" type="pres">
      <dgm:prSet presAssocID="{BBD07959-EC1E-4529-9C08-D1D23D96445C}" presName="node" presStyleLbl="node1" presStyleIdx="3" presStyleCnt="4" custScaleX="241633" custScaleY="194359">
        <dgm:presLayoutVars>
          <dgm:bulletEnabled val="1"/>
        </dgm:presLayoutVars>
      </dgm:prSet>
      <dgm:spPr/>
    </dgm:pt>
  </dgm:ptLst>
  <dgm:cxnLst>
    <dgm:cxn modelId="{3AE93B06-E709-4180-9ECA-23FBC31D8184}" type="presOf" srcId="{351E4684-7BE2-44E1-90A8-E855789EA7E6}" destId="{70318480-157C-4FD7-99E6-108CE5D623DE}" srcOrd="1" destOrd="0" presId="urn:microsoft.com/office/officeart/2005/8/layout/process5"/>
    <dgm:cxn modelId="{09329E28-43ED-4BD1-BCF6-4BE9B5AEC6E3}" type="presOf" srcId="{BBD07959-EC1E-4529-9C08-D1D23D96445C}" destId="{6568FEF8-DA63-42C0-997D-5985FB2FA9D4}" srcOrd="0" destOrd="0" presId="urn:microsoft.com/office/officeart/2005/8/layout/process5"/>
    <dgm:cxn modelId="{8E683838-1CAC-4AA3-9963-89CFAF2F20E6}" type="presOf" srcId="{660CFF66-F990-45DB-BE9B-E85DD1D69ED1}" destId="{A453DA67-0669-4629-96F6-4086E1C3594E}" srcOrd="1" destOrd="0" presId="urn:microsoft.com/office/officeart/2005/8/layout/process5"/>
    <dgm:cxn modelId="{24824962-FDFB-4112-9CB6-6D03C7B82A79}" type="presOf" srcId="{5B9F2A01-F499-4355-AF95-2F35B15B328F}" destId="{392043CE-E51E-473D-B28D-B419A3A8AF28}" srcOrd="0" destOrd="0" presId="urn:microsoft.com/office/officeart/2005/8/layout/process5"/>
    <dgm:cxn modelId="{3A4AB46E-8D07-4980-8899-5A7F7B8F0DC0}" type="presOf" srcId="{913A6EB8-151D-4A3A-8AE9-992275339229}" destId="{C985EFB9-A754-474D-A951-3E67CCBA8E5F}" srcOrd="0" destOrd="0" presId="urn:microsoft.com/office/officeart/2005/8/layout/process5"/>
    <dgm:cxn modelId="{BDA70F90-E275-4300-A7C9-90196AD901AA}" type="presOf" srcId="{660CFF66-F990-45DB-BE9B-E85DD1D69ED1}" destId="{A080767A-7C01-4199-8D8D-F15D795B9D84}" srcOrd="0" destOrd="0" presId="urn:microsoft.com/office/officeart/2005/8/layout/process5"/>
    <dgm:cxn modelId="{921F6EB1-EE76-4124-AE2C-D7A91999409C}" type="presOf" srcId="{CCCAD905-6638-40CA-9521-73BCEB54EBDE}" destId="{8A7499A5-4400-4FD7-B9A8-7AA9F9F25AAA}" srcOrd="0" destOrd="0" presId="urn:microsoft.com/office/officeart/2005/8/layout/process5"/>
    <dgm:cxn modelId="{698703BC-6D38-497D-88AB-50AF7D2C2ABC}" type="presOf" srcId="{CCCAD905-6638-40CA-9521-73BCEB54EBDE}" destId="{1A6E8C30-E6B4-4FB8-90ED-8EBA15187DA2}" srcOrd="1" destOrd="0" presId="urn:microsoft.com/office/officeart/2005/8/layout/process5"/>
    <dgm:cxn modelId="{9CB48CD3-91CA-45C2-B250-8A7A7A81A5F1}" srcId="{5B9F2A01-F499-4355-AF95-2F35B15B328F}" destId="{BBD07959-EC1E-4529-9C08-D1D23D96445C}" srcOrd="3" destOrd="0" parTransId="{F9BA69CA-AB5F-447D-9EB0-18C42D44013E}" sibTransId="{91824000-CB04-4301-8C2F-4C120FFD21EB}"/>
    <dgm:cxn modelId="{06F324D9-0A6A-4496-AF27-FEFBA837C8E8}" srcId="{5B9F2A01-F499-4355-AF95-2F35B15B328F}" destId="{6B6FC775-160F-4673-B694-EDE3141B65AA}" srcOrd="0" destOrd="0" parTransId="{8E3153CE-D973-4F6C-AECB-CB77DD498408}" sibTransId="{CCCAD905-6638-40CA-9521-73BCEB54EBDE}"/>
    <dgm:cxn modelId="{43BFE7DB-A5FF-481B-899E-5C21D1A56149}" type="presOf" srcId="{6B6FC775-160F-4673-B694-EDE3141B65AA}" destId="{2F6AA7B5-5BF3-41E6-B5B8-3806CFAC8CC1}" srcOrd="0" destOrd="0" presId="urn:microsoft.com/office/officeart/2005/8/layout/process5"/>
    <dgm:cxn modelId="{0D723CDD-14DF-4912-A1B8-DD86A93E58AE}" type="presOf" srcId="{351E4684-7BE2-44E1-90A8-E855789EA7E6}" destId="{2B3AD8D7-5F6A-415B-9F39-FDD903D0A55C}" srcOrd="0" destOrd="0" presId="urn:microsoft.com/office/officeart/2005/8/layout/process5"/>
    <dgm:cxn modelId="{4A719CED-4A54-462D-99BC-61EB6030904A}" srcId="{5B9F2A01-F499-4355-AF95-2F35B15B328F}" destId="{053D3FE0-184E-4141-8325-537C613CDFC9}" srcOrd="1" destOrd="0" parTransId="{7DDD129D-6F3B-49B2-B828-4E8BF240B360}" sibTransId="{660CFF66-F990-45DB-BE9B-E85DD1D69ED1}"/>
    <dgm:cxn modelId="{4D5B25F2-D564-415B-8FAB-04A844C914BC}" type="presOf" srcId="{053D3FE0-184E-4141-8325-537C613CDFC9}" destId="{53C51051-7CFB-4FC8-A0BB-2578C8492F85}" srcOrd="0" destOrd="0" presId="urn:microsoft.com/office/officeart/2005/8/layout/process5"/>
    <dgm:cxn modelId="{ACE26EF9-43AB-414C-A57C-F64AB4D7364E}" srcId="{5B9F2A01-F499-4355-AF95-2F35B15B328F}" destId="{913A6EB8-151D-4A3A-8AE9-992275339229}" srcOrd="2" destOrd="0" parTransId="{D807354F-CEEB-4715-8A3D-C8FF712D9A92}" sibTransId="{351E4684-7BE2-44E1-90A8-E855789EA7E6}"/>
    <dgm:cxn modelId="{42D9A10C-DF1C-4CEE-9E3A-5CA95A877E3C}" type="presParOf" srcId="{392043CE-E51E-473D-B28D-B419A3A8AF28}" destId="{2F6AA7B5-5BF3-41E6-B5B8-3806CFAC8CC1}" srcOrd="0" destOrd="0" presId="urn:microsoft.com/office/officeart/2005/8/layout/process5"/>
    <dgm:cxn modelId="{C3B94EBE-FBE0-4FA9-AD60-B2A9815FBA9C}" type="presParOf" srcId="{392043CE-E51E-473D-B28D-B419A3A8AF28}" destId="{8A7499A5-4400-4FD7-B9A8-7AA9F9F25AAA}" srcOrd="1" destOrd="0" presId="urn:microsoft.com/office/officeart/2005/8/layout/process5"/>
    <dgm:cxn modelId="{EE7E3C4B-6529-4E3E-A7A2-BA48EB980C07}" type="presParOf" srcId="{8A7499A5-4400-4FD7-B9A8-7AA9F9F25AAA}" destId="{1A6E8C30-E6B4-4FB8-90ED-8EBA15187DA2}" srcOrd="0" destOrd="0" presId="urn:microsoft.com/office/officeart/2005/8/layout/process5"/>
    <dgm:cxn modelId="{311B67A0-32BF-4551-9E6D-63326E461DE8}" type="presParOf" srcId="{392043CE-E51E-473D-B28D-B419A3A8AF28}" destId="{53C51051-7CFB-4FC8-A0BB-2578C8492F85}" srcOrd="2" destOrd="0" presId="urn:microsoft.com/office/officeart/2005/8/layout/process5"/>
    <dgm:cxn modelId="{FDCE3B24-1360-4298-A3B8-846D00F5E78D}" type="presParOf" srcId="{392043CE-E51E-473D-B28D-B419A3A8AF28}" destId="{A080767A-7C01-4199-8D8D-F15D795B9D84}" srcOrd="3" destOrd="0" presId="urn:microsoft.com/office/officeart/2005/8/layout/process5"/>
    <dgm:cxn modelId="{1C41A121-EB84-4660-9DBD-01CEF5BCD641}" type="presParOf" srcId="{A080767A-7C01-4199-8D8D-F15D795B9D84}" destId="{A453DA67-0669-4629-96F6-4086E1C3594E}" srcOrd="0" destOrd="0" presId="urn:microsoft.com/office/officeart/2005/8/layout/process5"/>
    <dgm:cxn modelId="{56793506-72A7-4149-9442-5F173155561E}" type="presParOf" srcId="{392043CE-E51E-473D-B28D-B419A3A8AF28}" destId="{C985EFB9-A754-474D-A951-3E67CCBA8E5F}" srcOrd="4" destOrd="0" presId="urn:microsoft.com/office/officeart/2005/8/layout/process5"/>
    <dgm:cxn modelId="{3F4EA3CE-7C2D-4F15-81E0-690DE3FA2585}" type="presParOf" srcId="{392043CE-E51E-473D-B28D-B419A3A8AF28}" destId="{2B3AD8D7-5F6A-415B-9F39-FDD903D0A55C}" srcOrd="5" destOrd="0" presId="urn:microsoft.com/office/officeart/2005/8/layout/process5"/>
    <dgm:cxn modelId="{FC155482-34AD-447C-83DA-A57E4AFDDF06}" type="presParOf" srcId="{2B3AD8D7-5F6A-415B-9F39-FDD903D0A55C}" destId="{70318480-157C-4FD7-99E6-108CE5D623DE}" srcOrd="0" destOrd="0" presId="urn:microsoft.com/office/officeart/2005/8/layout/process5"/>
    <dgm:cxn modelId="{B68CFFF4-9BFE-4565-A3B2-00CE88851054}" type="presParOf" srcId="{392043CE-E51E-473D-B28D-B419A3A8AF28}" destId="{6568FEF8-DA63-42C0-997D-5985FB2FA9D4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A5DBA63-DA4D-41C8-BD31-1EE4F366F52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18BB8DF-6D1D-47DF-88FE-64ADCB548FE0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Principais tratados</a:t>
          </a:r>
        </a:p>
      </dgm:t>
    </dgm:pt>
    <dgm:pt modelId="{5B03563A-903E-49E6-A9C8-686BF4D5B24C}" type="parTrans" cxnId="{3FB0E612-093D-4F40-9407-ED312DD5A8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FA02F0B-1D2B-4466-BFB6-DE57ADA99677}" type="sibTrans" cxnId="{3FB0E612-093D-4F40-9407-ED312DD5A8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46D319C-B3E3-4451-BAD1-CFB9E1E64AB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Tratado de Madri (1750)</a:t>
          </a:r>
        </a:p>
      </dgm:t>
    </dgm:pt>
    <dgm:pt modelId="{AF7E742B-1179-4DDF-8AF0-8FA5B0D5D8F7}" type="parTrans" cxnId="{88CFDF0D-DF39-434A-B139-F3824CE7179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8AF3E9B-6087-48C8-89EE-1F5473C2A8B0}" type="sibTrans" cxnId="{88CFDF0D-DF39-434A-B139-F3824CE71793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00B107A-DA07-4B2F-969E-4E798A038645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Tratado de Santo Ildefonso (1777)</a:t>
          </a:r>
        </a:p>
      </dgm:t>
    </dgm:pt>
    <dgm:pt modelId="{5E8D42BA-922C-44D7-A8A5-F40D3D961A33}" type="parTrans" cxnId="{D2833F83-9B2C-44E7-A310-C26E982AA49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17D0041-FEDE-475A-A7F5-EAC2CF036895}" type="sibTrans" cxnId="{D2833F83-9B2C-44E7-A310-C26E982AA49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FF0C806-A82C-427C-8F1A-7B15D77190D8}">
      <dgm:prSet phldrT="[Texto]" custT="1"/>
      <dgm:spPr/>
      <dgm:t>
        <a:bodyPr/>
        <a:lstStyle/>
        <a:p>
          <a:pPr algn="ctr"/>
          <a:r>
            <a:rPr lang="pt-BR" sz="2500" dirty="0">
              <a:latin typeface="Roboto" pitchFamily="2" charset="0"/>
              <a:ea typeface="Roboto" pitchFamily="2" charset="0"/>
            </a:rPr>
            <a:t>Tratado de Badajós (1801)</a:t>
          </a:r>
        </a:p>
      </dgm:t>
    </dgm:pt>
    <dgm:pt modelId="{F991B568-B978-4918-98C1-3A2C77526EA4}" type="parTrans" cxnId="{347D5058-15E7-4764-962D-E33D0BD5B43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5786F44-4864-4B05-AF19-68A7CEC384F3}" type="sibTrans" cxnId="{347D5058-15E7-4764-962D-E33D0BD5B43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2E2DD86-F9DE-4693-9869-425CC4FCCD3D}" type="pres">
      <dgm:prSet presAssocID="{4A5DBA63-DA4D-41C8-BD31-1EE4F366F5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290FDE-A30C-4559-8BE9-D318B0E3718B}" type="pres">
      <dgm:prSet presAssocID="{218BB8DF-6D1D-47DF-88FE-64ADCB548FE0}" presName="hierRoot1" presStyleCnt="0">
        <dgm:presLayoutVars>
          <dgm:hierBranch val="init"/>
        </dgm:presLayoutVars>
      </dgm:prSet>
      <dgm:spPr/>
    </dgm:pt>
    <dgm:pt modelId="{DF89DD1C-A45A-4870-9AF0-CB158B2B7530}" type="pres">
      <dgm:prSet presAssocID="{218BB8DF-6D1D-47DF-88FE-64ADCB548FE0}" presName="rootComposite1" presStyleCnt="0"/>
      <dgm:spPr/>
    </dgm:pt>
    <dgm:pt modelId="{D286D189-BD71-4639-9F3F-5135EBA47924}" type="pres">
      <dgm:prSet presAssocID="{218BB8DF-6D1D-47DF-88FE-64ADCB548FE0}" presName="rootText1" presStyleLbl="node0" presStyleIdx="0" presStyleCnt="1" custScaleX="124509">
        <dgm:presLayoutVars>
          <dgm:chPref val="3"/>
        </dgm:presLayoutVars>
      </dgm:prSet>
      <dgm:spPr/>
    </dgm:pt>
    <dgm:pt modelId="{BD20E9E9-2001-49A1-AD25-4CC22F273C79}" type="pres">
      <dgm:prSet presAssocID="{218BB8DF-6D1D-47DF-88FE-64ADCB548FE0}" presName="rootConnector1" presStyleLbl="node1" presStyleIdx="0" presStyleCnt="0"/>
      <dgm:spPr/>
    </dgm:pt>
    <dgm:pt modelId="{130069F4-7391-45C7-9B44-0A221EA1F827}" type="pres">
      <dgm:prSet presAssocID="{218BB8DF-6D1D-47DF-88FE-64ADCB548FE0}" presName="hierChild2" presStyleCnt="0"/>
      <dgm:spPr/>
    </dgm:pt>
    <dgm:pt modelId="{0D5A7FD8-6385-4D80-A678-572B96C87BE8}" type="pres">
      <dgm:prSet presAssocID="{AF7E742B-1179-4DDF-8AF0-8FA5B0D5D8F7}" presName="Name64" presStyleLbl="parChTrans1D2" presStyleIdx="0" presStyleCnt="3"/>
      <dgm:spPr/>
    </dgm:pt>
    <dgm:pt modelId="{EDBD47A0-2721-46B4-BB21-2CBB75A91680}" type="pres">
      <dgm:prSet presAssocID="{F46D319C-B3E3-4451-BAD1-CFB9E1E64AB7}" presName="hierRoot2" presStyleCnt="0">
        <dgm:presLayoutVars>
          <dgm:hierBranch val="init"/>
        </dgm:presLayoutVars>
      </dgm:prSet>
      <dgm:spPr/>
    </dgm:pt>
    <dgm:pt modelId="{E91BE6B8-9209-4EEC-AEBE-5E6BF706B71E}" type="pres">
      <dgm:prSet presAssocID="{F46D319C-B3E3-4451-BAD1-CFB9E1E64AB7}" presName="rootComposite" presStyleCnt="0"/>
      <dgm:spPr/>
    </dgm:pt>
    <dgm:pt modelId="{742114DE-C19C-44A7-B765-160152280B65}" type="pres">
      <dgm:prSet presAssocID="{F46D319C-B3E3-4451-BAD1-CFB9E1E64AB7}" presName="rootText" presStyleLbl="node2" presStyleIdx="0" presStyleCnt="3" custScaleX="124509">
        <dgm:presLayoutVars>
          <dgm:chPref val="3"/>
        </dgm:presLayoutVars>
      </dgm:prSet>
      <dgm:spPr/>
    </dgm:pt>
    <dgm:pt modelId="{49631175-FF4E-4921-BD12-6E26FF80852D}" type="pres">
      <dgm:prSet presAssocID="{F46D319C-B3E3-4451-BAD1-CFB9E1E64AB7}" presName="rootConnector" presStyleLbl="node2" presStyleIdx="0" presStyleCnt="3"/>
      <dgm:spPr/>
    </dgm:pt>
    <dgm:pt modelId="{00AE3B12-111B-4D48-8773-7A81A76CAEC4}" type="pres">
      <dgm:prSet presAssocID="{F46D319C-B3E3-4451-BAD1-CFB9E1E64AB7}" presName="hierChild4" presStyleCnt="0"/>
      <dgm:spPr/>
    </dgm:pt>
    <dgm:pt modelId="{4D94A41D-FF04-4D6E-8349-20DA851A477D}" type="pres">
      <dgm:prSet presAssocID="{F46D319C-B3E3-4451-BAD1-CFB9E1E64AB7}" presName="hierChild5" presStyleCnt="0"/>
      <dgm:spPr/>
    </dgm:pt>
    <dgm:pt modelId="{0FA2A93E-0AA5-46E2-837B-CBB1AE57EF5E}" type="pres">
      <dgm:prSet presAssocID="{5E8D42BA-922C-44D7-A8A5-F40D3D961A33}" presName="Name64" presStyleLbl="parChTrans1D2" presStyleIdx="1" presStyleCnt="3"/>
      <dgm:spPr/>
    </dgm:pt>
    <dgm:pt modelId="{B11A6A18-F556-46FD-8EE5-4B0967EE4538}" type="pres">
      <dgm:prSet presAssocID="{000B107A-DA07-4B2F-969E-4E798A038645}" presName="hierRoot2" presStyleCnt="0">
        <dgm:presLayoutVars>
          <dgm:hierBranch val="init"/>
        </dgm:presLayoutVars>
      </dgm:prSet>
      <dgm:spPr/>
    </dgm:pt>
    <dgm:pt modelId="{0653489A-F44A-48DE-B9D1-DBC3D4EE32F5}" type="pres">
      <dgm:prSet presAssocID="{000B107A-DA07-4B2F-969E-4E798A038645}" presName="rootComposite" presStyleCnt="0"/>
      <dgm:spPr/>
    </dgm:pt>
    <dgm:pt modelId="{3CAA0C6A-2302-4E73-9067-169A46C2400A}" type="pres">
      <dgm:prSet presAssocID="{000B107A-DA07-4B2F-969E-4E798A038645}" presName="rootText" presStyleLbl="node2" presStyleIdx="1" presStyleCnt="3" custScaleX="124509">
        <dgm:presLayoutVars>
          <dgm:chPref val="3"/>
        </dgm:presLayoutVars>
      </dgm:prSet>
      <dgm:spPr/>
    </dgm:pt>
    <dgm:pt modelId="{68F5D614-B18B-49D0-95B4-21757D1D5BF5}" type="pres">
      <dgm:prSet presAssocID="{000B107A-DA07-4B2F-969E-4E798A038645}" presName="rootConnector" presStyleLbl="node2" presStyleIdx="1" presStyleCnt="3"/>
      <dgm:spPr/>
    </dgm:pt>
    <dgm:pt modelId="{31C815EE-CAF0-4934-9C83-41FEAF4FB54A}" type="pres">
      <dgm:prSet presAssocID="{000B107A-DA07-4B2F-969E-4E798A038645}" presName="hierChild4" presStyleCnt="0"/>
      <dgm:spPr/>
    </dgm:pt>
    <dgm:pt modelId="{C9B74561-9CDA-45D5-8E66-F6E4E9F49AEC}" type="pres">
      <dgm:prSet presAssocID="{000B107A-DA07-4B2F-969E-4E798A038645}" presName="hierChild5" presStyleCnt="0"/>
      <dgm:spPr/>
    </dgm:pt>
    <dgm:pt modelId="{9C1AEDC4-EAB2-4D0F-BB48-A054AA958E1F}" type="pres">
      <dgm:prSet presAssocID="{F991B568-B978-4918-98C1-3A2C77526EA4}" presName="Name64" presStyleLbl="parChTrans1D2" presStyleIdx="2" presStyleCnt="3"/>
      <dgm:spPr/>
    </dgm:pt>
    <dgm:pt modelId="{2D5E0EC4-BB67-4914-A370-BF8A29DDA4B9}" type="pres">
      <dgm:prSet presAssocID="{0FF0C806-A82C-427C-8F1A-7B15D77190D8}" presName="hierRoot2" presStyleCnt="0">
        <dgm:presLayoutVars>
          <dgm:hierBranch val="init"/>
        </dgm:presLayoutVars>
      </dgm:prSet>
      <dgm:spPr/>
    </dgm:pt>
    <dgm:pt modelId="{4910F278-C125-4A86-BA6E-13D55C5DA380}" type="pres">
      <dgm:prSet presAssocID="{0FF0C806-A82C-427C-8F1A-7B15D77190D8}" presName="rootComposite" presStyleCnt="0"/>
      <dgm:spPr/>
    </dgm:pt>
    <dgm:pt modelId="{D214537F-D252-46CC-8D40-6D6034D8C27B}" type="pres">
      <dgm:prSet presAssocID="{0FF0C806-A82C-427C-8F1A-7B15D77190D8}" presName="rootText" presStyleLbl="node2" presStyleIdx="2" presStyleCnt="3" custScaleX="124509">
        <dgm:presLayoutVars>
          <dgm:chPref val="3"/>
        </dgm:presLayoutVars>
      </dgm:prSet>
      <dgm:spPr/>
    </dgm:pt>
    <dgm:pt modelId="{B5361920-5B15-40EE-B29F-C07FD3C31661}" type="pres">
      <dgm:prSet presAssocID="{0FF0C806-A82C-427C-8F1A-7B15D77190D8}" presName="rootConnector" presStyleLbl="node2" presStyleIdx="2" presStyleCnt="3"/>
      <dgm:spPr/>
    </dgm:pt>
    <dgm:pt modelId="{07DF2188-DC11-475D-BA6D-EC8DA2190462}" type="pres">
      <dgm:prSet presAssocID="{0FF0C806-A82C-427C-8F1A-7B15D77190D8}" presName="hierChild4" presStyleCnt="0"/>
      <dgm:spPr/>
    </dgm:pt>
    <dgm:pt modelId="{FFDFBC02-4AA7-4272-9979-7890BA2DD56A}" type="pres">
      <dgm:prSet presAssocID="{0FF0C806-A82C-427C-8F1A-7B15D77190D8}" presName="hierChild5" presStyleCnt="0"/>
      <dgm:spPr/>
    </dgm:pt>
    <dgm:pt modelId="{E6BADD87-8335-4C5C-9FD5-9BEF91DA2C28}" type="pres">
      <dgm:prSet presAssocID="{218BB8DF-6D1D-47DF-88FE-64ADCB548FE0}" presName="hierChild3" presStyleCnt="0"/>
      <dgm:spPr/>
    </dgm:pt>
  </dgm:ptLst>
  <dgm:cxnLst>
    <dgm:cxn modelId="{88CFDF0D-DF39-434A-B139-F3824CE71793}" srcId="{218BB8DF-6D1D-47DF-88FE-64ADCB548FE0}" destId="{F46D319C-B3E3-4451-BAD1-CFB9E1E64AB7}" srcOrd="0" destOrd="0" parTransId="{AF7E742B-1179-4DDF-8AF0-8FA5B0D5D8F7}" sibTransId="{58AF3E9B-6087-48C8-89EE-1F5473C2A8B0}"/>
    <dgm:cxn modelId="{3FB0E612-093D-4F40-9407-ED312DD5A8F6}" srcId="{4A5DBA63-DA4D-41C8-BD31-1EE4F366F52C}" destId="{218BB8DF-6D1D-47DF-88FE-64ADCB548FE0}" srcOrd="0" destOrd="0" parTransId="{5B03563A-903E-49E6-A9C8-686BF4D5B24C}" sibTransId="{0FA02F0B-1D2B-4466-BFB6-DE57ADA99677}"/>
    <dgm:cxn modelId="{FA837315-13EA-4AC7-9E2D-80B7E4166DF6}" type="presOf" srcId="{F46D319C-B3E3-4451-BAD1-CFB9E1E64AB7}" destId="{49631175-FF4E-4921-BD12-6E26FF80852D}" srcOrd="1" destOrd="0" presId="urn:microsoft.com/office/officeart/2009/3/layout/HorizontalOrganizationChart"/>
    <dgm:cxn modelId="{ADBE9D24-B21A-41C0-A570-A14D5330F7BD}" type="presOf" srcId="{AF7E742B-1179-4DDF-8AF0-8FA5B0D5D8F7}" destId="{0D5A7FD8-6385-4D80-A678-572B96C87BE8}" srcOrd="0" destOrd="0" presId="urn:microsoft.com/office/officeart/2009/3/layout/HorizontalOrganizationChart"/>
    <dgm:cxn modelId="{1BDE015E-22C6-44BC-972B-A8B5B03827F8}" type="presOf" srcId="{000B107A-DA07-4B2F-969E-4E798A038645}" destId="{3CAA0C6A-2302-4E73-9067-169A46C2400A}" srcOrd="0" destOrd="0" presId="urn:microsoft.com/office/officeart/2009/3/layout/HorizontalOrganizationChart"/>
    <dgm:cxn modelId="{2ED35044-7164-4EF5-8053-DEFA245C3813}" type="presOf" srcId="{218BB8DF-6D1D-47DF-88FE-64ADCB548FE0}" destId="{BD20E9E9-2001-49A1-AD25-4CC22F273C79}" srcOrd="1" destOrd="0" presId="urn:microsoft.com/office/officeart/2009/3/layout/HorizontalOrganizationChart"/>
    <dgm:cxn modelId="{2E7F3367-188F-439D-B35F-FF4307967758}" type="presOf" srcId="{5E8D42BA-922C-44D7-A8A5-F40D3D961A33}" destId="{0FA2A93E-0AA5-46E2-837B-CBB1AE57EF5E}" srcOrd="0" destOrd="0" presId="urn:microsoft.com/office/officeart/2009/3/layout/HorizontalOrganizationChart"/>
    <dgm:cxn modelId="{347D5058-15E7-4764-962D-E33D0BD5B435}" srcId="{218BB8DF-6D1D-47DF-88FE-64ADCB548FE0}" destId="{0FF0C806-A82C-427C-8F1A-7B15D77190D8}" srcOrd="2" destOrd="0" parTransId="{F991B568-B978-4918-98C1-3A2C77526EA4}" sibTransId="{05786F44-4864-4B05-AF19-68A7CEC384F3}"/>
    <dgm:cxn modelId="{D2241279-3929-4B40-9BE3-D91400404937}" type="presOf" srcId="{F991B568-B978-4918-98C1-3A2C77526EA4}" destId="{9C1AEDC4-EAB2-4D0F-BB48-A054AA958E1F}" srcOrd="0" destOrd="0" presId="urn:microsoft.com/office/officeart/2009/3/layout/HorizontalOrganizationChart"/>
    <dgm:cxn modelId="{D2833F83-9B2C-44E7-A310-C26E982AA49E}" srcId="{218BB8DF-6D1D-47DF-88FE-64ADCB548FE0}" destId="{000B107A-DA07-4B2F-969E-4E798A038645}" srcOrd="1" destOrd="0" parTransId="{5E8D42BA-922C-44D7-A8A5-F40D3D961A33}" sibTransId="{A17D0041-FEDE-475A-A7F5-EAC2CF036895}"/>
    <dgm:cxn modelId="{CD333F8A-3547-4C8E-9BEE-2D697BC50E71}" type="presOf" srcId="{0FF0C806-A82C-427C-8F1A-7B15D77190D8}" destId="{D214537F-D252-46CC-8D40-6D6034D8C27B}" srcOrd="0" destOrd="0" presId="urn:microsoft.com/office/officeart/2009/3/layout/HorizontalOrganizationChart"/>
    <dgm:cxn modelId="{9499758D-C3DE-4DE5-B74E-0D884FF7F81C}" type="presOf" srcId="{218BB8DF-6D1D-47DF-88FE-64ADCB548FE0}" destId="{D286D189-BD71-4639-9F3F-5135EBA47924}" srcOrd="0" destOrd="0" presId="urn:microsoft.com/office/officeart/2009/3/layout/HorizontalOrganizationChart"/>
    <dgm:cxn modelId="{44F93DA3-DA5D-4164-9D92-BD49A84C3A26}" type="presOf" srcId="{F46D319C-B3E3-4451-BAD1-CFB9E1E64AB7}" destId="{742114DE-C19C-44A7-B765-160152280B65}" srcOrd="0" destOrd="0" presId="urn:microsoft.com/office/officeart/2009/3/layout/HorizontalOrganizationChart"/>
    <dgm:cxn modelId="{ACE72DA4-594E-43E3-85B7-E4EECCAD5693}" type="presOf" srcId="{4A5DBA63-DA4D-41C8-BD31-1EE4F366F52C}" destId="{22E2DD86-F9DE-4693-9869-425CC4FCCD3D}" srcOrd="0" destOrd="0" presId="urn:microsoft.com/office/officeart/2009/3/layout/HorizontalOrganizationChart"/>
    <dgm:cxn modelId="{6B2F67AA-557A-46CD-BDCC-ACD0BF79141C}" type="presOf" srcId="{0FF0C806-A82C-427C-8F1A-7B15D77190D8}" destId="{B5361920-5B15-40EE-B29F-C07FD3C31661}" srcOrd="1" destOrd="0" presId="urn:microsoft.com/office/officeart/2009/3/layout/HorizontalOrganizationChart"/>
    <dgm:cxn modelId="{33B741F8-586C-4CB8-8AE5-078FFEB67B3A}" type="presOf" srcId="{000B107A-DA07-4B2F-969E-4E798A038645}" destId="{68F5D614-B18B-49D0-95B4-21757D1D5BF5}" srcOrd="1" destOrd="0" presId="urn:microsoft.com/office/officeart/2009/3/layout/HorizontalOrganizationChart"/>
    <dgm:cxn modelId="{AA5D9CD3-0AEB-45DC-B4C5-B58852FB42FF}" type="presParOf" srcId="{22E2DD86-F9DE-4693-9869-425CC4FCCD3D}" destId="{A8290FDE-A30C-4559-8BE9-D318B0E3718B}" srcOrd="0" destOrd="0" presId="urn:microsoft.com/office/officeart/2009/3/layout/HorizontalOrganizationChart"/>
    <dgm:cxn modelId="{9F553972-AF53-4FFF-95A2-0BDC4AB1B0D0}" type="presParOf" srcId="{A8290FDE-A30C-4559-8BE9-D318B0E3718B}" destId="{DF89DD1C-A45A-4870-9AF0-CB158B2B7530}" srcOrd="0" destOrd="0" presId="urn:microsoft.com/office/officeart/2009/3/layout/HorizontalOrganizationChart"/>
    <dgm:cxn modelId="{1F61DA35-7896-4CA2-BF3F-3D33721070AD}" type="presParOf" srcId="{DF89DD1C-A45A-4870-9AF0-CB158B2B7530}" destId="{D286D189-BD71-4639-9F3F-5135EBA47924}" srcOrd="0" destOrd="0" presId="urn:microsoft.com/office/officeart/2009/3/layout/HorizontalOrganizationChart"/>
    <dgm:cxn modelId="{8BF052E9-4330-4E45-9674-38046D44A2F0}" type="presParOf" srcId="{DF89DD1C-A45A-4870-9AF0-CB158B2B7530}" destId="{BD20E9E9-2001-49A1-AD25-4CC22F273C79}" srcOrd="1" destOrd="0" presId="urn:microsoft.com/office/officeart/2009/3/layout/HorizontalOrganizationChart"/>
    <dgm:cxn modelId="{8A1A02B5-303C-4EC8-833F-7AF405F58234}" type="presParOf" srcId="{A8290FDE-A30C-4559-8BE9-D318B0E3718B}" destId="{130069F4-7391-45C7-9B44-0A221EA1F827}" srcOrd="1" destOrd="0" presId="urn:microsoft.com/office/officeart/2009/3/layout/HorizontalOrganizationChart"/>
    <dgm:cxn modelId="{E341B2D1-664B-427E-9434-23D78B69EBC7}" type="presParOf" srcId="{130069F4-7391-45C7-9B44-0A221EA1F827}" destId="{0D5A7FD8-6385-4D80-A678-572B96C87BE8}" srcOrd="0" destOrd="0" presId="urn:microsoft.com/office/officeart/2009/3/layout/HorizontalOrganizationChart"/>
    <dgm:cxn modelId="{C2BFD622-5114-4E52-96B2-2A754035728D}" type="presParOf" srcId="{130069F4-7391-45C7-9B44-0A221EA1F827}" destId="{EDBD47A0-2721-46B4-BB21-2CBB75A91680}" srcOrd="1" destOrd="0" presId="urn:microsoft.com/office/officeart/2009/3/layout/HorizontalOrganizationChart"/>
    <dgm:cxn modelId="{1115C57C-BB3E-490D-84C0-BA477D30D962}" type="presParOf" srcId="{EDBD47A0-2721-46B4-BB21-2CBB75A91680}" destId="{E91BE6B8-9209-4EEC-AEBE-5E6BF706B71E}" srcOrd="0" destOrd="0" presId="urn:microsoft.com/office/officeart/2009/3/layout/HorizontalOrganizationChart"/>
    <dgm:cxn modelId="{A9262AC4-4550-400D-9144-CE24B16B5852}" type="presParOf" srcId="{E91BE6B8-9209-4EEC-AEBE-5E6BF706B71E}" destId="{742114DE-C19C-44A7-B765-160152280B65}" srcOrd="0" destOrd="0" presId="urn:microsoft.com/office/officeart/2009/3/layout/HorizontalOrganizationChart"/>
    <dgm:cxn modelId="{CBDCBA59-730E-42B5-9A6A-6DA2D8B90DA3}" type="presParOf" srcId="{E91BE6B8-9209-4EEC-AEBE-5E6BF706B71E}" destId="{49631175-FF4E-4921-BD12-6E26FF80852D}" srcOrd="1" destOrd="0" presId="urn:microsoft.com/office/officeart/2009/3/layout/HorizontalOrganizationChart"/>
    <dgm:cxn modelId="{C4DEFA21-7F24-4D74-B606-7EB84739974A}" type="presParOf" srcId="{EDBD47A0-2721-46B4-BB21-2CBB75A91680}" destId="{00AE3B12-111B-4D48-8773-7A81A76CAEC4}" srcOrd="1" destOrd="0" presId="urn:microsoft.com/office/officeart/2009/3/layout/HorizontalOrganizationChart"/>
    <dgm:cxn modelId="{220AA7FA-B91A-45DF-8ED8-A714EF27806A}" type="presParOf" srcId="{EDBD47A0-2721-46B4-BB21-2CBB75A91680}" destId="{4D94A41D-FF04-4D6E-8349-20DA851A477D}" srcOrd="2" destOrd="0" presId="urn:microsoft.com/office/officeart/2009/3/layout/HorizontalOrganizationChart"/>
    <dgm:cxn modelId="{6B135280-6657-47B2-9478-194E15403AE0}" type="presParOf" srcId="{130069F4-7391-45C7-9B44-0A221EA1F827}" destId="{0FA2A93E-0AA5-46E2-837B-CBB1AE57EF5E}" srcOrd="2" destOrd="0" presId="urn:microsoft.com/office/officeart/2009/3/layout/HorizontalOrganizationChart"/>
    <dgm:cxn modelId="{311D9D97-A01D-4F00-969E-0F8DED7F3456}" type="presParOf" srcId="{130069F4-7391-45C7-9B44-0A221EA1F827}" destId="{B11A6A18-F556-46FD-8EE5-4B0967EE4538}" srcOrd="3" destOrd="0" presId="urn:microsoft.com/office/officeart/2009/3/layout/HorizontalOrganizationChart"/>
    <dgm:cxn modelId="{3B2F8262-7D6B-41F7-A9AD-997A1840B9C1}" type="presParOf" srcId="{B11A6A18-F556-46FD-8EE5-4B0967EE4538}" destId="{0653489A-F44A-48DE-B9D1-DBC3D4EE32F5}" srcOrd="0" destOrd="0" presId="urn:microsoft.com/office/officeart/2009/3/layout/HorizontalOrganizationChart"/>
    <dgm:cxn modelId="{CA5EF126-A8E2-47CD-849F-CFB3D9A912E2}" type="presParOf" srcId="{0653489A-F44A-48DE-B9D1-DBC3D4EE32F5}" destId="{3CAA0C6A-2302-4E73-9067-169A46C2400A}" srcOrd="0" destOrd="0" presId="urn:microsoft.com/office/officeart/2009/3/layout/HorizontalOrganizationChart"/>
    <dgm:cxn modelId="{0E2F5650-9865-4838-AB9C-A4A8C62ED8EC}" type="presParOf" srcId="{0653489A-F44A-48DE-B9D1-DBC3D4EE32F5}" destId="{68F5D614-B18B-49D0-95B4-21757D1D5BF5}" srcOrd="1" destOrd="0" presId="urn:microsoft.com/office/officeart/2009/3/layout/HorizontalOrganizationChart"/>
    <dgm:cxn modelId="{2536D3D4-40AC-4C65-B230-DE74F82CCA0A}" type="presParOf" srcId="{B11A6A18-F556-46FD-8EE5-4B0967EE4538}" destId="{31C815EE-CAF0-4934-9C83-41FEAF4FB54A}" srcOrd="1" destOrd="0" presId="urn:microsoft.com/office/officeart/2009/3/layout/HorizontalOrganizationChart"/>
    <dgm:cxn modelId="{302A4D33-E138-440F-A65C-C5B3BF8A85B8}" type="presParOf" srcId="{B11A6A18-F556-46FD-8EE5-4B0967EE4538}" destId="{C9B74561-9CDA-45D5-8E66-F6E4E9F49AEC}" srcOrd="2" destOrd="0" presId="urn:microsoft.com/office/officeart/2009/3/layout/HorizontalOrganizationChart"/>
    <dgm:cxn modelId="{D2EBB376-3C7F-4D98-98F1-6468E5DC0E48}" type="presParOf" srcId="{130069F4-7391-45C7-9B44-0A221EA1F827}" destId="{9C1AEDC4-EAB2-4D0F-BB48-A054AA958E1F}" srcOrd="4" destOrd="0" presId="urn:microsoft.com/office/officeart/2009/3/layout/HorizontalOrganizationChart"/>
    <dgm:cxn modelId="{A7732DCB-D5A6-4848-9673-AF5E5DDC3375}" type="presParOf" srcId="{130069F4-7391-45C7-9B44-0A221EA1F827}" destId="{2D5E0EC4-BB67-4914-A370-BF8A29DDA4B9}" srcOrd="5" destOrd="0" presId="urn:microsoft.com/office/officeart/2009/3/layout/HorizontalOrganizationChart"/>
    <dgm:cxn modelId="{5D7A41BF-723A-49AB-BD12-51BA38CBE0B6}" type="presParOf" srcId="{2D5E0EC4-BB67-4914-A370-BF8A29DDA4B9}" destId="{4910F278-C125-4A86-BA6E-13D55C5DA380}" srcOrd="0" destOrd="0" presId="urn:microsoft.com/office/officeart/2009/3/layout/HorizontalOrganizationChart"/>
    <dgm:cxn modelId="{5229350C-E763-4E8C-AA51-A966D0882927}" type="presParOf" srcId="{4910F278-C125-4A86-BA6E-13D55C5DA380}" destId="{D214537F-D252-46CC-8D40-6D6034D8C27B}" srcOrd="0" destOrd="0" presId="urn:microsoft.com/office/officeart/2009/3/layout/HorizontalOrganizationChart"/>
    <dgm:cxn modelId="{65E78C3D-C0B4-478B-BB95-EDE64697B672}" type="presParOf" srcId="{4910F278-C125-4A86-BA6E-13D55C5DA380}" destId="{B5361920-5B15-40EE-B29F-C07FD3C31661}" srcOrd="1" destOrd="0" presId="urn:microsoft.com/office/officeart/2009/3/layout/HorizontalOrganizationChart"/>
    <dgm:cxn modelId="{B32F3F2B-81DD-4627-AFC7-DE8BC4490B5E}" type="presParOf" srcId="{2D5E0EC4-BB67-4914-A370-BF8A29DDA4B9}" destId="{07DF2188-DC11-475D-BA6D-EC8DA2190462}" srcOrd="1" destOrd="0" presId="urn:microsoft.com/office/officeart/2009/3/layout/HorizontalOrganizationChart"/>
    <dgm:cxn modelId="{A9A9692C-DAE2-4345-928C-5B750A9352FB}" type="presParOf" srcId="{2D5E0EC4-BB67-4914-A370-BF8A29DDA4B9}" destId="{FFDFBC02-4AA7-4272-9979-7890BA2DD56A}" srcOrd="2" destOrd="0" presId="urn:microsoft.com/office/officeart/2009/3/layout/HorizontalOrganizationChart"/>
    <dgm:cxn modelId="{D204CBF4-9F57-4ED4-A76F-33A4F7643052}" type="presParOf" srcId="{A8290FDE-A30C-4559-8BE9-D318B0E3718B}" destId="{E6BADD87-8335-4C5C-9FD5-9BEF91DA2C2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8D341-AB58-4B75-9D06-DEC1833B122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6F4E5526-EFC0-42BC-B7B6-57AA2CCBC56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Com a chegada dos portugueses ao continente africano, a escravidão se avolumou e as guerras se multiplicaram. </a:t>
          </a:r>
        </a:p>
      </dgm:t>
    </dgm:pt>
    <dgm:pt modelId="{4305531E-D9C2-442D-960F-DE2D1F668784}" type="parTrans" cxnId="{E1DD1890-430A-44CA-8D99-DF21C5C8A74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96A9CE6-919F-4140-B936-7106B84AF13A}" type="sibTrans" cxnId="{E1DD1890-430A-44CA-8D99-DF21C5C8A74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762220A-303A-4DCE-9A24-481D0D059A5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Na África começaram a acontecer guerras com o objetivo de conseguir prisioneiros.</a:t>
          </a:r>
        </a:p>
      </dgm:t>
    </dgm:pt>
    <dgm:pt modelId="{D2BEA22F-7DDA-45A6-B24F-CA4BDB8ACA90}" type="parTrans" cxnId="{FFAF8060-437C-4D3D-B72C-9EB7628640B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509E1C9-3544-446C-AACF-D06F4F3F6ED8}" type="sibTrans" cxnId="{FFAF8060-437C-4D3D-B72C-9EB7628640B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2E9F2AA-BA3B-455C-90D7-B9707AEEA2E6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comércio de escravos envolveu pessoas e produtos de diversos continentes, sendo chamado de tráfico atlântico. </a:t>
          </a:r>
        </a:p>
      </dgm:t>
    </dgm:pt>
    <dgm:pt modelId="{F0CCA36F-E880-4D9D-AA2B-A0FEC176BD59}" type="parTrans" cxnId="{4C59F39E-D824-46AD-AFF4-4CD11F5A173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F584A5C-AA4B-484E-AB29-082DDA42E124}" type="sibTrans" cxnId="{4C59F39E-D824-46AD-AFF4-4CD11F5A173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3B8B089-A489-4695-8B30-44DFB4B982B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Mais de dez milhões de africanos foram trazidos da África para a América. Desses, quase cinco milhões foram destinados ao Brasil.</a:t>
          </a:r>
        </a:p>
      </dgm:t>
    </dgm:pt>
    <dgm:pt modelId="{34FF4431-250F-455C-ABDC-63BA307E988F}" type="parTrans" cxnId="{851EEB43-F3F7-4CD8-BE69-474B2BECFA9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0CB8197-04A7-4012-9575-4BDB832B7EC1}" type="sibTrans" cxnId="{851EEB43-F3F7-4CD8-BE69-474B2BECFA9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0F742E6-B6AA-48EA-8CFA-38092B7A6CF3}" type="pres">
      <dgm:prSet presAssocID="{A4C8D341-AB58-4B75-9D06-DEC1833B122A}" presName="diagram" presStyleCnt="0">
        <dgm:presLayoutVars>
          <dgm:dir/>
          <dgm:resizeHandles val="exact"/>
        </dgm:presLayoutVars>
      </dgm:prSet>
      <dgm:spPr/>
    </dgm:pt>
    <dgm:pt modelId="{A8DC5DA7-F455-4680-951B-BB952926176E}" type="pres">
      <dgm:prSet presAssocID="{6F4E5526-EFC0-42BC-B7B6-57AA2CCBC56D}" presName="node" presStyleLbl="node1" presStyleIdx="0" presStyleCnt="4">
        <dgm:presLayoutVars>
          <dgm:bulletEnabled val="1"/>
        </dgm:presLayoutVars>
      </dgm:prSet>
      <dgm:spPr/>
    </dgm:pt>
    <dgm:pt modelId="{79CDACB0-AD10-4437-8F78-BEAFF59CEF41}" type="pres">
      <dgm:prSet presAssocID="{A96A9CE6-919F-4140-B936-7106B84AF13A}" presName="sibTrans" presStyleCnt="0"/>
      <dgm:spPr/>
    </dgm:pt>
    <dgm:pt modelId="{E16EC202-2D51-47E4-B971-508CDB6688FF}" type="pres">
      <dgm:prSet presAssocID="{2762220A-303A-4DCE-9A24-481D0D059A57}" presName="node" presStyleLbl="node1" presStyleIdx="1" presStyleCnt="4">
        <dgm:presLayoutVars>
          <dgm:bulletEnabled val="1"/>
        </dgm:presLayoutVars>
      </dgm:prSet>
      <dgm:spPr/>
    </dgm:pt>
    <dgm:pt modelId="{B507093A-3A4D-4286-B269-725515FE82F8}" type="pres">
      <dgm:prSet presAssocID="{6509E1C9-3544-446C-AACF-D06F4F3F6ED8}" presName="sibTrans" presStyleCnt="0"/>
      <dgm:spPr/>
    </dgm:pt>
    <dgm:pt modelId="{BA112263-A6F7-497C-8A4E-63FB28ACFE8D}" type="pres">
      <dgm:prSet presAssocID="{C2E9F2AA-BA3B-455C-90D7-B9707AEEA2E6}" presName="node" presStyleLbl="node1" presStyleIdx="2" presStyleCnt="4">
        <dgm:presLayoutVars>
          <dgm:bulletEnabled val="1"/>
        </dgm:presLayoutVars>
      </dgm:prSet>
      <dgm:spPr/>
    </dgm:pt>
    <dgm:pt modelId="{21A8DDDC-218F-4056-8120-7CECF3C6ED9D}" type="pres">
      <dgm:prSet presAssocID="{3F584A5C-AA4B-484E-AB29-082DDA42E124}" presName="sibTrans" presStyleCnt="0"/>
      <dgm:spPr/>
    </dgm:pt>
    <dgm:pt modelId="{48539A98-5DE3-4ED3-A890-0060E6DC9246}" type="pres">
      <dgm:prSet presAssocID="{43B8B089-A489-4695-8B30-44DFB4B982BD}" presName="node" presStyleLbl="node1" presStyleIdx="3" presStyleCnt="4">
        <dgm:presLayoutVars>
          <dgm:bulletEnabled val="1"/>
        </dgm:presLayoutVars>
      </dgm:prSet>
      <dgm:spPr/>
    </dgm:pt>
  </dgm:ptLst>
  <dgm:cxnLst>
    <dgm:cxn modelId="{BCD69220-5B63-4C00-82EC-C06A3E4D7A43}" type="presOf" srcId="{6F4E5526-EFC0-42BC-B7B6-57AA2CCBC56D}" destId="{A8DC5DA7-F455-4680-951B-BB952926176E}" srcOrd="0" destOrd="0" presId="urn:microsoft.com/office/officeart/2005/8/layout/default"/>
    <dgm:cxn modelId="{A6276B2F-EF93-419E-AB43-2063D5D03E1B}" type="presOf" srcId="{C2E9F2AA-BA3B-455C-90D7-B9707AEEA2E6}" destId="{BA112263-A6F7-497C-8A4E-63FB28ACFE8D}" srcOrd="0" destOrd="0" presId="urn:microsoft.com/office/officeart/2005/8/layout/default"/>
    <dgm:cxn modelId="{FFAF8060-437C-4D3D-B72C-9EB7628640BC}" srcId="{A4C8D341-AB58-4B75-9D06-DEC1833B122A}" destId="{2762220A-303A-4DCE-9A24-481D0D059A57}" srcOrd="1" destOrd="0" parTransId="{D2BEA22F-7DDA-45A6-B24F-CA4BDB8ACA90}" sibTransId="{6509E1C9-3544-446C-AACF-D06F4F3F6ED8}"/>
    <dgm:cxn modelId="{9648D641-6704-4D8B-8E59-8C13CC092D0D}" type="presOf" srcId="{A4C8D341-AB58-4B75-9D06-DEC1833B122A}" destId="{70F742E6-B6AA-48EA-8CFA-38092B7A6CF3}" srcOrd="0" destOrd="0" presId="urn:microsoft.com/office/officeart/2005/8/layout/default"/>
    <dgm:cxn modelId="{757A8663-7409-4386-9EBE-F7ABAB3DFC95}" type="presOf" srcId="{2762220A-303A-4DCE-9A24-481D0D059A57}" destId="{E16EC202-2D51-47E4-B971-508CDB6688FF}" srcOrd="0" destOrd="0" presId="urn:microsoft.com/office/officeart/2005/8/layout/default"/>
    <dgm:cxn modelId="{851EEB43-F3F7-4CD8-BE69-474B2BECFA96}" srcId="{A4C8D341-AB58-4B75-9D06-DEC1833B122A}" destId="{43B8B089-A489-4695-8B30-44DFB4B982BD}" srcOrd="3" destOrd="0" parTransId="{34FF4431-250F-455C-ABDC-63BA307E988F}" sibTransId="{50CB8197-04A7-4012-9575-4BDB832B7EC1}"/>
    <dgm:cxn modelId="{E1DD1890-430A-44CA-8D99-DF21C5C8A740}" srcId="{A4C8D341-AB58-4B75-9D06-DEC1833B122A}" destId="{6F4E5526-EFC0-42BC-B7B6-57AA2CCBC56D}" srcOrd="0" destOrd="0" parTransId="{4305531E-D9C2-442D-960F-DE2D1F668784}" sibTransId="{A96A9CE6-919F-4140-B936-7106B84AF13A}"/>
    <dgm:cxn modelId="{F27C6190-AFC2-449D-9776-67ED95117861}" type="presOf" srcId="{43B8B089-A489-4695-8B30-44DFB4B982BD}" destId="{48539A98-5DE3-4ED3-A890-0060E6DC9246}" srcOrd="0" destOrd="0" presId="urn:microsoft.com/office/officeart/2005/8/layout/default"/>
    <dgm:cxn modelId="{4C59F39E-D824-46AD-AFF4-4CD11F5A173D}" srcId="{A4C8D341-AB58-4B75-9D06-DEC1833B122A}" destId="{C2E9F2AA-BA3B-455C-90D7-B9707AEEA2E6}" srcOrd="2" destOrd="0" parTransId="{F0CCA36F-E880-4D9D-AA2B-A0FEC176BD59}" sibTransId="{3F584A5C-AA4B-484E-AB29-082DDA42E124}"/>
    <dgm:cxn modelId="{9C7C5E94-014C-41DA-82F8-B2CCE7B9F695}" type="presParOf" srcId="{70F742E6-B6AA-48EA-8CFA-38092B7A6CF3}" destId="{A8DC5DA7-F455-4680-951B-BB952926176E}" srcOrd="0" destOrd="0" presId="urn:microsoft.com/office/officeart/2005/8/layout/default"/>
    <dgm:cxn modelId="{B504A27E-6B25-4E32-9BD7-11A821C0E8E5}" type="presParOf" srcId="{70F742E6-B6AA-48EA-8CFA-38092B7A6CF3}" destId="{79CDACB0-AD10-4437-8F78-BEAFF59CEF41}" srcOrd="1" destOrd="0" presId="urn:microsoft.com/office/officeart/2005/8/layout/default"/>
    <dgm:cxn modelId="{AC396B09-98E9-4988-BE6D-38A1EEC55D5F}" type="presParOf" srcId="{70F742E6-B6AA-48EA-8CFA-38092B7A6CF3}" destId="{E16EC202-2D51-47E4-B971-508CDB6688FF}" srcOrd="2" destOrd="0" presId="urn:microsoft.com/office/officeart/2005/8/layout/default"/>
    <dgm:cxn modelId="{A9C0C2F2-E7E7-4C71-8BA5-B45FC07C5D2E}" type="presParOf" srcId="{70F742E6-B6AA-48EA-8CFA-38092B7A6CF3}" destId="{B507093A-3A4D-4286-B269-725515FE82F8}" srcOrd="3" destOrd="0" presId="urn:microsoft.com/office/officeart/2005/8/layout/default"/>
    <dgm:cxn modelId="{FBC80E96-774E-4716-B355-83B8882179EB}" type="presParOf" srcId="{70F742E6-B6AA-48EA-8CFA-38092B7A6CF3}" destId="{BA112263-A6F7-497C-8A4E-63FB28ACFE8D}" srcOrd="4" destOrd="0" presId="urn:microsoft.com/office/officeart/2005/8/layout/default"/>
    <dgm:cxn modelId="{A662A4AD-21D5-418D-859D-02A661929C82}" type="presParOf" srcId="{70F742E6-B6AA-48EA-8CFA-38092B7A6CF3}" destId="{21A8DDDC-218F-4056-8120-7CECF3C6ED9D}" srcOrd="5" destOrd="0" presId="urn:microsoft.com/office/officeart/2005/8/layout/default"/>
    <dgm:cxn modelId="{B423A9C8-BD0D-4E27-A9D8-56647170A857}" type="presParOf" srcId="{70F742E6-B6AA-48EA-8CFA-38092B7A6CF3}" destId="{48539A98-5DE3-4ED3-A890-0060E6DC92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A36E9E-3B10-4624-BDAC-374652077CE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686B885A-9EE8-4D0A-9CC3-10D37F4A54E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africanos vieram ao Brasil à força para realizar diversos trabalhos. </a:t>
          </a:r>
        </a:p>
      </dgm:t>
    </dgm:pt>
    <dgm:pt modelId="{96EEA56E-2B35-4BAB-A6EC-011CBFA5C638}" type="parTrans" cxnId="{8A549132-C15C-446D-A0CF-3C3785AE9E8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A3D68D0-5D76-4A5D-8EA2-B4AA91092A71}" type="sibTrans" cxnId="{8A549132-C15C-446D-A0CF-3C3785AE9E8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FDF2D24-7B95-4DB2-AD24-0902825EB84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No Brasil, eles trabalhavam de doze a quinze horas por dia.</a:t>
          </a:r>
        </a:p>
      </dgm:t>
    </dgm:pt>
    <dgm:pt modelId="{D78589A5-CF3E-447B-9B87-5C2A4A382FEE}" type="parTrans" cxnId="{154286F8-4F62-4E11-8C94-BCD40C28C8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BAC3E56-A0E1-407B-BEE5-491D0F97165B}" type="sibTrans" cxnId="{154286F8-4F62-4E11-8C94-BCD40C28C8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D7B0F57-6778-429D-848F-E9D72280EA60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homens trabalhavam como agricultores, carpinteiros, ferreiros, pescadores etc. As mulheres cultivavam a terra, lavavam, passavam, cuidava dos doentes, vendia doces e salgados etc.</a:t>
          </a:r>
        </a:p>
      </dgm:t>
    </dgm:pt>
    <dgm:pt modelId="{E5FD3610-40C2-41AC-8AC2-D98D272422AB}" type="parTrans" cxnId="{575A0BA4-0ECF-491C-973B-629E2439142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EDF0E3B-0FBA-4F14-8A6F-0989221CE64D}" type="sibTrans" cxnId="{575A0BA4-0ECF-491C-973B-629E2439142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A5D8FC9-0224-4F6A-87DB-293A46868D45}" type="pres">
      <dgm:prSet presAssocID="{72A36E9E-3B10-4624-BDAC-374652077CEB}" presName="Name0" presStyleCnt="0">
        <dgm:presLayoutVars>
          <dgm:chMax val="7"/>
          <dgm:chPref val="7"/>
          <dgm:dir/>
        </dgm:presLayoutVars>
      </dgm:prSet>
      <dgm:spPr/>
    </dgm:pt>
    <dgm:pt modelId="{62E88710-07FA-4EFF-B96A-D446AC9B3355}" type="pres">
      <dgm:prSet presAssocID="{72A36E9E-3B10-4624-BDAC-374652077CEB}" presName="Name1" presStyleCnt="0"/>
      <dgm:spPr/>
    </dgm:pt>
    <dgm:pt modelId="{97885958-54E2-4841-9E44-94640698A97C}" type="pres">
      <dgm:prSet presAssocID="{72A36E9E-3B10-4624-BDAC-374652077CEB}" presName="cycle" presStyleCnt="0"/>
      <dgm:spPr/>
    </dgm:pt>
    <dgm:pt modelId="{A9047B3A-63D2-46CE-9599-CF72FE4BC0D4}" type="pres">
      <dgm:prSet presAssocID="{72A36E9E-3B10-4624-BDAC-374652077CEB}" presName="srcNode" presStyleLbl="node1" presStyleIdx="0" presStyleCnt="3"/>
      <dgm:spPr/>
    </dgm:pt>
    <dgm:pt modelId="{65243833-878E-44F2-8A74-9029DBE5D179}" type="pres">
      <dgm:prSet presAssocID="{72A36E9E-3B10-4624-BDAC-374652077CEB}" presName="conn" presStyleLbl="parChTrans1D2" presStyleIdx="0" presStyleCnt="1"/>
      <dgm:spPr/>
    </dgm:pt>
    <dgm:pt modelId="{7A0CA62B-41AC-49AA-982C-0A611D1269DF}" type="pres">
      <dgm:prSet presAssocID="{72A36E9E-3B10-4624-BDAC-374652077CEB}" presName="extraNode" presStyleLbl="node1" presStyleIdx="0" presStyleCnt="3"/>
      <dgm:spPr/>
    </dgm:pt>
    <dgm:pt modelId="{332912AF-FD08-415D-99E3-43301195D8A3}" type="pres">
      <dgm:prSet presAssocID="{72A36E9E-3B10-4624-BDAC-374652077CEB}" presName="dstNode" presStyleLbl="node1" presStyleIdx="0" presStyleCnt="3"/>
      <dgm:spPr/>
    </dgm:pt>
    <dgm:pt modelId="{ECEAE055-78C6-4525-B4B7-E095BA8B2EA6}" type="pres">
      <dgm:prSet presAssocID="{686B885A-9EE8-4D0A-9CC3-10D37F4A54E7}" presName="text_1" presStyleLbl="node1" presStyleIdx="0" presStyleCnt="3" custScaleY="128486" custLinFactNeighborX="779" custLinFactNeighborY="-11839">
        <dgm:presLayoutVars>
          <dgm:bulletEnabled val="1"/>
        </dgm:presLayoutVars>
      </dgm:prSet>
      <dgm:spPr/>
    </dgm:pt>
    <dgm:pt modelId="{D540E3D9-6F86-4E11-9071-4181CE5EBA22}" type="pres">
      <dgm:prSet presAssocID="{686B885A-9EE8-4D0A-9CC3-10D37F4A54E7}" presName="accent_1" presStyleCnt="0"/>
      <dgm:spPr/>
    </dgm:pt>
    <dgm:pt modelId="{ED7DB0FE-38C2-463E-A7AF-69B046EF3A34}" type="pres">
      <dgm:prSet presAssocID="{686B885A-9EE8-4D0A-9CC3-10D37F4A54E7}" presName="accentRepeatNode" presStyleLbl="solidFgAcc1" presStyleIdx="0" presStyleCnt="3" custLinFactNeighborX="4221" custLinFactNeighborY="-4494"/>
      <dgm:spPr/>
    </dgm:pt>
    <dgm:pt modelId="{D8BAF653-F00A-4171-855E-52AEF3D3563C}" type="pres">
      <dgm:prSet presAssocID="{4FDF2D24-7B95-4DB2-AD24-0902825EB84D}" presName="text_2" presStyleLbl="node1" presStyleIdx="1" presStyleCnt="3" custScaleY="128486" custLinFactNeighborX="-563" custLinFactNeighborY="-18511">
        <dgm:presLayoutVars>
          <dgm:bulletEnabled val="1"/>
        </dgm:presLayoutVars>
      </dgm:prSet>
      <dgm:spPr/>
    </dgm:pt>
    <dgm:pt modelId="{C8356984-D5FF-4733-8B6B-8D4E8F110655}" type="pres">
      <dgm:prSet presAssocID="{4FDF2D24-7B95-4DB2-AD24-0902825EB84D}" presName="accent_2" presStyleCnt="0"/>
      <dgm:spPr/>
    </dgm:pt>
    <dgm:pt modelId="{91A3C751-09A9-469B-8DF8-EC0A02257722}" type="pres">
      <dgm:prSet presAssocID="{4FDF2D24-7B95-4DB2-AD24-0902825EB84D}" presName="accentRepeatNode" presStyleLbl="solidFgAcc1" presStyleIdx="1" presStyleCnt="3" custLinFactNeighborX="-3417" custLinFactNeighborY="-16203"/>
      <dgm:spPr/>
    </dgm:pt>
    <dgm:pt modelId="{5829626F-56AD-441C-8A74-416D6D597A0D}" type="pres">
      <dgm:prSet presAssocID="{4D7B0F57-6778-429D-848F-E9D72280EA60}" presName="text_3" presStyleLbl="node1" presStyleIdx="2" presStyleCnt="3" custScaleY="138395">
        <dgm:presLayoutVars>
          <dgm:bulletEnabled val="1"/>
        </dgm:presLayoutVars>
      </dgm:prSet>
      <dgm:spPr/>
    </dgm:pt>
    <dgm:pt modelId="{CCD91E12-1417-453F-BB05-926A4C1E64DC}" type="pres">
      <dgm:prSet presAssocID="{4D7B0F57-6778-429D-848F-E9D72280EA60}" presName="accent_3" presStyleCnt="0"/>
      <dgm:spPr/>
    </dgm:pt>
    <dgm:pt modelId="{80DA69B5-42E0-4891-8647-DF9C16DC0177}" type="pres">
      <dgm:prSet presAssocID="{4D7B0F57-6778-429D-848F-E9D72280EA60}" presName="accentRepeatNode" presStyleLbl="solidFgAcc1" presStyleIdx="2" presStyleCnt="3"/>
      <dgm:spPr/>
    </dgm:pt>
  </dgm:ptLst>
  <dgm:cxnLst>
    <dgm:cxn modelId="{8A549132-C15C-446D-A0CF-3C3785AE9E8C}" srcId="{72A36E9E-3B10-4624-BDAC-374652077CEB}" destId="{686B885A-9EE8-4D0A-9CC3-10D37F4A54E7}" srcOrd="0" destOrd="0" parTransId="{96EEA56E-2B35-4BAB-A6EC-011CBFA5C638}" sibTransId="{4A3D68D0-5D76-4A5D-8EA2-B4AA91092A71}"/>
    <dgm:cxn modelId="{098E0461-9457-4855-BBCB-B6DF5214D274}" type="presOf" srcId="{686B885A-9EE8-4D0A-9CC3-10D37F4A54E7}" destId="{ECEAE055-78C6-4525-B4B7-E095BA8B2EA6}" srcOrd="0" destOrd="0" presId="urn:microsoft.com/office/officeart/2008/layout/VerticalCurvedList"/>
    <dgm:cxn modelId="{36047F72-8D89-499D-9633-1983000D7B30}" type="presOf" srcId="{4FDF2D24-7B95-4DB2-AD24-0902825EB84D}" destId="{D8BAF653-F00A-4171-855E-52AEF3D3563C}" srcOrd="0" destOrd="0" presId="urn:microsoft.com/office/officeart/2008/layout/VerticalCurvedList"/>
    <dgm:cxn modelId="{575A0BA4-0ECF-491C-973B-629E24391429}" srcId="{72A36E9E-3B10-4624-BDAC-374652077CEB}" destId="{4D7B0F57-6778-429D-848F-E9D72280EA60}" srcOrd="2" destOrd="0" parTransId="{E5FD3610-40C2-41AC-8AC2-D98D272422AB}" sibTransId="{5EDF0E3B-0FBA-4F14-8A6F-0989221CE64D}"/>
    <dgm:cxn modelId="{84EDD6AA-DDF2-4699-BE7B-0D6D17F67543}" type="presOf" srcId="{72A36E9E-3B10-4624-BDAC-374652077CEB}" destId="{EA5D8FC9-0224-4F6A-87DB-293A46868D45}" srcOrd="0" destOrd="0" presId="urn:microsoft.com/office/officeart/2008/layout/VerticalCurvedList"/>
    <dgm:cxn modelId="{AA0ACFD9-D5AA-4D90-B6FD-57AE3AA08F92}" type="presOf" srcId="{4D7B0F57-6778-429D-848F-E9D72280EA60}" destId="{5829626F-56AD-441C-8A74-416D6D597A0D}" srcOrd="0" destOrd="0" presId="urn:microsoft.com/office/officeart/2008/layout/VerticalCurvedList"/>
    <dgm:cxn modelId="{154286F8-4F62-4E11-8C94-BCD40C28C842}" srcId="{72A36E9E-3B10-4624-BDAC-374652077CEB}" destId="{4FDF2D24-7B95-4DB2-AD24-0902825EB84D}" srcOrd="1" destOrd="0" parTransId="{D78589A5-CF3E-447B-9B87-5C2A4A382FEE}" sibTransId="{8BAC3E56-A0E1-407B-BEE5-491D0F97165B}"/>
    <dgm:cxn modelId="{EAA6F8F8-D6F7-49DA-A1D5-415AF4B374AC}" type="presOf" srcId="{4A3D68D0-5D76-4A5D-8EA2-B4AA91092A71}" destId="{65243833-878E-44F2-8A74-9029DBE5D179}" srcOrd="0" destOrd="0" presId="urn:microsoft.com/office/officeart/2008/layout/VerticalCurvedList"/>
    <dgm:cxn modelId="{CCE2EE04-C4FA-4956-A5FE-695723F5A3E2}" type="presParOf" srcId="{EA5D8FC9-0224-4F6A-87DB-293A46868D45}" destId="{62E88710-07FA-4EFF-B96A-D446AC9B3355}" srcOrd="0" destOrd="0" presId="urn:microsoft.com/office/officeart/2008/layout/VerticalCurvedList"/>
    <dgm:cxn modelId="{C3C34B29-D6AC-4403-A7C4-54D2A2A08189}" type="presParOf" srcId="{62E88710-07FA-4EFF-B96A-D446AC9B3355}" destId="{97885958-54E2-4841-9E44-94640698A97C}" srcOrd="0" destOrd="0" presId="urn:microsoft.com/office/officeart/2008/layout/VerticalCurvedList"/>
    <dgm:cxn modelId="{3F441C61-CECD-4F26-98D2-6FA42E3F32F1}" type="presParOf" srcId="{97885958-54E2-4841-9E44-94640698A97C}" destId="{A9047B3A-63D2-46CE-9599-CF72FE4BC0D4}" srcOrd="0" destOrd="0" presId="urn:microsoft.com/office/officeart/2008/layout/VerticalCurvedList"/>
    <dgm:cxn modelId="{225C8683-9E07-46F1-B5C6-7752EC84690B}" type="presParOf" srcId="{97885958-54E2-4841-9E44-94640698A97C}" destId="{65243833-878E-44F2-8A74-9029DBE5D179}" srcOrd="1" destOrd="0" presId="urn:microsoft.com/office/officeart/2008/layout/VerticalCurvedList"/>
    <dgm:cxn modelId="{891B4399-2100-492B-A2DC-95B6EC1DD90B}" type="presParOf" srcId="{97885958-54E2-4841-9E44-94640698A97C}" destId="{7A0CA62B-41AC-49AA-982C-0A611D1269DF}" srcOrd="2" destOrd="0" presId="urn:microsoft.com/office/officeart/2008/layout/VerticalCurvedList"/>
    <dgm:cxn modelId="{5076FE84-219B-45DE-BB46-B8733F97A259}" type="presParOf" srcId="{97885958-54E2-4841-9E44-94640698A97C}" destId="{332912AF-FD08-415D-99E3-43301195D8A3}" srcOrd="3" destOrd="0" presId="urn:microsoft.com/office/officeart/2008/layout/VerticalCurvedList"/>
    <dgm:cxn modelId="{0C2DD999-DEE8-4F19-ADD4-C4CB7A9A8334}" type="presParOf" srcId="{62E88710-07FA-4EFF-B96A-D446AC9B3355}" destId="{ECEAE055-78C6-4525-B4B7-E095BA8B2EA6}" srcOrd="1" destOrd="0" presId="urn:microsoft.com/office/officeart/2008/layout/VerticalCurvedList"/>
    <dgm:cxn modelId="{53756AE8-A480-4548-96E5-9E4EFE4F5190}" type="presParOf" srcId="{62E88710-07FA-4EFF-B96A-D446AC9B3355}" destId="{D540E3D9-6F86-4E11-9071-4181CE5EBA22}" srcOrd="2" destOrd="0" presId="urn:microsoft.com/office/officeart/2008/layout/VerticalCurvedList"/>
    <dgm:cxn modelId="{D0A5130B-1DBD-47C0-A09B-A66CB611B53B}" type="presParOf" srcId="{D540E3D9-6F86-4E11-9071-4181CE5EBA22}" destId="{ED7DB0FE-38C2-463E-A7AF-69B046EF3A34}" srcOrd="0" destOrd="0" presId="urn:microsoft.com/office/officeart/2008/layout/VerticalCurvedList"/>
    <dgm:cxn modelId="{0ECE170D-46A0-42E2-AC14-0769FA504763}" type="presParOf" srcId="{62E88710-07FA-4EFF-B96A-D446AC9B3355}" destId="{D8BAF653-F00A-4171-855E-52AEF3D3563C}" srcOrd="3" destOrd="0" presId="urn:microsoft.com/office/officeart/2008/layout/VerticalCurvedList"/>
    <dgm:cxn modelId="{8E0B20A6-28AD-4100-B7BA-E511D95C7C52}" type="presParOf" srcId="{62E88710-07FA-4EFF-B96A-D446AC9B3355}" destId="{C8356984-D5FF-4733-8B6B-8D4E8F110655}" srcOrd="4" destOrd="0" presId="urn:microsoft.com/office/officeart/2008/layout/VerticalCurvedList"/>
    <dgm:cxn modelId="{5D0D6723-5C89-4B4F-96A4-8C8BBA849463}" type="presParOf" srcId="{C8356984-D5FF-4733-8B6B-8D4E8F110655}" destId="{91A3C751-09A9-469B-8DF8-EC0A02257722}" srcOrd="0" destOrd="0" presId="urn:microsoft.com/office/officeart/2008/layout/VerticalCurvedList"/>
    <dgm:cxn modelId="{2D5BA9E9-174C-4CCA-826E-C74C9CDBA75D}" type="presParOf" srcId="{62E88710-07FA-4EFF-B96A-D446AC9B3355}" destId="{5829626F-56AD-441C-8A74-416D6D597A0D}" srcOrd="5" destOrd="0" presId="urn:microsoft.com/office/officeart/2008/layout/VerticalCurvedList"/>
    <dgm:cxn modelId="{F9086ED8-32C0-4BCA-A497-57E66D1D4A6E}" type="presParOf" srcId="{62E88710-07FA-4EFF-B96A-D446AC9B3355}" destId="{CCD91E12-1417-453F-BB05-926A4C1E64DC}" srcOrd="6" destOrd="0" presId="urn:microsoft.com/office/officeart/2008/layout/VerticalCurvedList"/>
    <dgm:cxn modelId="{3C7237CC-6323-47E3-A510-24B0A739699D}" type="presParOf" srcId="{CCD91E12-1417-453F-BB05-926A4C1E64DC}" destId="{80DA69B5-42E0-4891-8647-DF9C16DC01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175D35-32C5-4DE5-89D5-842C95E997B4}" type="doc">
      <dgm:prSet loTypeId="urn:microsoft.com/office/officeart/2005/8/layout/l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57C9E6E6-2000-4FF7-83D1-2791B132716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Alimentação dos escravizados</a:t>
          </a:r>
        </a:p>
      </dgm:t>
    </dgm:pt>
    <dgm:pt modelId="{3304E329-B09D-4AA2-9497-27380F0BA513}" type="parTrans" cxnId="{05ABA877-9B7D-466C-B400-56F6D1341C6F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91533AE-D43A-4AC9-9EED-DD277CEB3D0E}" type="sibTrans" cxnId="{05ABA877-9B7D-466C-B400-56F6D1341C6F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D4C948B-F635-4F65-B997-2E1EAAAE1FF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Recebiam uma cuia de feijão e uma porção de farinha. </a:t>
          </a:r>
        </a:p>
      </dgm:t>
    </dgm:pt>
    <dgm:pt modelId="{8AFC20FD-CC5F-42BE-AB57-7C44868CAA8B}" type="parTrans" cxnId="{8939B6DE-8324-4A05-9C8D-8CC24906BA0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8D2E93F-AC0F-4C66-8EFD-A82E9913D7C0}" type="sibTrans" cxnId="{8939B6DE-8324-4A05-9C8D-8CC24906BA0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C36B402-7CD3-4815-80FC-D235176EC30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Eventualmente recebiam rapadura e carne-seca. </a:t>
          </a:r>
        </a:p>
      </dgm:t>
    </dgm:pt>
    <dgm:pt modelId="{0C4968BE-3B66-4BE1-9227-3154F77542D6}" type="parTrans" cxnId="{AEDF93F0-7563-4FAA-8F75-007964F61FD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F567F43-2267-46A9-9071-ACCBBC397C58}" type="sibTrans" cxnId="{AEDF93F0-7563-4FAA-8F75-007964F61FD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7BE395E-7D42-442A-A712-9D4F86FDBCE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Castigos</a:t>
          </a:r>
        </a:p>
      </dgm:t>
    </dgm:pt>
    <dgm:pt modelId="{99CE9218-5667-4AA1-B921-10082197122E}" type="parTrans" cxnId="{5DE0CD76-09E7-4A45-B8E9-008E5E0F93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5D64316-3FF1-4883-B127-5D550E612EFF}" type="sibTrans" cxnId="{5DE0CD76-09E7-4A45-B8E9-008E5E0F933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EFFD6E8-15D6-49D4-9985-66DC125D512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escravizados recebiam castigo por qualquer falta. </a:t>
          </a:r>
        </a:p>
      </dgm:t>
    </dgm:pt>
    <dgm:pt modelId="{26C2E59F-9F59-472E-8CF8-1D7E07BD7362}" type="parTrans" cxnId="{02B3B729-5744-454B-89E0-D6286C34286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D05A120-DE7B-4153-B4E6-C57E879A4535}" type="sibTrans" cxnId="{02B3B729-5744-454B-89E0-D6286C34286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F86BA07-89A0-4478-B455-0EC22C0F8F9B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Era comum o uso de instrumentos para castigar os escravizados. </a:t>
          </a:r>
        </a:p>
      </dgm:t>
    </dgm:pt>
    <dgm:pt modelId="{D387F01B-3430-43C2-B930-7FD12C2BF85F}" type="parTrans" cxnId="{9E42C9B9-8B8D-426C-8EC7-7B1EF5868F1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AC6C8E1-1EB6-401E-98D9-DC02C9A16459}" type="sibTrans" cxnId="{9E42C9B9-8B8D-426C-8EC7-7B1EF5868F1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25B817C-ACD6-4E46-9C40-97146D432DDC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De modo geral, a alimentação era insuficiente. </a:t>
          </a:r>
        </a:p>
      </dgm:t>
    </dgm:pt>
    <dgm:pt modelId="{A3C54EB5-6A96-40F7-9289-D29DAC0B35FD}" type="parTrans" cxnId="{2C9AAD9C-5654-4632-9A97-4DE94B1878C1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B67CC15-C8D2-4903-9360-02226EAE3A2B}" type="sibTrans" cxnId="{2C9AAD9C-5654-4632-9A97-4DE94B1878C1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2565BA8-12CD-4AB4-A020-C1DECF4A4AD7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Entre os instrumentos, usavam-se a palmatória e a máscara de flandres. </a:t>
          </a:r>
        </a:p>
      </dgm:t>
    </dgm:pt>
    <dgm:pt modelId="{E7415EFD-171A-41E8-AD90-9F83A5306483}" type="parTrans" cxnId="{1676233B-22A2-457F-92E0-CCD6898BA7C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F90A809-67B5-4CEC-A214-08C8DEB2CD17}" type="sibTrans" cxnId="{1676233B-22A2-457F-92E0-CCD6898BA7C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7371350-4AFC-4970-9665-440246D54011}" type="pres">
      <dgm:prSet presAssocID="{49175D35-32C5-4DE5-89D5-842C95E997B4}" presName="Name0" presStyleCnt="0">
        <dgm:presLayoutVars>
          <dgm:dir/>
          <dgm:animLvl val="lvl"/>
          <dgm:resizeHandles val="exact"/>
        </dgm:presLayoutVars>
      </dgm:prSet>
      <dgm:spPr/>
    </dgm:pt>
    <dgm:pt modelId="{9EA4E82C-8761-4C17-BD13-AB32A53211B5}" type="pres">
      <dgm:prSet presAssocID="{57C9E6E6-2000-4FF7-83D1-2791B1327168}" presName="vertFlow" presStyleCnt="0"/>
      <dgm:spPr/>
    </dgm:pt>
    <dgm:pt modelId="{664D934B-A716-4ACB-BBB2-E317CF6FFF01}" type="pres">
      <dgm:prSet presAssocID="{57C9E6E6-2000-4FF7-83D1-2791B1327168}" presName="header" presStyleLbl="node1" presStyleIdx="0" presStyleCnt="2"/>
      <dgm:spPr/>
    </dgm:pt>
    <dgm:pt modelId="{3C167B31-ED03-45C2-9734-EB0E54D0D28E}" type="pres">
      <dgm:prSet presAssocID="{8AFC20FD-CC5F-42BE-AB57-7C44868CAA8B}" presName="parTrans" presStyleLbl="sibTrans2D1" presStyleIdx="0" presStyleCnt="6"/>
      <dgm:spPr/>
    </dgm:pt>
    <dgm:pt modelId="{885D165E-90C7-4E31-BC9C-CEA714DE55EC}" type="pres">
      <dgm:prSet presAssocID="{6D4C948B-F635-4F65-B997-2E1EAAAE1FFC}" presName="child" presStyleLbl="alignAccFollowNode1" presStyleIdx="0" presStyleCnt="6">
        <dgm:presLayoutVars>
          <dgm:chMax val="0"/>
          <dgm:bulletEnabled val="1"/>
        </dgm:presLayoutVars>
      </dgm:prSet>
      <dgm:spPr/>
    </dgm:pt>
    <dgm:pt modelId="{DFD705A0-9E7C-41F9-8143-2D97A4D9FB65}" type="pres">
      <dgm:prSet presAssocID="{58D2E93F-AC0F-4C66-8EFD-A82E9913D7C0}" presName="sibTrans" presStyleLbl="sibTrans2D1" presStyleIdx="1" presStyleCnt="6"/>
      <dgm:spPr/>
    </dgm:pt>
    <dgm:pt modelId="{27702F2C-9F57-4CAA-870A-68AC6B9EAEAE}" type="pres">
      <dgm:prSet presAssocID="{8C36B402-7CD3-4815-80FC-D235176EC30A}" presName="child" presStyleLbl="alignAccFollowNode1" presStyleIdx="1" presStyleCnt="6">
        <dgm:presLayoutVars>
          <dgm:chMax val="0"/>
          <dgm:bulletEnabled val="1"/>
        </dgm:presLayoutVars>
      </dgm:prSet>
      <dgm:spPr/>
    </dgm:pt>
    <dgm:pt modelId="{1AA8292E-BF18-4078-A41D-E84790E733E9}" type="pres">
      <dgm:prSet presAssocID="{AF567F43-2267-46A9-9071-ACCBBC397C58}" presName="sibTrans" presStyleLbl="sibTrans2D1" presStyleIdx="2" presStyleCnt="6"/>
      <dgm:spPr/>
    </dgm:pt>
    <dgm:pt modelId="{DFB27076-622D-49F2-96F1-28FD2D5A6412}" type="pres">
      <dgm:prSet presAssocID="{E25B817C-ACD6-4E46-9C40-97146D432DDC}" presName="child" presStyleLbl="alignAccFollowNode1" presStyleIdx="2" presStyleCnt="6">
        <dgm:presLayoutVars>
          <dgm:chMax val="0"/>
          <dgm:bulletEnabled val="1"/>
        </dgm:presLayoutVars>
      </dgm:prSet>
      <dgm:spPr/>
    </dgm:pt>
    <dgm:pt modelId="{A46B5EAA-8F34-4D10-8BA2-3C667D3E397D}" type="pres">
      <dgm:prSet presAssocID="{57C9E6E6-2000-4FF7-83D1-2791B1327168}" presName="hSp" presStyleCnt="0"/>
      <dgm:spPr/>
    </dgm:pt>
    <dgm:pt modelId="{209C3640-41BE-44C7-AB6C-65C9B3CFA586}" type="pres">
      <dgm:prSet presAssocID="{87BE395E-7D42-442A-A712-9D4F86FDBCED}" presName="vertFlow" presStyleCnt="0"/>
      <dgm:spPr/>
    </dgm:pt>
    <dgm:pt modelId="{522E9DCD-2E77-41D3-BB0F-1D164195227B}" type="pres">
      <dgm:prSet presAssocID="{87BE395E-7D42-442A-A712-9D4F86FDBCED}" presName="header" presStyleLbl="node1" presStyleIdx="1" presStyleCnt="2"/>
      <dgm:spPr/>
    </dgm:pt>
    <dgm:pt modelId="{9D6A3731-B0B2-4343-AB96-D603B9FA1ABC}" type="pres">
      <dgm:prSet presAssocID="{26C2E59F-9F59-472E-8CF8-1D7E07BD7362}" presName="parTrans" presStyleLbl="sibTrans2D1" presStyleIdx="3" presStyleCnt="6"/>
      <dgm:spPr/>
    </dgm:pt>
    <dgm:pt modelId="{0E23BE23-2B09-435E-8E34-FB32F8C8AEA6}" type="pres">
      <dgm:prSet presAssocID="{2EFFD6E8-15D6-49D4-9985-66DC125D5128}" presName="child" presStyleLbl="alignAccFollowNode1" presStyleIdx="3" presStyleCnt="6">
        <dgm:presLayoutVars>
          <dgm:chMax val="0"/>
          <dgm:bulletEnabled val="1"/>
        </dgm:presLayoutVars>
      </dgm:prSet>
      <dgm:spPr/>
    </dgm:pt>
    <dgm:pt modelId="{28BDACD1-7AE7-403E-AE1A-29E0323EF55C}" type="pres">
      <dgm:prSet presAssocID="{FD05A120-DE7B-4153-B4E6-C57E879A4535}" presName="sibTrans" presStyleLbl="sibTrans2D1" presStyleIdx="4" presStyleCnt="6"/>
      <dgm:spPr/>
    </dgm:pt>
    <dgm:pt modelId="{73486BF4-6968-41BF-A331-D6A6599707A1}" type="pres">
      <dgm:prSet presAssocID="{3F86BA07-89A0-4478-B455-0EC22C0F8F9B}" presName="child" presStyleLbl="alignAccFollowNode1" presStyleIdx="4" presStyleCnt="6">
        <dgm:presLayoutVars>
          <dgm:chMax val="0"/>
          <dgm:bulletEnabled val="1"/>
        </dgm:presLayoutVars>
      </dgm:prSet>
      <dgm:spPr/>
    </dgm:pt>
    <dgm:pt modelId="{913AD84F-267A-4975-831B-71FE383579DA}" type="pres">
      <dgm:prSet presAssocID="{3AC6C8E1-1EB6-401E-98D9-DC02C9A16459}" presName="sibTrans" presStyleLbl="sibTrans2D1" presStyleIdx="5" presStyleCnt="6"/>
      <dgm:spPr/>
    </dgm:pt>
    <dgm:pt modelId="{A76AE238-F197-4958-BDB3-746A39325F2D}" type="pres">
      <dgm:prSet presAssocID="{32565BA8-12CD-4AB4-A020-C1DECF4A4AD7}" presName="child" presStyleLbl="alignAccFollowNode1" presStyleIdx="5" presStyleCnt="6">
        <dgm:presLayoutVars>
          <dgm:chMax val="0"/>
          <dgm:bulletEnabled val="1"/>
        </dgm:presLayoutVars>
      </dgm:prSet>
      <dgm:spPr/>
    </dgm:pt>
  </dgm:ptLst>
  <dgm:cxnLst>
    <dgm:cxn modelId="{1021031F-DD9D-49A5-A73C-D9625429ED7A}" type="presOf" srcId="{49175D35-32C5-4DE5-89D5-842C95E997B4}" destId="{F7371350-4AFC-4970-9665-440246D54011}" srcOrd="0" destOrd="0" presId="urn:microsoft.com/office/officeart/2005/8/layout/lProcess1"/>
    <dgm:cxn modelId="{02B3B729-5744-454B-89E0-D6286C342860}" srcId="{87BE395E-7D42-442A-A712-9D4F86FDBCED}" destId="{2EFFD6E8-15D6-49D4-9985-66DC125D5128}" srcOrd="0" destOrd="0" parTransId="{26C2E59F-9F59-472E-8CF8-1D7E07BD7362}" sibTransId="{FD05A120-DE7B-4153-B4E6-C57E879A4535}"/>
    <dgm:cxn modelId="{5B52F731-3319-4303-B4E7-87CEC0D66D8B}" type="presOf" srcId="{6D4C948B-F635-4F65-B997-2E1EAAAE1FFC}" destId="{885D165E-90C7-4E31-BC9C-CEA714DE55EC}" srcOrd="0" destOrd="0" presId="urn:microsoft.com/office/officeart/2005/8/layout/lProcess1"/>
    <dgm:cxn modelId="{642AC937-132A-4C5A-B1FA-ED975AB862E4}" type="presOf" srcId="{8AFC20FD-CC5F-42BE-AB57-7C44868CAA8B}" destId="{3C167B31-ED03-45C2-9734-EB0E54D0D28E}" srcOrd="0" destOrd="0" presId="urn:microsoft.com/office/officeart/2005/8/layout/lProcess1"/>
    <dgm:cxn modelId="{1676233B-22A2-457F-92E0-CCD6898BA7CD}" srcId="{87BE395E-7D42-442A-A712-9D4F86FDBCED}" destId="{32565BA8-12CD-4AB4-A020-C1DECF4A4AD7}" srcOrd="2" destOrd="0" parTransId="{E7415EFD-171A-41E8-AD90-9F83A5306483}" sibTransId="{5F90A809-67B5-4CEC-A214-08C8DEB2CD17}"/>
    <dgm:cxn modelId="{71A65967-DBFB-406A-BBC9-19E31D5B53A7}" type="presOf" srcId="{FD05A120-DE7B-4153-B4E6-C57E879A4535}" destId="{28BDACD1-7AE7-403E-AE1A-29E0323EF55C}" srcOrd="0" destOrd="0" presId="urn:microsoft.com/office/officeart/2005/8/layout/lProcess1"/>
    <dgm:cxn modelId="{ECFB846F-744C-43EB-9A23-8B81E0BB4181}" type="presOf" srcId="{2EFFD6E8-15D6-49D4-9985-66DC125D5128}" destId="{0E23BE23-2B09-435E-8E34-FB32F8C8AEA6}" srcOrd="0" destOrd="0" presId="urn:microsoft.com/office/officeart/2005/8/layout/lProcess1"/>
    <dgm:cxn modelId="{1251EC73-D659-4FAF-A39B-541D18879385}" type="presOf" srcId="{58D2E93F-AC0F-4C66-8EFD-A82E9913D7C0}" destId="{DFD705A0-9E7C-41F9-8143-2D97A4D9FB65}" srcOrd="0" destOrd="0" presId="urn:microsoft.com/office/officeart/2005/8/layout/lProcess1"/>
    <dgm:cxn modelId="{F3B98575-EB9A-408B-AC3C-5A22E3B891BF}" type="presOf" srcId="{8C36B402-7CD3-4815-80FC-D235176EC30A}" destId="{27702F2C-9F57-4CAA-870A-68AC6B9EAEAE}" srcOrd="0" destOrd="0" presId="urn:microsoft.com/office/officeart/2005/8/layout/lProcess1"/>
    <dgm:cxn modelId="{5DE0CD76-09E7-4A45-B8E9-008E5E0F9339}" srcId="{49175D35-32C5-4DE5-89D5-842C95E997B4}" destId="{87BE395E-7D42-442A-A712-9D4F86FDBCED}" srcOrd="1" destOrd="0" parTransId="{99CE9218-5667-4AA1-B921-10082197122E}" sibTransId="{F5D64316-3FF1-4883-B127-5D550E612EFF}"/>
    <dgm:cxn modelId="{05ABA877-9B7D-466C-B400-56F6D1341C6F}" srcId="{49175D35-32C5-4DE5-89D5-842C95E997B4}" destId="{57C9E6E6-2000-4FF7-83D1-2791B1327168}" srcOrd="0" destOrd="0" parTransId="{3304E329-B09D-4AA2-9497-27380F0BA513}" sibTransId="{791533AE-D43A-4AC9-9EED-DD277CEB3D0E}"/>
    <dgm:cxn modelId="{AA07457C-3215-47AA-A45D-7809D8551CC2}" type="presOf" srcId="{AF567F43-2267-46A9-9071-ACCBBC397C58}" destId="{1AA8292E-BF18-4078-A41D-E84790E733E9}" srcOrd="0" destOrd="0" presId="urn:microsoft.com/office/officeart/2005/8/layout/lProcess1"/>
    <dgm:cxn modelId="{2C9AAD9C-5654-4632-9A97-4DE94B1878C1}" srcId="{57C9E6E6-2000-4FF7-83D1-2791B1327168}" destId="{E25B817C-ACD6-4E46-9C40-97146D432DDC}" srcOrd="2" destOrd="0" parTransId="{A3C54EB5-6A96-40F7-9289-D29DAC0B35FD}" sibTransId="{4B67CC15-C8D2-4903-9360-02226EAE3A2B}"/>
    <dgm:cxn modelId="{C097E4A0-13AA-454D-AC0C-F690101A0A59}" type="presOf" srcId="{87BE395E-7D42-442A-A712-9D4F86FDBCED}" destId="{522E9DCD-2E77-41D3-BB0F-1D164195227B}" srcOrd="0" destOrd="0" presId="urn:microsoft.com/office/officeart/2005/8/layout/lProcess1"/>
    <dgm:cxn modelId="{62C7B5A2-61D4-4D8E-906D-49FAA0822FBB}" type="presOf" srcId="{32565BA8-12CD-4AB4-A020-C1DECF4A4AD7}" destId="{A76AE238-F197-4958-BDB3-746A39325F2D}" srcOrd="0" destOrd="0" presId="urn:microsoft.com/office/officeart/2005/8/layout/lProcess1"/>
    <dgm:cxn modelId="{9E42C9B9-8B8D-426C-8EC7-7B1EF5868F1D}" srcId="{87BE395E-7D42-442A-A712-9D4F86FDBCED}" destId="{3F86BA07-89A0-4478-B455-0EC22C0F8F9B}" srcOrd="1" destOrd="0" parTransId="{D387F01B-3430-43C2-B930-7FD12C2BF85F}" sibTransId="{3AC6C8E1-1EB6-401E-98D9-DC02C9A16459}"/>
    <dgm:cxn modelId="{04AE95C1-8F53-4324-9BF1-FF3695935198}" type="presOf" srcId="{26C2E59F-9F59-472E-8CF8-1D7E07BD7362}" destId="{9D6A3731-B0B2-4343-AB96-D603B9FA1ABC}" srcOrd="0" destOrd="0" presId="urn:microsoft.com/office/officeart/2005/8/layout/lProcess1"/>
    <dgm:cxn modelId="{8939B6DE-8324-4A05-9C8D-8CC24906BA0E}" srcId="{57C9E6E6-2000-4FF7-83D1-2791B1327168}" destId="{6D4C948B-F635-4F65-B997-2E1EAAAE1FFC}" srcOrd="0" destOrd="0" parTransId="{8AFC20FD-CC5F-42BE-AB57-7C44868CAA8B}" sibTransId="{58D2E93F-AC0F-4C66-8EFD-A82E9913D7C0}"/>
    <dgm:cxn modelId="{25827BE1-045F-42BE-9C9B-6B9794F4D169}" type="presOf" srcId="{3F86BA07-89A0-4478-B455-0EC22C0F8F9B}" destId="{73486BF4-6968-41BF-A331-D6A6599707A1}" srcOrd="0" destOrd="0" presId="urn:microsoft.com/office/officeart/2005/8/layout/lProcess1"/>
    <dgm:cxn modelId="{AEDF93F0-7563-4FAA-8F75-007964F61FD4}" srcId="{57C9E6E6-2000-4FF7-83D1-2791B1327168}" destId="{8C36B402-7CD3-4815-80FC-D235176EC30A}" srcOrd="1" destOrd="0" parTransId="{0C4968BE-3B66-4BE1-9227-3154F77542D6}" sibTransId="{AF567F43-2267-46A9-9071-ACCBBC397C58}"/>
    <dgm:cxn modelId="{C04C38FC-88EA-4682-B31E-6AA096DFD8BB}" type="presOf" srcId="{E25B817C-ACD6-4E46-9C40-97146D432DDC}" destId="{DFB27076-622D-49F2-96F1-28FD2D5A6412}" srcOrd="0" destOrd="0" presId="urn:microsoft.com/office/officeart/2005/8/layout/lProcess1"/>
    <dgm:cxn modelId="{199F5AFC-957E-44CD-8D5F-DBD4327487FD}" type="presOf" srcId="{57C9E6E6-2000-4FF7-83D1-2791B1327168}" destId="{664D934B-A716-4ACB-BBB2-E317CF6FFF01}" srcOrd="0" destOrd="0" presId="urn:microsoft.com/office/officeart/2005/8/layout/lProcess1"/>
    <dgm:cxn modelId="{652A48FF-1962-455D-B78B-D5CE64FCFC95}" type="presOf" srcId="{3AC6C8E1-1EB6-401E-98D9-DC02C9A16459}" destId="{913AD84F-267A-4975-831B-71FE383579DA}" srcOrd="0" destOrd="0" presId="urn:microsoft.com/office/officeart/2005/8/layout/lProcess1"/>
    <dgm:cxn modelId="{8C80145C-1803-4FF0-AE64-9D08E8CC4BB2}" type="presParOf" srcId="{F7371350-4AFC-4970-9665-440246D54011}" destId="{9EA4E82C-8761-4C17-BD13-AB32A53211B5}" srcOrd="0" destOrd="0" presId="urn:microsoft.com/office/officeart/2005/8/layout/lProcess1"/>
    <dgm:cxn modelId="{5A7F02E1-E5EB-4BE1-A439-45397BED2A9B}" type="presParOf" srcId="{9EA4E82C-8761-4C17-BD13-AB32A53211B5}" destId="{664D934B-A716-4ACB-BBB2-E317CF6FFF01}" srcOrd="0" destOrd="0" presId="urn:microsoft.com/office/officeart/2005/8/layout/lProcess1"/>
    <dgm:cxn modelId="{29C6C94C-7912-411B-9A99-00B485EAF789}" type="presParOf" srcId="{9EA4E82C-8761-4C17-BD13-AB32A53211B5}" destId="{3C167B31-ED03-45C2-9734-EB0E54D0D28E}" srcOrd="1" destOrd="0" presId="urn:microsoft.com/office/officeart/2005/8/layout/lProcess1"/>
    <dgm:cxn modelId="{AB605756-E083-4139-A84F-34844B2EBA38}" type="presParOf" srcId="{9EA4E82C-8761-4C17-BD13-AB32A53211B5}" destId="{885D165E-90C7-4E31-BC9C-CEA714DE55EC}" srcOrd="2" destOrd="0" presId="urn:microsoft.com/office/officeart/2005/8/layout/lProcess1"/>
    <dgm:cxn modelId="{F670B75B-7C54-4CBC-A059-80863EF13762}" type="presParOf" srcId="{9EA4E82C-8761-4C17-BD13-AB32A53211B5}" destId="{DFD705A0-9E7C-41F9-8143-2D97A4D9FB65}" srcOrd="3" destOrd="0" presId="urn:microsoft.com/office/officeart/2005/8/layout/lProcess1"/>
    <dgm:cxn modelId="{45C19925-466D-4B51-95E9-3FE16D01A656}" type="presParOf" srcId="{9EA4E82C-8761-4C17-BD13-AB32A53211B5}" destId="{27702F2C-9F57-4CAA-870A-68AC6B9EAEAE}" srcOrd="4" destOrd="0" presId="urn:microsoft.com/office/officeart/2005/8/layout/lProcess1"/>
    <dgm:cxn modelId="{C7780ED1-293E-41F9-82E0-4C697280ADE4}" type="presParOf" srcId="{9EA4E82C-8761-4C17-BD13-AB32A53211B5}" destId="{1AA8292E-BF18-4078-A41D-E84790E733E9}" srcOrd="5" destOrd="0" presId="urn:microsoft.com/office/officeart/2005/8/layout/lProcess1"/>
    <dgm:cxn modelId="{67828E58-B071-4611-BD88-B69A013B9A84}" type="presParOf" srcId="{9EA4E82C-8761-4C17-BD13-AB32A53211B5}" destId="{DFB27076-622D-49F2-96F1-28FD2D5A6412}" srcOrd="6" destOrd="0" presId="urn:microsoft.com/office/officeart/2005/8/layout/lProcess1"/>
    <dgm:cxn modelId="{EBB592CB-A258-4070-86EC-C46A036F7F54}" type="presParOf" srcId="{F7371350-4AFC-4970-9665-440246D54011}" destId="{A46B5EAA-8F34-4D10-8BA2-3C667D3E397D}" srcOrd="1" destOrd="0" presId="urn:microsoft.com/office/officeart/2005/8/layout/lProcess1"/>
    <dgm:cxn modelId="{7220AAD9-B386-42EA-A1D0-916E692FBA3D}" type="presParOf" srcId="{F7371350-4AFC-4970-9665-440246D54011}" destId="{209C3640-41BE-44C7-AB6C-65C9B3CFA586}" srcOrd="2" destOrd="0" presId="urn:microsoft.com/office/officeart/2005/8/layout/lProcess1"/>
    <dgm:cxn modelId="{8208CC4E-55B5-4F19-99E4-B94AF97FC053}" type="presParOf" srcId="{209C3640-41BE-44C7-AB6C-65C9B3CFA586}" destId="{522E9DCD-2E77-41D3-BB0F-1D164195227B}" srcOrd="0" destOrd="0" presId="urn:microsoft.com/office/officeart/2005/8/layout/lProcess1"/>
    <dgm:cxn modelId="{2147B5D2-419D-4517-8A4A-C3224F86A311}" type="presParOf" srcId="{209C3640-41BE-44C7-AB6C-65C9B3CFA586}" destId="{9D6A3731-B0B2-4343-AB96-D603B9FA1ABC}" srcOrd="1" destOrd="0" presId="urn:microsoft.com/office/officeart/2005/8/layout/lProcess1"/>
    <dgm:cxn modelId="{79C68B09-3FC2-46D9-9572-8464EE2D3F0A}" type="presParOf" srcId="{209C3640-41BE-44C7-AB6C-65C9B3CFA586}" destId="{0E23BE23-2B09-435E-8E34-FB32F8C8AEA6}" srcOrd="2" destOrd="0" presId="urn:microsoft.com/office/officeart/2005/8/layout/lProcess1"/>
    <dgm:cxn modelId="{9547DF43-7CBB-4FEC-B426-8340BA8BD03F}" type="presParOf" srcId="{209C3640-41BE-44C7-AB6C-65C9B3CFA586}" destId="{28BDACD1-7AE7-403E-AE1A-29E0323EF55C}" srcOrd="3" destOrd="0" presId="urn:microsoft.com/office/officeart/2005/8/layout/lProcess1"/>
    <dgm:cxn modelId="{B9F23F29-D51A-42C2-8136-1C3F2A8FE6AE}" type="presParOf" srcId="{209C3640-41BE-44C7-AB6C-65C9B3CFA586}" destId="{73486BF4-6968-41BF-A331-D6A6599707A1}" srcOrd="4" destOrd="0" presId="urn:microsoft.com/office/officeart/2005/8/layout/lProcess1"/>
    <dgm:cxn modelId="{F8B474CF-D367-4352-AB3A-0C73B908F32B}" type="presParOf" srcId="{209C3640-41BE-44C7-AB6C-65C9B3CFA586}" destId="{913AD84F-267A-4975-831B-71FE383579DA}" srcOrd="5" destOrd="0" presId="urn:microsoft.com/office/officeart/2005/8/layout/lProcess1"/>
    <dgm:cxn modelId="{7ADEB343-CBCB-4568-883A-9CA0C7A5A36C}" type="presParOf" srcId="{209C3640-41BE-44C7-AB6C-65C9B3CFA586}" destId="{A76AE238-F197-4958-BDB3-746A39325F2D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4421E8-1A83-4778-B565-FE640E2849C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AC6A4A26-1320-49AD-BD7E-948989BC0D1F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No Brasil, hoje existem povoações habitadas pelos descendentes dos antigos quilombolas, essas comunidades são chamadas de remanescentes de quilombos.</a:t>
          </a:r>
        </a:p>
      </dgm:t>
    </dgm:pt>
    <dgm:pt modelId="{D6725942-5F7A-4203-B81F-16A4A5B7B2C9}" type="parTrans" cxnId="{1B6811AC-BAF0-42C3-A2B8-0A775C7A46D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5151875-FEE0-45B2-AF68-26304175CD35}" type="sibTrans" cxnId="{1B6811AC-BAF0-42C3-A2B8-0A775C7A46D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0A255F0-3524-4C97-A7F4-E15ED7F9915D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São mais de oitenta mil pessoas vivendo de um jeito parecido com o de seus antepassados e em algumas comunidades, a língua falada conserva termos africanos. </a:t>
          </a:r>
        </a:p>
      </dgm:t>
    </dgm:pt>
    <dgm:pt modelId="{5F1F1720-215A-4A96-B413-CF98B74A039F}" type="parTrans" cxnId="{7239FC5D-E480-433F-A59A-6F652173848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A729065-3FDA-4747-9E5F-8904E5C055DD}" type="sibTrans" cxnId="{7239FC5D-E480-433F-A59A-6F652173848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1D0401D-CC91-49DF-A8C4-D9F0CBEF0B19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 Constituição brasileira de 1988 reconheceu a propriedade definitiva das terras ocupadas por comunidades quilombolas. </a:t>
          </a:r>
        </a:p>
      </dgm:t>
    </dgm:pt>
    <dgm:pt modelId="{75A2CDF9-5AF3-46BF-BF10-15E74A2BCBF7}" type="parTrans" cxnId="{1A38A185-70CD-4A3A-8E82-3300E43820A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5F9931B-853C-419A-98F0-82FCCBF5E0F1}" type="sibTrans" cxnId="{1A38A185-70CD-4A3A-8E82-3300E43820A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C801ED1-AF9F-47B8-86E2-D8CBABB08C16}" type="pres">
      <dgm:prSet presAssocID="{5B4421E8-1A83-4778-B565-FE640E2849C5}" presName="linear" presStyleCnt="0">
        <dgm:presLayoutVars>
          <dgm:animLvl val="lvl"/>
          <dgm:resizeHandles val="exact"/>
        </dgm:presLayoutVars>
      </dgm:prSet>
      <dgm:spPr/>
    </dgm:pt>
    <dgm:pt modelId="{05967695-BD72-41E0-9C93-5CECDD547BD8}" type="pres">
      <dgm:prSet presAssocID="{AC6A4A26-1320-49AD-BD7E-948989BC0D1F}" presName="parentText" presStyleLbl="node1" presStyleIdx="0" presStyleCnt="3" custLinFactNeighborY="-21820">
        <dgm:presLayoutVars>
          <dgm:chMax val="0"/>
          <dgm:bulletEnabled val="1"/>
        </dgm:presLayoutVars>
      </dgm:prSet>
      <dgm:spPr/>
    </dgm:pt>
    <dgm:pt modelId="{F64F9D7F-B323-480F-A77E-88149522CB0D}" type="pres">
      <dgm:prSet presAssocID="{85151875-FEE0-45B2-AF68-26304175CD35}" presName="spacer" presStyleCnt="0"/>
      <dgm:spPr/>
    </dgm:pt>
    <dgm:pt modelId="{B3FCC345-01D8-4A06-91B9-55260E335099}" type="pres">
      <dgm:prSet presAssocID="{50A255F0-3524-4C97-A7F4-E15ED7F991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E2CA273-9036-45BA-B0A9-76AAD9D581F4}" type="pres">
      <dgm:prSet presAssocID="{6A729065-3FDA-4747-9E5F-8904E5C055DD}" presName="spacer" presStyleCnt="0"/>
      <dgm:spPr/>
    </dgm:pt>
    <dgm:pt modelId="{45278D98-1A56-40ED-8CC0-A2E3C55F467A}" type="pres">
      <dgm:prSet presAssocID="{E1D0401D-CC91-49DF-A8C4-D9F0CBEF0B19}" presName="parentText" presStyleLbl="node1" presStyleIdx="2" presStyleCnt="3" custLinFactNeighborY="11087">
        <dgm:presLayoutVars>
          <dgm:chMax val="0"/>
          <dgm:bulletEnabled val="1"/>
        </dgm:presLayoutVars>
      </dgm:prSet>
      <dgm:spPr/>
    </dgm:pt>
  </dgm:ptLst>
  <dgm:cxnLst>
    <dgm:cxn modelId="{3E48330F-21F9-4437-A38A-03A3C4BC80A7}" type="presOf" srcId="{50A255F0-3524-4C97-A7F4-E15ED7F9915D}" destId="{B3FCC345-01D8-4A06-91B9-55260E335099}" srcOrd="0" destOrd="0" presId="urn:microsoft.com/office/officeart/2005/8/layout/vList2"/>
    <dgm:cxn modelId="{7239FC5D-E480-433F-A59A-6F6521738486}" srcId="{5B4421E8-1A83-4778-B565-FE640E2849C5}" destId="{50A255F0-3524-4C97-A7F4-E15ED7F9915D}" srcOrd="1" destOrd="0" parTransId="{5F1F1720-215A-4A96-B413-CF98B74A039F}" sibTransId="{6A729065-3FDA-4747-9E5F-8904E5C055DD}"/>
    <dgm:cxn modelId="{F7E64E65-0E63-45B2-BB6E-1024D63900BF}" type="presOf" srcId="{5B4421E8-1A83-4778-B565-FE640E2849C5}" destId="{BC801ED1-AF9F-47B8-86E2-D8CBABB08C16}" srcOrd="0" destOrd="0" presId="urn:microsoft.com/office/officeart/2005/8/layout/vList2"/>
    <dgm:cxn modelId="{1A38A185-70CD-4A3A-8E82-3300E43820A0}" srcId="{5B4421E8-1A83-4778-B565-FE640E2849C5}" destId="{E1D0401D-CC91-49DF-A8C4-D9F0CBEF0B19}" srcOrd="2" destOrd="0" parTransId="{75A2CDF9-5AF3-46BF-BF10-15E74A2BCBF7}" sibTransId="{35F9931B-853C-419A-98F0-82FCCBF5E0F1}"/>
    <dgm:cxn modelId="{1B6811AC-BAF0-42C3-A2B8-0A775C7A46D9}" srcId="{5B4421E8-1A83-4778-B565-FE640E2849C5}" destId="{AC6A4A26-1320-49AD-BD7E-948989BC0D1F}" srcOrd="0" destOrd="0" parTransId="{D6725942-5F7A-4203-B81F-16A4A5B7B2C9}" sibTransId="{85151875-FEE0-45B2-AF68-26304175CD35}"/>
    <dgm:cxn modelId="{CF5E39B9-C784-4859-B57A-317AF6ABC367}" type="presOf" srcId="{E1D0401D-CC91-49DF-A8C4-D9F0CBEF0B19}" destId="{45278D98-1A56-40ED-8CC0-A2E3C55F467A}" srcOrd="0" destOrd="0" presId="urn:microsoft.com/office/officeart/2005/8/layout/vList2"/>
    <dgm:cxn modelId="{A35020FE-6B70-4FDB-B551-C09629C28386}" type="presOf" srcId="{AC6A4A26-1320-49AD-BD7E-948989BC0D1F}" destId="{05967695-BD72-41E0-9C93-5CECDD547BD8}" srcOrd="0" destOrd="0" presId="urn:microsoft.com/office/officeart/2005/8/layout/vList2"/>
    <dgm:cxn modelId="{DBCBE570-3754-4601-B28E-BEA1ED4D1087}" type="presParOf" srcId="{BC801ED1-AF9F-47B8-86E2-D8CBABB08C16}" destId="{05967695-BD72-41E0-9C93-5CECDD547BD8}" srcOrd="0" destOrd="0" presId="urn:microsoft.com/office/officeart/2005/8/layout/vList2"/>
    <dgm:cxn modelId="{2C76AEE8-D716-4145-A2AC-627C14F9E2C3}" type="presParOf" srcId="{BC801ED1-AF9F-47B8-86E2-D8CBABB08C16}" destId="{F64F9D7F-B323-480F-A77E-88149522CB0D}" srcOrd="1" destOrd="0" presId="urn:microsoft.com/office/officeart/2005/8/layout/vList2"/>
    <dgm:cxn modelId="{91FA4FCC-5675-4E00-8744-4986F4B80887}" type="presParOf" srcId="{BC801ED1-AF9F-47B8-86E2-D8CBABB08C16}" destId="{B3FCC345-01D8-4A06-91B9-55260E335099}" srcOrd="2" destOrd="0" presId="urn:microsoft.com/office/officeart/2005/8/layout/vList2"/>
    <dgm:cxn modelId="{B30D36CF-114B-4D97-91D0-CDBD6D99A184}" type="presParOf" srcId="{BC801ED1-AF9F-47B8-86E2-D8CBABB08C16}" destId="{BE2CA273-9036-45BA-B0A9-76AAD9D581F4}" srcOrd="3" destOrd="0" presId="urn:microsoft.com/office/officeart/2005/8/layout/vList2"/>
    <dgm:cxn modelId="{8AE84400-7159-478B-A773-53F8924981D7}" type="presParOf" srcId="{BC801ED1-AF9F-47B8-86E2-D8CBABB08C16}" destId="{45278D98-1A56-40ED-8CC0-A2E3C55F46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0ED1DE-0E25-42BD-9C10-7FA82483F17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5056712-5B11-4C10-BBC6-CB5248102EEA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Morte D. Henrique (1580)</a:t>
          </a:r>
        </a:p>
      </dgm:t>
    </dgm:pt>
    <dgm:pt modelId="{C8CF0F55-73A4-4708-9182-00B05342A402}" type="parTrans" cxnId="{B5E24B83-E192-42A8-B6C9-10E3E451303D}">
      <dgm:prSet/>
      <dgm:spPr/>
      <dgm:t>
        <a:bodyPr/>
        <a:lstStyle/>
        <a:p>
          <a:endParaRPr lang="pt-BR"/>
        </a:p>
      </dgm:t>
    </dgm:pt>
    <dgm:pt modelId="{F9BFD163-2A99-41AB-AB43-A5E5365DAAC2}" type="sibTrans" cxnId="{B5E24B83-E192-42A8-B6C9-10E3E451303D}">
      <dgm:prSet/>
      <dgm:spPr/>
      <dgm:t>
        <a:bodyPr/>
        <a:lstStyle/>
        <a:p>
          <a:endParaRPr lang="pt-BR"/>
        </a:p>
      </dgm:t>
    </dgm:pt>
    <dgm:pt modelId="{2D9AE799-524F-44C6-BBF8-FC97FDCE65D8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O rei da Espanha Felipe II assume o trono de Portugal</a:t>
          </a:r>
        </a:p>
      </dgm:t>
    </dgm:pt>
    <dgm:pt modelId="{974EBC30-70D2-4A88-B12B-5CC6384E1E10}" type="parTrans" cxnId="{E313FCFE-D659-4A01-BC66-F70AF9E3AD8B}">
      <dgm:prSet/>
      <dgm:spPr/>
      <dgm:t>
        <a:bodyPr/>
        <a:lstStyle/>
        <a:p>
          <a:endParaRPr lang="pt-BR"/>
        </a:p>
      </dgm:t>
    </dgm:pt>
    <dgm:pt modelId="{0473EE75-4D12-4126-9971-A36823717655}" type="sibTrans" cxnId="{E313FCFE-D659-4A01-BC66-F70AF9E3AD8B}">
      <dgm:prSet/>
      <dgm:spPr/>
      <dgm:t>
        <a:bodyPr/>
        <a:lstStyle/>
        <a:p>
          <a:endParaRPr lang="pt-BR"/>
        </a:p>
      </dgm:t>
    </dgm:pt>
    <dgm:pt modelId="{850FE827-F39D-43EC-B45D-48CC788F66A7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t-BR" sz="2400" dirty="0"/>
            <a:t>O domínio da Espanha sobre Portugal e suas colônias ficou conhecido como União Ibérica. </a:t>
          </a:r>
          <a:endParaRPr lang="pt-BR" sz="24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6D312EE1-8042-4B3C-A327-1128E13F2029}" type="parTrans" cxnId="{08D9CB35-82B3-4A90-9732-EF9E70783F8F}">
      <dgm:prSet/>
      <dgm:spPr/>
      <dgm:t>
        <a:bodyPr/>
        <a:lstStyle/>
        <a:p>
          <a:endParaRPr lang="pt-BR"/>
        </a:p>
      </dgm:t>
    </dgm:pt>
    <dgm:pt modelId="{B56791CE-FCE1-452E-8C0B-753F984E4A46}" type="sibTrans" cxnId="{08D9CB35-82B3-4A90-9732-EF9E70783F8F}">
      <dgm:prSet/>
      <dgm:spPr/>
      <dgm:t>
        <a:bodyPr/>
        <a:lstStyle/>
        <a:p>
          <a:endParaRPr lang="pt-BR"/>
        </a:p>
      </dgm:t>
    </dgm:pt>
    <dgm:pt modelId="{B3907FE7-5553-411E-AFC0-18B13CFAD156}" type="pres">
      <dgm:prSet presAssocID="{100ED1DE-0E25-42BD-9C10-7FA82483F171}" presName="Name0" presStyleCnt="0">
        <dgm:presLayoutVars>
          <dgm:dir/>
          <dgm:resizeHandles val="exact"/>
        </dgm:presLayoutVars>
      </dgm:prSet>
      <dgm:spPr/>
    </dgm:pt>
    <dgm:pt modelId="{D3EC8A6D-7917-4601-8CE0-D3EE0FCCA934}" type="pres">
      <dgm:prSet presAssocID="{B5056712-5B11-4C10-BBC6-CB5248102EEA}" presName="node" presStyleLbl="node1" presStyleIdx="0" presStyleCnt="3">
        <dgm:presLayoutVars>
          <dgm:bulletEnabled val="1"/>
        </dgm:presLayoutVars>
      </dgm:prSet>
      <dgm:spPr/>
    </dgm:pt>
    <dgm:pt modelId="{F4AD8909-BF19-4F68-B781-1F58071565CA}" type="pres">
      <dgm:prSet presAssocID="{F9BFD163-2A99-41AB-AB43-A5E5365DAAC2}" presName="sibTrans" presStyleLbl="sibTrans2D1" presStyleIdx="0" presStyleCnt="2"/>
      <dgm:spPr/>
    </dgm:pt>
    <dgm:pt modelId="{9D2D30AC-E29A-4B8A-A40B-E373DA7B07C1}" type="pres">
      <dgm:prSet presAssocID="{F9BFD163-2A99-41AB-AB43-A5E5365DAAC2}" presName="connectorText" presStyleLbl="sibTrans2D1" presStyleIdx="0" presStyleCnt="2"/>
      <dgm:spPr/>
    </dgm:pt>
    <dgm:pt modelId="{B092B45F-B307-4A73-AC63-6FDE9AFC96DE}" type="pres">
      <dgm:prSet presAssocID="{2D9AE799-524F-44C6-BBF8-FC97FDCE65D8}" presName="node" presStyleLbl="node1" presStyleIdx="1" presStyleCnt="3">
        <dgm:presLayoutVars>
          <dgm:bulletEnabled val="1"/>
        </dgm:presLayoutVars>
      </dgm:prSet>
      <dgm:spPr/>
    </dgm:pt>
    <dgm:pt modelId="{48069791-585B-4CA3-B2C9-3F125E5A4082}" type="pres">
      <dgm:prSet presAssocID="{0473EE75-4D12-4126-9971-A36823717655}" presName="sibTrans" presStyleLbl="sibTrans2D1" presStyleIdx="1" presStyleCnt="2"/>
      <dgm:spPr/>
    </dgm:pt>
    <dgm:pt modelId="{ED7C6F93-6B55-4ADE-9FB7-E78150BBC588}" type="pres">
      <dgm:prSet presAssocID="{0473EE75-4D12-4126-9971-A36823717655}" presName="connectorText" presStyleLbl="sibTrans2D1" presStyleIdx="1" presStyleCnt="2"/>
      <dgm:spPr/>
    </dgm:pt>
    <dgm:pt modelId="{4D2C9942-1783-424E-8DBB-7839C7046276}" type="pres">
      <dgm:prSet presAssocID="{850FE827-F39D-43EC-B45D-48CC788F66A7}" presName="node" presStyleLbl="node1" presStyleIdx="2" presStyleCnt="3">
        <dgm:presLayoutVars>
          <dgm:bulletEnabled val="1"/>
        </dgm:presLayoutVars>
      </dgm:prSet>
      <dgm:spPr/>
    </dgm:pt>
  </dgm:ptLst>
  <dgm:cxnLst>
    <dgm:cxn modelId="{B1BA6611-BA6D-4391-B1EC-A3A5F150882C}" type="presOf" srcId="{0473EE75-4D12-4126-9971-A36823717655}" destId="{48069791-585B-4CA3-B2C9-3F125E5A4082}" srcOrd="0" destOrd="0" presId="urn:microsoft.com/office/officeart/2005/8/layout/process1"/>
    <dgm:cxn modelId="{65613316-6AA6-42F1-9A74-AA4C2C3F60AA}" type="presOf" srcId="{F9BFD163-2A99-41AB-AB43-A5E5365DAAC2}" destId="{9D2D30AC-E29A-4B8A-A40B-E373DA7B07C1}" srcOrd="1" destOrd="0" presId="urn:microsoft.com/office/officeart/2005/8/layout/process1"/>
    <dgm:cxn modelId="{D6D2F425-B079-433C-A23C-CE2C5CF3D982}" type="presOf" srcId="{100ED1DE-0E25-42BD-9C10-7FA82483F171}" destId="{B3907FE7-5553-411E-AFC0-18B13CFAD156}" srcOrd="0" destOrd="0" presId="urn:microsoft.com/office/officeart/2005/8/layout/process1"/>
    <dgm:cxn modelId="{08D9CB35-82B3-4A90-9732-EF9E70783F8F}" srcId="{100ED1DE-0E25-42BD-9C10-7FA82483F171}" destId="{850FE827-F39D-43EC-B45D-48CC788F66A7}" srcOrd="2" destOrd="0" parTransId="{6D312EE1-8042-4B3C-A327-1128E13F2029}" sibTransId="{B56791CE-FCE1-452E-8C0B-753F984E4A46}"/>
    <dgm:cxn modelId="{DE04377C-F911-42D7-9972-40DCA96D0D50}" type="presOf" srcId="{F9BFD163-2A99-41AB-AB43-A5E5365DAAC2}" destId="{F4AD8909-BF19-4F68-B781-1F58071565CA}" srcOrd="0" destOrd="0" presId="urn:microsoft.com/office/officeart/2005/8/layout/process1"/>
    <dgm:cxn modelId="{B5E24B83-E192-42A8-B6C9-10E3E451303D}" srcId="{100ED1DE-0E25-42BD-9C10-7FA82483F171}" destId="{B5056712-5B11-4C10-BBC6-CB5248102EEA}" srcOrd="0" destOrd="0" parTransId="{C8CF0F55-73A4-4708-9182-00B05342A402}" sibTransId="{F9BFD163-2A99-41AB-AB43-A5E5365DAAC2}"/>
    <dgm:cxn modelId="{60DA14C0-A1A7-4F10-A0AC-0BDA3B57E270}" type="presOf" srcId="{0473EE75-4D12-4126-9971-A36823717655}" destId="{ED7C6F93-6B55-4ADE-9FB7-E78150BBC588}" srcOrd="1" destOrd="0" presId="urn:microsoft.com/office/officeart/2005/8/layout/process1"/>
    <dgm:cxn modelId="{220093C6-2940-4C77-A178-FDA1D6C9F60E}" type="presOf" srcId="{B5056712-5B11-4C10-BBC6-CB5248102EEA}" destId="{D3EC8A6D-7917-4601-8CE0-D3EE0FCCA934}" srcOrd="0" destOrd="0" presId="urn:microsoft.com/office/officeart/2005/8/layout/process1"/>
    <dgm:cxn modelId="{3DC352C9-CC5B-43FD-8A6E-87830BCC257A}" type="presOf" srcId="{2D9AE799-524F-44C6-BBF8-FC97FDCE65D8}" destId="{B092B45F-B307-4A73-AC63-6FDE9AFC96DE}" srcOrd="0" destOrd="0" presId="urn:microsoft.com/office/officeart/2005/8/layout/process1"/>
    <dgm:cxn modelId="{A03CBDD7-C119-4319-BD7A-70FD20B729B0}" type="presOf" srcId="{850FE827-F39D-43EC-B45D-48CC788F66A7}" destId="{4D2C9942-1783-424E-8DBB-7839C7046276}" srcOrd="0" destOrd="0" presId="urn:microsoft.com/office/officeart/2005/8/layout/process1"/>
    <dgm:cxn modelId="{E313FCFE-D659-4A01-BC66-F70AF9E3AD8B}" srcId="{100ED1DE-0E25-42BD-9C10-7FA82483F171}" destId="{2D9AE799-524F-44C6-BBF8-FC97FDCE65D8}" srcOrd="1" destOrd="0" parTransId="{974EBC30-70D2-4A88-B12B-5CC6384E1E10}" sibTransId="{0473EE75-4D12-4126-9971-A36823717655}"/>
    <dgm:cxn modelId="{CBAEA660-CB99-4F51-996E-07DA59F8604B}" type="presParOf" srcId="{B3907FE7-5553-411E-AFC0-18B13CFAD156}" destId="{D3EC8A6D-7917-4601-8CE0-D3EE0FCCA934}" srcOrd="0" destOrd="0" presId="urn:microsoft.com/office/officeart/2005/8/layout/process1"/>
    <dgm:cxn modelId="{7857A230-C94F-49DF-BAE2-6F0861C64433}" type="presParOf" srcId="{B3907FE7-5553-411E-AFC0-18B13CFAD156}" destId="{F4AD8909-BF19-4F68-B781-1F58071565CA}" srcOrd="1" destOrd="0" presId="urn:microsoft.com/office/officeart/2005/8/layout/process1"/>
    <dgm:cxn modelId="{91FD3116-38E4-407B-9CBE-BAA304C04E33}" type="presParOf" srcId="{F4AD8909-BF19-4F68-B781-1F58071565CA}" destId="{9D2D30AC-E29A-4B8A-A40B-E373DA7B07C1}" srcOrd="0" destOrd="0" presId="urn:microsoft.com/office/officeart/2005/8/layout/process1"/>
    <dgm:cxn modelId="{D99CD8EE-F2D4-45A7-BFE0-3D03CB382475}" type="presParOf" srcId="{B3907FE7-5553-411E-AFC0-18B13CFAD156}" destId="{B092B45F-B307-4A73-AC63-6FDE9AFC96DE}" srcOrd="2" destOrd="0" presId="urn:microsoft.com/office/officeart/2005/8/layout/process1"/>
    <dgm:cxn modelId="{396D9EBC-21E0-44AE-8491-F4E84486A355}" type="presParOf" srcId="{B3907FE7-5553-411E-AFC0-18B13CFAD156}" destId="{48069791-585B-4CA3-B2C9-3F125E5A4082}" srcOrd="3" destOrd="0" presId="urn:microsoft.com/office/officeart/2005/8/layout/process1"/>
    <dgm:cxn modelId="{9B78291C-BEBB-4768-A7C4-F67F0F1A7885}" type="presParOf" srcId="{48069791-585B-4CA3-B2C9-3F125E5A4082}" destId="{ED7C6F93-6B55-4ADE-9FB7-E78150BBC588}" srcOrd="0" destOrd="0" presId="urn:microsoft.com/office/officeart/2005/8/layout/process1"/>
    <dgm:cxn modelId="{7236642B-FCBE-4525-86B7-06EBF7CFC0F3}" type="presParOf" srcId="{B3907FE7-5553-411E-AFC0-18B13CFAD156}" destId="{4D2C9942-1783-424E-8DBB-7839C704627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245E31-BDDC-453F-A3B4-2EF1A2F1F032}" type="doc">
      <dgm:prSet loTypeId="urn:microsoft.com/office/officeart/2005/8/layout/bProcess3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D2B516D3-2444-4E92-96AC-9BFB6DF79CC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1581, os Países Baixos declararam sua independência em relação à Espanha, formando um novo país: a Holanda.</a:t>
          </a:r>
        </a:p>
      </dgm:t>
    </dgm:pt>
    <dgm:pt modelId="{373AA123-F2D7-4777-8E34-2C6B10F5A22E}" type="parTrans" cxnId="{5384B1B8-2439-441A-862C-735A4973F9C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A4C75FE-7E44-4CA7-9D16-F8113A192A3E}" type="sibTrans" cxnId="{5384B1B8-2439-441A-862C-735A4973F9CC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C0126527-07BC-4020-984F-015F3677BC0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rei espanhol Felipe II proibiu Portugal e suas colônias de comercializarem com os holandeses.</a:t>
          </a:r>
        </a:p>
      </dgm:t>
    </dgm:pt>
    <dgm:pt modelId="{E4949389-3500-4555-B81B-638D7D72B114}" type="parTrans" cxnId="{54069FF7-5773-4D76-974D-3B242C78DFC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58B4729-1877-40B8-BDCA-15621D71233D}" type="sibTrans" cxnId="{54069FF7-5773-4D76-974D-3B242C78DFCC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7F05BD77-D07F-4982-A8EE-7D6769E944D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Depois disso, em 1621, os holandeses criaram a Companhia das Índias Ocidentais para invadir as colônias portuguesas na América e na África. </a:t>
          </a:r>
        </a:p>
      </dgm:t>
    </dgm:pt>
    <dgm:pt modelId="{3F1EF0C8-143A-4385-9287-F5B3F076E053}" type="parTrans" cxnId="{CDF65026-A8C3-43A0-9AA2-BFC48677EF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BA4453E-5B79-46C8-A737-24BF082A839B}" type="sibTrans" cxnId="{CDF65026-A8C3-43A0-9AA2-BFC48677EFB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A6B8150B-80B5-4423-BCE8-F98CAFE381A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Primeiro os holandeses tentaram invadir a Bahia em 1624, mas foram derrotados. </a:t>
          </a:r>
        </a:p>
      </dgm:t>
    </dgm:pt>
    <dgm:pt modelId="{A3C0C2B2-1A17-4209-AD87-6D8DD6EAD5D6}" type="parTrans" cxnId="{AB9D569C-3EC2-4B1B-8796-D3400A52301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DE1853B-1271-47B3-A80A-C3A4CD5E3736}" type="sibTrans" cxnId="{AB9D569C-3EC2-4B1B-8796-D3400A52301E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2C619D5D-E775-44F6-AE45-CE35E5B7B9E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1630, os holandeses conquistaram Olinda e Recife. </a:t>
          </a:r>
        </a:p>
      </dgm:t>
    </dgm:pt>
    <dgm:pt modelId="{8BF846A4-0C6D-4493-8ADF-A3935B8F208E}" type="parTrans" cxnId="{D67E7C3A-87BE-47F3-BB92-F5F9CD1A7E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00E743-B169-48C6-8285-F021BF9BBE7A}" type="sibTrans" cxnId="{D67E7C3A-87BE-47F3-BB92-F5F9CD1A7E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CB2B617-A273-43B8-8BC3-78DC62B0DF27}" type="pres">
      <dgm:prSet presAssocID="{B3245E31-BDDC-453F-A3B4-2EF1A2F1F032}" presName="Name0" presStyleCnt="0">
        <dgm:presLayoutVars>
          <dgm:dir/>
          <dgm:resizeHandles val="exact"/>
        </dgm:presLayoutVars>
      </dgm:prSet>
      <dgm:spPr/>
    </dgm:pt>
    <dgm:pt modelId="{EF9D223D-97AE-4EB8-BB07-27482701B0D1}" type="pres">
      <dgm:prSet presAssocID="{D2B516D3-2444-4E92-96AC-9BFB6DF79CC3}" presName="node" presStyleLbl="node1" presStyleIdx="0" presStyleCnt="5" custScaleX="836270" custScaleY="132086" custLinFactNeighborX="-266" custLinFactNeighborY="-25222">
        <dgm:presLayoutVars>
          <dgm:bulletEnabled val="1"/>
        </dgm:presLayoutVars>
      </dgm:prSet>
      <dgm:spPr/>
    </dgm:pt>
    <dgm:pt modelId="{C992B682-7066-4461-84F2-FAD631503545}" type="pres">
      <dgm:prSet presAssocID="{AA4C75FE-7E44-4CA7-9D16-F8113A192A3E}" presName="sibTrans" presStyleLbl="sibTrans1D1" presStyleIdx="0" presStyleCnt="4"/>
      <dgm:spPr/>
    </dgm:pt>
    <dgm:pt modelId="{F4D6650B-11E2-4BC9-B42D-04F4789D252B}" type="pres">
      <dgm:prSet presAssocID="{AA4C75FE-7E44-4CA7-9D16-F8113A192A3E}" presName="connectorText" presStyleLbl="sibTrans1D1" presStyleIdx="0" presStyleCnt="4"/>
      <dgm:spPr/>
    </dgm:pt>
    <dgm:pt modelId="{1F867DC7-7291-403E-9319-12B1DCC4186B}" type="pres">
      <dgm:prSet presAssocID="{C0126527-07BC-4020-984F-015F3677BC06}" presName="node" presStyleLbl="node1" presStyleIdx="1" presStyleCnt="5" custScaleX="836270" custScaleY="132086" custLinFactNeighborX="-266" custLinFactNeighborY="-25222">
        <dgm:presLayoutVars>
          <dgm:bulletEnabled val="1"/>
        </dgm:presLayoutVars>
      </dgm:prSet>
      <dgm:spPr/>
    </dgm:pt>
    <dgm:pt modelId="{D6E3BA63-8810-4B81-A2E7-0712844384A8}" type="pres">
      <dgm:prSet presAssocID="{058B4729-1877-40B8-BDCA-15621D71233D}" presName="sibTrans" presStyleLbl="sibTrans1D1" presStyleIdx="1" presStyleCnt="4"/>
      <dgm:spPr/>
    </dgm:pt>
    <dgm:pt modelId="{340FE249-F61E-4C94-B85C-ECA6482983F3}" type="pres">
      <dgm:prSet presAssocID="{058B4729-1877-40B8-BDCA-15621D71233D}" presName="connectorText" presStyleLbl="sibTrans1D1" presStyleIdx="1" presStyleCnt="4"/>
      <dgm:spPr/>
    </dgm:pt>
    <dgm:pt modelId="{39FE1908-4D2A-41F2-866C-96E7362E34F9}" type="pres">
      <dgm:prSet presAssocID="{7F05BD77-D07F-4982-A8EE-7D6769E944DC}" presName="node" presStyleLbl="node1" presStyleIdx="2" presStyleCnt="5" custScaleX="836270" custScaleY="166549" custLinFactNeighborX="-266" custLinFactNeighborY="-25222">
        <dgm:presLayoutVars>
          <dgm:bulletEnabled val="1"/>
        </dgm:presLayoutVars>
      </dgm:prSet>
      <dgm:spPr/>
    </dgm:pt>
    <dgm:pt modelId="{11E7F8E9-10E0-4C5D-8F67-8F2E941D1960}" type="pres">
      <dgm:prSet presAssocID="{9BA4453E-5B79-46C8-A737-24BF082A839B}" presName="sibTrans" presStyleLbl="sibTrans1D1" presStyleIdx="2" presStyleCnt="4"/>
      <dgm:spPr/>
    </dgm:pt>
    <dgm:pt modelId="{7142B0A2-B185-4296-94DE-6C8B7FBE7196}" type="pres">
      <dgm:prSet presAssocID="{9BA4453E-5B79-46C8-A737-24BF082A839B}" presName="connectorText" presStyleLbl="sibTrans1D1" presStyleIdx="2" presStyleCnt="4"/>
      <dgm:spPr/>
    </dgm:pt>
    <dgm:pt modelId="{48318D72-624D-4C2E-B5DB-8AB3BAA0E007}" type="pres">
      <dgm:prSet presAssocID="{A6B8150B-80B5-4423-BCE8-F98CAFE381AF}" presName="node" presStyleLbl="node1" presStyleIdx="3" presStyleCnt="5" custScaleX="836270" custScaleY="132086" custLinFactNeighborX="-266" custLinFactNeighborY="-25222">
        <dgm:presLayoutVars>
          <dgm:bulletEnabled val="1"/>
        </dgm:presLayoutVars>
      </dgm:prSet>
      <dgm:spPr/>
    </dgm:pt>
    <dgm:pt modelId="{5E638F79-B070-430C-A3C6-4883B29E15D2}" type="pres">
      <dgm:prSet presAssocID="{ADE1853B-1271-47B3-A80A-C3A4CD5E3736}" presName="sibTrans" presStyleLbl="sibTrans1D1" presStyleIdx="3" presStyleCnt="4"/>
      <dgm:spPr/>
    </dgm:pt>
    <dgm:pt modelId="{089425FD-0341-413C-B8A3-23E47A7E771A}" type="pres">
      <dgm:prSet presAssocID="{ADE1853B-1271-47B3-A80A-C3A4CD5E3736}" presName="connectorText" presStyleLbl="sibTrans1D1" presStyleIdx="3" presStyleCnt="4"/>
      <dgm:spPr/>
    </dgm:pt>
    <dgm:pt modelId="{A84A4A5B-E846-43C0-A6A8-3804C5C2D88E}" type="pres">
      <dgm:prSet presAssocID="{2C619D5D-E775-44F6-AE45-CE35E5B7B9E8}" presName="node" presStyleLbl="node1" presStyleIdx="4" presStyleCnt="5" custScaleX="836270" custScaleY="132086" custLinFactNeighborX="-266" custLinFactNeighborY="-25222">
        <dgm:presLayoutVars>
          <dgm:bulletEnabled val="1"/>
        </dgm:presLayoutVars>
      </dgm:prSet>
      <dgm:spPr/>
    </dgm:pt>
  </dgm:ptLst>
  <dgm:cxnLst>
    <dgm:cxn modelId="{DC1B2407-248E-45F7-B124-1C2676A8906B}" type="presOf" srcId="{AA4C75FE-7E44-4CA7-9D16-F8113A192A3E}" destId="{F4D6650B-11E2-4BC9-B42D-04F4789D252B}" srcOrd="1" destOrd="0" presId="urn:microsoft.com/office/officeart/2005/8/layout/bProcess3"/>
    <dgm:cxn modelId="{5CBD8512-8C41-46DB-8DEB-8B1676DB9003}" type="presOf" srcId="{ADE1853B-1271-47B3-A80A-C3A4CD5E3736}" destId="{089425FD-0341-413C-B8A3-23E47A7E771A}" srcOrd="1" destOrd="0" presId="urn:microsoft.com/office/officeart/2005/8/layout/bProcess3"/>
    <dgm:cxn modelId="{CDF65026-A8C3-43A0-9AA2-BFC48677EFB3}" srcId="{B3245E31-BDDC-453F-A3B4-2EF1A2F1F032}" destId="{7F05BD77-D07F-4982-A8EE-7D6769E944DC}" srcOrd="2" destOrd="0" parTransId="{3F1EF0C8-143A-4385-9287-F5B3F076E053}" sibTransId="{9BA4453E-5B79-46C8-A737-24BF082A839B}"/>
    <dgm:cxn modelId="{12DD4D2B-7139-41F7-A2E8-7513C851B23B}" type="presOf" srcId="{AA4C75FE-7E44-4CA7-9D16-F8113A192A3E}" destId="{C992B682-7066-4461-84F2-FAD631503545}" srcOrd="0" destOrd="0" presId="urn:microsoft.com/office/officeart/2005/8/layout/bProcess3"/>
    <dgm:cxn modelId="{B360162C-0579-438B-ABE3-249D9BA10FE6}" type="presOf" srcId="{A6B8150B-80B5-4423-BCE8-F98CAFE381AF}" destId="{48318D72-624D-4C2E-B5DB-8AB3BAA0E007}" srcOrd="0" destOrd="0" presId="urn:microsoft.com/office/officeart/2005/8/layout/bProcess3"/>
    <dgm:cxn modelId="{08AB222F-B996-4EF1-98B6-C62FD941AAD4}" type="presOf" srcId="{9BA4453E-5B79-46C8-A737-24BF082A839B}" destId="{7142B0A2-B185-4296-94DE-6C8B7FBE7196}" srcOrd="1" destOrd="0" presId="urn:microsoft.com/office/officeart/2005/8/layout/bProcess3"/>
    <dgm:cxn modelId="{D67E7C3A-87BE-47F3-BB92-F5F9CD1A7E45}" srcId="{B3245E31-BDDC-453F-A3B4-2EF1A2F1F032}" destId="{2C619D5D-E775-44F6-AE45-CE35E5B7B9E8}" srcOrd="4" destOrd="0" parTransId="{8BF846A4-0C6D-4493-8ADF-A3935B8F208E}" sibTransId="{BE00E743-B169-48C6-8285-F021BF9BBE7A}"/>
    <dgm:cxn modelId="{4C4F7662-3490-4965-8C20-E84EE8E5C6FB}" type="presOf" srcId="{2C619D5D-E775-44F6-AE45-CE35E5B7B9E8}" destId="{A84A4A5B-E846-43C0-A6A8-3804C5C2D88E}" srcOrd="0" destOrd="0" presId="urn:microsoft.com/office/officeart/2005/8/layout/bProcess3"/>
    <dgm:cxn modelId="{6E704F4B-1BDD-4F0B-8568-B9CF4D836B0A}" type="presOf" srcId="{058B4729-1877-40B8-BDCA-15621D71233D}" destId="{340FE249-F61E-4C94-B85C-ECA6482983F3}" srcOrd="1" destOrd="0" presId="urn:microsoft.com/office/officeart/2005/8/layout/bProcess3"/>
    <dgm:cxn modelId="{98ED5C56-4904-4E59-93B6-6C325C11373C}" type="presOf" srcId="{ADE1853B-1271-47B3-A80A-C3A4CD5E3736}" destId="{5E638F79-B070-430C-A3C6-4883B29E15D2}" srcOrd="0" destOrd="0" presId="urn:microsoft.com/office/officeart/2005/8/layout/bProcess3"/>
    <dgm:cxn modelId="{02D68088-122C-498E-A6CF-5DCBF5E35EF6}" type="presOf" srcId="{D2B516D3-2444-4E92-96AC-9BFB6DF79CC3}" destId="{EF9D223D-97AE-4EB8-BB07-27482701B0D1}" srcOrd="0" destOrd="0" presId="urn:microsoft.com/office/officeart/2005/8/layout/bProcess3"/>
    <dgm:cxn modelId="{AB9D569C-3EC2-4B1B-8796-D3400A52301E}" srcId="{B3245E31-BDDC-453F-A3B4-2EF1A2F1F032}" destId="{A6B8150B-80B5-4423-BCE8-F98CAFE381AF}" srcOrd="3" destOrd="0" parTransId="{A3C0C2B2-1A17-4209-AD87-6D8DD6EAD5D6}" sibTransId="{ADE1853B-1271-47B3-A80A-C3A4CD5E3736}"/>
    <dgm:cxn modelId="{0206739F-3541-4F63-B355-DB80788F03B1}" type="presOf" srcId="{9BA4453E-5B79-46C8-A737-24BF082A839B}" destId="{11E7F8E9-10E0-4C5D-8F67-8F2E941D1960}" srcOrd="0" destOrd="0" presId="urn:microsoft.com/office/officeart/2005/8/layout/bProcess3"/>
    <dgm:cxn modelId="{82C024A0-9E12-4D25-B5BA-5B616E6D97FB}" type="presOf" srcId="{B3245E31-BDDC-453F-A3B4-2EF1A2F1F032}" destId="{5CB2B617-A273-43B8-8BC3-78DC62B0DF27}" srcOrd="0" destOrd="0" presId="urn:microsoft.com/office/officeart/2005/8/layout/bProcess3"/>
    <dgm:cxn modelId="{2DD9A7B6-D372-4CDB-B7D5-D292C04B397D}" type="presOf" srcId="{7F05BD77-D07F-4982-A8EE-7D6769E944DC}" destId="{39FE1908-4D2A-41F2-866C-96E7362E34F9}" srcOrd="0" destOrd="0" presId="urn:microsoft.com/office/officeart/2005/8/layout/bProcess3"/>
    <dgm:cxn modelId="{5384B1B8-2439-441A-862C-735A4973F9CC}" srcId="{B3245E31-BDDC-453F-A3B4-2EF1A2F1F032}" destId="{D2B516D3-2444-4E92-96AC-9BFB6DF79CC3}" srcOrd="0" destOrd="0" parTransId="{373AA123-F2D7-4777-8E34-2C6B10F5A22E}" sibTransId="{AA4C75FE-7E44-4CA7-9D16-F8113A192A3E}"/>
    <dgm:cxn modelId="{CFCD0DBA-90BC-45B3-8E76-A683215344A5}" type="presOf" srcId="{C0126527-07BC-4020-984F-015F3677BC06}" destId="{1F867DC7-7291-403E-9319-12B1DCC4186B}" srcOrd="0" destOrd="0" presId="urn:microsoft.com/office/officeart/2005/8/layout/bProcess3"/>
    <dgm:cxn modelId="{E381E6F1-7860-4967-AB9E-692C04E1AEB9}" type="presOf" srcId="{058B4729-1877-40B8-BDCA-15621D71233D}" destId="{D6E3BA63-8810-4B81-A2E7-0712844384A8}" srcOrd="0" destOrd="0" presId="urn:microsoft.com/office/officeart/2005/8/layout/bProcess3"/>
    <dgm:cxn modelId="{54069FF7-5773-4D76-974D-3B242C78DFCC}" srcId="{B3245E31-BDDC-453F-A3B4-2EF1A2F1F032}" destId="{C0126527-07BC-4020-984F-015F3677BC06}" srcOrd="1" destOrd="0" parTransId="{E4949389-3500-4555-B81B-638D7D72B114}" sibTransId="{058B4729-1877-40B8-BDCA-15621D71233D}"/>
    <dgm:cxn modelId="{1C892701-2EDD-48EE-A382-B6CC40FE6127}" type="presParOf" srcId="{5CB2B617-A273-43B8-8BC3-78DC62B0DF27}" destId="{EF9D223D-97AE-4EB8-BB07-27482701B0D1}" srcOrd="0" destOrd="0" presId="urn:microsoft.com/office/officeart/2005/8/layout/bProcess3"/>
    <dgm:cxn modelId="{125FFE19-62CE-41EC-B53C-A4F9C4B100B9}" type="presParOf" srcId="{5CB2B617-A273-43B8-8BC3-78DC62B0DF27}" destId="{C992B682-7066-4461-84F2-FAD631503545}" srcOrd="1" destOrd="0" presId="urn:microsoft.com/office/officeart/2005/8/layout/bProcess3"/>
    <dgm:cxn modelId="{DB41425D-605B-4A35-9992-7ADF23D60DA0}" type="presParOf" srcId="{C992B682-7066-4461-84F2-FAD631503545}" destId="{F4D6650B-11E2-4BC9-B42D-04F4789D252B}" srcOrd="0" destOrd="0" presId="urn:microsoft.com/office/officeart/2005/8/layout/bProcess3"/>
    <dgm:cxn modelId="{22BA7BA2-5FBE-4969-9AB9-E4C651BAF25C}" type="presParOf" srcId="{5CB2B617-A273-43B8-8BC3-78DC62B0DF27}" destId="{1F867DC7-7291-403E-9319-12B1DCC4186B}" srcOrd="2" destOrd="0" presId="urn:microsoft.com/office/officeart/2005/8/layout/bProcess3"/>
    <dgm:cxn modelId="{9F2846FC-32C6-475C-A2C1-0253EC845B64}" type="presParOf" srcId="{5CB2B617-A273-43B8-8BC3-78DC62B0DF27}" destId="{D6E3BA63-8810-4B81-A2E7-0712844384A8}" srcOrd="3" destOrd="0" presId="urn:microsoft.com/office/officeart/2005/8/layout/bProcess3"/>
    <dgm:cxn modelId="{A9DD3666-1EE3-483B-AD2B-182AD72C02F8}" type="presParOf" srcId="{D6E3BA63-8810-4B81-A2E7-0712844384A8}" destId="{340FE249-F61E-4C94-B85C-ECA6482983F3}" srcOrd="0" destOrd="0" presId="urn:microsoft.com/office/officeart/2005/8/layout/bProcess3"/>
    <dgm:cxn modelId="{DA05DA98-BE11-45E4-937C-6308355CB891}" type="presParOf" srcId="{5CB2B617-A273-43B8-8BC3-78DC62B0DF27}" destId="{39FE1908-4D2A-41F2-866C-96E7362E34F9}" srcOrd="4" destOrd="0" presId="urn:microsoft.com/office/officeart/2005/8/layout/bProcess3"/>
    <dgm:cxn modelId="{4541E3D1-1F1E-4B34-8C3D-B816F9AEEAD3}" type="presParOf" srcId="{5CB2B617-A273-43B8-8BC3-78DC62B0DF27}" destId="{11E7F8E9-10E0-4C5D-8F67-8F2E941D1960}" srcOrd="5" destOrd="0" presId="urn:microsoft.com/office/officeart/2005/8/layout/bProcess3"/>
    <dgm:cxn modelId="{74870259-EBCE-420E-82BE-5BD370177B92}" type="presParOf" srcId="{11E7F8E9-10E0-4C5D-8F67-8F2E941D1960}" destId="{7142B0A2-B185-4296-94DE-6C8B7FBE7196}" srcOrd="0" destOrd="0" presId="urn:microsoft.com/office/officeart/2005/8/layout/bProcess3"/>
    <dgm:cxn modelId="{CBEE17C1-C5D4-43F9-BAB9-8A92BBD8C948}" type="presParOf" srcId="{5CB2B617-A273-43B8-8BC3-78DC62B0DF27}" destId="{48318D72-624D-4C2E-B5DB-8AB3BAA0E007}" srcOrd="6" destOrd="0" presId="urn:microsoft.com/office/officeart/2005/8/layout/bProcess3"/>
    <dgm:cxn modelId="{A1C2F7D7-1B18-46E5-B7E7-FA69D22986AC}" type="presParOf" srcId="{5CB2B617-A273-43B8-8BC3-78DC62B0DF27}" destId="{5E638F79-B070-430C-A3C6-4883B29E15D2}" srcOrd="7" destOrd="0" presId="urn:microsoft.com/office/officeart/2005/8/layout/bProcess3"/>
    <dgm:cxn modelId="{BD87044C-A024-476C-9040-39246D248D7B}" type="presParOf" srcId="{5E638F79-B070-430C-A3C6-4883B29E15D2}" destId="{089425FD-0341-413C-B8A3-23E47A7E771A}" srcOrd="0" destOrd="0" presId="urn:microsoft.com/office/officeart/2005/8/layout/bProcess3"/>
    <dgm:cxn modelId="{069D90E3-7575-463F-9C74-C5A80A54C7F3}" type="presParOf" srcId="{5CB2B617-A273-43B8-8BC3-78DC62B0DF27}" destId="{A84A4A5B-E846-43C0-A6A8-3804C5C2D88E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B98790-AB71-4B01-91D2-6D56E74AC64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BFA8ED9-0BAB-437A-9672-12773145A885}">
      <dgm:prSet phldrT="[Texto]" custT="1"/>
      <dgm:spPr/>
      <dgm:t>
        <a:bodyPr/>
        <a:lstStyle/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Pontos da política de Nassau</a:t>
          </a:r>
        </a:p>
      </dgm:t>
    </dgm:pt>
    <dgm:pt modelId="{198115D9-2382-4D2A-92B9-8E6EF30EC97E}" type="parTrans" cxnId="{73A56282-85DF-49DE-9161-07B1F0EB5B51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8D98734A-5AB5-4A19-A53C-87D93C9196EC}" type="sibTrans" cxnId="{73A56282-85DF-49DE-9161-07B1F0EB5B51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7A8CDCF3-D7E0-4C88-A82E-03A35D2EB653}">
      <dgm:prSet phldrT="[Texto]" custT="1"/>
      <dgm:spPr/>
      <dgm:t>
        <a:bodyPr/>
        <a:lstStyle/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Empréstimos aos senhores de engenho.</a:t>
          </a:r>
        </a:p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Melhoramentos em Recife.</a:t>
          </a:r>
        </a:p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Tolerância religiosa. </a:t>
          </a:r>
        </a:p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Conquista de pontos de fornecimento de escravizados na África.</a:t>
          </a:r>
        </a:p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Dominação holandesa de Sergipe ao Maranhão. </a:t>
          </a:r>
        </a:p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- Trouxe consigo para o Nordeste cientistas e pintores. </a:t>
          </a:r>
        </a:p>
      </dgm:t>
    </dgm:pt>
    <dgm:pt modelId="{25EBBAF7-019E-4736-88F4-29351CDB1BAE}" type="parTrans" cxnId="{4D80A878-01F1-43A0-BD78-14ED72E247E8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56A56932-4437-41F2-8A96-063C7E6E36BF}" type="sibTrans" cxnId="{4D80A878-01F1-43A0-BD78-14ED72E247E8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A5579E49-A724-4203-AE45-246A9F633316}" type="pres">
      <dgm:prSet presAssocID="{39B98790-AB71-4B01-91D2-6D56E74AC64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348FA0-11C6-49FF-B2A8-08B4B57E64DB}" type="pres">
      <dgm:prSet presAssocID="{2BFA8ED9-0BAB-437A-9672-12773145A885}" presName="root" presStyleCnt="0"/>
      <dgm:spPr/>
    </dgm:pt>
    <dgm:pt modelId="{B31B8E00-E2E7-40F4-B152-79A30FB23E3D}" type="pres">
      <dgm:prSet presAssocID="{2BFA8ED9-0BAB-437A-9672-12773145A885}" presName="rootComposite" presStyleCnt="0"/>
      <dgm:spPr/>
    </dgm:pt>
    <dgm:pt modelId="{52D9F3F6-371C-400C-BD47-2722C7629DE8}" type="pres">
      <dgm:prSet presAssocID="{2BFA8ED9-0BAB-437A-9672-12773145A885}" presName="rootText" presStyleLbl="node1" presStyleIdx="0" presStyleCnt="1" custScaleY="44272"/>
      <dgm:spPr/>
    </dgm:pt>
    <dgm:pt modelId="{31201441-4897-4328-87B3-EF0D3A387405}" type="pres">
      <dgm:prSet presAssocID="{2BFA8ED9-0BAB-437A-9672-12773145A885}" presName="rootConnector" presStyleLbl="node1" presStyleIdx="0" presStyleCnt="1"/>
      <dgm:spPr/>
    </dgm:pt>
    <dgm:pt modelId="{63341874-1792-4170-BB53-8D53BAA8113A}" type="pres">
      <dgm:prSet presAssocID="{2BFA8ED9-0BAB-437A-9672-12773145A885}" presName="childShape" presStyleCnt="0"/>
      <dgm:spPr/>
    </dgm:pt>
    <dgm:pt modelId="{5926F780-3D5F-4C46-8283-7DF19AAC057C}" type="pres">
      <dgm:prSet presAssocID="{25EBBAF7-019E-4736-88F4-29351CDB1BAE}" presName="Name13" presStyleLbl="parChTrans1D2" presStyleIdx="0" presStyleCnt="1"/>
      <dgm:spPr/>
    </dgm:pt>
    <dgm:pt modelId="{24F142FF-1551-4DB0-9725-03CC45ADAF87}" type="pres">
      <dgm:prSet presAssocID="{7A8CDCF3-D7E0-4C88-A82E-03A35D2EB653}" presName="childText" presStyleLbl="bgAcc1" presStyleIdx="0" presStyleCnt="1" custScaleX="188434" custScaleY="119933">
        <dgm:presLayoutVars>
          <dgm:bulletEnabled val="1"/>
        </dgm:presLayoutVars>
      </dgm:prSet>
      <dgm:spPr/>
    </dgm:pt>
  </dgm:ptLst>
  <dgm:cxnLst>
    <dgm:cxn modelId="{C4A90B14-1E5C-4A59-82C8-50FC9538C5D9}" type="presOf" srcId="{25EBBAF7-019E-4736-88F4-29351CDB1BAE}" destId="{5926F780-3D5F-4C46-8283-7DF19AAC057C}" srcOrd="0" destOrd="0" presId="urn:microsoft.com/office/officeart/2005/8/layout/hierarchy3"/>
    <dgm:cxn modelId="{03354D2C-408A-4AEA-9C5C-D455DC6F002B}" type="presOf" srcId="{39B98790-AB71-4B01-91D2-6D56E74AC64A}" destId="{A5579E49-A724-4203-AE45-246A9F633316}" srcOrd="0" destOrd="0" presId="urn:microsoft.com/office/officeart/2005/8/layout/hierarchy3"/>
    <dgm:cxn modelId="{4664B262-A42C-4B18-A4A4-E5DF3D81CEEB}" type="presOf" srcId="{7A8CDCF3-D7E0-4C88-A82E-03A35D2EB653}" destId="{24F142FF-1551-4DB0-9725-03CC45ADAF87}" srcOrd="0" destOrd="0" presId="urn:microsoft.com/office/officeart/2005/8/layout/hierarchy3"/>
    <dgm:cxn modelId="{4D80A878-01F1-43A0-BD78-14ED72E247E8}" srcId="{2BFA8ED9-0BAB-437A-9672-12773145A885}" destId="{7A8CDCF3-D7E0-4C88-A82E-03A35D2EB653}" srcOrd="0" destOrd="0" parTransId="{25EBBAF7-019E-4736-88F4-29351CDB1BAE}" sibTransId="{56A56932-4437-41F2-8A96-063C7E6E36BF}"/>
    <dgm:cxn modelId="{73A56282-85DF-49DE-9161-07B1F0EB5B51}" srcId="{39B98790-AB71-4B01-91D2-6D56E74AC64A}" destId="{2BFA8ED9-0BAB-437A-9672-12773145A885}" srcOrd="0" destOrd="0" parTransId="{198115D9-2382-4D2A-92B9-8E6EF30EC97E}" sibTransId="{8D98734A-5AB5-4A19-A53C-87D93C9196EC}"/>
    <dgm:cxn modelId="{357272E7-B8BE-4492-9B59-1437EDA5E2FA}" type="presOf" srcId="{2BFA8ED9-0BAB-437A-9672-12773145A885}" destId="{52D9F3F6-371C-400C-BD47-2722C7629DE8}" srcOrd="0" destOrd="0" presId="urn:microsoft.com/office/officeart/2005/8/layout/hierarchy3"/>
    <dgm:cxn modelId="{C11004F4-6508-48F4-B770-214BCE5691CB}" type="presOf" srcId="{2BFA8ED9-0BAB-437A-9672-12773145A885}" destId="{31201441-4897-4328-87B3-EF0D3A387405}" srcOrd="1" destOrd="0" presId="urn:microsoft.com/office/officeart/2005/8/layout/hierarchy3"/>
    <dgm:cxn modelId="{EBED4671-C1DC-4548-967E-5AF9EF3712FE}" type="presParOf" srcId="{A5579E49-A724-4203-AE45-246A9F633316}" destId="{97348FA0-11C6-49FF-B2A8-08B4B57E64DB}" srcOrd="0" destOrd="0" presId="urn:microsoft.com/office/officeart/2005/8/layout/hierarchy3"/>
    <dgm:cxn modelId="{E49BF466-260C-4E76-AAA5-B622AE15C723}" type="presParOf" srcId="{97348FA0-11C6-49FF-B2A8-08B4B57E64DB}" destId="{B31B8E00-E2E7-40F4-B152-79A30FB23E3D}" srcOrd="0" destOrd="0" presId="urn:microsoft.com/office/officeart/2005/8/layout/hierarchy3"/>
    <dgm:cxn modelId="{D97075C0-9AE6-4C53-97B2-1231AAF7DB3A}" type="presParOf" srcId="{B31B8E00-E2E7-40F4-B152-79A30FB23E3D}" destId="{52D9F3F6-371C-400C-BD47-2722C7629DE8}" srcOrd="0" destOrd="0" presId="urn:microsoft.com/office/officeart/2005/8/layout/hierarchy3"/>
    <dgm:cxn modelId="{D930D401-3AAD-4E11-ADAF-FFB653FEFD1E}" type="presParOf" srcId="{B31B8E00-E2E7-40F4-B152-79A30FB23E3D}" destId="{31201441-4897-4328-87B3-EF0D3A387405}" srcOrd="1" destOrd="0" presId="urn:microsoft.com/office/officeart/2005/8/layout/hierarchy3"/>
    <dgm:cxn modelId="{640FC847-CE74-44E5-8D1F-7C745130C1F3}" type="presParOf" srcId="{97348FA0-11C6-49FF-B2A8-08B4B57E64DB}" destId="{63341874-1792-4170-BB53-8D53BAA8113A}" srcOrd="1" destOrd="0" presId="urn:microsoft.com/office/officeart/2005/8/layout/hierarchy3"/>
    <dgm:cxn modelId="{6EAE53F4-7A0D-430A-8AEF-9D19777890F2}" type="presParOf" srcId="{63341874-1792-4170-BB53-8D53BAA8113A}" destId="{5926F780-3D5F-4C46-8283-7DF19AAC057C}" srcOrd="0" destOrd="0" presId="urn:microsoft.com/office/officeart/2005/8/layout/hierarchy3"/>
    <dgm:cxn modelId="{F0A78DE3-3C6E-4B4D-9FF5-E323D1D3E3FB}" type="presParOf" srcId="{63341874-1792-4170-BB53-8D53BAA8113A}" destId="{24F142FF-1551-4DB0-9725-03CC45ADAF8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160902-81DC-473C-80B7-C98CDEDBC88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4785F4-B4E0-4386-8680-09DCD4C3194C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Fim do domínio da Espanha sob Portugal (1640).</a:t>
          </a:r>
        </a:p>
      </dgm:t>
    </dgm:pt>
    <dgm:pt modelId="{FD894AC6-51D0-45A9-9FBB-2F20B44BCD2E}" type="parTrans" cxnId="{214E5B35-F7E0-4917-8C65-7E2234FA1C36}">
      <dgm:prSet/>
      <dgm:spPr/>
      <dgm:t>
        <a:bodyPr/>
        <a:lstStyle/>
        <a:p>
          <a:endParaRPr lang="pt-BR"/>
        </a:p>
      </dgm:t>
    </dgm:pt>
    <dgm:pt modelId="{722F969A-E45F-41D6-B832-06F9281B9F83}" type="sibTrans" cxnId="{214E5B35-F7E0-4917-8C65-7E2234FA1C36}">
      <dgm:prSet/>
      <dgm:spPr/>
      <dgm:t>
        <a:bodyPr/>
        <a:lstStyle/>
        <a:p>
          <a:endParaRPr lang="pt-BR"/>
        </a:p>
      </dgm:t>
    </dgm:pt>
    <dgm:pt modelId="{0D4DA27B-9BC8-469E-9ACA-9B64720B1FB6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Portugal firma um acordo de paz com a Holanda.</a:t>
          </a:r>
        </a:p>
      </dgm:t>
    </dgm:pt>
    <dgm:pt modelId="{E034AB47-7E43-46B4-B99C-8A782EFABF4E}" type="parTrans" cxnId="{83C8C3FB-244F-4E91-85F5-B8C25DA74C10}">
      <dgm:prSet/>
      <dgm:spPr/>
      <dgm:t>
        <a:bodyPr/>
        <a:lstStyle/>
        <a:p>
          <a:endParaRPr lang="pt-BR"/>
        </a:p>
      </dgm:t>
    </dgm:pt>
    <dgm:pt modelId="{AAF4795D-D162-4D4C-8C58-BC425DA1F3B1}" type="sibTrans" cxnId="{83C8C3FB-244F-4E91-85F5-B8C25DA74C10}">
      <dgm:prSet/>
      <dgm:spPr/>
      <dgm:t>
        <a:bodyPr/>
        <a:lstStyle/>
        <a:p>
          <a:endParaRPr lang="pt-BR"/>
        </a:p>
      </dgm:t>
    </dgm:pt>
    <dgm:pt modelId="{BCF23534-3966-4273-AD78-D142D2E9E308}">
      <dgm:prSet phldrT="[Texto]" custT="1"/>
      <dgm:spPr/>
      <dgm:t>
        <a:bodyPr/>
        <a:lstStyle/>
        <a:p>
          <a:endParaRPr lang="pt-BR" sz="2400" dirty="0">
            <a:latin typeface="Roboto" panose="02000000000000000000" pitchFamily="2" charset="0"/>
            <a:ea typeface="Roboto" panose="02000000000000000000" pitchFamily="2" charset="0"/>
          </a:endParaRPr>
        </a:p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Holandeses começam a confiscar as terras dos senhores de engenho pernambucanos que se juntam a resistência luso-portuguesa.</a:t>
          </a:r>
        </a:p>
        <a:p>
          <a:endParaRPr lang="pt-BR" sz="24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1C3C11F1-584D-43F9-9D90-7F37B45FD337}" type="parTrans" cxnId="{C7C0303D-4E91-465B-BA3A-DFAF1447AEA0}">
      <dgm:prSet/>
      <dgm:spPr/>
      <dgm:t>
        <a:bodyPr/>
        <a:lstStyle/>
        <a:p>
          <a:endParaRPr lang="pt-BR"/>
        </a:p>
      </dgm:t>
    </dgm:pt>
    <dgm:pt modelId="{9F12F09C-6772-4C1F-BBFF-5CEA69F0DE28}" type="sibTrans" cxnId="{C7C0303D-4E91-465B-BA3A-DFAF1447AEA0}">
      <dgm:prSet/>
      <dgm:spPr/>
      <dgm:t>
        <a:bodyPr/>
        <a:lstStyle/>
        <a:p>
          <a:endParaRPr lang="pt-BR"/>
        </a:p>
      </dgm:t>
    </dgm:pt>
    <dgm:pt modelId="{B9582DDC-9351-411D-A140-56BBBCF10483}">
      <dgm:prSet phldrT="[Texto]" custT="1"/>
      <dgm:spPr/>
      <dgm:t>
        <a:bodyPr/>
        <a:lstStyle/>
        <a:p>
          <a:endParaRPr lang="pt-BR" sz="1300" dirty="0">
            <a:latin typeface="Roboto" panose="02000000000000000000" pitchFamily="2" charset="0"/>
            <a:ea typeface="Roboto" panose="02000000000000000000" pitchFamily="2" charset="0"/>
          </a:endParaRPr>
        </a:p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Insurreição Pernambucana (1645)</a:t>
          </a:r>
          <a:endParaRPr lang="pt-BR" sz="13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00B6AEE8-9F1B-4230-BA95-1CCC51D01494}" type="parTrans" cxnId="{9138358A-0823-40CB-9C81-F1DCCC2AF571}">
      <dgm:prSet/>
      <dgm:spPr/>
      <dgm:t>
        <a:bodyPr/>
        <a:lstStyle/>
        <a:p>
          <a:endParaRPr lang="pt-BR"/>
        </a:p>
      </dgm:t>
    </dgm:pt>
    <dgm:pt modelId="{9F8DCED6-4E18-4FE4-BBF8-05247FDFDED1}" type="sibTrans" cxnId="{9138358A-0823-40CB-9C81-F1DCCC2AF571}">
      <dgm:prSet/>
      <dgm:spPr/>
      <dgm:t>
        <a:bodyPr/>
        <a:lstStyle/>
        <a:p>
          <a:endParaRPr lang="pt-BR"/>
        </a:p>
      </dgm:t>
    </dgm:pt>
    <dgm:pt modelId="{50C5FB09-D90B-481D-9994-55C3F67765C6}">
      <dgm:prSet phldrT="[Texto]" custT="1"/>
      <dgm:spPr/>
      <dgm:t>
        <a:bodyPr/>
        <a:lstStyle/>
        <a:p>
          <a:endParaRPr lang="pt-BR" sz="1300" dirty="0">
            <a:latin typeface="Roboto" panose="02000000000000000000" pitchFamily="2" charset="0"/>
            <a:ea typeface="Roboto" panose="02000000000000000000" pitchFamily="2" charset="0"/>
          </a:endParaRPr>
        </a:p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Expulsão dos holandeses (1654)</a:t>
          </a:r>
        </a:p>
        <a:p>
          <a:endParaRPr lang="pt-BR" sz="1300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BEACD96F-3946-41D2-9402-2931B249C6CC}" type="parTrans" cxnId="{24D02763-B6B7-43BA-9F6F-EA91BD92FD07}">
      <dgm:prSet/>
      <dgm:spPr/>
      <dgm:t>
        <a:bodyPr/>
        <a:lstStyle/>
        <a:p>
          <a:endParaRPr lang="pt-BR"/>
        </a:p>
      </dgm:t>
    </dgm:pt>
    <dgm:pt modelId="{89DD20A5-62E3-40E4-B76A-D8E8F5E8858C}" type="sibTrans" cxnId="{24D02763-B6B7-43BA-9F6F-EA91BD92FD07}">
      <dgm:prSet/>
      <dgm:spPr/>
      <dgm:t>
        <a:bodyPr/>
        <a:lstStyle/>
        <a:p>
          <a:endParaRPr lang="pt-BR"/>
        </a:p>
      </dgm:t>
    </dgm:pt>
    <dgm:pt modelId="{920C8B21-4B40-4D56-9AA1-3F27630B14A0}" type="pres">
      <dgm:prSet presAssocID="{27160902-81DC-473C-80B7-C98CDEDBC885}" presName="outerComposite" presStyleCnt="0">
        <dgm:presLayoutVars>
          <dgm:chMax val="5"/>
          <dgm:dir/>
          <dgm:resizeHandles val="exact"/>
        </dgm:presLayoutVars>
      </dgm:prSet>
      <dgm:spPr/>
    </dgm:pt>
    <dgm:pt modelId="{69E04D31-0F5D-463D-8349-E8D94C35C66A}" type="pres">
      <dgm:prSet presAssocID="{27160902-81DC-473C-80B7-C98CDEDBC885}" presName="dummyMaxCanvas" presStyleCnt="0">
        <dgm:presLayoutVars/>
      </dgm:prSet>
      <dgm:spPr/>
    </dgm:pt>
    <dgm:pt modelId="{A3B609C2-E433-43BB-8159-CDF40A235EDF}" type="pres">
      <dgm:prSet presAssocID="{27160902-81DC-473C-80B7-C98CDEDBC885}" presName="FiveNodes_1" presStyleLbl="node1" presStyleIdx="0" presStyleCnt="5">
        <dgm:presLayoutVars>
          <dgm:bulletEnabled val="1"/>
        </dgm:presLayoutVars>
      </dgm:prSet>
      <dgm:spPr/>
    </dgm:pt>
    <dgm:pt modelId="{D14E23C3-F686-4198-9562-9854025BAAF4}" type="pres">
      <dgm:prSet presAssocID="{27160902-81DC-473C-80B7-C98CDEDBC885}" presName="FiveNodes_2" presStyleLbl="node1" presStyleIdx="1" presStyleCnt="5">
        <dgm:presLayoutVars>
          <dgm:bulletEnabled val="1"/>
        </dgm:presLayoutVars>
      </dgm:prSet>
      <dgm:spPr/>
    </dgm:pt>
    <dgm:pt modelId="{0DCAC9E6-8221-45EB-A5B9-C561201B95BB}" type="pres">
      <dgm:prSet presAssocID="{27160902-81DC-473C-80B7-C98CDEDBC885}" presName="FiveNodes_3" presStyleLbl="node1" presStyleIdx="2" presStyleCnt="5">
        <dgm:presLayoutVars>
          <dgm:bulletEnabled val="1"/>
        </dgm:presLayoutVars>
      </dgm:prSet>
      <dgm:spPr/>
    </dgm:pt>
    <dgm:pt modelId="{BBBF14B8-F54F-4E3F-9FAB-6F7820357F2D}" type="pres">
      <dgm:prSet presAssocID="{27160902-81DC-473C-80B7-C98CDEDBC885}" presName="FiveNodes_4" presStyleLbl="node1" presStyleIdx="3" presStyleCnt="5">
        <dgm:presLayoutVars>
          <dgm:bulletEnabled val="1"/>
        </dgm:presLayoutVars>
      </dgm:prSet>
      <dgm:spPr/>
    </dgm:pt>
    <dgm:pt modelId="{D9B5058F-37FB-4364-B22F-C2F640115447}" type="pres">
      <dgm:prSet presAssocID="{27160902-81DC-473C-80B7-C98CDEDBC885}" presName="FiveNodes_5" presStyleLbl="node1" presStyleIdx="4" presStyleCnt="5">
        <dgm:presLayoutVars>
          <dgm:bulletEnabled val="1"/>
        </dgm:presLayoutVars>
      </dgm:prSet>
      <dgm:spPr/>
    </dgm:pt>
    <dgm:pt modelId="{66687CA0-9618-4909-AD9A-8593908F6522}" type="pres">
      <dgm:prSet presAssocID="{27160902-81DC-473C-80B7-C98CDEDBC885}" presName="FiveConn_1-2" presStyleLbl="fgAccFollowNode1" presStyleIdx="0" presStyleCnt="4">
        <dgm:presLayoutVars>
          <dgm:bulletEnabled val="1"/>
        </dgm:presLayoutVars>
      </dgm:prSet>
      <dgm:spPr/>
    </dgm:pt>
    <dgm:pt modelId="{AA4D8148-BD56-4A86-92FD-E4F4EAE4EC39}" type="pres">
      <dgm:prSet presAssocID="{27160902-81DC-473C-80B7-C98CDEDBC885}" presName="FiveConn_2-3" presStyleLbl="fgAccFollowNode1" presStyleIdx="1" presStyleCnt="4">
        <dgm:presLayoutVars>
          <dgm:bulletEnabled val="1"/>
        </dgm:presLayoutVars>
      </dgm:prSet>
      <dgm:spPr/>
    </dgm:pt>
    <dgm:pt modelId="{923942E5-1577-47A8-A475-5A39A21D0265}" type="pres">
      <dgm:prSet presAssocID="{27160902-81DC-473C-80B7-C98CDEDBC885}" presName="FiveConn_3-4" presStyleLbl="fgAccFollowNode1" presStyleIdx="2" presStyleCnt="4">
        <dgm:presLayoutVars>
          <dgm:bulletEnabled val="1"/>
        </dgm:presLayoutVars>
      </dgm:prSet>
      <dgm:spPr/>
    </dgm:pt>
    <dgm:pt modelId="{A4F0585C-AF47-45D4-B98D-9DEBA64B1443}" type="pres">
      <dgm:prSet presAssocID="{27160902-81DC-473C-80B7-C98CDEDBC885}" presName="FiveConn_4-5" presStyleLbl="fgAccFollowNode1" presStyleIdx="3" presStyleCnt="4">
        <dgm:presLayoutVars>
          <dgm:bulletEnabled val="1"/>
        </dgm:presLayoutVars>
      </dgm:prSet>
      <dgm:spPr/>
    </dgm:pt>
    <dgm:pt modelId="{444467D4-F692-4F3E-851B-D448C288719E}" type="pres">
      <dgm:prSet presAssocID="{27160902-81DC-473C-80B7-C98CDEDBC885}" presName="FiveNodes_1_text" presStyleLbl="node1" presStyleIdx="4" presStyleCnt="5">
        <dgm:presLayoutVars>
          <dgm:bulletEnabled val="1"/>
        </dgm:presLayoutVars>
      </dgm:prSet>
      <dgm:spPr/>
    </dgm:pt>
    <dgm:pt modelId="{66706B8E-5EB2-427D-94FF-68AE06F833E1}" type="pres">
      <dgm:prSet presAssocID="{27160902-81DC-473C-80B7-C98CDEDBC885}" presName="FiveNodes_2_text" presStyleLbl="node1" presStyleIdx="4" presStyleCnt="5">
        <dgm:presLayoutVars>
          <dgm:bulletEnabled val="1"/>
        </dgm:presLayoutVars>
      </dgm:prSet>
      <dgm:spPr/>
    </dgm:pt>
    <dgm:pt modelId="{EA748E2A-7986-44B3-8826-27068B2521CC}" type="pres">
      <dgm:prSet presAssocID="{27160902-81DC-473C-80B7-C98CDEDBC885}" presName="FiveNodes_3_text" presStyleLbl="node1" presStyleIdx="4" presStyleCnt="5">
        <dgm:presLayoutVars>
          <dgm:bulletEnabled val="1"/>
        </dgm:presLayoutVars>
      </dgm:prSet>
      <dgm:spPr/>
    </dgm:pt>
    <dgm:pt modelId="{DF54BEDC-6B16-4A3A-9ECB-77F250091B18}" type="pres">
      <dgm:prSet presAssocID="{27160902-81DC-473C-80B7-C98CDEDBC885}" presName="FiveNodes_4_text" presStyleLbl="node1" presStyleIdx="4" presStyleCnt="5">
        <dgm:presLayoutVars>
          <dgm:bulletEnabled val="1"/>
        </dgm:presLayoutVars>
      </dgm:prSet>
      <dgm:spPr/>
    </dgm:pt>
    <dgm:pt modelId="{E8C521E5-7BF8-4958-8143-2D4D218DCA00}" type="pres">
      <dgm:prSet presAssocID="{27160902-81DC-473C-80B7-C98CDEDBC88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F4E6404-7046-4411-B87B-311E6A84404E}" type="presOf" srcId="{50C5FB09-D90B-481D-9994-55C3F67765C6}" destId="{E8C521E5-7BF8-4958-8143-2D4D218DCA00}" srcOrd="1" destOrd="0" presId="urn:microsoft.com/office/officeart/2005/8/layout/vProcess5"/>
    <dgm:cxn modelId="{A77ED107-69E0-47E2-86ED-C6C0DD3A3FC1}" type="presOf" srcId="{BCF23534-3966-4273-AD78-D142D2E9E308}" destId="{0DCAC9E6-8221-45EB-A5B9-C561201B95BB}" srcOrd="0" destOrd="0" presId="urn:microsoft.com/office/officeart/2005/8/layout/vProcess5"/>
    <dgm:cxn modelId="{BD7F1A34-C576-413B-B979-E4EF84DEA7C0}" type="presOf" srcId="{9F8DCED6-4E18-4FE4-BBF8-05247FDFDED1}" destId="{A4F0585C-AF47-45D4-B98D-9DEBA64B1443}" srcOrd="0" destOrd="0" presId="urn:microsoft.com/office/officeart/2005/8/layout/vProcess5"/>
    <dgm:cxn modelId="{214E5B35-F7E0-4917-8C65-7E2234FA1C36}" srcId="{27160902-81DC-473C-80B7-C98CDEDBC885}" destId="{AE4785F4-B4E0-4386-8680-09DCD4C3194C}" srcOrd="0" destOrd="0" parTransId="{FD894AC6-51D0-45A9-9FBB-2F20B44BCD2E}" sibTransId="{722F969A-E45F-41D6-B832-06F9281B9F83}"/>
    <dgm:cxn modelId="{C7C0303D-4E91-465B-BA3A-DFAF1447AEA0}" srcId="{27160902-81DC-473C-80B7-C98CDEDBC885}" destId="{BCF23534-3966-4273-AD78-D142D2E9E308}" srcOrd="2" destOrd="0" parTransId="{1C3C11F1-584D-43F9-9D90-7F37B45FD337}" sibTransId="{9F12F09C-6772-4C1F-BBFF-5CEA69F0DE28}"/>
    <dgm:cxn modelId="{D7A76C5F-B0B4-4240-8089-F0306E6AD128}" type="presOf" srcId="{722F969A-E45F-41D6-B832-06F9281B9F83}" destId="{66687CA0-9618-4909-AD9A-8593908F6522}" srcOrd="0" destOrd="0" presId="urn:microsoft.com/office/officeart/2005/8/layout/vProcess5"/>
    <dgm:cxn modelId="{24D02763-B6B7-43BA-9F6F-EA91BD92FD07}" srcId="{27160902-81DC-473C-80B7-C98CDEDBC885}" destId="{50C5FB09-D90B-481D-9994-55C3F67765C6}" srcOrd="4" destOrd="0" parTransId="{BEACD96F-3946-41D2-9402-2931B249C6CC}" sibTransId="{89DD20A5-62E3-40E4-B76A-D8E8F5E8858C}"/>
    <dgm:cxn modelId="{91FD7E6D-2591-4479-B631-801D3D2F2CEA}" type="presOf" srcId="{BCF23534-3966-4273-AD78-D142D2E9E308}" destId="{EA748E2A-7986-44B3-8826-27068B2521CC}" srcOrd="1" destOrd="0" presId="urn:microsoft.com/office/officeart/2005/8/layout/vProcess5"/>
    <dgm:cxn modelId="{0F64D457-8C3C-43B9-8004-D97292AA2FE6}" type="presOf" srcId="{0D4DA27B-9BC8-469E-9ACA-9B64720B1FB6}" destId="{66706B8E-5EB2-427D-94FF-68AE06F833E1}" srcOrd="1" destOrd="0" presId="urn:microsoft.com/office/officeart/2005/8/layout/vProcess5"/>
    <dgm:cxn modelId="{7359F57C-B373-485A-BDE6-F8E2ED2AD365}" type="presOf" srcId="{50C5FB09-D90B-481D-9994-55C3F67765C6}" destId="{D9B5058F-37FB-4364-B22F-C2F640115447}" srcOrd="0" destOrd="0" presId="urn:microsoft.com/office/officeart/2005/8/layout/vProcess5"/>
    <dgm:cxn modelId="{9138358A-0823-40CB-9C81-F1DCCC2AF571}" srcId="{27160902-81DC-473C-80B7-C98CDEDBC885}" destId="{B9582DDC-9351-411D-A140-56BBBCF10483}" srcOrd="3" destOrd="0" parTransId="{00B6AEE8-9F1B-4230-BA95-1CCC51D01494}" sibTransId="{9F8DCED6-4E18-4FE4-BBF8-05247FDFDED1}"/>
    <dgm:cxn modelId="{DA1A5995-F9EB-4B5A-8B93-F47F914EDDF9}" type="presOf" srcId="{9F12F09C-6772-4C1F-BBFF-5CEA69F0DE28}" destId="{923942E5-1577-47A8-A475-5A39A21D0265}" srcOrd="0" destOrd="0" presId="urn:microsoft.com/office/officeart/2005/8/layout/vProcess5"/>
    <dgm:cxn modelId="{4AB51F97-8DF5-4C90-AC6C-BBFC5961DC3E}" type="presOf" srcId="{0D4DA27B-9BC8-469E-9ACA-9B64720B1FB6}" destId="{D14E23C3-F686-4198-9562-9854025BAAF4}" srcOrd="0" destOrd="0" presId="urn:microsoft.com/office/officeart/2005/8/layout/vProcess5"/>
    <dgm:cxn modelId="{EBC30898-48DE-440B-A933-047ADADEDAA4}" type="presOf" srcId="{27160902-81DC-473C-80B7-C98CDEDBC885}" destId="{920C8B21-4B40-4D56-9AA1-3F27630B14A0}" srcOrd="0" destOrd="0" presId="urn:microsoft.com/office/officeart/2005/8/layout/vProcess5"/>
    <dgm:cxn modelId="{7166E99A-7361-44B6-890E-EB3167DD7BF4}" type="presOf" srcId="{B9582DDC-9351-411D-A140-56BBBCF10483}" destId="{BBBF14B8-F54F-4E3F-9FAB-6F7820357F2D}" srcOrd="0" destOrd="0" presId="urn:microsoft.com/office/officeart/2005/8/layout/vProcess5"/>
    <dgm:cxn modelId="{18151EA4-007E-47C7-B196-75AA8D78FAC4}" type="presOf" srcId="{AE4785F4-B4E0-4386-8680-09DCD4C3194C}" destId="{444467D4-F692-4F3E-851B-D448C288719E}" srcOrd="1" destOrd="0" presId="urn:microsoft.com/office/officeart/2005/8/layout/vProcess5"/>
    <dgm:cxn modelId="{E34DEDB2-6B38-463E-B5D3-D8BE685F1FFA}" type="presOf" srcId="{B9582DDC-9351-411D-A140-56BBBCF10483}" destId="{DF54BEDC-6B16-4A3A-9ECB-77F250091B18}" srcOrd="1" destOrd="0" presId="urn:microsoft.com/office/officeart/2005/8/layout/vProcess5"/>
    <dgm:cxn modelId="{134779B9-F76C-409F-99DD-7F4ABC5FD995}" type="presOf" srcId="{AAF4795D-D162-4D4C-8C58-BC425DA1F3B1}" destId="{AA4D8148-BD56-4A86-92FD-E4F4EAE4EC39}" srcOrd="0" destOrd="0" presId="urn:microsoft.com/office/officeart/2005/8/layout/vProcess5"/>
    <dgm:cxn modelId="{4C7E7CC5-1EC6-4472-83AD-D763F447D419}" type="presOf" srcId="{AE4785F4-B4E0-4386-8680-09DCD4C3194C}" destId="{A3B609C2-E433-43BB-8159-CDF40A235EDF}" srcOrd="0" destOrd="0" presId="urn:microsoft.com/office/officeart/2005/8/layout/vProcess5"/>
    <dgm:cxn modelId="{83C8C3FB-244F-4E91-85F5-B8C25DA74C10}" srcId="{27160902-81DC-473C-80B7-C98CDEDBC885}" destId="{0D4DA27B-9BC8-469E-9ACA-9B64720B1FB6}" srcOrd="1" destOrd="0" parTransId="{E034AB47-7E43-46B4-B99C-8A782EFABF4E}" sibTransId="{AAF4795D-D162-4D4C-8C58-BC425DA1F3B1}"/>
    <dgm:cxn modelId="{61DB51AB-64AD-4337-8518-A286B3F03E87}" type="presParOf" srcId="{920C8B21-4B40-4D56-9AA1-3F27630B14A0}" destId="{69E04D31-0F5D-463D-8349-E8D94C35C66A}" srcOrd="0" destOrd="0" presId="urn:microsoft.com/office/officeart/2005/8/layout/vProcess5"/>
    <dgm:cxn modelId="{D7AC486D-ABF5-4A81-B380-46D29901812E}" type="presParOf" srcId="{920C8B21-4B40-4D56-9AA1-3F27630B14A0}" destId="{A3B609C2-E433-43BB-8159-CDF40A235EDF}" srcOrd="1" destOrd="0" presId="urn:microsoft.com/office/officeart/2005/8/layout/vProcess5"/>
    <dgm:cxn modelId="{8B2BD1A9-306E-4738-AAE2-A4709EA23435}" type="presParOf" srcId="{920C8B21-4B40-4D56-9AA1-3F27630B14A0}" destId="{D14E23C3-F686-4198-9562-9854025BAAF4}" srcOrd="2" destOrd="0" presId="urn:microsoft.com/office/officeart/2005/8/layout/vProcess5"/>
    <dgm:cxn modelId="{10A21753-C381-466C-9FC9-D0F34A138F84}" type="presParOf" srcId="{920C8B21-4B40-4D56-9AA1-3F27630B14A0}" destId="{0DCAC9E6-8221-45EB-A5B9-C561201B95BB}" srcOrd="3" destOrd="0" presId="urn:microsoft.com/office/officeart/2005/8/layout/vProcess5"/>
    <dgm:cxn modelId="{03717405-C890-4BFF-A48A-6C4E9D29815A}" type="presParOf" srcId="{920C8B21-4B40-4D56-9AA1-3F27630B14A0}" destId="{BBBF14B8-F54F-4E3F-9FAB-6F7820357F2D}" srcOrd="4" destOrd="0" presId="urn:microsoft.com/office/officeart/2005/8/layout/vProcess5"/>
    <dgm:cxn modelId="{89081C33-CF8F-46B8-8F95-AB66BA125FCC}" type="presParOf" srcId="{920C8B21-4B40-4D56-9AA1-3F27630B14A0}" destId="{D9B5058F-37FB-4364-B22F-C2F640115447}" srcOrd="5" destOrd="0" presId="urn:microsoft.com/office/officeart/2005/8/layout/vProcess5"/>
    <dgm:cxn modelId="{91A3E10C-976F-4EFB-9BB2-FBF60010081F}" type="presParOf" srcId="{920C8B21-4B40-4D56-9AA1-3F27630B14A0}" destId="{66687CA0-9618-4909-AD9A-8593908F6522}" srcOrd="6" destOrd="0" presId="urn:microsoft.com/office/officeart/2005/8/layout/vProcess5"/>
    <dgm:cxn modelId="{CF85A401-7D38-4386-BE2D-682830BCE9D9}" type="presParOf" srcId="{920C8B21-4B40-4D56-9AA1-3F27630B14A0}" destId="{AA4D8148-BD56-4A86-92FD-E4F4EAE4EC39}" srcOrd="7" destOrd="0" presId="urn:microsoft.com/office/officeart/2005/8/layout/vProcess5"/>
    <dgm:cxn modelId="{3CDE796D-43CF-425C-8AF5-DE01BF889AC3}" type="presParOf" srcId="{920C8B21-4B40-4D56-9AA1-3F27630B14A0}" destId="{923942E5-1577-47A8-A475-5A39A21D0265}" srcOrd="8" destOrd="0" presId="urn:microsoft.com/office/officeart/2005/8/layout/vProcess5"/>
    <dgm:cxn modelId="{A8DBDE3B-D3F5-41BE-AFDF-833DF47857D7}" type="presParOf" srcId="{920C8B21-4B40-4D56-9AA1-3F27630B14A0}" destId="{A4F0585C-AF47-45D4-B98D-9DEBA64B1443}" srcOrd="9" destOrd="0" presId="urn:microsoft.com/office/officeart/2005/8/layout/vProcess5"/>
    <dgm:cxn modelId="{3335BFBD-A5E6-484D-956C-2131539230A5}" type="presParOf" srcId="{920C8B21-4B40-4D56-9AA1-3F27630B14A0}" destId="{444467D4-F692-4F3E-851B-D448C288719E}" srcOrd="10" destOrd="0" presId="urn:microsoft.com/office/officeart/2005/8/layout/vProcess5"/>
    <dgm:cxn modelId="{15AFF8B3-EF3B-4A62-B262-6ECB55EE8CED}" type="presParOf" srcId="{920C8B21-4B40-4D56-9AA1-3F27630B14A0}" destId="{66706B8E-5EB2-427D-94FF-68AE06F833E1}" srcOrd="11" destOrd="0" presId="urn:microsoft.com/office/officeart/2005/8/layout/vProcess5"/>
    <dgm:cxn modelId="{EE3BA09C-8997-4BE5-8385-597B2E32FF1F}" type="presParOf" srcId="{920C8B21-4B40-4D56-9AA1-3F27630B14A0}" destId="{EA748E2A-7986-44B3-8826-27068B2521CC}" srcOrd="12" destOrd="0" presId="urn:microsoft.com/office/officeart/2005/8/layout/vProcess5"/>
    <dgm:cxn modelId="{6DFAB15C-19A1-40F1-B727-4D2768C5D629}" type="presParOf" srcId="{920C8B21-4B40-4D56-9AA1-3F27630B14A0}" destId="{DF54BEDC-6B16-4A3A-9ECB-77F250091B18}" srcOrd="13" destOrd="0" presId="urn:microsoft.com/office/officeart/2005/8/layout/vProcess5"/>
    <dgm:cxn modelId="{23CF9DB4-AC70-4E7F-8A98-5C669BE80F72}" type="presParOf" srcId="{920C8B21-4B40-4D56-9AA1-3F27630B14A0}" destId="{E8C521E5-7BF8-4958-8143-2D4D218DCA0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FB0DF-BA7D-42D7-A628-8AF0397CE528}">
      <dsp:nvSpPr>
        <dsp:cNvPr id="0" name=""/>
        <dsp:cNvSpPr/>
      </dsp:nvSpPr>
      <dsp:spPr>
        <a:xfrm>
          <a:off x="1134358" y="0"/>
          <a:ext cx="665214" cy="66521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2BF00-1611-4E89-B527-E062486EE0F8}">
      <dsp:nvSpPr>
        <dsp:cNvPr id="0" name=""/>
        <dsp:cNvSpPr/>
      </dsp:nvSpPr>
      <dsp:spPr>
        <a:xfrm>
          <a:off x="1126650" y="8477"/>
          <a:ext cx="619958" cy="622214"/>
        </a:xfrm>
        <a:prstGeom prst="chord">
          <a:avLst>
            <a:gd name="adj1" fmla="val 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8C193-7DBC-4D00-9113-CF9A8852FADC}">
      <dsp:nvSpPr>
        <dsp:cNvPr id="0" name=""/>
        <dsp:cNvSpPr/>
      </dsp:nvSpPr>
      <dsp:spPr>
        <a:xfrm>
          <a:off x="1886539" y="665214"/>
          <a:ext cx="3817086" cy="2799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- A guerra.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- A fome.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- A punição judicial.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- A penhora humana.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itchFamily="2" charset="0"/>
            <a:ea typeface="Roboto" pitchFamily="2" charset="0"/>
          </a:endParaRPr>
        </a:p>
      </dsp:txBody>
      <dsp:txXfrm>
        <a:off x="1886539" y="665214"/>
        <a:ext cx="3817086" cy="2799443"/>
      </dsp:txXfrm>
    </dsp:sp>
    <dsp:sp modelId="{231143F3-5A9B-4A17-B7F0-13062261661F}">
      <dsp:nvSpPr>
        <dsp:cNvPr id="0" name=""/>
        <dsp:cNvSpPr/>
      </dsp:nvSpPr>
      <dsp:spPr>
        <a:xfrm>
          <a:off x="2055387" y="0"/>
          <a:ext cx="3479390" cy="665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b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Causas da escravização na África</a:t>
          </a:r>
        </a:p>
      </dsp:txBody>
      <dsp:txXfrm>
        <a:off x="2055387" y="0"/>
        <a:ext cx="3479390" cy="665214"/>
      </dsp:txXfrm>
    </dsp:sp>
    <dsp:sp modelId="{D94CB2BF-67F4-4CE7-8094-1EA08E106071}">
      <dsp:nvSpPr>
        <dsp:cNvPr id="0" name=""/>
        <dsp:cNvSpPr/>
      </dsp:nvSpPr>
      <dsp:spPr>
        <a:xfrm>
          <a:off x="5425175" y="14561"/>
          <a:ext cx="665214" cy="66521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DB50A-B2B4-4BFC-B325-9A13170725CF}">
      <dsp:nvSpPr>
        <dsp:cNvPr id="0" name=""/>
        <dsp:cNvSpPr/>
      </dsp:nvSpPr>
      <dsp:spPr>
        <a:xfrm>
          <a:off x="5491695" y="81086"/>
          <a:ext cx="532171" cy="532171"/>
        </a:xfrm>
        <a:prstGeom prst="chord">
          <a:avLst>
            <a:gd name="adj1" fmla="val 162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977B0-B11E-47C6-9C03-FBADA37B1975}">
      <dsp:nvSpPr>
        <dsp:cNvPr id="0" name=""/>
        <dsp:cNvSpPr/>
      </dsp:nvSpPr>
      <dsp:spPr>
        <a:xfrm>
          <a:off x="5842212" y="665214"/>
          <a:ext cx="4028815" cy="2799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- </a:t>
          </a:r>
          <a:r>
            <a:rPr lang="pt-BR" sz="2100" kern="1200" dirty="0">
              <a:latin typeface="Roboto" pitchFamily="2" charset="0"/>
              <a:ea typeface="Roboto" pitchFamily="2" charset="0"/>
            </a:rPr>
            <a:t>Os escravizados eram minorias.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itchFamily="2" charset="0"/>
              <a:ea typeface="Roboto" pitchFamily="2" charset="0"/>
            </a:rPr>
            <a:t>- Posteriormente, eles eram integrados à sociedade como pessoas livres.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 pitchFamily="2" charset="0"/>
              <a:ea typeface="Roboto" pitchFamily="2" charset="0"/>
            </a:rPr>
            <a:t>- O filho de homem livre com mulher escravizada era considerado livre.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300" kern="1200" dirty="0">
            <a:latin typeface="Roboto" pitchFamily="2" charset="0"/>
            <a:ea typeface="Roboto" pitchFamily="2" charset="0"/>
          </a:endParaRPr>
        </a:p>
      </dsp:txBody>
      <dsp:txXfrm>
        <a:off x="5842212" y="665214"/>
        <a:ext cx="4028815" cy="2799443"/>
      </dsp:txXfrm>
    </dsp:sp>
    <dsp:sp modelId="{ADD7CDFC-6A23-4BE6-BD93-14751342E25E}">
      <dsp:nvSpPr>
        <dsp:cNvPr id="0" name=""/>
        <dsp:cNvSpPr/>
      </dsp:nvSpPr>
      <dsp:spPr>
        <a:xfrm>
          <a:off x="6158831" y="14561"/>
          <a:ext cx="4028815" cy="665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b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Aspecto da escravidão na África</a:t>
          </a:r>
        </a:p>
      </dsp:txBody>
      <dsp:txXfrm>
        <a:off x="6158831" y="14561"/>
        <a:ext cx="4028815" cy="66521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6FE25-4CCD-4692-8BA7-C4B97198D5D8}">
      <dsp:nvSpPr>
        <dsp:cNvPr id="0" name=""/>
        <dsp:cNvSpPr/>
      </dsp:nvSpPr>
      <dsp:spPr>
        <a:xfrm>
          <a:off x="686587" y="0"/>
          <a:ext cx="9953133" cy="1449673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2301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Quem formava as bandeiras</a:t>
          </a:r>
        </a:p>
      </dsp:txBody>
      <dsp:txXfrm>
        <a:off x="686587" y="362418"/>
        <a:ext cx="9590715" cy="724837"/>
      </dsp:txXfrm>
    </dsp:sp>
    <dsp:sp modelId="{6761FAAD-BC02-482F-B1A4-5EA882C5364E}">
      <dsp:nvSpPr>
        <dsp:cNvPr id="0" name=""/>
        <dsp:cNvSpPr/>
      </dsp:nvSpPr>
      <dsp:spPr>
        <a:xfrm>
          <a:off x="686587" y="1121500"/>
          <a:ext cx="4598347" cy="32357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Um ou dois bandeirantes experientes.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Alguns jovens de origem portuguesa.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Vários mestiços.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Centenas de indígenas escravizados.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686587" y="1121500"/>
        <a:ext cx="4598347" cy="3235748"/>
      </dsp:txXfrm>
    </dsp:sp>
    <dsp:sp modelId="{D105A5C0-F56C-416A-81F6-21EF704375A4}">
      <dsp:nvSpPr>
        <dsp:cNvPr id="0" name=""/>
        <dsp:cNvSpPr/>
      </dsp:nvSpPr>
      <dsp:spPr>
        <a:xfrm>
          <a:off x="5284934" y="483063"/>
          <a:ext cx="5354785" cy="1449673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shade val="50000"/>
            <a:hueOff val="267556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2301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Objetivos das bandeiras</a:t>
          </a:r>
        </a:p>
      </dsp:txBody>
      <dsp:txXfrm>
        <a:off x="5284934" y="845481"/>
        <a:ext cx="4992367" cy="724837"/>
      </dsp:txXfrm>
    </dsp:sp>
    <dsp:sp modelId="{CD2D1529-9DDE-4C07-9EBC-C5313557443F}">
      <dsp:nvSpPr>
        <dsp:cNvPr id="0" name=""/>
        <dsp:cNvSpPr/>
      </dsp:nvSpPr>
      <dsp:spPr>
        <a:xfrm>
          <a:off x="5284934" y="1604563"/>
          <a:ext cx="4598347" cy="32357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Caça aos indígenas.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A busca de ouro e de diamante.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- Sertanismo de contrato.</a:t>
          </a:r>
        </a:p>
      </dsp:txBody>
      <dsp:txXfrm>
        <a:off x="5284934" y="1604563"/>
        <a:ext cx="4598347" cy="32357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AD50D-A116-47E0-A1DE-DE53D3B6D4FC}">
      <dsp:nvSpPr>
        <dsp:cNvPr id="0" name=""/>
        <dsp:cNvSpPr/>
      </dsp:nvSpPr>
      <dsp:spPr>
        <a:xfrm>
          <a:off x="0" y="606127"/>
          <a:ext cx="1094236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C6CE3-6A98-4EBE-8809-9B77C557D1A9}">
      <dsp:nvSpPr>
        <dsp:cNvPr id="0" name=""/>
        <dsp:cNvSpPr/>
      </dsp:nvSpPr>
      <dsp:spPr>
        <a:xfrm>
          <a:off x="547118" y="45247"/>
          <a:ext cx="8907490" cy="112176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7" tIns="0" rIns="28951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jesuítas vieram para o Brasil em 1549 e dedicaram-se ao ensino da religião cristã e à formação de crianças.</a:t>
          </a:r>
        </a:p>
      </dsp:txBody>
      <dsp:txXfrm>
        <a:off x="601878" y="100007"/>
        <a:ext cx="8797970" cy="1012240"/>
      </dsp:txXfrm>
    </dsp:sp>
    <dsp:sp modelId="{D488996C-4BFB-412A-9BAC-0623BF26A115}">
      <dsp:nvSpPr>
        <dsp:cNvPr id="0" name=""/>
        <dsp:cNvSpPr/>
      </dsp:nvSpPr>
      <dsp:spPr>
        <a:xfrm>
          <a:off x="0" y="2329808"/>
          <a:ext cx="1094236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3ECF2-3D87-4095-A5D5-1D5D9EADEAF2}">
      <dsp:nvSpPr>
        <dsp:cNvPr id="0" name=""/>
        <dsp:cNvSpPr/>
      </dsp:nvSpPr>
      <dsp:spPr>
        <a:xfrm>
          <a:off x="547118" y="1768927"/>
          <a:ext cx="8907490" cy="1121760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7" tIns="0" rIns="28951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Para isso, fundaram colégios nas principais vilas e cidades do litoral brasileiro.</a:t>
          </a:r>
        </a:p>
      </dsp:txBody>
      <dsp:txXfrm>
        <a:off x="601878" y="1823687"/>
        <a:ext cx="8797970" cy="1012240"/>
      </dsp:txXfrm>
    </dsp:sp>
    <dsp:sp modelId="{09EE2A81-6E58-4B91-9FF0-04777E966375}">
      <dsp:nvSpPr>
        <dsp:cNvPr id="0" name=""/>
        <dsp:cNvSpPr/>
      </dsp:nvSpPr>
      <dsp:spPr>
        <a:xfrm>
          <a:off x="0" y="4053488"/>
          <a:ext cx="1094236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B0653-A2FA-452A-A5BC-A19734F21B90}">
      <dsp:nvSpPr>
        <dsp:cNvPr id="0" name=""/>
        <dsp:cNvSpPr/>
      </dsp:nvSpPr>
      <dsp:spPr>
        <a:xfrm>
          <a:off x="547118" y="3492608"/>
          <a:ext cx="8907490" cy="112176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7" tIns="0" rIns="289517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jesuítas também foram para o interior e lá criaram as missões (grandes aldeamentos indígenas).</a:t>
          </a:r>
        </a:p>
      </dsp:txBody>
      <dsp:txXfrm>
        <a:off x="601878" y="3547368"/>
        <a:ext cx="8797970" cy="10122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AA7B5-5BF3-41E6-B5B8-3806CFAC8CC1}">
      <dsp:nvSpPr>
        <dsp:cNvPr id="0" name=""/>
        <dsp:cNvSpPr/>
      </dsp:nvSpPr>
      <dsp:spPr>
        <a:xfrm>
          <a:off x="1793473" y="152"/>
          <a:ext cx="3787164" cy="181869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Introduzido no Nordeste por Tomé de Souza, o gado era usado para mover moendas e transportar cana. </a:t>
          </a:r>
        </a:p>
      </dsp:txBody>
      <dsp:txXfrm>
        <a:off x="1846741" y="53420"/>
        <a:ext cx="3680628" cy="1712155"/>
      </dsp:txXfrm>
    </dsp:sp>
    <dsp:sp modelId="{8A7499A5-4400-4FD7-B9A8-7AA9F9F25AAA}">
      <dsp:nvSpPr>
        <dsp:cNvPr id="0" name=""/>
        <dsp:cNvSpPr/>
      </dsp:nvSpPr>
      <dsp:spPr>
        <a:xfrm>
          <a:off x="5715010" y="720155"/>
          <a:ext cx="323715" cy="378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>
        <a:off x="5715010" y="795892"/>
        <a:ext cx="226601" cy="227211"/>
      </dsp:txXfrm>
    </dsp:sp>
    <dsp:sp modelId="{53C51051-7CFB-4FC8-A0BB-2578C8492F85}">
      <dsp:nvSpPr>
        <dsp:cNvPr id="0" name=""/>
        <dsp:cNvSpPr/>
      </dsp:nvSpPr>
      <dsp:spPr>
        <a:xfrm>
          <a:off x="6191422" y="152"/>
          <a:ext cx="3533384" cy="1818691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Com o crescimento dos rebanhos, os animais passaram a ser vistos como estorvos. </a:t>
          </a:r>
        </a:p>
      </dsp:txBody>
      <dsp:txXfrm>
        <a:off x="6244690" y="53420"/>
        <a:ext cx="3426848" cy="1712155"/>
      </dsp:txXfrm>
    </dsp:sp>
    <dsp:sp modelId="{A080767A-7C01-4199-8D8D-F15D795B9D84}">
      <dsp:nvSpPr>
        <dsp:cNvPr id="0" name=""/>
        <dsp:cNvSpPr/>
      </dsp:nvSpPr>
      <dsp:spPr>
        <a:xfrm rot="5400000">
          <a:off x="7796256" y="1925731"/>
          <a:ext cx="323715" cy="378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 rot="-5400000">
        <a:off x="7844508" y="1953216"/>
        <a:ext cx="227211" cy="226601"/>
      </dsp:txXfrm>
    </dsp:sp>
    <dsp:sp modelId="{C985EFB9-A754-474D-A951-3E67CCBA8E5F}">
      <dsp:nvSpPr>
        <dsp:cNvPr id="0" name=""/>
        <dsp:cNvSpPr/>
      </dsp:nvSpPr>
      <dsp:spPr>
        <a:xfrm>
          <a:off x="6191422" y="2429627"/>
          <a:ext cx="3533384" cy="181869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1701, o rei de Portugal proibiu a criação de gado no litoral. </a:t>
          </a:r>
        </a:p>
      </dsp:txBody>
      <dsp:txXfrm>
        <a:off x="6244690" y="2482895"/>
        <a:ext cx="3426848" cy="1712155"/>
      </dsp:txXfrm>
    </dsp:sp>
    <dsp:sp modelId="{2B3AD8D7-5F6A-415B-9F39-FDD903D0A55C}">
      <dsp:nvSpPr>
        <dsp:cNvPr id="0" name=""/>
        <dsp:cNvSpPr/>
      </dsp:nvSpPr>
      <dsp:spPr>
        <a:xfrm rot="10800000">
          <a:off x="5733334" y="3149630"/>
          <a:ext cx="323715" cy="378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 rot="10800000">
        <a:off x="5830448" y="3225367"/>
        <a:ext cx="226601" cy="227211"/>
      </dsp:txXfrm>
    </dsp:sp>
    <dsp:sp modelId="{6568FEF8-DA63-42C0-997D-5985FB2FA9D4}">
      <dsp:nvSpPr>
        <dsp:cNvPr id="0" name=""/>
        <dsp:cNvSpPr/>
      </dsp:nvSpPr>
      <dsp:spPr>
        <a:xfrm>
          <a:off x="1891000" y="2448638"/>
          <a:ext cx="3689638" cy="1780669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Isso contribuiu para o avanço do gado pelo sertão.</a:t>
          </a:r>
        </a:p>
      </dsp:txBody>
      <dsp:txXfrm>
        <a:off x="1943154" y="2500792"/>
        <a:ext cx="3585330" cy="16763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AEDC4-EAB2-4D0F-BB48-A054AA958E1F}">
      <dsp:nvSpPr>
        <dsp:cNvPr id="0" name=""/>
        <dsp:cNvSpPr/>
      </dsp:nvSpPr>
      <dsp:spPr>
        <a:xfrm>
          <a:off x="4777196" y="1527944"/>
          <a:ext cx="524101" cy="1126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050" y="0"/>
              </a:lnTo>
              <a:lnTo>
                <a:pt x="262050" y="1126818"/>
              </a:lnTo>
              <a:lnTo>
                <a:pt x="524101" y="112681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2A93E-0AA5-46E2-837B-CBB1AE57EF5E}">
      <dsp:nvSpPr>
        <dsp:cNvPr id="0" name=""/>
        <dsp:cNvSpPr/>
      </dsp:nvSpPr>
      <dsp:spPr>
        <a:xfrm>
          <a:off x="4777196" y="1482223"/>
          <a:ext cx="5241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101" y="457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A7FD8-6385-4D80-A678-572B96C87BE8}">
      <dsp:nvSpPr>
        <dsp:cNvPr id="0" name=""/>
        <dsp:cNvSpPr/>
      </dsp:nvSpPr>
      <dsp:spPr>
        <a:xfrm>
          <a:off x="4777196" y="401125"/>
          <a:ext cx="524101" cy="1126818"/>
        </a:xfrm>
        <a:custGeom>
          <a:avLst/>
          <a:gdLst/>
          <a:ahLst/>
          <a:cxnLst/>
          <a:rect l="0" t="0" r="0" b="0"/>
          <a:pathLst>
            <a:path>
              <a:moveTo>
                <a:pt x="0" y="1126818"/>
              </a:moveTo>
              <a:lnTo>
                <a:pt x="262050" y="1126818"/>
              </a:lnTo>
              <a:lnTo>
                <a:pt x="262050" y="0"/>
              </a:lnTo>
              <a:lnTo>
                <a:pt x="52410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6D189-BD71-4639-9F3F-5135EBA47924}">
      <dsp:nvSpPr>
        <dsp:cNvPr id="0" name=""/>
        <dsp:cNvSpPr/>
      </dsp:nvSpPr>
      <dsp:spPr>
        <a:xfrm>
          <a:off x="1514429" y="1128316"/>
          <a:ext cx="3262767" cy="7992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Principais tratados</a:t>
          </a:r>
        </a:p>
      </dsp:txBody>
      <dsp:txXfrm>
        <a:off x="1514429" y="1128316"/>
        <a:ext cx="3262767" cy="799254"/>
      </dsp:txXfrm>
    </dsp:sp>
    <dsp:sp modelId="{742114DE-C19C-44A7-B765-160152280B65}">
      <dsp:nvSpPr>
        <dsp:cNvPr id="0" name=""/>
        <dsp:cNvSpPr/>
      </dsp:nvSpPr>
      <dsp:spPr>
        <a:xfrm>
          <a:off x="5301298" y="1498"/>
          <a:ext cx="3262767" cy="7992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Tratado de Madri (1750)</a:t>
          </a:r>
        </a:p>
      </dsp:txBody>
      <dsp:txXfrm>
        <a:off x="5301298" y="1498"/>
        <a:ext cx="3262767" cy="799254"/>
      </dsp:txXfrm>
    </dsp:sp>
    <dsp:sp modelId="{3CAA0C6A-2302-4E73-9067-169A46C2400A}">
      <dsp:nvSpPr>
        <dsp:cNvPr id="0" name=""/>
        <dsp:cNvSpPr/>
      </dsp:nvSpPr>
      <dsp:spPr>
        <a:xfrm>
          <a:off x="5301298" y="1128316"/>
          <a:ext cx="3262767" cy="7992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Tratado de Santo Ildefonso (1777)</a:t>
          </a:r>
        </a:p>
      </dsp:txBody>
      <dsp:txXfrm>
        <a:off x="5301298" y="1128316"/>
        <a:ext cx="3262767" cy="799254"/>
      </dsp:txXfrm>
    </dsp:sp>
    <dsp:sp modelId="{D214537F-D252-46CC-8D40-6D6034D8C27B}">
      <dsp:nvSpPr>
        <dsp:cNvPr id="0" name=""/>
        <dsp:cNvSpPr/>
      </dsp:nvSpPr>
      <dsp:spPr>
        <a:xfrm>
          <a:off x="5301298" y="2255134"/>
          <a:ext cx="3262767" cy="7992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Tratado de Badajós (1801)</a:t>
          </a:r>
        </a:p>
      </dsp:txBody>
      <dsp:txXfrm>
        <a:off x="5301298" y="2255134"/>
        <a:ext cx="3262767" cy="799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DC5DA7-F455-4680-951B-BB952926176E}">
      <dsp:nvSpPr>
        <dsp:cNvPr id="0" name=""/>
        <dsp:cNvSpPr/>
      </dsp:nvSpPr>
      <dsp:spPr>
        <a:xfrm>
          <a:off x="1054377" y="1924"/>
          <a:ext cx="3886528" cy="23319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Com a chegada dos portugueses ao continente africano, a escravidão se avolumou e as guerras se multiplicaram. </a:t>
          </a:r>
        </a:p>
      </dsp:txBody>
      <dsp:txXfrm>
        <a:off x="1054377" y="1924"/>
        <a:ext cx="3886528" cy="2331917"/>
      </dsp:txXfrm>
    </dsp:sp>
    <dsp:sp modelId="{E16EC202-2D51-47E4-B971-508CDB6688FF}">
      <dsp:nvSpPr>
        <dsp:cNvPr id="0" name=""/>
        <dsp:cNvSpPr/>
      </dsp:nvSpPr>
      <dsp:spPr>
        <a:xfrm>
          <a:off x="5329559" y="1924"/>
          <a:ext cx="3886528" cy="2331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Na África começaram a acontecer guerras com o objetivo de conseguir prisioneiros.</a:t>
          </a:r>
        </a:p>
      </dsp:txBody>
      <dsp:txXfrm>
        <a:off x="5329559" y="1924"/>
        <a:ext cx="3886528" cy="2331917"/>
      </dsp:txXfrm>
    </dsp:sp>
    <dsp:sp modelId="{BA112263-A6F7-497C-8A4E-63FB28ACFE8D}">
      <dsp:nvSpPr>
        <dsp:cNvPr id="0" name=""/>
        <dsp:cNvSpPr/>
      </dsp:nvSpPr>
      <dsp:spPr>
        <a:xfrm>
          <a:off x="1054377" y="2722494"/>
          <a:ext cx="3886528" cy="23319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comércio de escravos envolveu pessoas e produtos de diversos continentes, sendo chamado de tráfico atlântico. </a:t>
          </a:r>
        </a:p>
      </dsp:txBody>
      <dsp:txXfrm>
        <a:off x="1054377" y="2722494"/>
        <a:ext cx="3886528" cy="2331917"/>
      </dsp:txXfrm>
    </dsp:sp>
    <dsp:sp modelId="{48539A98-5DE3-4ED3-A890-0060E6DC9246}">
      <dsp:nvSpPr>
        <dsp:cNvPr id="0" name=""/>
        <dsp:cNvSpPr/>
      </dsp:nvSpPr>
      <dsp:spPr>
        <a:xfrm>
          <a:off x="5329559" y="2722494"/>
          <a:ext cx="3886528" cy="23319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Mais de dez milhões de africanos foram trazidos da África para a América. Desses, quase cinco milhões foram destinados ao Brasil.</a:t>
          </a:r>
        </a:p>
      </dsp:txBody>
      <dsp:txXfrm>
        <a:off x="5329559" y="2722494"/>
        <a:ext cx="3886528" cy="2331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43833-878E-44F2-8A74-9029DBE5D179}">
      <dsp:nvSpPr>
        <dsp:cNvPr id="0" name=""/>
        <dsp:cNvSpPr/>
      </dsp:nvSpPr>
      <dsp:spPr>
        <a:xfrm>
          <a:off x="-6643119" y="-1016290"/>
          <a:ext cx="7909853" cy="7909853"/>
        </a:xfrm>
        <a:prstGeom prst="blockArc">
          <a:avLst>
            <a:gd name="adj1" fmla="val 18900000"/>
            <a:gd name="adj2" fmla="val 2700000"/>
            <a:gd name="adj3" fmla="val 273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AE055-78C6-4525-B4B7-E095BA8B2EA6}">
      <dsp:nvSpPr>
        <dsp:cNvPr id="0" name=""/>
        <dsp:cNvSpPr/>
      </dsp:nvSpPr>
      <dsp:spPr>
        <a:xfrm>
          <a:off x="894767" y="281145"/>
          <a:ext cx="10141479" cy="15102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01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africanos vieram ao Brasil à força para realizar diversos trabalhos. </a:t>
          </a:r>
        </a:p>
      </dsp:txBody>
      <dsp:txXfrm>
        <a:off x="894767" y="281145"/>
        <a:ext cx="10141479" cy="1510294"/>
      </dsp:txXfrm>
    </dsp:sp>
    <dsp:sp modelId="{ED7DB0FE-38C2-463E-A7AF-69B046EF3A34}">
      <dsp:nvSpPr>
        <dsp:cNvPr id="0" name=""/>
        <dsp:cNvSpPr/>
      </dsp:nvSpPr>
      <dsp:spPr>
        <a:xfrm>
          <a:off x="143126" y="374764"/>
          <a:ext cx="1469318" cy="14693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F653-F00A-4171-855E-52AEF3D3563C}">
      <dsp:nvSpPr>
        <dsp:cNvPr id="0" name=""/>
        <dsp:cNvSpPr/>
      </dsp:nvSpPr>
      <dsp:spPr>
        <a:xfrm>
          <a:off x="1188352" y="1965900"/>
          <a:ext cx="9714201" cy="1510294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01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No Brasil, eles trabalhavam de doze a quinze horas por dia.</a:t>
          </a:r>
        </a:p>
      </dsp:txBody>
      <dsp:txXfrm>
        <a:off x="1188352" y="1965900"/>
        <a:ext cx="9714201" cy="1510294"/>
      </dsp:txXfrm>
    </dsp:sp>
    <dsp:sp modelId="{91A3C751-09A9-469B-8DF8-EC0A02257722}">
      <dsp:nvSpPr>
        <dsp:cNvPr id="0" name=""/>
        <dsp:cNvSpPr/>
      </dsp:nvSpPr>
      <dsp:spPr>
        <a:xfrm>
          <a:off x="458177" y="1965903"/>
          <a:ext cx="1469318" cy="14693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29626F-56AD-441C-8A74-416D6D597A0D}">
      <dsp:nvSpPr>
        <dsp:cNvPr id="0" name=""/>
        <dsp:cNvSpPr/>
      </dsp:nvSpPr>
      <dsp:spPr>
        <a:xfrm>
          <a:off x="815765" y="3888432"/>
          <a:ext cx="10141479" cy="162677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01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homens trabalhavam como agricultores, carpinteiros, ferreiros, pescadores etc. As mulheres cultivavam a terra, lavavam, passavam, cuidava dos doentes, vendia doces e salgados etc.</a:t>
          </a:r>
        </a:p>
      </dsp:txBody>
      <dsp:txXfrm>
        <a:off x="815765" y="3888432"/>
        <a:ext cx="10141479" cy="1626770"/>
      </dsp:txXfrm>
    </dsp:sp>
    <dsp:sp modelId="{80DA69B5-42E0-4891-8647-DF9C16DC0177}">
      <dsp:nvSpPr>
        <dsp:cNvPr id="0" name=""/>
        <dsp:cNvSpPr/>
      </dsp:nvSpPr>
      <dsp:spPr>
        <a:xfrm>
          <a:off x="81106" y="3967158"/>
          <a:ext cx="1469318" cy="14693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D934B-A716-4ACB-BBB2-E317CF6FFF01}">
      <dsp:nvSpPr>
        <dsp:cNvPr id="0" name=""/>
        <dsp:cNvSpPr/>
      </dsp:nvSpPr>
      <dsp:spPr>
        <a:xfrm>
          <a:off x="1413558" y="284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Alimentação dos escravizados</a:t>
          </a:r>
        </a:p>
      </dsp:txBody>
      <dsp:txXfrm>
        <a:off x="1443624" y="30350"/>
        <a:ext cx="4046011" cy="966403"/>
      </dsp:txXfrm>
    </dsp:sp>
    <dsp:sp modelId="{3C167B31-ED03-45C2-9734-EB0E54D0D28E}">
      <dsp:nvSpPr>
        <dsp:cNvPr id="0" name=""/>
        <dsp:cNvSpPr/>
      </dsp:nvSpPr>
      <dsp:spPr>
        <a:xfrm rot="5400000">
          <a:off x="3376808" y="1116642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D165E-90C7-4E31-BC9C-CEA714DE55EC}">
      <dsp:nvSpPr>
        <dsp:cNvPr id="0" name=""/>
        <dsp:cNvSpPr/>
      </dsp:nvSpPr>
      <dsp:spPr>
        <a:xfrm>
          <a:off x="1413558" y="1386108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Recebiam uma cuia de feijão e uma porção de farinha. </a:t>
          </a:r>
        </a:p>
      </dsp:txBody>
      <dsp:txXfrm>
        <a:off x="1443624" y="1416174"/>
        <a:ext cx="4046011" cy="966403"/>
      </dsp:txXfrm>
    </dsp:sp>
    <dsp:sp modelId="{DFD705A0-9E7C-41F9-8143-2D97A4D9FB65}">
      <dsp:nvSpPr>
        <dsp:cNvPr id="0" name=""/>
        <dsp:cNvSpPr/>
      </dsp:nvSpPr>
      <dsp:spPr>
        <a:xfrm rot="5400000">
          <a:off x="3376808" y="2502466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02F2C-9F57-4CAA-870A-68AC6B9EAEAE}">
      <dsp:nvSpPr>
        <dsp:cNvPr id="0" name=""/>
        <dsp:cNvSpPr/>
      </dsp:nvSpPr>
      <dsp:spPr>
        <a:xfrm>
          <a:off x="1413558" y="2771931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789142"/>
            <a:satOff val="4431"/>
            <a:lumOff val="28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89142"/>
              <a:satOff val="4431"/>
              <a:lumOff val="2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Eventualmente recebiam rapadura e carne-seca. </a:t>
          </a:r>
        </a:p>
      </dsp:txBody>
      <dsp:txXfrm>
        <a:off x="1443624" y="2801997"/>
        <a:ext cx="4046011" cy="966403"/>
      </dsp:txXfrm>
    </dsp:sp>
    <dsp:sp modelId="{1AA8292E-BF18-4078-A41D-E84790E733E9}">
      <dsp:nvSpPr>
        <dsp:cNvPr id="0" name=""/>
        <dsp:cNvSpPr/>
      </dsp:nvSpPr>
      <dsp:spPr>
        <a:xfrm rot="5400000">
          <a:off x="3376808" y="3888289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7076-622D-49F2-96F1-28FD2D5A6412}">
      <dsp:nvSpPr>
        <dsp:cNvPr id="0" name=""/>
        <dsp:cNvSpPr/>
      </dsp:nvSpPr>
      <dsp:spPr>
        <a:xfrm>
          <a:off x="1413558" y="4157755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1578284"/>
            <a:satOff val="8863"/>
            <a:lumOff val="56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578284"/>
              <a:satOff val="8863"/>
              <a:lumOff val="5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De modo geral, a alimentação era insuficiente. </a:t>
          </a:r>
        </a:p>
      </dsp:txBody>
      <dsp:txXfrm>
        <a:off x="1443624" y="4187821"/>
        <a:ext cx="4046011" cy="966403"/>
      </dsp:txXfrm>
    </dsp:sp>
    <dsp:sp modelId="{522E9DCD-2E77-41D3-BB0F-1D164195227B}">
      <dsp:nvSpPr>
        <dsp:cNvPr id="0" name=""/>
        <dsp:cNvSpPr/>
      </dsp:nvSpPr>
      <dsp:spPr>
        <a:xfrm>
          <a:off x="6094562" y="284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Castigos</a:t>
          </a:r>
        </a:p>
      </dsp:txBody>
      <dsp:txXfrm>
        <a:off x="6124628" y="30350"/>
        <a:ext cx="4046011" cy="966403"/>
      </dsp:txXfrm>
    </dsp:sp>
    <dsp:sp modelId="{9D6A3731-B0B2-4343-AB96-D603B9FA1ABC}">
      <dsp:nvSpPr>
        <dsp:cNvPr id="0" name=""/>
        <dsp:cNvSpPr/>
      </dsp:nvSpPr>
      <dsp:spPr>
        <a:xfrm rot="5400000">
          <a:off x="8057812" y="1116642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3BE23-2B09-435E-8E34-FB32F8C8AEA6}">
      <dsp:nvSpPr>
        <dsp:cNvPr id="0" name=""/>
        <dsp:cNvSpPr/>
      </dsp:nvSpPr>
      <dsp:spPr>
        <a:xfrm>
          <a:off x="6094562" y="1386108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2367426"/>
            <a:satOff val="13294"/>
            <a:lumOff val="84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367426"/>
              <a:satOff val="13294"/>
              <a:lumOff val="8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escravizados recebiam castigo por qualquer falta. </a:t>
          </a:r>
        </a:p>
      </dsp:txBody>
      <dsp:txXfrm>
        <a:off x="6124628" y="1416174"/>
        <a:ext cx="4046011" cy="966403"/>
      </dsp:txXfrm>
    </dsp:sp>
    <dsp:sp modelId="{28BDACD1-7AE7-403E-AE1A-29E0323EF55C}">
      <dsp:nvSpPr>
        <dsp:cNvPr id="0" name=""/>
        <dsp:cNvSpPr/>
      </dsp:nvSpPr>
      <dsp:spPr>
        <a:xfrm rot="5400000">
          <a:off x="8057812" y="2502466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86BF4-6968-41BF-A331-D6A6599707A1}">
      <dsp:nvSpPr>
        <dsp:cNvPr id="0" name=""/>
        <dsp:cNvSpPr/>
      </dsp:nvSpPr>
      <dsp:spPr>
        <a:xfrm>
          <a:off x="6094562" y="2771931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3156568"/>
            <a:satOff val="17726"/>
            <a:lumOff val="112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156568"/>
              <a:satOff val="17726"/>
              <a:lumOff val="11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Era comum o uso de instrumentos para castigar os escravizados. </a:t>
          </a:r>
        </a:p>
      </dsp:txBody>
      <dsp:txXfrm>
        <a:off x="6124628" y="2801997"/>
        <a:ext cx="4046011" cy="966403"/>
      </dsp:txXfrm>
    </dsp:sp>
    <dsp:sp modelId="{913AD84F-267A-4975-831B-71FE383579DA}">
      <dsp:nvSpPr>
        <dsp:cNvPr id="0" name=""/>
        <dsp:cNvSpPr/>
      </dsp:nvSpPr>
      <dsp:spPr>
        <a:xfrm rot="5400000">
          <a:off x="8057812" y="3888289"/>
          <a:ext cx="179643" cy="1796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AE238-F197-4958-BDB3-746A39325F2D}">
      <dsp:nvSpPr>
        <dsp:cNvPr id="0" name=""/>
        <dsp:cNvSpPr/>
      </dsp:nvSpPr>
      <dsp:spPr>
        <a:xfrm>
          <a:off x="6094562" y="4157755"/>
          <a:ext cx="4106143" cy="102653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Entre os instrumentos, usavam-se a palmatória e a máscara de flandres. </a:t>
          </a:r>
        </a:p>
      </dsp:txBody>
      <dsp:txXfrm>
        <a:off x="6124628" y="4187821"/>
        <a:ext cx="4046011" cy="9664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67695-BD72-41E0-9C93-5CECDD547BD8}">
      <dsp:nvSpPr>
        <dsp:cNvPr id="0" name=""/>
        <dsp:cNvSpPr/>
      </dsp:nvSpPr>
      <dsp:spPr>
        <a:xfrm>
          <a:off x="0" y="346894"/>
          <a:ext cx="11134337" cy="13689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No Brasil, hoje existem povoações habitadas pelos descendentes dos antigos quilombolas, essas comunidades são chamadas de remanescentes de quilombos.</a:t>
          </a:r>
        </a:p>
      </dsp:txBody>
      <dsp:txXfrm>
        <a:off x="66824" y="413718"/>
        <a:ext cx="11000689" cy="1235252"/>
      </dsp:txXfrm>
    </dsp:sp>
    <dsp:sp modelId="{B3FCC345-01D8-4A06-91B9-55260E335099}">
      <dsp:nvSpPr>
        <dsp:cNvPr id="0" name=""/>
        <dsp:cNvSpPr/>
      </dsp:nvSpPr>
      <dsp:spPr>
        <a:xfrm>
          <a:off x="0" y="1943842"/>
          <a:ext cx="11134337" cy="13689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São mais de oitenta mil pessoas vivendo de um jeito parecido com o de seus antepassados e em algumas comunidades, a língua falada conserva termos africanos. </a:t>
          </a:r>
        </a:p>
      </dsp:txBody>
      <dsp:txXfrm>
        <a:off x="66824" y="2010666"/>
        <a:ext cx="11000689" cy="1235252"/>
      </dsp:txXfrm>
    </dsp:sp>
    <dsp:sp modelId="{45278D98-1A56-40ED-8CC0-A2E3C55F467A}">
      <dsp:nvSpPr>
        <dsp:cNvPr id="0" name=""/>
        <dsp:cNvSpPr/>
      </dsp:nvSpPr>
      <dsp:spPr>
        <a:xfrm>
          <a:off x="0" y="3520696"/>
          <a:ext cx="11134337" cy="13689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 Constituição brasileira de 1988 reconheceu a propriedade definitiva das terras ocupadas por comunidades quilombolas. </a:t>
          </a:r>
        </a:p>
      </dsp:txBody>
      <dsp:txXfrm>
        <a:off x="66824" y="3587520"/>
        <a:ext cx="11000689" cy="1235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C8A6D-7917-4601-8CE0-D3EE0FCCA934}">
      <dsp:nvSpPr>
        <dsp:cNvPr id="0" name=""/>
        <dsp:cNvSpPr/>
      </dsp:nvSpPr>
      <dsp:spPr>
        <a:xfrm>
          <a:off x="9757" y="1175103"/>
          <a:ext cx="2916295" cy="2405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Morte D. Henrique (1580)</a:t>
          </a:r>
        </a:p>
      </dsp:txBody>
      <dsp:txXfrm>
        <a:off x="80225" y="1245571"/>
        <a:ext cx="2775359" cy="2265007"/>
      </dsp:txXfrm>
    </dsp:sp>
    <dsp:sp modelId="{F4AD8909-BF19-4F68-B781-1F58071565CA}">
      <dsp:nvSpPr>
        <dsp:cNvPr id="0" name=""/>
        <dsp:cNvSpPr/>
      </dsp:nvSpPr>
      <dsp:spPr>
        <a:xfrm>
          <a:off x="3217681" y="2016454"/>
          <a:ext cx="618254" cy="723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100" kern="1200"/>
        </a:p>
      </dsp:txBody>
      <dsp:txXfrm>
        <a:off x="3217681" y="2161102"/>
        <a:ext cx="432778" cy="433945"/>
      </dsp:txXfrm>
    </dsp:sp>
    <dsp:sp modelId="{B092B45F-B307-4A73-AC63-6FDE9AFC96DE}">
      <dsp:nvSpPr>
        <dsp:cNvPr id="0" name=""/>
        <dsp:cNvSpPr/>
      </dsp:nvSpPr>
      <dsp:spPr>
        <a:xfrm>
          <a:off x="4092570" y="1175103"/>
          <a:ext cx="2916295" cy="2405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O rei da Espanha Felipe II assume o trono de Portugal</a:t>
          </a:r>
        </a:p>
      </dsp:txBody>
      <dsp:txXfrm>
        <a:off x="4163038" y="1245571"/>
        <a:ext cx="2775359" cy="2265007"/>
      </dsp:txXfrm>
    </dsp:sp>
    <dsp:sp modelId="{48069791-585B-4CA3-B2C9-3F125E5A4082}">
      <dsp:nvSpPr>
        <dsp:cNvPr id="0" name=""/>
        <dsp:cNvSpPr/>
      </dsp:nvSpPr>
      <dsp:spPr>
        <a:xfrm>
          <a:off x="7300495" y="2016454"/>
          <a:ext cx="618254" cy="723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100" kern="1200"/>
        </a:p>
      </dsp:txBody>
      <dsp:txXfrm>
        <a:off x="7300495" y="2161102"/>
        <a:ext cx="432778" cy="433945"/>
      </dsp:txXfrm>
    </dsp:sp>
    <dsp:sp modelId="{4D2C9942-1783-424E-8DBB-7839C7046276}">
      <dsp:nvSpPr>
        <dsp:cNvPr id="0" name=""/>
        <dsp:cNvSpPr/>
      </dsp:nvSpPr>
      <dsp:spPr>
        <a:xfrm>
          <a:off x="8175383" y="1175103"/>
          <a:ext cx="2916295" cy="2405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pt-BR" sz="2400" kern="1200" dirty="0"/>
            <a:t>O domínio da Espanha sobre Portugal e suas colônias ficou conhecido como União Ibérica. </a:t>
          </a:r>
          <a:endParaRPr lang="pt-BR" sz="24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8245851" y="1245571"/>
        <a:ext cx="2775359" cy="226500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2B682-7066-4461-84F2-FAD631503545}">
      <dsp:nvSpPr>
        <dsp:cNvPr id="0" name=""/>
        <dsp:cNvSpPr/>
      </dsp:nvSpPr>
      <dsp:spPr>
        <a:xfrm>
          <a:off x="5135175" y="64679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6918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179100" y="691507"/>
        <a:ext cx="3589" cy="2016"/>
      </dsp:txXfrm>
    </dsp:sp>
    <dsp:sp modelId="{EF9D223D-97AE-4EB8-BB07-27482701B0D1}">
      <dsp:nvSpPr>
        <dsp:cNvPr id="0" name=""/>
        <dsp:cNvSpPr/>
      </dsp:nvSpPr>
      <dsp:spPr>
        <a:xfrm>
          <a:off x="1517653" y="0"/>
          <a:ext cx="7326484" cy="69431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1581, os Países Baixos declararam sua independência em relação à Espanha, formando um novo país: a Holanda.</a:t>
          </a:r>
        </a:p>
      </dsp:txBody>
      <dsp:txXfrm>
        <a:off x="1517653" y="0"/>
        <a:ext cx="7326484" cy="694315"/>
      </dsp:txXfrm>
    </dsp:sp>
    <dsp:sp modelId="{D6E3BA63-8810-4B81-A2E7-0712844384A8}">
      <dsp:nvSpPr>
        <dsp:cNvPr id="0" name=""/>
        <dsp:cNvSpPr/>
      </dsp:nvSpPr>
      <dsp:spPr>
        <a:xfrm>
          <a:off x="5135175" y="1458630"/>
          <a:ext cx="91440" cy="1709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90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-11950"/>
              <a:satOff val="-1402"/>
              <a:lumOff val="767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175858" y="1543072"/>
        <a:ext cx="10075" cy="2016"/>
      </dsp:txXfrm>
    </dsp:sp>
    <dsp:sp modelId="{1F867DC7-7291-403E-9319-12B1DCC4186B}">
      <dsp:nvSpPr>
        <dsp:cNvPr id="0" name=""/>
        <dsp:cNvSpPr/>
      </dsp:nvSpPr>
      <dsp:spPr>
        <a:xfrm>
          <a:off x="1517653" y="766114"/>
          <a:ext cx="7326484" cy="694315"/>
        </a:xfrm>
        <a:prstGeom prst="rect">
          <a:avLst/>
        </a:prstGeom>
        <a:solidFill>
          <a:schemeClr val="accent2">
            <a:shade val="80000"/>
            <a:hueOff val="-8968"/>
            <a:satOff val="-1006"/>
            <a:lumOff val="64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rei espanhol Felipe II proibiu Portugal e suas colônias de comercializarem com os holandeses.</a:t>
          </a:r>
        </a:p>
      </dsp:txBody>
      <dsp:txXfrm>
        <a:off x="1517653" y="766114"/>
        <a:ext cx="7326484" cy="694315"/>
      </dsp:txXfrm>
    </dsp:sp>
    <dsp:sp modelId="{11E7F8E9-10E0-4C5D-8F67-8F2E941D1960}">
      <dsp:nvSpPr>
        <dsp:cNvPr id="0" name=""/>
        <dsp:cNvSpPr/>
      </dsp:nvSpPr>
      <dsp:spPr>
        <a:xfrm>
          <a:off x="5135175" y="2535603"/>
          <a:ext cx="91440" cy="1709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90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-23901"/>
              <a:satOff val="-2805"/>
              <a:lumOff val="153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175858" y="2620045"/>
        <a:ext cx="10075" cy="2016"/>
      </dsp:txXfrm>
    </dsp:sp>
    <dsp:sp modelId="{39FE1908-4D2A-41F2-866C-96E7362E34F9}">
      <dsp:nvSpPr>
        <dsp:cNvPr id="0" name=""/>
        <dsp:cNvSpPr/>
      </dsp:nvSpPr>
      <dsp:spPr>
        <a:xfrm>
          <a:off x="1517653" y="1661931"/>
          <a:ext cx="7326484" cy="875472"/>
        </a:xfrm>
        <a:prstGeom prst="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Depois disso, em 1621, os holandeses criaram a Companhia das Índias Ocidentais para invadir as colônias portuguesas na América e na África. </a:t>
          </a:r>
        </a:p>
      </dsp:txBody>
      <dsp:txXfrm>
        <a:off x="1517653" y="1661931"/>
        <a:ext cx="7326484" cy="875472"/>
      </dsp:txXfrm>
    </dsp:sp>
    <dsp:sp modelId="{5E638F79-B070-430C-A3C6-4883B29E15D2}">
      <dsp:nvSpPr>
        <dsp:cNvPr id="0" name=""/>
        <dsp:cNvSpPr/>
      </dsp:nvSpPr>
      <dsp:spPr>
        <a:xfrm>
          <a:off x="5135175" y="3431420"/>
          <a:ext cx="91440" cy="1709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900"/>
              </a:lnTo>
            </a:path>
          </a:pathLst>
        </a:custGeom>
        <a:noFill/>
        <a:ln w="9525" cap="flat" cmpd="sng" algn="ctr">
          <a:solidFill>
            <a:schemeClr val="accent2">
              <a:shade val="90000"/>
              <a:hueOff val="-35851"/>
              <a:satOff val="-4207"/>
              <a:lumOff val="2301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175858" y="3515862"/>
        <a:ext cx="10075" cy="2016"/>
      </dsp:txXfrm>
    </dsp:sp>
    <dsp:sp modelId="{48318D72-624D-4C2E-B5DB-8AB3BAA0E007}">
      <dsp:nvSpPr>
        <dsp:cNvPr id="0" name=""/>
        <dsp:cNvSpPr/>
      </dsp:nvSpPr>
      <dsp:spPr>
        <a:xfrm>
          <a:off x="1517653" y="2738904"/>
          <a:ext cx="7326484" cy="694315"/>
        </a:xfrm>
        <a:prstGeom prst="rect">
          <a:avLst/>
        </a:prstGeom>
        <a:solidFill>
          <a:schemeClr val="accent2">
            <a:shade val="80000"/>
            <a:hueOff val="-26904"/>
            <a:satOff val="-3018"/>
            <a:lumOff val="192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Primeiro os holandeses tentaram invadir a Bahia em 1624, mas foram derrotados. </a:t>
          </a:r>
        </a:p>
      </dsp:txBody>
      <dsp:txXfrm>
        <a:off x="1517653" y="2738904"/>
        <a:ext cx="7326484" cy="694315"/>
      </dsp:txXfrm>
    </dsp:sp>
    <dsp:sp modelId="{A84A4A5B-E846-43C0-A6A8-3804C5C2D88E}">
      <dsp:nvSpPr>
        <dsp:cNvPr id="0" name=""/>
        <dsp:cNvSpPr/>
      </dsp:nvSpPr>
      <dsp:spPr>
        <a:xfrm>
          <a:off x="1517653" y="3634721"/>
          <a:ext cx="7326484" cy="694315"/>
        </a:xfrm>
        <a:prstGeom prst="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1630, os holandeses conquistaram Olinda e Recife. </a:t>
          </a:r>
        </a:p>
      </dsp:txBody>
      <dsp:txXfrm>
        <a:off x="1517653" y="3634721"/>
        <a:ext cx="7326484" cy="6943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9F3F6-371C-400C-BD47-2722C7629DE8}">
      <dsp:nvSpPr>
        <dsp:cNvPr id="0" name=""/>
        <dsp:cNvSpPr/>
      </dsp:nvSpPr>
      <dsp:spPr>
        <a:xfrm>
          <a:off x="1836970" y="1200"/>
          <a:ext cx="4293331" cy="9503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Pontos da política de Nassau</a:t>
          </a:r>
        </a:p>
      </dsp:txBody>
      <dsp:txXfrm>
        <a:off x="1864805" y="29035"/>
        <a:ext cx="4237661" cy="894701"/>
      </dsp:txXfrm>
    </dsp:sp>
    <dsp:sp modelId="{5926F780-3D5F-4C46-8283-7DF19AAC057C}">
      <dsp:nvSpPr>
        <dsp:cNvPr id="0" name=""/>
        <dsp:cNvSpPr/>
      </dsp:nvSpPr>
      <dsp:spPr>
        <a:xfrm>
          <a:off x="2266303" y="951572"/>
          <a:ext cx="429333" cy="182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3946"/>
              </a:lnTo>
              <a:lnTo>
                <a:pt x="429333" y="18239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142FF-1551-4DB0-9725-03CC45ADAF87}">
      <dsp:nvSpPr>
        <dsp:cNvPr id="0" name=""/>
        <dsp:cNvSpPr/>
      </dsp:nvSpPr>
      <dsp:spPr>
        <a:xfrm>
          <a:off x="2695637" y="1488238"/>
          <a:ext cx="6472077" cy="257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Empréstimos aos senhores de engenho.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Melhoramentos em Recife.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Tolerância religiosa.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Conquista de pontos de fornecimento de escravizados na África.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Dominação holandesa de Sergipe ao Maranhão.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Trouxe consigo para o Nordeste cientistas e pintores. </a:t>
          </a:r>
        </a:p>
      </dsp:txBody>
      <dsp:txXfrm>
        <a:off x="2771043" y="1563644"/>
        <a:ext cx="6321265" cy="24237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609C2-E433-43BB-8159-CDF40A235EDF}">
      <dsp:nvSpPr>
        <dsp:cNvPr id="0" name=""/>
        <dsp:cNvSpPr/>
      </dsp:nvSpPr>
      <dsp:spPr>
        <a:xfrm>
          <a:off x="0" y="0"/>
          <a:ext cx="8603551" cy="896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Fim do domínio da Espanha sob Portugal (1640).</a:t>
          </a:r>
        </a:p>
      </dsp:txBody>
      <dsp:txXfrm>
        <a:off x="26271" y="26271"/>
        <a:ext cx="7530707" cy="844427"/>
      </dsp:txXfrm>
    </dsp:sp>
    <dsp:sp modelId="{D14E23C3-F686-4198-9562-9854025BAAF4}">
      <dsp:nvSpPr>
        <dsp:cNvPr id="0" name=""/>
        <dsp:cNvSpPr/>
      </dsp:nvSpPr>
      <dsp:spPr>
        <a:xfrm>
          <a:off x="642473" y="1021548"/>
          <a:ext cx="8603551" cy="896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Portugal firma um acordo de paz com a Holanda.</a:t>
          </a:r>
        </a:p>
      </dsp:txBody>
      <dsp:txXfrm>
        <a:off x="668744" y="1047819"/>
        <a:ext cx="7325506" cy="844427"/>
      </dsp:txXfrm>
    </dsp:sp>
    <dsp:sp modelId="{0DCAC9E6-8221-45EB-A5B9-C561201B95BB}">
      <dsp:nvSpPr>
        <dsp:cNvPr id="0" name=""/>
        <dsp:cNvSpPr/>
      </dsp:nvSpPr>
      <dsp:spPr>
        <a:xfrm>
          <a:off x="1284946" y="2043096"/>
          <a:ext cx="8603551" cy="896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anose="02000000000000000000" pitchFamily="2" charset="0"/>
            <a:ea typeface="Roboto" panose="02000000000000000000" pitchFamily="2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Holandeses começam a confiscar as terras dos senhores de engenho pernambucanos que se juntam a resistência luso-portuguesa.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1311217" y="2069367"/>
        <a:ext cx="7325506" cy="844427"/>
      </dsp:txXfrm>
    </dsp:sp>
    <dsp:sp modelId="{BBBF14B8-F54F-4E3F-9FAB-6F7820357F2D}">
      <dsp:nvSpPr>
        <dsp:cNvPr id="0" name=""/>
        <dsp:cNvSpPr/>
      </dsp:nvSpPr>
      <dsp:spPr>
        <a:xfrm>
          <a:off x="1927419" y="3064644"/>
          <a:ext cx="8603551" cy="896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>
            <a:latin typeface="Roboto" panose="02000000000000000000" pitchFamily="2" charset="0"/>
            <a:ea typeface="Roboto" panose="02000000000000000000" pitchFamily="2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Insurreição Pernambucana (1645)</a:t>
          </a:r>
          <a:endParaRPr lang="pt-BR" sz="13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1953690" y="3090915"/>
        <a:ext cx="7325506" cy="844427"/>
      </dsp:txXfrm>
    </dsp:sp>
    <dsp:sp modelId="{D9B5058F-37FB-4364-B22F-C2F640115447}">
      <dsp:nvSpPr>
        <dsp:cNvPr id="0" name=""/>
        <dsp:cNvSpPr/>
      </dsp:nvSpPr>
      <dsp:spPr>
        <a:xfrm>
          <a:off x="2569892" y="4086192"/>
          <a:ext cx="8603551" cy="896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>
            <a:latin typeface="Roboto" panose="02000000000000000000" pitchFamily="2" charset="0"/>
            <a:ea typeface="Roboto" panose="02000000000000000000" pitchFamily="2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Expulsão dos holandeses (1654)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2596163" y="4112463"/>
        <a:ext cx="7325506" cy="844427"/>
      </dsp:txXfrm>
    </dsp:sp>
    <dsp:sp modelId="{66687CA0-9618-4909-AD9A-8593908F6522}">
      <dsp:nvSpPr>
        <dsp:cNvPr id="0" name=""/>
        <dsp:cNvSpPr/>
      </dsp:nvSpPr>
      <dsp:spPr>
        <a:xfrm>
          <a:off x="8020521" y="655285"/>
          <a:ext cx="583029" cy="58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8151703" y="655285"/>
        <a:ext cx="320665" cy="438729"/>
      </dsp:txXfrm>
    </dsp:sp>
    <dsp:sp modelId="{AA4D8148-BD56-4A86-92FD-E4F4EAE4EC39}">
      <dsp:nvSpPr>
        <dsp:cNvPr id="0" name=""/>
        <dsp:cNvSpPr/>
      </dsp:nvSpPr>
      <dsp:spPr>
        <a:xfrm>
          <a:off x="8662994" y="1676834"/>
          <a:ext cx="583029" cy="58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8794176" y="1676834"/>
        <a:ext cx="320665" cy="438729"/>
      </dsp:txXfrm>
    </dsp:sp>
    <dsp:sp modelId="{923942E5-1577-47A8-A475-5A39A21D0265}">
      <dsp:nvSpPr>
        <dsp:cNvPr id="0" name=""/>
        <dsp:cNvSpPr/>
      </dsp:nvSpPr>
      <dsp:spPr>
        <a:xfrm>
          <a:off x="9305467" y="2683432"/>
          <a:ext cx="583029" cy="58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9436649" y="2683432"/>
        <a:ext cx="320665" cy="438729"/>
      </dsp:txXfrm>
    </dsp:sp>
    <dsp:sp modelId="{A4F0585C-AF47-45D4-B98D-9DEBA64B1443}">
      <dsp:nvSpPr>
        <dsp:cNvPr id="0" name=""/>
        <dsp:cNvSpPr/>
      </dsp:nvSpPr>
      <dsp:spPr>
        <a:xfrm>
          <a:off x="9947941" y="3714947"/>
          <a:ext cx="583029" cy="5830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10079123" y="3714947"/>
        <a:ext cx="320665" cy="438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BB0A-6D47-1C44-9845-2A850135AA86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4A8D1-539A-BF43-AC53-4C007CB4DB7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4ECB4-F94C-4862-89A3-0812367EC08D}" type="datetimeFigureOut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D653-85EF-4765-8F26-E51F251389D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6391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485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18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FB15-EFF9-5D4F-A8B6-74E7EE50D7A3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07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4F-CEB0-594F-93AF-4D436785FB1A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36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5EAD-7EB4-7B4A-BB6F-AD86B861EDDE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13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1159-E999-7B43-87D7-BF386C5212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07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2E8-C9B2-A040-AABC-78050D7DA26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3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F5C2-4A3E-D24A-A44D-02D16B18552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125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EF31-75AF-0349-8BC6-50D18055C811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024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40BD-C195-F045-B051-76887747BB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3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DD25-5DA0-7C47-9204-F4B416E0D454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726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F122-DF7A-8845-BEA4-9C2BEA67FA7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15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FB79-45BD-D84F-AD71-37BF235C3972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64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19F0-38A2-844A-B257-7AA7918AA596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16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</a:t>
            </a:fld>
            <a:endParaRPr lang="pt-BR" dirty="0"/>
          </a:p>
        </p:txBody>
      </p:sp>
      <p:pic>
        <p:nvPicPr>
          <p:cNvPr id="4" name="Google Shape;54;p13"/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49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União Ibérica 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598B0F02-C82A-7815-3FAE-5F6BD680B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396705"/>
              </p:ext>
            </p:extLst>
          </p:nvPr>
        </p:nvGraphicFramePr>
        <p:xfrm>
          <a:off x="609600" y="1600200"/>
          <a:ext cx="11101436" cy="4756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46A332D7-F7DF-41B3-F680-0CF190FD889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009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629816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invasão da Bahia e de Pernambuco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19276568"/>
              </p:ext>
            </p:extLst>
          </p:nvPr>
        </p:nvGraphicFramePr>
        <p:xfrm>
          <a:off x="1007172" y="2132856"/>
          <a:ext cx="103664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025B18FA-C357-1389-6515-CCB51FC71ED8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7787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673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600" y="332688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Nassau no Brasil holandês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73506" y="1246401"/>
            <a:ext cx="106544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A Companhia das Índias Ocidentais enviou João Maurício de Nassau para governar o Brasil Holandês. 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221513340"/>
              </p:ext>
            </p:extLst>
          </p:nvPr>
        </p:nvGraphicFramePr>
        <p:xfrm>
          <a:off x="623230" y="2605360"/>
          <a:ext cx="1100468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12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1FF8FE01-9946-DD0C-FF26-AA043CA02543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5491" y="19009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117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BB0E2F5D-6353-2F32-38A3-E7EB9977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A Restauração</a:t>
            </a:r>
          </a:p>
        </p:txBody>
      </p:sp>
      <p:graphicFrame>
        <p:nvGraphicFramePr>
          <p:cNvPr id="18" name="Espaço Reservado para Conteúdo 17">
            <a:extLst>
              <a:ext uri="{FF2B5EF4-FFF2-40B4-BE49-F238E27FC236}">
                <a16:creationId xmlns:a16="http://schemas.microsoft.com/office/drawing/2014/main" id="{96920CC3-2A89-364E-43BB-4F52514F6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2322"/>
              </p:ext>
            </p:extLst>
          </p:nvPr>
        </p:nvGraphicFramePr>
        <p:xfrm>
          <a:off x="609600" y="1600200"/>
          <a:ext cx="11173444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4F4EFF2E-4A0D-16CD-A7C8-10E7A079F366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-635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79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bandeirantes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391115" y="1199074"/>
            <a:ext cx="9886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As bandeiras eram expedições particulares que geralmente partiam de São Paulo.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79771379"/>
              </p:ext>
            </p:extLst>
          </p:nvPr>
        </p:nvGraphicFramePr>
        <p:xfrm>
          <a:off x="623230" y="2060848"/>
          <a:ext cx="113263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3CE10F09-35F6-CACD-AB67-9A03AA46F9BC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7044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85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7926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jesuítas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64319616"/>
              </p:ext>
            </p:extLst>
          </p:nvPr>
        </p:nvGraphicFramePr>
        <p:xfrm>
          <a:off x="815201" y="1397000"/>
          <a:ext cx="1094236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20217055-E2D0-4F3B-70B4-5CC4D7A9DAB7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3504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832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629" y="35770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criação de gado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5099" y="1296429"/>
            <a:ext cx="1218882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A criação de gado foi a atividade mais importante para o povoamento dos sertões do Nordeste e das campinas do Sul. 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28597116"/>
              </p:ext>
            </p:extLst>
          </p:nvPr>
        </p:nvGraphicFramePr>
        <p:xfrm>
          <a:off x="335273" y="2420888"/>
          <a:ext cx="1151828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257C24A-A3A5-E9B4-7A82-1A7EF5D1CC5E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2600" y="-662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0230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14100"/>
            <a:ext cx="10969943" cy="1143000"/>
          </a:xfrm>
        </p:spPr>
        <p:txBody>
          <a:bodyPr>
            <a:noAutofit/>
          </a:bodyPr>
          <a:lstStyle/>
          <a:p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800" b="1" dirty="0">
                <a:latin typeface="Roboto" pitchFamily="2" charset="0"/>
                <a:ea typeface="Roboto" pitchFamily="2" charset="0"/>
              </a:rPr>
              <a:t>As novas fronteiras da América portuguesa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11186" y="2193973"/>
            <a:ext cx="1103835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O governo português buscou legalizar os territórios conquistados por meio de uma série de acordos internacionais.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48794655"/>
              </p:ext>
            </p:extLst>
          </p:nvPr>
        </p:nvGraphicFramePr>
        <p:xfrm>
          <a:off x="1391115" y="3469456"/>
          <a:ext cx="10078495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227E41F1-934D-0C9D-0CD7-A7A192AFB945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4675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794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415876"/>
            <a:ext cx="10969943" cy="1143000"/>
          </a:xfrm>
        </p:spPr>
        <p:txBody>
          <a:bodyPr>
            <a:noAutofit/>
          </a:bodyPr>
          <a:lstStyle/>
          <a:p>
            <a:r>
              <a:rPr lang="pt-BR" sz="3600" b="1" dirty="0">
                <a:latin typeface="Roboto" pitchFamily="2" charset="0"/>
                <a:ea typeface="Roboto" pitchFamily="2" charset="0"/>
              </a:rPr>
              <a:t>Unidade 4 Gentes e Terras da América Portuguesa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42778" y="1412776"/>
            <a:ext cx="1075039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Havia escravidão na África antes dos europeus?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Guerra e tráfico atlântico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A travessia 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O trabalho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Alimentação e violência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Resistências 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Comunidades remanescentes de quilombos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União Ibérica 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A invasão da Bahia e de Pernambuco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Nassau no Brasil holandês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A Restauração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Os bandeirantes 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Os jesuítas </a:t>
            </a:r>
          </a:p>
          <a:p>
            <a:pPr marL="342900" indent="-342900">
              <a:buFont typeface="Arial"/>
              <a:buChar char="•"/>
            </a:pPr>
            <a:r>
              <a:rPr lang="pt-BR" sz="2300" dirty="0">
                <a:latin typeface="Roboto" pitchFamily="2" charset="0"/>
                <a:ea typeface="Roboto" pitchFamily="2" charset="0"/>
              </a:rPr>
              <a:t>As novas fronteiras da América portuguesa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3A458B1A-99ED-60D6-D104-ED27EA542C10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933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664874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Havia escravidão na África antes dos europeus?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37828" y="1941800"/>
            <a:ext cx="106317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Roboto" pitchFamily="2" charset="0"/>
                <a:ea typeface="Roboto" pitchFamily="2" charset="0"/>
              </a:rPr>
              <a:t>Na África, antes da chegada dos europeus (século XV), também havia escravidão, mas a forma e as proporções eram diferentes do sistema implementado pelos europeus.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92852420"/>
              </p:ext>
            </p:extLst>
          </p:nvPr>
        </p:nvGraphicFramePr>
        <p:xfrm>
          <a:off x="431258" y="3253432"/>
          <a:ext cx="11757567" cy="3468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77B01CD4-3D77-58A7-2E27-BC55584F1098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7787" y="11472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886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Guerra e tráfico atlântico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0380504"/>
              </p:ext>
            </p:extLst>
          </p:nvPr>
        </p:nvGraphicFramePr>
        <p:xfrm>
          <a:off x="911187" y="1397000"/>
          <a:ext cx="1027046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DDAD64C9-EEC4-DB66-5B8D-3E67E3CEEB06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2200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782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travessia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364" y="1340768"/>
            <a:ext cx="593344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27244" y="1340768"/>
            <a:ext cx="479928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>
                <a:latin typeface="Roboto" pitchFamily="2" charset="0"/>
                <a:ea typeface="Roboto" pitchFamily="2" charset="0"/>
              </a:rPr>
              <a:t>- Homens, mulheres e crianças eram forçados a embarcar em navios conhecidos como navios negreiros. </a:t>
            </a:r>
          </a:p>
          <a:p>
            <a:r>
              <a:rPr lang="pt-BR" sz="2500" dirty="0">
                <a:latin typeface="Roboto" pitchFamily="2" charset="0"/>
                <a:ea typeface="Roboto" pitchFamily="2" charset="0"/>
              </a:rPr>
              <a:t>- A viagem da África Ocidental para o Brasil durava de 30 a 45 dias. </a:t>
            </a:r>
          </a:p>
          <a:p>
            <a:r>
              <a:rPr lang="pt-BR" sz="2500" dirty="0">
                <a:latin typeface="Roboto" pitchFamily="2" charset="0"/>
                <a:ea typeface="Roboto" pitchFamily="2" charset="0"/>
              </a:rPr>
              <a:t>- Os navios iam superlotados. </a:t>
            </a:r>
          </a:p>
          <a:p>
            <a:r>
              <a:rPr lang="pt-BR" sz="2500" dirty="0">
                <a:latin typeface="Roboto" pitchFamily="2" charset="0"/>
                <a:ea typeface="Roboto" pitchFamily="2" charset="0"/>
              </a:rPr>
              <a:t>- Grande lucro para os traficantes.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2BFFA525-C799-6786-9E1F-94832D0EEDF1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220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6670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trabalho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3691443"/>
              </p:ext>
            </p:extLst>
          </p:nvPr>
        </p:nvGraphicFramePr>
        <p:xfrm>
          <a:off x="719215" y="980728"/>
          <a:ext cx="11038351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4766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A7196F8E-B7A8-E12D-6737-FD9C74BDB550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0328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47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Alimentação e violência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63233278"/>
              </p:ext>
            </p:extLst>
          </p:nvPr>
        </p:nvGraphicFramePr>
        <p:xfrm>
          <a:off x="261764" y="1340768"/>
          <a:ext cx="116142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3F4C7175-A7C5-24BB-E57C-5C325627E025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8221" y="-5688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86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Resistências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99143" y="1412775"/>
            <a:ext cx="103664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No Brasil, os escravizados se rebelaram de diversas formas.</a:t>
            </a:r>
          </a:p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31258" y="4026550"/>
            <a:ext cx="34554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latin typeface="Roboto" pitchFamily="2" charset="0"/>
                <a:ea typeface="Roboto" pitchFamily="2" charset="0"/>
              </a:rPr>
              <a:t>Entre as formas de resistência, estavam:</a:t>
            </a:r>
          </a:p>
        </p:txBody>
      </p:sp>
      <p:sp>
        <p:nvSpPr>
          <p:cNvPr id="6" name="Chave esquerda 5"/>
          <p:cNvSpPr/>
          <p:nvPr/>
        </p:nvSpPr>
        <p:spPr>
          <a:xfrm>
            <a:off x="3634019" y="2522954"/>
            <a:ext cx="767885" cy="3744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01904" y="2659269"/>
            <a:ext cx="7547634" cy="301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 prática de religiões de origem africana.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 jogo de capoeira, a realização de festejos e a fundação de irmandades.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 boicote ao trabalho e a destruição de ferramentas.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 queima de plantações.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 suicídio.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Os ataques a feitores e senhores.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 negociação por melhores condições de vida e de trabalho.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 fuga e a formação de quilombos. </a:t>
            </a:r>
          </a:p>
          <a:p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8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67;p15">
            <a:extLst>
              <a:ext uri="{FF2B5EF4-FFF2-40B4-BE49-F238E27FC236}">
                <a16:creationId xmlns:a16="http://schemas.microsoft.com/office/drawing/2014/main" id="{058CCA17-5A38-0208-02D6-8BB6EBA6D4A3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1130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467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>
                <a:latin typeface="Roboto" pitchFamily="2" charset="0"/>
                <a:ea typeface="Roboto" pitchFamily="2" charset="0"/>
              </a:rPr>
              <a:t>Comunidades Remanescentes de quilombos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04790137"/>
              </p:ext>
            </p:extLst>
          </p:nvPr>
        </p:nvGraphicFramePr>
        <p:xfrm>
          <a:off x="719215" y="1268760"/>
          <a:ext cx="11134337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4766" y="6499780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BB303607-041D-60CE-65BD-864970A8E8C0}"/>
              </a:ext>
            </a:extLst>
          </p:cNvPr>
          <p:cNvPicPr preferRelativeResize="0"/>
          <p:nvPr/>
        </p:nvPicPr>
        <p:blipFill rotWithShape="1">
          <a:blip r:embed="rId8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361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6108</TotalTime>
  <Words>1078</Words>
  <Application>Microsoft Office PowerPoint</Application>
  <PresentationFormat>Personalizar</PresentationFormat>
  <Paragraphs>137</Paragraphs>
  <Slides>17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Roboto</vt:lpstr>
      <vt:lpstr>Times New Roman</vt:lpstr>
      <vt:lpstr>Tema do Office</vt:lpstr>
      <vt:lpstr>Apresentação do PowerPoint</vt:lpstr>
      <vt:lpstr>Unidade 4 Gentes e Terras da América Portuguesa</vt:lpstr>
      <vt:lpstr>Havia escravidão na África antes dos europeus?</vt:lpstr>
      <vt:lpstr>Guerra e tráfico atlântico</vt:lpstr>
      <vt:lpstr>A travessia </vt:lpstr>
      <vt:lpstr>O trabalho</vt:lpstr>
      <vt:lpstr>Alimentação e violência</vt:lpstr>
      <vt:lpstr>Resistências </vt:lpstr>
      <vt:lpstr>Comunidades Remanescentes de quilombos</vt:lpstr>
      <vt:lpstr>União Ibérica </vt:lpstr>
      <vt:lpstr>A invasão da Bahia e de Pernambuco</vt:lpstr>
      <vt:lpstr>Nassau no Brasil holandês</vt:lpstr>
      <vt:lpstr>A Restauração</vt:lpstr>
      <vt:lpstr>Os bandeirantes</vt:lpstr>
      <vt:lpstr>Os jesuítas</vt:lpstr>
      <vt:lpstr>A criação de gado</vt:lpstr>
      <vt:lpstr> As novas fronteiras da América portuguesa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</dc:title>
  <dc:creator>Jaqueline Martinho</dc:creator>
  <cp:lastModifiedBy> </cp:lastModifiedBy>
  <cp:revision>245</cp:revision>
  <dcterms:created xsi:type="dcterms:W3CDTF">2019-06-26T03:03:43Z</dcterms:created>
  <dcterms:modified xsi:type="dcterms:W3CDTF">2023-06-02T19:38:41Z</dcterms:modified>
</cp:coreProperties>
</file>