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39" r:id="rId2"/>
    <p:sldId id="297" r:id="rId3"/>
    <p:sldId id="298" r:id="rId4"/>
    <p:sldId id="346" r:id="rId5"/>
    <p:sldId id="299" r:id="rId6"/>
    <p:sldId id="300" r:id="rId7"/>
    <p:sldId id="301" r:id="rId8"/>
    <p:sldId id="304" r:id="rId9"/>
    <p:sldId id="303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6" r:id="rId21"/>
    <p:sldId id="317" r:id="rId22"/>
    <p:sldId id="318" r:id="rId23"/>
    <p:sldId id="319" r:id="rId24"/>
    <p:sldId id="320" r:id="rId25"/>
    <p:sldId id="321" r:id="rId26"/>
    <p:sldId id="322" r:id="rId27"/>
  </p:sldIdLst>
  <p:sldSz cx="12188825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5094C4FA-BF1A-4C98-92EE-64E043DE22B7}">
          <p14:sldIdLst>
            <p14:sldId id="339"/>
            <p14:sldId id="297"/>
            <p14:sldId id="298"/>
            <p14:sldId id="346"/>
            <p14:sldId id="299"/>
            <p14:sldId id="300"/>
            <p14:sldId id="301"/>
            <p14:sldId id="304"/>
            <p14:sldId id="303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6"/>
            <p14:sldId id="317"/>
            <p14:sldId id="318"/>
            <p14:sldId id="319"/>
            <p14:sldId id="320"/>
            <p14:sldId id="321"/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ane Cristina Thahira" initials="RCT" lastIdx="12" clrIdx="0"/>
  <p:cmAuthor id="2" name="Fernanda Guerriero Antunes" initials="FGA" lastIdx="70" clrIdx="1"/>
  <p:cmAuthor id="3" name="Lilian Semenichin Nogueira" initials="LSN" lastIdx="49" clrIdx="2"/>
  <p:cmAuthor id="4" name="Marcia Takeuchi" initials="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42" autoAdjust="0"/>
    <p:restoredTop sz="93671" autoAdjust="0"/>
  </p:normalViewPr>
  <p:slideViewPr>
    <p:cSldViewPr>
      <p:cViewPr varScale="1">
        <p:scale>
          <a:sx n="68" d="100"/>
          <a:sy n="68" d="100"/>
        </p:scale>
        <p:origin x="846" y="66"/>
      </p:cViewPr>
      <p:guideLst>
        <p:guide orient="horz" pos="2160"/>
        <p:guide pos="288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FE5419-B0C1-412C-ABAB-BF18FAC3FA30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CF36D48-09D3-4B9D-BCA5-BB5C21527828}">
      <dgm:prSet phldrT="[Texto]" custT="1"/>
      <dgm:spPr/>
      <dgm:t>
        <a:bodyPr/>
        <a:lstStyle/>
        <a:p>
          <a:r>
            <a:rPr lang="pt-BR" sz="3600" dirty="0">
              <a:latin typeface="Roboto" panose="02000000000000000000" pitchFamily="2" charset="0"/>
              <a:ea typeface="Roboto" panose="02000000000000000000" pitchFamily="2" charset="0"/>
            </a:rPr>
            <a:t>Poder real</a:t>
          </a:r>
        </a:p>
        <a:p>
          <a:endParaRPr lang="pt-BR" sz="2300" dirty="0"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CB1F2693-3E27-46BB-A7E2-A7CCE90CDA46}" type="parTrans" cxnId="{4EEA5328-1474-4CF0-B984-36A677F682C2}">
      <dgm:prSet/>
      <dgm:spPr/>
      <dgm:t>
        <a:bodyPr/>
        <a:lstStyle/>
        <a:p>
          <a:endParaRPr lang="pt-BR"/>
        </a:p>
      </dgm:t>
    </dgm:pt>
    <dgm:pt modelId="{11F3EF8C-6AA1-4BBB-83D4-0AFDB4B1A7D2}" type="sibTrans" cxnId="{4EEA5328-1474-4CF0-B984-36A677F682C2}">
      <dgm:prSet/>
      <dgm:spPr/>
      <dgm:t>
        <a:bodyPr/>
        <a:lstStyle/>
        <a:p>
          <a:endParaRPr lang="pt-BR"/>
        </a:p>
      </dgm:t>
    </dgm:pt>
    <dgm:pt modelId="{C05B5184-8B79-43A2-A5A5-510223EE8F94}">
      <dgm:prSet phldrT="[Texto]" custT="1"/>
      <dgm:spPr/>
      <dgm:t>
        <a:bodyPr/>
        <a:lstStyle/>
        <a:p>
          <a:r>
            <a:rPr lang="pt-BR" sz="1800" dirty="0">
              <a:latin typeface="Roboto" panose="02000000000000000000" pitchFamily="2" charset="0"/>
              <a:ea typeface="Roboto" panose="02000000000000000000" pitchFamily="2" charset="0"/>
            </a:rPr>
            <a:t>Nobreza</a:t>
          </a:r>
        </a:p>
      </dgm:t>
    </dgm:pt>
    <dgm:pt modelId="{CD64A8B5-F07C-4559-ABD4-30B4986AB9CE}" type="parTrans" cxnId="{43A72122-4676-4D5C-B63A-164211715E35}">
      <dgm:prSet/>
      <dgm:spPr/>
      <dgm:t>
        <a:bodyPr/>
        <a:lstStyle/>
        <a:p>
          <a:endParaRPr lang="pt-BR"/>
        </a:p>
      </dgm:t>
    </dgm:pt>
    <dgm:pt modelId="{E4A2FBD0-779D-4ED9-8ABA-F2A2B60DC82C}" type="sibTrans" cxnId="{43A72122-4676-4D5C-B63A-164211715E35}">
      <dgm:prSet/>
      <dgm:spPr/>
      <dgm:t>
        <a:bodyPr/>
        <a:lstStyle/>
        <a:p>
          <a:endParaRPr lang="pt-BR"/>
        </a:p>
      </dgm:t>
    </dgm:pt>
    <dgm:pt modelId="{8C112783-FC39-4CA8-8515-091FA34CC24E}">
      <dgm:prSet phldrT="[Texto]" custT="1"/>
      <dgm:spPr/>
      <dgm:t>
        <a:bodyPr/>
        <a:lstStyle/>
        <a:p>
          <a:r>
            <a:rPr lang="pt-BR" sz="1400" dirty="0">
              <a:latin typeface="Roboto" panose="02000000000000000000" pitchFamily="2" charset="0"/>
              <a:ea typeface="Roboto" panose="02000000000000000000" pitchFamily="2" charset="0"/>
            </a:rPr>
            <a:t>Camponeses</a:t>
          </a:r>
        </a:p>
      </dgm:t>
    </dgm:pt>
    <dgm:pt modelId="{E8F69FAC-B5DE-4226-985C-54173E512332}" type="parTrans" cxnId="{56C13CE9-E460-406C-B8C2-442069BFFB3C}">
      <dgm:prSet/>
      <dgm:spPr/>
      <dgm:t>
        <a:bodyPr/>
        <a:lstStyle/>
        <a:p>
          <a:endParaRPr lang="pt-BR"/>
        </a:p>
      </dgm:t>
    </dgm:pt>
    <dgm:pt modelId="{C7C938C6-2EFB-43FD-B5D9-7B033588EE44}" type="sibTrans" cxnId="{56C13CE9-E460-406C-B8C2-442069BFFB3C}">
      <dgm:prSet/>
      <dgm:spPr/>
      <dgm:t>
        <a:bodyPr/>
        <a:lstStyle/>
        <a:p>
          <a:endParaRPr lang="pt-BR"/>
        </a:p>
      </dgm:t>
    </dgm:pt>
    <dgm:pt modelId="{980073C5-220A-4E38-BF25-4394FB984AA6}">
      <dgm:prSet phldrT="[Texto]" custT="1"/>
      <dgm:spPr/>
      <dgm:t>
        <a:bodyPr/>
        <a:lstStyle/>
        <a:p>
          <a:r>
            <a:rPr lang="pt-BR" sz="1700" dirty="0">
              <a:latin typeface="Roboto" panose="02000000000000000000" pitchFamily="2" charset="0"/>
              <a:ea typeface="Roboto" panose="02000000000000000000" pitchFamily="2" charset="0"/>
            </a:rPr>
            <a:t>Burguesia</a:t>
          </a:r>
        </a:p>
      </dgm:t>
    </dgm:pt>
    <dgm:pt modelId="{0E6343D5-387C-4AA0-A2C2-EBEFF55641FE}" type="parTrans" cxnId="{18EA50E9-CF83-4FE6-B4A5-53BDA3C1D7CC}">
      <dgm:prSet/>
      <dgm:spPr/>
      <dgm:t>
        <a:bodyPr/>
        <a:lstStyle/>
        <a:p>
          <a:endParaRPr lang="pt-BR"/>
        </a:p>
      </dgm:t>
    </dgm:pt>
    <dgm:pt modelId="{3CA9EAE3-D2B8-4A33-B7E1-4685C0292A3E}" type="sibTrans" cxnId="{18EA50E9-CF83-4FE6-B4A5-53BDA3C1D7CC}">
      <dgm:prSet/>
      <dgm:spPr/>
      <dgm:t>
        <a:bodyPr/>
        <a:lstStyle/>
        <a:p>
          <a:endParaRPr lang="pt-BR"/>
        </a:p>
      </dgm:t>
    </dgm:pt>
    <dgm:pt modelId="{8680214F-6214-47D7-8589-A086BE6842B8}" type="pres">
      <dgm:prSet presAssocID="{9AFE5419-B0C1-412C-ABAB-BF18FAC3FA30}" presName="composite" presStyleCnt="0">
        <dgm:presLayoutVars>
          <dgm:chMax val="1"/>
          <dgm:dir/>
          <dgm:resizeHandles val="exact"/>
        </dgm:presLayoutVars>
      </dgm:prSet>
      <dgm:spPr/>
    </dgm:pt>
    <dgm:pt modelId="{490DFC41-3EA5-466F-AD62-2447B8AFF53B}" type="pres">
      <dgm:prSet presAssocID="{9AFE5419-B0C1-412C-ABAB-BF18FAC3FA30}" presName="radial" presStyleCnt="0">
        <dgm:presLayoutVars>
          <dgm:animLvl val="ctr"/>
        </dgm:presLayoutVars>
      </dgm:prSet>
      <dgm:spPr/>
    </dgm:pt>
    <dgm:pt modelId="{63322FD6-E7F8-43DA-B090-D4AE78FE0BF8}" type="pres">
      <dgm:prSet presAssocID="{DCF36D48-09D3-4B9D-BCA5-BB5C21527828}" presName="centerShape" presStyleLbl="vennNode1" presStyleIdx="0" presStyleCnt="4"/>
      <dgm:spPr/>
    </dgm:pt>
    <dgm:pt modelId="{0C81066F-CF6E-41EA-BF8B-B2A05A7A5DB2}" type="pres">
      <dgm:prSet presAssocID="{C05B5184-8B79-43A2-A5A5-510223EE8F94}" presName="node" presStyleLbl="vennNode1" presStyleIdx="1" presStyleCnt="4" custScaleX="104202" custScaleY="102243" custRadScaleRad="94643" custRadScaleInc="851">
        <dgm:presLayoutVars>
          <dgm:bulletEnabled val="1"/>
        </dgm:presLayoutVars>
      </dgm:prSet>
      <dgm:spPr/>
    </dgm:pt>
    <dgm:pt modelId="{BDA66456-24FD-4430-8C83-099CC6C72D8A}" type="pres">
      <dgm:prSet presAssocID="{8C112783-FC39-4CA8-8515-091FA34CC24E}" presName="node" presStyleLbl="vennNode1" presStyleIdx="2" presStyleCnt="4" custScaleX="115026" custScaleY="121157">
        <dgm:presLayoutVars>
          <dgm:bulletEnabled val="1"/>
        </dgm:presLayoutVars>
      </dgm:prSet>
      <dgm:spPr/>
    </dgm:pt>
    <dgm:pt modelId="{088424EB-83E2-419E-87A1-314F50704F34}" type="pres">
      <dgm:prSet presAssocID="{980073C5-220A-4E38-BF25-4394FB984AA6}" presName="node" presStyleLbl="vennNode1" presStyleIdx="3" presStyleCnt="4" custScaleX="125671" custScaleY="114996">
        <dgm:presLayoutVars>
          <dgm:bulletEnabled val="1"/>
        </dgm:presLayoutVars>
      </dgm:prSet>
      <dgm:spPr/>
    </dgm:pt>
  </dgm:ptLst>
  <dgm:cxnLst>
    <dgm:cxn modelId="{3C04D81F-0837-4E19-8F56-50070374F690}" type="presOf" srcId="{DCF36D48-09D3-4B9D-BCA5-BB5C21527828}" destId="{63322FD6-E7F8-43DA-B090-D4AE78FE0BF8}" srcOrd="0" destOrd="0" presId="urn:microsoft.com/office/officeart/2005/8/layout/radial3"/>
    <dgm:cxn modelId="{43A72122-4676-4D5C-B63A-164211715E35}" srcId="{DCF36D48-09D3-4B9D-BCA5-BB5C21527828}" destId="{C05B5184-8B79-43A2-A5A5-510223EE8F94}" srcOrd="0" destOrd="0" parTransId="{CD64A8B5-F07C-4559-ABD4-30B4986AB9CE}" sibTransId="{E4A2FBD0-779D-4ED9-8ABA-F2A2B60DC82C}"/>
    <dgm:cxn modelId="{4EEA5328-1474-4CF0-B984-36A677F682C2}" srcId="{9AFE5419-B0C1-412C-ABAB-BF18FAC3FA30}" destId="{DCF36D48-09D3-4B9D-BCA5-BB5C21527828}" srcOrd="0" destOrd="0" parTransId="{CB1F2693-3E27-46BB-A7E2-A7CCE90CDA46}" sibTransId="{11F3EF8C-6AA1-4BBB-83D4-0AFDB4B1A7D2}"/>
    <dgm:cxn modelId="{DF91773A-D4D0-45CC-92E0-CF9D960BC932}" type="presOf" srcId="{980073C5-220A-4E38-BF25-4394FB984AA6}" destId="{088424EB-83E2-419E-87A1-314F50704F34}" srcOrd="0" destOrd="0" presId="urn:microsoft.com/office/officeart/2005/8/layout/radial3"/>
    <dgm:cxn modelId="{A8B11669-A97B-4DE3-A80E-E645378F00F8}" type="presOf" srcId="{C05B5184-8B79-43A2-A5A5-510223EE8F94}" destId="{0C81066F-CF6E-41EA-BF8B-B2A05A7A5DB2}" srcOrd="0" destOrd="0" presId="urn:microsoft.com/office/officeart/2005/8/layout/radial3"/>
    <dgm:cxn modelId="{F78071A9-44EA-4FA0-B535-14221BB0C165}" type="presOf" srcId="{9AFE5419-B0C1-412C-ABAB-BF18FAC3FA30}" destId="{8680214F-6214-47D7-8589-A086BE6842B8}" srcOrd="0" destOrd="0" presId="urn:microsoft.com/office/officeart/2005/8/layout/radial3"/>
    <dgm:cxn modelId="{CE7608C8-77A9-4096-9B66-69BD990AB8DD}" type="presOf" srcId="{8C112783-FC39-4CA8-8515-091FA34CC24E}" destId="{BDA66456-24FD-4430-8C83-099CC6C72D8A}" srcOrd="0" destOrd="0" presId="urn:microsoft.com/office/officeart/2005/8/layout/radial3"/>
    <dgm:cxn modelId="{56C13CE9-E460-406C-B8C2-442069BFFB3C}" srcId="{DCF36D48-09D3-4B9D-BCA5-BB5C21527828}" destId="{8C112783-FC39-4CA8-8515-091FA34CC24E}" srcOrd="1" destOrd="0" parTransId="{E8F69FAC-B5DE-4226-985C-54173E512332}" sibTransId="{C7C938C6-2EFB-43FD-B5D9-7B033588EE44}"/>
    <dgm:cxn modelId="{18EA50E9-CF83-4FE6-B4A5-53BDA3C1D7CC}" srcId="{DCF36D48-09D3-4B9D-BCA5-BB5C21527828}" destId="{980073C5-220A-4E38-BF25-4394FB984AA6}" srcOrd="2" destOrd="0" parTransId="{0E6343D5-387C-4AA0-A2C2-EBEFF55641FE}" sibTransId="{3CA9EAE3-D2B8-4A33-B7E1-4685C0292A3E}"/>
    <dgm:cxn modelId="{19754665-01CD-4E3C-B971-EEE132788946}" type="presParOf" srcId="{8680214F-6214-47D7-8589-A086BE6842B8}" destId="{490DFC41-3EA5-466F-AD62-2447B8AFF53B}" srcOrd="0" destOrd="0" presId="urn:microsoft.com/office/officeart/2005/8/layout/radial3"/>
    <dgm:cxn modelId="{922842A5-64BE-4BEF-A1D3-4839A022DD84}" type="presParOf" srcId="{490DFC41-3EA5-466F-AD62-2447B8AFF53B}" destId="{63322FD6-E7F8-43DA-B090-D4AE78FE0BF8}" srcOrd="0" destOrd="0" presId="urn:microsoft.com/office/officeart/2005/8/layout/radial3"/>
    <dgm:cxn modelId="{021BE17E-C7F0-4008-ABA6-074C83228F66}" type="presParOf" srcId="{490DFC41-3EA5-466F-AD62-2447B8AFF53B}" destId="{0C81066F-CF6E-41EA-BF8B-B2A05A7A5DB2}" srcOrd="1" destOrd="0" presId="urn:microsoft.com/office/officeart/2005/8/layout/radial3"/>
    <dgm:cxn modelId="{554C52B2-B660-438B-8AF2-4AF71D9561DA}" type="presParOf" srcId="{490DFC41-3EA5-466F-AD62-2447B8AFF53B}" destId="{BDA66456-24FD-4430-8C83-099CC6C72D8A}" srcOrd="2" destOrd="0" presId="urn:microsoft.com/office/officeart/2005/8/layout/radial3"/>
    <dgm:cxn modelId="{0254CC6B-7E37-4869-94DD-F38AE8485675}" type="presParOf" srcId="{490DFC41-3EA5-466F-AD62-2447B8AFF53B}" destId="{088424EB-83E2-419E-87A1-314F50704F34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2BACB43-AE3B-481D-B3E0-7D3819B4176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83C49B5-372A-459E-8F8B-230AD1880FB4}">
      <dgm:prSet phldrT="[Texto]" custT="1"/>
      <dgm:spPr/>
      <dgm:t>
        <a:bodyPr/>
        <a:lstStyle/>
        <a:p>
          <a:r>
            <a:rPr lang="pt-BR" sz="2500" b="1" dirty="0">
              <a:latin typeface="Roboto" pitchFamily="2" charset="0"/>
              <a:ea typeface="Roboto" pitchFamily="2" charset="0"/>
            </a:rPr>
            <a:t>Cabral toma posse das terras brasileiras</a:t>
          </a:r>
        </a:p>
      </dgm:t>
    </dgm:pt>
    <dgm:pt modelId="{0A4FF237-345C-4A7A-919E-459A4EF5829A}" type="parTrans" cxnId="{CE28C578-04CF-4BB1-96D1-59254A4926B2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898F1401-2080-40E5-9144-3379591111D5}" type="sibTrans" cxnId="{CE28C578-04CF-4BB1-96D1-59254A4926B2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D5243442-5D1F-4817-B663-052E8718474C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Pedro Álvares Cabral partiu de Lisboa em 9 de março de 1500.</a:t>
          </a:r>
        </a:p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F7D188EA-64E2-4079-9F58-A573CCAE739B}" type="parTrans" cxnId="{47B8F989-828B-4327-A465-CEB8F10BCB3C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DD043675-EAF9-49EC-BA59-834675FD9287}" type="sibTrans" cxnId="{47B8F989-828B-4327-A465-CEB8F10BCB3C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1EFE8FB8-F5D9-4036-AF80-C5A53590488D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Em 22 de abril de 1500, avistaram um monte, que recebeu o nome Monte Pascoal.  </a:t>
          </a:r>
        </a:p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326241E4-2833-4229-9D3F-0D78563AEC91}" type="parTrans" cxnId="{92F9158E-B2AB-45CB-8746-099D7AF0251C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26F9DB7-9939-4BD3-B120-A3DB7DF99FE7}" type="sibTrans" cxnId="{92F9158E-B2AB-45CB-8746-099D7AF0251C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1AEB4823-2E1F-4344-9637-1190C800E24A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Cabral tomou posse da terra e celebrou a primeira missa no território.</a:t>
          </a:r>
        </a:p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4A61AE2E-80F2-4ADB-8807-5DBE642797A5}" type="parTrans" cxnId="{EC15C02A-C9E6-476B-986F-C3AC9C913C9E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7C63D63A-ADC7-4DAF-9862-064213038C6A}" type="sibTrans" cxnId="{EC15C02A-C9E6-476B-986F-C3AC9C913C9E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F468EBE7-BF4D-45E5-95FE-8E67D6782070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Ele comandava uma esquadra formada por 13 navios e cerca de 1 500 pessoas.</a:t>
          </a:r>
        </a:p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5494C3CE-1600-4CE8-ABE9-533ADB0F26A5}" type="parTrans" cxnId="{CE157BFD-3D23-4355-A554-53BD7E3059C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A51DDD50-E77E-4C42-83E0-108F611F550B}" type="sibTrans" cxnId="{CE157BFD-3D23-4355-A554-53BD7E3059C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8665E8ED-D841-4E90-9CE9-DCB60DE803EA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O rei encarregou Cabral de tomar posse das terras que encontrasse pelo caminho.</a:t>
          </a:r>
        </a:p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BBB5D753-A0CB-4E2E-9842-83C2EFF74E9B}" type="parTrans" cxnId="{451DBBD8-6F00-40D3-8E37-3B4649250BDB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DE19961D-B4C8-4AF0-8A0E-D63AC6A5A1DA}" type="sibTrans" cxnId="{451DBBD8-6F00-40D3-8E37-3B4649250BDB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1F945F99-C4F7-4B16-A2C5-BD39ACCD6A5C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Depois de 43 dias no mar, os tripulantes avistaram pássaros e algas marinhas.</a:t>
          </a:r>
        </a:p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CCD3324E-2FDA-4E44-9611-3EE597018B93}" type="parTrans" cxnId="{40E73551-B028-40E3-94BA-65816B7C5E5B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EFD9E0E0-6C47-44E4-9985-2503196332DA}" type="sibTrans" cxnId="{40E73551-B028-40E3-94BA-65816B7C5E5B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3C812916-9AC3-486F-9FEB-246B2E9003D2}" type="pres">
      <dgm:prSet presAssocID="{12BACB43-AE3B-481D-B3E0-7D3819B41764}" presName="vert0" presStyleCnt="0">
        <dgm:presLayoutVars>
          <dgm:dir/>
          <dgm:animOne val="branch"/>
          <dgm:animLvl val="lvl"/>
        </dgm:presLayoutVars>
      </dgm:prSet>
      <dgm:spPr/>
    </dgm:pt>
    <dgm:pt modelId="{5E241E9D-30B5-4FCB-8E74-19AE3CD3145E}" type="pres">
      <dgm:prSet presAssocID="{083C49B5-372A-459E-8F8B-230AD1880FB4}" presName="thickLine" presStyleLbl="alignNode1" presStyleIdx="0" presStyleCnt="1"/>
      <dgm:spPr/>
    </dgm:pt>
    <dgm:pt modelId="{45A63BD0-7763-47FD-95D2-89FC7847FB66}" type="pres">
      <dgm:prSet presAssocID="{083C49B5-372A-459E-8F8B-230AD1880FB4}" presName="horz1" presStyleCnt="0"/>
      <dgm:spPr/>
    </dgm:pt>
    <dgm:pt modelId="{9B24A066-C620-4296-A769-479361E1DEF1}" type="pres">
      <dgm:prSet presAssocID="{083C49B5-372A-459E-8F8B-230AD1880FB4}" presName="tx1" presStyleLbl="revTx" presStyleIdx="0" presStyleCnt="7" custScaleX="128814"/>
      <dgm:spPr/>
    </dgm:pt>
    <dgm:pt modelId="{1BFCB443-6293-485F-8136-80CEDEDC9B86}" type="pres">
      <dgm:prSet presAssocID="{083C49B5-372A-459E-8F8B-230AD1880FB4}" presName="vert1" presStyleCnt="0"/>
      <dgm:spPr/>
    </dgm:pt>
    <dgm:pt modelId="{E62C1224-7D2B-4DFE-9AB6-12E16793363A}" type="pres">
      <dgm:prSet presAssocID="{D5243442-5D1F-4817-B663-052E8718474C}" presName="vertSpace2a" presStyleCnt="0"/>
      <dgm:spPr/>
    </dgm:pt>
    <dgm:pt modelId="{A2F2028B-03DB-4EB4-BCD3-F56F2EA7CB88}" type="pres">
      <dgm:prSet presAssocID="{D5243442-5D1F-4817-B663-052E8718474C}" presName="horz2" presStyleCnt="0"/>
      <dgm:spPr/>
    </dgm:pt>
    <dgm:pt modelId="{AAAED14E-A6F6-4598-91CC-7DC5C52814CA}" type="pres">
      <dgm:prSet presAssocID="{D5243442-5D1F-4817-B663-052E8718474C}" presName="horzSpace2" presStyleCnt="0"/>
      <dgm:spPr/>
    </dgm:pt>
    <dgm:pt modelId="{2BCEB7A5-3E20-4457-AF03-02C734B763DE}" type="pres">
      <dgm:prSet presAssocID="{D5243442-5D1F-4817-B663-052E8718474C}" presName="tx2" presStyleLbl="revTx" presStyleIdx="1" presStyleCnt="7"/>
      <dgm:spPr/>
    </dgm:pt>
    <dgm:pt modelId="{E584383B-59BA-4E8F-8D21-37866F1FDA7E}" type="pres">
      <dgm:prSet presAssocID="{D5243442-5D1F-4817-B663-052E8718474C}" presName="vert2" presStyleCnt="0"/>
      <dgm:spPr/>
    </dgm:pt>
    <dgm:pt modelId="{5954FD1E-CAC3-4711-8D92-D4DAB1BBBA39}" type="pres">
      <dgm:prSet presAssocID="{D5243442-5D1F-4817-B663-052E8718474C}" presName="thinLine2b" presStyleLbl="callout" presStyleIdx="0" presStyleCnt="6"/>
      <dgm:spPr/>
    </dgm:pt>
    <dgm:pt modelId="{E702F2E4-3911-4450-904F-A660E7A6074F}" type="pres">
      <dgm:prSet presAssocID="{D5243442-5D1F-4817-B663-052E8718474C}" presName="vertSpace2b" presStyleCnt="0"/>
      <dgm:spPr/>
    </dgm:pt>
    <dgm:pt modelId="{159BA87B-A131-4B71-9191-C2C79773A921}" type="pres">
      <dgm:prSet presAssocID="{F468EBE7-BF4D-45E5-95FE-8E67D6782070}" presName="horz2" presStyleCnt="0"/>
      <dgm:spPr/>
    </dgm:pt>
    <dgm:pt modelId="{FC3DB457-61AA-4344-82A1-0EB8ADD070A7}" type="pres">
      <dgm:prSet presAssocID="{F468EBE7-BF4D-45E5-95FE-8E67D6782070}" presName="horzSpace2" presStyleCnt="0"/>
      <dgm:spPr/>
    </dgm:pt>
    <dgm:pt modelId="{6B020242-A347-45B8-AEBC-6B9DC270921C}" type="pres">
      <dgm:prSet presAssocID="{F468EBE7-BF4D-45E5-95FE-8E67D6782070}" presName="tx2" presStyleLbl="revTx" presStyleIdx="2" presStyleCnt="7" custScaleX="101377"/>
      <dgm:spPr/>
    </dgm:pt>
    <dgm:pt modelId="{F0E7DE83-4EDA-4A63-BEAD-4288F0C6079E}" type="pres">
      <dgm:prSet presAssocID="{F468EBE7-BF4D-45E5-95FE-8E67D6782070}" presName="vert2" presStyleCnt="0"/>
      <dgm:spPr/>
    </dgm:pt>
    <dgm:pt modelId="{471B6039-D05B-42B7-9B4E-907A05DD44FF}" type="pres">
      <dgm:prSet presAssocID="{F468EBE7-BF4D-45E5-95FE-8E67D6782070}" presName="thinLine2b" presStyleLbl="callout" presStyleIdx="1" presStyleCnt="6"/>
      <dgm:spPr/>
    </dgm:pt>
    <dgm:pt modelId="{99C07A6E-3DE5-44EC-B030-619BF1F3266E}" type="pres">
      <dgm:prSet presAssocID="{F468EBE7-BF4D-45E5-95FE-8E67D6782070}" presName="vertSpace2b" presStyleCnt="0"/>
      <dgm:spPr/>
    </dgm:pt>
    <dgm:pt modelId="{10BD1F54-39A6-40DF-8B4B-69121DFB39B9}" type="pres">
      <dgm:prSet presAssocID="{8665E8ED-D841-4E90-9CE9-DCB60DE803EA}" presName="horz2" presStyleCnt="0"/>
      <dgm:spPr/>
    </dgm:pt>
    <dgm:pt modelId="{CD6ECFA3-6F89-4DE6-83A2-F73ABE8E6E5A}" type="pres">
      <dgm:prSet presAssocID="{8665E8ED-D841-4E90-9CE9-DCB60DE803EA}" presName="horzSpace2" presStyleCnt="0"/>
      <dgm:spPr/>
    </dgm:pt>
    <dgm:pt modelId="{44A3B922-0613-45C8-9917-895C7CD0B543}" type="pres">
      <dgm:prSet presAssocID="{8665E8ED-D841-4E90-9CE9-DCB60DE803EA}" presName="tx2" presStyleLbl="revTx" presStyleIdx="3" presStyleCnt="7" custScaleX="100223"/>
      <dgm:spPr/>
    </dgm:pt>
    <dgm:pt modelId="{F9A2C1AF-F830-4813-8982-89CE7A38CFB7}" type="pres">
      <dgm:prSet presAssocID="{8665E8ED-D841-4E90-9CE9-DCB60DE803EA}" presName="vert2" presStyleCnt="0"/>
      <dgm:spPr/>
    </dgm:pt>
    <dgm:pt modelId="{63E22855-90C7-4FB3-95A9-E365F5658BA1}" type="pres">
      <dgm:prSet presAssocID="{8665E8ED-D841-4E90-9CE9-DCB60DE803EA}" presName="thinLine2b" presStyleLbl="callout" presStyleIdx="2" presStyleCnt="6"/>
      <dgm:spPr/>
    </dgm:pt>
    <dgm:pt modelId="{CEDBB786-5F4A-4183-94E1-9C163C8596E5}" type="pres">
      <dgm:prSet presAssocID="{8665E8ED-D841-4E90-9CE9-DCB60DE803EA}" presName="vertSpace2b" presStyleCnt="0"/>
      <dgm:spPr/>
    </dgm:pt>
    <dgm:pt modelId="{8B66D753-11B6-4BF7-A624-C31C882D71A0}" type="pres">
      <dgm:prSet presAssocID="{1F945F99-C4F7-4B16-A2C5-BD39ACCD6A5C}" presName="horz2" presStyleCnt="0"/>
      <dgm:spPr/>
    </dgm:pt>
    <dgm:pt modelId="{9A6D57AC-6B8A-4E79-AA8F-F8EF12A301D7}" type="pres">
      <dgm:prSet presAssocID="{1F945F99-C4F7-4B16-A2C5-BD39ACCD6A5C}" presName="horzSpace2" presStyleCnt="0"/>
      <dgm:spPr/>
    </dgm:pt>
    <dgm:pt modelId="{A703A7E0-4C95-4F25-B439-63FDE320B765}" type="pres">
      <dgm:prSet presAssocID="{1F945F99-C4F7-4B16-A2C5-BD39ACCD6A5C}" presName="tx2" presStyleLbl="revTx" presStyleIdx="4" presStyleCnt="7" custScaleX="100223"/>
      <dgm:spPr/>
    </dgm:pt>
    <dgm:pt modelId="{A14CA966-0463-47A1-911F-7E0EA1555433}" type="pres">
      <dgm:prSet presAssocID="{1F945F99-C4F7-4B16-A2C5-BD39ACCD6A5C}" presName="vert2" presStyleCnt="0"/>
      <dgm:spPr/>
    </dgm:pt>
    <dgm:pt modelId="{C01FC71E-ED86-445F-8EBC-0BF08667EAEB}" type="pres">
      <dgm:prSet presAssocID="{1F945F99-C4F7-4B16-A2C5-BD39ACCD6A5C}" presName="thinLine2b" presStyleLbl="callout" presStyleIdx="3" presStyleCnt="6"/>
      <dgm:spPr/>
    </dgm:pt>
    <dgm:pt modelId="{BF952FFC-07D9-44C1-A8E3-DD590A95DC2C}" type="pres">
      <dgm:prSet presAssocID="{1F945F99-C4F7-4B16-A2C5-BD39ACCD6A5C}" presName="vertSpace2b" presStyleCnt="0"/>
      <dgm:spPr/>
    </dgm:pt>
    <dgm:pt modelId="{2A13CD8E-FC80-4BC6-8624-3C5FBE2DFDA8}" type="pres">
      <dgm:prSet presAssocID="{1EFE8FB8-F5D9-4036-AF80-C5A53590488D}" presName="horz2" presStyleCnt="0"/>
      <dgm:spPr/>
    </dgm:pt>
    <dgm:pt modelId="{CCAA9B30-939D-48E7-B7C1-650897DBBB90}" type="pres">
      <dgm:prSet presAssocID="{1EFE8FB8-F5D9-4036-AF80-C5A53590488D}" presName="horzSpace2" presStyleCnt="0"/>
      <dgm:spPr/>
    </dgm:pt>
    <dgm:pt modelId="{117FCA5A-14ED-46B4-B36F-603EA1EBAC3E}" type="pres">
      <dgm:prSet presAssocID="{1EFE8FB8-F5D9-4036-AF80-C5A53590488D}" presName="tx2" presStyleLbl="revTx" presStyleIdx="5" presStyleCnt="7"/>
      <dgm:spPr/>
    </dgm:pt>
    <dgm:pt modelId="{66D97E73-802B-4D69-B035-9BF5C3D17296}" type="pres">
      <dgm:prSet presAssocID="{1EFE8FB8-F5D9-4036-AF80-C5A53590488D}" presName="vert2" presStyleCnt="0"/>
      <dgm:spPr/>
    </dgm:pt>
    <dgm:pt modelId="{9EE823F8-A31F-4EF2-B6BF-45535A78478E}" type="pres">
      <dgm:prSet presAssocID="{1EFE8FB8-F5D9-4036-AF80-C5A53590488D}" presName="thinLine2b" presStyleLbl="callout" presStyleIdx="4" presStyleCnt="6"/>
      <dgm:spPr/>
    </dgm:pt>
    <dgm:pt modelId="{9889D672-BB91-42CF-BE20-D221DBECB6F1}" type="pres">
      <dgm:prSet presAssocID="{1EFE8FB8-F5D9-4036-AF80-C5A53590488D}" presName="vertSpace2b" presStyleCnt="0"/>
      <dgm:spPr/>
    </dgm:pt>
    <dgm:pt modelId="{6214CD23-07C1-4A8E-9FA1-025C82467291}" type="pres">
      <dgm:prSet presAssocID="{1AEB4823-2E1F-4344-9637-1190C800E24A}" presName="horz2" presStyleCnt="0"/>
      <dgm:spPr/>
    </dgm:pt>
    <dgm:pt modelId="{3AE3B2F2-BE8E-4AE6-9851-49ACE1FBE820}" type="pres">
      <dgm:prSet presAssocID="{1AEB4823-2E1F-4344-9637-1190C800E24A}" presName="horzSpace2" presStyleCnt="0"/>
      <dgm:spPr/>
    </dgm:pt>
    <dgm:pt modelId="{5655AE10-59FC-4D5F-9496-235D1BE13504}" type="pres">
      <dgm:prSet presAssocID="{1AEB4823-2E1F-4344-9637-1190C800E24A}" presName="tx2" presStyleLbl="revTx" presStyleIdx="6" presStyleCnt="7"/>
      <dgm:spPr/>
    </dgm:pt>
    <dgm:pt modelId="{862FA07D-98E8-4F93-A870-8E63ECDBAC59}" type="pres">
      <dgm:prSet presAssocID="{1AEB4823-2E1F-4344-9637-1190C800E24A}" presName="vert2" presStyleCnt="0"/>
      <dgm:spPr/>
    </dgm:pt>
    <dgm:pt modelId="{E4F79C08-44B0-43E4-992F-D8013CC1B075}" type="pres">
      <dgm:prSet presAssocID="{1AEB4823-2E1F-4344-9637-1190C800E24A}" presName="thinLine2b" presStyleLbl="callout" presStyleIdx="5" presStyleCnt="6"/>
      <dgm:spPr/>
    </dgm:pt>
    <dgm:pt modelId="{21F014BB-AC55-4551-B79D-7E7059AE1048}" type="pres">
      <dgm:prSet presAssocID="{1AEB4823-2E1F-4344-9637-1190C800E24A}" presName="vertSpace2b" presStyleCnt="0"/>
      <dgm:spPr/>
    </dgm:pt>
  </dgm:ptLst>
  <dgm:cxnLst>
    <dgm:cxn modelId="{9E3E6026-50CF-4461-886A-B955F9165EC6}" type="presOf" srcId="{D5243442-5D1F-4817-B663-052E8718474C}" destId="{2BCEB7A5-3E20-4457-AF03-02C734B763DE}" srcOrd="0" destOrd="0" presId="urn:microsoft.com/office/officeart/2008/layout/LinedList"/>
    <dgm:cxn modelId="{EC15C02A-C9E6-476B-986F-C3AC9C913C9E}" srcId="{083C49B5-372A-459E-8F8B-230AD1880FB4}" destId="{1AEB4823-2E1F-4344-9637-1190C800E24A}" srcOrd="5" destOrd="0" parTransId="{4A61AE2E-80F2-4ADB-8807-5DBE642797A5}" sibTransId="{7C63D63A-ADC7-4DAF-9862-064213038C6A}"/>
    <dgm:cxn modelId="{1865662E-A623-4388-AD74-64127FD7EA06}" type="presOf" srcId="{1EFE8FB8-F5D9-4036-AF80-C5A53590488D}" destId="{117FCA5A-14ED-46B4-B36F-603EA1EBAC3E}" srcOrd="0" destOrd="0" presId="urn:microsoft.com/office/officeart/2008/layout/LinedList"/>
    <dgm:cxn modelId="{C3C95332-D1B5-46A9-9B7B-2F85D1E9BEBD}" type="presOf" srcId="{8665E8ED-D841-4E90-9CE9-DCB60DE803EA}" destId="{44A3B922-0613-45C8-9917-895C7CD0B543}" srcOrd="0" destOrd="0" presId="urn:microsoft.com/office/officeart/2008/layout/LinedList"/>
    <dgm:cxn modelId="{40E73551-B028-40E3-94BA-65816B7C5E5B}" srcId="{083C49B5-372A-459E-8F8B-230AD1880FB4}" destId="{1F945F99-C4F7-4B16-A2C5-BD39ACCD6A5C}" srcOrd="3" destOrd="0" parTransId="{CCD3324E-2FDA-4E44-9611-3EE597018B93}" sibTransId="{EFD9E0E0-6C47-44E4-9985-2503196332DA}"/>
    <dgm:cxn modelId="{CE28C578-04CF-4BB1-96D1-59254A4926B2}" srcId="{12BACB43-AE3B-481D-B3E0-7D3819B41764}" destId="{083C49B5-372A-459E-8F8B-230AD1880FB4}" srcOrd="0" destOrd="0" parTransId="{0A4FF237-345C-4A7A-919E-459A4EF5829A}" sibTransId="{898F1401-2080-40E5-9144-3379591111D5}"/>
    <dgm:cxn modelId="{47B8F989-828B-4327-A465-CEB8F10BCB3C}" srcId="{083C49B5-372A-459E-8F8B-230AD1880FB4}" destId="{D5243442-5D1F-4817-B663-052E8718474C}" srcOrd="0" destOrd="0" parTransId="{F7D188EA-64E2-4079-9F58-A573CCAE739B}" sibTransId="{DD043675-EAF9-49EC-BA59-834675FD9287}"/>
    <dgm:cxn modelId="{92F9158E-B2AB-45CB-8746-099D7AF0251C}" srcId="{083C49B5-372A-459E-8F8B-230AD1880FB4}" destId="{1EFE8FB8-F5D9-4036-AF80-C5A53590488D}" srcOrd="4" destOrd="0" parTransId="{326241E4-2833-4229-9D3F-0D78563AEC91}" sibTransId="{026F9DB7-9939-4BD3-B120-A3DB7DF99FE7}"/>
    <dgm:cxn modelId="{73B9679A-507B-42B2-919C-D11351D8CCEC}" type="presOf" srcId="{F468EBE7-BF4D-45E5-95FE-8E67D6782070}" destId="{6B020242-A347-45B8-AEBC-6B9DC270921C}" srcOrd="0" destOrd="0" presId="urn:microsoft.com/office/officeart/2008/layout/LinedList"/>
    <dgm:cxn modelId="{5AE8DCBE-2E79-40FF-8DE7-FC841BE2746B}" type="presOf" srcId="{1AEB4823-2E1F-4344-9637-1190C800E24A}" destId="{5655AE10-59FC-4D5F-9496-235D1BE13504}" srcOrd="0" destOrd="0" presId="urn:microsoft.com/office/officeart/2008/layout/LinedList"/>
    <dgm:cxn modelId="{FACDC9D7-7AEF-45CF-93CC-6A30B3A5A682}" type="presOf" srcId="{083C49B5-372A-459E-8F8B-230AD1880FB4}" destId="{9B24A066-C620-4296-A769-479361E1DEF1}" srcOrd="0" destOrd="0" presId="urn:microsoft.com/office/officeart/2008/layout/LinedList"/>
    <dgm:cxn modelId="{451DBBD8-6F00-40D3-8E37-3B4649250BDB}" srcId="{083C49B5-372A-459E-8F8B-230AD1880FB4}" destId="{8665E8ED-D841-4E90-9CE9-DCB60DE803EA}" srcOrd="2" destOrd="0" parTransId="{BBB5D753-A0CB-4E2E-9842-83C2EFF74E9B}" sibTransId="{DE19961D-B4C8-4AF0-8A0E-D63AC6A5A1DA}"/>
    <dgm:cxn modelId="{078DF0E0-2801-4D72-AABD-A889148B6E85}" type="presOf" srcId="{12BACB43-AE3B-481D-B3E0-7D3819B41764}" destId="{3C812916-9AC3-486F-9FEB-246B2E9003D2}" srcOrd="0" destOrd="0" presId="urn:microsoft.com/office/officeart/2008/layout/LinedList"/>
    <dgm:cxn modelId="{8A0434F4-7644-46BE-A988-4F12FA34B72E}" type="presOf" srcId="{1F945F99-C4F7-4B16-A2C5-BD39ACCD6A5C}" destId="{A703A7E0-4C95-4F25-B439-63FDE320B765}" srcOrd="0" destOrd="0" presId="urn:microsoft.com/office/officeart/2008/layout/LinedList"/>
    <dgm:cxn modelId="{CE157BFD-3D23-4355-A554-53BD7E3059C6}" srcId="{083C49B5-372A-459E-8F8B-230AD1880FB4}" destId="{F468EBE7-BF4D-45E5-95FE-8E67D6782070}" srcOrd="1" destOrd="0" parTransId="{5494C3CE-1600-4CE8-ABE9-533ADB0F26A5}" sibTransId="{A51DDD50-E77E-4C42-83E0-108F611F550B}"/>
    <dgm:cxn modelId="{B157BDF0-78D7-473D-AECF-D26238ADD3B3}" type="presParOf" srcId="{3C812916-9AC3-486F-9FEB-246B2E9003D2}" destId="{5E241E9D-30B5-4FCB-8E74-19AE3CD3145E}" srcOrd="0" destOrd="0" presId="urn:microsoft.com/office/officeart/2008/layout/LinedList"/>
    <dgm:cxn modelId="{3BEC943C-D8D4-4619-B1BB-C01C2CE9050B}" type="presParOf" srcId="{3C812916-9AC3-486F-9FEB-246B2E9003D2}" destId="{45A63BD0-7763-47FD-95D2-89FC7847FB66}" srcOrd="1" destOrd="0" presId="urn:microsoft.com/office/officeart/2008/layout/LinedList"/>
    <dgm:cxn modelId="{4B019D42-6BE2-46D9-B47F-F2303B8A179B}" type="presParOf" srcId="{45A63BD0-7763-47FD-95D2-89FC7847FB66}" destId="{9B24A066-C620-4296-A769-479361E1DEF1}" srcOrd="0" destOrd="0" presId="urn:microsoft.com/office/officeart/2008/layout/LinedList"/>
    <dgm:cxn modelId="{847447CC-553D-470A-AFFE-6BD2B2398CCE}" type="presParOf" srcId="{45A63BD0-7763-47FD-95D2-89FC7847FB66}" destId="{1BFCB443-6293-485F-8136-80CEDEDC9B86}" srcOrd="1" destOrd="0" presId="urn:microsoft.com/office/officeart/2008/layout/LinedList"/>
    <dgm:cxn modelId="{99FA2DB0-3C57-442E-ADFB-DE48863A02EC}" type="presParOf" srcId="{1BFCB443-6293-485F-8136-80CEDEDC9B86}" destId="{E62C1224-7D2B-4DFE-9AB6-12E16793363A}" srcOrd="0" destOrd="0" presId="urn:microsoft.com/office/officeart/2008/layout/LinedList"/>
    <dgm:cxn modelId="{64B80D89-A983-4A63-8CED-9DBCFF37CADB}" type="presParOf" srcId="{1BFCB443-6293-485F-8136-80CEDEDC9B86}" destId="{A2F2028B-03DB-4EB4-BCD3-F56F2EA7CB88}" srcOrd="1" destOrd="0" presId="urn:microsoft.com/office/officeart/2008/layout/LinedList"/>
    <dgm:cxn modelId="{A6FDF6B8-B3E1-4C20-9EBF-6FB66AA4B34F}" type="presParOf" srcId="{A2F2028B-03DB-4EB4-BCD3-F56F2EA7CB88}" destId="{AAAED14E-A6F6-4598-91CC-7DC5C52814CA}" srcOrd="0" destOrd="0" presId="urn:microsoft.com/office/officeart/2008/layout/LinedList"/>
    <dgm:cxn modelId="{9DB5F19B-A852-4A1D-86BD-393C0D7BC42B}" type="presParOf" srcId="{A2F2028B-03DB-4EB4-BCD3-F56F2EA7CB88}" destId="{2BCEB7A5-3E20-4457-AF03-02C734B763DE}" srcOrd="1" destOrd="0" presId="urn:microsoft.com/office/officeart/2008/layout/LinedList"/>
    <dgm:cxn modelId="{CFFD293E-D2FE-490F-9E73-5CB3BD53E49F}" type="presParOf" srcId="{A2F2028B-03DB-4EB4-BCD3-F56F2EA7CB88}" destId="{E584383B-59BA-4E8F-8D21-37866F1FDA7E}" srcOrd="2" destOrd="0" presId="urn:microsoft.com/office/officeart/2008/layout/LinedList"/>
    <dgm:cxn modelId="{13C19B7B-AEEC-412A-ABB1-8273FC85D44D}" type="presParOf" srcId="{1BFCB443-6293-485F-8136-80CEDEDC9B86}" destId="{5954FD1E-CAC3-4711-8D92-D4DAB1BBBA39}" srcOrd="2" destOrd="0" presId="urn:microsoft.com/office/officeart/2008/layout/LinedList"/>
    <dgm:cxn modelId="{C57B86F3-A5CA-4B8C-ABC3-FCC27FC1AC6F}" type="presParOf" srcId="{1BFCB443-6293-485F-8136-80CEDEDC9B86}" destId="{E702F2E4-3911-4450-904F-A660E7A6074F}" srcOrd="3" destOrd="0" presId="urn:microsoft.com/office/officeart/2008/layout/LinedList"/>
    <dgm:cxn modelId="{D7C1B6CF-4E34-41D3-BA98-52684A0D65E0}" type="presParOf" srcId="{1BFCB443-6293-485F-8136-80CEDEDC9B86}" destId="{159BA87B-A131-4B71-9191-C2C79773A921}" srcOrd="4" destOrd="0" presId="urn:microsoft.com/office/officeart/2008/layout/LinedList"/>
    <dgm:cxn modelId="{3783481E-3F0B-4464-8157-970AA2BDA752}" type="presParOf" srcId="{159BA87B-A131-4B71-9191-C2C79773A921}" destId="{FC3DB457-61AA-4344-82A1-0EB8ADD070A7}" srcOrd="0" destOrd="0" presId="urn:microsoft.com/office/officeart/2008/layout/LinedList"/>
    <dgm:cxn modelId="{CCD39C65-01B7-4DDC-BE76-7C291E411702}" type="presParOf" srcId="{159BA87B-A131-4B71-9191-C2C79773A921}" destId="{6B020242-A347-45B8-AEBC-6B9DC270921C}" srcOrd="1" destOrd="0" presId="urn:microsoft.com/office/officeart/2008/layout/LinedList"/>
    <dgm:cxn modelId="{31AFAB2D-E4D4-45F5-82CE-4E8FF3C36169}" type="presParOf" srcId="{159BA87B-A131-4B71-9191-C2C79773A921}" destId="{F0E7DE83-4EDA-4A63-BEAD-4288F0C6079E}" srcOrd="2" destOrd="0" presId="urn:microsoft.com/office/officeart/2008/layout/LinedList"/>
    <dgm:cxn modelId="{31C1810C-7300-4FE6-B104-356A70FD6DFB}" type="presParOf" srcId="{1BFCB443-6293-485F-8136-80CEDEDC9B86}" destId="{471B6039-D05B-42B7-9B4E-907A05DD44FF}" srcOrd="5" destOrd="0" presId="urn:microsoft.com/office/officeart/2008/layout/LinedList"/>
    <dgm:cxn modelId="{80CDF336-6F7F-4AE4-B644-95B3750D70D1}" type="presParOf" srcId="{1BFCB443-6293-485F-8136-80CEDEDC9B86}" destId="{99C07A6E-3DE5-44EC-B030-619BF1F3266E}" srcOrd="6" destOrd="0" presId="urn:microsoft.com/office/officeart/2008/layout/LinedList"/>
    <dgm:cxn modelId="{D95AF681-1D7A-4442-A03A-58688E7B8DF6}" type="presParOf" srcId="{1BFCB443-6293-485F-8136-80CEDEDC9B86}" destId="{10BD1F54-39A6-40DF-8B4B-69121DFB39B9}" srcOrd="7" destOrd="0" presId="urn:microsoft.com/office/officeart/2008/layout/LinedList"/>
    <dgm:cxn modelId="{EC328FA3-CD4E-41EF-A596-D1FE3679E2B1}" type="presParOf" srcId="{10BD1F54-39A6-40DF-8B4B-69121DFB39B9}" destId="{CD6ECFA3-6F89-4DE6-83A2-F73ABE8E6E5A}" srcOrd="0" destOrd="0" presId="urn:microsoft.com/office/officeart/2008/layout/LinedList"/>
    <dgm:cxn modelId="{17DD8E75-6E34-4A71-B22E-E2C7AFA235D7}" type="presParOf" srcId="{10BD1F54-39A6-40DF-8B4B-69121DFB39B9}" destId="{44A3B922-0613-45C8-9917-895C7CD0B543}" srcOrd="1" destOrd="0" presId="urn:microsoft.com/office/officeart/2008/layout/LinedList"/>
    <dgm:cxn modelId="{67A0C082-02B0-4E48-BF7C-6F248FA3884E}" type="presParOf" srcId="{10BD1F54-39A6-40DF-8B4B-69121DFB39B9}" destId="{F9A2C1AF-F830-4813-8982-89CE7A38CFB7}" srcOrd="2" destOrd="0" presId="urn:microsoft.com/office/officeart/2008/layout/LinedList"/>
    <dgm:cxn modelId="{31035E65-00F6-498E-8AC4-266D7846CB75}" type="presParOf" srcId="{1BFCB443-6293-485F-8136-80CEDEDC9B86}" destId="{63E22855-90C7-4FB3-95A9-E365F5658BA1}" srcOrd="8" destOrd="0" presId="urn:microsoft.com/office/officeart/2008/layout/LinedList"/>
    <dgm:cxn modelId="{E5DC2DBB-698E-46FD-B233-886EE8364A54}" type="presParOf" srcId="{1BFCB443-6293-485F-8136-80CEDEDC9B86}" destId="{CEDBB786-5F4A-4183-94E1-9C163C8596E5}" srcOrd="9" destOrd="0" presId="urn:microsoft.com/office/officeart/2008/layout/LinedList"/>
    <dgm:cxn modelId="{24431EE2-09D5-4DD4-B7C8-2E7F1D1B5161}" type="presParOf" srcId="{1BFCB443-6293-485F-8136-80CEDEDC9B86}" destId="{8B66D753-11B6-4BF7-A624-C31C882D71A0}" srcOrd="10" destOrd="0" presId="urn:microsoft.com/office/officeart/2008/layout/LinedList"/>
    <dgm:cxn modelId="{5F325D6B-8516-4F9C-933C-A2FD65DAB77C}" type="presParOf" srcId="{8B66D753-11B6-4BF7-A624-C31C882D71A0}" destId="{9A6D57AC-6B8A-4E79-AA8F-F8EF12A301D7}" srcOrd="0" destOrd="0" presId="urn:microsoft.com/office/officeart/2008/layout/LinedList"/>
    <dgm:cxn modelId="{AA783600-6C36-4CD6-9CE9-38990E39DC9C}" type="presParOf" srcId="{8B66D753-11B6-4BF7-A624-C31C882D71A0}" destId="{A703A7E0-4C95-4F25-B439-63FDE320B765}" srcOrd="1" destOrd="0" presId="urn:microsoft.com/office/officeart/2008/layout/LinedList"/>
    <dgm:cxn modelId="{EFA973B9-EA87-4074-8BA4-287E5292DFD0}" type="presParOf" srcId="{8B66D753-11B6-4BF7-A624-C31C882D71A0}" destId="{A14CA966-0463-47A1-911F-7E0EA1555433}" srcOrd="2" destOrd="0" presId="urn:microsoft.com/office/officeart/2008/layout/LinedList"/>
    <dgm:cxn modelId="{FC979850-B658-43A6-B9DF-ED498F5119AD}" type="presParOf" srcId="{1BFCB443-6293-485F-8136-80CEDEDC9B86}" destId="{C01FC71E-ED86-445F-8EBC-0BF08667EAEB}" srcOrd="11" destOrd="0" presId="urn:microsoft.com/office/officeart/2008/layout/LinedList"/>
    <dgm:cxn modelId="{61E1170B-6069-4846-BFBA-AEDBBBCD2356}" type="presParOf" srcId="{1BFCB443-6293-485F-8136-80CEDEDC9B86}" destId="{BF952FFC-07D9-44C1-A8E3-DD590A95DC2C}" srcOrd="12" destOrd="0" presId="urn:microsoft.com/office/officeart/2008/layout/LinedList"/>
    <dgm:cxn modelId="{3C7BF08A-7F97-4887-9319-562BAB3C3E35}" type="presParOf" srcId="{1BFCB443-6293-485F-8136-80CEDEDC9B86}" destId="{2A13CD8E-FC80-4BC6-8624-3C5FBE2DFDA8}" srcOrd="13" destOrd="0" presId="urn:microsoft.com/office/officeart/2008/layout/LinedList"/>
    <dgm:cxn modelId="{B14F0A42-2CF0-4C5F-9923-132CF8AF6CB3}" type="presParOf" srcId="{2A13CD8E-FC80-4BC6-8624-3C5FBE2DFDA8}" destId="{CCAA9B30-939D-48E7-B7C1-650897DBBB90}" srcOrd="0" destOrd="0" presId="urn:microsoft.com/office/officeart/2008/layout/LinedList"/>
    <dgm:cxn modelId="{BB91F636-3647-425C-9E2A-28690ABD9B00}" type="presParOf" srcId="{2A13CD8E-FC80-4BC6-8624-3C5FBE2DFDA8}" destId="{117FCA5A-14ED-46B4-B36F-603EA1EBAC3E}" srcOrd="1" destOrd="0" presId="urn:microsoft.com/office/officeart/2008/layout/LinedList"/>
    <dgm:cxn modelId="{89E8A791-9A6A-4EDA-BFAC-77A6C0235DB3}" type="presParOf" srcId="{2A13CD8E-FC80-4BC6-8624-3C5FBE2DFDA8}" destId="{66D97E73-802B-4D69-B035-9BF5C3D17296}" srcOrd="2" destOrd="0" presId="urn:microsoft.com/office/officeart/2008/layout/LinedList"/>
    <dgm:cxn modelId="{4BE3C073-90E8-45D6-B82F-57A6A019E791}" type="presParOf" srcId="{1BFCB443-6293-485F-8136-80CEDEDC9B86}" destId="{9EE823F8-A31F-4EF2-B6BF-45535A78478E}" srcOrd="14" destOrd="0" presId="urn:microsoft.com/office/officeart/2008/layout/LinedList"/>
    <dgm:cxn modelId="{0421B56D-FE4A-4C8A-A216-4086303EE02C}" type="presParOf" srcId="{1BFCB443-6293-485F-8136-80CEDEDC9B86}" destId="{9889D672-BB91-42CF-BE20-D221DBECB6F1}" srcOrd="15" destOrd="0" presId="urn:microsoft.com/office/officeart/2008/layout/LinedList"/>
    <dgm:cxn modelId="{032A9F3D-5D3A-4196-A589-AFC94E43D689}" type="presParOf" srcId="{1BFCB443-6293-485F-8136-80CEDEDC9B86}" destId="{6214CD23-07C1-4A8E-9FA1-025C82467291}" srcOrd="16" destOrd="0" presId="urn:microsoft.com/office/officeart/2008/layout/LinedList"/>
    <dgm:cxn modelId="{600B029B-0088-459F-B0F7-CF8335F919C4}" type="presParOf" srcId="{6214CD23-07C1-4A8E-9FA1-025C82467291}" destId="{3AE3B2F2-BE8E-4AE6-9851-49ACE1FBE820}" srcOrd="0" destOrd="0" presId="urn:microsoft.com/office/officeart/2008/layout/LinedList"/>
    <dgm:cxn modelId="{1D3ECB41-037B-4DB8-9A71-055193DEC67F}" type="presParOf" srcId="{6214CD23-07C1-4A8E-9FA1-025C82467291}" destId="{5655AE10-59FC-4D5F-9496-235D1BE13504}" srcOrd="1" destOrd="0" presId="urn:microsoft.com/office/officeart/2008/layout/LinedList"/>
    <dgm:cxn modelId="{8173873D-1437-439B-ADB4-6FE7E17A580A}" type="presParOf" srcId="{6214CD23-07C1-4A8E-9FA1-025C82467291}" destId="{862FA07D-98E8-4F93-A870-8E63ECDBAC59}" srcOrd="2" destOrd="0" presId="urn:microsoft.com/office/officeart/2008/layout/LinedList"/>
    <dgm:cxn modelId="{C6CB8255-6CC5-4A11-84CC-6C05A59A9D36}" type="presParOf" srcId="{1BFCB443-6293-485F-8136-80CEDEDC9B86}" destId="{E4F79C08-44B0-43E4-992F-D8013CC1B075}" srcOrd="17" destOrd="0" presId="urn:microsoft.com/office/officeart/2008/layout/LinedList"/>
    <dgm:cxn modelId="{0E6700BF-F205-4748-B5DB-61A78884EB57}" type="presParOf" srcId="{1BFCB443-6293-485F-8136-80CEDEDC9B86}" destId="{21F014BB-AC55-4551-B79D-7E7059AE1048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D9BD376-6BD0-4A94-9AA0-74F8F0F0AB2F}" type="doc">
      <dgm:prSet loTypeId="urn:microsoft.com/office/officeart/2005/8/layout/h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5897E5C8-4C87-4A83-A728-33C772EF4081}">
      <dgm:prSet phldrT="[Texto]" custT="1"/>
      <dgm:spPr/>
      <dgm:t>
        <a:bodyPr/>
        <a:lstStyle/>
        <a:p>
          <a:r>
            <a:rPr lang="pt-BR" sz="2000" b="1" dirty="0">
              <a:latin typeface="Roboto" pitchFamily="2" charset="0"/>
              <a:ea typeface="Roboto" pitchFamily="2" charset="0"/>
            </a:rPr>
            <a:t>Mudanças provocadas pelas Grandes Navegações</a:t>
          </a:r>
        </a:p>
      </dgm:t>
    </dgm:pt>
    <dgm:pt modelId="{77FD0865-D439-4C1B-AF31-3354A917091B}" type="parTrans" cxnId="{C156F7D2-3D06-4A71-B3B9-93B48F75E4D0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F6C49EAE-BC8D-48CF-9093-499F73484A22}" type="sibTrans" cxnId="{C156F7D2-3D06-4A71-B3B9-93B48F75E4D0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9892B553-6895-4C11-9DFA-58AEF3D4B8D0}">
      <dgm:prSet phldrT="[Texto]" custT="1"/>
      <dgm:spPr/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Extraordinário crescimento do volume e do valor do comércio mundial. </a:t>
          </a:r>
        </a:p>
      </dgm:t>
    </dgm:pt>
    <dgm:pt modelId="{73F886CD-F455-4F3F-869A-535FB3035D3A}" type="parTrans" cxnId="{97674455-E407-453C-84BF-BDF06F041E02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DF3DDA76-7BE0-4FE4-A29C-D65F18AAFA96}" type="sibTrans" cxnId="{97674455-E407-453C-84BF-BDF06F041E02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1094E5AF-1054-47FF-A353-386368E2D360}">
      <dgm:prSet phldrT="[Texto]" custT="1"/>
      <dgm:spPr/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O oceano Atlântico passou a ser mais importante do que o mar Mediterrâneo como rota de comércio. </a:t>
          </a:r>
        </a:p>
      </dgm:t>
    </dgm:pt>
    <dgm:pt modelId="{019E2BBD-3B15-4298-A6F8-B6D5DC9210BD}" type="parTrans" cxnId="{7A425A34-BDC4-4839-A8D7-CEACB10DE9C2}">
      <dgm:prSet/>
      <dgm:spPr/>
      <dgm:t>
        <a:bodyPr/>
        <a:lstStyle/>
        <a:p>
          <a:endParaRPr lang="pt-BR"/>
        </a:p>
      </dgm:t>
    </dgm:pt>
    <dgm:pt modelId="{64FC2E21-3592-47A7-B493-D90C32206CD6}" type="sibTrans" cxnId="{7A425A34-BDC4-4839-A8D7-CEACB10DE9C2}">
      <dgm:prSet/>
      <dgm:spPr/>
      <dgm:t>
        <a:bodyPr/>
        <a:lstStyle/>
        <a:p>
          <a:endParaRPr lang="pt-BR"/>
        </a:p>
      </dgm:t>
    </dgm:pt>
    <dgm:pt modelId="{C8E6E3A2-DA3F-4D26-A8E2-7F7A8A44ABBC}">
      <dgm:prSet phldrT="[Texto]" custT="1"/>
      <dgm:spPr/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Declínio das cidades italianas e ascensão dos países banhados pelo Atlântico.</a:t>
          </a:r>
        </a:p>
      </dgm:t>
    </dgm:pt>
    <dgm:pt modelId="{13CF086B-36D5-45F6-9D47-72F28D0887F9}" type="parTrans" cxnId="{506A8092-4BCD-461A-B722-C7563BAB4632}">
      <dgm:prSet/>
      <dgm:spPr/>
      <dgm:t>
        <a:bodyPr/>
        <a:lstStyle/>
        <a:p>
          <a:endParaRPr lang="pt-BR"/>
        </a:p>
      </dgm:t>
    </dgm:pt>
    <dgm:pt modelId="{F122557A-F456-4ADA-A30A-89FA8BF6BA61}" type="sibTrans" cxnId="{506A8092-4BCD-461A-B722-C7563BAB4632}">
      <dgm:prSet/>
      <dgm:spPr/>
      <dgm:t>
        <a:bodyPr/>
        <a:lstStyle/>
        <a:p>
          <a:endParaRPr lang="pt-BR"/>
        </a:p>
      </dgm:t>
    </dgm:pt>
    <dgm:pt modelId="{A6F86AD4-CE6B-4204-9D6F-4A5BEFA82E26}">
      <dgm:prSet phldrT="[Texto]" custT="1"/>
      <dgm:spPr/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Construção de vastos impérios coloniais pelos europeus e apropriação da riqueza de povos africanos, asiáticos e ameríndios.</a:t>
          </a:r>
        </a:p>
      </dgm:t>
    </dgm:pt>
    <dgm:pt modelId="{6E25D0CE-D8CD-416B-AA9C-368703163912}" type="parTrans" cxnId="{900CF051-EAA7-424A-BC58-3BB73411AFE6}">
      <dgm:prSet/>
      <dgm:spPr/>
      <dgm:t>
        <a:bodyPr/>
        <a:lstStyle/>
        <a:p>
          <a:endParaRPr lang="pt-BR"/>
        </a:p>
      </dgm:t>
    </dgm:pt>
    <dgm:pt modelId="{DA9EB9A6-19F0-4B02-86AF-75A6CA768159}" type="sibTrans" cxnId="{900CF051-EAA7-424A-BC58-3BB73411AFE6}">
      <dgm:prSet/>
      <dgm:spPr/>
      <dgm:t>
        <a:bodyPr/>
        <a:lstStyle/>
        <a:p>
          <a:endParaRPr lang="pt-BR"/>
        </a:p>
      </dgm:t>
    </dgm:pt>
    <dgm:pt modelId="{8CDC92B9-7BB1-459B-912F-B6B3E37B738F}">
      <dgm:prSet phldrT="[Texto]" custT="1"/>
      <dgm:spPr/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Consciência da diversidade de povos e culturas. </a:t>
          </a:r>
        </a:p>
      </dgm:t>
    </dgm:pt>
    <dgm:pt modelId="{C5D6F6FE-0153-4611-9C19-F8A44976077E}" type="parTrans" cxnId="{B061E379-C308-477C-B08E-00748B191B2D}">
      <dgm:prSet/>
      <dgm:spPr/>
      <dgm:t>
        <a:bodyPr/>
        <a:lstStyle/>
        <a:p>
          <a:endParaRPr lang="pt-BR"/>
        </a:p>
      </dgm:t>
    </dgm:pt>
    <dgm:pt modelId="{7AA44EF5-54E9-44C1-A735-8ABBC8FFA4DA}" type="sibTrans" cxnId="{B061E379-C308-477C-B08E-00748B191B2D}">
      <dgm:prSet/>
      <dgm:spPr/>
      <dgm:t>
        <a:bodyPr/>
        <a:lstStyle/>
        <a:p>
          <a:endParaRPr lang="pt-BR"/>
        </a:p>
      </dgm:t>
    </dgm:pt>
    <dgm:pt modelId="{92280324-C3F2-421D-96D8-BFA0229422AC}" type="pres">
      <dgm:prSet presAssocID="{ED9BD376-6BD0-4A94-9AA0-74F8F0F0AB2F}" presName="Name0" presStyleCnt="0">
        <dgm:presLayoutVars>
          <dgm:dir/>
          <dgm:resizeHandles val="exact"/>
        </dgm:presLayoutVars>
      </dgm:prSet>
      <dgm:spPr/>
    </dgm:pt>
    <dgm:pt modelId="{0DDE28EA-6166-4EBC-A0F9-1BF58122E717}" type="pres">
      <dgm:prSet presAssocID="{5897E5C8-4C87-4A83-A728-33C772EF4081}" presName="node" presStyleLbl="node1" presStyleIdx="0" presStyleCnt="1" custScaleX="100098">
        <dgm:presLayoutVars>
          <dgm:bulletEnabled val="1"/>
        </dgm:presLayoutVars>
      </dgm:prSet>
      <dgm:spPr/>
    </dgm:pt>
  </dgm:ptLst>
  <dgm:cxnLst>
    <dgm:cxn modelId="{7A425A34-BDC4-4839-A8D7-CEACB10DE9C2}" srcId="{5897E5C8-4C87-4A83-A728-33C772EF4081}" destId="{1094E5AF-1054-47FF-A353-386368E2D360}" srcOrd="1" destOrd="0" parTransId="{019E2BBD-3B15-4298-A6F8-B6D5DC9210BD}" sibTransId="{64FC2E21-3592-47A7-B493-D90C32206CD6}"/>
    <dgm:cxn modelId="{B0FE866D-DF5E-4172-AAF9-FB7C89C93D84}" type="presOf" srcId="{A6F86AD4-CE6B-4204-9D6F-4A5BEFA82E26}" destId="{0DDE28EA-6166-4EBC-A0F9-1BF58122E717}" srcOrd="0" destOrd="4" presId="urn:microsoft.com/office/officeart/2005/8/layout/hList6"/>
    <dgm:cxn modelId="{D625B56D-F713-44FC-8C6D-9C6EBE4E12C2}" type="presOf" srcId="{1094E5AF-1054-47FF-A353-386368E2D360}" destId="{0DDE28EA-6166-4EBC-A0F9-1BF58122E717}" srcOrd="0" destOrd="2" presId="urn:microsoft.com/office/officeart/2005/8/layout/hList6"/>
    <dgm:cxn modelId="{900CF051-EAA7-424A-BC58-3BB73411AFE6}" srcId="{5897E5C8-4C87-4A83-A728-33C772EF4081}" destId="{A6F86AD4-CE6B-4204-9D6F-4A5BEFA82E26}" srcOrd="3" destOrd="0" parTransId="{6E25D0CE-D8CD-416B-AA9C-368703163912}" sibTransId="{DA9EB9A6-19F0-4B02-86AF-75A6CA768159}"/>
    <dgm:cxn modelId="{97674455-E407-453C-84BF-BDF06F041E02}" srcId="{5897E5C8-4C87-4A83-A728-33C772EF4081}" destId="{9892B553-6895-4C11-9DFA-58AEF3D4B8D0}" srcOrd="0" destOrd="0" parTransId="{73F886CD-F455-4F3F-869A-535FB3035D3A}" sibTransId="{DF3DDA76-7BE0-4FE4-A29C-D65F18AAFA96}"/>
    <dgm:cxn modelId="{0861A556-04ED-4BEB-A1D5-915A1E4C9E71}" type="presOf" srcId="{5897E5C8-4C87-4A83-A728-33C772EF4081}" destId="{0DDE28EA-6166-4EBC-A0F9-1BF58122E717}" srcOrd="0" destOrd="0" presId="urn:microsoft.com/office/officeart/2005/8/layout/hList6"/>
    <dgm:cxn modelId="{B061E379-C308-477C-B08E-00748B191B2D}" srcId="{5897E5C8-4C87-4A83-A728-33C772EF4081}" destId="{8CDC92B9-7BB1-459B-912F-B6B3E37B738F}" srcOrd="4" destOrd="0" parTransId="{C5D6F6FE-0153-4611-9C19-F8A44976077E}" sibTransId="{7AA44EF5-54E9-44C1-A735-8ABBC8FFA4DA}"/>
    <dgm:cxn modelId="{35272385-2832-4E9C-8627-89DB7469C137}" type="presOf" srcId="{ED9BD376-6BD0-4A94-9AA0-74F8F0F0AB2F}" destId="{92280324-C3F2-421D-96D8-BFA0229422AC}" srcOrd="0" destOrd="0" presId="urn:microsoft.com/office/officeart/2005/8/layout/hList6"/>
    <dgm:cxn modelId="{506A8092-4BCD-461A-B722-C7563BAB4632}" srcId="{5897E5C8-4C87-4A83-A728-33C772EF4081}" destId="{C8E6E3A2-DA3F-4D26-A8E2-7F7A8A44ABBC}" srcOrd="2" destOrd="0" parTransId="{13CF086B-36D5-45F6-9D47-72F28D0887F9}" sibTransId="{F122557A-F456-4ADA-A30A-89FA8BF6BA61}"/>
    <dgm:cxn modelId="{F77343A6-65F7-434A-80FC-DADCDCAB0E56}" type="presOf" srcId="{9892B553-6895-4C11-9DFA-58AEF3D4B8D0}" destId="{0DDE28EA-6166-4EBC-A0F9-1BF58122E717}" srcOrd="0" destOrd="1" presId="urn:microsoft.com/office/officeart/2005/8/layout/hList6"/>
    <dgm:cxn modelId="{E7EA7FB4-FAE0-45D1-B7B3-B57AACCB8B2A}" type="presOf" srcId="{8CDC92B9-7BB1-459B-912F-B6B3E37B738F}" destId="{0DDE28EA-6166-4EBC-A0F9-1BF58122E717}" srcOrd="0" destOrd="5" presId="urn:microsoft.com/office/officeart/2005/8/layout/hList6"/>
    <dgm:cxn modelId="{C156F7D2-3D06-4A71-B3B9-93B48F75E4D0}" srcId="{ED9BD376-6BD0-4A94-9AA0-74F8F0F0AB2F}" destId="{5897E5C8-4C87-4A83-A728-33C772EF4081}" srcOrd="0" destOrd="0" parTransId="{77FD0865-D439-4C1B-AF31-3354A917091B}" sibTransId="{F6C49EAE-BC8D-48CF-9093-499F73484A22}"/>
    <dgm:cxn modelId="{721A23FF-4D95-4638-A10A-E19F46B3C6E0}" type="presOf" srcId="{C8E6E3A2-DA3F-4D26-A8E2-7F7A8A44ABBC}" destId="{0DDE28EA-6166-4EBC-A0F9-1BF58122E717}" srcOrd="0" destOrd="3" presId="urn:microsoft.com/office/officeart/2005/8/layout/hList6"/>
    <dgm:cxn modelId="{76CF1A8B-9DE4-439C-9462-9AF2242E6962}" type="presParOf" srcId="{92280324-C3F2-421D-96D8-BFA0229422AC}" destId="{0DDE28EA-6166-4EBC-A0F9-1BF58122E717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00A06A5-4AB7-4D34-8660-9934CBEA909A}" type="doc">
      <dgm:prSet loTypeId="urn:microsoft.com/office/officeart/2005/8/layout/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pt-BR"/>
        </a:p>
      </dgm:t>
    </dgm:pt>
    <dgm:pt modelId="{C9AFD058-F214-4B8A-8CD8-A0EEEF9A53BF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Espanhóis iniciaram a conquista das terras astecas pelas ilhas do Caribe. </a:t>
          </a:r>
        </a:p>
      </dgm:t>
    </dgm:pt>
    <dgm:pt modelId="{A40E197E-C654-4C0A-A4C9-081F2760B714}" type="parTrans" cxnId="{9372C9A7-189D-4BA1-B495-4B2BB31C2E63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D23E7969-B3E1-4F5D-BA91-09D0E56FACCF}" type="sibTrans" cxnId="{9372C9A7-189D-4BA1-B495-4B2BB31C2E63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6008734B-639B-40D8-B147-1C0320DD39D5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Em 1519, Hernán Cortez desembarcou onde hoje está o México com 508 soldados. </a:t>
          </a:r>
        </a:p>
      </dgm:t>
    </dgm:pt>
    <dgm:pt modelId="{77174A1E-18D2-4B6C-8B7D-472BB6D01FDA}" type="parTrans" cxnId="{92F2FEF2-A50B-47D8-9E65-EE68D08F1874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CFE3FC43-6800-434D-8AC5-E03F0754ADE6}" type="sibTrans" cxnId="{92F2FEF2-A50B-47D8-9E65-EE68D08F1874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6D717F7C-B752-4CDE-936B-B8DC2459D0CA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Conquista de </a:t>
          </a:r>
          <a:r>
            <a:rPr lang="pt-BR" sz="2500" dirty="0" err="1">
              <a:latin typeface="Roboto" pitchFamily="2" charset="0"/>
              <a:ea typeface="Roboto" pitchFamily="2" charset="0"/>
            </a:rPr>
            <a:t>Tenochtitlán</a:t>
          </a:r>
          <a:r>
            <a:rPr lang="pt-BR" sz="2500" dirty="0">
              <a:latin typeface="Roboto" pitchFamily="2" charset="0"/>
              <a:ea typeface="Roboto" pitchFamily="2" charset="0"/>
            </a:rPr>
            <a:t> em 1521. </a:t>
          </a:r>
        </a:p>
      </dgm:t>
    </dgm:pt>
    <dgm:pt modelId="{309292E4-489C-49DB-80D9-BB9795269DBF}" type="parTrans" cxnId="{6F6AEC19-67D1-4A64-AFFC-D7310722B9EE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86D6F89C-2A41-4CBE-AAF5-61C99AD3759A}" type="sibTrans" cxnId="{6F6AEC19-67D1-4A64-AFFC-D7310722B9EE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11CE090E-C1E4-40C2-A273-CC73BBD65D16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Esgotado o ouro das ilhas, eles partiram para a conquista do continente. </a:t>
          </a:r>
        </a:p>
      </dgm:t>
    </dgm:pt>
    <dgm:pt modelId="{2AA83D07-5A7B-4E14-B7A2-6BA6D16EF839}" type="parTrans" cxnId="{7B564301-6416-4D04-9439-06B40EBB0B53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95B8D31D-0EDD-4027-8F00-CB71A2F5CB3C}" type="sibTrans" cxnId="{7B564301-6416-4D04-9439-06B40EBB0B53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97939EB2-B849-4B1E-961C-1741ABE2FD52}" type="pres">
      <dgm:prSet presAssocID="{A00A06A5-4AB7-4D34-8660-9934CBEA909A}" presName="linear" presStyleCnt="0">
        <dgm:presLayoutVars>
          <dgm:dir/>
          <dgm:animLvl val="lvl"/>
          <dgm:resizeHandles val="exact"/>
        </dgm:presLayoutVars>
      </dgm:prSet>
      <dgm:spPr/>
    </dgm:pt>
    <dgm:pt modelId="{10E11065-7798-4D5D-8327-D10AA21F3509}" type="pres">
      <dgm:prSet presAssocID="{C9AFD058-F214-4B8A-8CD8-A0EEEF9A53BF}" presName="parentLin" presStyleCnt="0"/>
      <dgm:spPr/>
    </dgm:pt>
    <dgm:pt modelId="{2E3E1A14-3339-4281-848E-24C05EAF1A84}" type="pres">
      <dgm:prSet presAssocID="{C9AFD058-F214-4B8A-8CD8-A0EEEF9A53BF}" presName="parentLeftMargin" presStyleLbl="node1" presStyleIdx="0" presStyleCnt="4"/>
      <dgm:spPr/>
    </dgm:pt>
    <dgm:pt modelId="{5D77378A-199F-4D69-8698-F708E61646A0}" type="pres">
      <dgm:prSet presAssocID="{C9AFD058-F214-4B8A-8CD8-A0EEEF9A53BF}" presName="parentText" presStyleLbl="node1" presStyleIdx="0" presStyleCnt="4" custScaleX="124631" custScaleY="241836" custLinFactNeighborY="41469">
        <dgm:presLayoutVars>
          <dgm:chMax val="0"/>
          <dgm:bulletEnabled val="1"/>
        </dgm:presLayoutVars>
      </dgm:prSet>
      <dgm:spPr/>
    </dgm:pt>
    <dgm:pt modelId="{CE5E6738-4649-40DF-98D7-EB1E0023A200}" type="pres">
      <dgm:prSet presAssocID="{C9AFD058-F214-4B8A-8CD8-A0EEEF9A53BF}" presName="negativeSpace" presStyleCnt="0"/>
      <dgm:spPr/>
    </dgm:pt>
    <dgm:pt modelId="{8CBAC19D-69AA-43BC-A70F-8B0151BAB983}" type="pres">
      <dgm:prSet presAssocID="{C9AFD058-F214-4B8A-8CD8-A0EEEF9A53BF}" presName="childText" presStyleLbl="conFgAcc1" presStyleIdx="0" presStyleCnt="4">
        <dgm:presLayoutVars>
          <dgm:bulletEnabled val="1"/>
        </dgm:presLayoutVars>
      </dgm:prSet>
      <dgm:spPr/>
    </dgm:pt>
    <dgm:pt modelId="{3178F4D4-9554-4B24-973F-65845306E330}" type="pres">
      <dgm:prSet presAssocID="{D23E7969-B3E1-4F5D-BA91-09D0E56FACCF}" presName="spaceBetweenRectangles" presStyleCnt="0"/>
      <dgm:spPr/>
    </dgm:pt>
    <dgm:pt modelId="{749A1828-087E-4EFE-A0C8-1432C86E4CB8}" type="pres">
      <dgm:prSet presAssocID="{11CE090E-C1E4-40C2-A273-CC73BBD65D16}" presName="parentLin" presStyleCnt="0"/>
      <dgm:spPr/>
    </dgm:pt>
    <dgm:pt modelId="{3F993711-A67F-4533-BFD1-6E51A4A592A5}" type="pres">
      <dgm:prSet presAssocID="{11CE090E-C1E4-40C2-A273-CC73BBD65D16}" presName="parentLeftMargin" presStyleLbl="node1" presStyleIdx="0" presStyleCnt="4"/>
      <dgm:spPr/>
    </dgm:pt>
    <dgm:pt modelId="{F2D74BC5-F68F-4ED0-82FA-F368594CCA5E}" type="pres">
      <dgm:prSet presAssocID="{11CE090E-C1E4-40C2-A273-CC73BBD65D16}" presName="parentText" presStyleLbl="node1" presStyleIdx="1" presStyleCnt="4" custScaleX="124631" custScaleY="241836" custLinFactNeighborX="3448" custLinFactNeighborY="58063">
        <dgm:presLayoutVars>
          <dgm:chMax val="0"/>
          <dgm:bulletEnabled val="1"/>
        </dgm:presLayoutVars>
      </dgm:prSet>
      <dgm:spPr/>
    </dgm:pt>
    <dgm:pt modelId="{B78CC857-C2EA-4D3E-B3FB-059999D19FCB}" type="pres">
      <dgm:prSet presAssocID="{11CE090E-C1E4-40C2-A273-CC73BBD65D16}" presName="negativeSpace" presStyleCnt="0"/>
      <dgm:spPr/>
    </dgm:pt>
    <dgm:pt modelId="{DAEFC8D3-8CDC-4032-AF74-E72CEB248B15}" type="pres">
      <dgm:prSet presAssocID="{11CE090E-C1E4-40C2-A273-CC73BBD65D16}" presName="childText" presStyleLbl="conFgAcc1" presStyleIdx="1" presStyleCnt="4">
        <dgm:presLayoutVars>
          <dgm:bulletEnabled val="1"/>
        </dgm:presLayoutVars>
      </dgm:prSet>
      <dgm:spPr/>
    </dgm:pt>
    <dgm:pt modelId="{F93E3D08-A828-4B4A-BF81-2AE16FE5C711}" type="pres">
      <dgm:prSet presAssocID="{95B8D31D-0EDD-4027-8F00-CB71A2F5CB3C}" presName="spaceBetweenRectangles" presStyleCnt="0"/>
      <dgm:spPr/>
    </dgm:pt>
    <dgm:pt modelId="{FC3F33EA-FE08-4411-B6D3-7D5DF5B69A45}" type="pres">
      <dgm:prSet presAssocID="{6008734B-639B-40D8-B147-1C0320DD39D5}" presName="parentLin" presStyleCnt="0"/>
      <dgm:spPr/>
    </dgm:pt>
    <dgm:pt modelId="{59737ABF-E1DB-4B5D-B97D-A2A4E0CDE323}" type="pres">
      <dgm:prSet presAssocID="{6008734B-639B-40D8-B147-1C0320DD39D5}" presName="parentLeftMargin" presStyleLbl="node1" presStyleIdx="1" presStyleCnt="4"/>
      <dgm:spPr/>
    </dgm:pt>
    <dgm:pt modelId="{46BBC98D-0758-466A-A6E9-AB61734F47C5}" type="pres">
      <dgm:prSet presAssocID="{6008734B-639B-40D8-B147-1C0320DD39D5}" presName="parentText" presStyleLbl="node1" presStyleIdx="2" presStyleCnt="4" custScaleX="124631" custScaleY="241836" custLinFactNeighborX="3448" custLinFactNeighborY="44026">
        <dgm:presLayoutVars>
          <dgm:chMax val="0"/>
          <dgm:bulletEnabled val="1"/>
        </dgm:presLayoutVars>
      </dgm:prSet>
      <dgm:spPr/>
    </dgm:pt>
    <dgm:pt modelId="{7AF427DA-F168-4CD4-B1E0-87DDE3CE68A7}" type="pres">
      <dgm:prSet presAssocID="{6008734B-639B-40D8-B147-1C0320DD39D5}" presName="negativeSpace" presStyleCnt="0"/>
      <dgm:spPr/>
    </dgm:pt>
    <dgm:pt modelId="{602FF6A2-B858-41C4-A0C2-BEE95FD4D225}" type="pres">
      <dgm:prSet presAssocID="{6008734B-639B-40D8-B147-1C0320DD39D5}" presName="childText" presStyleLbl="conFgAcc1" presStyleIdx="2" presStyleCnt="4" custScaleY="133036" custLinFactNeighborY="90367">
        <dgm:presLayoutVars>
          <dgm:bulletEnabled val="1"/>
        </dgm:presLayoutVars>
      </dgm:prSet>
      <dgm:spPr/>
    </dgm:pt>
    <dgm:pt modelId="{5CE72DCE-2767-4073-ADAA-10645ED416E3}" type="pres">
      <dgm:prSet presAssocID="{CFE3FC43-6800-434D-8AC5-E03F0754ADE6}" presName="spaceBetweenRectangles" presStyleCnt="0"/>
      <dgm:spPr/>
    </dgm:pt>
    <dgm:pt modelId="{565C6EFE-A540-476E-B6C0-1D92D1212F11}" type="pres">
      <dgm:prSet presAssocID="{6D717F7C-B752-4CDE-936B-B8DC2459D0CA}" presName="parentLin" presStyleCnt="0"/>
      <dgm:spPr/>
    </dgm:pt>
    <dgm:pt modelId="{59F4DB81-EEAB-4783-8A02-748F7148877C}" type="pres">
      <dgm:prSet presAssocID="{6D717F7C-B752-4CDE-936B-B8DC2459D0CA}" presName="parentLeftMargin" presStyleLbl="node1" presStyleIdx="2" presStyleCnt="4"/>
      <dgm:spPr/>
    </dgm:pt>
    <dgm:pt modelId="{AE013B7C-4C8D-473D-B62C-64A6AFEB5A58}" type="pres">
      <dgm:prSet presAssocID="{6D717F7C-B752-4CDE-936B-B8DC2459D0CA}" presName="parentText" presStyleLbl="node1" presStyleIdx="3" presStyleCnt="4" custScaleX="124631" custScaleY="319978" custLinFactNeighborY="16530">
        <dgm:presLayoutVars>
          <dgm:chMax val="0"/>
          <dgm:bulletEnabled val="1"/>
        </dgm:presLayoutVars>
      </dgm:prSet>
      <dgm:spPr/>
    </dgm:pt>
    <dgm:pt modelId="{4B34FBE4-C60B-44C9-9D37-B38E97D2383D}" type="pres">
      <dgm:prSet presAssocID="{6D717F7C-B752-4CDE-936B-B8DC2459D0CA}" presName="negativeSpace" presStyleCnt="0"/>
      <dgm:spPr/>
    </dgm:pt>
    <dgm:pt modelId="{F53F856E-E9CF-4D99-8905-8B3277F5166A}" type="pres">
      <dgm:prSet presAssocID="{6D717F7C-B752-4CDE-936B-B8DC2459D0C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B564301-6416-4D04-9439-06B40EBB0B53}" srcId="{A00A06A5-4AB7-4D34-8660-9934CBEA909A}" destId="{11CE090E-C1E4-40C2-A273-CC73BBD65D16}" srcOrd="1" destOrd="0" parTransId="{2AA83D07-5A7B-4E14-B7A2-6BA6D16EF839}" sibTransId="{95B8D31D-0EDD-4027-8F00-CB71A2F5CB3C}"/>
    <dgm:cxn modelId="{6F6AEC19-67D1-4A64-AFFC-D7310722B9EE}" srcId="{A00A06A5-4AB7-4D34-8660-9934CBEA909A}" destId="{6D717F7C-B752-4CDE-936B-B8DC2459D0CA}" srcOrd="3" destOrd="0" parTransId="{309292E4-489C-49DB-80D9-BB9795269DBF}" sibTransId="{86D6F89C-2A41-4CBE-AAF5-61C99AD3759A}"/>
    <dgm:cxn modelId="{E15F2622-3FE6-4D7D-AB85-936DC006EE9A}" type="presOf" srcId="{6008734B-639B-40D8-B147-1C0320DD39D5}" destId="{46BBC98D-0758-466A-A6E9-AB61734F47C5}" srcOrd="1" destOrd="0" presId="urn:microsoft.com/office/officeart/2005/8/layout/list1"/>
    <dgm:cxn modelId="{A7E5E126-94CA-45A5-BCE7-97E46380AF61}" type="presOf" srcId="{6D717F7C-B752-4CDE-936B-B8DC2459D0CA}" destId="{59F4DB81-EEAB-4783-8A02-748F7148877C}" srcOrd="0" destOrd="0" presId="urn:microsoft.com/office/officeart/2005/8/layout/list1"/>
    <dgm:cxn modelId="{698E002F-F0C0-4856-A531-6DA4DC463DC6}" type="presOf" srcId="{C9AFD058-F214-4B8A-8CD8-A0EEEF9A53BF}" destId="{5D77378A-199F-4D69-8698-F708E61646A0}" srcOrd="1" destOrd="0" presId="urn:microsoft.com/office/officeart/2005/8/layout/list1"/>
    <dgm:cxn modelId="{A1AEAD3C-CDBA-4FC6-91D4-2FFEA66AAA16}" type="presOf" srcId="{11CE090E-C1E4-40C2-A273-CC73BBD65D16}" destId="{3F993711-A67F-4533-BFD1-6E51A4A592A5}" srcOrd="0" destOrd="0" presId="urn:microsoft.com/office/officeart/2005/8/layout/list1"/>
    <dgm:cxn modelId="{83FC4DA1-A132-47AE-BC4E-A5E6ADFF985F}" type="presOf" srcId="{C9AFD058-F214-4B8A-8CD8-A0EEEF9A53BF}" destId="{2E3E1A14-3339-4281-848E-24C05EAF1A84}" srcOrd="0" destOrd="0" presId="urn:microsoft.com/office/officeart/2005/8/layout/list1"/>
    <dgm:cxn modelId="{9372C9A7-189D-4BA1-B495-4B2BB31C2E63}" srcId="{A00A06A5-4AB7-4D34-8660-9934CBEA909A}" destId="{C9AFD058-F214-4B8A-8CD8-A0EEEF9A53BF}" srcOrd="0" destOrd="0" parTransId="{A40E197E-C654-4C0A-A4C9-081F2760B714}" sibTransId="{D23E7969-B3E1-4F5D-BA91-09D0E56FACCF}"/>
    <dgm:cxn modelId="{321EFDAA-C323-40E3-AD3F-D3F529213156}" type="presOf" srcId="{11CE090E-C1E4-40C2-A273-CC73BBD65D16}" destId="{F2D74BC5-F68F-4ED0-82FA-F368594CCA5E}" srcOrd="1" destOrd="0" presId="urn:microsoft.com/office/officeart/2005/8/layout/list1"/>
    <dgm:cxn modelId="{61C16AD1-B837-4A95-8E4E-16D47323FE0A}" type="presOf" srcId="{6008734B-639B-40D8-B147-1C0320DD39D5}" destId="{59737ABF-E1DB-4B5D-B97D-A2A4E0CDE323}" srcOrd="0" destOrd="0" presId="urn:microsoft.com/office/officeart/2005/8/layout/list1"/>
    <dgm:cxn modelId="{9B4F5AE5-A7D8-46CD-B5CC-F9CA740DF110}" type="presOf" srcId="{6D717F7C-B752-4CDE-936B-B8DC2459D0CA}" destId="{AE013B7C-4C8D-473D-B62C-64A6AFEB5A58}" srcOrd="1" destOrd="0" presId="urn:microsoft.com/office/officeart/2005/8/layout/list1"/>
    <dgm:cxn modelId="{5F599DEC-3044-476B-89CE-4972F0BC3930}" type="presOf" srcId="{A00A06A5-4AB7-4D34-8660-9934CBEA909A}" destId="{97939EB2-B849-4B1E-961C-1741ABE2FD52}" srcOrd="0" destOrd="0" presId="urn:microsoft.com/office/officeart/2005/8/layout/list1"/>
    <dgm:cxn modelId="{92F2FEF2-A50B-47D8-9E65-EE68D08F1874}" srcId="{A00A06A5-4AB7-4D34-8660-9934CBEA909A}" destId="{6008734B-639B-40D8-B147-1C0320DD39D5}" srcOrd="2" destOrd="0" parTransId="{77174A1E-18D2-4B6C-8B7D-472BB6D01FDA}" sibTransId="{CFE3FC43-6800-434D-8AC5-E03F0754ADE6}"/>
    <dgm:cxn modelId="{59BAF075-0DDF-43E7-9CBA-03B37881994F}" type="presParOf" srcId="{97939EB2-B849-4B1E-961C-1741ABE2FD52}" destId="{10E11065-7798-4D5D-8327-D10AA21F3509}" srcOrd="0" destOrd="0" presId="urn:microsoft.com/office/officeart/2005/8/layout/list1"/>
    <dgm:cxn modelId="{AFAE4D0D-270D-49D2-9887-8F4F87A14F0A}" type="presParOf" srcId="{10E11065-7798-4D5D-8327-D10AA21F3509}" destId="{2E3E1A14-3339-4281-848E-24C05EAF1A84}" srcOrd="0" destOrd="0" presId="urn:microsoft.com/office/officeart/2005/8/layout/list1"/>
    <dgm:cxn modelId="{A44197DD-D17A-4681-8261-412BD928CA92}" type="presParOf" srcId="{10E11065-7798-4D5D-8327-D10AA21F3509}" destId="{5D77378A-199F-4D69-8698-F708E61646A0}" srcOrd="1" destOrd="0" presId="urn:microsoft.com/office/officeart/2005/8/layout/list1"/>
    <dgm:cxn modelId="{1BD8C078-4FE6-4252-BC98-F577365C5697}" type="presParOf" srcId="{97939EB2-B849-4B1E-961C-1741ABE2FD52}" destId="{CE5E6738-4649-40DF-98D7-EB1E0023A200}" srcOrd="1" destOrd="0" presId="urn:microsoft.com/office/officeart/2005/8/layout/list1"/>
    <dgm:cxn modelId="{4B219F49-CEA0-4ABF-AEAA-24742FF85E5F}" type="presParOf" srcId="{97939EB2-B849-4B1E-961C-1741ABE2FD52}" destId="{8CBAC19D-69AA-43BC-A70F-8B0151BAB983}" srcOrd="2" destOrd="0" presId="urn:microsoft.com/office/officeart/2005/8/layout/list1"/>
    <dgm:cxn modelId="{9D04D573-9CA5-42E0-B928-643DE47BE79B}" type="presParOf" srcId="{97939EB2-B849-4B1E-961C-1741ABE2FD52}" destId="{3178F4D4-9554-4B24-973F-65845306E330}" srcOrd="3" destOrd="0" presId="urn:microsoft.com/office/officeart/2005/8/layout/list1"/>
    <dgm:cxn modelId="{A45BB2A1-927D-4CCE-9870-8D21AA4AFF34}" type="presParOf" srcId="{97939EB2-B849-4B1E-961C-1741ABE2FD52}" destId="{749A1828-087E-4EFE-A0C8-1432C86E4CB8}" srcOrd="4" destOrd="0" presId="urn:microsoft.com/office/officeart/2005/8/layout/list1"/>
    <dgm:cxn modelId="{2194EA6A-6292-4610-9286-36F899708898}" type="presParOf" srcId="{749A1828-087E-4EFE-A0C8-1432C86E4CB8}" destId="{3F993711-A67F-4533-BFD1-6E51A4A592A5}" srcOrd="0" destOrd="0" presId="urn:microsoft.com/office/officeart/2005/8/layout/list1"/>
    <dgm:cxn modelId="{CE26B6E4-CAED-43E6-9A82-19C170D8E10E}" type="presParOf" srcId="{749A1828-087E-4EFE-A0C8-1432C86E4CB8}" destId="{F2D74BC5-F68F-4ED0-82FA-F368594CCA5E}" srcOrd="1" destOrd="0" presId="urn:microsoft.com/office/officeart/2005/8/layout/list1"/>
    <dgm:cxn modelId="{228218A8-CAE0-44D4-96F7-9EBD91C98989}" type="presParOf" srcId="{97939EB2-B849-4B1E-961C-1741ABE2FD52}" destId="{B78CC857-C2EA-4D3E-B3FB-059999D19FCB}" srcOrd="5" destOrd="0" presId="urn:microsoft.com/office/officeart/2005/8/layout/list1"/>
    <dgm:cxn modelId="{4C7A1D79-EE89-4175-8F9F-00E1A9D4E26D}" type="presParOf" srcId="{97939EB2-B849-4B1E-961C-1741ABE2FD52}" destId="{DAEFC8D3-8CDC-4032-AF74-E72CEB248B15}" srcOrd="6" destOrd="0" presId="urn:microsoft.com/office/officeart/2005/8/layout/list1"/>
    <dgm:cxn modelId="{685EBD84-122E-4311-A61E-5AD527540E73}" type="presParOf" srcId="{97939EB2-B849-4B1E-961C-1741ABE2FD52}" destId="{F93E3D08-A828-4B4A-BF81-2AE16FE5C711}" srcOrd="7" destOrd="0" presId="urn:microsoft.com/office/officeart/2005/8/layout/list1"/>
    <dgm:cxn modelId="{A49ACBB4-CD8C-4199-88D1-4DF2C2182A32}" type="presParOf" srcId="{97939EB2-B849-4B1E-961C-1741ABE2FD52}" destId="{FC3F33EA-FE08-4411-B6D3-7D5DF5B69A45}" srcOrd="8" destOrd="0" presId="urn:microsoft.com/office/officeart/2005/8/layout/list1"/>
    <dgm:cxn modelId="{A50AE664-E903-4361-B5C9-85AC16857297}" type="presParOf" srcId="{FC3F33EA-FE08-4411-B6D3-7D5DF5B69A45}" destId="{59737ABF-E1DB-4B5D-B97D-A2A4E0CDE323}" srcOrd="0" destOrd="0" presId="urn:microsoft.com/office/officeart/2005/8/layout/list1"/>
    <dgm:cxn modelId="{E098B022-AA59-4B54-8C2A-900472656AB4}" type="presParOf" srcId="{FC3F33EA-FE08-4411-B6D3-7D5DF5B69A45}" destId="{46BBC98D-0758-466A-A6E9-AB61734F47C5}" srcOrd="1" destOrd="0" presId="urn:microsoft.com/office/officeart/2005/8/layout/list1"/>
    <dgm:cxn modelId="{E4C7BBC6-4C75-4632-ACC5-8AFCA597E628}" type="presParOf" srcId="{97939EB2-B849-4B1E-961C-1741ABE2FD52}" destId="{7AF427DA-F168-4CD4-B1E0-87DDE3CE68A7}" srcOrd="9" destOrd="0" presId="urn:microsoft.com/office/officeart/2005/8/layout/list1"/>
    <dgm:cxn modelId="{CFB9F587-4659-475D-9174-9B6B954D199B}" type="presParOf" srcId="{97939EB2-B849-4B1E-961C-1741ABE2FD52}" destId="{602FF6A2-B858-41C4-A0C2-BEE95FD4D225}" srcOrd="10" destOrd="0" presId="urn:microsoft.com/office/officeart/2005/8/layout/list1"/>
    <dgm:cxn modelId="{5331289C-4D34-437E-A66C-AD39780358D9}" type="presParOf" srcId="{97939EB2-B849-4B1E-961C-1741ABE2FD52}" destId="{5CE72DCE-2767-4073-ADAA-10645ED416E3}" srcOrd="11" destOrd="0" presId="urn:microsoft.com/office/officeart/2005/8/layout/list1"/>
    <dgm:cxn modelId="{5F932FFC-E88A-4337-B699-3C65179710F6}" type="presParOf" srcId="{97939EB2-B849-4B1E-961C-1741ABE2FD52}" destId="{565C6EFE-A540-476E-B6C0-1D92D1212F11}" srcOrd="12" destOrd="0" presId="urn:microsoft.com/office/officeart/2005/8/layout/list1"/>
    <dgm:cxn modelId="{CF855911-25E5-448D-A595-185495320954}" type="presParOf" srcId="{565C6EFE-A540-476E-B6C0-1D92D1212F11}" destId="{59F4DB81-EEAB-4783-8A02-748F7148877C}" srcOrd="0" destOrd="0" presId="urn:microsoft.com/office/officeart/2005/8/layout/list1"/>
    <dgm:cxn modelId="{B64164DA-09E7-4EE3-971B-EF81BDF96EA1}" type="presParOf" srcId="{565C6EFE-A540-476E-B6C0-1D92D1212F11}" destId="{AE013B7C-4C8D-473D-B62C-64A6AFEB5A58}" srcOrd="1" destOrd="0" presId="urn:microsoft.com/office/officeart/2005/8/layout/list1"/>
    <dgm:cxn modelId="{65ED139C-F93D-40E7-8FDC-D5A8810ED532}" type="presParOf" srcId="{97939EB2-B849-4B1E-961C-1741ABE2FD52}" destId="{4B34FBE4-C60B-44C9-9D37-B38E97D2383D}" srcOrd="13" destOrd="0" presId="urn:microsoft.com/office/officeart/2005/8/layout/list1"/>
    <dgm:cxn modelId="{9A9DFD05-A42C-4436-BC5A-E2E91F58BBA8}" type="presParOf" srcId="{97939EB2-B849-4B1E-961C-1741ABE2FD52}" destId="{F53F856E-E9CF-4D99-8905-8B3277F5166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A9B8371-633B-4760-8C13-F180F010BD54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C99023F6-568B-4EE6-9406-6911E921A601}">
      <dgm:prSet phldrT="[Texto]" custT="1"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  <a:p>
          <a:r>
            <a:rPr lang="pt-BR" sz="2500" dirty="0">
              <a:latin typeface="Roboto" pitchFamily="2" charset="0"/>
              <a:ea typeface="Roboto" pitchFamily="2" charset="0"/>
            </a:rPr>
            <a:t>Acompanhado de apenas 180 homens, Pizarro partiu do Panamá e chegou à cidade inca de Tumbez. </a:t>
          </a:r>
        </a:p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F0157DD8-F944-413F-9586-0B0D571F30FF}" type="parTrans" cxnId="{677CC8BC-C60C-40A0-861C-32BC7695E0C3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5E26D342-F180-4680-A8F1-757E9DAB8C51}" type="sibTrans" cxnId="{677CC8BC-C60C-40A0-861C-32BC7695E0C3}">
      <dgm:prSet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F54DD84A-3C4A-4B3F-88D8-A4DBE92D5A18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Depois, em 1532, conquistou a cidade de Cajamarca. </a:t>
          </a:r>
        </a:p>
      </dgm:t>
    </dgm:pt>
    <dgm:pt modelId="{52F3C417-1F19-408B-91A6-49FDA5B03F2E}" type="parTrans" cxnId="{F0E7FDFD-AE0B-4271-9818-9343B3762A51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EC47A62-BF6C-4BDB-9F56-F484DAF475F2}" type="sibTrans" cxnId="{F0E7FDFD-AE0B-4271-9818-9343B3762A51}">
      <dgm:prSet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CF06014D-B135-4EA5-99F0-636861486B08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Então, instalou-se nessa cidade e convidou o inca Atahualpa para um encontro reservado.</a:t>
          </a:r>
        </a:p>
      </dgm:t>
    </dgm:pt>
    <dgm:pt modelId="{70FFCAC0-2585-49F5-BF2E-B9F44F80E4BC}" type="parTrans" cxnId="{96B02A28-E175-47F9-876C-9E1B4B02AD84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21BDE05B-E8CD-444A-A455-BF96EE986D97}" type="sibTrans" cxnId="{96B02A28-E175-47F9-876C-9E1B4B02AD84}">
      <dgm:prSet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F5D54DDB-C2D1-49A2-842D-62107429B77F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Pizarro mandou prender Atahualpa e atirar nos incas de surpresa.</a:t>
          </a:r>
        </a:p>
      </dgm:t>
    </dgm:pt>
    <dgm:pt modelId="{0827D2D6-7FB0-4B82-B957-FBC02B9F6179}" type="parTrans" cxnId="{EF7C5E62-C9D4-48BE-A1C1-0A771512F51D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16B2EA55-3F37-4F47-B678-876D9BF8B163}" type="sibTrans" cxnId="{EF7C5E62-C9D4-48BE-A1C1-0A771512F51D}">
      <dgm:prSet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491444F9-2785-4B89-9157-9D2B6CFADFA5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Depois de tomar Cuzco, em 1533, Pizarro fundou a Ciudad de los Reyes, atual Lima.</a:t>
          </a:r>
        </a:p>
      </dgm:t>
    </dgm:pt>
    <dgm:pt modelId="{8E250A7A-7522-46A4-951E-A0714668F077}" type="parTrans" cxnId="{49D59C28-CB51-445F-8CEC-D8EE8099C058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F77348C-2CF8-4546-9FCE-BE749168C78E}" type="sibTrans" cxnId="{49D59C28-CB51-445F-8CEC-D8EE8099C058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1FD7E985-78BA-4D3A-8655-BDA896EC98CA}">
      <dgm:prSet custT="1"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DDEC3135-C049-41F3-BA2A-E5E77EF5CBA4}" type="parTrans" cxnId="{7BEA2BB1-B813-4CFD-9525-A249A938DB4E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F2EB3BBF-FFEE-42CE-B6C5-08785CB2447A}" type="sibTrans" cxnId="{7BEA2BB1-B813-4CFD-9525-A249A938DB4E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DDACD326-051C-46CF-9C75-F5543A2E92F1}" type="pres">
      <dgm:prSet presAssocID="{BA9B8371-633B-4760-8C13-F180F010BD54}" presName="outerComposite" presStyleCnt="0">
        <dgm:presLayoutVars>
          <dgm:chMax val="5"/>
          <dgm:dir/>
          <dgm:resizeHandles val="exact"/>
        </dgm:presLayoutVars>
      </dgm:prSet>
      <dgm:spPr/>
    </dgm:pt>
    <dgm:pt modelId="{B4C3EB40-1DF7-4963-89AD-EB79EDE9216C}" type="pres">
      <dgm:prSet presAssocID="{BA9B8371-633B-4760-8C13-F180F010BD54}" presName="dummyMaxCanvas" presStyleCnt="0">
        <dgm:presLayoutVars/>
      </dgm:prSet>
      <dgm:spPr/>
    </dgm:pt>
    <dgm:pt modelId="{1156CDC1-044A-4729-BD78-9135B7CE6717}" type="pres">
      <dgm:prSet presAssocID="{BA9B8371-633B-4760-8C13-F180F010BD54}" presName="FiveNodes_1" presStyleLbl="node1" presStyleIdx="0" presStyleCnt="5" custScaleY="131482">
        <dgm:presLayoutVars>
          <dgm:bulletEnabled val="1"/>
        </dgm:presLayoutVars>
      </dgm:prSet>
      <dgm:spPr/>
    </dgm:pt>
    <dgm:pt modelId="{514B24DC-E4AA-47E1-BBCF-F61601BF39E7}" type="pres">
      <dgm:prSet presAssocID="{BA9B8371-633B-4760-8C13-F180F010BD54}" presName="FiveNodes_2" presStyleLbl="node1" presStyleIdx="1" presStyleCnt="5">
        <dgm:presLayoutVars>
          <dgm:bulletEnabled val="1"/>
        </dgm:presLayoutVars>
      </dgm:prSet>
      <dgm:spPr/>
    </dgm:pt>
    <dgm:pt modelId="{6EBE98F8-F26C-413D-8812-856A75D5398E}" type="pres">
      <dgm:prSet presAssocID="{BA9B8371-633B-4760-8C13-F180F010BD54}" presName="FiveNodes_3" presStyleLbl="node1" presStyleIdx="2" presStyleCnt="5" custScaleY="123148">
        <dgm:presLayoutVars>
          <dgm:bulletEnabled val="1"/>
        </dgm:presLayoutVars>
      </dgm:prSet>
      <dgm:spPr/>
    </dgm:pt>
    <dgm:pt modelId="{2C2F47A9-6BEF-42D6-ADDC-BE3068269370}" type="pres">
      <dgm:prSet presAssocID="{BA9B8371-633B-4760-8C13-F180F010BD54}" presName="FiveNodes_4" presStyleLbl="node1" presStyleIdx="3" presStyleCnt="5">
        <dgm:presLayoutVars>
          <dgm:bulletEnabled val="1"/>
        </dgm:presLayoutVars>
      </dgm:prSet>
      <dgm:spPr/>
    </dgm:pt>
    <dgm:pt modelId="{3E944B8C-6093-4DB9-80CF-A3EB5C917BFF}" type="pres">
      <dgm:prSet presAssocID="{BA9B8371-633B-4760-8C13-F180F010BD54}" presName="FiveNodes_5" presStyleLbl="node1" presStyleIdx="4" presStyleCnt="5" custScaleY="130814">
        <dgm:presLayoutVars>
          <dgm:bulletEnabled val="1"/>
        </dgm:presLayoutVars>
      </dgm:prSet>
      <dgm:spPr/>
    </dgm:pt>
    <dgm:pt modelId="{1CEA383B-1629-4C0F-8CE2-8D407AD06E76}" type="pres">
      <dgm:prSet presAssocID="{BA9B8371-633B-4760-8C13-F180F010BD54}" presName="FiveConn_1-2" presStyleLbl="fgAccFollowNode1" presStyleIdx="0" presStyleCnt="4">
        <dgm:presLayoutVars>
          <dgm:bulletEnabled val="1"/>
        </dgm:presLayoutVars>
      </dgm:prSet>
      <dgm:spPr/>
    </dgm:pt>
    <dgm:pt modelId="{7AB03C13-3666-4DA7-9C1B-73ACA3CB8A99}" type="pres">
      <dgm:prSet presAssocID="{BA9B8371-633B-4760-8C13-F180F010BD54}" presName="FiveConn_2-3" presStyleLbl="fgAccFollowNode1" presStyleIdx="1" presStyleCnt="4">
        <dgm:presLayoutVars>
          <dgm:bulletEnabled val="1"/>
        </dgm:presLayoutVars>
      </dgm:prSet>
      <dgm:spPr/>
    </dgm:pt>
    <dgm:pt modelId="{526B6B58-F84D-4CD3-8DCE-8987D0F48351}" type="pres">
      <dgm:prSet presAssocID="{BA9B8371-633B-4760-8C13-F180F010BD54}" presName="FiveConn_3-4" presStyleLbl="fgAccFollowNode1" presStyleIdx="2" presStyleCnt="4">
        <dgm:presLayoutVars>
          <dgm:bulletEnabled val="1"/>
        </dgm:presLayoutVars>
      </dgm:prSet>
      <dgm:spPr/>
    </dgm:pt>
    <dgm:pt modelId="{39E2F5D6-9CC3-4356-B99A-5C1F0106F6AF}" type="pres">
      <dgm:prSet presAssocID="{BA9B8371-633B-4760-8C13-F180F010BD54}" presName="FiveConn_4-5" presStyleLbl="fgAccFollowNode1" presStyleIdx="3" presStyleCnt="4">
        <dgm:presLayoutVars>
          <dgm:bulletEnabled val="1"/>
        </dgm:presLayoutVars>
      </dgm:prSet>
      <dgm:spPr/>
    </dgm:pt>
    <dgm:pt modelId="{A3EF3719-A73F-4E47-8953-B077AB72273F}" type="pres">
      <dgm:prSet presAssocID="{BA9B8371-633B-4760-8C13-F180F010BD54}" presName="FiveNodes_1_text" presStyleLbl="node1" presStyleIdx="4" presStyleCnt="5">
        <dgm:presLayoutVars>
          <dgm:bulletEnabled val="1"/>
        </dgm:presLayoutVars>
      </dgm:prSet>
      <dgm:spPr/>
    </dgm:pt>
    <dgm:pt modelId="{716A4E9B-1B28-4A98-B3B4-EBCFDBFB0714}" type="pres">
      <dgm:prSet presAssocID="{BA9B8371-633B-4760-8C13-F180F010BD54}" presName="FiveNodes_2_text" presStyleLbl="node1" presStyleIdx="4" presStyleCnt="5">
        <dgm:presLayoutVars>
          <dgm:bulletEnabled val="1"/>
        </dgm:presLayoutVars>
      </dgm:prSet>
      <dgm:spPr/>
    </dgm:pt>
    <dgm:pt modelId="{0486BAB6-A50B-4D87-91DD-D9EAB92CE778}" type="pres">
      <dgm:prSet presAssocID="{BA9B8371-633B-4760-8C13-F180F010BD54}" presName="FiveNodes_3_text" presStyleLbl="node1" presStyleIdx="4" presStyleCnt="5">
        <dgm:presLayoutVars>
          <dgm:bulletEnabled val="1"/>
        </dgm:presLayoutVars>
      </dgm:prSet>
      <dgm:spPr/>
    </dgm:pt>
    <dgm:pt modelId="{8DF22020-1279-4AC9-A5CD-E30D36E34A4A}" type="pres">
      <dgm:prSet presAssocID="{BA9B8371-633B-4760-8C13-F180F010BD54}" presName="FiveNodes_4_text" presStyleLbl="node1" presStyleIdx="4" presStyleCnt="5">
        <dgm:presLayoutVars>
          <dgm:bulletEnabled val="1"/>
        </dgm:presLayoutVars>
      </dgm:prSet>
      <dgm:spPr/>
    </dgm:pt>
    <dgm:pt modelId="{9F9FE108-3FF6-4D48-9DE4-52AA59968CA4}" type="pres">
      <dgm:prSet presAssocID="{BA9B8371-633B-4760-8C13-F180F010BD54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D0D5700F-F179-4540-B6A0-741F11954D9E}" type="presOf" srcId="{21BDE05B-E8CD-444A-A455-BF96EE986D97}" destId="{526B6B58-F84D-4CD3-8DCE-8987D0F48351}" srcOrd="0" destOrd="0" presId="urn:microsoft.com/office/officeart/2005/8/layout/vProcess5"/>
    <dgm:cxn modelId="{65FCBE21-921B-4345-B982-43246B14714B}" type="presOf" srcId="{F54DD84A-3C4A-4B3F-88D8-A4DBE92D5A18}" destId="{514B24DC-E4AA-47E1-BBCF-F61601BF39E7}" srcOrd="0" destOrd="0" presId="urn:microsoft.com/office/officeart/2005/8/layout/vProcess5"/>
    <dgm:cxn modelId="{0C712028-DFCB-4FC9-AC73-A1A2F4584F8B}" type="presOf" srcId="{16B2EA55-3F37-4F47-B678-876D9BF8B163}" destId="{39E2F5D6-9CC3-4356-B99A-5C1F0106F6AF}" srcOrd="0" destOrd="0" presId="urn:microsoft.com/office/officeart/2005/8/layout/vProcess5"/>
    <dgm:cxn modelId="{96B02A28-E175-47F9-876C-9E1B4B02AD84}" srcId="{BA9B8371-633B-4760-8C13-F180F010BD54}" destId="{CF06014D-B135-4EA5-99F0-636861486B08}" srcOrd="2" destOrd="0" parTransId="{70FFCAC0-2585-49F5-BF2E-B9F44F80E4BC}" sibTransId="{21BDE05B-E8CD-444A-A455-BF96EE986D97}"/>
    <dgm:cxn modelId="{49D59C28-CB51-445F-8CEC-D8EE8099C058}" srcId="{BA9B8371-633B-4760-8C13-F180F010BD54}" destId="{491444F9-2785-4B89-9157-9D2B6CFADFA5}" srcOrd="4" destOrd="0" parTransId="{8E250A7A-7522-46A4-951E-A0714668F077}" sibTransId="{0F77348C-2CF8-4546-9FCE-BE749168C78E}"/>
    <dgm:cxn modelId="{D5333C29-E222-434A-948A-6D1F538AF7B5}" type="presOf" srcId="{5E26D342-F180-4680-A8F1-757E9DAB8C51}" destId="{1CEA383B-1629-4C0F-8CE2-8D407AD06E76}" srcOrd="0" destOrd="0" presId="urn:microsoft.com/office/officeart/2005/8/layout/vProcess5"/>
    <dgm:cxn modelId="{C207913B-4359-495A-A2E2-A283777F36AE}" type="presOf" srcId="{F54DD84A-3C4A-4B3F-88D8-A4DBE92D5A18}" destId="{716A4E9B-1B28-4A98-B3B4-EBCFDBFB0714}" srcOrd="1" destOrd="0" presId="urn:microsoft.com/office/officeart/2005/8/layout/vProcess5"/>
    <dgm:cxn modelId="{552E033E-22BC-4112-9B7F-6837774A8F13}" type="presOf" srcId="{CF06014D-B135-4EA5-99F0-636861486B08}" destId="{0486BAB6-A50B-4D87-91DD-D9EAB92CE778}" srcOrd="1" destOrd="0" presId="urn:microsoft.com/office/officeart/2005/8/layout/vProcess5"/>
    <dgm:cxn modelId="{EF7C5E62-C9D4-48BE-A1C1-0A771512F51D}" srcId="{BA9B8371-633B-4760-8C13-F180F010BD54}" destId="{F5D54DDB-C2D1-49A2-842D-62107429B77F}" srcOrd="3" destOrd="0" parTransId="{0827D2D6-7FB0-4B82-B957-FBC02B9F6179}" sibTransId="{16B2EA55-3F37-4F47-B678-876D9BF8B163}"/>
    <dgm:cxn modelId="{222B2E48-E96F-4AD5-9C81-F64C878862AB}" type="presOf" srcId="{0EC47A62-BF6C-4BDB-9F56-F484DAF475F2}" destId="{7AB03C13-3666-4DA7-9C1B-73ACA3CB8A99}" srcOrd="0" destOrd="0" presId="urn:microsoft.com/office/officeart/2005/8/layout/vProcess5"/>
    <dgm:cxn modelId="{B894894F-2F38-429C-9D78-FFF79A16D58E}" type="presOf" srcId="{CF06014D-B135-4EA5-99F0-636861486B08}" destId="{6EBE98F8-F26C-413D-8812-856A75D5398E}" srcOrd="0" destOrd="0" presId="urn:microsoft.com/office/officeart/2005/8/layout/vProcess5"/>
    <dgm:cxn modelId="{01527172-3BF0-442E-B4DB-C04353DC8E03}" type="presOf" srcId="{491444F9-2785-4B89-9157-9D2B6CFADFA5}" destId="{3E944B8C-6093-4DB9-80CF-A3EB5C917BFF}" srcOrd="0" destOrd="0" presId="urn:microsoft.com/office/officeart/2005/8/layout/vProcess5"/>
    <dgm:cxn modelId="{D5FE9056-A81D-45BB-8422-E973A43C2F17}" type="presOf" srcId="{F5D54DDB-C2D1-49A2-842D-62107429B77F}" destId="{2C2F47A9-6BEF-42D6-ADDC-BE3068269370}" srcOrd="0" destOrd="0" presId="urn:microsoft.com/office/officeart/2005/8/layout/vProcess5"/>
    <dgm:cxn modelId="{8E74A078-6ABE-4189-BA84-109827175F87}" type="presOf" srcId="{BA9B8371-633B-4760-8C13-F180F010BD54}" destId="{DDACD326-051C-46CF-9C75-F5543A2E92F1}" srcOrd="0" destOrd="0" presId="urn:microsoft.com/office/officeart/2005/8/layout/vProcess5"/>
    <dgm:cxn modelId="{A51C088E-8402-4C15-93F6-68079A6D3A51}" type="presOf" srcId="{F5D54DDB-C2D1-49A2-842D-62107429B77F}" destId="{8DF22020-1279-4AC9-A5CD-E30D36E34A4A}" srcOrd="1" destOrd="0" presId="urn:microsoft.com/office/officeart/2005/8/layout/vProcess5"/>
    <dgm:cxn modelId="{7BEA2BB1-B813-4CFD-9525-A249A938DB4E}" srcId="{BA9B8371-633B-4760-8C13-F180F010BD54}" destId="{1FD7E985-78BA-4D3A-8655-BDA896EC98CA}" srcOrd="5" destOrd="0" parTransId="{DDEC3135-C049-41F3-BA2A-E5E77EF5CBA4}" sibTransId="{F2EB3BBF-FFEE-42CE-B6C5-08785CB2447A}"/>
    <dgm:cxn modelId="{677CC8BC-C60C-40A0-861C-32BC7695E0C3}" srcId="{BA9B8371-633B-4760-8C13-F180F010BD54}" destId="{C99023F6-568B-4EE6-9406-6911E921A601}" srcOrd="0" destOrd="0" parTransId="{F0157DD8-F944-413F-9586-0B0D571F30FF}" sibTransId="{5E26D342-F180-4680-A8F1-757E9DAB8C51}"/>
    <dgm:cxn modelId="{ACEBD7D4-4A02-425D-8E65-E0BC584DB875}" type="presOf" srcId="{491444F9-2785-4B89-9157-9D2B6CFADFA5}" destId="{9F9FE108-3FF6-4D48-9DE4-52AA59968CA4}" srcOrd="1" destOrd="0" presId="urn:microsoft.com/office/officeart/2005/8/layout/vProcess5"/>
    <dgm:cxn modelId="{ACBD30D9-2B30-4DDE-8BFF-913E057D104B}" type="presOf" srcId="{C99023F6-568B-4EE6-9406-6911E921A601}" destId="{1156CDC1-044A-4729-BD78-9135B7CE6717}" srcOrd="0" destOrd="0" presId="urn:microsoft.com/office/officeart/2005/8/layout/vProcess5"/>
    <dgm:cxn modelId="{D11B03F9-E19B-42A0-B145-E42087E64241}" type="presOf" srcId="{C99023F6-568B-4EE6-9406-6911E921A601}" destId="{A3EF3719-A73F-4E47-8953-B077AB72273F}" srcOrd="1" destOrd="0" presId="urn:microsoft.com/office/officeart/2005/8/layout/vProcess5"/>
    <dgm:cxn modelId="{F0E7FDFD-AE0B-4271-9818-9343B3762A51}" srcId="{BA9B8371-633B-4760-8C13-F180F010BD54}" destId="{F54DD84A-3C4A-4B3F-88D8-A4DBE92D5A18}" srcOrd="1" destOrd="0" parTransId="{52F3C417-1F19-408B-91A6-49FDA5B03F2E}" sibTransId="{0EC47A62-BF6C-4BDB-9F56-F484DAF475F2}"/>
    <dgm:cxn modelId="{32BAAE8E-F99A-48E9-B515-DA67890F4139}" type="presParOf" srcId="{DDACD326-051C-46CF-9C75-F5543A2E92F1}" destId="{B4C3EB40-1DF7-4963-89AD-EB79EDE9216C}" srcOrd="0" destOrd="0" presId="urn:microsoft.com/office/officeart/2005/8/layout/vProcess5"/>
    <dgm:cxn modelId="{75DF296B-6D7A-47C5-BBF4-81536C4DBC4E}" type="presParOf" srcId="{DDACD326-051C-46CF-9C75-F5543A2E92F1}" destId="{1156CDC1-044A-4729-BD78-9135B7CE6717}" srcOrd="1" destOrd="0" presId="urn:microsoft.com/office/officeart/2005/8/layout/vProcess5"/>
    <dgm:cxn modelId="{34DBC847-A60C-4361-9279-98B193B1BDF9}" type="presParOf" srcId="{DDACD326-051C-46CF-9C75-F5543A2E92F1}" destId="{514B24DC-E4AA-47E1-BBCF-F61601BF39E7}" srcOrd="2" destOrd="0" presId="urn:microsoft.com/office/officeart/2005/8/layout/vProcess5"/>
    <dgm:cxn modelId="{3EA2F996-F201-4AB8-9D85-78A5FA92609F}" type="presParOf" srcId="{DDACD326-051C-46CF-9C75-F5543A2E92F1}" destId="{6EBE98F8-F26C-413D-8812-856A75D5398E}" srcOrd="3" destOrd="0" presId="urn:microsoft.com/office/officeart/2005/8/layout/vProcess5"/>
    <dgm:cxn modelId="{C3956EF1-7F82-4817-A3F0-3F8771275EE4}" type="presParOf" srcId="{DDACD326-051C-46CF-9C75-F5543A2E92F1}" destId="{2C2F47A9-6BEF-42D6-ADDC-BE3068269370}" srcOrd="4" destOrd="0" presId="urn:microsoft.com/office/officeart/2005/8/layout/vProcess5"/>
    <dgm:cxn modelId="{8DBB9609-D364-481B-A68C-4AAD41F336AD}" type="presParOf" srcId="{DDACD326-051C-46CF-9C75-F5543A2E92F1}" destId="{3E944B8C-6093-4DB9-80CF-A3EB5C917BFF}" srcOrd="5" destOrd="0" presId="urn:microsoft.com/office/officeart/2005/8/layout/vProcess5"/>
    <dgm:cxn modelId="{3BF40E2B-CD33-48BD-8264-1336D8BF0460}" type="presParOf" srcId="{DDACD326-051C-46CF-9C75-F5543A2E92F1}" destId="{1CEA383B-1629-4C0F-8CE2-8D407AD06E76}" srcOrd="6" destOrd="0" presId="urn:microsoft.com/office/officeart/2005/8/layout/vProcess5"/>
    <dgm:cxn modelId="{DD66E845-DD7A-4D80-B8E5-96D69D260723}" type="presParOf" srcId="{DDACD326-051C-46CF-9C75-F5543A2E92F1}" destId="{7AB03C13-3666-4DA7-9C1B-73ACA3CB8A99}" srcOrd="7" destOrd="0" presId="urn:microsoft.com/office/officeart/2005/8/layout/vProcess5"/>
    <dgm:cxn modelId="{26AC6060-65F8-44AC-B5FA-5B323B578A08}" type="presParOf" srcId="{DDACD326-051C-46CF-9C75-F5543A2E92F1}" destId="{526B6B58-F84D-4CD3-8DCE-8987D0F48351}" srcOrd="8" destOrd="0" presId="urn:microsoft.com/office/officeart/2005/8/layout/vProcess5"/>
    <dgm:cxn modelId="{67DBF312-AA17-4C95-B9BF-02E9DB360CB0}" type="presParOf" srcId="{DDACD326-051C-46CF-9C75-F5543A2E92F1}" destId="{39E2F5D6-9CC3-4356-B99A-5C1F0106F6AF}" srcOrd="9" destOrd="0" presId="urn:microsoft.com/office/officeart/2005/8/layout/vProcess5"/>
    <dgm:cxn modelId="{9269E0C1-20A9-4F64-9A3D-27851D9D7C20}" type="presParOf" srcId="{DDACD326-051C-46CF-9C75-F5543A2E92F1}" destId="{A3EF3719-A73F-4E47-8953-B077AB72273F}" srcOrd="10" destOrd="0" presId="urn:microsoft.com/office/officeart/2005/8/layout/vProcess5"/>
    <dgm:cxn modelId="{E97DAA5E-067A-4437-A375-7F36D0C531C6}" type="presParOf" srcId="{DDACD326-051C-46CF-9C75-F5543A2E92F1}" destId="{716A4E9B-1B28-4A98-B3B4-EBCFDBFB0714}" srcOrd="11" destOrd="0" presId="urn:microsoft.com/office/officeart/2005/8/layout/vProcess5"/>
    <dgm:cxn modelId="{C048FA69-81BE-4A08-AA57-52C5C39B66DF}" type="presParOf" srcId="{DDACD326-051C-46CF-9C75-F5543A2E92F1}" destId="{0486BAB6-A50B-4D87-91DD-D9EAB92CE778}" srcOrd="12" destOrd="0" presId="urn:microsoft.com/office/officeart/2005/8/layout/vProcess5"/>
    <dgm:cxn modelId="{2D44BAB6-F215-4AE0-99D2-878BCE848AD7}" type="presParOf" srcId="{DDACD326-051C-46CF-9C75-F5543A2E92F1}" destId="{8DF22020-1279-4AC9-A5CD-E30D36E34A4A}" srcOrd="13" destOrd="0" presId="urn:microsoft.com/office/officeart/2005/8/layout/vProcess5"/>
    <dgm:cxn modelId="{86BCEA42-B5CC-4CC6-82CE-327B561A825F}" type="presParOf" srcId="{DDACD326-051C-46CF-9C75-F5543A2E92F1}" destId="{9F9FE108-3FF6-4D48-9DE4-52AA59968CA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71981C0-3B53-45D4-AE65-3B4CF920943D}" type="doc">
      <dgm:prSet loTypeId="urn:microsoft.com/office/officeart/2005/8/layout/vList6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D516C9C1-DD82-49E5-8D21-3E51BCEA6CCF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Primeiro</a:t>
          </a:r>
        </a:p>
      </dgm:t>
    </dgm:pt>
    <dgm:pt modelId="{293AECF3-3A2D-4163-AA39-80DD8501BA66}" type="parTrans" cxnId="{8CCDB8AB-79B6-41E7-90CD-FBD2E1B8376E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9605519F-E37F-40DE-9CB2-EF8662B00C5F}" type="sibTrans" cxnId="{8CCDB8AB-79B6-41E7-90CD-FBD2E1B8376E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57A4D6F5-51E6-421F-A8E1-E8987BDAF840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O mais determinante: as doenças. </a:t>
          </a:r>
        </a:p>
      </dgm:t>
    </dgm:pt>
    <dgm:pt modelId="{0B3CD3A9-90FF-4DC8-AA67-00AEC0AC07F5}" type="parTrans" cxnId="{CCAD90EB-65CF-4F8C-A9A8-584D60F3D898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153DCE5B-69E5-4D21-9BED-C07A54F0B844}" type="sibTrans" cxnId="{CCAD90EB-65CF-4F8C-A9A8-584D60F3D898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D82AA90B-A24A-4163-8921-300F91A72473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Quarto</a:t>
          </a:r>
        </a:p>
      </dgm:t>
    </dgm:pt>
    <dgm:pt modelId="{C6C9D4DE-65C9-4548-A0E2-792CD2CB12BA}" type="parTrans" cxnId="{E0E41526-EB10-47EE-AFB7-453BF4C731A5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AB33CCE2-EB6D-47D7-9DB6-574704537C61}" type="sibTrans" cxnId="{E0E41526-EB10-47EE-AFB7-453BF4C731A5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923B96CC-05AC-4009-B097-39A37F8D0F82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O conhecimento dos conquistadores sobre os astecas e incas.</a:t>
          </a:r>
        </a:p>
      </dgm:t>
    </dgm:pt>
    <dgm:pt modelId="{99A30846-D569-46FE-A002-7E8828F58335}" type="parTrans" cxnId="{617E972A-AA1D-448D-A186-26ABFB07058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24FE8EA7-6C34-484A-A545-4C325D99BFF0}" type="sibTrans" cxnId="{617E972A-AA1D-448D-A186-26ABFB07058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F720E414-79AD-4555-8451-B40CCF9F534B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Segundo</a:t>
          </a:r>
        </a:p>
      </dgm:t>
    </dgm:pt>
    <dgm:pt modelId="{70820081-7BAC-4305-9AE5-5DBE89026054}" type="parTrans" cxnId="{7F243D46-1F50-4B91-99A2-4AB85E77063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6D02C1AF-13AD-409B-A0DF-93F25CABD83E}" type="sibTrans" cxnId="{7F243D46-1F50-4B91-99A2-4AB85E77063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570376DE-0DBF-405E-BE74-895C58A542DD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Terceiro </a:t>
          </a:r>
        </a:p>
      </dgm:t>
    </dgm:pt>
    <dgm:pt modelId="{539B70DE-806B-4D4F-B581-FD1671252676}" type="parTrans" cxnId="{DBD574D9-322A-4821-9B65-9C6CD7FF167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DFAB3F62-9BF6-43A8-849D-7D652AD45E4C}" type="sibTrans" cxnId="{DBD574D9-322A-4821-9B65-9C6CD7FF167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B5B93FB8-5B2F-41C4-A278-331865BD2D87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Os espanhóis aproveitaram a  rivalidade entre os ameríndios.</a:t>
          </a:r>
        </a:p>
      </dgm:t>
    </dgm:pt>
    <dgm:pt modelId="{47261F17-AB89-45C8-AA14-4AF9D5F69059}" type="parTrans" cxnId="{FE1FC86A-C169-4C61-AA26-1803FC700827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FD1CA791-8422-44AA-8AA5-62DB277CFB11}" type="sibTrans" cxnId="{FE1FC86A-C169-4C61-AA26-1803FC700827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EAE8F643-A737-4227-A075-519E6EB0536A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As armas dos conquistadores. </a:t>
          </a:r>
        </a:p>
      </dgm:t>
    </dgm:pt>
    <dgm:pt modelId="{7BE6EA87-0EF8-415A-83BE-AE689FF03CF4}" type="parTrans" cxnId="{A0BE6FFD-6100-42D1-9A1A-39EC7B3FAEDD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AE524316-8783-47EA-8B9B-AB79A185765B}" type="sibTrans" cxnId="{A0BE6FFD-6100-42D1-9A1A-39EC7B3FAEDD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5DE1A374-AB02-45E2-821B-228AAD66A33C}" type="pres">
      <dgm:prSet presAssocID="{F71981C0-3B53-45D4-AE65-3B4CF920943D}" presName="Name0" presStyleCnt="0">
        <dgm:presLayoutVars>
          <dgm:dir/>
          <dgm:animLvl val="lvl"/>
          <dgm:resizeHandles/>
        </dgm:presLayoutVars>
      </dgm:prSet>
      <dgm:spPr/>
    </dgm:pt>
    <dgm:pt modelId="{15E4573E-0E9F-4365-8B2D-E32470996B45}" type="pres">
      <dgm:prSet presAssocID="{D516C9C1-DD82-49E5-8D21-3E51BCEA6CCF}" presName="linNode" presStyleCnt="0"/>
      <dgm:spPr/>
    </dgm:pt>
    <dgm:pt modelId="{4FFF4CFE-4B03-413C-8422-E1925BC058EE}" type="pres">
      <dgm:prSet presAssocID="{D516C9C1-DD82-49E5-8D21-3E51BCEA6CCF}" presName="parentShp" presStyleLbl="node1" presStyleIdx="0" presStyleCnt="4" custScaleX="63433">
        <dgm:presLayoutVars>
          <dgm:bulletEnabled val="1"/>
        </dgm:presLayoutVars>
      </dgm:prSet>
      <dgm:spPr/>
    </dgm:pt>
    <dgm:pt modelId="{B82F3C66-0DCF-401E-A473-6B17A2D37CED}" type="pres">
      <dgm:prSet presAssocID="{D516C9C1-DD82-49E5-8D21-3E51BCEA6CCF}" presName="childShp" presStyleLbl="bgAccFollowNode1" presStyleIdx="0" presStyleCnt="4" custScaleX="116049">
        <dgm:presLayoutVars>
          <dgm:bulletEnabled val="1"/>
        </dgm:presLayoutVars>
      </dgm:prSet>
      <dgm:spPr/>
    </dgm:pt>
    <dgm:pt modelId="{6B8AAA20-0331-4451-B193-DAC856F6C577}" type="pres">
      <dgm:prSet presAssocID="{9605519F-E37F-40DE-9CB2-EF8662B00C5F}" presName="spacing" presStyleCnt="0"/>
      <dgm:spPr/>
    </dgm:pt>
    <dgm:pt modelId="{9B892565-7222-4849-9B1D-7728443877E8}" type="pres">
      <dgm:prSet presAssocID="{F720E414-79AD-4555-8451-B40CCF9F534B}" presName="linNode" presStyleCnt="0"/>
      <dgm:spPr/>
    </dgm:pt>
    <dgm:pt modelId="{1DA5193E-6F3E-4BAC-9BD8-DE875F2D45D0}" type="pres">
      <dgm:prSet presAssocID="{F720E414-79AD-4555-8451-B40CCF9F534B}" presName="parentShp" presStyleLbl="node1" presStyleIdx="1" presStyleCnt="4" custScaleX="63433">
        <dgm:presLayoutVars>
          <dgm:bulletEnabled val="1"/>
        </dgm:presLayoutVars>
      </dgm:prSet>
      <dgm:spPr/>
    </dgm:pt>
    <dgm:pt modelId="{0919A985-D470-488B-B8E8-9F2241DE75C3}" type="pres">
      <dgm:prSet presAssocID="{F720E414-79AD-4555-8451-B40CCF9F534B}" presName="childShp" presStyleLbl="bgAccFollowNode1" presStyleIdx="1" presStyleCnt="4" custScaleX="116049">
        <dgm:presLayoutVars>
          <dgm:bulletEnabled val="1"/>
        </dgm:presLayoutVars>
      </dgm:prSet>
      <dgm:spPr/>
    </dgm:pt>
    <dgm:pt modelId="{6C6951B3-8430-461D-AE50-F21ACF9CC792}" type="pres">
      <dgm:prSet presAssocID="{6D02C1AF-13AD-409B-A0DF-93F25CABD83E}" presName="spacing" presStyleCnt="0"/>
      <dgm:spPr/>
    </dgm:pt>
    <dgm:pt modelId="{F495A6EC-26C9-4985-B0FE-D887EAA86CDB}" type="pres">
      <dgm:prSet presAssocID="{570376DE-0DBF-405E-BE74-895C58A542DD}" presName="linNode" presStyleCnt="0"/>
      <dgm:spPr/>
    </dgm:pt>
    <dgm:pt modelId="{6D071F4D-5A6A-468C-B652-1B1FE8F51077}" type="pres">
      <dgm:prSet presAssocID="{570376DE-0DBF-405E-BE74-895C58A542DD}" presName="parentShp" presStyleLbl="node1" presStyleIdx="2" presStyleCnt="4" custScaleX="63433">
        <dgm:presLayoutVars>
          <dgm:bulletEnabled val="1"/>
        </dgm:presLayoutVars>
      </dgm:prSet>
      <dgm:spPr/>
    </dgm:pt>
    <dgm:pt modelId="{5F6AAB8E-2A6A-437E-AEA5-8F479B3A2DA6}" type="pres">
      <dgm:prSet presAssocID="{570376DE-0DBF-405E-BE74-895C58A542DD}" presName="childShp" presStyleLbl="bgAccFollowNode1" presStyleIdx="2" presStyleCnt="4" custScaleX="116049">
        <dgm:presLayoutVars>
          <dgm:bulletEnabled val="1"/>
        </dgm:presLayoutVars>
      </dgm:prSet>
      <dgm:spPr/>
    </dgm:pt>
    <dgm:pt modelId="{7ECD68AE-0138-4992-BE67-465229E6D0A7}" type="pres">
      <dgm:prSet presAssocID="{DFAB3F62-9BF6-43A8-849D-7D652AD45E4C}" presName="spacing" presStyleCnt="0"/>
      <dgm:spPr/>
    </dgm:pt>
    <dgm:pt modelId="{89F55845-741D-4580-A2B7-526B311C605E}" type="pres">
      <dgm:prSet presAssocID="{D82AA90B-A24A-4163-8921-300F91A72473}" presName="linNode" presStyleCnt="0"/>
      <dgm:spPr/>
    </dgm:pt>
    <dgm:pt modelId="{298D8F71-1074-4A61-86B0-3633C241A8F0}" type="pres">
      <dgm:prSet presAssocID="{D82AA90B-A24A-4163-8921-300F91A72473}" presName="parentShp" presStyleLbl="node1" presStyleIdx="3" presStyleCnt="4" custScaleX="63433">
        <dgm:presLayoutVars>
          <dgm:bulletEnabled val="1"/>
        </dgm:presLayoutVars>
      </dgm:prSet>
      <dgm:spPr/>
    </dgm:pt>
    <dgm:pt modelId="{A441A5CF-E839-4A8A-AB45-ADFF83D0B0C6}" type="pres">
      <dgm:prSet presAssocID="{D82AA90B-A24A-4163-8921-300F91A72473}" presName="childShp" presStyleLbl="bgAccFollowNode1" presStyleIdx="3" presStyleCnt="4" custScaleX="116049">
        <dgm:presLayoutVars>
          <dgm:bulletEnabled val="1"/>
        </dgm:presLayoutVars>
      </dgm:prSet>
      <dgm:spPr/>
    </dgm:pt>
  </dgm:ptLst>
  <dgm:cxnLst>
    <dgm:cxn modelId="{94EF690C-6640-4029-B437-B03954AC52C4}" type="presOf" srcId="{EAE8F643-A737-4227-A075-519E6EB0536A}" destId="{5F6AAB8E-2A6A-437E-AEA5-8F479B3A2DA6}" srcOrd="0" destOrd="0" presId="urn:microsoft.com/office/officeart/2005/8/layout/vList6"/>
    <dgm:cxn modelId="{51200919-DD53-4525-B8DF-4FF16172F50C}" type="presOf" srcId="{D516C9C1-DD82-49E5-8D21-3E51BCEA6CCF}" destId="{4FFF4CFE-4B03-413C-8422-E1925BC058EE}" srcOrd="0" destOrd="0" presId="urn:microsoft.com/office/officeart/2005/8/layout/vList6"/>
    <dgm:cxn modelId="{E0E41526-EB10-47EE-AFB7-453BF4C731A5}" srcId="{F71981C0-3B53-45D4-AE65-3B4CF920943D}" destId="{D82AA90B-A24A-4163-8921-300F91A72473}" srcOrd="3" destOrd="0" parTransId="{C6C9D4DE-65C9-4548-A0E2-792CD2CB12BA}" sibTransId="{AB33CCE2-EB6D-47D7-9DB6-574704537C61}"/>
    <dgm:cxn modelId="{B904A427-C540-4979-B288-5CF14A4858AC}" type="presOf" srcId="{F71981C0-3B53-45D4-AE65-3B4CF920943D}" destId="{5DE1A374-AB02-45E2-821B-228AAD66A33C}" srcOrd="0" destOrd="0" presId="urn:microsoft.com/office/officeart/2005/8/layout/vList6"/>
    <dgm:cxn modelId="{617E972A-AA1D-448D-A186-26ABFB070586}" srcId="{D82AA90B-A24A-4163-8921-300F91A72473}" destId="{923B96CC-05AC-4009-B097-39A37F8D0F82}" srcOrd="0" destOrd="0" parTransId="{99A30846-D569-46FE-A002-7E8828F58335}" sibTransId="{24FE8EA7-6C34-484A-A545-4C325D99BFF0}"/>
    <dgm:cxn modelId="{47E6952C-C2AB-4F07-B393-B2584C254AF6}" type="presOf" srcId="{B5B93FB8-5B2F-41C4-A278-331865BD2D87}" destId="{0919A985-D470-488B-B8E8-9F2241DE75C3}" srcOrd="0" destOrd="0" presId="urn:microsoft.com/office/officeart/2005/8/layout/vList6"/>
    <dgm:cxn modelId="{7F243D46-1F50-4B91-99A2-4AB85E770639}" srcId="{F71981C0-3B53-45D4-AE65-3B4CF920943D}" destId="{F720E414-79AD-4555-8451-B40CCF9F534B}" srcOrd="1" destOrd="0" parTransId="{70820081-7BAC-4305-9AE5-5DBE89026054}" sibTransId="{6D02C1AF-13AD-409B-A0DF-93F25CABD83E}"/>
    <dgm:cxn modelId="{FE1FC86A-C169-4C61-AA26-1803FC700827}" srcId="{F720E414-79AD-4555-8451-B40CCF9F534B}" destId="{B5B93FB8-5B2F-41C4-A278-331865BD2D87}" srcOrd="0" destOrd="0" parTransId="{47261F17-AB89-45C8-AA14-4AF9D5F69059}" sibTransId="{FD1CA791-8422-44AA-8AA5-62DB277CFB11}"/>
    <dgm:cxn modelId="{63CB3972-E56B-4426-AB5A-65C37BFB8CBD}" type="presOf" srcId="{D82AA90B-A24A-4163-8921-300F91A72473}" destId="{298D8F71-1074-4A61-86B0-3633C241A8F0}" srcOrd="0" destOrd="0" presId="urn:microsoft.com/office/officeart/2005/8/layout/vList6"/>
    <dgm:cxn modelId="{E5D9238C-7845-40F9-BFA0-CD49E1A82F66}" type="presOf" srcId="{570376DE-0DBF-405E-BE74-895C58A542DD}" destId="{6D071F4D-5A6A-468C-B652-1B1FE8F51077}" srcOrd="0" destOrd="0" presId="urn:microsoft.com/office/officeart/2005/8/layout/vList6"/>
    <dgm:cxn modelId="{8CCDB8AB-79B6-41E7-90CD-FBD2E1B8376E}" srcId="{F71981C0-3B53-45D4-AE65-3B4CF920943D}" destId="{D516C9C1-DD82-49E5-8D21-3E51BCEA6CCF}" srcOrd="0" destOrd="0" parTransId="{293AECF3-3A2D-4163-AA39-80DD8501BA66}" sibTransId="{9605519F-E37F-40DE-9CB2-EF8662B00C5F}"/>
    <dgm:cxn modelId="{38AB7ABD-28C3-414D-B263-A6B0F44CE509}" type="presOf" srcId="{57A4D6F5-51E6-421F-A8E1-E8987BDAF840}" destId="{B82F3C66-0DCF-401E-A473-6B17A2D37CED}" srcOrd="0" destOrd="0" presId="urn:microsoft.com/office/officeart/2005/8/layout/vList6"/>
    <dgm:cxn modelId="{DBD574D9-322A-4821-9B65-9C6CD7FF1679}" srcId="{F71981C0-3B53-45D4-AE65-3B4CF920943D}" destId="{570376DE-0DBF-405E-BE74-895C58A542DD}" srcOrd="2" destOrd="0" parTransId="{539B70DE-806B-4D4F-B581-FD1671252676}" sibTransId="{DFAB3F62-9BF6-43A8-849D-7D652AD45E4C}"/>
    <dgm:cxn modelId="{4E07CEDB-EE21-4F0D-B266-7754977DE9D2}" type="presOf" srcId="{F720E414-79AD-4555-8451-B40CCF9F534B}" destId="{1DA5193E-6F3E-4BAC-9BD8-DE875F2D45D0}" srcOrd="0" destOrd="0" presId="urn:microsoft.com/office/officeart/2005/8/layout/vList6"/>
    <dgm:cxn modelId="{EF91ABEA-D1D5-4153-927B-DBEFD5414E42}" type="presOf" srcId="{923B96CC-05AC-4009-B097-39A37F8D0F82}" destId="{A441A5CF-E839-4A8A-AB45-ADFF83D0B0C6}" srcOrd="0" destOrd="0" presId="urn:microsoft.com/office/officeart/2005/8/layout/vList6"/>
    <dgm:cxn modelId="{CCAD90EB-65CF-4F8C-A9A8-584D60F3D898}" srcId="{D516C9C1-DD82-49E5-8D21-3E51BCEA6CCF}" destId="{57A4D6F5-51E6-421F-A8E1-E8987BDAF840}" srcOrd="0" destOrd="0" parTransId="{0B3CD3A9-90FF-4DC8-AA67-00AEC0AC07F5}" sibTransId="{153DCE5B-69E5-4D21-9BED-C07A54F0B844}"/>
    <dgm:cxn modelId="{A0BE6FFD-6100-42D1-9A1A-39EC7B3FAEDD}" srcId="{570376DE-0DBF-405E-BE74-895C58A542DD}" destId="{EAE8F643-A737-4227-A075-519E6EB0536A}" srcOrd="0" destOrd="0" parTransId="{7BE6EA87-0EF8-415A-83BE-AE689FF03CF4}" sibTransId="{AE524316-8783-47EA-8B9B-AB79A185765B}"/>
    <dgm:cxn modelId="{49C2EB7F-B852-4430-9523-AB8972FF1329}" type="presParOf" srcId="{5DE1A374-AB02-45E2-821B-228AAD66A33C}" destId="{15E4573E-0E9F-4365-8B2D-E32470996B45}" srcOrd="0" destOrd="0" presId="urn:microsoft.com/office/officeart/2005/8/layout/vList6"/>
    <dgm:cxn modelId="{91CEF222-1978-48EF-9260-30C43C3CFE02}" type="presParOf" srcId="{15E4573E-0E9F-4365-8B2D-E32470996B45}" destId="{4FFF4CFE-4B03-413C-8422-E1925BC058EE}" srcOrd="0" destOrd="0" presId="urn:microsoft.com/office/officeart/2005/8/layout/vList6"/>
    <dgm:cxn modelId="{29FE8990-80EA-4BEC-89DA-992DB531E484}" type="presParOf" srcId="{15E4573E-0E9F-4365-8B2D-E32470996B45}" destId="{B82F3C66-0DCF-401E-A473-6B17A2D37CED}" srcOrd="1" destOrd="0" presId="urn:microsoft.com/office/officeart/2005/8/layout/vList6"/>
    <dgm:cxn modelId="{23373A17-C30A-4E9E-91B7-2D597545E7D2}" type="presParOf" srcId="{5DE1A374-AB02-45E2-821B-228AAD66A33C}" destId="{6B8AAA20-0331-4451-B193-DAC856F6C577}" srcOrd="1" destOrd="0" presId="urn:microsoft.com/office/officeart/2005/8/layout/vList6"/>
    <dgm:cxn modelId="{8B416070-4D2B-4449-B769-5870D73594C5}" type="presParOf" srcId="{5DE1A374-AB02-45E2-821B-228AAD66A33C}" destId="{9B892565-7222-4849-9B1D-7728443877E8}" srcOrd="2" destOrd="0" presId="urn:microsoft.com/office/officeart/2005/8/layout/vList6"/>
    <dgm:cxn modelId="{08251709-4904-41F0-AF21-52B8BB7191A3}" type="presParOf" srcId="{9B892565-7222-4849-9B1D-7728443877E8}" destId="{1DA5193E-6F3E-4BAC-9BD8-DE875F2D45D0}" srcOrd="0" destOrd="0" presId="urn:microsoft.com/office/officeart/2005/8/layout/vList6"/>
    <dgm:cxn modelId="{470E2082-55BE-48F2-8D5B-3BF31FD8B519}" type="presParOf" srcId="{9B892565-7222-4849-9B1D-7728443877E8}" destId="{0919A985-D470-488B-B8E8-9F2241DE75C3}" srcOrd="1" destOrd="0" presId="urn:microsoft.com/office/officeart/2005/8/layout/vList6"/>
    <dgm:cxn modelId="{FA9A1F97-CCE1-4B0A-B61A-F2B9DA4D7B89}" type="presParOf" srcId="{5DE1A374-AB02-45E2-821B-228AAD66A33C}" destId="{6C6951B3-8430-461D-AE50-F21ACF9CC792}" srcOrd="3" destOrd="0" presId="urn:microsoft.com/office/officeart/2005/8/layout/vList6"/>
    <dgm:cxn modelId="{74E15B22-0C5A-4477-9491-A62CE17635D5}" type="presParOf" srcId="{5DE1A374-AB02-45E2-821B-228AAD66A33C}" destId="{F495A6EC-26C9-4985-B0FE-D887EAA86CDB}" srcOrd="4" destOrd="0" presId="urn:microsoft.com/office/officeart/2005/8/layout/vList6"/>
    <dgm:cxn modelId="{05C60593-404C-48C1-83DC-B3DEB5918B4E}" type="presParOf" srcId="{F495A6EC-26C9-4985-B0FE-D887EAA86CDB}" destId="{6D071F4D-5A6A-468C-B652-1B1FE8F51077}" srcOrd="0" destOrd="0" presId="urn:microsoft.com/office/officeart/2005/8/layout/vList6"/>
    <dgm:cxn modelId="{6ED2BC4A-F4DF-4320-9D5A-3191FCA45114}" type="presParOf" srcId="{F495A6EC-26C9-4985-B0FE-D887EAA86CDB}" destId="{5F6AAB8E-2A6A-437E-AEA5-8F479B3A2DA6}" srcOrd="1" destOrd="0" presId="urn:microsoft.com/office/officeart/2005/8/layout/vList6"/>
    <dgm:cxn modelId="{E6F649FA-7B2C-4702-9FDE-51AF0EBFC9B0}" type="presParOf" srcId="{5DE1A374-AB02-45E2-821B-228AAD66A33C}" destId="{7ECD68AE-0138-4992-BE67-465229E6D0A7}" srcOrd="5" destOrd="0" presId="urn:microsoft.com/office/officeart/2005/8/layout/vList6"/>
    <dgm:cxn modelId="{4D946C05-F49A-4F40-BA7F-DD9D89AFC2B7}" type="presParOf" srcId="{5DE1A374-AB02-45E2-821B-228AAD66A33C}" destId="{89F55845-741D-4580-A2B7-526B311C605E}" srcOrd="6" destOrd="0" presId="urn:microsoft.com/office/officeart/2005/8/layout/vList6"/>
    <dgm:cxn modelId="{B01F8287-30C9-45F1-B531-46820862F2FA}" type="presParOf" srcId="{89F55845-741D-4580-A2B7-526B311C605E}" destId="{298D8F71-1074-4A61-86B0-3633C241A8F0}" srcOrd="0" destOrd="0" presId="urn:microsoft.com/office/officeart/2005/8/layout/vList6"/>
    <dgm:cxn modelId="{A8779DE2-B9EB-4BD2-BD42-D03E766934E8}" type="presParOf" srcId="{89F55845-741D-4580-A2B7-526B311C605E}" destId="{A441A5CF-E839-4A8A-AB45-ADFF83D0B0C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6074DD7-F3E4-4AF3-909B-08230A403454}" type="doc">
      <dgm:prSet loTypeId="urn:microsoft.com/office/officeart/2005/8/layout/lProcess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8D314B79-DAEE-462E-8F27-6F6E2686ADFD}">
      <dgm:prSet phldrT="[Texto]" custT="1"/>
      <dgm:spPr/>
      <dgm:t>
        <a:bodyPr/>
        <a:lstStyle/>
        <a:p>
          <a:r>
            <a:rPr lang="pt-BR" sz="2500" b="1" dirty="0">
              <a:latin typeface="Roboto" pitchFamily="2" charset="0"/>
              <a:ea typeface="Roboto" pitchFamily="2" charset="0"/>
            </a:rPr>
            <a:t>Mineração </a:t>
          </a:r>
        </a:p>
      </dgm:t>
    </dgm:pt>
    <dgm:pt modelId="{74E6C413-BF14-4B80-9E6B-6FB055F20C8C}" type="parTrans" cxnId="{A85BD167-A0FC-4DD8-A6DB-C991505D7F95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C967076D-394F-465A-9EC1-57FA2346A090}" type="sibTrans" cxnId="{A85BD167-A0FC-4DD8-A6DB-C991505D7F95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3E79476A-49A6-46E1-A404-34594B14197E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O rei distribuiu lotes auríferos àqueles que tivessem dinheiro para iniciar sua exploração. </a:t>
          </a:r>
        </a:p>
      </dgm:t>
    </dgm:pt>
    <dgm:pt modelId="{163F4D98-54D5-4F80-83A1-59E216DF9002}" type="parTrans" cxnId="{582FF088-153F-43A8-AECC-D4AE3FA836A7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E3A551CB-31C3-408B-AEF3-CD975841E4B8}" type="sibTrans" cxnId="{582FF088-153F-43A8-AECC-D4AE3FA836A7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1E2AC27D-BEBC-4801-9A22-F118FAF999EE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A extração da prata deveria ser feita pelos indígenas, por meio da </a:t>
          </a:r>
          <a:r>
            <a:rPr lang="pt-BR" sz="2500" i="1" dirty="0">
              <a:latin typeface="Roboto" pitchFamily="2" charset="0"/>
              <a:ea typeface="Roboto" pitchFamily="2" charset="0"/>
            </a:rPr>
            <a:t>mita </a:t>
          </a:r>
          <a:r>
            <a:rPr lang="pt-BR" sz="2500" dirty="0">
              <a:latin typeface="Roboto" pitchFamily="2" charset="0"/>
              <a:ea typeface="Roboto" pitchFamily="2" charset="0"/>
            </a:rPr>
            <a:t>e da </a:t>
          </a:r>
          <a:r>
            <a:rPr lang="pt-BR" sz="2500" i="1" dirty="0">
              <a:latin typeface="Roboto" pitchFamily="2" charset="0"/>
              <a:ea typeface="Roboto" pitchFamily="2" charset="0"/>
            </a:rPr>
            <a:t>encomienda</a:t>
          </a:r>
          <a:r>
            <a:rPr lang="pt-BR" sz="2500" dirty="0">
              <a:latin typeface="Roboto" pitchFamily="2" charset="0"/>
              <a:ea typeface="Roboto" pitchFamily="2" charset="0"/>
            </a:rPr>
            <a:t>. </a:t>
          </a:r>
        </a:p>
      </dgm:t>
    </dgm:pt>
    <dgm:pt modelId="{FEE56824-B239-413B-8409-32A2586570A9}" type="parTrans" cxnId="{1FFB5270-3ED6-4DF3-A2F4-DD02764CC5E2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5DDEB46C-BFAE-4277-8576-BC42C7052071}" type="sibTrans" cxnId="{1FFB5270-3ED6-4DF3-A2F4-DD02764CC5E2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6CB4551D-CED6-4F86-81E1-D8613C79DBA7}">
      <dgm:prSet phldrT="[Texto]" custT="1"/>
      <dgm:spPr/>
      <dgm:t>
        <a:bodyPr/>
        <a:lstStyle/>
        <a:p>
          <a:r>
            <a:rPr lang="pt-BR" sz="2500" b="1" dirty="0">
              <a:latin typeface="Roboto" pitchFamily="2" charset="0"/>
              <a:ea typeface="Roboto" pitchFamily="2" charset="0"/>
            </a:rPr>
            <a:t>Agropecuária </a:t>
          </a:r>
        </a:p>
      </dgm:t>
    </dgm:pt>
    <dgm:pt modelId="{353E4E05-D501-4182-91F3-EFFC7BB143E8}" type="parTrans" cxnId="{BBCE687C-37BA-4A2F-B350-660B1F1CBCCB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8DE426DF-7384-4B77-87A0-FE50B822BB7E}" type="sibTrans" cxnId="{BBCE687C-37BA-4A2F-B350-660B1F1CBCCB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E5E4BCE3-6365-4B5D-9986-85875B681C24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A agropecuária ocorria em grandes propriedades, denominadas </a:t>
          </a:r>
          <a:r>
            <a:rPr lang="pt-BR" sz="2500" i="1" dirty="0">
              <a:latin typeface="Roboto" pitchFamily="2" charset="0"/>
              <a:ea typeface="Roboto" pitchFamily="2" charset="0"/>
            </a:rPr>
            <a:t>plantations</a:t>
          </a:r>
          <a:r>
            <a:rPr lang="pt-BR" sz="2500" dirty="0">
              <a:latin typeface="Roboto" pitchFamily="2" charset="0"/>
              <a:ea typeface="Roboto" pitchFamily="2" charset="0"/>
            </a:rPr>
            <a:t>. </a:t>
          </a:r>
        </a:p>
      </dgm:t>
    </dgm:pt>
    <dgm:pt modelId="{F10AB352-5858-4E21-B2A4-AF91C10516B6}" type="parTrans" cxnId="{F113DD54-55BB-4E5F-9289-9BCF7DEB740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FF52DC17-36B6-4487-812E-28C1DEFB203B}" type="sibTrans" cxnId="{F113DD54-55BB-4E5F-9289-9BCF7DEB740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D5BD5AF-BBA2-472F-B063-47F648B9CFC4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A mão de obra utilizada era de africanos escravizados. </a:t>
          </a:r>
        </a:p>
      </dgm:t>
    </dgm:pt>
    <dgm:pt modelId="{085AC27D-4F94-4B02-893F-D29B05FB98BC}" type="parTrans" cxnId="{9BAE825D-BAC3-4437-9788-CB27FF4A7A42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6613950E-8242-48F6-B490-F0E3D730EC91}" type="sibTrans" cxnId="{9BAE825D-BAC3-4437-9788-CB27FF4A7A42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A574EA80-669A-44C2-9F3E-7E6F317DEB0D}" type="pres">
      <dgm:prSet presAssocID="{26074DD7-F3E4-4AF3-909B-08230A403454}" presName="theList" presStyleCnt="0">
        <dgm:presLayoutVars>
          <dgm:dir/>
          <dgm:animLvl val="lvl"/>
          <dgm:resizeHandles val="exact"/>
        </dgm:presLayoutVars>
      </dgm:prSet>
      <dgm:spPr/>
    </dgm:pt>
    <dgm:pt modelId="{55EB6DB2-3723-44E1-AC47-32AEF82BE435}" type="pres">
      <dgm:prSet presAssocID="{8D314B79-DAEE-462E-8F27-6F6E2686ADFD}" presName="compNode" presStyleCnt="0"/>
      <dgm:spPr/>
    </dgm:pt>
    <dgm:pt modelId="{C0172CA6-C766-46C6-9A9C-C7BC2C6CD234}" type="pres">
      <dgm:prSet presAssocID="{8D314B79-DAEE-462E-8F27-6F6E2686ADFD}" presName="aNode" presStyleLbl="bgShp" presStyleIdx="0" presStyleCnt="2" custLinFactNeighborX="-27676" custLinFactNeighborY="3578"/>
      <dgm:spPr/>
    </dgm:pt>
    <dgm:pt modelId="{F91A5FBC-A2FC-40CC-B4DF-B5FF0AE60AF3}" type="pres">
      <dgm:prSet presAssocID="{8D314B79-DAEE-462E-8F27-6F6E2686ADFD}" presName="textNode" presStyleLbl="bgShp" presStyleIdx="0" presStyleCnt="2"/>
      <dgm:spPr/>
    </dgm:pt>
    <dgm:pt modelId="{0C692429-522F-4A5B-9C51-BD970BC02A4C}" type="pres">
      <dgm:prSet presAssocID="{8D314B79-DAEE-462E-8F27-6F6E2686ADFD}" presName="compChildNode" presStyleCnt="0"/>
      <dgm:spPr/>
    </dgm:pt>
    <dgm:pt modelId="{FE33BA94-33E9-4DD4-90FB-A757D08C3442}" type="pres">
      <dgm:prSet presAssocID="{8D314B79-DAEE-462E-8F27-6F6E2686ADFD}" presName="theInnerList" presStyleCnt="0"/>
      <dgm:spPr/>
    </dgm:pt>
    <dgm:pt modelId="{7C800FD8-9C9F-4168-9AD1-A6B15774B5E2}" type="pres">
      <dgm:prSet presAssocID="{3E79476A-49A6-46E1-A404-34594B14197E}" presName="childNode" presStyleLbl="node1" presStyleIdx="0" presStyleCnt="4" custScaleY="2000000" custLinFactY="-249744" custLinFactNeighborX="-1142" custLinFactNeighborY="-300000">
        <dgm:presLayoutVars>
          <dgm:bulletEnabled val="1"/>
        </dgm:presLayoutVars>
      </dgm:prSet>
      <dgm:spPr/>
    </dgm:pt>
    <dgm:pt modelId="{819B288E-15E9-4134-A1FE-F156D4C69F41}" type="pres">
      <dgm:prSet presAssocID="{3E79476A-49A6-46E1-A404-34594B14197E}" presName="aSpace2" presStyleCnt="0"/>
      <dgm:spPr/>
    </dgm:pt>
    <dgm:pt modelId="{6A23E7DD-AACF-4CED-B582-6A483FE5CA36}" type="pres">
      <dgm:prSet presAssocID="{1E2AC27D-BEBC-4801-9A22-F118FAF999EE}" presName="childNode" presStyleLbl="node1" presStyleIdx="1" presStyleCnt="4" custScaleY="2000000" custLinFactY="100000" custLinFactNeighborX="-1142" custLinFactNeighborY="173230">
        <dgm:presLayoutVars>
          <dgm:bulletEnabled val="1"/>
        </dgm:presLayoutVars>
      </dgm:prSet>
      <dgm:spPr/>
    </dgm:pt>
    <dgm:pt modelId="{EBA85973-B10A-4821-8724-2EAF98CDC8DA}" type="pres">
      <dgm:prSet presAssocID="{8D314B79-DAEE-462E-8F27-6F6E2686ADFD}" presName="aSpace" presStyleCnt="0"/>
      <dgm:spPr/>
    </dgm:pt>
    <dgm:pt modelId="{2953ECDA-159D-4234-8459-785A19660FED}" type="pres">
      <dgm:prSet presAssocID="{6CB4551D-CED6-4F86-81E1-D8613C79DBA7}" presName="compNode" presStyleCnt="0"/>
      <dgm:spPr/>
    </dgm:pt>
    <dgm:pt modelId="{13AEA8CC-3F74-44E5-9F09-5A0F73E1C237}" type="pres">
      <dgm:prSet presAssocID="{6CB4551D-CED6-4F86-81E1-D8613C79DBA7}" presName="aNode" presStyleLbl="bgShp" presStyleIdx="1" presStyleCnt="2"/>
      <dgm:spPr/>
    </dgm:pt>
    <dgm:pt modelId="{E64CBBF2-99F2-4550-8DF8-42B24A125565}" type="pres">
      <dgm:prSet presAssocID="{6CB4551D-CED6-4F86-81E1-D8613C79DBA7}" presName="textNode" presStyleLbl="bgShp" presStyleIdx="1" presStyleCnt="2"/>
      <dgm:spPr/>
    </dgm:pt>
    <dgm:pt modelId="{9FB8ABDB-FB9F-43AF-9A05-AC8EDE81B335}" type="pres">
      <dgm:prSet presAssocID="{6CB4551D-CED6-4F86-81E1-D8613C79DBA7}" presName="compChildNode" presStyleCnt="0"/>
      <dgm:spPr/>
    </dgm:pt>
    <dgm:pt modelId="{CA112645-381A-4AC2-A88A-EB62BB12CD32}" type="pres">
      <dgm:prSet presAssocID="{6CB4551D-CED6-4F86-81E1-D8613C79DBA7}" presName="theInnerList" presStyleCnt="0"/>
      <dgm:spPr/>
    </dgm:pt>
    <dgm:pt modelId="{22CABDE2-C6CB-4192-B39F-120D2E97D28C}" type="pres">
      <dgm:prSet presAssocID="{E5E4BCE3-6365-4B5D-9986-85875B681C24}" presName="childNode" presStyleLbl="node1" presStyleIdx="2" presStyleCnt="4" custScaleY="2000000" custLinFactY="-253678" custLinFactNeighborX="-1142" custLinFactNeighborY="-300000">
        <dgm:presLayoutVars>
          <dgm:bulletEnabled val="1"/>
        </dgm:presLayoutVars>
      </dgm:prSet>
      <dgm:spPr/>
    </dgm:pt>
    <dgm:pt modelId="{9503A50A-248D-4D12-9E70-F5D7FE12C868}" type="pres">
      <dgm:prSet presAssocID="{E5E4BCE3-6365-4B5D-9986-85875B681C24}" presName="aSpace2" presStyleCnt="0"/>
      <dgm:spPr/>
    </dgm:pt>
    <dgm:pt modelId="{D9FD4FD3-BD5F-4FCC-B140-91F1D9D4373B}" type="pres">
      <dgm:prSet presAssocID="{0D5BD5AF-BBA2-472F-B063-47F648B9CFC4}" presName="childNode" presStyleLbl="node1" presStyleIdx="3" presStyleCnt="4" custScaleY="2000000" custLinFactY="100000" custLinFactNeighborX="-1142" custLinFactNeighborY="173230">
        <dgm:presLayoutVars>
          <dgm:bulletEnabled val="1"/>
        </dgm:presLayoutVars>
      </dgm:prSet>
      <dgm:spPr/>
    </dgm:pt>
  </dgm:ptLst>
  <dgm:cxnLst>
    <dgm:cxn modelId="{97DE310E-DBBA-4839-BB06-DF2505A1FE6D}" type="presOf" srcId="{6CB4551D-CED6-4F86-81E1-D8613C79DBA7}" destId="{E64CBBF2-99F2-4550-8DF8-42B24A125565}" srcOrd="1" destOrd="0" presId="urn:microsoft.com/office/officeart/2005/8/layout/lProcess2"/>
    <dgm:cxn modelId="{DFF19614-68E5-4652-ADF7-6E2D3C51C4CC}" type="presOf" srcId="{8D314B79-DAEE-462E-8F27-6F6E2686ADFD}" destId="{F91A5FBC-A2FC-40CC-B4DF-B5FF0AE60AF3}" srcOrd="1" destOrd="0" presId="urn:microsoft.com/office/officeart/2005/8/layout/lProcess2"/>
    <dgm:cxn modelId="{9BAE825D-BAC3-4437-9788-CB27FF4A7A42}" srcId="{6CB4551D-CED6-4F86-81E1-D8613C79DBA7}" destId="{0D5BD5AF-BBA2-472F-B063-47F648B9CFC4}" srcOrd="1" destOrd="0" parTransId="{085AC27D-4F94-4B02-893F-D29B05FB98BC}" sibTransId="{6613950E-8242-48F6-B490-F0E3D730EC91}"/>
    <dgm:cxn modelId="{5BC9375F-7855-4BE7-B554-073CC68DBB70}" type="presOf" srcId="{3E79476A-49A6-46E1-A404-34594B14197E}" destId="{7C800FD8-9C9F-4168-9AD1-A6B15774B5E2}" srcOrd="0" destOrd="0" presId="urn:microsoft.com/office/officeart/2005/8/layout/lProcess2"/>
    <dgm:cxn modelId="{A85BD167-A0FC-4DD8-A6DB-C991505D7F95}" srcId="{26074DD7-F3E4-4AF3-909B-08230A403454}" destId="{8D314B79-DAEE-462E-8F27-6F6E2686ADFD}" srcOrd="0" destOrd="0" parTransId="{74E6C413-BF14-4B80-9E6B-6FB055F20C8C}" sibTransId="{C967076D-394F-465A-9EC1-57FA2346A090}"/>
    <dgm:cxn modelId="{1FFB5270-3ED6-4DF3-A2F4-DD02764CC5E2}" srcId="{8D314B79-DAEE-462E-8F27-6F6E2686ADFD}" destId="{1E2AC27D-BEBC-4801-9A22-F118FAF999EE}" srcOrd="1" destOrd="0" parTransId="{FEE56824-B239-413B-8409-32A2586570A9}" sibTransId="{5DDEB46C-BFAE-4277-8576-BC42C7052071}"/>
    <dgm:cxn modelId="{F113DD54-55BB-4E5F-9289-9BCF7DEB7406}" srcId="{6CB4551D-CED6-4F86-81E1-D8613C79DBA7}" destId="{E5E4BCE3-6365-4B5D-9986-85875B681C24}" srcOrd="0" destOrd="0" parTransId="{F10AB352-5858-4E21-B2A4-AF91C10516B6}" sibTransId="{FF52DC17-36B6-4487-812E-28C1DEFB203B}"/>
    <dgm:cxn modelId="{0BF8FA77-C05D-433E-93FB-14746451242A}" type="presOf" srcId="{E5E4BCE3-6365-4B5D-9986-85875B681C24}" destId="{22CABDE2-C6CB-4192-B39F-120D2E97D28C}" srcOrd="0" destOrd="0" presId="urn:microsoft.com/office/officeart/2005/8/layout/lProcess2"/>
    <dgm:cxn modelId="{BBCE687C-37BA-4A2F-B350-660B1F1CBCCB}" srcId="{26074DD7-F3E4-4AF3-909B-08230A403454}" destId="{6CB4551D-CED6-4F86-81E1-D8613C79DBA7}" srcOrd="1" destOrd="0" parTransId="{353E4E05-D501-4182-91F3-EFFC7BB143E8}" sibTransId="{8DE426DF-7384-4B77-87A0-FE50B822BB7E}"/>
    <dgm:cxn modelId="{A49E7C84-C2E6-41A7-BA9B-8A2B4417598F}" type="presOf" srcId="{6CB4551D-CED6-4F86-81E1-D8613C79DBA7}" destId="{13AEA8CC-3F74-44E5-9F09-5A0F73E1C237}" srcOrd="0" destOrd="0" presId="urn:microsoft.com/office/officeart/2005/8/layout/lProcess2"/>
    <dgm:cxn modelId="{546D7F84-D755-49DF-B0A2-BEE4B26468AD}" type="presOf" srcId="{0D5BD5AF-BBA2-472F-B063-47F648B9CFC4}" destId="{D9FD4FD3-BD5F-4FCC-B140-91F1D9D4373B}" srcOrd="0" destOrd="0" presId="urn:microsoft.com/office/officeart/2005/8/layout/lProcess2"/>
    <dgm:cxn modelId="{582FF088-153F-43A8-AECC-D4AE3FA836A7}" srcId="{8D314B79-DAEE-462E-8F27-6F6E2686ADFD}" destId="{3E79476A-49A6-46E1-A404-34594B14197E}" srcOrd="0" destOrd="0" parTransId="{163F4D98-54D5-4F80-83A1-59E216DF9002}" sibTransId="{E3A551CB-31C3-408B-AEF3-CD975841E4B8}"/>
    <dgm:cxn modelId="{8B074391-0DFE-425D-A29E-1B982909BB35}" type="presOf" srcId="{1E2AC27D-BEBC-4801-9A22-F118FAF999EE}" destId="{6A23E7DD-AACF-4CED-B582-6A483FE5CA36}" srcOrd="0" destOrd="0" presId="urn:microsoft.com/office/officeart/2005/8/layout/lProcess2"/>
    <dgm:cxn modelId="{F4FCD4BA-1909-4F35-BF4A-9A2752FAD34B}" type="presOf" srcId="{26074DD7-F3E4-4AF3-909B-08230A403454}" destId="{A574EA80-669A-44C2-9F3E-7E6F317DEB0D}" srcOrd="0" destOrd="0" presId="urn:microsoft.com/office/officeart/2005/8/layout/lProcess2"/>
    <dgm:cxn modelId="{91FD32D6-1CBC-4AF5-9C18-8A448DE1F81F}" type="presOf" srcId="{8D314B79-DAEE-462E-8F27-6F6E2686ADFD}" destId="{C0172CA6-C766-46C6-9A9C-C7BC2C6CD234}" srcOrd="0" destOrd="0" presId="urn:microsoft.com/office/officeart/2005/8/layout/lProcess2"/>
    <dgm:cxn modelId="{F87EFC7C-A999-49C1-ACFD-C88EE77039BF}" type="presParOf" srcId="{A574EA80-669A-44C2-9F3E-7E6F317DEB0D}" destId="{55EB6DB2-3723-44E1-AC47-32AEF82BE435}" srcOrd="0" destOrd="0" presId="urn:microsoft.com/office/officeart/2005/8/layout/lProcess2"/>
    <dgm:cxn modelId="{BBC07146-F9B0-41F3-A639-C6BB8BDED3CE}" type="presParOf" srcId="{55EB6DB2-3723-44E1-AC47-32AEF82BE435}" destId="{C0172CA6-C766-46C6-9A9C-C7BC2C6CD234}" srcOrd="0" destOrd="0" presId="urn:microsoft.com/office/officeart/2005/8/layout/lProcess2"/>
    <dgm:cxn modelId="{F029BDAE-2646-44C4-8B40-80D32742E944}" type="presParOf" srcId="{55EB6DB2-3723-44E1-AC47-32AEF82BE435}" destId="{F91A5FBC-A2FC-40CC-B4DF-B5FF0AE60AF3}" srcOrd="1" destOrd="0" presId="urn:microsoft.com/office/officeart/2005/8/layout/lProcess2"/>
    <dgm:cxn modelId="{966EE2FA-A4DC-4C3D-84A0-33E13F032812}" type="presParOf" srcId="{55EB6DB2-3723-44E1-AC47-32AEF82BE435}" destId="{0C692429-522F-4A5B-9C51-BD970BC02A4C}" srcOrd="2" destOrd="0" presId="urn:microsoft.com/office/officeart/2005/8/layout/lProcess2"/>
    <dgm:cxn modelId="{E7B10310-C515-457A-916B-6BDDB75BEDC1}" type="presParOf" srcId="{0C692429-522F-4A5B-9C51-BD970BC02A4C}" destId="{FE33BA94-33E9-4DD4-90FB-A757D08C3442}" srcOrd="0" destOrd="0" presId="urn:microsoft.com/office/officeart/2005/8/layout/lProcess2"/>
    <dgm:cxn modelId="{82DF1FA5-F713-4661-87D9-6CBB9B903C11}" type="presParOf" srcId="{FE33BA94-33E9-4DD4-90FB-A757D08C3442}" destId="{7C800FD8-9C9F-4168-9AD1-A6B15774B5E2}" srcOrd="0" destOrd="0" presId="urn:microsoft.com/office/officeart/2005/8/layout/lProcess2"/>
    <dgm:cxn modelId="{12F5C04F-4F7D-429A-A389-10B428C2E096}" type="presParOf" srcId="{FE33BA94-33E9-4DD4-90FB-A757D08C3442}" destId="{819B288E-15E9-4134-A1FE-F156D4C69F41}" srcOrd="1" destOrd="0" presId="urn:microsoft.com/office/officeart/2005/8/layout/lProcess2"/>
    <dgm:cxn modelId="{33AAC4F6-7BD1-415C-A0F5-F0CE3BFB02ED}" type="presParOf" srcId="{FE33BA94-33E9-4DD4-90FB-A757D08C3442}" destId="{6A23E7DD-AACF-4CED-B582-6A483FE5CA36}" srcOrd="2" destOrd="0" presId="urn:microsoft.com/office/officeart/2005/8/layout/lProcess2"/>
    <dgm:cxn modelId="{1166BAD8-CCEB-4306-9CCE-55BDD2B75E61}" type="presParOf" srcId="{A574EA80-669A-44C2-9F3E-7E6F317DEB0D}" destId="{EBA85973-B10A-4821-8724-2EAF98CDC8DA}" srcOrd="1" destOrd="0" presId="urn:microsoft.com/office/officeart/2005/8/layout/lProcess2"/>
    <dgm:cxn modelId="{B5290E72-1DA5-4890-B880-DF88441D4A44}" type="presParOf" srcId="{A574EA80-669A-44C2-9F3E-7E6F317DEB0D}" destId="{2953ECDA-159D-4234-8459-785A19660FED}" srcOrd="2" destOrd="0" presId="urn:microsoft.com/office/officeart/2005/8/layout/lProcess2"/>
    <dgm:cxn modelId="{0F9C8528-EF25-431A-8E56-8F4AC983549B}" type="presParOf" srcId="{2953ECDA-159D-4234-8459-785A19660FED}" destId="{13AEA8CC-3F74-44E5-9F09-5A0F73E1C237}" srcOrd="0" destOrd="0" presId="urn:microsoft.com/office/officeart/2005/8/layout/lProcess2"/>
    <dgm:cxn modelId="{CABAD527-22A6-4A19-9369-11F46A8234FE}" type="presParOf" srcId="{2953ECDA-159D-4234-8459-785A19660FED}" destId="{E64CBBF2-99F2-4550-8DF8-42B24A125565}" srcOrd="1" destOrd="0" presId="urn:microsoft.com/office/officeart/2005/8/layout/lProcess2"/>
    <dgm:cxn modelId="{93A26292-37C0-4D0A-BB31-5A620D7152D7}" type="presParOf" srcId="{2953ECDA-159D-4234-8459-785A19660FED}" destId="{9FB8ABDB-FB9F-43AF-9A05-AC8EDE81B335}" srcOrd="2" destOrd="0" presId="urn:microsoft.com/office/officeart/2005/8/layout/lProcess2"/>
    <dgm:cxn modelId="{1AE2567A-DC5B-49B4-9C57-09F9E46DF967}" type="presParOf" srcId="{9FB8ABDB-FB9F-43AF-9A05-AC8EDE81B335}" destId="{CA112645-381A-4AC2-A88A-EB62BB12CD32}" srcOrd="0" destOrd="0" presId="urn:microsoft.com/office/officeart/2005/8/layout/lProcess2"/>
    <dgm:cxn modelId="{8D3EF5B8-C799-49C1-8429-C362A443F86C}" type="presParOf" srcId="{CA112645-381A-4AC2-A88A-EB62BB12CD32}" destId="{22CABDE2-C6CB-4192-B39F-120D2E97D28C}" srcOrd="0" destOrd="0" presId="urn:microsoft.com/office/officeart/2005/8/layout/lProcess2"/>
    <dgm:cxn modelId="{AB5FB81F-8692-4410-950B-C3AEF0FB8C5C}" type="presParOf" srcId="{CA112645-381A-4AC2-A88A-EB62BB12CD32}" destId="{9503A50A-248D-4D12-9E70-F5D7FE12C868}" srcOrd="1" destOrd="0" presId="urn:microsoft.com/office/officeart/2005/8/layout/lProcess2"/>
    <dgm:cxn modelId="{F9930D6B-5F36-4B33-9A65-59CC53DABFF5}" type="presParOf" srcId="{CA112645-381A-4AC2-A88A-EB62BB12CD32}" destId="{D9FD4FD3-BD5F-4FCC-B140-91F1D9D4373B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9E601B4-948A-44D2-99C5-CA520F5CB903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3CEEA927-B7F7-4B6C-9197-1F0F2F4E193C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 Descoberta do pau-brasil, árvore usada na Europa para o tingimento de tecidos e na construção de móveis e casas.</a:t>
          </a:r>
        </a:p>
      </dgm:t>
    </dgm:pt>
    <dgm:pt modelId="{968C8887-76DC-4DBA-BA05-E49D75BA1F5D}" type="parTrans" cxnId="{BC988B00-F9F7-434F-9A8A-1C834D22D32C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45CF3904-D846-49FF-9080-F3D4ECDF3438}" type="sibTrans" cxnId="{BC988B00-F9F7-434F-9A8A-1C834D22D32C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3A374E2C-48A3-4F34-91ED-68B4A827D45A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Para a extração do pau-brasil, os portugueses e indígenas realizaram o escambo. </a:t>
          </a:r>
        </a:p>
      </dgm:t>
    </dgm:pt>
    <dgm:pt modelId="{98167291-0799-4369-BCCC-1C7E333114B9}" type="parTrans" cxnId="{21FA7112-6A76-4319-BA16-DFD6BE065EC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41311A7E-452C-44B2-86F8-054EC1BFC6AB}" type="sibTrans" cxnId="{21FA7112-6A76-4319-BA16-DFD6BE065EC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605EFDE9-D16C-401B-9E26-E64342665690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O rei de Portugal autorizou a construção de feitorias para armazenar e comercializar a valiosa madeira. </a:t>
          </a:r>
        </a:p>
      </dgm:t>
    </dgm:pt>
    <dgm:pt modelId="{3C8C5D6A-CE80-4C23-9FD0-7B472B94CF20}" type="parTrans" cxnId="{91AC46AC-2A0B-410E-8BDF-368E615C0DC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B2451B67-4331-4D4D-B7E6-E0915898CE55}" type="sibTrans" cxnId="{91AC46AC-2A0B-410E-8BDF-368E615C0DC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3358F381-DB06-427D-AAB0-19194E1709ED}" type="pres">
      <dgm:prSet presAssocID="{29E601B4-948A-44D2-99C5-CA520F5CB903}" presName="Name0" presStyleCnt="0">
        <dgm:presLayoutVars>
          <dgm:chMax val="7"/>
          <dgm:chPref val="7"/>
          <dgm:dir/>
        </dgm:presLayoutVars>
      </dgm:prSet>
      <dgm:spPr/>
    </dgm:pt>
    <dgm:pt modelId="{1F421ACC-47A5-491B-8C0E-F94BB54FC32E}" type="pres">
      <dgm:prSet presAssocID="{29E601B4-948A-44D2-99C5-CA520F5CB903}" presName="Name1" presStyleCnt="0"/>
      <dgm:spPr/>
    </dgm:pt>
    <dgm:pt modelId="{D12B0F91-C54F-453D-9FE8-4B432B653359}" type="pres">
      <dgm:prSet presAssocID="{29E601B4-948A-44D2-99C5-CA520F5CB903}" presName="cycle" presStyleCnt="0"/>
      <dgm:spPr/>
    </dgm:pt>
    <dgm:pt modelId="{281F9888-7562-4AA7-B9A8-EC0ED33E5023}" type="pres">
      <dgm:prSet presAssocID="{29E601B4-948A-44D2-99C5-CA520F5CB903}" presName="srcNode" presStyleLbl="node1" presStyleIdx="0" presStyleCnt="3"/>
      <dgm:spPr/>
    </dgm:pt>
    <dgm:pt modelId="{7AC9D334-6865-4DC5-9794-17CD0BB00607}" type="pres">
      <dgm:prSet presAssocID="{29E601B4-948A-44D2-99C5-CA520F5CB903}" presName="conn" presStyleLbl="parChTrans1D2" presStyleIdx="0" presStyleCnt="1"/>
      <dgm:spPr/>
    </dgm:pt>
    <dgm:pt modelId="{1FB3458C-BC15-47F5-9ED8-397A19E7357C}" type="pres">
      <dgm:prSet presAssocID="{29E601B4-948A-44D2-99C5-CA520F5CB903}" presName="extraNode" presStyleLbl="node1" presStyleIdx="0" presStyleCnt="3"/>
      <dgm:spPr/>
    </dgm:pt>
    <dgm:pt modelId="{9680932B-9540-41B4-A1C3-596A57A9C0B6}" type="pres">
      <dgm:prSet presAssocID="{29E601B4-948A-44D2-99C5-CA520F5CB903}" presName="dstNode" presStyleLbl="node1" presStyleIdx="0" presStyleCnt="3"/>
      <dgm:spPr/>
    </dgm:pt>
    <dgm:pt modelId="{A45F69AA-1BB2-4CFD-AEE0-ADFE01957B20}" type="pres">
      <dgm:prSet presAssocID="{3CEEA927-B7F7-4B6C-9197-1F0F2F4E193C}" presName="text_1" presStyleLbl="node1" presStyleIdx="0" presStyleCnt="3" custScaleY="139970">
        <dgm:presLayoutVars>
          <dgm:bulletEnabled val="1"/>
        </dgm:presLayoutVars>
      </dgm:prSet>
      <dgm:spPr/>
    </dgm:pt>
    <dgm:pt modelId="{3B2E1054-D790-48D0-A893-6B06A6CCAEE9}" type="pres">
      <dgm:prSet presAssocID="{3CEEA927-B7F7-4B6C-9197-1F0F2F4E193C}" presName="accent_1" presStyleCnt="0"/>
      <dgm:spPr/>
    </dgm:pt>
    <dgm:pt modelId="{D6B1474A-02F1-4665-8F2A-BA7F65F90BF4}" type="pres">
      <dgm:prSet presAssocID="{3CEEA927-B7F7-4B6C-9197-1F0F2F4E193C}" presName="accentRepeatNode" presStyleLbl="solidFgAcc1" presStyleIdx="0" presStyleCnt="3"/>
      <dgm:spPr/>
    </dgm:pt>
    <dgm:pt modelId="{85904EA4-28F4-4107-A74A-E50C255C64F7}" type="pres">
      <dgm:prSet presAssocID="{605EFDE9-D16C-401B-9E26-E64342665690}" presName="text_2" presStyleLbl="node1" presStyleIdx="1" presStyleCnt="3">
        <dgm:presLayoutVars>
          <dgm:bulletEnabled val="1"/>
        </dgm:presLayoutVars>
      </dgm:prSet>
      <dgm:spPr/>
    </dgm:pt>
    <dgm:pt modelId="{90AFF1D9-CDAE-4BA5-AA4B-48E20B2A0BD2}" type="pres">
      <dgm:prSet presAssocID="{605EFDE9-D16C-401B-9E26-E64342665690}" presName="accent_2" presStyleCnt="0"/>
      <dgm:spPr/>
    </dgm:pt>
    <dgm:pt modelId="{71988D5E-0DFC-463F-8B1E-896EDC5EF072}" type="pres">
      <dgm:prSet presAssocID="{605EFDE9-D16C-401B-9E26-E64342665690}" presName="accentRepeatNode" presStyleLbl="solidFgAcc1" presStyleIdx="1" presStyleCnt="3"/>
      <dgm:spPr/>
    </dgm:pt>
    <dgm:pt modelId="{D5AB7B14-96B8-4EA0-9D03-5235D33B210F}" type="pres">
      <dgm:prSet presAssocID="{3A374E2C-48A3-4F34-91ED-68B4A827D45A}" presName="text_3" presStyleLbl="node1" presStyleIdx="2" presStyleCnt="3">
        <dgm:presLayoutVars>
          <dgm:bulletEnabled val="1"/>
        </dgm:presLayoutVars>
      </dgm:prSet>
      <dgm:spPr/>
    </dgm:pt>
    <dgm:pt modelId="{2C36D2F2-763B-45AA-9811-026CCA6A4CD3}" type="pres">
      <dgm:prSet presAssocID="{3A374E2C-48A3-4F34-91ED-68B4A827D45A}" presName="accent_3" presStyleCnt="0"/>
      <dgm:spPr/>
    </dgm:pt>
    <dgm:pt modelId="{F5A1C070-C098-44F1-B0A3-CDC8F21E2CA0}" type="pres">
      <dgm:prSet presAssocID="{3A374E2C-48A3-4F34-91ED-68B4A827D45A}" presName="accentRepeatNode" presStyleLbl="solidFgAcc1" presStyleIdx="2" presStyleCnt="3"/>
      <dgm:spPr/>
    </dgm:pt>
  </dgm:ptLst>
  <dgm:cxnLst>
    <dgm:cxn modelId="{BC988B00-F9F7-434F-9A8A-1C834D22D32C}" srcId="{29E601B4-948A-44D2-99C5-CA520F5CB903}" destId="{3CEEA927-B7F7-4B6C-9197-1F0F2F4E193C}" srcOrd="0" destOrd="0" parTransId="{968C8887-76DC-4DBA-BA05-E49D75BA1F5D}" sibTransId="{45CF3904-D846-49FF-9080-F3D4ECDF3438}"/>
    <dgm:cxn modelId="{21FA7112-6A76-4319-BA16-DFD6BE065EC0}" srcId="{29E601B4-948A-44D2-99C5-CA520F5CB903}" destId="{3A374E2C-48A3-4F34-91ED-68B4A827D45A}" srcOrd="2" destOrd="0" parTransId="{98167291-0799-4369-BCCC-1C7E333114B9}" sibTransId="{41311A7E-452C-44B2-86F8-054EC1BFC6AB}"/>
    <dgm:cxn modelId="{C1F58813-FACF-4563-B027-3B7305291FC5}" type="presOf" srcId="{29E601B4-948A-44D2-99C5-CA520F5CB903}" destId="{3358F381-DB06-427D-AAB0-19194E1709ED}" srcOrd="0" destOrd="0" presId="urn:microsoft.com/office/officeart/2008/layout/VerticalCurvedList"/>
    <dgm:cxn modelId="{08910614-1378-4EE6-ADB7-AEFE3D64CA83}" type="presOf" srcId="{45CF3904-D846-49FF-9080-F3D4ECDF3438}" destId="{7AC9D334-6865-4DC5-9794-17CD0BB00607}" srcOrd="0" destOrd="0" presId="urn:microsoft.com/office/officeart/2008/layout/VerticalCurvedList"/>
    <dgm:cxn modelId="{9044F548-EE4A-43B0-9E26-177550EBF102}" type="presOf" srcId="{605EFDE9-D16C-401B-9E26-E64342665690}" destId="{85904EA4-28F4-4107-A74A-E50C255C64F7}" srcOrd="0" destOrd="0" presId="urn:microsoft.com/office/officeart/2008/layout/VerticalCurvedList"/>
    <dgm:cxn modelId="{8F0932AC-8880-40CE-9F9F-BD80B4FD0C18}" type="presOf" srcId="{3CEEA927-B7F7-4B6C-9197-1F0F2F4E193C}" destId="{A45F69AA-1BB2-4CFD-AEE0-ADFE01957B20}" srcOrd="0" destOrd="0" presId="urn:microsoft.com/office/officeart/2008/layout/VerticalCurvedList"/>
    <dgm:cxn modelId="{91AC46AC-2A0B-410E-8BDF-368E615C0DC9}" srcId="{29E601B4-948A-44D2-99C5-CA520F5CB903}" destId="{605EFDE9-D16C-401B-9E26-E64342665690}" srcOrd="1" destOrd="0" parTransId="{3C8C5D6A-CE80-4C23-9FD0-7B472B94CF20}" sibTransId="{B2451B67-4331-4D4D-B7E6-E0915898CE55}"/>
    <dgm:cxn modelId="{1F3D1FCF-3425-4914-83D6-409D0ABDD165}" type="presOf" srcId="{3A374E2C-48A3-4F34-91ED-68B4A827D45A}" destId="{D5AB7B14-96B8-4EA0-9D03-5235D33B210F}" srcOrd="0" destOrd="0" presId="urn:microsoft.com/office/officeart/2008/layout/VerticalCurvedList"/>
    <dgm:cxn modelId="{1EABB12D-C813-4C91-BB83-51300DDB6779}" type="presParOf" srcId="{3358F381-DB06-427D-AAB0-19194E1709ED}" destId="{1F421ACC-47A5-491B-8C0E-F94BB54FC32E}" srcOrd="0" destOrd="0" presId="urn:microsoft.com/office/officeart/2008/layout/VerticalCurvedList"/>
    <dgm:cxn modelId="{A5A6F409-04DB-4CDA-8A53-961AC29A27D2}" type="presParOf" srcId="{1F421ACC-47A5-491B-8C0E-F94BB54FC32E}" destId="{D12B0F91-C54F-453D-9FE8-4B432B653359}" srcOrd="0" destOrd="0" presId="urn:microsoft.com/office/officeart/2008/layout/VerticalCurvedList"/>
    <dgm:cxn modelId="{58CDAE35-884C-47A3-BE5A-DD6D903B42BF}" type="presParOf" srcId="{D12B0F91-C54F-453D-9FE8-4B432B653359}" destId="{281F9888-7562-4AA7-B9A8-EC0ED33E5023}" srcOrd="0" destOrd="0" presId="urn:microsoft.com/office/officeart/2008/layout/VerticalCurvedList"/>
    <dgm:cxn modelId="{A60F282A-BAF2-4F8B-8124-FD88ABA02D7E}" type="presParOf" srcId="{D12B0F91-C54F-453D-9FE8-4B432B653359}" destId="{7AC9D334-6865-4DC5-9794-17CD0BB00607}" srcOrd="1" destOrd="0" presId="urn:microsoft.com/office/officeart/2008/layout/VerticalCurvedList"/>
    <dgm:cxn modelId="{432EE7BC-2CB7-4917-9879-4ABB0D13CF3D}" type="presParOf" srcId="{D12B0F91-C54F-453D-9FE8-4B432B653359}" destId="{1FB3458C-BC15-47F5-9ED8-397A19E7357C}" srcOrd="2" destOrd="0" presId="urn:microsoft.com/office/officeart/2008/layout/VerticalCurvedList"/>
    <dgm:cxn modelId="{7A58ABF5-AC76-44E6-BE6B-F416FA7886D5}" type="presParOf" srcId="{D12B0F91-C54F-453D-9FE8-4B432B653359}" destId="{9680932B-9540-41B4-A1C3-596A57A9C0B6}" srcOrd="3" destOrd="0" presId="urn:microsoft.com/office/officeart/2008/layout/VerticalCurvedList"/>
    <dgm:cxn modelId="{62667239-DADF-4548-9E0C-4312B213F4FD}" type="presParOf" srcId="{1F421ACC-47A5-491B-8C0E-F94BB54FC32E}" destId="{A45F69AA-1BB2-4CFD-AEE0-ADFE01957B20}" srcOrd="1" destOrd="0" presId="urn:microsoft.com/office/officeart/2008/layout/VerticalCurvedList"/>
    <dgm:cxn modelId="{C4BAB53A-D58D-4D9E-870C-88A70A3A2B4D}" type="presParOf" srcId="{1F421ACC-47A5-491B-8C0E-F94BB54FC32E}" destId="{3B2E1054-D790-48D0-A893-6B06A6CCAEE9}" srcOrd="2" destOrd="0" presId="urn:microsoft.com/office/officeart/2008/layout/VerticalCurvedList"/>
    <dgm:cxn modelId="{A6F7F667-6C5D-49D5-9F21-737D37D4ECCB}" type="presParOf" srcId="{3B2E1054-D790-48D0-A893-6B06A6CCAEE9}" destId="{D6B1474A-02F1-4665-8F2A-BA7F65F90BF4}" srcOrd="0" destOrd="0" presId="urn:microsoft.com/office/officeart/2008/layout/VerticalCurvedList"/>
    <dgm:cxn modelId="{B214A6C9-2115-4F31-8910-284104695D50}" type="presParOf" srcId="{1F421ACC-47A5-491B-8C0E-F94BB54FC32E}" destId="{85904EA4-28F4-4107-A74A-E50C255C64F7}" srcOrd="3" destOrd="0" presId="urn:microsoft.com/office/officeart/2008/layout/VerticalCurvedList"/>
    <dgm:cxn modelId="{93395E9A-C5A0-4A6A-A430-BB68410EC578}" type="presParOf" srcId="{1F421ACC-47A5-491B-8C0E-F94BB54FC32E}" destId="{90AFF1D9-CDAE-4BA5-AA4B-48E20B2A0BD2}" srcOrd="4" destOrd="0" presId="urn:microsoft.com/office/officeart/2008/layout/VerticalCurvedList"/>
    <dgm:cxn modelId="{0DA7561A-320E-4DBF-9A74-914652A91A8C}" type="presParOf" srcId="{90AFF1D9-CDAE-4BA5-AA4B-48E20B2A0BD2}" destId="{71988D5E-0DFC-463F-8B1E-896EDC5EF072}" srcOrd="0" destOrd="0" presId="urn:microsoft.com/office/officeart/2008/layout/VerticalCurvedList"/>
    <dgm:cxn modelId="{C71C897C-0BC1-4592-9CC5-FA83D9E315DF}" type="presParOf" srcId="{1F421ACC-47A5-491B-8C0E-F94BB54FC32E}" destId="{D5AB7B14-96B8-4EA0-9D03-5235D33B210F}" srcOrd="5" destOrd="0" presId="urn:microsoft.com/office/officeart/2008/layout/VerticalCurvedList"/>
    <dgm:cxn modelId="{05438659-3B18-4661-BD50-3C615A35C0E1}" type="presParOf" srcId="{1F421ACC-47A5-491B-8C0E-F94BB54FC32E}" destId="{2C36D2F2-763B-45AA-9811-026CCA6A4CD3}" srcOrd="6" destOrd="0" presId="urn:microsoft.com/office/officeart/2008/layout/VerticalCurvedList"/>
    <dgm:cxn modelId="{C5FB12BA-4DEF-4432-84DA-843B5000C151}" type="presParOf" srcId="{2C36D2F2-763B-45AA-9811-026CCA6A4CD3}" destId="{F5A1C070-C098-44F1-B0A3-CDC8F21E2CA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2DAAAD6-95DF-4B74-BF1C-EA4875674A42}" type="doc">
      <dgm:prSet loTypeId="urn:microsoft.com/office/officeart/2005/8/layout/default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pt-BR"/>
        </a:p>
      </dgm:t>
    </dgm:pt>
    <dgm:pt modelId="{425DF11A-063D-4020-AC15-4B3B4B413158}">
      <dgm:prSet phldrT="[Texto]" custT="1"/>
      <dgm:spPr/>
      <dgm:t>
        <a:bodyPr/>
        <a:lstStyle/>
        <a:p>
          <a:pPr>
            <a:buNone/>
          </a:pPr>
          <a:r>
            <a:rPr lang="pt-BR" sz="2200" b="1" dirty="0">
              <a:latin typeface="Roboto" pitchFamily="2" charset="0"/>
              <a:ea typeface="Roboto" pitchFamily="2" charset="0"/>
            </a:rPr>
            <a:t>Deveres dos donatários </a:t>
          </a:r>
        </a:p>
      </dgm:t>
    </dgm:pt>
    <dgm:pt modelId="{12DE5C2B-3D8D-400E-8F57-0D0971DA0BFA}" type="parTrans" cxnId="{A6569D8B-8A40-4A1C-8F16-9782E25A1BC7}">
      <dgm:prSet/>
      <dgm:spPr/>
      <dgm:t>
        <a:bodyPr/>
        <a:lstStyle/>
        <a:p>
          <a:endParaRPr lang="pt-BR"/>
        </a:p>
      </dgm:t>
    </dgm:pt>
    <dgm:pt modelId="{4BB76220-0E34-43AB-B684-0211E106D829}" type="sibTrans" cxnId="{A6569D8B-8A40-4A1C-8F16-9782E25A1BC7}">
      <dgm:prSet/>
      <dgm:spPr/>
      <dgm:t>
        <a:bodyPr/>
        <a:lstStyle/>
        <a:p>
          <a:endParaRPr lang="pt-BR"/>
        </a:p>
      </dgm:t>
    </dgm:pt>
    <dgm:pt modelId="{7BF5E370-0033-4C50-BEDC-CFE67881FA06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pt-BR" sz="2200" dirty="0">
              <a:latin typeface="Roboto" pitchFamily="2" charset="0"/>
              <a:ea typeface="Roboto" pitchFamily="2" charset="0"/>
            </a:rPr>
            <a:t>Desenvolver o cultivo da cana-de-açúcar.</a:t>
          </a:r>
        </a:p>
      </dgm:t>
    </dgm:pt>
    <dgm:pt modelId="{45E6DA1C-465C-47F6-8F2D-B43936BB3341}" type="parTrans" cxnId="{16BF8BAF-AC40-4015-B9B6-36F7044B3D18}">
      <dgm:prSet/>
      <dgm:spPr/>
      <dgm:t>
        <a:bodyPr/>
        <a:lstStyle/>
        <a:p>
          <a:endParaRPr lang="pt-BR"/>
        </a:p>
      </dgm:t>
    </dgm:pt>
    <dgm:pt modelId="{3D97B30D-D6B2-424A-A86A-0B1F3DA2913C}" type="sibTrans" cxnId="{16BF8BAF-AC40-4015-B9B6-36F7044B3D18}">
      <dgm:prSet/>
      <dgm:spPr/>
      <dgm:t>
        <a:bodyPr/>
        <a:lstStyle/>
        <a:p>
          <a:endParaRPr lang="pt-BR"/>
        </a:p>
      </dgm:t>
    </dgm:pt>
    <dgm:pt modelId="{E8919A6B-74C4-4534-93A7-266A487EE7EB}">
      <dgm:prSet custT="1"/>
      <dgm:spPr/>
      <dgm:t>
        <a:bodyPr/>
        <a:lstStyle/>
        <a:p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FBDF8862-7CE6-4F2F-9518-ADC084B876DE}" type="parTrans" cxnId="{A122D206-0D77-4039-BA42-FDCE1C970E33}">
      <dgm:prSet/>
      <dgm:spPr/>
      <dgm:t>
        <a:bodyPr/>
        <a:lstStyle/>
        <a:p>
          <a:endParaRPr lang="pt-BR"/>
        </a:p>
      </dgm:t>
    </dgm:pt>
    <dgm:pt modelId="{25B4D8EE-508A-4718-BC93-7A76ACB3063E}" type="sibTrans" cxnId="{A122D206-0D77-4039-BA42-FDCE1C970E33}">
      <dgm:prSet/>
      <dgm:spPr/>
      <dgm:t>
        <a:bodyPr/>
        <a:lstStyle/>
        <a:p>
          <a:endParaRPr lang="pt-BR"/>
        </a:p>
      </dgm:t>
    </dgm:pt>
    <dgm:pt modelId="{2E12FBDE-7B94-49CB-AB76-101EB7EC9D53}">
      <dgm:prSet custT="1"/>
      <dgm:spPr/>
      <dgm:t>
        <a:bodyPr/>
        <a:lstStyle/>
        <a:p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5B4B11A7-845B-4626-BDB0-94B919BDBE51}" type="parTrans" cxnId="{085C03C2-E3AF-46F0-8764-63B9183F71F9}">
      <dgm:prSet/>
      <dgm:spPr/>
      <dgm:t>
        <a:bodyPr/>
        <a:lstStyle/>
        <a:p>
          <a:endParaRPr lang="pt-BR"/>
        </a:p>
      </dgm:t>
    </dgm:pt>
    <dgm:pt modelId="{D1C53BEB-C7B0-4307-AF13-8761868CB601}" type="sibTrans" cxnId="{085C03C2-E3AF-46F0-8764-63B9183F71F9}">
      <dgm:prSet/>
      <dgm:spPr/>
      <dgm:t>
        <a:bodyPr/>
        <a:lstStyle/>
        <a:p>
          <a:endParaRPr lang="pt-BR"/>
        </a:p>
      </dgm:t>
    </dgm:pt>
    <dgm:pt modelId="{BF899094-D85C-4F89-85BB-3BA6BDAE568A}">
      <dgm:prSet custT="1"/>
      <dgm:spPr/>
      <dgm:t>
        <a:bodyPr/>
        <a:lstStyle/>
        <a:p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FE41FE86-C2FA-4F47-9056-103B376D74F3}" type="parTrans" cxnId="{67AE8465-BB5F-4FEF-9E02-B4F5465C2598}">
      <dgm:prSet/>
      <dgm:spPr/>
      <dgm:t>
        <a:bodyPr/>
        <a:lstStyle/>
        <a:p>
          <a:endParaRPr lang="pt-BR"/>
        </a:p>
      </dgm:t>
    </dgm:pt>
    <dgm:pt modelId="{74E40A28-4140-492F-9B96-2BC9988A63C5}" type="sibTrans" cxnId="{67AE8465-BB5F-4FEF-9E02-B4F5465C2598}">
      <dgm:prSet/>
      <dgm:spPr/>
      <dgm:t>
        <a:bodyPr/>
        <a:lstStyle/>
        <a:p>
          <a:endParaRPr lang="pt-BR"/>
        </a:p>
      </dgm:t>
    </dgm:pt>
    <dgm:pt modelId="{EA4FC786-508A-46D1-A1E4-FE02F58D2CF6}">
      <dgm:prSet custT="1"/>
      <dgm:spPr/>
      <dgm:t>
        <a:bodyPr/>
        <a:lstStyle/>
        <a:p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A250DCD7-A6B9-44DC-BA38-689E4831A9E6}" type="parTrans" cxnId="{FA26E3F9-37A6-487A-AED1-8EB907FDCF50}">
      <dgm:prSet/>
      <dgm:spPr/>
      <dgm:t>
        <a:bodyPr/>
        <a:lstStyle/>
        <a:p>
          <a:endParaRPr lang="pt-BR"/>
        </a:p>
      </dgm:t>
    </dgm:pt>
    <dgm:pt modelId="{73D0FC5A-1997-43C3-BE19-888A12D319C2}" type="sibTrans" cxnId="{FA26E3F9-37A6-487A-AED1-8EB907FDCF50}">
      <dgm:prSet/>
      <dgm:spPr/>
      <dgm:t>
        <a:bodyPr/>
        <a:lstStyle/>
        <a:p>
          <a:endParaRPr lang="pt-BR"/>
        </a:p>
      </dgm:t>
    </dgm:pt>
    <dgm:pt modelId="{CA24A1E1-0D1E-432F-ACCB-52971DD3F1AF}">
      <dgm:prSet custT="1"/>
      <dgm:spPr/>
      <dgm:t>
        <a:bodyPr/>
        <a:lstStyle/>
        <a:p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22B0DE7B-F95E-4821-AB8F-2CDBD7D146B0}" type="parTrans" cxnId="{6533A326-D829-423C-BCBD-79FF71053F2B}">
      <dgm:prSet/>
      <dgm:spPr/>
      <dgm:t>
        <a:bodyPr/>
        <a:lstStyle/>
        <a:p>
          <a:endParaRPr lang="pt-BR"/>
        </a:p>
      </dgm:t>
    </dgm:pt>
    <dgm:pt modelId="{C3CB72CB-45DE-430E-8D7E-AEC6A6DE8E48}" type="sibTrans" cxnId="{6533A326-D829-423C-BCBD-79FF71053F2B}">
      <dgm:prSet/>
      <dgm:spPr/>
      <dgm:t>
        <a:bodyPr/>
        <a:lstStyle/>
        <a:p>
          <a:endParaRPr lang="pt-BR"/>
        </a:p>
      </dgm:t>
    </dgm:pt>
    <dgm:pt modelId="{585F7468-D55D-4F07-B6E1-14CDC4A07A02}">
      <dgm:prSet phldrT="[Texto]" custT="1"/>
      <dgm:spPr/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Expandir a fé cristã. </a:t>
          </a:r>
        </a:p>
      </dgm:t>
    </dgm:pt>
    <dgm:pt modelId="{FF344324-4C60-4269-AF14-A716439A6C63}" type="parTrans" cxnId="{B448FD2F-69F1-40BC-BEE3-71DEDCAD8830}">
      <dgm:prSet/>
      <dgm:spPr/>
      <dgm:t>
        <a:bodyPr/>
        <a:lstStyle/>
        <a:p>
          <a:endParaRPr lang="pt-BR"/>
        </a:p>
      </dgm:t>
    </dgm:pt>
    <dgm:pt modelId="{03B0F17D-C55C-4937-BD50-EC7B63DC9F72}" type="sibTrans" cxnId="{B448FD2F-69F1-40BC-BEE3-71DEDCAD8830}">
      <dgm:prSet/>
      <dgm:spPr/>
      <dgm:t>
        <a:bodyPr/>
        <a:lstStyle/>
        <a:p>
          <a:endParaRPr lang="pt-BR"/>
        </a:p>
      </dgm:t>
    </dgm:pt>
    <dgm:pt modelId="{476248A6-58AD-4501-9633-F568D4BB5AED}">
      <dgm:prSet phldrT="[Texto]" custT="1"/>
      <dgm:spPr/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Organizar a defesa militar. </a:t>
          </a:r>
        </a:p>
      </dgm:t>
    </dgm:pt>
    <dgm:pt modelId="{1C28F5F3-6D78-4EC6-B04A-14141B04E378}" type="parTrans" cxnId="{96A1409D-9532-4607-A76B-219FF728A4C9}">
      <dgm:prSet/>
      <dgm:spPr/>
      <dgm:t>
        <a:bodyPr/>
        <a:lstStyle/>
        <a:p>
          <a:endParaRPr lang="pt-BR"/>
        </a:p>
      </dgm:t>
    </dgm:pt>
    <dgm:pt modelId="{675D3CD7-0DA4-4661-8F7A-B85CB05D91DF}" type="sibTrans" cxnId="{96A1409D-9532-4607-A76B-219FF728A4C9}">
      <dgm:prSet/>
      <dgm:spPr/>
      <dgm:t>
        <a:bodyPr/>
        <a:lstStyle/>
        <a:p>
          <a:endParaRPr lang="pt-BR"/>
        </a:p>
      </dgm:t>
    </dgm:pt>
    <dgm:pt modelId="{BD39191F-3DCE-4465-A86D-32DCF4754F19}">
      <dgm:prSet phldrT="[Texto]" custT="1"/>
      <dgm:spPr/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Estimular a ocupação portuguesa da terra..</a:t>
          </a:r>
        </a:p>
      </dgm:t>
    </dgm:pt>
    <dgm:pt modelId="{6987F2B3-3048-46D0-B920-CA2536DB5651}" type="parTrans" cxnId="{995B5339-0928-4469-8517-09243BA3EEA0}">
      <dgm:prSet/>
      <dgm:spPr/>
      <dgm:t>
        <a:bodyPr/>
        <a:lstStyle/>
        <a:p>
          <a:endParaRPr lang="pt-BR"/>
        </a:p>
      </dgm:t>
    </dgm:pt>
    <dgm:pt modelId="{9F23D2AF-7804-4027-8F1D-048939250EB5}" type="sibTrans" cxnId="{995B5339-0928-4469-8517-09243BA3EEA0}">
      <dgm:prSet/>
      <dgm:spPr/>
      <dgm:t>
        <a:bodyPr/>
        <a:lstStyle/>
        <a:p>
          <a:endParaRPr lang="pt-BR"/>
        </a:p>
      </dgm:t>
    </dgm:pt>
    <dgm:pt modelId="{443D4EE8-377B-4A39-8C90-23176A2CDC9A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l"/>
          <a:r>
            <a:rPr lang="pt-BR" sz="2200" b="1" dirty="0">
              <a:latin typeface="Roboto" panose="02000000000000000000" pitchFamily="2" charset="0"/>
              <a:ea typeface="Roboto" panose="02000000000000000000" pitchFamily="2" charset="0"/>
            </a:rPr>
            <a:t>Direitos dos donatários</a:t>
          </a:r>
        </a:p>
        <a:p>
          <a:pPr algn="l"/>
          <a:r>
            <a:rPr lang="pt-BR" sz="2200" b="0" dirty="0">
              <a:latin typeface="Roboto" panose="02000000000000000000" pitchFamily="2" charset="0"/>
              <a:ea typeface="Roboto" panose="02000000000000000000" pitchFamily="2" charset="0"/>
            </a:rPr>
            <a:t>Retirar a vintena </a:t>
          </a:r>
        </a:p>
        <a:p>
          <a:pPr algn="l"/>
          <a:r>
            <a:rPr lang="pt-BR" sz="2200" b="0" dirty="0">
              <a:latin typeface="Roboto" panose="02000000000000000000" pitchFamily="2" charset="0"/>
              <a:ea typeface="Roboto" panose="02000000000000000000" pitchFamily="2" charset="0"/>
            </a:rPr>
            <a:t>Cobrar impostos em rios e portos</a:t>
          </a:r>
        </a:p>
        <a:p>
          <a:pPr algn="l"/>
          <a:r>
            <a:rPr lang="pt-BR" sz="2200" b="0" dirty="0">
              <a:latin typeface="Roboto" panose="02000000000000000000" pitchFamily="2" charset="0"/>
              <a:ea typeface="Roboto" panose="02000000000000000000" pitchFamily="2" charset="0"/>
            </a:rPr>
            <a:t>Julgar crimes dos habitantes da capitania</a:t>
          </a:r>
        </a:p>
        <a:p>
          <a:pPr algn="l"/>
          <a:r>
            <a:rPr lang="pt-BR" sz="2200" b="0" dirty="0">
              <a:latin typeface="Roboto" panose="02000000000000000000" pitchFamily="2" charset="0"/>
              <a:ea typeface="Roboto" panose="02000000000000000000" pitchFamily="2" charset="0"/>
            </a:rPr>
            <a:t>Conceder e possuir sesmarias</a:t>
          </a:r>
        </a:p>
      </dgm:t>
    </dgm:pt>
    <dgm:pt modelId="{FB2D479F-420C-4828-BFAE-156B2EF55D98}" type="parTrans" cxnId="{42BBF9A6-F7A2-41D6-84F5-B2909D88655A}">
      <dgm:prSet/>
      <dgm:spPr/>
      <dgm:t>
        <a:bodyPr/>
        <a:lstStyle/>
        <a:p>
          <a:endParaRPr lang="pt-BR"/>
        </a:p>
      </dgm:t>
    </dgm:pt>
    <dgm:pt modelId="{E6722712-275B-45C4-9A0F-057D6C4870F1}" type="sibTrans" cxnId="{42BBF9A6-F7A2-41D6-84F5-B2909D88655A}">
      <dgm:prSet/>
      <dgm:spPr/>
      <dgm:t>
        <a:bodyPr/>
        <a:lstStyle/>
        <a:p>
          <a:endParaRPr lang="pt-BR"/>
        </a:p>
      </dgm:t>
    </dgm:pt>
    <dgm:pt modelId="{DAD8CA49-50D1-41E8-8238-0E4AB8190E31}" type="pres">
      <dgm:prSet presAssocID="{22DAAAD6-95DF-4B74-BF1C-EA4875674A42}" presName="diagram" presStyleCnt="0">
        <dgm:presLayoutVars>
          <dgm:dir/>
          <dgm:resizeHandles val="exact"/>
        </dgm:presLayoutVars>
      </dgm:prSet>
      <dgm:spPr/>
    </dgm:pt>
    <dgm:pt modelId="{FAD0AB64-37B1-470C-81F9-20C860524897}" type="pres">
      <dgm:prSet presAssocID="{425DF11A-063D-4020-AC15-4B3B4B413158}" presName="node" presStyleLbl="node1" presStyleIdx="0" presStyleCnt="2" custScaleX="58030">
        <dgm:presLayoutVars>
          <dgm:bulletEnabled val="1"/>
        </dgm:presLayoutVars>
      </dgm:prSet>
      <dgm:spPr/>
    </dgm:pt>
    <dgm:pt modelId="{DA467D3D-BDCE-4C2B-BE72-B70CF2777513}" type="pres">
      <dgm:prSet presAssocID="{4BB76220-0E34-43AB-B684-0211E106D829}" presName="sibTrans" presStyleCnt="0"/>
      <dgm:spPr/>
    </dgm:pt>
    <dgm:pt modelId="{5FC2D70F-C178-4D5E-A3AF-EEB2F029DF27}" type="pres">
      <dgm:prSet presAssocID="{443D4EE8-377B-4A39-8C90-23176A2CDC9A}" presName="node" presStyleLbl="node1" presStyleIdx="1" presStyleCnt="2" custScaleX="55919" custLinFactNeighborX="2052">
        <dgm:presLayoutVars>
          <dgm:bulletEnabled val="1"/>
        </dgm:presLayoutVars>
      </dgm:prSet>
      <dgm:spPr/>
    </dgm:pt>
  </dgm:ptLst>
  <dgm:cxnLst>
    <dgm:cxn modelId="{F5EACD01-4729-4968-B4E3-7DF956D2BA2E}" type="presOf" srcId="{2E12FBDE-7B94-49CB-AB76-101EB7EC9D53}" destId="{FAD0AB64-37B1-470C-81F9-20C860524897}" srcOrd="0" destOrd="6" presId="urn:microsoft.com/office/officeart/2005/8/layout/default"/>
    <dgm:cxn modelId="{A122D206-0D77-4039-BA42-FDCE1C970E33}" srcId="{425DF11A-063D-4020-AC15-4B3B4B413158}" destId="{E8919A6B-74C4-4534-93A7-266A487EE7EB}" srcOrd="4" destOrd="0" parTransId="{FBDF8862-7CE6-4F2F-9518-ADC084B876DE}" sibTransId="{25B4D8EE-508A-4718-BC93-7A76ACB3063E}"/>
    <dgm:cxn modelId="{46532710-6D23-488F-993B-C6C39227CCFC}" type="presOf" srcId="{476248A6-58AD-4501-9633-F568D4BB5AED}" destId="{FAD0AB64-37B1-470C-81F9-20C860524897}" srcOrd="0" destOrd="3" presId="urn:microsoft.com/office/officeart/2005/8/layout/default"/>
    <dgm:cxn modelId="{A1258A18-196B-4DDA-9620-A15677CA2321}" type="presOf" srcId="{425DF11A-063D-4020-AC15-4B3B4B413158}" destId="{FAD0AB64-37B1-470C-81F9-20C860524897}" srcOrd="0" destOrd="0" presId="urn:microsoft.com/office/officeart/2005/8/layout/default"/>
    <dgm:cxn modelId="{6533A326-D829-423C-BCBD-79FF71053F2B}" srcId="{425DF11A-063D-4020-AC15-4B3B4B413158}" destId="{CA24A1E1-0D1E-432F-ACCB-52971DD3F1AF}" srcOrd="8" destOrd="0" parTransId="{22B0DE7B-F95E-4821-AB8F-2CDBD7D146B0}" sibTransId="{C3CB72CB-45DE-430E-8D7E-AEC6A6DE8E48}"/>
    <dgm:cxn modelId="{B448FD2F-69F1-40BC-BEE3-71DEDCAD8830}" srcId="{425DF11A-063D-4020-AC15-4B3B4B413158}" destId="{585F7468-D55D-4F07-B6E1-14CDC4A07A02}" srcOrd="1" destOrd="0" parTransId="{FF344324-4C60-4269-AF14-A716439A6C63}" sibTransId="{03B0F17D-C55C-4937-BD50-EC7B63DC9F72}"/>
    <dgm:cxn modelId="{995B5339-0928-4469-8517-09243BA3EEA0}" srcId="{425DF11A-063D-4020-AC15-4B3B4B413158}" destId="{BD39191F-3DCE-4465-A86D-32DCF4754F19}" srcOrd="3" destOrd="0" parTransId="{6987F2B3-3048-46D0-B920-CA2536DB5651}" sibTransId="{9F23D2AF-7804-4027-8F1D-048939250EB5}"/>
    <dgm:cxn modelId="{67AE8465-BB5F-4FEF-9E02-B4F5465C2598}" srcId="{425DF11A-063D-4020-AC15-4B3B4B413158}" destId="{BF899094-D85C-4F89-85BB-3BA6BDAE568A}" srcOrd="6" destOrd="0" parTransId="{FE41FE86-C2FA-4F47-9056-103B376D74F3}" sibTransId="{74E40A28-4140-492F-9B96-2BC9988A63C5}"/>
    <dgm:cxn modelId="{CD0E686A-B619-4941-A03B-058D7B85CB8B}" type="presOf" srcId="{BD39191F-3DCE-4465-A86D-32DCF4754F19}" destId="{FAD0AB64-37B1-470C-81F9-20C860524897}" srcOrd="0" destOrd="4" presId="urn:microsoft.com/office/officeart/2005/8/layout/default"/>
    <dgm:cxn modelId="{890EFF55-AFD3-4B74-AC35-8A7191BC4C62}" type="presOf" srcId="{443D4EE8-377B-4A39-8C90-23176A2CDC9A}" destId="{5FC2D70F-C178-4D5E-A3AF-EEB2F029DF27}" srcOrd="0" destOrd="0" presId="urn:microsoft.com/office/officeart/2005/8/layout/default"/>
    <dgm:cxn modelId="{A6569D8B-8A40-4A1C-8F16-9782E25A1BC7}" srcId="{22DAAAD6-95DF-4B74-BF1C-EA4875674A42}" destId="{425DF11A-063D-4020-AC15-4B3B4B413158}" srcOrd="0" destOrd="0" parTransId="{12DE5C2B-3D8D-400E-8F57-0D0971DA0BFA}" sibTransId="{4BB76220-0E34-43AB-B684-0211E106D829}"/>
    <dgm:cxn modelId="{A142058D-CAA0-448C-B46B-F2DC45E5FD65}" type="presOf" srcId="{EA4FC786-508A-46D1-A1E4-FE02F58D2CF6}" destId="{FAD0AB64-37B1-470C-81F9-20C860524897}" srcOrd="0" destOrd="8" presId="urn:microsoft.com/office/officeart/2005/8/layout/default"/>
    <dgm:cxn modelId="{96A1409D-9532-4607-A76B-219FF728A4C9}" srcId="{425DF11A-063D-4020-AC15-4B3B4B413158}" destId="{476248A6-58AD-4501-9633-F568D4BB5AED}" srcOrd="2" destOrd="0" parTransId="{1C28F5F3-6D78-4EC6-B04A-14141B04E378}" sibTransId="{675D3CD7-0DA4-4661-8F7A-B85CB05D91DF}"/>
    <dgm:cxn modelId="{42BBF9A6-F7A2-41D6-84F5-B2909D88655A}" srcId="{22DAAAD6-95DF-4B74-BF1C-EA4875674A42}" destId="{443D4EE8-377B-4A39-8C90-23176A2CDC9A}" srcOrd="1" destOrd="0" parTransId="{FB2D479F-420C-4828-BFAE-156B2EF55D98}" sibTransId="{E6722712-275B-45C4-9A0F-057D6C4870F1}"/>
    <dgm:cxn modelId="{B9D9EBAB-8B98-4685-8747-70EB82926EF1}" type="presOf" srcId="{E8919A6B-74C4-4534-93A7-266A487EE7EB}" destId="{FAD0AB64-37B1-470C-81F9-20C860524897}" srcOrd="0" destOrd="5" presId="urn:microsoft.com/office/officeart/2005/8/layout/default"/>
    <dgm:cxn modelId="{16BF8BAF-AC40-4015-B9B6-36F7044B3D18}" srcId="{425DF11A-063D-4020-AC15-4B3B4B413158}" destId="{7BF5E370-0033-4C50-BEDC-CFE67881FA06}" srcOrd="0" destOrd="0" parTransId="{45E6DA1C-465C-47F6-8F2D-B43936BB3341}" sibTransId="{3D97B30D-D6B2-424A-A86A-0B1F3DA2913C}"/>
    <dgm:cxn modelId="{8A5CDDBB-F56C-4542-A454-4AFD210D5087}" type="presOf" srcId="{585F7468-D55D-4F07-B6E1-14CDC4A07A02}" destId="{FAD0AB64-37B1-470C-81F9-20C860524897}" srcOrd="0" destOrd="2" presId="urn:microsoft.com/office/officeart/2005/8/layout/default"/>
    <dgm:cxn modelId="{D8B57BC1-1FCF-4808-9BCC-DE987B709704}" type="presOf" srcId="{22DAAAD6-95DF-4B74-BF1C-EA4875674A42}" destId="{DAD8CA49-50D1-41E8-8238-0E4AB8190E31}" srcOrd="0" destOrd="0" presId="urn:microsoft.com/office/officeart/2005/8/layout/default"/>
    <dgm:cxn modelId="{085C03C2-E3AF-46F0-8764-63B9183F71F9}" srcId="{425DF11A-063D-4020-AC15-4B3B4B413158}" destId="{2E12FBDE-7B94-49CB-AB76-101EB7EC9D53}" srcOrd="5" destOrd="0" parTransId="{5B4B11A7-845B-4626-BDB0-94B919BDBE51}" sibTransId="{D1C53BEB-C7B0-4307-AF13-8761868CB601}"/>
    <dgm:cxn modelId="{623AB0F2-BBFD-4FF0-B21D-FC4B241E9D47}" type="presOf" srcId="{BF899094-D85C-4F89-85BB-3BA6BDAE568A}" destId="{FAD0AB64-37B1-470C-81F9-20C860524897}" srcOrd="0" destOrd="7" presId="urn:microsoft.com/office/officeart/2005/8/layout/default"/>
    <dgm:cxn modelId="{FA26E3F9-37A6-487A-AED1-8EB907FDCF50}" srcId="{425DF11A-063D-4020-AC15-4B3B4B413158}" destId="{EA4FC786-508A-46D1-A1E4-FE02F58D2CF6}" srcOrd="7" destOrd="0" parTransId="{A250DCD7-A6B9-44DC-BA38-689E4831A9E6}" sibTransId="{73D0FC5A-1997-43C3-BE19-888A12D319C2}"/>
    <dgm:cxn modelId="{4D1224FB-23C8-49D2-AE40-7517AE62783A}" type="presOf" srcId="{CA24A1E1-0D1E-432F-ACCB-52971DD3F1AF}" destId="{FAD0AB64-37B1-470C-81F9-20C860524897}" srcOrd="0" destOrd="9" presId="urn:microsoft.com/office/officeart/2005/8/layout/default"/>
    <dgm:cxn modelId="{737488FC-0E86-4F75-9C32-8625BCB250AF}" type="presOf" srcId="{7BF5E370-0033-4C50-BEDC-CFE67881FA06}" destId="{FAD0AB64-37B1-470C-81F9-20C860524897}" srcOrd="0" destOrd="1" presId="urn:microsoft.com/office/officeart/2005/8/layout/default"/>
    <dgm:cxn modelId="{ADC472A9-B617-4897-9393-7014D4DA1993}" type="presParOf" srcId="{DAD8CA49-50D1-41E8-8238-0E4AB8190E31}" destId="{FAD0AB64-37B1-470C-81F9-20C860524897}" srcOrd="0" destOrd="0" presId="urn:microsoft.com/office/officeart/2005/8/layout/default"/>
    <dgm:cxn modelId="{DAC9CF91-00E3-47D2-8BEA-48590A87801B}" type="presParOf" srcId="{DAD8CA49-50D1-41E8-8238-0E4AB8190E31}" destId="{DA467D3D-BDCE-4C2B-BE72-B70CF2777513}" srcOrd="1" destOrd="0" presId="urn:microsoft.com/office/officeart/2005/8/layout/default"/>
    <dgm:cxn modelId="{3B019924-A733-4290-A39B-22F0944A36D0}" type="presParOf" srcId="{DAD8CA49-50D1-41E8-8238-0E4AB8190E31}" destId="{5FC2D70F-C178-4D5E-A3AF-EEB2F029DF2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841DCD2-4107-4A87-ACBC-4C41B543A3CD}" type="doc">
      <dgm:prSet loTypeId="urn:microsoft.com/office/officeart/2005/8/layout/orgChart1" loCatId="hierarchy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pt-BR"/>
        </a:p>
      </dgm:t>
    </dgm:pt>
    <dgm:pt modelId="{11616128-C9F5-4D69-98F9-975E43392A0F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Auxiliares do governador-geral</a:t>
          </a:r>
        </a:p>
      </dgm:t>
    </dgm:pt>
    <dgm:pt modelId="{B00D0524-8B70-4388-80D4-DAC7235EF50B}" type="parTrans" cxnId="{195E898A-A4D0-4076-A410-391DCF2E7D6A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EB321DBB-5BDA-452D-B267-5BAFDD2D5143}" type="sibTrans" cxnId="{195E898A-A4D0-4076-A410-391DCF2E7D6A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67B7F216-B58D-4DA5-AABE-C6549A0319F7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Capitão-mor</a:t>
          </a:r>
        </a:p>
      </dgm:t>
    </dgm:pt>
    <dgm:pt modelId="{B2278272-7D5E-4AD5-887F-61A754EBE38D}" type="parTrans" cxnId="{3E0B7838-42D3-486B-B3E7-B21231B9D33A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8091E408-315F-4304-AC72-34E9F4C13062}" type="sibTrans" cxnId="{3E0B7838-42D3-486B-B3E7-B21231B9D33A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33B2D451-716F-4067-844D-1C119CB1F64C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Ouvidor-mor</a:t>
          </a:r>
        </a:p>
      </dgm:t>
    </dgm:pt>
    <dgm:pt modelId="{CD9135CE-B3EB-45D8-A5F7-0FF3AC39DD85}" type="parTrans" cxnId="{020C777A-5719-4917-8CE5-898BB7481A85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514259E1-5301-4758-AFAC-9B55D1AE2241}" type="sibTrans" cxnId="{020C777A-5719-4917-8CE5-898BB7481A85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B5C994C-AFF6-442C-9F39-0CA7AEF72EE2}">
      <dgm:prSet phldrT="[Texto]" custT="1"/>
      <dgm:spPr/>
      <dgm:t>
        <a:bodyPr/>
        <a:lstStyle/>
        <a:p>
          <a:pPr>
            <a:lnSpc>
              <a:spcPts val="1500"/>
            </a:lnSpc>
          </a:pPr>
          <a:r>
            <a:rPr lang="pt-BR" sz="2500" dirty="0">
              <a:latin typeface="Roboto" pitchFamily="2" charset="0"/>
              <a:ea typeface="Roboto" pitchFamily="2" charset="0"/>
            </a:rPr>
            <a:t>Provedor-</a:t>
          </a:r>
        </a:p>
        <a:p>
          <a:pPr>
            <a:lnSpc>
              <a:spcPts val="1500"/>
            </a:lnSpc>
          </a:pPr>
          <a:r>
            <a:rPr lang="pt-BR" sz="2500" dirty="0">
              <a:latin typeface="Roboto" pitchFamily="2" charset="0"/>
              <a:ea typeface="Roboto" pitchFamily="2" charset="0"/>
            </a:rPr>
            <a:t>-mor</a:t>
          </a:r>
        </a:p>
      </dgm:t>
    </dgm:pt>
    <dgm:pt modelId="{80DFB96F-6F8D-4286-ADA0-7AD8E588E79F}" type="parTrans" cxnId="{A0F3052A-C144-4B7F-8B72-878EDC3660EE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1E91E7CD-1CFE-4B1B-812B-ADA25D69D2AC}" type="sibTrans" cxnId="{A0F3052A-C144-4B7F-8B72-878EDC3660EE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A392664F-D408-4A3E-920D-66A475102671}" type="pres">
      <dgm:prSet presAssocID="{9841DCD2-4107-4A87-ACBC-4C41B543A3C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7513429-AFE9-4962-A6C7-64920D7A0EB0}" type="pres">
      <dgm:prSet presAssocID="{11616128-C9F5-4D69-98F9-975E43392A0F}" presName="hierRoot1" presStyleCnt="0">
        <dgm:presLayoutVars>
          <dgm:hierBranch val="init"/>
        </dgm:presLayoutVars>
      </dgm:prSet>
      <dgm:spPr/>
    </dgm:pt>
    <dgm:pt modelId="{5AA71C3D-D173-4EDE-B329-81F2E9D29D79}" type="pres">
      <dgm:prSet presAssocID="{11616128-C9F5-4D69-98F9-975E43392A0F}" presName="rootComposite1" presStyleCnt="0"/>
      <dgm:spPr/>
    </dgm:pt>
    <dgm:pt modelId="{E23D23D5-6EFF-46F9-A9E6-9CE866A2B240}" type="pres">
      <dgm:prSet presAssocID="{11616128-C9F5-4D69-98F9-975E43392A0F}" presName="rootText1" presStyleLbl="node0" presStyleIdx="0" presStyleCnt="1" custScaleX="144974">
        <dgm:presLayoutVars>
          <dgm:chPref val="3"/>
        </dgm:presLayoutVars>
      </dgm:prSet>
      <dgm:spPr/>
    </dgm:pt>
    <dgm:pt modelId="{08559D5C-F147-4F0D-B1B5-E46F84FEB096}" type="pres">
      <dgm:prSet presAssocID="{11616128-C9F5-4D69-98F9-975E43392A0F}" presName="rootConnector1" presStyleLbl="node1" presStyleIdx="0" presStyleCnt="0"/>
      <dgm:spPr/>
    </dgm:pt>
    <dgm:pt modelId="{00616A1A-5839-4B49-8CA5-3B58EEC96C73}" type="pres">
      <dgm:prSet presAssocID="{11616128-C9F5-4D69-98F9-975E43392A0F}" presName="hierChild2" presStyleCnt="0"/>
      <dgm:spPr/>
    </dgm:pt>
    <dgm:pt modelId="{548C6BB8-E8DC-43EA-8A06-07A227FE344D}" type="pres">
      <dgm:prSet presAssocID="{B2278272-7D5E-4AD5-887F-61A754EBE38D}" presName="Name37" presStyleLbl="parChTrans1D2" presStyleIdx="0" presStyleCnt="3"/>
      <dgm:spPr/>
    </dgm:pt>
    <dgm:pt modelId="{2F22B1F4-7046-4F09-99B2-72B8E08AF5FE}" type="pres">
      <dgm:prSet presAssocID="{67B7F216-B58D-4DA5-AABE-C6549A0319F7}" presName="hierRoot2" presStyleCnt="0">
        <dgm:presLayoutVars>
          <dgm:hierBranch val="init"/>
        </dgm:presLayoutVars>
      </dgm:prSet>
      <dgm:spPr/>
    </dgm:pt>
    <dgm:pt modelId="{736DDD5B-3B80-4687-9073-3EAFDC6CA7EF}" type="pres">
      <dgm:prSet presAssocID="{67B7F216-B58D-4DA5-AABE-C6549A0319F7}" presName="rootComposite" presStyleCnt="0"/>
      <dgm:spPr/>
    </dgm:pt>
    <dgm:pt modelId="{8BF58532-950A-44D7-98B1-E1138963FD90}" type="pres">
      <dgm:prSet presAssocID="{67B7F216-B58D-4DA5-AABE-C6549A0319F7}" presName="rootText" presStyleLbl="node2" presStyleIdx="0" presStyleCnt="3">
        <dgm:presLayoutVars>
          <dgm:chPref val="3"/>
        </dgm:presLayoutVars>
      </dgm:prSet>
      <dgm:spPr/>
    </dgm:pt>
    <dgm:pt modelId="{370BF990-78C5-4955-98C1-2BCA9B75F17E}" type="pres">
      <dgm:prSet presAssocID="{67B7F216-B58D-4DA5-AABE-C6549A0319F7}" presName="rootConnector" presStyleLbl="node2" presStyleIdx="0" presStyleCnt="3"/>
      <dgm:spPr/>
    </dgm:pt>
    <dgm:pt modelId="{23ED61FA-2905-4E49-A7D4-89093CA274D9}" type="pres">
      <dgm:prSet presAssocID="{67B7F216-B58D-4DA5-AABE-C6549A0319F7}" presName="hierChild4" presStyleCnt="0"/>
      <dgm:spPr/>
    </dgm:pt>
    <dgm:pt modelId="{F49F889D-F214-4961-9647-F297A8AA5623}" type="pres">
      <dgm:prSet presAssocID="{67B7F216-B58D-4DA5-AABE-C6549A0319F7}" presName="hierChild5" presStyleCnt="0"/>
      <dgm:spPr/>
    </dgm:pt>
    <dgm:pt modelId="{11FBEAE5-796C-4CD1-9320-B4CC1B2A75E3}" type="pres">
      <dgm:prSet presAssocID="{CD9135CE-B3EB-45D8-A5F7-0FF3AC39DD85}" presName="Name37" presStyleLbl="parChTrans1D2" presStyleIdx="1" presStyleCnt="3"/>
      <dgm:spPr/>
    </dgm:pt>
    <dgm:pt modelId="{73CF1F9D-7A01-4319-A593-8734A0EBE70B}" type="pres">
      <dgm:prSet presAssocID="{33B2D451-716F-4067-844D-1C119CB1F64C}" presName="hierRoot2" presStyleCnt="0">
        <dgm:presLayoutVars>
          <dgm:hierBranch val="init"/>
        </dgm:presLayoutVars>
      </dgm:prSet>
      <dgm:spPr/>
    </dgm:pt>
    <dgm:pt modelId="{9BCEBF4B-2C0A-4AE4-BBBE-8FC0B9BF7C7C}" type="pres">
      <dgm:prSet presAssocID="{33B2D451-716F-4067-844D-1C119CB1F64C}" presName="rootComposite" presStyleCnt="0"/>
      <dgm:spPr/>
    </dgm:pt>
    <dgm:pt modelId="{14D15DA3-A57D-42B7-A804-2F473564A45E}" type="pres">
      <dgm:prSet presAssocID="{33B2D451-716F-4067-844D-1C119CB1F64C}" presName="rootText" presStyleLbl="node2" presStyleIdx="1" presStyleCnt="3">
        <dgm:presLayoutVars>
          <dgm:chPref val="3"/>
        </dgm:presLayoutVars>
      </dgm:prSet>
      <dgm:spPr/>
    </dgm:pt>
    <dgm:pt modelId="{EDC41359-781C-41C8-8521-F5FD454E8D0D}" type="pres">
      <dgm:prSet presAssocID="{33B2D451-716F-4067-844D-1C119CB1F64C}" presName="rootConnector" presStyleLbl="node2" presStyleIdx="1" presStyleCnt="3"/>
      <dgm:spPr/>
    </dgm:pt>
    <dgm:pt modelId="{1C64FC3C-3C83-4019-B087-C4D3A7417E91}" type="pres">
      <dgm:prSet presAssocID="{33B2D451-716F-4067-844D-1C119CB1F64C}" presName="hierChild4" presStyleCnt="0"/>
      <dgm:spPr/>
    </dgm:pt>
    <dgm:pt modelId="{10D7D21A-B1A7-4C5C-A7CE-C1D2CE299C7C}" type="pres">
      <dgm:prSet presAssocID="{33B2D451-716F-4067-844D-1C119CB1F64C}" presName="hierChild5" presStyleCnt="0"/>
      <dgm:spPr/>
    </dgm:pt>
    <dgm:pt modelId="{253FF0F1-18E1-4399-A9F7-E6AF9836CC9B}" type="pres">
      <dgm:prSet presAssocID="{80DFB96F-6F8D-4286-ADA0-7AD8E588E79F}" presName="Name37" presStyleLbl="parChTrans1D2" presStyleIdx="2" presStyleCnt="3"/>
      <dgm:spPr/>
    </dgm:pt>
    <dgm:pt modelId="{2568A521-F95E-4F17-9905-B76F3634C147}" type="pres">
      <dgm:prSet presAssocID="{0B5C994C-AFF6-442C-9F39-0CA7AEF72EE2}" presName="hierRoot2" presStyleCnt="0">
        <dgm:presLayoutVars>
          <dgm:hierBranch val="init"/>
        </dgm:presLayoutVars>
      </dgm:prSet>
      <dgm:spPr/>
    </dgm:pt>
    <dgm:pt modelId="{11C04A38-A1FE-4286-A615-922B59D87D70}" type="pres">
      <dgm:prSet presAssocID="{0B5C994C-AFF6-442C-9F39-0CA7AEF72EE2}" presName="rootComposite" presStyleCnt="0"/>
      <dgm:spPr/>
    </dgm:pt>
    <dgm:pt modelId="{9A22A6CA-F470-4591-A6FE-14C9DA7A9311}" type="pres">
      <dgm:prSet presAssocID="{0B5C994C-AFF6-442C-9F39-0CA7AEF72EE2}" presName="rootText" presStyleLbl="node2" presStyleIdx="2" presStyleCnt="3" custLinFactNeighborY="5940">
        <dgm:presLayoutVars>
          <dgm:chPref val="3"/>
        </dgm:presLayoutVars>
      </dgm:prSet>
      <dgm:spPr/>
    </dgm:pt>
    <dgm:pt modelId="{69182C96-00CC-4210-BA9F-B938218C1980}" type="pres">
      <dgm:prSet presAssocID="{0B5C994C-AFF6-442C-9F39-0CA7AEF72EE2}" presName="rootConnector" presStyleLbl="node2" presStyleIdx="2" presStyleCnt="3"/>
      <dgm:spPr/>
    </dgm:pt>
    <dgm:pt modelId="{1DC41951-BF66-40A0-8C12-3416D50668EB}" type="pres">
      <dgm:prSet presAssocID="{0B5C994C-AFF6-442C-9F39-0CA7AEF72EE2}" presName="hierChild4" presStyleCnt="0"/>
      <dgm:spPr/>
    </dgm:pt>
    <dgm:pt modelId="{DF0DC800-33D7-43CF-8C8A-4E5369C9027F}" type="pres">
      <dgm:prSet presAssocID="{0B5C994C-AFF6-442C-9F39-0CA7AEF72EE2}" presName="hierChild5" presStyleCnt="0"/>
      <dgm:spPr/>
    </dgm:pt>
    <dgm:pt modelId="{F0613658-769D-4F74-8704-B547F0DBFABE}" type="pres">
      <dgm:prSet presAssocID="{11616128-C9F5-4D69-98F9-975E43392A0F}" presName="hierChild3" presStyleCnt="0"/>
      <dgm:spPr/>
    </dgm:pt>
  </dgm:ptLst>
  <dgm:cxnLst>
    <dgm:cxn modelId="{6FFA7311-2C3B-457E-97C0-13BD710639EE}" type="presOf" srcId="{33B2D451-716F-4067-844D-1C119CB1F64C}" destId="{EDC41359-781C-41C8-8521-F5FD454E8D0D}" srcOrd="1" destOrd="0" presId="urn:microsoft.com/office/officeart/2005/8/layout/orgChart1"/>
    <dgm:cxn modelId="{8E25EA21-9C3A-4B20-B957-4FA07F360D59}" type="presOf" srcId="{CD9135CE-B3EB-45D8-A5F7-0FF3AC39DD85}" destId="{11FBEAE5-796C-4CD1-9320-B4CC1B2A75E3}" srcOrd="0" destOrd="0" presId="urn:microsoft.com/office/officeart/2005/8/layout/orgChart1"/>
    <dgm:cxn modelId="{A0F3052A-C144-4B7F-8B72-878EDC3660EE}" srcId="{11616128-C9F5-4D69-98F9-975E43392A0F}" destId="{0B5C994C-AFF6-442C-9F39-0CA7AEF72EE2}" srcOrd="2" destOrd="0" parTransId="{80DFB96F-6F8D-4286-ADA0-7AD8E588E79F}" sibTransId="{1E91E7CD-1CFE-4B1B-812B-ADA25D69D2AC}"/>
    <dgm:cxn modelId="{6CFF722F-AE0D-4B26-9649-098B2D532222}" type="presOf" srcId="{9841DCD2-4107-4A87-ACBC-4C41B543A3CD}" destId="{A392664F-D408-4A3E-920D-66A475102671}" srcOrd="0" destOrd="0" presId="urn:microsoft.com/office/officeart/2005/8/layout/orgChart1"/>
    <dgm:cxn modelId="{3E0B7838-42D3-486B-B3E7-B21231B9D33A}" srcId="{11616128-C9F5-4D69-98F9-975E43392A0F}" destId="{67B7F216-B58D-4DA5-AABE-C6549A0319F7}" srcOrd="0" destOrd="0" parTransId="{B2278272-7D5E-4AD5-887F-61A754EBE38D}" sibTransId="{8091E408-315F-4304-AC72-34E9F4C13062}"/>
    <dgm:cxn modelId="{DA02135B-7716-4EC2-B52A-01A29AA5FAC0}" type="presOf" srcId="{0B5C994C-AFF6-442C-9F39-0CA7AEF72EE2}" destId="{9A22A6CA-F470-4591-A6FE-14C9DA7A9311}" srcOrd="0" destOrd="0" presId="urn:microsoft.com/office/officeart/2005/8/layout/orgChart1"/>
    <dgm:cxn modelId="{AB89D75F-D0F9-429A-B659-3B6F5FAF3B88}" type="presOf" srcId="{33B2D451-716F-4067-844D-1C119CB1F64C}" destId="{14D15DA3-A57D-42B7-A804-2F473564A45E}" srcOrd="0" destOrd="0" presId="urn:microsoft.com/office/officeart/2005/8/layout/orgChart1"/>
    <dgm:cxn modelId="{4120FB64-5542-4C8F-87F0-A09406E988BA}" type="presOf" srcId="{67B7F216-B58D-4DA5-AABE-C6549A0319F7}" destId="{370BF990-78C5-4955-98C1-2BCA9B75F17E}" srcOrd="1" destOrd="0" presId="urn:microsoft.com/office/officeart/2005/8/layout/orgChart1"/>
    <dgm:cxn modelId="{E49B0B65-67C3-4F37-AB40-A51684E85133}" type="presOf" srcId="{80DFB96F-6F8D-4286-ADA0-7AD8E588E79F}" destId="{253FF0F1-18E1-4399-A9F7-E6AF9836CC9B}" srcOrd="0" destOrd="0" presId="urn:microsoft.com/office/officeart/2005/8/layout/orgChart1"/>
    <dgm:cxn modelId="{D82F5D7A-8EBA-45B2-BB51-E4D703C5DECA}" type="presOf" srcId="{B2278272-7D5E-4AD5-887F-61A754EBE38D}" destId="{548C6BB8-E8DC-43EA-8A06-07A227FE344D}" srcOrd="0" destOrd="0" presId="urn:microsoft.com/office/officeart/2005/8/layout/orgChart1"/>
    <dgm:cxn modelId="{1E8A4E5A-5A9B-4467-84B1-86949A16AC91}" type="presOf" srcId="{11616128-C9F5-4D69-98F9-975E43392A0F}" destId="{E23D23D5-6EFF-46F9-A9E6-9CE866A2B240}" srcOrd="0" destOrd="0" presId="urn:microsoft.com/office/officeart/2005/8/layout/orgChart1"/>
    <dgm:cxn modelId="{020C777A-5719-4917-8CE5-898BB7481A85}" srcId="{11616128-C9F5-4D69-98F9-975E43392A0F}" destId="{33B2D451-716F-4067-844D-1C119CB1F64C}" srcOrd="1" destOrd="0" parTransId="{CD9135CE-B3EB-45D8-A5F7-0FF3AC39DD85}" sibTransId="{514259E1-5301-4758-AFAC-9B55D1AE2241}"/>
    <dgm:cxn modelId="{195E898A-A4D0-4076-A410-391DCF2E7D6A}" srcId="{9841DCD2-4107-4A87-ACBC-4C41B543A3CD}" destId="{11616128-C9F5-4D69-98F9-975E43392A0F}" srcOrd="0" destOrd="0" parTransId="{B00D0524-8B70-4388-80D4-DAC7235EF50B}" sibTransId="{EB321DBB-5BDA-452D-B267-5BAFDD2D5143}"/>
    <dgm:cxn modelId="{BED599A8-BF30-489F-8A28-F5196F9C7706}" type="presOf" srcId="{0B5C994C-AFF6-442C-9F39-0CA7AEF72EE2}" destId="{69182C96-00CC-4210-BA9F-B938218C1980}" srcOrd="1" destOrd="0" presId="urn:microsoft.com/office/officeart/2005/8/layout/orgChart1"/>
    <dgm:cxn modelId="{13DFD5D7-6F43-4029-8085-B86A426ABC7C}" type="presOf" srcId="{67B7F216-B58D-4DA5-AABE-C6549A0319F7}" destId="{8BF58532-950A-44D7-98B1-E1138963FD90}" srcOrd="0" destOrd="0" presId="urn:microsoft.com/office/officeart/2005/8/layout/orgChart1"/>
    <dgm:cxn modelId="{798B99F5-CA3C-4E16-B640-AC4C666D0879}" type="presOf" srcId="{11616128-C9F5-4D69-98F9-975E43392A0F}" destId="{08559D5C-F147-4F0D-B1B5-E46F84FEB096}" srcOrd="1" destOrd="0" presId="urn:microsoft.com/office/officeart/2005/8/layout/orgChart1"/>
    <dgm:cxn modelId="{3733EEE5-7AB6-4345-AA73-62B9C17CD736}" type="presParOf" srcId="{A392664F-D408-4A3E-920D-66A475102671}" destId="{57513429-AFE9-4962-A6C7-64920D7A0EB0}" srcOrd="0" destOrd="0" presId="urn:microsoft.com/office/officeart/2005/8/layout/orgChart1"/>
    <dgm:cxn modelId="{F5862399-E95F-49DA-95D4-D8190452830A}" type="presParOf" srcId="{57513429-AFE9-4962-A6C7-64920D7A0EB0}" destId="{5AA71C3D-D173-4EDE-B329-81F2E9D29D79}" srcOrd="0" destOrd="0" presId="urn:microsoft.com/office/officeart/2005/8/layout/orgChart1"/>
    <dgm:cxn modelId="{2EDF6DC7-8240-4CB8-BD4D-BD210160442B}" type="presParOf" srcId="{5AA71C3D-D173-4EDE-B329-81F2E9D29D79}" destId="{E23D23D5-6EFF-46F9-A9E6-9CE866A2B240}" srcOrd="0" destOrd="0" presId="urn:microsoft.com/office/officeart/2005/8/layout/orgChart1"/>
    <dgm:cxn modelId="{3A06CE7F-7A8B-4ABE-BD90-F5C9E5D6F564}" type="presParOf" srcId="{5AA71C3D-D173-4EDE-B329-81F2E9D29D79}" destId="{08559D5C-F147-4F0D-B1B5-E46F84FEB096}" srcOrd="1" destOrd="0" presId="urn:microsoft.com/office/officeart/2005/8/layout/orgChart1"/>
    <dgm:cxn modelId="{B7A2E721-ADF9-4156-A1A6-DB43B3B587AA}" type="presParOf" srcId="{57513429-AFE9-4962-A6C7-64920D7A0EB0}" destId="{00616A1A-5839-4B49-8CA5-3B58EEC96C73}" srcOrd="1" destOrd="0" presId="urn:microsoft.com/office/officeart/2005/8/layout/orgChart1"/>
    <dgm:cxn modelId="{A2F66A3E-BC58-47D2-B1D7-7AFC1A557ACE}" type="presParOf" srcId="{00616A1A-5839-4B49-8CA5-3B58EEC96C73}" destId="{548C6BB8-E8DC-43EA-8A06-07A227FE344D}" srcOrd="0" destOrd="0" presId="urn:microsoft.com/office/officeart/2005/8/layout/orgChart1"/>
    <dgm:cxn modelId="{6976B845-53E4-4A3C-80FB-EA382252656E}" type="presParOf" srcId="{00616A1A-5839-4B49-8CA5-3B58EEC96C73}" destId="{2F22B1F4-7046-4F09-99B2-72B8E08AF5FE}" srcOrd="1" destOrd="0" presId="urn:microsoft.com/office/officeart/2005/8/layout/orgChart1"/>
    <dgm:cxn modelId="{28A9649D-F870-4C96-B24F-877C05C6A5D0}" type="presParOf" srcId="{2F22B1F4-7046-4F09-99B2-72B8E08AF5FE}" destId="{736DDD5B-3B80-4687-9073-3EAFDC6CA7EF}" srcOrd="0" destOrd="0" presId="urn:microsoft.com/office/officeart/2005/8/layout/orgChart1"/>
    <dgm:cxn modelId="{9B26EAE9-154A-4095-BDB8-0F0E18300A20}" type="presParOf" srcId="{736DDD5B-3B80-4687-9073-3EAFDC6CA7EF}" destId="{8BF58532-950A-44D7-98B1-E1138963FD90}" srcOrd="0" destOrd="0" presId="urn:microsoft.com/office/officeart/2005/8/layout/orgChart1"/>
    <dgm:cxn modelId="{CAE17638-CEEA-4CF6-9E13-45AF55C163C1}" type="presParOf" srcId="{736DDD5B-3B80-4687-9073-3EAFDC6CA7EF}" destId="{370BF990-78C5-4955-98C1-2BCA9B75F17E}" srcOrd="1" destOrd="0" presId="urn:microsoft.com/office/officeart/2005/8/layout/orgChart1"/>
    <dgm:cxn modelId="{3516E709-8508-4C99-85CA-1226EAEB0684}" type="presParOf" srcId="{2F22B1F4-7046-4F09-99B2-72B8E08AF5FE}" destId="{23ED61FA-2905-4E49-A7D4-89093CA274D9}" srcOrd="1" destOrd="0" presId="urn:microsoft.com/office/officeart/2005/8/layout/orgChart1"/>
    <dgm:cxn modelId="{D18E4EAB-0F90-4A4A-8C9D-7E8D466B6731}" type="presParOf" srcId="{2F22B1F4-7046-4F09-99B2-72B8E08AF5FE}" destId="{F49F889D-F214-4961-9647-F297A8AA5623}" srcOrd="2" destOrd="0" presId="urn:microsoft.com/office/officeart/2005/8/layout/orgChart1"/>
    <dgm:cxn modelId="{D13E4371-324C-450C-8AB0-E220E8BB8C16}" type="presParOf" srcId="{00616A1A-5839-4B49-8CA5-3B58EEC96C73}" destId="{11FBEAE5-796C-4CD1-9320-B4CC1B2A75E3}" srcOrd="2" destOrd="0" presId="urn:microsoft.com/office/officeart/2005/8/layout/orgChart1"/>
    <dgm:cxn modelId="{BEE15ADB-6609-4CF1-AFFD-97D2E8901DDD}" type="presParOf" srcId="{00616A1A-5839-4B49-8CA5-3B58EEC96C73}" destId="{73CF1F9D-7A01-4319-A593-8734A0EBE70B}" srcOrd="3" destOrd="0" presId="urn:microsoft.com/office/officeart/2005/8/layout/orgChart1"/>
    <dgm:cxn modelId="{3CFDCA80-247B-47C5-8F41-5E7CB901974F}" type="presParOf" srcId="{73CF1F9D-7A01-4319-A593-8734A0EBE70B}" destId="{9BCEBF4B-2C0A-4AE4-BBBE-8FC0B9BF7C7C}" srcOrd="0" destOrd="0" presId="urn:microsoft.com/office/officeart/2005/8/layout/orgChart1"/>
    <dgm:cxn modelId="{91029F87-D5D6-461B-94B3-BD73B0E48C89}" type="presParOf" srcId="{9BCEBF4B-2C0A-4AE4-BBBE-8FC0B9BF7C7C}" destId="{14D15DA3-A57D-42B7-A804-2F473564A45E}" srcOrd="0" destOrd="0" presId="urn:microsoft.com/office/officeart/2005/8/layout/orgChart1"/>
    <dgm:cxn modelId="{C5D2EF34-390C-4EEA-8AAA-9E38B567E7B8}" type="presParOf" srcId="{9BCEBF4B-2C0A-4AE4-BBBE-8FC0B9BF7C7C}" destId="{EDC41359-781C-41C8-8521-F5FD454E8D0D}" srcOrd="1" destOrd="0" presId="urn:microsoft.com/office/officeart/2005/8/layout/orgChart1"/>
    <dgm:cxn modelId="{CC6CA3F2-34A6-44A7-AF83-1F6BA644083A}" type="presParOf" srcId="{73CF1F9D-7A01-4319-A593-8734A0EBE70B}" destId="{1C64FC3C-3C83-4019-B087-C4D3A7417E91}" srcOrd="1" destOrd="0" presId="urn:microsoft.com/office/officeart/2005/8/layout/orgChart1"/>
    <dgm:cxn modelId="{255F3C57-038F-42FE-BD23-452894668C99}" type="presParOf" srcId="{73CF1F9D-7A01-4319-A593-8734A0EBE70B}" destId="{10D7D21A-B1A7-4C5C-A7CE-C1D2CE299C7C}" srcOrd="2" destOrd="0" presId="urn:microsoft.com/office/officeart/2005/8/layout/orgChart1"/>
    <dgm:cxn modelId="{1697116F-FF48-49D8-AB34-1E8DCBA781B0}" type="presParOf" srcId="{00616A1A-5839-4B49-8CA5-3B58EEC96C73}" destId="{253FF0F1-18E1-4399-A9F7-E6AF9836CC9B}" srcOrd="4" destOrd="0" presId="urn:microsoft.com/office/officeart/2005/8/layout/orgChart1"/>
    <dgm:cxn modelId="{9D441646-5DD2-45F3-BB39-998A2201C18F}" type="presParOf" srcId="{00616A1A-5839-4B49-8CA5-3B58EEC96C73}" destId="{2568A521-F95E-4F17-9905-B76F3634C147}" srcOrd="5" destOrd="0" presId="urn:microsoft.com/office/officeart/2005/8/layout/orgChart1"/>
    <dgm:cxn modelId="{7A8BBD1D-1EE9-44F3-81EC-E6D82F615061}" type="presParOf" srcId="{2568A521-F95E-4F17-9905-B76F3634C147}" destId="{11C04A38-A1FE-4286-A615-922B59D87D70}" srcOrd="0" destOrd="0" presId="urn:microsoft.com/office/officeart/2005/8/layout/orgChart1"/>
    <dgm:cxn modelId="{DAD9DB52-A5A9-4BEF-BE30-EA286D6D5805}" type="presParOf" srcId="{11C04A38-A1FE-4286-A615-922B59D87D70}" destId="{9A22A6CA-F470-4591-A6FE-14C9DA7A9311}" srcOrd="0" destOrd="0" presId="urn:microsoft.com/office/officeart/2005/8/layout/orgChart1"/>
    <dgm:cxn modelId="{A43F7A29-990B-4F54-8715-5E6DB77C057B}" type="presParOf" srcId="{11C04A38-A1FE-4286-A615-922B59D87D70}" destId="{69182C96-00CC-4210-BA9F-B938218C1980}" srcOrd="1" destOrd="0" presId="urn:microsoft.com/office/officeart/2005/8/layout/orgChart1"/>
    <dgm:cxn modelId="{1EF41C4A-5723-472F-BA71-552C33824C97}" type="presParOf" srcId="{2568A521-F95E-4F17-9905-B76F3634C147}" destId="{1DC41951-BF66-40A0-8C12-3416D50668EB}" srcOrd="1" destOrd="0" presId="urn:microsoft.com/office/officeart/2005/8/layout/orgChart1"/>
    <dgm:cxn modelId="{0A0F6786-A6EE-4123-B37A-33FC5EA580AF}" type="presParOf" srcId="{2568A521-F95E-4F17-9905-B76F3634C147}" destId="{DF0DC800-33D7-43CF-8C8A-4E5369C9027F}" srcOrd="2" destOrd="0" presId="urn:microsoft.com/office/officeart/2005/8/layout/orgChart1"/>
    <dgm:cxn modelId="{9B8DE4B5-036E-44F2-8B92-CF1D7035899D}" type="presParOf" srcId="{57513429-AFE9-4962-A6C7-64920D7A0EB0}" destId="{F0613658-769D-4F74-8704-B547F0DBFAB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5630851-8E46-4E4B-8D59-5B32574277B0}" type="doc">
      <dgm:prSet loTypeId="urn:microsoft.com/office/officeart/2005/8/layout/vList5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pt-BR"/>
        </a:p>
      </dgm:t>
    </dgm:pt>
    <dgm:pt modelId="{7CC158A5-ED72-47E1-87FA-6378C9E69354}">
      <dgm:prSet phldrT="[Texto]"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Primeiro governador-geral</a:t>
          </a:r>
        </a:p>
      </dgm:t>
    </dgm:pt>
    <dgm:pt modelId="{00ADA014-F3CE-4912-B25C-A66144D6F33E}" type="parTrans" cxnId="{418FFDAF-B94E-485C-8B1C-8EA3D0267D05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5E9B9C99-8C5D-4A4B-83B6-7A557C1774D4}" type="sibTrans" cxnId="{418FFDAF-B94E-485C-8B1C-8EA3D0267D05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463F8546-A1D8-49EF-A66F-5994BB8F74FE}">
      <dgm:prSet phldrT="[Texto]"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Tomé de Souza, que chegou ao Brasil em 1549. </a:t>
          </a:r>
        </a:p>
      </dgm:t>
    </dgm:pt>
    <dgm:pt modelId="{3F3D026E-243C-4012-AEE2-ADA045FE8E53}" type="parTrans" cxnId="{CC43E108-B6BC-4E68-BFEB-7BAC75B9E26C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ED21AE2F-01D1-43A0-A591-42023223AD78}" type="sibTrans" cxnId="{CC43E108-B6BC-4E68-BFEB-7BAC75B9E26C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E568F855-E02A-4631-A7E9-597B7009E957}">
      <dgm:prSet phldrT="[Texto]"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Segundo governador-geral</a:t>
          </a:r>
        </a:p>
      </dgm:t>
    </dgm:pt>
    <dgm:pt modelId="{0F5FFDFF-121C-4B5A-ADF4-B47C2E6FFD35}" type="parTrans" cxnId="{890DD34B-3E54-41B1-BAF3-EA27298E9325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02CB3E86-2938-49EE-AC48-269741D85A83}" type="sibTrans" cxnId="{890DD34B-3E54-41B1-BAF3-EA27298E9325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B8A1DFBB-EFD8-44B4-A79F-7093922E5726}">
      <dgm:prSet phldrT="[Texto]"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Duarte da Costa (1553-1558).</a:t>
          </a:r>
        </a:p>
      </dgm:t>
    </dgm:pt>
    <dgm:pt modelId="{4E77EB3C-76F4-47A1-99C0-DDCBCC214DEE}" type="parTrans" cxnId="{E7B9CC2C-85B8-4F84-A2D2-12A544D74D39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276A2672-3349-41C0-886A-61B84AAAAD5E}" type="sibTrans" cxnId="{E7B9CC2C-85B8-4F84-A2D2-12A544D74D39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43F191BD-E92A-4D71-B6DA-6293838F540A}">
      <dgm:prSet phldrT="[Texto]"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Terceiro governador-geral</a:t>
          </a:r>
        </a:p>
      </dgm:t>
    </dgm:pt>
    <dgm:pt modelId="{E0BA0315-4634-4312-81EF-A846682F6AC7}" type="parTrans" cxnId="{A69EB7AA-756E-4BB2-BD91-F1485CAB7597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CF8D0470-8D7C-4617-B2D2-BC269D64F924}" type="sibTrans" cxnId="{A69EB7AA-756E-4BB2-BD91-F1485CAB7597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7EF7DA38-F4B7-454B-9C7E-D3B8BF393B4F}">
      <dgm:prSet phldrT="[Texto]"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Mem de Sá (1558-1572). </a:t>
          </a:r>
        </a:p>
      </dgm:t>
    </dgm:pt>
    <dgm:pt modelId="{1310459B-784D-4DA5-BB04-42D31225FF2E}" type="parTrans" cxnId="{EF36E8BE-039B-4963-9918-A9D197B3CE7E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A82A3436-AFC2-4BEF-BBAD-0F68115E7E20}" type="sibTrans" cxnId="{EF36E8BE-039B-4963-9918-A9D197B3CE7E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9F4E919A-6745-43B2-A483-3774A30D8178}" type="pres">
      <dgm:prSet presAssocID="{C5630851-8E46-4E4B-8D59-5B32574277B0}" presName="Name0" presStyleCnt="0">
        <dgm:presLayoutVars>
          <dgm:dir/>
          <dgm:animLvl val="lvl"/>
          <dgm:resizeHandles val="exact"/>
        </dgm:presLayoutVars>
      </dgm:prSet>
      <dgm:spPr/>
    </dgm:pt>
    <dgm:pt modelId="{0CF7FD19-392E-4BD5-9256-E29185A817E6}" type="pres">
      <dgm:prSet presAssocID="{7CC158A5-ED72-47E1-87FA-6378C9E69354}" presName="linNode" presStyleCnt="0"/>
      <dgm:spPr/>
    </dgm:pt>
    <dgm:pt modelId="{2CFE6C02-5946-415E-B736-47436D4AADD9}" type="pres">
      <dgm:prSet presAssocID="{7CC158A5-ED72-47E1-87FA-6378C9E69354}" presName="parentText" presStyleLbl="node1" presStyleIdx="0" presStyleCnt="3" custScaleX="98027">
        <dgm:presLayoutVars>
          <dgm:chMax val="1"/>
          <dgm:bulletEnabled val="1"/>
        </dgm:presLayoutVars>
      </dgm:prSet>
      <dgm:spPr/>
    </dgm:pt>
    <dgm:pt modelId="{0C184348-0078-4A63-837C-E4F910CC82F0}" type="pres">
      <dgm:prSet presAssocID="{7CC158A5-ED72-47E1-87FA-6378C9E69354}" presName="descendantText" presStyleLbl="alignAccFollowNode1" presStyleIdx="0" presStyleCnt="3" custScaleX="105662" custScaleY="134071">
        <dgm:presLayoutVars>
          <dgm:bulletEnabled val="1"/>
        </dgm:presLayoutVars>
      </dgm:prSet>
      <dgm:spPr/>
    </dgm:pt>
    <dgm:pt modelId="{4DD54DC4-CFD7-4F23-B53E-32EC523F99BC}" type="pres">
      <dgm:prSet presAssocID="{5E9B9C99-8C5D-4A4B-83B6-7A557C1774D4}" presName="sp" presStyleCnt="0"/>
      <dgm:spPr/>
    </dgm:pt>
    <dgm:pt modelId="{55B626AD-E4DE-411B-A8E4-68628F3D06F4}" type="pres">
      <dgm:prSet presAssocID="{E568F855-E02A-4631-A7E9-597B7009E957}" presName="linNode" presStyleCnt="0"/>
      <dgm:spPr/>
    </dgm:pt>
    <dgm:pt modelId="{6FC963EA-A138-45BA-82B7-9E1664FE6CD5}" type="pres">
      <dgm:prSet presAssocID="{E568F855-E02A-4631-A7E9-597B7009E957}" presName="parentText" presStyleLbl="node1" presStyleIdx="1" presStyleCnt="3" custScaleX="98027">
        <dgm:presLayoutVars>
          <dgm:chMax val="1"/>
          <dgm:bulletEnabled val="1"/>
        </dgm:presLayoutVars>
      </dgm:prSet>
      <dgm:spPr/>
    </dgm:pt>
    <dgm:pt modelId="{0823CC05-3442-450D-A05B-3592DED9BF36}" type="pres">
      <dgm:prSet presAssocID="{E568F855-E02A-4631-A7E9-597B7009E957}" presName="descendantText" presStyleLbl="alignAccFollowNode1" presStyleIdx="1" presStyleCnt="3" custScaleX="105662">
        <dgm:presLayoutVars>
          <dgm:bulletEnabled val="1"/>
        </dgm:presLayoutVars>
      </dgm:prSet>
      <dgm:spPr/>
    </dgm:pt>
    <dgm:pt modelId="{62274A5D-FBCF-4210-8F27-040BE8FE8765}" type="pres">
      <dgm:prSet presAssocID="{02CB3E86-2938-49EE-AC48-269741D85A83}" presName="sp" presStyleCnt="0"/>
      <dgm:spPr/>
    </dgm:pt>
    <dgm:pt modelId="{4AFF1873-D720-4D98-B7E1-3EA11F5A8465}" type="pres">
      <dgm:prSet presAssocID="{43F191BD-E92A-4D71-B6DA-6293838F540A}" presName="linNode" presStyleCnt="0"/>
      <dgm:spPr/>
    </dgm:pt>
    <dgm:pt modelId="{A6D2098E-C89D-4F32-9259-5F4DC441C233}" type="pres">
      <dgm:prSet presAssocID="{43F191BD-E92A-4D71-B6DA-6293838F540A}" presName="parentText" presStyleLbl="node1" presStyleIdx="2" presStyleCnt="3" custScaleX="98027">
        <dgm:presLayoutVars>
          <dgm:chMax val="1"/>
          <dgm:bulletEnabled val="1"/>
        </dgm:presLayoutVars>
      </dgm:prSet>
      <dgm:spPr/>
    </dgm:pt>
    <dgm:pt modelId="{CE2FA32F-43EB-4E8B-9CD5-110053BDE83D}" type="pres">
      <dgm:prSet presAssocID="{43F191BD-E92A-4D71-B6DA-6293838F540A}" presName="descendantText" presStyleLbl="alignAccFollowNode1" presStyleIdx="2" presStyleCnt="3" custScaleX="105662">
        <dgm:presLayoutVars>
          <dgm:bulletEnabled val="1"/>
        </dgm:presLayoutVars>
      </dgm:prSet>
      <dgm:spPr/>
    </dgm:pt>
  </dgm:ptLst>
  <dgm:cxnLst>
    <dgm:cxn modelId="{CC43E108-B6BC-4E68-BFEB-7BAC75B9E26C}" srcId="{7CC158A5-ED72-47E1-87FA-6378C9E69354}" destId="{463F8546-A1D8-49EF-A66F-5994BB8F74FE}" srcOrd="0" destOrd="0" parTransId="{3F3D026E-243C-4012-AEE2-ADA045FE8E53}" sibTransId="{ED21AE2F-01D1-43A0-A591-42023223AD78}"/>
    <dgm:cxn modelId="{A941E808-9438-4DAB-A03F-46DDA73E01E6}" type="presOf" srcId="{C5630851-8E46-4E4B-8D59-5B32574277B0}" destId="{9F4E919A-6745-43B2-A483-3774A30D8178}" srcOrd="0" destOrd="0" presId="urn:microsoft.com/office/officeart/2005/8/layout/vList5"/>
    <dgm:cxn modelId="{E7B9CC2C-85B8-4F84-A2D2-12A544D74D39}" srcId="{E568F855-E02A-4631-A7E9-597B7009E957}" destId="{B8A1DFBB-EFD8-44B4-A79F-7093922E5726}" srcOrd="0" destOrd="0" parTransId="{4E77EB3C-76F4-47A1-99C0-DDCBCC214DEE}" sibTransId="{276A2672-3349-41C0-886A-61B84AAAAD5E}"/>
    <dgm:cxn modelId="{A9C1FB40-25FB-4761-834E-0699BF90BE19}" type="presOf" srcId="{7EF7DA38-F4B7-454B-9C7E-D3B8BF393B4F}" destId="{CE2FA32F-43EB-4E8B-9CD5-110053BDE83D}" srcOrd="0" destOrd="0" presId="urn:microsoft.com/office/officeart/2005/8/layout/vList5"/>
    <dgm:cxn modelId="{890DD34B-3E54-41B1-BAF3-EA27298E9325}" srcId="{C5630851-8E46-4E4B-8D59-5B32574277B0}" destId="{E568F855-E02A-4631-A7E9-597B7009E957}" srcOrd="1" destOrd="0" parTransId="{0F5FFDFF-121C-4B5A-ADF4-B47C2E6FFD35}" sibTransId="{02CB3E86-2938-49EE-AC48-269741D85A83}"/>
    <dgm:cxn modelId="{D05B8E70-FE36-4D72-8D10-4BDD0163E1D4}" type="presOf" srcId="{E568F855-E02A-4631-A7E9-597B7009E957}" destId="{6FC963EA-A138-45BA-82B7-9E1664FE6CD5}" srcOrd="0" destOrd="0" presId="urn:microsoft.com/office/officeart/2005/8/layout/vList5"/>
    <dgm:cxn modelId="{19677B52-4C77-4C0E-9995-AFBA3B79C4A5}" type="presOf" srcId="{463F8546-A1D8-49EF-A66F-5994BB8F74FE}" destId="{0C184348-0078-4A63-837C-E4F910CC82F0}" srcOrd="0" destOrd="0" presId="urn:microsoft.com/office/officeart/2005/8/layout/vList5"/>
    <dgm:cxn modelId="{BFC04690-C32D-4D23-B7A7-3B1CFB8AAEE4}" type="presOf" srcId="{B8A1DFBB-EFD8-44B4-A79F-7093922E5726}" destId="{0823CC05-3442-450D-A05B-3592DED9BF36}" srcOrd="0" destOrd="0" presId="urn:microsoft.com/office/officeart/2005/8/layout/vList5"/>
    <dgm:cxn modelId="{A69EB7AA-756E-4BB2-BD91-F1485CAB7597}" srcId="{C5630851-8E46-4E4B-8D59-5B32574277B0}" destId="{43F191BD-E92A-4D71-B6DA-6293838F540A}" srcOrd="2" destOrd="0" parTransId="{E0BA0315-4634-4312-81EF-A846682F6AC7}" sibTransId="{CF8D0470-8D7C-4617-B2D2-BC269D64F924}"/>
    <dgm:cxn modelId="{418FFDAF-B94E-485C-8B1C-8EA3D0267D05}" srcId="{C5630851-8E46-4E4B-8D59-5B32574277B0}" destId="{7CC158A5-ED72-47E1-87FA-6378C9E69354}" srcOrd="0" destOrd="0" parTransId="{00ADA014-F3CE-4912-B25C-A66144D6F33E}" sibTransId="{5E9B9C99-8C5D-4A4B-83B6-7A557C1774D4}"/>
    <dgm:cxn modelId="{A7ED5CB3-F3E7-47A3-905B-613C47929D4C}" type="presOf" srcId="{43F191BD-E92A-4D71-B6DA-6293838F540A}" destId="{A6D2098E-C89D-4F32-9259-5F4DC441C233}" srcOrd="0" destOrd="0" presId="urn:microsoft.com/office/officeart/2005/8/layout/vList5"/>
    <dgm:cxn modelId="{B623C4B5-D2C7-455C-8A55-C33F7989B250}" type="presOf" srcId="{7CC158A5-ED72-47E1-87FA-6378C9E69354}" destId="{2CFE6C02-5946-415E-B736-47436D4AADD9}" srcOrd="0" destOrd="0" presId="urn:microsoft.com/office/officeart/2005/8/layout/vList5"/>
    <dgm:cxn modelId="{EF36E8BE-039B-4963-9918-A9D197B3CE7E}" srcId="{43F191BD-E92A-4D71-B6DA-6293838F540A}" destId="{7EF7DA38-F4B7-454B-9C7E-D3B8BF393B4F}" srcOrd="0" destOrd="0" parTransId="{1310459B-784D-4DA5-BB04-42D31225FF2E}" sibTransId="{A82A3436-AFC2-4BEF-BBAD-0F68115E7E20}"/>
    <dgm:cxn modelId="{66768F15-B069-4B24-BF3A-139B7841F358}" type="presParOf" srcId="{9F4E919A-6745-43B2-A483-3774A30D8178}" destId="{0CF7FD19-392E-4BD5-9256-E29185A817E6}" srcOrd="0" destOrd="0" presId="urn:microsoft.com/office/officeart/2005/8/layout/vList5"/>
    <dgm:cxn modelId="{848AE93A-492E-4D72-BA9D-A937EE32AB97}" type="presParOf" srcId="{0CF7FD19-392E-4BD5-9256-E29185A817E6}" destId="{2CFE6C02-5946-415E-B736-47436D4AADD9}" srcOrd="0" destOrd="0" presId="urn:microsoft.com/office/officeart/2005/8/layout/vList5"/>
    <dgm:cxn modelId="{4086AE81-4DAF-4080-833D-A565FE983697}" type="presParOf" srcId="{0CF7FD19-392E-4BD5-9256-E29185A817E6}" destId="{0C184348-0078-4A63-837C-E4F910CC82F0}" srcOrd="1" destOrd="0" presId="urn:microsoft.com/office/officeart/2005/8/layout/vList5"/>
    <dgm:cxn modelId="{AF278629-FB00-42D0-A8A8-827C87FB0776}" type="presParOf" srcId="{9F4E919A-6745-43B2-A483-3774A30D8178}" destId="{4DD54DC4-CFD7-4F23-B53E-32EC523F99BC}" srcOrd="1" destOrd="0" presId="urn:microsoft.com/office/officeart/2005/8/layout/vList5"/>
    <dgm:cxn modelId="{428C2595-0D93-4D2B-B975-EEFAF67F00C3}" type="presParOf" srcId="{9F4E919A-6745-43B2-A483-3774A30D8178}" destId="{55B626AD-E4DE-411B-A8E4-68628F3D06F4}" srcOrd="2" destOrd="0" presId="urn:microsoft.com/office/officeart/2005/8/layout/vList5"/>
    <dgm:cxn modelId="{1C22C9F3-B78A-4BC5-8F18-6E7F1E815352}" type="presParOf" srcId="{55B626AD-E4DE-411B-A8E4-68628F3D06F4}" destId="{6FC963EA-A138-45BA-82B7-9E1664FE6CD5}" srcOrd="0" destOrd="0" presId="urn:microsoft.com/office/officeart/2005/8/layout/vList5"/>
    <dgm:cxn modelId="{49F7E681-BDF7-48D7-AD9F-599D4E84F3C5}" type="presParOf" srcId="{55B626AD-E4DE-411B-A8E4-68628F3D06F4}" destId="{0823CC05-3442-450D-A05B-3592DED9BF36}" srcOrd="1" destOrd="0" presId="urn:microsoft.com/office/officeart/2005/8/layout/vList5"/>
    <dgm:cxn modelId="{970A8916-7496-4E88-9442-D685098F0F29}" type="presParOf" srcId="{9F4E919A-6745-43B2-A483-3774A30D8178}" destId="{62274A5D-FBCF-4210-8F27-040BE8FE8765}" srcOrd="3" destOrd="0" presId="urn:microsoft.com/office/officeart/2005/8/layout/vList5"/>
    <dgm:cxn modelId="{2BA98F3E-E04B-4BCC-8846-69777A4D5D57}" type="presParOf" srcId="{9F4E919A-6745-43B2-A483-3774A30D8178}" destId="{4AFF1873-D720-4D98-B7E1-3EA11F5A8465}" srcOrd="4" destOrd="0" presId="urn:microsoft.com/office/officeart/2005/8/layout/vList5"/>
    <dgm:cxn modelId="{50C7A7FA-9DB0-4F20-A420-E7A571FC2ECE}" type="presParOf" srcId="{4AFF1873-D720-4D98-B7E1-3EA11F5A8465}" destId="{A6D2098E-C89D-4F32-9259-5F4DC441C233}" srcOrd="0" destOrd="0" presId="urn:microsoft.com/office/officeart/2005/8/layout/vList5"/>
    <dgm:cxn modelId="{E8BCE7C8-7483-4051-B608-1AE564BEFF2D}" type="presParOf" srcId="{4AFF1873-D720-4D98-B7E1-3EA11F5A8465}" destId="{CE2FA32F-43EB-4E8B-9CD5-110053BDE83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F5FC8C-684A-4700-A181-A254A752E184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0"/>
      <dgm:spPr/>
    </dgm:pt>
    <dgm:pt modelId="{2A8C44DD-1E27-4273-B8B9-0D4C37160DE0}" type="pres">
      <dgm:prSet presAssocID="{A5F5FC8C-684A-4700-A181-A254A752E184}" presName="Name0" presStyleCnt="0">
        <dgm:presLayoutVars>
          <dgm:dir/>
          <dgm:resizeHandles val="exact"/>
        </dgm:presLayoutVars>
      </dgm:prSet>
      <dgm:spPr/>
    </dgm:pt>
  </dgm:ptLst>
  <dgm:cxnLst>
    <dgm:cxn modelId="{657D6211-8AE6-480B-8FFE-2D630BD6263C}" type="presOf" srcId="{A5F5FC8C-684A-4700-A181-A254A752E184}" destId="{2A8C44DD-1E27-4273-B8B9-0D4C37160DE0}" srcOrd="0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76E76AF-7522-4C45-905C-92E4CD359CA5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119D0AAD-766D-4CBE-BD76-0F9C97183E1D}">
      <dgm:prSet phldrT="[Texto]"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Para dar início à exploração da América portuguesa, o rei de Portugal escolheu o açúcar de cana.</a:t>
          </a:r>
        </a:p>
      </dgm:t>
    </dgm:pt>
    <dgm:pt modelId="{A9442095-F8CF-4FB6-BF37-ADAC1076C8B7}" type="parTrans" cxnId="{D1D59622-723A-41F1-88A1-F35F5396A7DC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013613D9-DD3A-4867-B4D3-E328F9140892}" type="sibTrans" cxnId="{D1D59622-723A-41F1-88A1-F35F5396A7DC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6F1B2252-27A5-4FBA-9815-9C4E08F964FC}">
      <dgm:prSet phldrT="[Texto]"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A monarquia autorizou o Governo-Geral a promover guerras justas contra os indígenas a fim de escravizá-los.</a:t>
          </a:r>
        </a:p>
      </dgm:t>
    </dgm:pt>
    <dgm:pt modelId="{1DB867FC-EB44-444F-A0D7-04CEEA21F7B1}" type="parTrans" cxnId="{ABF58F48-8E53-4AEF-8592-4A98B165215C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31B80E99-B5A5-4F4F-9219-548FF41357FF}" type="sibTrans" cxnId="{ABF58F48-8E53-4AEF-8592-4A98B165215C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983A6566-9D1D-43F2-A7EE-6A48CCB9F635}">
      <dgm:prSet phldrT="[Texto]"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Na passagem do século XVI para o XVII, no Nordeste, os senhores de engenho começaram a comprar africanos escravizados para substituir os indígenas. </a:t>
          </a:r>
        </a:p>
      </dgm:t>
    </dgm:pt>
    <dgm:pt modelId="{290F495A-0F86-4DDC-B94F-D2B88E88AE00}" type="parTrans" cxnId="{984F8571-4F94-45F1-A9C0-600D60C8F18D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60D7DFB2-E9CF-4436-AF12-2238C9F1B559}" type="sibTrans" cxnId="{984F8571-4F94-45F1-A9C0-600D60C8F18D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0F001C2B-5FEF-47B0-9DC2-1D4224B451B1}">
      <dgm:prSet phldrT="[Texto]"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Além do açúcar, no Brasil eram produzidos muitos outros gêneros alimentícios</a:t>
          </a:r>
        </a:p>
      </dgm:t>
    </dgm:pt>
    <dgm:pt modelId="{487B0D82-BEAE-4C9F-9501-AC4B4446242B}" type="parTrans" cxnId="{C59962CB-511D-4CB8-9A5E-71EACB61B36B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297C5A45-40F1-4E2B-B6B4-5578C02B2E8A}" type="sibTrans" cxnId="{C59962CB-511D-4CB8-9A5E-71EACB61B36B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E5048621-6667-4260-821B-13E7704A9D05}" type="pres">
      <dgm:prSet presAssocID="{376E76AF-7522-4C45-905C-92E4CD359CA5}" presName="linear" presStyleCnt="0">
        <dgm:presLayoutVars>
          <dgm:animLvl val="lvl"/>
          <dgm:resizeHandles val="exact"/>
        </dgm:presLayoutVars>
      </dgm:prSet>
      <dgm:spPr/>
    </dgm:pt>
    <dgm:pt modelId="{D704E40D-68E6-4BFD-A6B5-2EC0E7B75742}" type="pres">
      <dgm:prSet presAssocID="{119D0AAD-766D-4CBE-BD76-0F9C97183E1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5328E07-0D61-4739-88A7-7A4164B9A193}" type="pres">
      <dgm:prSet presAssocID="{119D0AAD-766D-4CBE-BD76-0F9C97183E1D}" presName="childText" presStyleLbl="revTx" presStyleIdx="0" presStyleCnt="2">
        <dgm:presLayoutVars>
          <dgm:bulletEnabled val="1"/>
        </dgm:presLayoutVars>
      </dgm:prSet>
      <dgm:spPr/>
    </dgm:pt>
    <dgm:pt modelId="{60406E14-C688-455F-B626-574CCB952771}" type="pres">
      <dgm:prSet presAssocID="{983A6566-9D1D-43F2-A7EE-6A48CCB9F63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4B88A25-87D2-4ECA-9498-9A9D23D9DBEA}" type="pres">
      <dgm:prSet presAssocID="{983A6566-9D1D-43F2-A7EE-6A48CCB9F63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CD1980D-3B75-4BF9-B6E7-6DF46ADD7B65}" type="presOf" srcId="{376E76AF-7522-4C45-905C-92E4CD359CA5}" destId="{E5048621-6667-4260-821B-13E7704A9D05}" srcOrd="0" destOrd="0" presId="urn:microsoft.com/office/officeart/2005/8/layout/vList2"/>
    <dgm:cxn modelId="{D1D59622-723A-41F1-88A1-F35F5396A7DC}" srcId="{376E76AF-7522-4C45-905C-92E4CD359CA5}" destId="{119D0AAD-766D-4CBE-BD76-0F9C97183E1D}" srcOrd="0" destOrd="0" parTransId="{A9442095-F8CF-4FB6-BF37-ADAC1076C8B7}" sibTransId="{013613D9-DD3A-4867-B4D3-E328F9140892}"/>
    <dgm:cxn modelId="{A78B362E-E2BD-4D9C-98E0-57AFD4F9F9F2}" type="presOf" srcId="{0F001C2B-5FEF-47B0-9DC2-1D4224B451B1}" destId="{54B88A25-87D2-4ECA-9498-9A9D23D9DBEA}" srcOrd="0" destOrd="0" presId="urn:microsoft.com/office/officeart/2005/8/layout/vList2"/>
    <dgm:cxn modelId="{C72BE041-3948-4F50-8896-0B72C6D594FB}" type="presOf" srcId="{6F1B2252-27A5-4FBA-9815-9C4E08F964FC}" destId="{25328E07-0D61-4739-88A7-7A4164B9A193}" srcOrd="0" destOrd="0" presId="urn:microsoft.com/office/officeart/2005/8/layout/vList2"/>
    <dgm:cxn modelId="{3AD59866-D61A-43BF-8983-0D3D1FDE9938}" type="presOf" srcId="{983A6566-9D1D-43F2-A7EE-6A48CCB9F635}" destId="{60406E14-C688-455F-B626-574CCB952771}" srcOrd="0" destOrd="0" presId="urn:microsoft.com/office/officeart/2005/8/layout/vList2"/>
    <dgm:cxn modelId="{ABF58F48-8E53-4AEF-8592-4A98B165215C}" srcId="{119D0AAD-766D-4CBE-BD76-0F9C97183E1D}" destId="{6F1B2252-27A5-4FBA-9815-9C4E08F964FC}" srcOrd="0" destOrd="0" parTransId="{1DB867FC-EB44-444F-A0D7-04CEEA21F7B1}" sibTransId="{31B80E99-B5A5-4F4F-9219-548FF41357FF}"/>
    <dgm:cxn modelId="{984F8571-4F94-45F1-A9C0-600D60C8F18D}" srcId="{376E76AF-7522-4C45-905C-92E4CD359CA5}" destId="{983A6566-9D1D-43F2-A7EE-6A48CCB9F635}" srcOrd="1" destOrd="0" parTransId="{290F495A-0F86-4DDC-B94F-D2B88E88AE00}" sibTransId="{60D7DFB2-E9CF-4436-AF12-2238C9F1B559}"/>
    <dgm:cxn modelId="{1C42367C-0E78-4322-BE19-0B4B13E1121B}" type="presOf" srcId="{119D0AAD-766D-4CBE-BD76-0F9C97183E1D}" destId="{D704E40D-68E6-4BFD-A6B5-2EC0E7B75742}" srcOrd="0" destOrd="0" presId="urn:microsoft.com/office/officeart/2005/8/layout/vList2"/>
    <dgm:cxn modelId="{C59962CB-511D-4CB8-9A5E-71EACB61B36B}" srcId="{983A6566-9D1D-43F2-A7EE-6A48CCB9F635}" destId="{0F001C2B-5FEF-47B0-9DC2-1D4224B451B1}" srcOrd="0" destOrd="0" parTransId="{487B0D82-BEAE-4C9F-9501-AC4B4446242B}" sibTransId="{297C5A45-40F1-4E2B-B6B4-5578C02B2E8A}"/>
    <dgm:cxn modelId="{661C2D32-556D-4D11-B888-48B545B68D72}" type="presParOf" srcId="{E5048621-6667-4260-821B-13E7704A9D05}" destId="{D704E40D-68E6-4BFD-A6B5-2EC0E7B75742}" srcOrd="0" destOrd="0" presId="urn:microsoft.com/office/officeart/2005/8/layout/vList2"/>
    <dgm:cxn modelId="{FFDB6F58-3C4B-47D6-B923-BED961BF750F}" type="presParOf" srcId="{E5048621-6667-4260-821B-13E7704A9D05}" destId="{25328E07-0D61-4739-88A7-7A4164B9A193}" srcOrd="1" destOrd="0" presId="urn:microsoft.com/office/officeart/2005/8/layout/vList2"/>
    <dgm:cxn modelId="{81E73410-803B-4F28-BF49-17DB4007D850}" type="presParOf" srcId="{E5048621-6667-4260-821B-13E7704A9D05}" destId="{60406E14-C688-455F-B626-574CCB952771}" srcOrd="2" destOrd="0" presId="urn:microsoft.com/office/officeart/2005/8/layout/vList2"/>
    <dgm:cxn modelId="{8226A53A-8D24-40BB-8802-9D0B125D6C65}" type="presParOf" srcId="{E5048621-6667-4260-821B-13E7704A9D05}" destId="{54B88A25-87D2-4ECA-9498-9A9D23D9DBE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31C6C0F-6C05-4B83-9AE6-F251F2E05D04}" type="doc">
      <dgm:prSet loTypeId="urn:microsoft.com/office/officeart/2005/8/layout/pyramid2" loCatId="pyramid" qsTypeId="urn:microsoft.com/office/officeart/2005/8/quickstyle/simple1" qsCatId="simple" csTypeId="urn:microsoft.com/office/officeart/2005/8/colors/accent4_4" csCatId="accent4" phldr="1"/>
      <dgm:spPr/>
    </dgm:pt>
    <dgm:pt modelId="{77932E43-A435-4186-B4BC-462FB6F800D2}">
      <dgm:prSet phldrT="[Texto]" custT="1"/>
      <dgm:spPr/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Senhor de engenho</a:t>
          </a:r>
        </a:p>
      </dgm:t>
    </dgm:pt>
    <dgm:pt modelId="{667F61EF-4FAA-4F00-ABD2-E0E97BA38189}" type="parTrans" cxnId="{CCBCE06A-995E-4FD0-A254-69F79DC8B19D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5E8C18D0-2846-4802-B28C-96B0BA42D8D6}" type="sibTrans" cxnId="{CCBCE06A-995E-4FD0-A254-69F79DC8B19D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93C4BDFB-61DD-4A00-8E07-B53CE91FBB14}">
      <dgm:prSet phldrT="[Texto]" custT="1"/>
      <dgm:spPr/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“Lavradores de cana”</a:t>
          </a:r>
        </a:p>
      </dgm:t>
    </dgm:pt>
    <dgm:pt modelId="{4C90D200-0E14-4C5F-B945-374520F14AD8}" type="parTrans" cxnId="{4427CA92-2385-455E-B2E6-D70D0C4295B6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B95CF245-6960-4BCB-9A7B-53685E63D3F6}" type="sibTrans" cxnId="{4427CA92-2385-455E-B2E6-D70D0C4295B6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368C0192-927E-4CC9-B954-C402F969E806}">
      <dgm:prSet phldrT="[Texto]" custT="1"/>
      <dgm:spPr/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Escravizados </a:t>
          </a:r>
        </a:p>
      </dgm:t>
    </dgm:pt>
    <dgm:pt modelId="{218E7093-8AC4-4C6F-B95C-E4154941F5F3}" type="parTrans" cxnId="{68F67AD3-B21D-4493-ACC1-D132A06728D5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B0431930-92C6-4FB2-86F3-B03824C42ACC}" type="sibTrans" cxnId="{68F67AD3-B21D-4493-ACC1-D132A06728D5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5EE624F6-D07B-4473-911B-F30944919EF8}">
      <dgm:prSet custT="1"/>
      <dgm:spPr/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Comerciantes de escravizados</a:t>
          </a:r>
        </a:p>
      </dgm:t>
    </dgm:pt>
    <dgm:pt modelId="{08A5EF47-7F2C-415C-8285-108B819B5355}" type="parTrans" cxnId="{998923A1-F836-45C3-85F0-F9B4C0ABDED4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B0A797FE-D56D-4D3A-A48E-2ED90D57BD98}" type="sibTrans" cxnId="{998923A1-F836-45C3-85F0-F9B4C0ABDED4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AEC6F7DE-97CC-49A6-84D8-9E21B014F64D}">
      <dgm:prSet custT="1"/>
      <dgm:spPr/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Trabalhadores assalariados</a:t>
          </a:r>
        </a:p>
      </dgm:t>
    </dgm:pt>
    <dgm:pt modelId="{3D48DA13-E6D9-4298-9A8B-F195D097BD76}" type="parTrans" cxnId="{B676295A-112C-4F5F-9897-6B99958F6174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10F50712-63A3-4C06-A03E-4C51ECBEA609}" type="sibTrans" cxnId="{B676295A-112C-4F5F-9897-6B99958F6174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A79A477F-360A-4A25-B438-C1C6B36DF8CD}" type="pres">
      <dgm:prSet presAssocID="{731C6C0F-6C05-4B83-9AE6-F251F2E05D04}" presName="compositeShape" presStyleCnt="0">
        <dgm:presLayoutVars>
          <dgm:dir/>
          <dgm:resizeHandles/>
        </dgm:presLayoutVars>
      </dgm:prSet>
      <dgm:spPr/>
    </dgm:pt>
    <dgm:pt modelId="{EF5588CD-9C1F-4C5C-8340-72136C3378C7}" type="pres">
      <dgm:prSet presAssocID="{731C6C0F-6C05-4B83-9AE6-F251F2E05D04}" presName="pyramid" presStyleLbl="node1" presStyleIdx="0" presStyleCnt="1"/>
      <dgm:spPr/>
    </dgm:pt>
    <dgm:pt modelId="{E575D491-C6C7-4217-B662-A09DBF0AACCF}" type="pres">
      <dgm:prSet presAssocID="{731C6C0F-6C05-4B83-9AE6-F251F2E05D04}" presName="theList" presStyleCnt="0"/>
      <dgm:spPr/>
    </dgm:pt>
    <dgm:pt modelId="{F04070F4-DA47-477A-AD14-27E8E42DD14B}" type="pres">
      <dgm:prSet presAssocID="{77932E43-A435-4186-B4BC-462FB6F800D2}" presName="aNode" presStyleLbl="fgAcc1" presStyleIdx="0" presStyleCnt="5" custScaleX="156137">
        <dgm:presLayoutVars>
          <dgm:bulletEnabled val="1"/>
        </dgm:presLayoutVars>
      </dgm:prSet>
      <dgm:spPr/>
    </dgm:pt>
    <dgm:pt modelId="{6059E708-3D09-43AF-BB50-137FD42F5AAA}" type="pres">
      <dgm:prSet presAssocID="{77932E43-A435-4186-B4BC-462FB6F800D2}" presName="aSpace" presStyleCnt="0"/>
      <dgm:spPr/>
    </dgm:pt>
    <dgm:pt modelId="{999A7818-32AF-4919-AB84-24671F368E45}" type="pres">
      <dgm:prSet presAssocID="{93C4BDFB-61DD-4A00-8E07-B53CE91FBB14}" presName="aNode" presStyleLbl="fgAcc1" presStyleIdx="1" presStyleCnt="5" custScaleX="156137">
        <dgm:presLayoutVars>
          <dgm:bulletEnabled val="1"/>
        </dgm:presLayoutVars>
      </dgm:prSet>
      <dgm:spPr/>
    </dgm:pt>
    <dgm:pt modelId="{8F23EE2D-64D3-499C-94BA-02B2B7AFD37C}" type="pres">
      <dgm:prSet presAssocID="{93C4BDFB-61DD-4A00-8E07-B53CE91FBB14}" presName="aSpace" presStyleCnt="0"/>
      <dgm:spPr/>
    </dgm:pt>
    <dgm:pt modelId="{59836090-486A-4A70-943B-519EB909BA92}" type="pres">
      <dgm:prSet presAssocID="{5EE624F6-D07B-4473-911B-F30944919EF8}" presName="aNode" presStyleLbl="fgAcc1" presStyleIdx="2" presStyleCnt="5" custScaleX="156137">
        <dgm:presLayoutVars>
          <dgm:bulletEnabled val="1"/>
        </dgm:presLayoutVars>
      </dgm:prSet>
      <dgm:spPr/>
    </dgm:pt>
    <dgm:pt modelId="{F231AEE9-37F5-4599-9FA8-698FE5B535A4}" type="pres">
      <dgm:prSet presAssocID="{5EE624F6-D07B-4473-911B-F30944919EF8}" presName="aSpace" presStyleCnt="0"/>
      <dgm:spPr/>
    </dgm:pt>
    <dgm:pt modelId="{31565B4D-6977-4D21-BA2F-67AABAD7FB5D}" type="pres">
      <dgm:prSet presAssocID="{AEC6F7DE-97CC-49A6-84D8-9E21B014F64D}" presName="aNode" presStyleLbl="fgAcc1" presStyleIdx="3" presStyleCnt="5" custScaleX="156137">
        <dgm:presLayoutVars>
          <dgm:bulletEnabled val="1"/>
        </dgm:presLayoutVars>
      </dgm:prSet>
      <dgm:spPr/>
    </dgm:pt>
    <dgm:pt modelId="{FF73AB81-B1CF-44A5-81F3-55F914C55E45}" type="pres">
      <dgm:prSet presAssocID="{AEC6F7DE-97CC-49A6-84D8-9E21B014F64D}" presName="aSpace" presStyleCnt="0"/>
      <dgm:spPr/>
    </dgm:pt>
    <dgm:pt modelId="{8E643433-A6ED-4433-BBEB-008221EF40A8}" type="pres">
      <dgm:prSet presAssocID="{368C0192-927E-4CC9-B954-C402F969E806}" presName="aNode" presStyleLbl="fgAcc1" presStyleIdx="4" presStyleCnt="5" custScaleX="156137">
        <dgm:presLayoutVars>
          <dgm:bulletEnabled val="1"/>
        </dgm:presLayoutVars>
      </dgm:prSet>
      <dgm:spPr/>
    </dgm:pt>
    <dgm:pt modelId="{9C7C7A63-5580-4E67-A318-160B33DBF4CA}" type="pres">
      <dgm:prSet presAssocID="{368C0192-927E-4CC9-B954-C402F969E806}" presName="aSpace" presStyleCnt="0"/>
      <dgm:spPr/>
    </dgm:pt>
  </dgm:ptLst>
  <dgm:cxnLst>
    <dgm:cxn modelId="{6EA27816-96A5-41D5-ABBB-9CE860BF92A8}" type="presOf" srcId="{5EE624F6-D07B-4473-911B-F30944919EF8}" destId="{59836090-486A-4A70-943B-519EB909BA92}" srcOrd="0" destOrd="0" presId="urn:microsoft.com/office/officeart/2005/8/layout/pyramid2"/>
    <dgm:cxn modelId="{A180AB39-AB4C-42F4-B1C0-17FD2AD0B7FC}" type="presOf" srcId="{AEC6F7DE-97CC-49A6-84D8-9E21B014F64D}" destId="{31565B4D-6977-4D21-BA2F-67AABAD7FB5D}" srcOrd="0" destOrd="0" presId="urn:microsoft.com/office/officeart/2005/8/layout/pyramid2"/>
    <dgm:cxn modelId="{CCBCE06A-995E-4FD0-A254-69F79DC8B19D}" srcId="{731C6C0F-6C05-4B83-9AE6-F251F2E05D04}" destId="{77932E43-A435-4186-B4BC-462FB6F800D2}" srcOrd="0" destOrd="0" parTransId="{667F61EF-4FAA-4F00-ABD2-E0E97BA38189}" sibTransId="{5E8C18D0-2846-4802-B28C-96B0BA42D8D6}"/>
    <dgm:cxn modelId="{F9D73857-BA83-4880-8E55-926220B709E2}" type="presOf" srcId="{731C6C0F-6C05-4B83-9AE6-F251F2E05D04}" destId="{A79A477F-360A-4A25-B438-C1C6B36DF8CD}" srcOrd="0" destOrd="0" presId="urn:microsoft.com/office/officeart/2005/8/layout/pyramid2"/>
    <dgm:cxn modelId="{B676295A-112C-4F5F-9897-6B99958F6174}" srcId="{731C6C0F-6C05-4B83-9AE6-F251F2E05D04}" destId="{AEC6F7DE-97CC-49A6-84D8-9E21B014F64D}" srcOrd="3" destOrd="0" parTransId="{3D48DA13-E6D9-4298-9A8B-F195D097BD76}" sibTransId="{10F50712-63A3-4C06-A03E-4C51ECBEA609}"/>
    <dgm:cxn modelId="{407C2D7E-8FCF-4632-AD9D-10C775A202E5}" type="presOf" srcId="{93C4BDFB-61DD-4A00-8E07-B53CE91FBB14}" destId="{999A7818-32AF-4919-AB84-24671F368E45}" srcOrd="0" destOrd="0" presId="urn:microsoft.com/office/officeart/2005/8/layout/pyramid2"/>
    <dgm:cxn modelId="{4427CA92-2385-455E-B2E6-D70D0C4295B6}" srcId="{731C6C0F-6C05-4B83-9AE6-F251F2E05D04}" destId="{93C4BDFB-61DD-4A00-8E07-B53CE91FBB14}" srcOrd="1" destOrd="0" parTransId="{4C90D200-0E14-4C5F-B945-374520F14AD8}" sibTransId="{B95CF245-6960-4BCB-9A7B-53685E63D3F6}"/>
    <dgm:cxn modelId="{998923A1-F836-45C3-85F0-F9B4C0ABDED4}" srcId="{731C6C0F-6C05-4B83-9AE6-F251F2E05D04}" destId="{5EE624F6-D07B-4473-911B-F30944919EF8}" srcOrd="2" destOrd="0" parTransId="{08A5EF47-7F2C-415C-8285-108B819B5355}" sibTransId="{B0A797FE-D56D-4D3A-A48E-2ED90D57BD98}"/>
    <dgm:cxn modelId="{DB16AABA-DEF9-4CE6-8FCC-3E02B0547F9E}" type="presOf" srcId="{77932E43-A435-4186-B4BC-462FB6F800D2}" destId="{F04070F4-DA47-477A-AD14-27E8E42DD14B}" srcOrd="0" destOrd="0" presId="urn:microsoft.com/office/officeart/2005/8/layout/pyramid2"/>
    <dgm:cxn modelId="{68F67AD3-B21D-4493-ACC1-D132A06728D5}" srcId="{731C6C0F-6C05-4B83-9AE6-F251F2E05D04}" destId="{368C0192-927E-4CC9-B954-C402F969E806}" srcOrd="4" destOrd="0" parTransId="{218E7093-8AC4-4C6F-B95C-E4154941F5F3}" sibTransId="{B0431930-92C6-4FB2-86F3-B03824C42ACC}"/>
    <dgm:cxn modelId="{2F8593EA-2B90-4B07-B531-5B469B3F0E90}" type="presOf" srcId="{368C0192-927E-4CC9-B954-C402F969E806}" destId="{8E643433-A6ED-4433-BBEB-008221EF40A8}" srcOrd="0" destOrd="0" presId="urn:microsoft.com/office/officeart/2005/8/layout/pyramid2"/>
    <dgm:cxn modelId="{4E6252D8-135B-4D7D-A431-7280CBB3111A}" type="presParOf" srcId="{A79A477F-360A-4A25-B438-C1C6B36DF8CD}" destId="{EF5588CD-9C1F-4C5C-8340-72136C3378C7}" srcOrd="0" destOrd="0" presId="urn:microsoft.com/office/officeart/2005/8/layout/pyramid2"/>
    <dgm:cxn modelId="{A146F636-657B-48D5-BE50-6C20B12E1353}" type="presParOf" srcId="{A79A477F-360A-4A25-B438-C1C6B36DF8CD}" destId="{E575D491-C6C7-4217-B662-A09DBF0AACCF}" srcOrd="1" destOrd="0" presId="urn:microsoft.com/office/officeart/2005/8/layout/pyramid2"/>
    <dgm:cxn modelId="{1BE4CC14-22E8-4AB6-AF54-249AB2BB5E9E}" type="presParOf" srcId="{E575D491-C6C7-4217-B662-A09DBF0AACCF}" destId="{F04070F4-DA47-477A-AD14-27E8E42DD14B}" srcOrd="0" destOrd="0" presId="urn:microsoft.com/office/officeart/2005/8/layout/pyramid2"/>
    <dgm:cxn modelId="{27524EB8-8D0D-464E-B833-00BC97D883B4}" type="presParOf" srcId="{E575D491-C6C7-4217-B662-A09DBF0AACCF}" destId="{6059E708-3D09-43AF-BB50-137FD42F5AAA}" srcOrd="1" destOrd="0" presId="urn:microsoft.com/office/officeart/2005/8/layout/pyramid2"/>
    <dgm:cxn modelId="{33FFF190-9FCE-40F2-B684-11C271100E05}" type="presParOf" srcId="{E575D491-C6C7-4217-B662-A09DBF0AACCF}" destId="{999A7818-32AF-4919-AB84-24671F368E45}" srcOrd="2" destOrd="0" presId="urn:microsoft.com/office/officeart/2005/8/layout/pyramid2"/>
    <dgm:cxn modelId="{B8FF5EFB-22EA-4BB9-9D41-F07D0C81F4FF}" type="presParOf" srcId="{E575D491-C6C7-4217-B662-A09DBF0AACCF}" destId="{8F23EE2D-64D3-499C-94BA-02B2B7AFD37C}" srcOrd="3" destOrd="0" presId="urn:microsoft.com/office/officeart/2005/8/layout/pyramid2"/>
    <dgm:cxn modelId="{2865F75D-D110-43B0-A848-DE759D0FC1DD}" type="presParOf" srcId="{E575D491-C6C7-4217-B662-A09DBF0AACCF}" destId="{59836090-486A-4A70-943B-519EB909BA92}" srcOrd="4" destOrd="0" presId="urn:microsoft.com/office/officeart/2005/8/layout/pyramid2"/>
    <dgm:cxn modelId="{19366E9F-3714-4B48-B2CD-B9C494B84246}" type="presParOf" srcId="{E575D491-C6C7-4217-B662-A09DBF0AACCF}" destId="{F231AEE9-37F5-4599-9FA8-698FE5B535A4}" srcOrd="5" destOrd="0" presId="urn:microsoft.com/office/officeart/2005/8/layout/pyramid2"/>
    <dgm:cxn modelId="{F6B81088-C08D-46F5-AC3E-7158CE4EEB4D}" type="presParOf" srcId="{E575D491-C6C7-4217-B662-A09DBF0AACCF}" destId="{31565B4D-6977-4D21-BA2F-67AABAD7FB5D}" srcOrd="6" destOrd="0" presId="urn:microsoft.com/office/officeart/2005/8/layout/pyramid2"/>
    <dgm:cxn modelId="{3759765E-83D5-4736-A5A1-5DCC94D2B59B}" type="presParOf" srcId="{E575D491-C6C7-4217-B662-A09DBF0AACCF}" destId="{FF73AB81-B1CF-44A5-81F3-55F914C55E45}" srcOrd="7" destOrd="0" presId="urn:microsoft.com/office/officeart/2005/8/layout/pyramid2"/>
    <dgm:cxn modelId="{C43D4269-0A87-4CBF-AC24-D485AA1E396D}" type="presParOf" srcId="{E575D491-C6C7-4217-B662-A09DBF0AACCF}" destId="{8E643433-A6ED-4433-BBEB-008221EF40A8}" srcOrd="8" destOrd="0" presId="urn:microsoft.com/office/officeart/2005/8/layout/pyramid2"/>
    <dgm:cxn modelId="{BA5381F5-C359-4CC5-89EA-129697787871}" type="presParOf" srcId="{E575D491-C6C7-4217-B662-A09DBF0AACCF}" destId="{9C7C7A63-5580-4E67-A318-160B33DBF4CA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C3DC29-5746-44D1-9FF1-33B1EE3B9B2B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A52C47A-AC78-4512-A7B6-A40EE64C095A}">
      <dgm:prSet phldrT="[Texto]" custT="1"/>
      <dgm:spPr/>
      <dgm:t>
        <a:bodyPr/>
        <a:lstStyle/>
        <a:p>
          <a:r>
            <a:rPr lang="pt-BR" sz="1800" dirty="0">
              <a:latin typeface="Roboto" panose="02000000000000000000" pitchFamily="2" charset="0"/>
              <a:ea typeface="Roboto" panose="02000000000000000000" pitchFamily="2" charset="0"/>
            </a:rPr>
            <a:t>Estado Moderno</a:t>
          </a:r>
        </a:p>
      </dgm:t>
    </dgm:pt>
    <dgm:pt modelId="{D0DEE353-329B-44EE-9B33-A2061DDC8D9E}" type="parTrans" cxnId="{D436FD11-335B-4A5C-8A54-905102524602}">
      <dgm:prSet/>
      <dgm:spPr/>
      <dgm:t>
        <a:bodyPr/>
        <a:lstStyle/>
        <a:p>
          <a:endParaRPr lang="pt-BR"/>
        </a:p>
      </dgm:t>
    </dgm:pt>
    <dgm:pt modelId="{9A07D1CC-2319-4292-8AE1-326FF7F4F5E8}" type="sibTrans" cxnId="{D436FD11-335B-4A5C-8A54-905102524602}">
      <dgm:prSet/>
      <dgm:spPr/>
      <dgm:t>
        <a:bodyPr/>
        <a:lstStyle/>
        <a:p>
          <a:endParaRPr lang="pt-BR"/>
        </a:p>
      </dgm:t>
    </dgm:pt>
    <dgm:pt modelId="{A1E346BF-7C75-4308-888A-37B0FBCA65D6}">
      <dgm:prSet phldrT="[Texto]"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Exército</a:t>
          </a:r>
        </a:p>
      </dgm:t>
    </dgm:pt>
    <dgm:pt modelId="{D40B74DE-EF36-457F-B157-60E5E5DAD829}" type="parTrans" cxnId="{8FEFD01F-4F81-4A82-BE7E-A6F5815E3268}">
      <dgm:prSet/>
      <dgm:spPr/>
      <dgm:t>
        <a:bodyPr/>
        <a:lstStyle/>
        <a:p>
          <a:endParaRPr lang="pt-BR"/>
        </a:p>
      </dgm:t>
    </dgm:pt>
    <dgm:pt modelId="{1D7794C0-4B90-4C41-9723-D13F3D81C872}" type="sibTrans" cxnId="{8FEFD01F-4F81-4A82-BE7E-A6F5815E3268}">
      <dgm:prSet/>
      <dgm:spPr/>
      <dgm:t>
        <a:bodyPr/>
        <a:lstStyle/>
        <a:p>
          <a:endParaRPr lang="pt-BR"/>
        </a:p>
      </dgm:t>
    </dgm:pt>
    <dgm:pt modelId="{E114469B-D305-4AB0-B72D-9874F6EC3DD9}">
      <dgm:prSet phldrT="[Texto]" custT="1"/>
      <dgm:spPr/>
      <dgm:t>
        <a:bodyPr/>
        <a:lstStyle/>
        <a:p>
          <a:r>
            <a:rPr lang="pt-BR" sz="1600" dirty="0">
              <a:latin typeface="Roboto" panose="02000000000000000000" pitchFamily="2" charset="0"/>
              <a:ea typeface="Roboto" panose="02000000000000000000" pitchFamily="2" charset="0"/>
            </a:rPr>
            <a:t>Burocracia</a:t>
          </a:r>
        </a:p>
      </dgm:t>
    </dgm:pt>
    <dgm:pt modelId="{B7F8200F-0FF2-4016-9570-45853E7666D1}" type="parTrans" cxnId="{F5DA4F74-9D39-4614-B3CE-259F80AF01D9}">
      <dgm:prSet/>
      <dgm:spPr/>
      <dgm:t>
        <a:bodyPr/>
        <a:lstStyle/>
        <a:p>
          <a:endParaRPr lang="pt-BR"/>
        </a:p>
      </dgm:t>
    </dgm:pt>
    <dgm:pt modelId="{205AF873-7778-41D4-B98A-8A1A9EBDA352}" type="sibTrans" cxnId="{F5DA4F74-9D39-4614-B3CE-259F80AF01D9}">
      <dgm:prSet/>
      <dgm:spPr/>
      <dgm:t>
        <a:bodyPr/>
        <a:lstStyle/>
        <a:p>
          <a:endParaRPr lang="pt-BR"/>
        </a:p>
      </dgm:t>
    </dgm:pt>
    <dgm:pt modelId="{1C981D66-E7A8-4552-8A74-70484C076406}">
      <dgm:prSet phldrT="[Texto]" custT="1"/>
      <dgm:spPr/>
      <dgm:t>
        <a:bodyPr/>
        <a:lstStyle/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Leis</a:t>
          </a:r>
        </a:p>
      </dgm:t>
    </dgm:pt>
    <dgm:pt modelId="{6C6D926A-38A4-4CBE-A3A5-062734F5FD11}" type="parTrans" cxnId="{3832242A-67B4-44D4-B394-03E6811BEF2D}">
      <dgm:prSet/>
      <dgm:spPr/>
      <dgm:t>
        <a:bodyPr/>
        <a:lstStyle/>
        <a:p>
          <a:endParaRPr lang="pt-BR"/>
        </a:p>
      </dgm:t>
    </dgm:pt>
    <dgm:pt modelId="{7754896B-BE8C-4F6F-9080-187E7E9B22A7}" type="sibTrans" cxnId="{3832242A-67B4-44D4-B394-03E6811BEF2D}">
      <dgm:prSet/>
      <dgm:spPr/>
      <dgm:t>
        <a:bodyPr/>
        <a:lstStyle/>
        <a:p>
          <a:endParaRPr lang="pt-BR"/>
        </a:p>
      </dgm:t>
    </dgm:pt>
    <dgm:pt modelId="{FE381F80-0BE2-4F66-877C-90A519FD37CE}">
      <dgm:prSet phldrT="[Texto]"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Moeda</a:t>
          </a:r>
        </a:p>
      </dgm:t>
    </dgm:pt>
    <dgm:pt modelId="{27367E9A-75A4-48B8-9D94-7A82422C1C96}" type="parTrans" cxnId="{640A41DA-AD6B-443B-A3B5-997ADA2C6266}">
      <dgm:prSet/>
      <dgm:spPr/>
      <dgm:t>
        <a:bodyPr/>
        <a:lstStyle/>
        <a:p>
          <a:endParaRPr lang="pt-BR"/>
        </a:p>
      </dgm:t>
    </dgm:pt>
    <dgm:pt modelId="{194E61D3-BF54-4B4D-A97E-92D5AFF8C502}" type="sibTrans" cxnId="{640A41DA-AD6B-443B-A3B5-997ADA2C6266}">
      <dgm:prSet/>
      <dgm:spPr/>
      <dgm:t>
        <a:bodyPr/>
        <a:lstStyle/>
        <a:p>
          <a:endParaRPr lang="pt-BR"/>
        </a:p>
      </dgm:t>
    </dgm:pt>
    <dgm:pt modelId="{2EDA66F0-9D87-42B0-9A52-634DD96A924A}" type="pres">
      <dgm:prSet presAssocID="{46C3DC29-5746-44D1-9FF1-33B1EE3B9B2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6B0C5EC-1408-4A32-8404-784886414018}" type="pres">
      <dgm:prSet presAssocID="{4A52C47A-AC78-4512-A7B6-A40EE64C095A}" presName="centerShape" presStyleLbl="node0" presStyleIdx="0" presStyleCnt="1"/>
      <dgm:spPr/>
    </dgm:pt>
    <dgm:pt modelId="{4A493AA8-3B34-4F29-8C40-5D3265AD84B9}" type="pres">
      <dgm:prSet presAssocID="{D40B74DE-EF36-457F-B157-60E5E5DAD829}" presName="Name9" presStyleLbl="parChTrans1D2" presStyleIdx="0" presStyleCnt="4"/>
      <dgm:spPr/>
    </dgm:pt>
    <dgm:pt modelId="{68F04513-B0A2-4534-B907-FE2E78477E5C}" type="pres">
      <dgm:prSet presAssocID="{D40B74DE-EF36-457F-B157-60E5E5DAD829}" presName="connTx" presStyleLbl="parChTrans1D2" presStyleIdx="0" presStyleCnt="4"/>
      <dgm:spPr/>
    </dgm:pt>
    <dgm:pt modelId="{CD39F30B-66CB-4EB6-B147-ED8F1CCA3036}" type="pres">
      <dgm:prSet presAssocID="{A1E346BF-7C75-4308-888A-37B0FBCA65D6}" presName="node" presStyleLbl="node1" presStyleIdx="0" presStyleCnt="4" custRadScaleRad="102110">
        <dgm:presLayoutVars>
          <dgm:bulletEnabled val="1"/>
        </dgm:presLayoutVars>
      </dgm:prSet>
      <dgm:spPr/>
    </dgm:pt>
    <dgm:pt modelId="{DA04643C-87D4-4616-B296-964061C866EC}" type="pres">
      <dgm:prSet presAssocID="{B7F8200F-0FF2-4016-9570-45853E7666D1}" presName="Name9" presStyleLbl="parChTrans1D2" presStyleIdx="1" presStyleCnt="4"/>
      <dgm:spPr/>
    </dgm:pt>
    <dgm:pt modelId="{5ECFA7D7-2193-40BF-BDD5-21D1CB028164}" type="pres">
      <dgm:prSet presAssocID="{B7F8200F-0FF2-4016-9570-45853E7666D1}" presName="connTx" presStyleLbl="parChTrans1D2" presStyleIdx="1" presStyleCnt="4"/>
      <dgm:spPr/>
    </dgm:pt>
    <dgm:pt modelId="{CE54F8A9-AE38-40C5-9061-2BDE98608683}" type="pres">
      <dgm:prSet presAssocID="{E114469B-D305-4AB0-B72D-9874F6EC3DD9}" presName="node" presStyleLbl="node1" presStyleIdx="1" presStyleCnt="4">
        <dgm:presLayoutVars>
          <dgm:bulletEnabled val="1"/>
        </dgm:presLayoutVars>
      </dgm:prSet>
      <dgm:spPr/>
    </dgm:pt>
    <dgm:pt modelId="{3B0739AB-6CB7-45E3-A006-BF663A96CE95}" type="pres">
      <dgm:prSet presAssocID="{6C6D926A-38A4-4CBE-A3A5-062734F5FD11}" presName="Name9" presStyleLbl="parChTrans1D2" presStyleIdx="2" presStyleCnt="4"/>
      <dgm:spPr/>
    </dgm:pt>
    <dgm:pt modelId="{C4781399-6352-49CD-9FC8-91B443D5AA57}" type="pres">
      <dgm:prSet presAssocID="{6C6D926A-38A4-4CBE-A3A5-062734F5FD11}" presName="connTx" presStyleLbl="parChTrans1D2" presStyleIdx="2" presStyleCnt="4"/>
      <dgm:spPr/>
    </dgm:pt>
    <dgm:pt modelId="{92DC9BD6-B6E7-4632-9700-93AA9D6E47B1}" type="pres">
      <dgm:prSet presAssocID="{1C981D66-E7A8-4552-8A74-70484C076406}" presName="node" presStyleLbl="node1" presStyleIdx="2" presStyleCnt="4">
        <dgm:presLayoutVars>
          <dgm:bulletEnabled val="1"/>
        </dgm:presLayoutVars>
      </dgm:prSet>
      <dgm:spPr/>
    </dgm:pt>
    <dgm:pt modelId="{C7F08057-27E5-4E78-BC40-D7DADDDAB784}" type="pres">
      <dgm:prSet presAssocID="{27367E9A-75A4-48B8-9D94-7A82422C1C96}" presName="Name9" presStyleLbl="parChTrans1D2" presStyleIdx="3" presStyleCnt="4"/>
      <dgm:spPr/>
    </dgm:pt>
    <dgm:pt modelId="{69F2955E-156C-435D-922C-838378982398}" type="pres">
      <dgm:prSet presAssocID="{27367E9A-75A4-48B8-9D94-7A82422C1C96}" presName="connTx" presStyleLbl="parChTrans1D2" presStyleIdx="3" presStyleCnt="4"/>
      <dgm:spPr/>
    </dgm:pt>
    <dgm:pt modelId="{E1D355EA-7A0C-4080-B2B7-4F138FF8AF9D}" type="pres">
      <dgm:prSet presAssocID="{FE381F80-0BE2-4F66-877C-90A519FD37CE}" presName="node" presStyleLbl="node1" presStyleIdx="3" presStyleCnt="4">
        <dgm:presLayoutVars>
          <dgm:bulletEnabled val="1"/>
        </dgm:presLayoutVars>
      </dgm:prSet>
      <dgm:spPr/>
    </dgm:pt>
  </dgm:ptLst>
  <dgm:cxnLst>
    <dgm:cxn modelId="{D436FD11-335B-4A5C-8A54-905102524602}" srcId="{46C3DC29-5746-44D1-9FF1-33B1EE3B9B2B}" destId="{4A52C47A-AC78-4512-A7B6-A40EE64C095A}" srcOrd="0" destOrd="0" parTransId="{D0DEE353-329B-44EE-9B33-A2061DDC8D9E}" sibTransId="{9A07D1CC-2319-4292-8AE1-326FF7F4F5E8}"/>
    <dgm:cxn modelId="{D8561A1D-EABB-40AB-9288-53B072CF787A}" type="presOf" srcId="{A1E346BF-7C75-4308-888A-37B0FBCA65D6}" destId="{CD39F30B-66CB-4EB6-B147-ED8F1CCA3036}" srcOrd="0" destOrd="0" presId="urn:microsoft.com/office/officeart/2005/8/layout/radial1"/>
    <dgm:cxn modelId="{F4DE9A1E-A54C-42DB-9011-E46001104084}" type="presOf" srcId="{6C6D926A-38A4-4CBE-A3A5-062734F5FD11}" destId="{3B0739AB-6CB7-45E3-A006-BF663A96CE95}" srcOrd="0" destOrd="0" presId="urn:microsoft.com/office/officeart/2005/8/layout/radial1"/>
    <dgm:cxn modelId="{8FEFD01F-4F81-4A82-BE7E-A6F5815E3268}" srcId="{4A52C47A-AC78-4512-A7B6-A40EE64C095A}" destId="{A1E346BF-7C75-4308-888A-37B0FBCA65D6}" srcOrd="0" destOrd="0" parTransId="{D40B74DE-EF36-457F-B157-60E5E5DAD829}" sibTransId="{1D7794C0-4B90-4C41-9723-D13F3D81C872}"/>
    <dgm:cxn modelId="{CD24E01F-354C-4CBF-813A-7A5E84E0C9D5}" type="presOf" srcId="{D40B74DE-EF36-457F-B157-60E5E5DAD829}" destId="{4A493AA8-3B34-4F29-8C40-5D3265AD84B9}" srcOrd="0" destOrd="0" presId="urn:microsoft.com/office/officeart/2005/8/layout/radial1"/>
    <dgm:cxn modelId="{C8007623-2799-4D74-9201-87459970120D}" type="presOf" srcId="{B7F8200F-0FF2-4016-9570-45853E7666D1}" destId="{5ECFA7D7-2193-40BF-BDD5-21D1CB028164}" srcOrd="1" destOrd="0" presId="urn:microsoft.com/office/officeart/2005/8/layout/radial1"/>
    <dgm:cxn modelId="{1C588928-38B3-48C7-8383-F29B29862B14}" type="presOf" srcId="{B7F8200F-0FF2-4016-9570-45853E7666D1}" destId="{DA04643C-87D4-4616-B296-964061C866EC}" srcOrd="0" destOrd="0" presId="urn:microsoft.com/office/officeart/2005/8/layout/radial1"/>
    <dgm:cxn modelId="{3832242A-67B4-44D4-B394-03E6811BEF2D}" srcId="{4A52C47A-AC78-4512-A7B6-A40EE64C095A}" destId="{1C981D66-E7A8-4552-8A74-70484C076406}" srcOrd="2" destOrd="0" parTransId="{6C6D926A-38A4-4CBE-A3A5-062734F5FD11}" sibTransId="{7754896B-BE8C-4F6F-9080-187E7E9B22A7}"/>
    <dgm:cxn modelId="{FF505332-1FD3-41D7-821F-1C51A9B96EAB}" type="presOf" srcId="{1C981D66-E7A8-4552-8A74-70484C076406}" destId="{92DC9BD6-B6E7-4632-9700-93AA9D6E47B1}" srcOrd="0" destOrd="0" presId="urn:microsoft.com/office/officeart/2005/8/layout/radial1"/>
    <dgm:cxn modelId="{A1650C34-4A4A-43DB-BB8D-7A69FD3D0AAB}" type="presOf" srcId="{6C6D926A-38A4-4CBE-A3A5-062734F5FD11}" destId="{C4781399-6352-49CD-9FC8-91B443D5AA57}" srcOrd="1" destOrd="0" presId="urn:microsoft.com/office/officeart/2005/8/layout/radial1"/>
    <dgm:cxn modelId="{B21BAF5E-3020-4145-B859-F16C42DD99D7}" type="presOf" srcId="{E114469B-D305-4AB0-B72D-9874F6EC3DD9}" destId="{CE54F8A9-AE38-40C5-9061-2BDE98608683}" srcOrd="0" destOrd="0" presId="urn:microsoft.com/office/officeart/2005/8/layout/radial1"/>
    <dgm:cxn modelId="{ACE03069-59C0-4726-B66B-B02E74D3CE00}" type="presOf" srcId="{27367E9A-75A4-48B8-9D94-7A82422C1C96}" destId="{69F2955E-156C-435D-922C-838378982398}" srcOrd="1" destOrd="0" presId="urn:microsoft.com/office/officeart/2005/8/layout/radial1"/>
    <dgm:cxn modelId="{E7C42B50-BF59-4B7F-B7B1-384B43CEC2F1}" type="presOf" srcId="{FE381F80-0BE2-4F66-877C-90A519FD37CE}" destId="{E1D355EA-7A0C-4080-B2B7-4F138FF8AF9D}" srcOrd="0" destOrd="0" presId="urn:microsoft.com/office/officeart/2005/8/layout/radial1"/>
    <dgm:cxn modelId="{F5DA4F74-9D39-4614-B3CE-259F80AF01D9}" srcId="{4A52C47A-AC78-4512-A7B6-A40EE64C095A}" destId="{E114469B-D305-4AB0-B72D-9874F6EC3DD9}" srcOrd="1" destOrd="0" parTransId="{B7F8200F-0FF2-4016-9570-45853E7666D1}" sibTransId="{205AF873-7778-41D4-B98A-8A1A9EBDA352}"/>
    <dgm:cxn modelId="{8DB01B85-89E4-4D9B-8219-9CF6BC7845A4}" type="presOf" srcId="{4A52C47A-AC78-4512-A7B6-A40EE64C095A}" destId="{46B0C5EC-1408-4A32-8404-784886414018}" srcOrd="0" destOrd="0" presId="urn:microsoft.com/office/officeart/2005/8/layout/radial1"/>
    <dgm:cxn modelId="{76BDD786-2D39-48AA-B124-F4D9B6AE9972}" type="presOf" srcId="{46C3DC29-5746-44D1-9FF1-33B1EE3B9B2B}" destId="{2EDA66F0-9D87-42B0-9A52-634DD96A924A}" srcOrd="0" destOrd="0" presId="urn:microsoft.com/office/officeart/2005/8/layout/radial1"/>
    <dgm:cxn modelId="{2EE3978C-4744-4E32-8DDA-508B0B5FFA8B}" type="presOf" srcId="{D40B74DE-EF36-457F-B157-60E5E5DAD829}" destId="{68F04513-B0A2-4534-B907-FE2E78477E5C}" srcOrd="1" destOrd="0" presId="urn:microsoft.com/office/officeart/2005/8/layout/radial1"/>
    <dgm:cxn modelId="{640A41DA-AD6B-443B-A3B5-997ADA2C6266}" srcId="{4A52C47A-AC78-4512-A7B6-A40EE64C095A}" destId="{FE381F80-0BE2-4F66-877C-90A519FD37CE}" srcOrd="3" destOrd="0" parTransId="{27367E9A-75A4-48B8-9D94-7A82422C1C96}" sibTransId="{194E61D3-BF54-4B4D-A97E-92D5AFF8C502}"/>
    <dgm:cxn modelId="{C341E8E7-6873-48D9-A435-E3733E8F475F}" type="presOf" srcId="{27367E9A-75A4-48B8-9D94-7A82422C1C96}" destId="{C7F08057-27E5-4E78-BC40-D7DADDDAB784}" srcOrd="0" destOrd="0" presId="urn:microsoft.com/office/officeart/2005/8/layout/radial1"/>
    <dgm:cxn modelId="{E6D96D44-85A0-4B0A-8119-6CB3861AD980}" type="presParOf" srcId="{2EDA66F0-9D87-42B0-9A52-634DD96A924A}" destId="{46B0C5EC-1408-4A32-8404-784886414018}" srcOrd="0" destOrd="0" presId="urn:microsoft.com/office/officeart/2005/8/layout/radial1"/>
    <dgm:cxn modelId="{F7C463C0-D4E1-4928-8B33-A7D7FCAF95BC}" type="presParOf" srcId="{2EDA66F0-9D87-42B0-9A52-634DD96A924A}" destId="{4A493AA8-3B34-4F29-8C40-5D3265AD84B9}" srcOrd="1" destOrd="0" presId="urn:microsoft.com/office/officeart/2005/8/layout/radial1"/>
    <dgm:cxn modelId="{343D3065-51B8-4F7A-9D6F-52B516C0CC70}" type="presParOf" srcId="{4A493AA8-3B34-4F29-8C40-5D3265AD84B9}" destId="{68F04513-B0A2-4534-B907-FE2E78477E5C}" srcOrd="0" destOrd="0" presId="urn:microsoft.com/office/officeart/2005/8/layout/radial1"/>
    <dgm:cxn modelId="{2EE12FB4-AED4-4B4E-947B-4495CE1B5DAF}" type="presParOf" srcId="{2EDA66F0-9D87-42B0-9A52-634DD96A924A}" destId="{CD39F30B-66CB-4EB6-B147-ED8F1CCA3036}" srcOrd="2" destOrd="0" presId="urn:microsoft.com/office/officeart/2005/8/layout/radial1"/>
    <dgm:cxn modelId="{07D61CBC-23B0-4F91-9224-7CB437FBBCBC}" type="presParOf" srcId="{2EDA66F0-9D87-42B0-9A52-634DD96A924A}" destId="{DA04643C-87D4-4616-B296-964061C866EC}" srcOrd="3" destOrd="0" presId="urn:microsoft.com/office/officeart/2005/8/layout/radial1"/>
    <dgm:cxn modelId="{45B56559-D6E8-4376-B6E7-9828EA575D4C}" type="presParOf" srcId="{DA04643C-87D4-4616-B296-964061C866EC}" destId="{5ECFA7D7-2193-40BF-BDD5-21D1CB028164}" srcOrd="0" destOrd="0" presId="urn:microsoft.com/office/officeart/2005/8/layout/radial1"/>
    <dgm:cxn modelId="{BB40CC61-F49F-4FCD-867D-FADC68EAEA2C}" type="presParOf" srcId="{2EDA66F0-9D87-42B0-9A52-634DD96A924A}" destId="{CE54F8A9-AE38-40C5-9061-2BDE98608683}" srcOrd="4" destOrd="0" presId="urn:microsoft.com/office/officeart/2005/8/layout/radial1"/>
    <dgm:cxn modelId="{A7DBF7EA-6FC0-4EE1-B62A-682AF8DB66FF}" type="presParOf" srcId="{2EDA66F0-9D87-42B0-9A52-634DD96A924A}" destId="{3B0739AB-6CB7-45E3-A006-BF663A96CE95}" srcOrd="5" destOrd="0" presId="urn:microsoft.com/office/officeart/2005/8/layout/radial1"/>
    <dgm:cxn modelId="{0CCEA1DB-3F23-4BAE-B772-7AEB5FFACF9D}" type="presParOf" srcId="{3B0739AB-6CB7-45E3-A006-BF663A96CE95}" destId="{C4781399-6352-49CD-9FC8-91B443D5AA57}" srcOrd="0" destOrd="0" presId="urn:microsoft.com/office/officeart/2005/8/layout/radial1"/>
    <dgm:cxn modelId="{92F2013B-B47E-4984-BA55-0D388272F3C3}" type="presParOf" srcId="{2EDA66F0-9D87-42B0-9A52-634DD96A924A}" destId="{92DC9BD6-B6E7-4632-9700-93AA9D6E47B1}" srcOrd="6" destOrd="0" presId="urn:microsoft.com/office/officeart/2005/8/layout/radial1"/>
    <dgm:cxn modelId="{5E874C73-5F96-4A85-9AB0-2D81C8888D7B}" type="presParOf" srcId="{2EDA66F0-9D87-42B0-9A52-634DD96A924A}" destId="{C7F08057-27E5-4E78-BC40-D7DADDDAB784}" srcOrd="7" destOrd="0" presId="urn:microsoft.com/office/officeart/2005/8/layout/radial1"/>
    <dgm:cxn modelId="{B3498A97-1FA4-43D9-9C50-78A90606F45E}" type="presParOf" srcId="{C7F08057-27E5-4E78-BC40-D7DADDDAB784}" destId="{69F2955E-156C-435D-922C-838378982398}" srcOrd="0" destOrd="0" presId="urn:microsoft.com/office/officeart/2005/8/layout/radial1"/>
    <dgm:cxn modelId="{CFF6CE6B-C1CE-4E29-8194-298D30C70AAF}" type="presParOf" srcId="{2EDA66F0-9D87-42B0-9A52-634DD96A924A}" destId="{E1D355EA-7A0C-4080-B2B7-4F138FF8AF9D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6A9046-6858-45A0-ADFC-EF771FB43639}" type="doc">
      <dgm:prSet loTypeId="urn:microsoft.com/office/officeart/2005/8/layout/h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4D619CF9-6A77-45DF-BCD3-826577CCF76E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Rei </a:t>
          </a:r>
        </a:p>
      </dgm:t>
    </dgm:pt>
    <dgm:pt modelId="{D128ACE8-5E95-457D-9A06-8014633ACE22}" type="parTrans" cxnId="{9B917898-D702-47F7-87A5-875C05334982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D3A828E8-64B7-4FB3-AF52-BECB53618260}" type="sibTrans" cxnId="{9B917898-D702-47F7-87A5-875C05334982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42E5E906-054C-4EE7-B769-D2084D0AED8D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Podia convocar o exército. </a:t>
          </a:r>
        </a:p>
      </dgm:t>
    </dgm:pt>
    <dgm:pt modelId="{E1349B28-8AE7-4E59-AA35-16B71B328D98}" type="parTrans" cxnId="{195F5474-738D-48AF-89E3-DED4C35CA6F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85FA88C5-D5DC-4CE9-B66D-829BC3BA56BB}" type="sibTrans" cxnId="{195F5474-738D-48AF-89E3-DED4C35CA6F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FBA80FFA-C4EC-4CB2-957E-EBEFF8573CC5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Limites do poder do rei</a:t>
          </a:r>
        </a:p>
      </dgm:t>
    </dgm:pt>
    <dgm:pt modelId="{E5F99B9F-C568-4E89-97BE-B74F1B05E93E}" type="parTrans" cxnId="{E828C775-EB53-4F8A-8D28-087315D438DA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C99E39AD-F7E0-4FC8-A232-91EC8E5817E3}" type="sibTrans" cxnId="{E828C775-EB53-4F8A-8D28-087315D438DA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1EE5AA1F-33D0-4EC9-822B-6235163B3C56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Costumes da época.</a:t>
          </a:r>
        </a:p>
      </dgm:t>
    </dgm:pt>
    <dgm:pt modelId="{23F95B84-33B0-40C0-BD08-5BF3262B67D6}" type="parTrans" cxnId="{F595C52B-4120-4A9D-B73D-C3F5A7B4FB04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D21AF453-4575-4ED2-8BD2-8A2767E929ED}" type="sibTrans" cxnId="{F595C52B-4120-4A9D-B73D-C3F5A7B4FB04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B12693FC-DCE9-4018-B354-16AAA100CA05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Fatores que contribuíram ao absolutismo</a:t>
          </a:r>
        </a:p>
      </dgm:t>
    </dgm:pt>
    <dgm:pt modelId="{62CAADA4-7B37-4237-8476-3D1677038073}" type="parTrans" cxnId="{B7086A65-74EA-43E1-976E-09E40F67BC4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3F698C90-66EE-4EE7-8DE9-A5AE0B023FFF}" type="sibTrans" cxnId="{B7086A65-74EA-43E1-976E-09E40F67BC4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2EF871A6-5289-4B58-AD0C-0CB7B0AF5AAF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Evolução da imprensa.</a:t>
          </a:r>
        </a:p>
      </dgm:t>
    </dgm:pt>
    <dgm:pt modelId="{BAD84836-F23D-4A67-9A8F-8F3483ED59A3}" type="parTrans" cxnId="{42E7CD34-2F87-497D-860C-87CDBD516684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CBF60A6A-DF47-475A-937E-71F1AF80341A}" type="sibTrans" cxnId="{42E7CD34-2F87-497D-860C-87CDBD516684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1DE31BC4-9950-4652-AF71-B7400252CAC5}">
      <dgm:prSet phldrT="[Texto]" custT="1"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6448EE36-2278-488C-9336-14FD742F2F20}" type="parTrans" cxnId="{76EB594F-023D-42CE-BE14-5C263E00BF79}">
      <dgm:prSet/>
      <dgm:spPr/>
      <dgm:t>
        <a:bodyPr/>
        <a:lstStyle/>
        <a:p>
          <a:endParaRPr lang="pt-BR"/>
        </a:p>
      </dgm:t>
    </dgm:pt>
    <dgm:pt modelId="{5AD24FB5-8D80-4712-9CAB-CCD32633FC90}" type="sibTrans" cxnId="{76EB594F-023D-42CE-BE14-5C263E00BF79}">
      <dgm:prSet/>
      <dgm:spPr/>
      <dgm:t>
        <a:bodyPr/>
        <a:lstStyle/>
        <a:p>
          <a:endParaRPr lang="pt-BR"/>
        </a:p>
      </dgm:t>
    </dgm:pt>
    <dgm:pt modelId="{A7BC86CE-616E-43D0-B6E4-B0B43CA077AC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Criar e cobrar impostos. </a:t>
          </a:r>
        </a:p>
      </dgm:t>
    </dgm:pt>
    <dgm:pt modelId="{4FDDC829-E73A-47CA-BA08-64D93CD2C73C}" type="parTrans" cxnId="{46742CDF-5214-44DE-9D8A-0D33D00514DE}">
      <dgm:prSet/>
      <dgm:spPr/>
      <dgm:t>
        <a:bodyPr/>
        <a:lstStyle/>
        <a:p>
          <a:endParaRPr lang="pt-BR"/>
        </a:p>
      </dgm:t>
    </dgm:pt>
    <dgm:pt modelId="{9037C64D-DED9-49B0-84B1-933B2BF9AC12}" type="sibTrans" cxnId="{46742CDF-5214-44DE-9D8A-0D33D00514DE}">
      <dgm:prSet/>
      <dgm:spPr/>
      <dgm:t>
        <a:bodyPr/>
        <a:lstStyle/>
        <a:p>
          <a:endParaRPr lang="pt-BR"/>
        </a:p>
      </dgm:t>
    </dgm:pt>
    <dgm:pt modelId="{3447B322-D625-498F-99CB-B5297A1AF305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Fazer leis. </a:t>
          </a:r>
        </a:p>
      </dgm:t>
    </dgm:pt>
    <dgm:pt modelId="{C2FCFF44-C726-4AE9-B4FC-0FF2CA308B74}" type="parTrans" cxnId="{28C0480A-0FF2-4192-A265-6512B0DE56AB}">
      <dgm:prSet/>
      <dgm:spPr/>
      <dgm:t>
        <a:bodyPr/>
        <a:lstStyle/>
        <a:p>
          <a:endParaRPr lang="pt-BR"/>
        </a:p>
      </dgm:t>
    </dgm:pt>
    <dgm:pt modelId="{1E44D831-6853-464F-9EF9-D36570EFA690}" type="sibTrans" cxnId="{28C0480A-0FF2-4192-A265-6512B0DE56AB}">
      <dgm:prSet/>
      <dgm:spPr/>
      <dgm:t>
        <a:bodyPr/>
        <a:lstStyle/>
        <a:p>
          <a:endParaRPr lang="pt-BR"/>
        </a:p>
      </dgm:t>
    </dgm:pt>
    <dgm:pt modelId="{A1D1878C-C7CF-4BA1-BCC0-FF40FBFC2F16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Tradição. </a:t>
          </a:r>
        </a:p>
      </dgm:t>
    </dgm:pt>
    <dgm:pt modelId="{76B19D71-5F58-4C67-9E2A-0493A2035B26}" type="parTrans" cxnId="{49E5775F-D46C-4B61-A88C-B27CD2CF6692}">
      <dgm:prSet/>
      <dgm:spPr/>
      <dgm:t>
        <a:bodyPr/>
        <a:lstStyle/>
        <a:p>
          <a:endParaRPr lang="pt-BR"/>
        </a:p>
      </dgm:t>
    </dgm:pt>
    <dgm:pt modelId="{21C2DC7C-9F25-4251-B2B5-D53914BEEE3F}" type="sibTrans" cxnId="{49E5775F-D46C-4B61-A88C-B27CD2CF6692}">
      <dgm:prSet/>
      <dgm:spPr/>
      <dgm:t>
        <a:bodyPr/>
        <a:lstStyle/>
        <a:p>
          <a:endParaRPr lang="pt-BR"/>
        </a:p>
      </dgm:t>
    </dgm:pt>
    <dgm:pt modelId="{797ECB6E-7025-4D53-88BE-B9B470FBF88D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Existência de ministros fortes. </a:t>
          </a:r>
        </a:p>
      </dgm:t>
    </dgm:pt>
    <dgm:pt modelId="{F8E5EA25-CC6F-4ABB-BCBB-5BB04A97A13D}" type="parTrans" cxnId="{01C7EC2A-B8E1-4203-AD5B-2AE40BCA3433}">
      <dgm:prSet/>
      <dgm:spPr/>
      <dgm:t>
        <a:bodyPr/>
        <a:lstStyle/>
        <a:p>
          <a:endParaRPr lang="pt-BR"/>
        </a:p>
      </dgm:t>
    </dgm:pt>
    <dgm:pt modelId="{3304E66A-DAAF-4E3F-96A1-AB16C54AE4A5}" type="sibTrans" cxnId="{01C7EC2A-B8E1-4203-AD5B-2AE40BCA3433}">
      <dgm:prSet/>
      <dgm:spPr/>
      <dgm:t>
        <a:bodyPr/>
        <a:lstStyle/>
        <a:p>
          <a:endParaRPr lang="pt-BR"/>
        </a:p>
      </dgm:t>
    </dgm:pt>
    <dgm:pt modelId="{66114E90-0654-4F89-8165-138AB6A7A731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A Reforma Protestante.</a:t>
          </a:r>
        </a:p>
      </dgm:t>
    </dgm:pt>
    <dgm:pt modelId="{CBBB78C8-5F6C-4428-B045-7161F2C83A3C}" type="parTrans" cxnId="{25A331DB-1232-48B0-BC0F-34C122AC9711}">
      <dgm:prSet/>
      <dgm:spPr/>
      <dgm:t>
        <a:bodyPr/>
        <a:lstStyle/>
        <a:p>
          <a:endParaRPr lang="pt-BR"/>
        </a:p>
      </dgm:t>
    </dgm:pt>
    <dgm:pt modelId="{25B05114-34D8-4519-9924-594000B0113E}" type="sibTrans" cxnId="{25A331DB-1232-48B0-BC0F-34C122AC9711}">
      <dgm:prSet/>
      <dgm:spPr/>
      <dgm:t>
        <a:bodyPr/>
        <a:lstStyle/>
        <a:p>
          <a:endParaRPr lang="pt-BR"/>
        </a:p>
      </dgm:t>
    </dgm:pt>
    <dgm:pt modelId="{71D77D05-E5E3-4219-BC05-D3D1F50793AB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Política de caça às bruxas.  </a:t>
          </a:r>
        </a:p>
      </dgm:t>
    </dgm:pt>
    <dgm:pt modelId="{EA257167-1DD5-4973-A8E7-700309F71220}" type="parTrans" cxnId="{A4527E02-43FB-46CD-8420-FE9FC719003B}">
      <dgm:prSet/>
      <dgm:spPr/>
      <dgm:t>
        <a:bodyPr/>
        <a:lstStyle/>
        <a:p>
          <a:endParaRPr lang="pt-BR"/>
        </a:p>
      </dgm:t>
    </dgm:pt>
    <dgm:pt modelId="{F712FB08-F636-42ED-9F56-1E0E5A66131D}" type="sibTrans" cxnId="{A4527E02-43FB-46CD-8420-FE9FC719003B}">
      <dgm:prSet/>
      <dgm:spPr/>
      <dgm:t>
        <a:bodyPr/>
        <a:lstStyle/>
        <a:p>
          <a:endParaRPr lang="pt-BR"/>
        </a:p>
      </dgm:t>
    </dgm:pt>
    <dgm:pt modelId="{D1F0611F-6B38-4B75-9168-E3F7D1704AB9}">
      <dgm:prSet custT="1"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E28893D0-4E66-487D-83E0-E889FD59163C}" type="parTrans" cxnId="{275DA735-571A-4DF0-8B56-63BD2A7BAA9C}">
      <dgm:prSet/>
      <dgm:spPr/>
      <dgm:t>
        <a:bodyPr/>
        <a:lstStyle/>
        <a:p>
          <a:endParaRPr lang="pt-BR"/>
        </a:p>
      </dgm:t>
    </dgm:pt>
    <dgm:pt modelId="{69AB7E28-078D-4B89-A494-3123ED6F68D6}" type="sibTrans" cxnId="{275DA735-571A-4DF0-8B56-63BD2A7BAA9C}">
      <dgm:prSet/>
      <dgm:spPr/>
      <dgm:t>
        <a:bodyPr/>
        <a:lstStyle/>
        <a:p>
          <a:endParaRPr lang="pt-BR"/>
        </a:p>
      </dgm:t>
    </dgm:pt>
    <dgm:pt modelId="{F76FC285-9919-4597-A076-F74663716757}" type="pres">
      <dgm:prSet presAssocID="{EC6A9046-6858-45A0-ADFC-EF771FB43639}" presName="Name0" presStyleCnt="0">
        <dgm:presLayoutVars>
          <dgm:dir/>
          <dgm:resizeHandles val="exact"/>
        </dgm:presLayoutVars>
      </dgm:prSet>
      <dgm:spPr/>
    </dgm:pt>
    <dgm:pt modelId="{903FBCF9-5CFB-4AB0-8E09-039EFC938A20}" type="pres">
      <dgm:prSet presAssocID="{4D619CF9-6A77-45DF-BCD3-826577CCF76E}" presName="node" presStyleLbl="node1" presStyleIdx="0" presStyleCnt="3">
        <dgm:presLayoutVars>
          <dgm:bulletEnabled val="1"/>
        </dgm:presLayoutVars>
      </dgm:prSet>
      <dgm:spPr/>
    </dgm:pt>
    <dgm:pt modelId="{129F0900-904F-4F8E-B301-79FA20D4FD43}" type="pres">
      <dgm:prSet presAssocID="{D3A828E8-64B7-4FB3-AF52-BECB53618260}" presName="sibTrans" presStyleCnt="0"/>
      <dgm:spPr/>
    </dgm:pt>
    <dgm:pt modelId="{3657D011-F8E3-4289-8E69-2A3726719DE7}" type="pres">
      <dgm:prSet presAssocID="{FBA80FFA-C4EC-4CB2-957E-EBEFF8573CC5}" presName="node" presStyleLbl="node1" presStyleIdx="1" presStyleCnt="3">
        <dgm:presLayoutVars>
          <dgm:bulletEnabled val="1"/>
        </dgm:presLayoutVars>
      </dgm:prSet>
      <dgm:spPr/>
    </dgm:pt>
    <dgm:pt modelId="{DFC9F91F-0D9A-4B62-B818-5E9301DFAAF5}" type="pres">
      <dgm:prSet presAssocID="{C99E39AD-F7E0-4FC8-A232-91EC8E5817E3}" presName="sibTrans" presStyleCnt="0"/>
      <dgm:spPr/>
    </dgm:pt>
    <dgm:pt modelId="{88B6C13D-9A42-4C13-AD01-E8B03EF24DB8}" type="pres">
      <dgm:prSet presAssocID="{B12693FC-DCE9-4018-B354-16AAA100CA05}" presName="node" presStyleLbl="node1" presStyleIdx="2" presStyleCnt="3" custScaleX="112568">
        <dgm:presLayoutVars>
          <dgm:bulletEnabled val="1"/>
        </dgm:presLayoutVars>
      </dgm:prSet>
      <dgm:spPr/>
    </dgm:pt>
  </dgm:ptLst>
  <dgm:cxnLst>
    <dgm:cxn modelId="{A4527E02-43FB-46CD-8420-FE9FC719003B}" srcId="{B12693FC-DCE9-4018-B354-16AAA100CA05}" destId="{71D77D05-E5E3-4219-BC05-D3D1F50793AB}" srcOrd="2" destOrd="0" parTransId="{EA257167-1DD5-4973-A8E7-700309F71220}" sibTransId="{F712FB08-F636-42ED-9F56-1E0E5A66131D}"/>
    <dgm:cxn modelId="{E8E7A208-033B-4A65-AB89-78E6794D3017}" type="presOf" srcId="{B12693FC-DCE9-4018-B354-16AAA100CA05}" destId="{88B6C13D-9A42-4C13-AD01-E8B03EF24DB8}" srcOrd="0" destOrd="0" presId="urn:microsoft.com/office/officeart/2005/8/layout/hList6"/>
    <dgm:cxn modelId="{28C0480A-0FF2-4192-A265-6512B0DE56AB}" srcId="{4D619CF9-6A77-45DF-BCD3-826577CCF76E}" destId="{3447B322-D625-498F-99CB-B5297A1AF305}" srcOrd="2" destOrd="0" parTransId="{C2FCFF44-C726-4AE9-B4FC-0FF2CA308B74}" sibTransId="{1E44D831-6853-464F-9EF9-D36570EFA690}"/>
    <dgm:cxn modelId="{30A6C229-C646-45AC-A8E0-9CE25C9F66B1}" type="presOf" srcId="{2EF871A6-5289-4B58-AD0C-0CB7B0AF5AAF}" destId="{88B6C13D-9A42-4C13-AD01-E8B03EF24DB8}" srcOrd="0" destOrd="1" presId="urn:microsoft.com/office/officeart/2005/8/layout/hList6"/>
    <dgm:cxn modelId="{01C7EC2A-B8E1-4203-AD5B-2AE40BCA3433}" srcId="{FBA80FFA-C4EC-4CB2-957E-EBEFF8573CC5}" destId="{797ECB6E-7025-4D53-88BE-B9B470FBF88D}" srcOrd="2" destOrd="0" parTransId="{F8E5EA25-CC6F-4ABB-BCBB-5BB04A97A13D}" sibTransId="{3304E66A-DAAF-4E3F-96A1-AB16C54AE4A5}"/>
    <dgm:cxn modelId="{2F65FE2A-D593-430A-8FA3-756A84845823}" type="presOf" srcId="{3447B322-D625-498F-99CB-B5297A1AF305}" destId="{903FBCF9-5CFB-4AB0-8E09-039EFC938A20}" srcOrd="0" destOrd="3" presId="urn:microsoft.com/office/officeart/2005/8/layout/hList6"/>
    <dgm:cxn modelId="{F595C52B-4120-4A9D-B73D-C3F5A7B4FB04}" srcId="{FBA80FFA-C4EC-4CB2-957E-EBEFF8573CC5}" destId="{1EE5AA1F-33D0-4EC9-822B-6235163B3C56}" srcOrd="0" destOrd="0" parTransId="{23F95B84-33B0-40C0-BD08-5BF3262B67D6}" sibTransId="{D21AF453-4575-4ED2-8BD2-8A2767E929ED}"/>
    <dgm:cxn modelId="{2A1D482F-04FE-484B-A9E2-655CC3F8EC19}" type="presOf" srcId="{71D77D05-E5E3-4219-BC05-D3D1F50793AB}" destId="{88B6C13D-9A42-4C13-AD01-E8B03EF24DB8}" srcOrd="0" destOrd="3" presId="urn:microsoft.com/office/officeart/2005/8/layout/hList6"/>
    <dgm:cxn modelId="{42E7CD34-2F87-497D-860C-87CDBD516684}" srcId="{B12693FC-DCE9-4018-B354-16AAA100CA05}" destId="{2EF871A6-5289-4B58-AD0C-0CB7B0AF5AAF}" srcOrd="0" destOrd="0" parTransId="{BAD84836-F23D-4A67-9A8F-8F3483ED59A3}" sibTransId="{CBF60A6A-DF47-475A-937E-71F1AF80341A}"/>
    <dgm:cxn modelId="{275DA735-571A-4DF0-8B56-63BD2A7BAA9C}" srcId="{B12693FC-DCE9-4018-B354-16AAA100CA05}" destId="{D1F0611F-6B38-4B75-9168-E3F7D1704AB9}" srcOrd="3" destOrd="0" parTransId="{E28893D0-4E66-487D-83E0-E889FD59163C}" sibTransId="{69AB7E28-078D-4B89-A494-3123ED6F68D6}"/>
    <dgm:cxn modelId="{49E5775F-D46C-4B61-A88C-B27CD2CF6692}" srcId="{FBA80FFA-C4EC-4CB2-957E-EBEFF8573CC5}" destId="{A1D1878C-C7CF-4BA1-BCC0-FF40FBFC2F16}" srcOrd="1" destOrd="0" parTransId="{76B19D71-5F58-4C67-9E2A-0493A2035B26}" sibTransId="{21C2DC7C-9F25-4251-B2B5-D53914BEEE3F}"/>
    <dgm:cxn modelId="{B7086A65-74EA-43E1-976E-09E40F67BC40}" srcId="{EC6A9046-6858-45A0-ADFC-EF771FB43639}" destId="{B12693FC-DCE9-4018-B354-16AAA100CA05}" srcOrd="2" destOrd="0" parTransId="{62CAADA4-7B37-4237-8476-3D1677038073}" sibTransId="{3F698C90-66EE-4EE7-8DE9-A5AE0B023FFF}"/>
    <dgm:cxn modelId="{8E5CB96B-B446-40F0-8670-D988D41E0B1B}" type="presOf" srcId="{EC6A9046-6858-45A0-ADFC-EF771FB43639}" destId="{F76FC285-9919-4597-A076-F74663716757}" srcOrd="0" destOrd="0" presId="urn:microsoft.com/office/officeart/2005/8/layout/hList6"/>
    <dgm:cxn modelId="{952E1A6C-D4D0-42CB-B631-C464E156B441}" type="presOf" srcId="{A7BC86CE-616E-43D0-B6E4-B0B43CA077AC}" destId="{903FBCF9-5CFB-4AB0-8E09-039EFC938A20}" srcOrd="0" destOrd="2" presId="urn:microsoft.com/office/officeart/2005/8/layout/hList6"/>
    <dgm:cxn modelId="{76EB594F-023D-42CE-BE14-5C263E00BF79}" srcId="{4D619CF9-6A77-45DF-BCD3-826577CCF76E}" destId="{1DE31BC4-9950-4652-AF71-B7400252CAC5}" srcOrd="3" destOrd="0" parTransId="{6448EE36-2278-488C-9336-14FD742F2F20}" sibTransId="{5AD24FB5-8D80-4712-9CAB-CCD32633FC90}"/>
    <dgm:cxn modelId="{195F5474-738D-48AF-89E3-DED4C35CA6F0}" srcId="{4D619CF9-6A77-45DF-BCD3-826577CCF76E}" destId="{42E5E906-054C-4EE7-B769-D2084D0AED8D}" srcOrd="0" destOrd="0" parTransId="{E1349B28-8AE7-4E59-AA35-16B71B328D98}" sibTransId="{85FA88C5-D5DC-4CE9-B66D-829BC3BA56BB}"/>
    <dgm:cxn modelId="{E828C775-EB53-4F8A-8D28-087315D438DA}" srcId="{EC6A9046-6858-45A0-ADFC-EF771FB43639}" destId="{FBA80FFA-C4EC-4CB2-957E-EBEFF8573CC5}" srcOrd="1" destOrd="0" parTransId="{E5F99B9F-C568-4E89-97BE-B74F1B05E93E}" sibTransId="{C99E39AD-F7E0-4FC8-A232-91EC8E5817E3}"/>
    <dgm:cxn modelId="{D7018357-9426-42FB-8011-CB5701157971}" type="presOf" srcId="{1EE5AA1F-33D0-4EC9-822B-6235163B3C56}" destId="{3657D011-F8E3-4289-8E69-2A3726719DE7}" srcOrd="0" destOrd="1" presId="urn:microsoft.com/office/officeart/2005/8/layout/hList6"/>
    <dgm:cxn modelId="{88E4DD78-2C3C-4194-8666-C1841FCADA7A}" type="presOf" srcId="{4D619CF9-6A77-45DF-BCD3-826577CCF76E}" destId="{903FBCF9-5CFB-4AB0-8E09-039EFC938A20}" srcOrd="0" destOrd="0" presId="urn:microsoft.com/office/officeart/2005/8/layout/hList6"/>
    <dgm:cxn modelId="{97369187-9A86-49ED-A4C1-C1CA8D1AC8B3}" type="presOf" srcId="{797ECB6E-7025-4D53-88BE-B9B470FBF88D}" destId="{3657D011-F8E3-4289-8E69-2A3726719DE7}" srcOrd="0" destOrd="3" presId="urn:microsoft.com/office/officeart/2005/8/layout/hList6"/>
    <dgm:cxn modelId="{8792EB97-8868-4FB0-9BBF-73CA56EE0701}" type="presOf" srcId="{D1F0611F-6B38-4B75-9168-E3F7D1704AB9}" destId="{88B6C13D-9A42-4C13-AD01-E8B03EF24DB8}" srcOrd="0" destOrd="4" presId="urn:microsoft.com/office/officeart/2005/8/layout/hList6"/>
    <dgm:cxn modelId="{9B917898-D702-47F7-87A5-875C05334982}" srcId="{EC6A9046-6858-45A0-ADFC-EF771FB43639}" destId="{4D619CF9-6A77-45DF-BCD3-826577CCF76E}" srcOrd="0" destOrd="0" parTransId="{D128ACE8-5E95-457D-9A06-8014633ACE22}" sibTransId="{D3A828E8-64B7-4FB3-AF52-BECB53618260}"/>
    <dgm:cxn modelId="{D11080A9-5572-4B00-B88D-FEE4FFB540E2}" type="presOf" srcId="{FBA80FFA-C4EC-4CB2-957E-EBEFF8573CC5}" destId="{3657D011-F8E3-4289-8E69-2A3726719DE7}" srcOrd="0" destOrd="0" presId="urn:microsoft.com/office/officeart/2005/8/layout/hList6"/>
    <dgm:cxn modelId="{25A331DB-1232-48B0-BC0F-34C122AC9711}" srcId="{B12693FC-DCE9-4018-B354-16AAA100CA05}" destId="{66114E90-0654-4F89-8165-138AB6A7A731}" srcOrd="1" destOrd="0" parTransId="{CBBB78C8-5F6C-4428-B045-7161F2C83A3C}" sibTransId="{25B05114-34D8-4519-9924-594000B0113E}"/>
    <dgm:cxn modelId="{46742CDF-5214-44DE-9D8A-0D33D00514DE}" srcId="{4D619CF9-6A77-45DF-BCD3-826577CCF76E}" destId="{A7BC86CE-616E-43D0-B6E4-B0B43CA077AC}" srcOrd="1" destOrd="0" parTransId="{4FDDC829-E73A-47CA-BA08-64D93CD2C73C}" sibTransId="{9037C64D-DED9-49B0-84B1-933B2BF9AC12}"/>
    <dgm:cxn modelId="{760E50EE-D33F-40DC-BC35-2EAB6FB5DA21}" type="presOf" srcId="{66114E90-0654-4F89-8165-138AB6A7A731}" destId="{88B6C13D-9A42-4C13-AD01-E8B03EF24DB8}" srcOrd="0" destOrd="2" presId="urn:microsoft.com/office/officeart/2005/8/layout/hList6"/>
    <dgm:cxn modelId="{A01E44F7-5766-4CE9-B70F-0FECD0D3D478}" type="presOf" srcId="{A1D1878C-C7CF-4BA1-BCC0-FF40FBFC2F16}" destId="{3657D011-F8E3-4289-8E69-2A3726719DE7}" srcOrd="0" destOrd="2" presId="urn:microsoft.com/office/officeart/2005/8/layout/hList6"/>
    <dgm:cxn modelId="{844EF0F9-CA6E-4B17-9D72-AEC2BE6B6CD6}" type="presOf" srcId="{42E5E906-054C-4EE7-B769-D2084D0AED8D}" destId="{903FBCF9-5CFB-4AB0-8E09-039EFC938A20}" srcOrd="0" destOrd="1" presId="urn:microsoft.com/office/officeart/2005/8/layout/hList6"/>
    <dgm:cxn modelId="{91F8E5FF-14EC-4780-A176-5D5FDD5E6D0C}" type="presOf" srcId="{1DE31BC4-9950-4652-AF71-B7400252CAC5}" destId="{903FBCF9-5CFB-4AB0-8E09-039EFC938A20}" srcOrd="0" destOrd="4" presId="urn:microsoft.com/office/officeart/2005/8/layout/hList6"/>
    <dgm:cxn modelId="{BF648236-FB0B-464E-90D0-625FE69272BC}" type="presParOf" srcId="{F76FC285-9919-4597-A076-F74663716757}" destId="{903FBCF9-5CFB-4AB0-8E09-039EFC938A20}" srcOrd="0" destOrd="0" presId="urn:microsoft.com/office/officeart/2005/8/layout/hList6"/>
    <dgm:cxn modelId="{30E87EEF-A404-4325-9FE0-E435FA8627F6}" type="presParOf" srcId="{F76FC285-9919-4597-A076-F74663716757}" destId="{129F0900-904F-4F8E-B301-79FA20D4FD43}" srcOrd="1" destOrd="0" presId="urn:microsoft.com/office/officeart/2005/8/layout/hList6"/>
    <dgm:cxn modelId="{1B53FC57-3CC0-4BE3-918C-75084C4E947A}" type="presParOf" srcId="{F76FC285-9919-4597-A076-F74663716757}" destId="{3657D011-F8E3-4289-8E69-2A3726719DE7}" srcOrd="2" destOrd="0" presId="urn:microsoft.com/office/officeart/2005/8/layout/hList6"/>
    <dgm:cxn modelId="{A7861331-A6F8-4B79-9705-990A9A2B58AA}" type="presParOf" srcId="{F76FC285-9919-4597-A076-F74663716757}" destId="{DFC9F91F-0D9A-4B62-B818-5E9301DFAAF5}" srcOrd="3" destOrd="0" presId="urn:microsoft.com/office/officeart/2005/8/layout/hList6"/>
    <dgm:cxn modelId="{B9D8E56C-ADF2-4E19-A13F-EC886D62F137}" type="presParOf" srcId="{F76FC285-9919-4597-A076-F74663716757}" destId="{88B6C13D-9A42-4C13-AD01-E8B03EF24DB8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1BB6106-781E-4832-BAF8-14036C25215F}" type="doc">
      <dgm:prSet loTypeId="urn:microsoft.com/office/officeart/2008/layout/RadialCluster" loCatId="relationship" qsTypeId="urn:microsoft.com/office/officeart/2005/8/quickstyle/3d1" qsCatId="3D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E7E83CB4-3657-46AC-A25D-2D5F64F8B8C8}">
      <dgm:prSet phldrT="[Texto]" custT="1"/>
      <dgm:spPr/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Principais características </a:t>
          </a:r>
        </a:p>
      </dgm:t>
    </dgm:pt>
    <dgm:pt modelId="{BA5F08D7-F1D6-43AD-8F6C-11287831E306}" type="parTrans" cxnId="{889319E7-5418-43E6-B0CA-8A6F6B54B0BF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8F54E186-D70A-41F2-B0F2-F461D8C25004}" type="sibTrans" cxnId="{889319E7-5418-43E6-B0CA-8A6F6B54B0BF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1D0A56FB-172D-40BD-97D6-1035EBC74EC5}">
      <dgm:prSet phldrT="[Texto]" custT="1"/>
      <dgm:spPr/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Metalismo</a:t>
          </a:r>
        </a:p>
      </dgm:t>
    </dgm:pt>
    <dgm:pt modelId="{311E36D0-EA74-495E-8F64-769EE942B007}" type="parTrans" cxnId="{AB50AA4F-2189-4F1C-A757-2BE186971DB8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6175ABEC-5F92-48D3-B560-094B63D81D9A}" type="sibTrans" cxnId="{AB50AA4F-2189-4F1C-A757-2BE186971DB8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9AAC482A-6E28-4EC2-9EE3-EB841B01A325}">
      <dgm:prSet phldrT="[Texto]" custT="1"/>
      <dgm:spPr/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Balança comercial favorável</a:t>
          </a:r>
        </a:p>
      </dgm:t>
    </dgm:pt>
    <dgm:pt modelId="{A9B0B069-0AD7-4409-AB3A-6969572409A9}" type="parTrans" cxnId="{9139D02E-6CCA-40F5-AC19-F6476F933863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2A89BC87-19A6-4E8C-9E47-EFDEB3D10F1E}" type="sibTrans" cxnId="{9139D02E-6CCA-40F5-AC19-F6476F933863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D13D4688-E340-4337-BC84-7E101AFCEE25}">
      <dgm:prSet phldrT="[Texto]" custT="1"/>
      <dgm:spPr/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Protecionismo</a:t>
          </a:r>
        </a:p>
      </dgm:t>
    </dgm:pt>
    <dgm:pt modelId="{198ECDE0-D2DA-47F9-9F82-A8B922E42D9C}" type="parTrans" cxnId="{34F0D25E-28B4-455A-A5B4-854669FEC66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93179734-23AB-41C6-AFD8-81067121928C}" type="sibTrans" cxnId="{34F0D25E-28B4-455A-A5B4-854669FEC66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72255645-0F4F-4259-9693-F254575BCB0B}">
      <dgm:prSet custT="1"/>
      <dgm:spPr/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Exclusivismo colonial </a:t>
          </a:r>
        </a:p>
      </dgm:t>
    </dgm:pt>
    <dgm:pt modelId="{83807367-A539-4385-B5A0-A850FFBC63F4}" type="parTrans" cxnId="{8C7B3236-C504-4422-9358-3683DDC3CEF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3BF9D106-49BC-4DA9-8C1C-4BAC5C3FC60F}" type="sibTrans" cxnId="{8C7B3236-C504-4422-9358-3683DDC3CEF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0B3BE86C-270D-4366-93D8-83469D4D03D3}" type="pres">
      <dgm:prSet presAssocID="{71BB6106-781E-4832-BAF8-14036C25215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389CAEEA-5E9B-4146-9790-E507157FA15A}" type="pres">
      <dgm:prSet presAssocID="{E7E83CB4-3657-46AC-A25D-2D5F64F8B8C8}" presName="singleCycle" presStyleCnt="0"/>
      <dgm:spPr/>
    </dgm:pt>
    <dgm:pt modelId="{5CB4C3BC-A481-45FD-B4D4-D25BA06E3C01}" type="pres">
      <dgm:prSet presAssocID="{E7E83CB4-3657-46AC-A25D-2D5F64F8B8C8}" presName="singleCenter" presStyleLbl="node1" presStyleIdx="0" presStyleCnt="5" custScaleX="189448">
        <dgm:presLayoutVars>
          <dgm:chMax val="7"/>
          <dgm:chPref val="7"/>
        </dgm:presLayoutVars>
      </dgm:prSet>
      <dgm:spPr/>
    </dgm:pt>
    <dgm:pt modelId="{D4E9DEEA-7BDC-4EBF-8E3B-9D21D653B892}" type="pres">
      <dgm:prSet presAssocID="{311E36D0-EA74-495E-8F64-769EE942B007}" presName="Name56" presStyleLbl="parChTrans1D2" presStyleIdx="0" presStyleCnt="4"/>
      <dgm:spPr/>
    </dgm:pt>
    <dgm:pt modelId="{80C3D650-C723-4DED-9259-2C5C8ECA91A2}" type="pres">
      <dgm:prSet presAssocID="{1D0A56FB-172D-40BD-97D6-1035EBC74EC5}" presName="text0" presStyleLbl="node1" presStyleIdx="1" presStyleCnt="5" custScaleX="249630" custScaleY="140646" custRadScaleRad="97292">
        <dgm:presLayoutVars>
          <dgm:bulletEnabled val="1"/>
        </dgm:presLayoutVars>
      </dgm:prSet>
      <dgm:spPr/>
    </dgm:pt>
    <dgm:pt modelId="{187159EF-6D6C-4ED3-AA99-09A7B710E8E9}" type="pres">
      <dgm:prSet presAssocID="{A9B0B069-0AD7-4409-AB3A-6969572409A9}" presName="Name56" presStyleLbl="parChTrans1D2" presStyleIdx="1" presStyleCnt="4"/>
      <dgm:spPr/>
    </dgm:pt>
    <dgm:pt modelId="{078FDE10-FEBD-4281-AC9C-CD23B924CFFE}" type="pres">
      <dgm:prSet presAssocID="{9AAC482A-6E28-4EC2-9EE3-EB841B01A325}" presName="text0" presStyleLbl="node1" presStyleIdx="2" presStyleCnt="5" custScaleX="279979" custScaleY="140646" custRadScaleRad="157964" custRadScaleInc="10529">
        <dgm:presLayoutVars>
          <dgm:bulletEnabled val="1"/>
        </dgm:presLayoutVars>
      </dgm:prSet>
      <dgm:spPr/>
    </dgm:pt>
    <dgm:pt modelId="{16DE95B6-94D0-424B-A1EF-F6B9FE907EE2}" type="pres">
      <dgm:prSet presAssocID="{198ECDE0-D2DA-47F9-9F82-A8B922E42D9C}" presName="Name56" presStyleLbl="parChTrans1D2" presStyleIdx="2" presStyleCnt="4"/>
      <dgm:spPr/>
    </dgm:pt>
    <dgm:pt modelId="{548B2659-9FD7-4DCA-A10A-2BD499D94F7A}" type="pres">
      <dgm:prSet presAssocID="{D13D4688-E340-4337-BC84-7E101AFCEE25}" presName="text0" presStyleLbl="node1" presStyleIdx="3" presStyleCnt="5" custScaleX="259804" custScaleY="140646">
        <dgm:presLayoutVars>
          <dgm:bulletEnabled val="1"/>
        </dgm:presLayoutVars>
      </dgm:prSet>
      <dgm:spPr/>
    </dgm:pt>
    <dgm:pt modelId="{E327D4DB-BEFE-4D48-BE34-E65C414294BC}" type="pres">
      <dgm:prSet presAssocID="{83807367-A539-4385-B5A0-A850FFBC63F4}" presName="Name56" presStyleLbl="parChTrans1D2" presStyleIdx="3" presStyleCnt="4"/>
      <dgm:spPr/>
    </dgm:pt>
    <dgm:pt modelId="{25B71D92-01E9-4175-B951-B12393AB089B}" type="pres">
      <dgm:prSet presAssocID="{72255645-0F4F-4259-9693-F254575BCB0B}" presName="text0" presStyleLbl="node1" presStyleIdx="4" presStyleCnt="5" custScaleX="291390" custScaleY="140646" custRadScaleRad="159947" custRadScaleInc="-13627">
        <dgm:presLayoutVars>
          <dgm:bulletEnabled val="1"/>
        </dgm:presLayoutVars>
      </dgm:prSet>
      <dgm:spPr/>
    </dgm:pt>
  </dgm:ptLst>
  <dgm:cxnLst>
    <dgm:cxn modelId="{9139D02E-6CCA-40F5-AC19-F6476F933863}" srcId="{E7E83CB4-3657-46AC-A25D-2D5F64F8B8C8}" destId="{9AAC482A-6E28-4EC2-9EE3-EB841B01A325}" srcOrd="1" destOrd="0" parTransId="{A9B0B069-0AD7-4409-AB3A-6969572409A9}" sibTransId="{2A89BC87-19A6-4E8C-9E47-EFDEB3D10F1E}"/>
    <dgm:cxn modelId="{8C7B3236-C504-4422-9358-3683DDC3CEF1}" srcId="{E7E83CB4-3657-46AC-A25D-2D5F64F8B8C8}" destId="{72255645-0F4F-4259-9693-F254575BCB0B}" srcOrd="3" destOrd="0" parTransId="{83807367-A539-4385-B5A0-A850FFBC63F4}" sibTransId="{3BF9D106-49BC-4DA9-8C1C-4BAC5C3FC60F}"/>
    <dgm:cxn modelId="{34F0D25E-28B4-455A-A5B4-854669FEC66B}" srcId="{E7E83CB4-3657-46AC-A25D-2D5F64F8B8C8}" destId="{D13D4688-E340-4337-BC84-7E101AFCEE25}" srcOrd="2" destOrd="0" parTransId="{198ECDE0-D2DA-47F9-9F82-A8B922E42D9C}" sibTransId="{93179734-23AB-41C6-AFD8-81067121928C}"/>
    <dgm:cxn modelId="{AB50AA4F-2189-4F1C-A757-2BE186971DB8}" srcId="{E7E83CB4-3657-46AC-A25D-2D5F64F8B8C8}" destId="{1D0A56FB-172D-40BD-97D6-1035EBC74EC5}" srcOrd="0" destOrd="0" parTransId="{311E36D0-EA74-495E-8F64-769EE942B007}" sibTransId="{6175ABEC-5F92-48D3-B560-094B63D81D9A}"/>
    <dgm:cxn modelId="{4BD6F372-F1C5-4459-8BDA-728A2FC4D4FC}" type="presOf" srcId="{83807367-A539-4385-B5A0-A850FFBC63F4}" destId="{E327D4DB-BEFE-4D48-BE34-E65C414294BC}" srcOrd="0" destOrd="0" presId="urn:microsoft.com/office/officeart/2008/layout/RadialCluster"/>
    <dgm:cxn modelId="{1F44B685-CE5E-4B24-8246-C286C8F1B313}" type="presOf" srcId="{72255645-0F4F-4259-9693-F254575BCB0B}" destId="{25B71D92-01E9-4175-B951-B12393AB089B}" srcOrd="0" destOrd="0" presId="urn:microsoft.com/office/officeart/2008/layout/RadialCluster"/>
    <dgm:cxn modelId="{4233618A-D11E-41FF-84CD-43FAACB18600}" type="presOf" srcId="{9AAC482A-6E28-4EC2-9EE3-EB841B01A325}" destId="{078FDE10-FEBD-4281-AC9C-CD23B924CFFE}" srcOrd="0" destOrd="0" presId="urn:microsoft.com/office/officeart/2008/layout/RadialCluster"/>
    <dgm:cxn modelId="{AD1E449D-7C3D-42D7-B1D0-09CEBB7D45FB}" type="presOf" srcId="{71BB6106-781E-4832-BAF8-14036C25215F}" destId="{0B3BE86C-270D-4366-93D8-83469D4D03D3}" srcOrd="0" destOrd="0" presId="urn:microsoft.com/office/officeart/2008/layout/RadialCluster"/>
    <dgm:cxn modelId="{B34FDCA8-DDB9-47A7-A241-91F18A441FB3}" type="presOf" srcId="{1D0A56FB-172D-40BD-97D6-1035EBC74EC5}" destId="{80C3D650-C723-4DED-9259-2C5C8ECA91A2}" srcOrd="0" destOrd="0" presId="urn:microsoft.com/office/officeart/2008/layout/RadialCluster"/>
    <dgm:cxn modelId="{C0475BA9-CC33-4432-8527-BDCAB7E1C618}" type="presOf" srcId="{311E36D0-EA74-495E-8F64-769EE942B007}" destId="{D4E9DEEA-7BDC-4EBF-8E3B-9D21D653B892}" srcOrd="0" destOrd="0" presId="urn:microsoft.com/office/officeart/2008/layout/RadialCluster"/>
    <dgm:cxn modelId="{5F9341AF-E6D6-41F2-8A3C-11FFDB303C52}" type="presOf" srcId="{D13D4688-E340-4337-BC84-7E101AFCEE25}" destId="{548B2659-9FD7-4DCA-A10A-2BD499D94F7A}" srcOrd="0" destOrd="0" presId="urn:microsoft.com/office/officeart/2008/layout/RadialCluster"/>
    <dgm:cxn modelId="{FAAA1FC3-D8F0-41E3-B312-58DE4778F0F3}" type="presOf" srcId="{198ECDE0-D2DA-47F9-9F82-A8B922E42D9C}" destId="{16DE95B6-94D0-424B-A1EF-F6B9FE907EE2}" srcOrd="0" destOrd="0" presId="urn:microsoft.com/office/officeart/2008/layout/RadialCluster"/>
    <dgm:cxn modelId="{EAAE93D1-C33A-4273-A6BD-36034DF9C0E2}" type="presOf" srcId="{E7E83CB4-3657-46AC-A25D-2D5F64F8B8C8}" destId="{5CB4C3BC-A481-45FD-B4D4-D25BA06E3C01}" srcOrd="0" destOrd="0" presId="urn:microsoft.com/office/officeart/2008/layout/RadialCluster"/>
    <dgm:cxn modelId="{889319E7-5418-43E6-B0CA-8A6F6B54B0BF}" srcId="{71BB6106-781E-4832-BAF8-14036C25215F}" destId="{E7E83CB4-3657-46AC-A25D-2D5F64F8B8C8}" srcOrd="0" destOrd="0" parTransId="{BA5F08D7-F1D6-43AD-8F6C-11287831E306}" sibTransId="{8F54E186-D70A-41F2-B0F2-F461D8C25004}"/>
    <dgm:cxn modelId="{63554FFB-7DC7-4DE2-9957-6A820C1D4164}" type="presOf" srcId="{A9B0B069-0AD7-4409-AB3A-6969572409A9}" destId="{187159EF-6D6C-4ED3-AA99-09A7B710E8E9}" srcOrd="0" destOrd="0" presId="urn:microsoft.com/office/officeart/2008/layout/RadialCluster"/>
    <dgm:cxn modelId="{6981545B-3B82-467E-B5B4-334BFE3FF4C9}" type="presParOf" srcId="{0B3BE86C-270D-4366-93D8-83469D4D03D3}" destId="{389CAEEA-5E9B-4146-9790-E507157FA15A}" srcOrd="0" destOrd="0" presId="urn:microsoft.com/office/officeart/2008/layout/RadialCluster"/>
    <dgm:cxn modelId="{77A91483-0F2C-4A92-BFE4-D1F683C7F20F}" type="presParOf" srcId="{389CAEEA-5E9B-4146-9790-E507157FA15A}" destId="{5CB4C3BC-A481-45FD-B4D4-D25BA06E3C01}" srcOrd="0" destOrd="0" presId="urn:microsoft.com/office/officeart/2008/layout/RadialCluster"/>
    <dgm:cxn modelId="{DA9A57B4-13F5-4942-B656-029606940CEA}" type="presParOf" srcId="{389CAEEA-5E9B-4146-9790-E507157FA15A}" destId="{D4E9DEEA-7BDC-4EBF-8E3B-9D21D653B892}" srcOrd="1" destOrd="0" presId="urn:microsoft.com/office/officeart/2008/layout/RadialCluster"/>
    <dgm:cxn modelId="{94EAECE6-4B95-4B29-84CC-8E799C745CEB}" type="presParOf" srcId="{389CAEEA-5E9B-4146-9790-E507157FA15A}" destId="{80C3D650-C723-4DED-9259-2C5C8ECA91A2}" srcOrd="2" destOrd="0" presId="urn:microsoft.com/office/officeart/2008/layout/RadialCluster"/>
    <dgm:cxn modelId="{022BF65A-C1A8-4ED1-AA17-E25E359FCF17}" type="presParOf" srcId="{389CAEEA-5E9B-4146-9790-E507157FA15A}" destId="{187159EF-6D6C-4ED3-AA99-09A7B710E8E9}" srcOrd="3" destOrd="0" presId="urn:microsoft.com/office/officeart/2008/layout/RadialCluster"/>
    <dgm:cxn modelId="{BF29CF55-0ADE-44A6-9696-0FA0F22C102F}" type="presParOf" srcId="{389CAEEA-5E9B-4146-9790-E507157FA15A}" destId="{078FDE10-FEBD-4281-AC9C-CD23B924CFFE}" srcOrd="4" destOrd="0" presId="urn:microsoft.com/office/officeart/2008/layout/RadialCluster"/>
    <dgm:cxn modelId="{C9FE0859-CE3D-435B-AEA0-7DD9CDAC9716}" type="presParOf" srcId="{389CAEEA-5E9B-4146-9790-E507157FA15A}" destId="{16DE95B6-94D0-424B-A1EF-F6B9FE907EE2}" srcOrd="5" destOrd="0" presId="urn:microsoft.com/office/officeart/2008/layout/RadialCluster"/>
    <dgm:cxn modelId="{9E014662-D14E-48BC-A857-3346615E9A31}" type="presParOf" srcId="{389CAEEA-5E9B-4146-9790-E507157FA15A}" destId="{548B2659-9FD7-4DCA-A10A-2BD499D94F7A}" srcOrd="6" destOrd="0" presId="urn:microsoft.com/office/officeart/2008/layout/RadialCluster"/>
    <dgm:cxn modelId="{6BC3CB70-F9F1-4F2D-B77D-43F699951B89}" type="presParOf" srcId="{389CAEEA-5E9B-4146-9790-E507157FA15A}" destId="{E327D4DB-BEFE-4D48-BE34-E65C414294BC}" srcOrd="7" destOrd="0" presId="urn:microsoft.com/office/officeart/2008/layout/RadialCluster"/>
    <dgm:cxn modelId="{D06FFF6D-FBE2-4630-AA6A-34F63DA4F7AE}" type="presParOf" srcId="{389CAEEA-5E9B-4146-9790-E507157FA15A}" destId="{25B71D92-01E9-4175-B951-B12393AB089B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ABF3E2C-C91C-4105-B405-280FB6E0347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56B9C2D5-4E94-400C-BCE6-91B76CE73D99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No século XI, o Condado Portucalense passa a pertencer ao nobre Henrique de Borgonha. </a:t>
          </a:r>
        </a:p>
      </dgm:t>
    </dgm:pt>
    <dgm:pt modelId="{D44F5CA4-64E7-4AF5-A7E9-49C7AA8C00DA}" type="parTrans" cxnId="{12B829A7-E1AD-4B86-BE00-CAEF892BD8AA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D1BC07DC-CB34-4A33-B8AD-31A8D6D82712}" type="sibTrans" cxnId="{12B829A7-E1AD-4B86-BE00-CAEF892BD8AA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3C14F49E-DCB2-41B7-ABA1-3245362A09B3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Em 1139, Afonso Henriques rompeu com o reino de Leão e Castela e proclamou a independência do condado, fundando o Reino de Portugal.</a:t>
          </a:r>
        </a:p>
      </dgm:t>
    </dgm:pt>
    <dgm:pt modelId="{525E2184-7C07-4C99-954B-F21CC7C5D81C}" type="parTrans" cxnId="{06BAEC07-814A-4BCE-8CBF-AE262A8459A5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2BC32199-3FC4-4868-9CB4-0E9EAC8A4212}" type="sibTrans" cxnId="{06BAEC07-814A-4BCE-8CBF-AE262A8459A5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93AB0943-D689-44F0-A493-23DA691188E3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Afonso Henriques sagrou-se rei e deu início à dinastia de Borgonha.  </a:t>
          </a:r>
        </a:p>
      </dgm:t>
    </dgm:pt>
    <dgm:pt modelId="{277566A6-0E98-4AC4-B109-857CE94D3B65}" type="parTrans" cxnId="{C6A61752-0225-46B3-8AC4-082C40E0AEB4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6883A801-BE6A-4965-A994-4D78865A6B94}" type="sibTrans" cxnId="{C6A61752-0225-46B3-8AC4-082C40E0AEB4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5CBB8981-363C-482B-B50E-15AB78161C8F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Em 1249, foram incorporadas as terras de Algarve, na região sul, completando a formação do Reino de Portugal. </a:t>
          </a:r>
        </a:p>
      </dgm:t>
    </dgm:pt>
    <dgm:pt modelId="{951C2075-C720-448A-84E3-7C019BFD487B}" type="parTrans" cxnId="{D320A4DB-5C6A-46FF-8198-8E3DBEE4A9EB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2AADF436-8C0F-4850-BEB4-D5EBFD5F6DA7}" type="sibTrans" cxnId="{D320A4DB-5C6A-46FF-8198-8E3DBEE4A9EB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CF5CEAA-D4A6-4C73-AA0C-DB104F4BCCD6}" type="pres">
      <dgm:prSet presAssocID="{8ABF3E2C-C91C-4105-B405-280FB6E0347E}" presName="linear" presStyleCnt="0">
        <dgm:presLayoutVars>
          <dgm:animLvl val="lvl"/>
          <dgm:resizeHandles val="exact"/>
        </dgm:presLayoutVars>
      </dgm:prSet>
      <dgm:spPr/>
    </dgm:pt>
    <dgm:pt modelId="{87225C9B-9C0F-4BA3-925C-D1EABA52971F}" type="pres">
      <dgm:prSet presAssocID="{56B9C2D5-4E94-400C-BCE6-91B76CE73D9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63FE6C3-11CA-4CAD-A078-F139F2423A56}" type="pres">
      <dgm:prSet presAssocID="{56B9C2D5-4E94-400C-BCE6-91B76CE73D99}" presName="childText" presStyleLbl="revTx" presStyleIdx="0" presStyleCnt="2">
        <dgm:presLayoutVars>
          <dgm:bulletEnabled val="1"/>
        </dgm:presLayoutVars>
      </dgm:prSet>
      <dgm:spPr/>
    </dgm:pt>
    <dgm:pt modelId="{E138B86B-2104-4A81-A413-72B93DC77EC5}" type="pres">
      <dgm:prSet presAssocID="{93AB0943-D689-44F0-A493-23DA691188E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99EE595-9E7F-4E49-9D93-BF47EB5AF143}" type="pres">
      <dgm:prSet presAssocID="{93AB0943-D689-44F0-A493-23DA691188E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6BAEC07-814A-4BCE-8CBF-AE262A8459A5}" srcId="{56B9C2D5-4E94-400C-BCE6-91B76CE73D99}" destId="{3C14F49E-DCB2-41B7-ABA1-3245362A09B3}" srcOrd="0" destOrd="0" parTransId="{525E2184-7C07-4C99-954B-F21CC7C5D81C}" sibTransId="{2BC32199-3FC4-4868-9CB4-0E9EAC8A4212}"/>
    <dgm:cxn modelId="{67840311-37DB-410B-BDB8-DFEE7CAB1FBC}" type="presOf" srcId="{3C14F49E-DCB2-41B7-ABA1-3245362A09B3}" destId="{A63FE6C3-11CA-4CAD-A078-F139F2423A56}" srcOrd="0" destOrd="0" presId="urn:microsoft.com/office/officeart/2005/8/layout/vList2"/>
    <dgm:cxn modelId="{C6A61752-0225-46B3-8AC4-082C40E0AEB4}" srcId="{8ABF3E2C-C91C-4105-B405-280FB6E0347E}" destId="{93AB0943-D689-44F0-A493-23DA691188E3}" srcOrd="1" destOrd="0" parTransId="{277566A6-0E98-4AC4-B109-857CE94D3B65}" sibTransId="{6883A801-BE6A-4965-A994-4D78865A6B94}"/>
    <dgm:cxn modelId="{943DE252-7B94-41E8-A877-3E4FB4787B19}" type="presOf" srcId="{8ABF3E2C-C91C-4105-B405-280FB6E0347E}" destId="{0CF5CEAA-D4A6-4C73-AA0C-DB104F4BCCD6}" srcOrd="0" destOrd="0" presId="urn:microsoft.com/office/officeart/2005/8/layout/vList2"/>
    <dgm:cxn modelId="{DF24E9A5-29F3-4BBF-BA31-14018E5411D8}" type="presOf" srcId="{5CBB8981-363C-482B-B50E-15AB78161C8F}" destId="{B99EE595-9E7F-4E49-9D93-BF47EB5AF143}" srcOrd="0" destOrd="0" presId="urn:microsoft.com/office/officeart/2005/8/layout/vList2"/>
    <dgm:cxn modelId="{12B829A7-E1AD-4B86-BE00-CAEF892BD8AA}" srcId="{8ABF3E2C-C91C-4105-B405-280FB6E0347E}" destId="{56B9C2D5-4E94-400C-BCE6-91B76CE73D99}" srcOrd="0" destOrd="0" parTransId="{D44F5CA4-64E7-4AF5-A7E9-49C7AA8C00DA}" sibTransId="{D1BC07DC-CB34-4A33-B8AD-31A8D6D82712}"/>
    <dgm:cxn modelId="{3ADD0AAD-1A11-4B77-A7BB-94DD0D9B9FE4}" type="presOf" srcId="{56B9C2D5-4E94-400C-BCE6-91B76CE73D99}" destId="{87225C9B-9C0F-4BA3-925C-D1EABA52971F}" srcOrd="0" destOrd="0" presId="urn:microsoft.com/office/officeart/2005/8/layout/vList2"/>
    <dgm:cxn modelId="{7A19C8C7-E7C3-4BA2-A933-E19A2C7DABF2}" type="presOf" srcId="{93AB0943-D689-44F0-A493-23DA691188E3}" destId="{E138B86B-2104-4A81-A413-72B93DC77EC5}" srcOrd="0" destOrd="0" presId="urn:microsoft.com/office/officeart/2005/8/layout/vList2"/>
    <dgm:cxn modelId="{D320A4DB-5C6A-46FF-8198-8E3DBEE4A9EB}" srcId="{93AB0943-D689-44F0-A493-23DA691188E3}" destId="{5CBB8981-363C-482B-B50E-15AB78161C8F}" srcOrd="0" destOrd="0" parTransId="{951C2075-C720-448A-84E3-7C019BFD487B}" sibTransId="{2AADF436-8C0F-4850-BEB4-D5EBFD5F6DA7}"/>
    <dgm:cxn modelId="{F88BFA54-BFE4-45EB-BC24-99E688E9DA88}" type="presParOf" srcId="{0CF5CEAA-D4A6-4C73-AA0C-DB104F4BCCD6}" destId="{87225C9B-9C0F-4BA3-925C-D1EABA52971F}" srcOrd="0" destOrd="0" presId="urn:microsoft.com/office/officeart/2005/8/layout/vList2"/>
    <dgm:cxn modelId="{2191AEA6-8E27-4609-A8F1-61EE46BE69C7}" type="presParOf" srcId="{0CF5CEAA-D4A6-4C73-AA0C-DB104F4BCCD6}" destId="{A63FE6C3-11CA-4CAD-A078-F139F2423A56}" srcOrd="1" destOrd="0" presId="urn:microsoft.com/office/officeart/2005/8/layout/vList2"/>
    <dgm:cxn modelId="{2D839221-72FB-4471-82C3-58711540E342}" type="presParOf" srcId="{0CF5CEAA-D4A6-4C73-AA0C-DB104F4BCCD6}" destId="{E138B86B-2104-4A81-A413-72B93DC77EC5}" srcOrd="2" destOrd="0" presId="urn:microsoft.com/office/officeart/2005/8/layout/vList2"/>
    <dgm:cxn modelId="{87EC48AA-7886-435F-8E39-06683557635D}" type="presParOf" srcId="{0CF5CEAA-D4A6-4C73-AA0C-DB104F4BCCD6}" destId="{B99EE595-9E7F-4E49-9D93-BF47EB5AF14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0484F9A-70A6-42F7-8BEC-246B819DB5D1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8C5B869-F204-4DCF-8367-4E42FBC5B2AB}" type="pres">
      <dgm:prSet presAssocID="{60484F9A-70A6-42F7-8BEC-246B819DB5D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</dgm:ptLst>
  <dgm:cxnLst>
    <dgm:cxn modelId="{9EADF2C0-3FCD-4A06-8D5D-7A88C36851FC}" type="presOf" srcId="{60484F9A-70A6-42F7-8BEC-246B819DB5D1}" destId="{68C5B869-F204-4DCF-8367-4E42FBC5B2AB}" srcOrd="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5F4B4E0-A517-4275-B625-0722C6581446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82E1C5-7C0C-473E-B122-36789241BE02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Especiarias </a:t>
          </a:r>
        </a:p>
      </dgm:t>
    </dgm:pt>
    <dgm:pt modelId="{A4387162-A56F-451A-81CD-5A39477A650C}" type="parTrans" cxnId="{50DD5271-30FC-4982-A65A-C5BA18953AC4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422D24A2-3212-482A-A47C-DF4A8AA843C0}" type="sibTrans" cxnId="{50DD5271-30FC-4982-A65A-C5BA18953AC4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C10BEEC6-1D4C-4D2D-BC84-34C6416A5611}">
      <dgm:prSet phldrT="[Texto]" custT="1"/>
      <dgm:spPr/>
      <dgm:t>
        <a:bodyPr/>
        <a:lstStyle/>
        <a:p>
          <a:pPr algn="l"/>
          <a:r>
            <a:rPr lang="pt-BR" sz="2500" dirty="0">
              <a:latin typeface="Roboto" pitchFamily="2" charset="0"/>
              <a:ea typeface="Roboto" pitchFamily="2" charset="0"/>
            </a:rPr>
            <a:t>- Pimenta.</a:t>
          </a:r>
        </a:p>
        <a:p>
          <a:pPr algn="l"/>
          <a:r>
            <a:rPr lang="pt-BR" sz="2500" dirty="0">
              <a:latin typeface="Roboto" pitchFamily="2" charset="0"/>
              <a:ea typeface="Roboto" pitchFamily="2" charset="0"/>
            </a:rPr>
            <a:t>- Cravo. </a:t>
          </a:r>
        </a:p>
        <a:p>
          <a:pPr algn="l"/>
          <a:r>
            <a:rPr lang="pt-BR" sz="2500" dirty="0">
              <a:latin typeface="Roboto" pitchFamily="2" charset="0"/>
              <a:ea typeface="Roboto" pitchFamily="2" charset="0"/>
            </a:rPr>
            <a:t>- Canela. </a:t>
          </a:r>
        </a:p>
        <a:p>
          <a:pPr algn="l"/>
          <a:r>
            <a:rPr lang="pt-BR" sz="2500" dirty="0">
              <a:latin typeface="Roboto" pitchFamily="2" charset="0"/>
              <a:ea typeface="Roboto" pitchFamily="2" charset="0"/>
            </a:rPr>
            <a:t>- Gengibre. </a:t>
          </a:r>
        </a:p>
        <a:p>
          <a:pPr algn="l"/>
          <a:r>
            <a:rPr lang="pt-BR" sz="2500" dirty="0">
              <a:latin typeface="Roboto" pitchFamily="2" charset="0"/>
              <a:ea typeface="Roboto" pitchFamily="2" charset="0"/>
            </a:rPr>
            <a:t>- Noz-moscada. </a:t>
          </a:r>
        </a:p>
      </dgm:t>
    </dgm:pt>
    <dgm:pt modelId="{935C1D26-535C-4C7C-B3AA-9F147AF85B87}" type="parTrans" cxnId="{51A79D34-369E-4B73-9532-CA882891503C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8D0809FB-B44F-4B1C-B643-1CE917EC6AEF}" type="sibTrans" cxnId="{51A79D34-369E-4B73-9532-CA882891503C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2EB438CB-E60C-48F5-89C8-8F7EE97E2B9F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Uso das especiarias </a:t>
          </a:r>
        </a:p>
      </dgm:t>
    </dgm:pt>
    <dgm:pt modelId="{ADED99D8-7E91-4245-9737-327CF0AD3F6E}" type="parTrans" cxnId="{B79C13D4-DC96-422A-8C01-488B0C5B90A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9D01926C-6499-470C-B455-705F84B61FDA}" type="sibTrans" cxnId="{B79C13D4-DC96-422A-8C01-488B0C5B90A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9696D870-695A-49DC-976E-51EC7E84949D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- Conservar a carne. </a:t>
          </a:r>
        </a:p>
        <a:p>
          <a:r>
            <a:rPr lang="pt-BR" sz="2500" dirty="0">
              <a:latin typeface="Roboto" pitchFamily="2" charset="0"/>
              <a:ea typeface="Roboto" pitchFamily="2" charset="0"/>
            </a:rPr>
            <a:t>- Tonar o sabor dos alimentos mais agradável. </a:t>
          </a:r>
        </a:p>
        <a:p>
          <a:r>
            <a:rPr lang="pt-BR" sz="2500" dirty="0">
              <a:latin typeface="Roboto" pitchFamily="2" charset="0"/>
              <a:ea typeface="Roboto" pitchFamily="2" charset="0"/>
            </a:rPr>
            <a:t>- Preparar remédios e perfumes. </a:t>
          </a:r>
        </a:p>
        <a:p>
          <a:pPr algn="l"/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41C104B8-B5C8-494E-9615-4B6E9740DCF4}" type="parTrans" cxnId="{5EDAD57C-5F44-43CA-AF72-EFCE181EBA44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E46F2334-A700-47F7-BC40-ACAC8B46DCBC}" type="sibTrans" cxnId="{5EDAD57C-5F44-43CA-AF72-EFCE181EBA44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8E6899E9-BA0D-4116-B00E-8D0130438248}" type="pres">
      <dgm:prSet presAssocID="{B5F4B4E0-A517-4275-B625-0722C658144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8D6AD52-4D3F-4525-A1BA-3B9A2D2F11A1}" type="pres">
      <dgm:prSet presAssocID="{8082E1C5-7C0C-473E-B122-36789241BE02}" presName="root" presStyleCnt="0"/>
      <dgm:spPr/>
    </dgm:pt>
    <dgm:pt modelId="{A2E8D372-5BF7-4ECD-A057-50DE26D3C70A}" type="pres">
      <dgm:prSet presAssocID="{8082E1C5-7C0C-473E-B122-36789241BE02}" presName="rootComposite" presStyleCnt="0"/>
      <dgm:spPr/>
    </dgm:pt>
    <dgm:pt modelId="{52E08785-2147-41ED-8B0E-B0EE0717E1B0}" type="pres">
      <dgm:prSet presAssocID="{8082E1C5-7C0C-473E-B122-36789241BE02}" presName="rootText" presStyleLbl="node1" presStyleIdx="0" presStyleCnt="2" custScaleY="41017"/>
      <dgm:spPr/>
    </dgm:pt>
    <dgm:pt modelId="{943139F3-62DC-4233-AFB9-7AE08446EC08}" type="pres">
      <dgm:prSet presAssocID="{8082E1C5-7C0C-473E-B122-36789241BE02}" presName="rootConnector" presStyleLbl="node1" presStyleIdx="0" presStyleCnt="2"/>
      <dgm:spPr/>
    </dgm:pt>
    <dgm:pt modelId="{11BBA026-028B-40BC-9411-68465F7946C2}" type="pres">
      <dgm:prSet presAssocID="{8082E1C5-7C0C-473E-B122-36789241BE02}" presName="childShape" presStyleCnt="0"/>
      <dgm:spPr/>
    </dgm:pt>
    <dgm:pt modelId="{A318BA4F-585E-47E9-89E6-E926023B93DE}" type="pres">
      <dgm:prSet presAssocID="{935C1D26-535C-4C7C-B3AA-9F147AF85B87}" presName="Name13" presStyleLbl="parChTrans1D2" presStyleIdx="0" presStyleCnt="2"/>
      <dgm:spPr/>
    </dgm:pt>
    <dgm:pt modelId="{4DE4E8CD-1A5D-4D7E-BFAB-F4E35BAB4632}" type="pres">
      <dgm:prSet presAssocID="{C10BEEC6-1D4C-4D2D-BC84-34C6416A5611}" presName="childText" presStyleLbl="bgAcc1" presStyleIdx="0" presStyleCnt="2" custScaleX="115184" custScaleY="163591" custLinFactNeighborY="-13046">
        <dgm:presLayoutVars>
          <dgm:bulletEnabled val="1"/>
        </dgm:presLayoutVars>
      </dgm:prSet>
      <dgm:spPr/>
    </dgm:pt>
    <dgm:pt modelId="{84BAF9FA-1F93-4772-BD3A-046C4B1D659E}" type="pres">
      <dgm:prSet presAssocID="{2EB438CB-E60C-48F5-89C8-8F7EE97E2B9F}" presName="root" presStyleCnt="0"/>
      <dgm:spPr/>
    </dgm:pt>
    <dgm:pt modelId="{3A0315EC-2A86-4B60-918D-7A51B1837CD9}" type="pres">
      <dgm:prSet presAssocID="{2EB438CB-E60C-48F5-89C8-8F7EE97E2B9F}" presName="rootComposite" presStyleCnt="0"/>
      <dgm:spPr/>
    </dgm:pt>
    <dgm:pt modelId="{DCB1CF80-A80B-4590-85B9-406F7A6D1065}" type="pres">
      <dgm:prSet presAssocID="{2EB438CB-E60C-48F5-89C8-8F7EE97E2B9F}" presName="rootText" presStyleLbl="node1" presStyleIdx="1" presStyleCnt="2" custScaleY="41017"/>
      <dgm:spPr/>
    </dgm:pt>
    <dgm:pt modelId="{CDB0664B-00D8-4E90-AC3E-B28F21A995B0}" type="pres">
      <dgm:prSet presAssocID="{2EB438CB-E60C-48F5-89C8-8F7EE97E2B9F}" presName="rootConnector" presStyleLbl="node1" presStyleIdx="1" presStyleCnt="2"/>
      <dgm:spPr/>
    </dgm:pt>
    <dgm:pt modelId="{F8A25EC4-AA60-478F-8B56-C52624D61A06}" type="pres">
      <dgm:prSet presAssocID="{2EB438CB-E60C-48F5-89C8-8F7EE97E2B9F}" presName="childShape" presStyleCnt="0"/>
      <dgm:spPr/>
    </dgm:pt>
    <dgm:pt modelId="{2C51CC5D-6A35-47DE-83C9-2ADDED853A04}" type="pres">
      <dgm:prSet presAssocID="{41C104B8-B5C8-494E-9615-4B6E9740DCF4}" presName="Name13" presStyleLbl="parChTrans1D2" presStyleIdx="1" presStyleCnt="2"/>
      <dgm:spPr/>
    </dgm:pt>
    <dgm:pt modelId="{5CCAC4B5-DBE0-45E0-95EF-E531E51DE062}" type="pres">
      <dgm:prSet presAssocID="{9696D870-695A-49DC-976E-51EC7E84949D}" presName="childText" presStyleLbl="bgAcc1" presStyleIdx="1" presStyleCnt="2" custScaleX="128602" custScaleY="163591" custLinFactNeighborY="-13046">
        <dgm:presLayoutVars>
          <dgm:bulletEnabled val="1"/>
        </dgm:presLayoutVars>
      </dgm:prSet>
      <dgm:spPr/>
    </dgm:pt>
  </dgm:ptLst>
  <dgm:cxnLst>
    <dgm:cxn modelId="{111C1510-9798-4003-AE9E-31361D3EE180}" type="presOf" srcId="{C10BEEC6-1D4C-4D2D-BC84-34C6416A5611}" destId="{4DE4E8CD-1A5D-4D7E-BFAB-F4E35BAB4632}" srcOrd="0" destOrd="0" presId="urn:microsoft.com/office/officeart/2005/8/layout/hierarchy3"/>
    <dgm:cxn modelId="{4E487F30-25DF-4AD2-9AAB-3D42BEF94E12}" type="presOf" srcId="{2EB438CB-E60C-48F5-89C8-8F7EE97E2B9F}" destId="{CDB0664B-00D8-4E90-AC3E-B28F21A995B0}" srcOrd="1" destOrd="0" presId="urn:microsoft.com/office/officeart/2005/8/layout/hierarchy3"/>
    <dgm:cxn modelId="{51A79D34-369E-4B73-9532-CA882891503C}" srcId="{8082E1C5-7C0C-473E-B122-36789241BE02}" destId="{C10BEEC6-1D4C-4D2D-BC84-34C6416A5611}" srcOrd="0" destOrd="0" parTransId="{935C1D26-535C-4C7C-B3AA-9F147AF85B87}" sibTransId="{8D0809FB-B44F-4B1C-B643-1CE917EC6AEF}"/>
    <dgm:cxn modelId="{171DB366-320E-404B-8F2B-3EE93A985BAE}" type="presOf" srcId="{41C104B8-B5C8-494E-9615-4B6E9740DCF4}" destId="{2C51CC5D-6A35-47DE-83C9-2ADDED853A04}" srcOrd="0" destOrd="0" presId="urn:microsoft.com/office/officeart/2005/8/layout/hierarchy3"/>
    <dgm:cxn modelId="{5C155349-68A3-4F89-B2C7-1B1D36B482C9}" type="presOf" srcId="{935C1D26-535C-4C7C-B3AA-9F147AF85B87}" destId="{A318BA4F-585E-47E9-89E6-E926023B93DE}" srcOrd="0" destOrd="0" presId="urn:microsoft.com/office/officeart/2005/8/layout/hierarchy3"/>
    <dgm:cxn modelId="{DCCD234E-9461-4BB9-92FB-4FCE2882E1F4}" type="presOf" srcId="{8082E1C5-7C0C-473E-B122-36789241BE02}" destId="{943139F3-62DC-4233-AFB9-7AE08446EC08}" srcOrd="1" destOrd="0" presId="urn:microsoft.com/office/officeart/2005/8/layout/hierarchy3"/>
    <dgm:cxn modelId="{32824E70-98D7-4FF9-93C8-3007A34376BC}" type="presOf" srcId="{8082E1C5-7C0C-473E-B122-36789241BE02}" destId="{52E08785-2147-41ED-8B0E-B0EE0717E1B0}" srcOrd="0" destOrd="0" presId="urn:microsoft.com/office/officeart/2005/8/layout/hierarchy3"/>
    <dgm:cxn modelId="{50DD5271-30FC-4982-A65A-C5BA18953AC4}" srcId="{B5F4B4E0-A517-4275-B625-0722C6581446}" destId="{8082E1C5-7C0C-473E-B122-36789241BE02}" srcOrd="0" destOrd="0" parTransId="{A4387162-A56F-451A-81CD-5A39477A650C}" sibTransId="{422D24A2-3212-482A-A47C-DF4A8AA843C0}"/>
    <dgm:cxn modelId="{93717B52-9419-43E2-968D-0B376C5452DC}" type="presOf" srcId="{2EB438CB-E60C-48F5-89C8-8F7EE97E2B9F}" destId="{DCB1CF80-A80B-4590-85B9-406F7A6D1065}" srcOrd="0" destOrd="0" presId="urn:microsoft.com/office/officeart/2005/8/layout/hierarchy3"/>
    <dgm:cxn modelId="{5EDAD57C-5F44-43CA-AF72-EFCE181EBA44}" srcId="{2EB438CB-E60C-48F5-89C8-8F7EE97E2B9F}" destId="{9696D870-695A-49DC-976E-51EC7E84949D}" srcOrd="0" destOrd="0" parTransId="{41C104B8-B5C8-494E-9615-4B6E9740DCF4}" sibTransId="{E46F2334-A700-47F7-BC40-ACAC8B46DCBC}"/>
    <dgm:cxn modelId="{B79C13D4-DC96-422A-8C01-488B0C5B90A6}" srcId="{B5F4B4E0-A517-4275-B625-0722C6581446}" destId="{2EB438CB-E60C-48F5-89C8-8F7EE97E2B9F}" srcOrd="1" destOrd="0" parTransId="{ADED99D8-7E91-4245-9737-327CF0AD3F6E}" sibTransId="{9D01926C-6499-470C-B455-705F84B61FDA}"/>
    <dgm:cxn modelId="{5C708BF4-ABE2-4E5A-8F89-CF743B7A184D}" type="presOf" srcId="{9696D870-695A-49DC-976E-51EC7E84949D}" destId="{5CCAC4B5-DBE0-45E0-95EF-E531E51DE062}" srcOrd="0" destOrd="0" presId="urn:microsoft.com/office/officeart/2005/8/layout/hierarchy3"/>
    <dgm:cxn modelId="{A2BEB2F4-6AA0-435D-86B0-7DC3B2D24347}" type="presOf" srcId="{B5F4B4E0-A517-4275-B625-0722C6581446}" destId="{8E6899E9-BA0D-4116-B00E-8D0130438248}" srcOrd="0" destOrd="0" presId="urn:microsoft.com/office/officeart/2005/8/layout/hierarchy3"/>
    <dgm:cxn modelId="{C29E110C-1C19-44BC-A557-3729020EDBF2}" type="presParOf" srcId="{8E6899E9-BA0D-4116-B00E-8D0130438248}" destId="{D8D6AD52-4D3F-4525-A1BA-3B9A2D2F11A1}" srcOrd="0" destOrd="0" presId="urn:microsoft.com/office/officeart/2005/8/layout/hierarchy3"/>
    <dgm:cxn modelId="{38F4EFF0-89D6-4A04-A9F9-CB31BC615CE2}" type="presParOf" srcId="{D8D6AD52-4D3F-4525-A1BA-3B9A2D2F11A1}" destId="{A2E8D372-5BF7-4ECD-A057-50DE26D3C70A}" srcOrd="0" destOrd="0" presId="urn:microsoft.com/office/officeart/2005/8/layout/hierarchy3"/>
    <dgm:cxn modelId="{17D1FCA5-B438-4FC0-B4D6-A4E48B704B3C}" type="presParOf" srcId="{A2E8D372-5BF7-4ECD-A057-50DE26D3C70A}" destId="{52E08785-2147-41ED-8B0E-B0EE0717E1B0}" srcOrd="0" destOrd="0" presId="urn:microsoft.com/office/officeart/2005/8/layout/hierarchy3"/>
    <dgm:cxn modelId="{A220956B-5F96-47D7-AE64-F92B6D79B802}" type="presParOf" srcId="{A2E8D372-5BF7-4ECD-A057-50DE26D3C70A}" destId="{943139F3-62DC-4233-AFB9-7AE08446EC08}" srcOrd="1" destOrd="0" presId="urn:microsoft.com/office/officeart/2005/8/layout/hierarchy3"/>
    <dgm:cxn modelId="{61C2E246-3FC6-45A3-9921-25013E3952F4}" type="presParOf" srcId="{D8D6AD52-4D3F-4525-A1BA-3B9A2D2F11A1}" destId="{11BBA026-028B-40BC-9411-68465F7946C2}" srcOrd="1" destOrd="0" presId="urn:microsoft.com/office/officeart/2005/8/layout/hierarchy3"/>
    <dgm:cxn modelId="{0BCA3FD7-23D5-4A27-A323-9210CEFF1420}" type="presParOf" srcId="{11BBA026-028B-40BC-9411-68465F7946C2}" destId="{A318BA4F-585E-47E9-89E6-E926023B93DE}" srcOrd="0" destOrd="0" presId="urn:microsoft.com/office/officeart/2005/8/layout/hierarchy3"/>
    <dgm:cxn modelId="{22321834-B524-4961-80FB-CF4E5488B68B}" type="presParOf" srcId="{11BBA026-028B-40BC-9411-68465F7946C2}" destId="{4DE4E8CD-1A5D-4D7E-BFAB-F4E35BAB4632}" srcOrd="1" destOrd="0" presId="urn:microsoft.com/office/officeart/2005/8/layout/hierarchy3"/>
    <dgm:cxn modelId="{FDC064DD-3D71-4E88-890E-05E775EFD1C5}" type="presParOf" srcId="{8E6899E9-BA0D-4116-B00E-8D0130438248}" destId="{84BAF9FA-1F93-4772-BD3A-046C4B1D659E}" srcOrd="1" destOrd="0" presId="urn:microsoft.com/office/officeart/2005/8/layout/hierarchy3"/>
    <dgm:cxn modelId="{984302AF-5656-45B7-9F59-4EF6370E25C9}" type="presParOf" srcId="{84BAF9FA-1F93-4772-BD3A-046C4B1D659E}" destId="{3A0315EC-2A86-4B60-918D-7A51B1837CD9}" srcOrd="0" destOrd="0" presId="urn:microsoft.com/office/officeart/2005/8/layout/hierarchy3"/>
    <dgm:cxn modelId="{A79B9F64-2F84-408A-855B-6AFFDC520292}" type="presParOf" srcId="{3A0315EC-2A86-4B60-918D-7A51B1837CD9}" destId="{DCB1CF80-A80B-4590-85B9-406F7A6D1065}" srcOrd="0" destOrd="0" presId="urn:microsoft.com/office/officeart/2005/8/layout/hierarchy3"/>
    <dgm:cxn modelId="{17EE79D1-3346-44AC-89A4-A67F190FFEDD}" type="presParOf" srcId="{3A0315EC-2A86-4B60-918D-7A51B1837CD9}" destId="{CDB0664B-00D8-4E90-AC3E-B28F21A995B0}" srcOrd="1" destOrd="0" presId="urn:microsoft.com/office/officeart/2005/8/layout/hierarchy3"/>
    <dgm:cxn modelId="{D7DD1B37-AC78-4EC6-BE85-861012EB3CA6}" type="presParOf" srcId="{84BAF9FA-1F93-4772-BD3A-046C4B1D659E}" destId="{F8A25EC4-AA60-478F-8B56-C52624D61A06}" srcOrd="1" destOrd="0" presId="urn:microsoft.com/office/officeart/2005/8/layout/hierarchy3"/>
    <dgm:cxn modelId="{A211FC4C-B7BE-4EE5-8E8F-A86226E46460}" type="presParOf" srcId="{F8A25EC4-AA60-478F-8B56-C52624D61A06}" destId="{2C51CC5D-6A35-47DE-83C9-2ADDED853A04}" srcOrd="0" destOrd="0" presId="urn:microsoft.com/office/officeart/2005/8/layout/hierarchy3"/>
    <dgm:cxn modelId="{E9F7198A-9104-42E9-9BDE-DB268D7FD1DA}" type="presParOf" srcId="{F8A25EC4-AA60-478F-8B56-C52624D61A06}" destId="{5CCAC4B5-DBE0-45E0-95EF-E531E51DE06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BCEDBAF-D601-40C2-ABCB-9A672D46215C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6734685-975D-40E1-8108-3958236315D5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Motivos de Portugal ter sido o pioneiro:</a:t>
          </a:r>
        </a:p>
      </dgm:t>
    </dgm:pt>
    <dgm:pt modelId="{7299FCB6-43FC-4A6B-B5FB-E1A6B5CD0700}" type="parTrans" cxnId="{59E96637-FA0D-47E3-B05C-84E0344CDFED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462541C1-E4FD-47C6-9C6F-840DA9560163}" type="sibTrans" cxnId="{59E96637-FA0D-47E3-B05C-84E0344CDFED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A0EC7ADA-7D81-4D88-8B08-AFC6C16C9CE2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A centralização do poder.</a:t>
          </a:r>
        </a:p>
      </dgm:t>
    </dgm:pt>
    <dgm:pt modelId="{EFDDACE4-66FE-48AA-B753-3EDBB29D539B}" type="parTrans" cxnId="{2C17845D-1F8A-46CF-871C-C0CA732CAD21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117D6A2B-A5FD-43B0-A1F5-323F21FC8772}" type="sibTrans" cxnId="{2C17845D-1F8A-46CF-871C-C0CA732CAD21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05839F6E-7C0C-4906-946E-B18A1E151C79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A Revolução de Avis em 1383.</a:t>
          </a:r>
        </a:p>
      </dgm:t>
    </dgm:pt>
    <dgm:pt modelId="{C764E510-6E74-4CC6-8097-327D66A013AB}" type="parTrans" cxnId="{2A9ECB49-8A6D-470F-9189-8758BD78E7CB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58601F67-04E4-45CC-B580-CC8DB86B531E}" type="sibTrans" cxnId="{2A9ECB49-8A6D-470F-9189-8758BD78E7CB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8C3248F3-66E2-450C-BE88-1BED313D7DE7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O desenvolvimento de técnicas e conhecimentos necessários.</a:t>
          </a:r>
        </a:p>
      </dgm:t>
    </dgm:pt>
    <dgm:pt modelId="{AA3ED8C5-F2F8-49D3-9F8E-20FFAD393DFA}" type="parTrans" cxnId="{FD863DB7-15FA-41FE-BB8A-40865C5CD148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E9578CDF-77DC-45C9-86B0-B45EE1376A70}" type="sibTrans" cxnId="{FD863DB7-15FA-41FE-BB8A-40865C5CD148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B70BDA97-CA41-4D04-A136-7CBDA0AEF006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A experiência na navegação no mar aberto.</a:t>
          </a:r>
        </a:p>
      </dgm:t>
    </dgm:pt>
    <dgm:pt modelId="{83D09979-F9D0-4AFD-A398-328D387044EC}" type="parTrans" cxnId="{7039516C-8C8A-4FC5-9C60-9BCB02574DDE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60346C7B-4B84-4176-8625-D266C3B17559}" type="sibTrans" cxnId="{7039516C-8C8A-4FC5-9C60-9BCB02574DDE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3AE82B88-760B-4B3D-8722-10ADCF868EB8}" type="pres">
      <dgm:prSet presAssocID="{DBCEDBAF-D601-40C2-ABCB-9A672D4621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10DE1A9-9655-4454-9FE0-AF119099B1EF}" type="pres">
      <dgm:prSet presAssocID="{86734685-975D-40E1-8108-3958236315D5}" presName="hierRoot1" presStyleCnt="0">
        <dgm:presLayoutVars>
          <dgm:hierBranch val="init"/>
        </dgm:presLayoutVars>
      </dgm:prSet>
      <dgm:spPr/>
    </dgm:pt>
    <dgm:pt modelId="{E2BA5987-58D6-4025-BCF3-FAB047330D86}" type="pres">
      <dgm:prSet presAssocID="{86734685-975D-40E1-8108-3958236315D5}" presName="rootComposite1" presStyleCnt="0"/>
      <dgm:spPr/>
    </dgm:pt>
    <dgm:pt modelId="{1117CE44-10A5-4C5D-B08A-E76BFACFCFA7}" type="pres">
      <dgm:prSet presAssocID="{86734685-975D-40E1-8108-3958236315D5}" presName="rootText1" presStyleLbl="node0" presStyleIdx="0" presStyleCnt="1" custScaleX="333096" custScaleY="370041">
        <dgm:presLayoutVars>
          <dgm:chPref val="3"/>
        </dgm:presLayoutVars>
      </dgm:prSet>
      <dgm:spPr/>
    </dgm:pt>
    <dgm:pt modelId="{62690AC5-6BD8-47D2-878F-0A37B6B8851B}" type="pres">
      <dgm:prSet presAssocID="{86734685-975D-40E1-8108-3958236315D5}" presName="rootConnector1" presStyleLbl="node1" presStyleIdx="0" presStyleCnt="0"/>
      <dgm:spPr/>
    </dgm:pt>
    <dgm:pt modelId="{6D6C494F-A71A-402F-A7D2-BDC96277B466}" type="pres">
      <dgm:prSet presAssocID="{86734685-975D-40E1-8108-3958236315D5}" presName="hierChild2" presStyleCnt="0"/>
      <dgm:spPr/>
    </dgm:pt>
    <dgm:pt modelId="{E415938A-6876-416D-9863-BD2E612D84E0}" type="pres">
      <dgm:prSet presAssocID="{EFDDACE4-66FE-48AA-B753-3EDBB29D539B}" presName="Name64" presStyleLbl="parChTrans1D2" presStyleIdx="0" presStyleCnt="4"/>
      <dgm:spPr/>
    </dgm:pt>
    <dgm:pt modelId="{F836B71F-9EB8-476F-8C6D-5283F6748CA6}" type="pres">
      <dgm:prSet presAssocID="{A0EC7ADA-7D81-4D88-8B08-AFC6C16C9CE2}" presName="hierRoot2" presStyleCnt="0">
        <dgm:presLayoutVars>
          <dgm:hierBranch val="init"/>
        </dgm:presLayoutVars>
      </dgm:prSet>
      <dgm:spPr/>
    </dgm:pt>
    <dgm:pt modelId="{76540FF2-9F98-4340-96F1-4B981DE2E09D}" type="pres">
      <dgm:prSet presAssocID="{A0EC7ADA-7D81-4D88-8B08-AFC6C16C9CE2}" presName="rootComposite" presStyleCnt="0"/>
      <dgm:spPr/>
    </dgm:pt>
    <dgm:pt modelId="{77E10972-5089-404B-AB7B-64C63700501C}" type="pres">
      <dgm:prSet presAssocID="{A0EC7ADA-7D81-4D88-8B08-AFC6C16C9CE2}" presName="rootText" presStyleLbl="node2" presStyleIdx="0" presStyleCnt="4" custScaleX="553779" custScaleY="319438">
        <dgm:presLayoutVars>
          <dgm:chPref val="3"/>
        </dgm:presLayoutVars>
      </dgm:prSet>
      <dgm:spPr/>
    </dgm:pt>
    <dgm:pt modelId="{1FF19E28-224C-4F16-95C8-D8B9074D9F9F}" type="pres">
      <dgm:prSet presAssocID="{A0EC7ADA-7D81-4D88-8B08-AFC6C16C9CE2}" presName="rootConnector" presStyleLbl="node2" presStyleIdx="0" presStyleCnt="4"/>
      <dgm:spPr/>
    </dgm:pt>
    <dgm:pt modelId="{3D19E0E5-D4A9-4D29-8F7D-4FCF0FE1D182}" type="pres">
      <dgm:prSet presAssocID="{A0EC7ADA-7D81-4D88-8B08-AFC6C16C9CE2}" presName="hierChild4" presStyleCnt="0"/>
      <dgm:spPr/>
    </dgm:pt>
    <dgm:pt modelId="{DA81444D-0F32-43AC-A932-62094015795C}" type="pres">
      <dgm:prSet presAssocID="{A0EC7ADA-7D81-4D88-8B08-AFC6C16C9CE2}" presName="hierChild5" presStyleCnt="0"/>
      <dgm:spPr/>
    </dgm:pt>
    <dgm:pt modelId="{09A9B9D9-B46A-47AB-9CE3-8CE96AE9124D}" type="pres">
      <dgm:prSet presAssocID="{C764E510-6E74-4CC6-8097-327D66A013AB}" presName="Name64" presStyleLbl="parChTrans1D2" presStyleIdx="1" presStyleCnt="4"/>
      <dgm:spPr/>
    </dgm:pt>
    <dgm:pt modelId="{3FE04646-99B6-4AEA-AD5B-938A7A8E0A31}" type="pres">
      <dgm:prSet presAssocID="{05839F6E-7C0C-4906-946E-B18A1E151C79}" presName="hierRoot2" presStyleCnt="0">
        <dgm:presLayoutVars>
          <dgm:hierBranch val="init"/>
        </dgm:presLayoutVars>
      </dgm:prSet>
      <dgm:spPr/>
    </dgm:pt>
    <dgm:pt modelId="{F397B979-9D2A-43A8-AED7-36FD2FD2CB80}" type="pres">
      <dgm:prSet presAssocID="{05839F6E-7C0C-4906-946E-B18A1E151C79}" presName="rootComposite" presStyleCnt="0"/>
      <dgm:spPr/>
    </dgm:pt>
    <dgm:pt modelId="{1CE4D12C-8F97-46C9-A2F9-660491BFDC33}" type="pres">
      <dgm:prSet presAssocID="{05839F6E-7C0C-4906-946E-B18A1E151C79}" presName="rootText" presStyleLbl="node2" presStyleIdx="1" presStyleCnt="4" custScaleX="553779" custScaleY="319438">
        <dgm:presLayoutVars>
          <dgm:chPref val="3"/>
        </dgm:presLayoutVars>
      </dgm:prSet>
      <dgm:spPr/>
    </dgm:pt>
    <dgm:pt modelId="{C563A5CA-2976-4F88-B38A-F6118C721B5D}" type="pres">
      <dgm:prSet presAssocID="{05839F6E-7C0C-4906-946E-B18A1E151C79}" presName="rootConnector" presStyleLbl="node2" presStyleIdx="1" presStyleCnt="4"/>
      <dgm:spPr/>
    </dgm:pt>
    <dgm:pt modelId="{8410AF73-49C9-4E58-A8A1-D748F7BDD9CE}" type="pres">
      <dgm:prSet presAssocID="{05839F6E-7C0C-4906-946E-B18A1E151C79}" presName="hierChild4" presStyleCnt="0"/>
      <dgm:spPr/>
    </dgm:pt>
    <dgm:pt modelId="{C38E8DB2-B20C-4389-BAE4-64AF65D6F7C1}" type="pres">
      <dgm:prSet presAssocID="{05839F6E-7C0C-4906-946E-B18A1E151C79}" presName="hierChild5" presStyleCnt="0"/>
      <dgm:spPr/>
    </dgm:pt>
    <dgm:pt modelId="{D3F11DFB-E9FF-4E67-9F23-78CFE0353A40}" type="pres">
      <dgm:prSet presAssocID="{83D09979-F9D0-4AFD-A398-328D387044EC}" presName="Name64" presStyleLbl="parChTrans1D2" presStyleIdx="2" presStyleCnt="4"/>
      <dgm:spPr/>
    </dgm:pt>
    <dgm:pt modelId="{7FD756C1-913C-4FB1-870A-C5F9943621F8}" type="pres">
      <dgm:prSet presAssocID="{B70BDA97-CA41-4D04-A136-7CBDA0AEF006}" presName="hierRoot2" presStyleCnt="0">
        <dgm:presLayoutVars>
          <dgm:hierBranch val="init"/>
        </dgm:presLayoutVars>
      </dgm:prSet>
      <dgm:spPr/>
    </dgm:pt>
    <dgm:pt modelId="{8414FECF-14A9-4355-91DE-414B351EF985}" type="pres">
      <dgm:prSet presAssocID="{B70BDA97-CA41-4D04-A136-7CBDA0AEF006}" presName="rootComposite" presStyleCnt="0"/>
      <dgm:spPr/>
    </dgm:pt>
    <dgm:pt modelId="{EF378999-7315-44E4-BF83-B4D9E9F74D9A}" type="pres">
      <dgm:prSet presAssocID="{B70BDA97-CA41-4D04-A136-7CBDA0AEF006}" presName="rootText" presStyleLbl="node2" presStyleIdx="2" presStyleCnt="4" custScaleX="553779" custScaleY="319438">
        <dgm:presLayoutVars>
          <dgm:chPref val="3"/>
        </dgm:presLayoutVars>
      </dgm:prSet>
      <dgm:spPr/>
    </dgm:pt>
    <dgm:pt modelId="{A25B03A9-4B91-4C85-B3A7-CFCEAC9E5B68}" type="pres">
      <dgm:prSet presAssocID="{B70BDA97-CA41-4D04-A136-7CBDA0AEF006}" presName="rootConnector" presStyleLbl="node2" presStyleIdx="2" presStyleCnt="4"/>
      <dgm:spPr/>
    </dgm:pt>
    <dgm:pt modelId="{EAC11F54-A300-434A-9E86-651D5314129A}" type="pres">
      <dgm:prSet presAssocID="{B70BDA97-CA41-4D04-A136-7CBDA0AEF006}" presName="hierChild4" presStyleCnt="0"/>
      <dgm:spPr/>
    </dgm:pt>
    <dgm:pt modelId="{AD9E09C1-FA66-48CA-96DE-DA9B63ACA92E}" type="pres">
      <dgm:prSet presAssocID="{B70BDA97-CA41-4D04-A136-7CBDA0AEF006}" presName="hierChild5" presStyleCnt="0"/>
      <dgm:spPr/>
    </dgm:pt>
    <dgm:pt modelId="{25CCB2E3-9F2F-454C-B0AF-75CC291B2E0A}" type="pres">
      <dgm:prSet presAssocID="{AA3ED8C5-F2F8-49D3-9F8E-20FFAD393DFA}" presName="Name64" presStyleLbl="parChTrans1D2" presStyleIdx="3" presStyleCnt="4"/>
      <dgm:spPr/>
    </dgm:pt>
    <dgm:pt modelId="{57A5D520-5130-4C38-8BFA-D1E0152F5A0E}" type="pres">
      <dgm:prSet presAssocID="{8C3248F3-66E2-450C-BE88-1BED313D7DE7}" presName="hierRoot2" presStyleCnt="0">
        <dgm:presLayoutVars>
          <dgm:hierBranch val="init"/>
        </dgm:presLayoutVars>
      </dgm:prSet>
      <dgm:spPr/>
    </dgm:pt>
    <dgm:pt modelId="{5F80A119-61E6-4872-B386-B7ABE736EE8E}" type="pres">
      <dgm:prSet presAssocID="{8C3248F3-66E2-450C-BE88-1BED313D7DE7}" presName="rootComposite" presStyleCnt="0"/>
      <dgm:spPr/>
    </dgm:pt>
    <dgm:pt modelId="{7028A6B0-F6E2-48E5-B27E-0D3797F82DFE}" type="pres">
      <dgm:prSet presAssocID="{8C3248F3-66E2-450C-BE88-1BED313D7DE7}" presName="rootText" presStyleLbl="node2" presStyleIdx="3" presStyleCnt="4" custScaleX="553779" custScaleY="319438">
        <dgm:presLayoutVars>
          <dgm:chPref val="3"/>
        </dgm:presLayoutVars>
      </dgm:prSet>
      <dgm:spPr/>
    </dgm:pt>
    <dgm:pt modelId="{99A54DD3-6FE6-46B6-A0C8-D19DC697641E}" type="pres">
      <dgm:prSet presAssocID="{8C3248F3-66E2-450C-BE88-1BED313D7DE7}" presName="rootConnector" presStyleLbl="node2" presStyleIdx="3" presStyleCnt="4"/>
      <dgm:spPr/>
    </dgm:pt>
    <dgm:pt modelId="{063EDFB5-C391-4F2A-8266-6EDF468EC8EB}" type="pres">
      <dgm:prSet presAssocID="{8C3248F3-66E2-450C-BE88-1BED313D7DE7}" presName="hierChild4" presStyleCnt="0"/>
      <dgm:spPr/>
    </dgm:pt>
    <dgm:pt modelId="{445B1ED9-A872-4C2A-BF96-6AFF3E475216}" type="pres">
      <dgm:prSet presAssocID="{8C3248F3-66E2-450C-BE88-1BED313D7DE7}" presName="hierChild5" presStyleCnt="0"/>
      <dgm:spPr/>
    </dgm:pt>
    <dgm:pt modelId="{4A7E27D9-4F6E-484A-99B2-5543C8961494}" type="pres">
      <dgm:prSet presAssocID="{86734685-975D-40E1-8108-3958236315D5}" presName="hierChild3" presStyleCnt="0"/>
      <dgm:spPr/>
    </dgm:pt>
  </dgm:ptLst>
  <dgm:cxnLst>
    <dgm:cxn modelId="{59E96637-FA0D-47E3-B05C-84E0344CDFED}" srcId="{DBCEDBAF-D601-40C2-ABCB-9A672D46215C}" destId="{86734685-975D-40E1-8108-3958236315D5}" srcOrd="0" destOrd="0" parTransId="{7299FCB6-43FC-4A6B-B5FB-E1A6B5CD0700}" sibTransId="{462541C1-E4FD-47C6-9C6F-840DA9560163}"/>
    <dgm:cxn modelId="{4282DD3F-E2E1-4EF3-ABD9-4CCCFDE364D3}" type="presOf" srcId="{83D09979-F9D0-4AFD-A398-328D387044EC}" destId="{D3F11DFB-E9FF-4E67-9F23-78CFE0353A40}" srcOrd="0" destOrd="0" presId="urn:microsoft.com/office/officeart/2009/3/layout/HorizontalOrganizationChart"/>
    <dgm:cxn modelId="{2C17845D-1F8A-46CF-871C-C0CA732CAD21}" srcId="{86734685-975D-40E1-8108-3958236315D5}" destId="{A0EC7ADA-7D81-4D88-8B08-AFC6C16C9CE2}" srcOrd="0" destOrd="0" parTransId="{EFDDACE4-66FE-48AA-B753-3EDBB29D539B}" sibTransId="{117D6A2B-A5FD-43B0-A1F5-323F21FC8772}"/>
    <dgm:cxn modelId="{2A9ECB49-8A6D-470F-9189-8758BD78E7CB}" srcId="{86734685-975D-40E1-8108-3958236315D5}" destId="{05839F6E-7C0C-4906-946E-B18A1E151C79}" srcOrd="1" destOrd="0" parTransId="{C764E510-6E74-4CC6-8097-327D66A013AB}" sibTransId="{58601F67-04E4-45CC-B580-CC8DB86B531E}"/>
    <dgm:cxn modelId="{7039516C-8C8A-4FC5-9C60-9BCB02574DDE}" srcId="{86734685-975D-40E1-8108-3958236315D5}" destId="{B70BDA97-CA41-4D04-A136-7CBDA0AEF006}" srcOrd="2" destOrd="0" parTransId="{83D09979-F9D0-4AFD-A398-328D387044EC}" sibTransId="{60346C7B-4B84-4176-8625-D266C3B17559}"/>
    <dgm:cxn modelId="{3D4B8E6E-1097-4DC0-AB0C-6CEDD03E9530}" type="presOf" srcId="{B70BDA97-CA41-4D04-A136-7CBDA0AEF006}" destId="{EF378999-7315-44E4-BF83-B4D9E9F74D9A}" srcOrd="0" destOrd="0" presId="urn:microsoft.com/office/officeart/2009/3/layout/HorizontalOrganizationChart"/>
    <dgm:cxn modelId="{853E1D70-B67A-4E6D-B92A-BD022F6EE0FF}" type="presOf" srcId="{05839F6E-7C0C-4906-946E-B18A1E151C79}" destId="{1CE4D12C-8F97-46C9-A2F9-660491BFDC33}" srcOrd="0" destOrd="0" presId="urn:microsoft.com/office/officeart/2009/3/layout/HorizontalOrganizationChart"/>
    <dgm:cxn modelId="{E9FD6297-80C5-48B1-9043-36F607FABB88}" type="presOf" srcId="{AA3ED8C5-F2F8-49D3-9F8E-20FFAD393DFA}" destId="{25CCB2E3-9F2F-454C-B0AF-75CC291B2E0A}" srcOrd="0" destOrd="0" presId="urn:microsoft.com/office/officeart/2009/3/layout/HorizontalOrganizationChart"/>
    <dgm:cxn modelId="{A979EC9D-BD21-4987-A408-6D24AA55801C}" type="presOf" srcId="{86734685-975D-40E1-8108-3958236315D5}" destId="{1117CE44-10A5-4C5D-B08A-E76BFACFCFA7}" srcOrd="0" destOrd="0" presId="urn:microsoft.com/office/officeart/2009/3/layout/HorizontalOrganizationChart"/>
    <dgm:cxn modelId="{6AB185A7-13CE-44E4-A06F-F3D585647736}" type="presOf" srcId="{A0EC7ADA-7D81-4D88-8B08-AFC6C16C9CE2}" destId="{77E10972-5089-404B-AB7B-64C63700501C}" srcOrd="0" destOrd="0" presId="urn:microsoft.com/office/officeart/2009/3/layout/HorizontalOrganizationChart"/>
    <dgm:cxn modelId="{13A6B2A9-E7E4-4A0E-8599-4DC5DB0175AE}" type="presOf" srcId="{A0EC7ADA-7D81-4D88-8B08-AFC6C16C9CE2}" destId="{1FF19E28-224C-4F16-95C8-D8B9074D9F9F}" srcOrd="1" destOrd="0" presId="urn:microsoft.com/office/officeart/2009/3/layout/HorizontalOrganizationChart"/>
    <dgm:cxn modelId="{C5978AAB-1A29-4684-AB47-8D37BD0297B4}" type="presOf" srcId="{DBCEDBAF-D601-40C2-ABCB-9A672D46215C}" destId="{3AE82B88-760B-4B3D-8722-10ADCF868EB8}" srcOrd="0" destOrd="0" presId="urn:microsoft.com/office/officeart/2009/3/layout/HorizontalOrganizationChart"/>
    <dgm:cxn modelId="{FFED8DB2-089D-4195-8664-C099E4A49505}" type="presOf" srcId="{C764E510-6E74-4CC6-8097-327D66A013AB}" destId="{09A9B9D9-B46A-47AB-9CE3-8CE96AE9124D}" srcOrd="0" destOrd="0" presId="urn:microsoft.com/office/officeart/2009/3/layout/HorizontalOrganizationChart"/>
    <dgm:cxn modelId="{FD863DB7-15FA-41FE-BB8A-40865C5CD148}" srcId="{86734685-975D-40E1-8108-3958236315D5}" destId="{8C3248F3-66E2-450C-BE88-1BED313D7DE7}" srcOrd="3" destOrd="0" parTransId="{AA3ED8C5-F2F8-49D3-9F8E-20FFAD393DFA}" sibTransId="{E9578CDF-77DC-45C9-86B0-B45EE1376A70}"/>
    <dgm:cxn modelId="{4A9CE4BD-32C8-4EB1-A9E7-F05B32805B5A}" type="presOf" srcId="{8C3248F3-66E2-450C-BE88-1BED313D7DE7}" destId="{7028A6B0-F6E2-48E5-B27E-0D3797F82DFE}" srcOrd="0" destOrd="0" presId="urn:microsoft.com/office/officeart/2009/3/layout/HorizontalOrganizationChart"/>
    <dgm:cxn modelId="{930CD4C3-6FF6-4A32-95C8-EB3FB890B8D4}" type="presOf" srcId="{EFDDACE4-66FE-48AA-B753-3EDBB29D539B}" destId="{E415938A-6876-416D-9863-BD2E612D84E0}" srcOrd="0" destOrd="0" presId="urn:microsoft.com/office/officeart/2009/3/layout/HorizontalOrganizationChart"/>
    <dgm:cxn modelId="{69F335C5-EF0C-44F8-A48E-59EE952ACF2D}" type="presOf" srcId="{05839F6E-7C0C-4906-946E-B18A1E151C79}" destId="{C563A5CA-2976-4F88-B38A-F6118C721B5D}" srcOrd="1" destOrd="0" presId="urn:microsoft.com/office/officeart/2009/3/layout/HorizontalOrganizationChart"/>
    <dgm:cxn modelId="{A4FB8DD0-6E1E-4FB9-A5EA-A22CAB982D4B}" type="presOf" srcId="{8C3248F3-66E2-450C-BE88-1BED313D7DE7}" destId="{99A54DD3-6FE6-46B6-A0C8-D19DC697641E}" srcOrd="1" destOrd="0" presId="urn:microsoft.com/office/officeart/2009/3/layout/HorizontalOrganizationChart"/>
    <dgm:cxn modelId="{895327D1-568D-4E68-9F95-09584C47408A}" type="presOf" srcId="{86734685-975D-40E1-8108-3958236315D5}" destId="{62690AC5-6BD8-47D2-878F-0A37B6B8851B}" srcOrd="1" destOrd="0" presId="urn:microsoft.com/office/officeart/2009/3/layout/HorizontalOrganizationChart"/>
    <dgm:cxn modelId="{AACFDEE7-FF24-42A0-BEA4-37DC6399F982}" type="presOf" srcId="{B70BDA97-CA41-4D04-A136-7CBDA0AEF006}" destId="{A25B03A9-4B91-4C85-B3A7-CFCEAC9E5B68}" srcOrd="1" destOrd="0" presId="urn:microsoft.com/office/officeart/2009/3/layout/HorizontalOrganizationChart"/>
    <dgm:cxn modelId="{3A588E6E-D988-4857-A2A3-3CF51B81C47E}" type="presParOf" srcId="{3AE82B88-760B-4B3D-8722-10ADCF868EB8}" destId="{610DE1A9-9655-4454-9FE0-AF119099B1EF}" srcOrd="0" destOrd="0" presId="urn:microsoft.com/office/officeart/2009/3/layout/HorizontalOrganizationChart"/>
    <dgm:cxn modelId="{B5DAA7D1-4193-4391-9388-DD8F61FB8A51}" type="presParOf" srcId="{610DE1A9-9655-4454-9FE0-AF119099B1EF}" destId="{E2BA5987-58D6-4025-BCF3-FAB047330D86}" srcOrd="0" destOrd="0" presId="urn:microsoft.com/office/officeart/2009/3/layout/HorizontalOrganizationChart"/>
    <dgm:cxn modelId="{EBC84352-31E1-4C4B-886F-5FAAE4001381}" type="presParOf" srcId="{E2BA5987-58D6-4025-BCF3-FAB047330D86}" destId="{1117CE44-10A5-4C5D-B08A-E76BFACFCFA7}" srcOrd="0" destOrd="0" presId="urn:microsoft.com/office/officeart/2009/3/layout/HorizontalOrganizationChart"/>
    <dgm:cxn modelId="{24805279-4DD3-4156-8575-4625F9DC2AB2}" type="presParOf" srcId="{E2BA5987-58D6-4025-BCF3-FAB047330D86}" destId="{62690AC5-6BD8-47D2-878F-0A37B6B8851B}" srcOrd="1" destOrd="0" presId="urn:microsoft.com/office/officeart/2009/3/layout/HorizontalOrganizationChart"/>
    <dgm:cxn modelId="{0E63A954-D237-4E16-A04D-898ACB0CDA22}" type="presParOf" srcId="{610DE1A9-9655-4454-9FE0-AF119099B1EF}" destId="{6D6C494F-A71A-402F-A7D2-BDC96277B466}" srcOrd="1" destOrd="0" presId="urn:microsoft.com/office/officeart/2009/3/layout/HorizontalOrganizationChart"/>
    <dgm:cxn modelId="{4FBA3172-A7CD-48FE-BE7E-B2B0ABC2C914}" type="presParOf" srcId="{6D6C494F-A71A-402F-A7D2-BDC96277B466}" destId="{E415938A-6876-416D-9863-BD2E612D84E0}" srcOrd="0" destOrd="0" presId="urn:microsoft.com/office/officeart/2009/3/layout/HorizontalOrganizationChart"/>
    <dgm:cxn modelId="{733C7607-AA90-4593-A498-4336DA5C1A76}" type="presParOf" srcId="{6D6C494F-A71A-402F-A7D2-BDC96277B466}" destId="{F836B71F-9EB8-476F-8C6D-5283F6748CA6}" srcOrd="1" destOrd="0" presId="urn:microsoft.com/office/officeart/2009/3/layout/HorizontalOrganizationChart"/>
    <dgm:cxn modelId="{020C5AC7-7899-48FE-B775-1E3A9F496DE9}" type="presParOf" srcId="{F836B71F-9EB8-476F-8C6D-5283F6748CA6}" destId="{76540FF2-9F98-4340-96F1-4B981DE2E09D}" srcOrd="0" destOrd="0" presId="urn:microsoft.com/office/officeart/2009/3/layout/HorizontalOrganizationChart"/>
    <dgm:cxn modelId="{A7E57C13-DEF8-4FE9-B93C-6266FE86B392}" type="presParOf" srcId="{76540FF2-9F98-4340-96F1-4B981DE2E09D}" destId="{77E10972-5089-404B-AB7B-64C63700501C}" srcOrd="0" destOrd="0" presId="urn:microsoft.com/office/officeart/2009/3/layout/HorizontalOrganizationChart"/>
    <dgm:cxn modelId="{F1E4AE06-25A0-44B9-8E4E-D0155490E0D4}" type="presParOf" srcId="{76540FF2-9F98-4340-96F1-4B981DE2E09D}" destId="{1FF19E28-224C-4F16-95C8-D8B9074D9F9F}" srcOrd="1" destOrd="0" presId="urn:microsoft.com/office/officeart/2009/3/layout/HorizontalOrganizationChart"/>
    <dgm:cxn modelId="{C7DAF5D7-6277-4EAE-A78B-D6F118428167}" type="presParOf" srcId="{F836B71F-9EB8-476F-8C6D-5283F6748CA6}" destId="{3D19E0E5-D4A9-4D29-8F7D-4FCF0FE1D182}" srcOrd="1" destOrd="0" presId="urn:microsoft.com/office/officeart/2009/3/layout/HorizontalOrganizationChart"/>
    <dgm:cxn modelId="{B1D5BF40-F3BC-409C-AE87-E47BB834646B}" type="presParOf" srcId="{F836B71F-9EB8-476F-8C6D-5283F6748CA6}" destId="{DA81444D-0F32-43AC-A932-62094015795C}" srcOrd="2" destOrd="0" presId="urn:microsoft.com/office/officeart/2009/3/layout/HorizontalOrganizationChart"/>
    <dgm:cxn modelId="{CB2F0DA4-3709-41B1-90E6-DC7B60820531}" type="presParOf" srcId="{6D6C494F-A71A-402F-A7D2-BDC96277B466}" destId="{09A9B9D9-B46A-47AB-9CE3-8CE96AE9124D}" srcOrd="2" destOrd="0" presId="urn:microsoft.com/office/officeart/2009/3/layout/HorizontalOrganizationChart"/>
    <dgm:cxn modelId="{C43AA15A-EE3F-4134-8A28-B9D6121C23B7}" type="presParOf" srcId="{6D6C494F-A71A-402F-A7D2-BDC96277B466}" destId="{3FE04646-99B6-4AEA-AD5B-938A7A8E0A31}" srcOrd="3" destOrd="0" presId="urn:microsoft.com/office/officeart/2009/3/layout/HorizontalOrganizationChart"/>
    <dgm:cxn modelId="{ECBDABBA-439D-4B26-9ADF-3F4111A8810C}" type="presParOf" srcId="{3FE04646-99B6-4AEA-AD5B-938A7A8E0A31}" destId="{F397B979-9D2A-43A8-AED7-36FD2FD2CB80}" srcOrd="0" destOrd="0" presId="urn:microsoft.com/office/officeart/2009/3/layout/HorizontalOrganizationChart"/>
    <dgm:cxn modelId="{9F38B37D-92B2-48F2-91EE-2A7D7CBB7360}" type="presParOf" srcId="{F397B979-9D2A-43A8-AED7-36FD2FD2CB80}" destId="{1CE4D12C-8F97-46C9-A2F9-660491BFDC33}" srcOrd="0" destOrd="0" presId="urn:microsoft.com/office/officeart/2009/3/layout/HorizontalOrganizationChart"/>
    <dgm:cxn modelId="{0C628DB8-AECF-4F50-980B-43E05BCC5EBB}" type="presParOf" srcId="{F397B979-9D2A-43A8-AED7-36FD2FD2CB80}" destId="{C563A5CA-2976-4F88-B38A-F6118C721B5D}" srcOrd="1" destOrd="0" presId="urn:microsoft.com/office/officeart/2009/3/layout/HorizontalOrganizationChart"/>
    <dgm:cxn modelId="{2A39ED68-70D9-404F-8C29-6593462E3823}" type="presParOf" srcId="{3FE04646-99B6-4AEA-AD5B-938A7A8E0A31}" destId="{8410AF73-49C9-4E58-A8A1-D748F7BDD9CE}" srcOrd="1" destOrd="0" presId="urn:microsoft.com/office/officeart/2009/3/layout/HorizontalOrganizationChart"/>
    <dgm:cxn modelId="{D53B88E3-8948-49B9-978D-AD9C39950403}" type="presParOf" srcId="{3FE04646-99B6-4AEA-AD5B-938A7A8E0A31}" destId="{C38E8DB2-B20C-4389-BAE4-64AF65D6F7C1}" srcOrd="2" destOrd="0" presId="urn:microsoft.com/office/officeart/2009/3/layout/HorizontalOrganizationChart"/>
    <dgm:cxn modelId="{2365150E-8E1F-4AD5-88F8-73A44EEFF328}" type="presParOf" srcId="{6D6C494F-A71A-402F-A7D2-BDC96277B466}" destId="{D3F11DFB-E9FF-4E67-9F23-78CFE0353A40}" srcOrd="4" destOrd="0" presId="urn:microsoft.com/office/officeart/2009/3/layout/HorizontalOrganizationChart"/>
    <dgm:cxn modelId="{8D8B9AFB-70D0-4FA7-8F5A-8A5100780038}" type="presParOf" srcId="{6D6C494F-A71A-402F-A7D2-BDC96277B466}" destId="{7FD756C1-913C-4FB1-870A-C5F9943621F8}" srcOrd="5" destOrd="0" presId="urn:microsoft.com/office/officeart/2009/3/layout/HorizontalOrganizationChart"/>
    <dgm:cxn modelId="{49CA4103-6C76-4D41-B09F-F10E0139AEE8}" type="presParOf" srcId="{7FD756C1-913C-4FB1-870A-C5F9943621F8}" destId="{8414FECF-14A9-4355-91DE-414B351EF985}" srcOrd="0" destOrd="0" presId="urn:microsoft.com/office/officeart/2009/3/layout/HorizontalOrganizationChart"/>
    <dgm:cxn modelId="{949059F5-75DC-44D7-B4A1-F9972009050C}" type="presParOf" srcId="{8414FECF-14A9-4355-91DE-414B351EF985}" destId="{EF378999-7315-44E4-BF83-B4D9E9F74D9A}" srcOrd="0" destOrd="0" presId="urn:microsoft.com/office/officeart/2009/3/layout/HorizontalOrganizationChart"/>
    <dgm:cxn modelId="{2664B946-907E-427A-88B5-9A7C6659D239}" type="presParOf" srcId="{8414FECF-14A9-4355-91DE-414B351EF985}" destId="{A25B03A9-4B91-4C85-B3A7-CFCEAC9E5B68}" srcOrd="1" destOrd="0" presId="urn:microsoft.com/office/officeart/2009/3/layout/HorizontalOrganizationChart"/>
    <dgm:cxn modelId="{848877AF-232E-47E2-8566-C6F59051A76C}" type="presParOf" srcId="{7FD756C1-913C-4FB1-870A-C5F9943621F8}" destId="{EAC11F54-A300-434A-9E86-651D5314129A}" srcOrd="1" destOrd="0" presId="urn:microsoft.com/office/officeart/2009/3/layout/HorizontalOrganizationChart"/>
    <dgm:cxn modelId="{5A34D7C2-903C-445E-9AF9-2B6FCA425631}" type="presParOf" srcId="{7FD756C1-913C-4FB1-870A-C5F9943621F8}" destId="{AD9E09C1-FA66-48CA-96DE-DA9B63ACA92E}" srcOrd="2" destOrd="0" presId="urn:microsoft.com/office/officeart/2009/3/layout/HorizontalOrganizationChart"/>
    <dgm:cxn modelId="{141AE028-1F34-43BD-B2D4-F6692EAD8C90}" type="presParOf" srcId="{6D6C494F-A71A-402F-A7D2-BDC96277B466}" destId="{25CCB2E3-9F2F-454C-B0AF-75CC291B2E0A}" srcOrd="6" destOrd="0" presId="urn:microsoft.com/office/officeart/2009/3/layout/HorizontalOrganizationChart"/>
    <dgm:cxn modelId="{9E25130B-E682-47BC-AACB-1271A033125D}" type="presParOf" srcId="{6D6C494F-A71A-402F-A7D2-BDC96277B466}" destId="{57A5D520-5130-4C38-8BFA-D1E0152F5A0E}" srcOrd="7" destOrd="0" presId="urn:microsoft.com/office/officeart/2009/3/layout/HorizontalOrganizationChart"/>
    <dgm:cxn modelId="{128E9B39-9E57-42A4-8BB1-3EDFF22CADCD}" type="presParOf" srcId="{57A5D520-5130-4C38-8BFA-D1E0152F5A0E}" destId="{5F80A119-61E6-4872-B386-B7ABE736EE8E}" srcOrd="0" destOrd="0" presId="urn:microsoft.com/office/officeart/2009/3/layout/HorizontalOrganizationChart"/>
    <dgm:cxn modelId="{C5458C1A-ABA5-45C2-AB32-F2EDA493AD6B}" type="presParOf" srcId="{5F80A119-61E6-4872-B386-B7ABE736EE8E}" destId="{7028A6B0-F6E2-48E5-B27E-0D3797F82DFE}" srcOrd="0" destOrd="0" presId="urn:microsoft.com/office/officeart/2009/3/layout/HorizontalOrganizationChart"/>
    <dgm:cxn modelId="{865BB942-0103-470C-A3A9-525196802720}" type="presParOf" srcId="{5F80A119-61E6-4872-B386-B7ABE736EE8E}" destId="{99A54DD3-6FE6-46B6-A0C8-D19DC697641E}" srcOrd="1" destOrd="0" presId="urn:microsoft.com/office/officeart/2009/3/layout/HorizontalOrganizationChart"/>
    <dgm:cxn modelId="{36ECC8B7-5581-48AB-973C-90922F22588F}" type="presParOf" srcId="{57A5D520-5130-4C38-8BFA-D1E0152F5A0E}" destId="{063EDFB5-C391-4F2A-8266-6EDF468EC8EB}" srcOrd="1" destOrd="0" presId="urn:microsoft.com/office/officeart/2009/3/layout/HorizontalOrganizationChart"/>
    <dgm:cxn modelId="{DCA7B968-8342-4273-9FD3-3272C23DD530}" type="presParOf" srcId="{57A5D520-5130-4C38-8BFA-D1E0152F5A0E}" destId="{445B1ED9-A872-4C2A-BF96-6AFF3E475216}" srcOrd="2" destOrd="0" presId="urn:microsoft.com/office/officeart/2009/3/layout/HorizontalOrganizationChart"/>
    <dgm:cxn modelId="{FA2B1EA2-AC2F-404D-BA2F-8E94CE5323ED}" type="presParOf" srcId="{610DE1A9-9655-4454-9FE0-AF119099B1EF}" destId="{4A7E27D9-4F6E-484A-99B2-5543C896149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322FD6-E7F8-43DA-B090-D4AE78FE0BF8}">
      <dsp:nvSpPr>
        <dsp:cNvPr id="0" name=""/>
        <dsp:cNvSpPr/>
      </dsp:nvSpPr>
      <dsp:spPr>
        <a:xfrm>
          <a:off x="2472678" y="1446645"/>
          <a:ext cx="3193504" cy="31935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>
              <a:latin typeface="Roboto" panose="02000000000000000000" pitchFamily="2" charset="0"/>
              <a:ea typeface="Roboto" panose="02000000000000000000" pitchFamily="2" charset="0"/>
            </a:rPr>
            <a:t>Poder real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300" kern="1200" dirty="0">
            <a:latin typeface="Roboto" panose="02000000000000000000" pitchFamily="2" charset="0"/>
            <a:ea typeface="Roboto" panose="02000000000000000000" pitchFamily="2" charset="0"/>
          </a:endParaRPr>
        </a:p>
      </dsp:txBody>
      <dsp:txXfrm>
        <a:off x="2940356" y="1914323"/>
        <a:ext cx="2258148" cy="2258148"/>
      </dsp:txXfrm>
    </dsp:sp>
    <dsp:sp modelId="{0C81066F-CF6E-41EA-BF8B-B2A05A7A5DB2}">
      <dsp:nvSpPr>
        <dsp:cNvPr id="0" name=""/>
        <dsp:cNvSpPr/>
      </dsp:nvSpPr>
      <dsp:spPr>
        <a:xfrm>
          <a:off x="3272552" y="261054"/>
          <a:ext cx="1663847" cy="163256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anose="02000000000000000000" pitchFamily="2" charset="0"/>
              <a:ea typeface="Roboto" panose="02000000000000000000" pitchFamily="2" charset="0"/>
            </a:rPr>
            <a:t>Nobreza</a:t>
          </a:r>
        </a:p>
      </dsp:txBody>
      <dsp:txXfrm>
        <a:off x="3516217" y="500138"/>
        <a:ext cx="1176517" cy="1154399"/>
      </dsp:txXfrm>
    </dsp:sp>
    <dsp:sp modelId="{BDA66456-24FD-4430-8C83-099CC6C72D8A}">
      <dsp:nvSpPr>
        <dsp:cNvPr id="0" name=""/>
        <dsp:cNvSpPr/>
      </dsp:nvSpPr>
      <dsp:spPr>
        <a:xfrm>
          <a:off x="4950408" y="3114945"/>
          <a:ext cx="1836680" cy="193457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latin typeface="Roboto" panose="02000000000000000000" pitchFamily="2" charset="0"/>
              <a:ea typeface="Roboto" panose="02000000000000000000" pitchFamily="2" charset="0"/>
            </a:rPr>
            <a:t>Camponeses</a:t>
          </a:r>
        </a:p>
      </dsp:txBody>
      <dsp:txXfrm>
        <a:off x="5219384" y="3398257"/>
        <a:ext cx="1298728" cy="1367952"/>
      </dsp:txXfrm>
    </dsp:sp>
    <dsp:sp modelId="{088424EB-83E2-419E-87A1-314F50704F34}">
      <dsp:nvSpPr>
        <dsp:cNvPr id="0" name=""/>
        <dsp:cNvSpPr/>
      </dsp:nvSpPr>
      <dsp:spPr>
        <a:xfrm>
          <a:off x="1266786" y="3164133"/>
          <a:ext cx="2006654" cy="183620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latin typeface="Roboto" panose="02000000000000000000" pitchFamily="2" charset="0"/>
              <a:ea typeface="Roboto" panose="02000000000000000000" pitchFamily="2" charset="0"/>
            </a:rPr>
            <a:t>Burguesia</a:t>
          </a:r>
        </a:p>
      </dsp:txBody>
      <dsp:txXfrm>
        <a:off x="1560654" y="3433038"/>
        <a:ext cx="1418918" cy="129839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41E9D-30B5-4FCB-8E74-19AE3CD3145E}">
      <dsp:nvSpPr>
        <dsp:cNvPr id="0" name=""/>
        <dsp:cNvSpPr/>
      </dsp:nvSpPr>
      <dsp:spPr>
        <a:xfrm>
          <a:off x="0" y="3058"/>
          <a:ext cx="117575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24A066-C620-4296-A769-479361E1DEF1}">
      <dsp:nvSpPr>
        <dsp:cNvPr id="0" name=""/>
        <dsp:cNvSpPr/>
      </dsp:nvSpPr>
      <dsp:spPr>
        <a:xfrm>
          <a:off x="0" y="3058"/>
          <a:ext cx="2833844" cy="6258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1" kern="1200" dirty="0">
              <a:latin typeface="Roboto" pitchFamily="2" charset="0"/>
              <a:ea typeface="Roboto" pitchFamily="2" charset="0"/>
            </a:rPr>
            <a:t>Cabral toma posse das terras brasileiras</a:t>
          </a:r>
        </a:p>
      </dsp:txBody>
      <dsp:txXfrm>
        <a:off x="0" y="3058"/>
        <a:ext cx="2833844" cy="6258578"/>
      </dsp:txXfrm>
    </dsp:sp>
    <dsp:sp modelId="{2BCEB7A5-3E20-4457-AF03-02C734B763DE}">
      <dsp:nvSpPr>
        <dsp:cNvPr id="0" name=""/>
        <dsp:cNvSpPr/>
      </dsp:nvSpPr>
      <dsp:spPr>
        <a:xfrm>
          <a:off x="2998841" y="52336"/>
          <a:ext cx="8634807" cy="98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Pedro Álvares Cabral partiu de Lisboa em 9 de março de 1500.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>
        <a:off x="2998841" y="52336"/>
        <a:ext cx="8634807" cy="985542"/>
      </dsp:txXfrm>
    </dsp:sp>
    <dsp:sp modelId="{5954FD1E-CAC3-4711-8D92-D4DAB1BBBA39}">
      <dsp:nvSpPr>
        <dsp:cNvPr id="0" name=""/>
        <dsp:cNvSpPr/>
      </dsp:nvSpPr>
      <dsp:spPr>
        <a:xfrm>
          <a:off x="2833844" y="1037878"/>
          <a:ext cx="87998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020242-A347-45B8-AEBC-6B9DC270921C}">
      <dsp:nvSpPr>
        <dsp:cNvPr id="0" name=""/>
        <dsp:cNvSpPr/>
      </dsp:nvSpPr>
      <dsp:spPr>
        <a:xfrm>
          <a:off x="2998841" y="1087155"/>
          <a:ext cx="8753709" cy="98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Ele comandava uma esquadra formada por 13 navios e cerca de 1 500 pessoas.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>
        <a:off x="2998841" y="1087155"/>
        <a:ext cx="8753709" cy="985542"/>
      </dsp:txXfrm>
    </dsp:sp>
    <dsp:sp modelId="{471B6039-D05B-42B7-9B4E-907A05DD44FF}">
      <dsp:nvSpPr>
        <dsp:cNvPr id="0" name=""/>
        <dsp:cNvSpPr/>
      </dsp:nvSpPr>
      <dsp:spPr>
        <a:xfrm>
          <a:off x="2833844" y="2072698"/>
          <a:ext cx="87998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A3B922-0613-45C8-9917-895C7CD0B543}">
      <dsp:nvSpPr>
        <dsp:cNvPr id="0" name=""/>
        <dsp:cNvSpPr/>
      </dsp:nvSpPr>
      <dsp:spPr>
        <a:xfrm>
          <a:off x="2998841" y="2121975"/>
          <a:ext cx="8654063" cy="98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O rei encarregou Cabral de tomar posse das terras que encontrasse pelo caminho.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>
        <a:off x="2998841" y="2121975"/>
        <a:ext cx="8654063" cy="985542"/>
      </dsp:txXfrm>
    </dsp:sp>
    <dsp:sp modelId="{63E22855-90C7-4FB3-95A9-E365F5658BA1}">
      <dsp:nvSpPr>
        <dsp:cNvPr id="0" name=""/>
        <dsp:cNvSpPr/>
      </dsp:nvSpPr>
      <dsp:spPr>
        <a:xfrm>
          <a:off x="2833844" y="3107518"/>
          <a:ext cx="87998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03A7E0-4C95-4F25-B439-63FDE320B765}">
      <dsp:nvSpPr>
        <dsp:cNvPr id="0" name=""/>
        <dsp:cNvSpPr/>
      </dsp:nvSpPr>
      <dsp:spPr>
        <a:xfrm>
          <a:off x="2998841" y="3156795"/>
          <a:ext cx="8654063" cy="98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Depois de 43 dias no mar, os tripulantes avistaram pássaros e algas marinhas.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>
        <a:off x="2998841" y="3156795"/>
        <a:ext cx="8654063" cy="985542"/>
      </dsp:txXfrm>
    </dsp:sp>
    <dsp:sp modelId="{C01FC71E-ED86-445F-8EBC-0BF08667EAEB}">
      <dsp:nvSpPr>
        <dsp:cNvPr id="0" name=""/>
        <dsp:cNvSpPr/>
      </dsp:nvSpPr>
      <dsp:spPr>
        <a:xfrm>
          <a:off x="2833844" y="4142338"/>
          <a:ext cx="87998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7FCA5A-14ED-46B4-B36F-603EA1EBAC3E}">
      <dsp:nvSpPr>
        <dsp:cNvPr id="0" name=""/>
        <dsp:cNvSpPr/>
      </dsp:nvSpPr>
      <dsp:spPr>
        <a:xfrm>
          <a:off x="2998841" y="4191615"/>
          <a:ext cx="8634807" cy="98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Em 22 de abril de 1500, avistaram um monte, que recebeu o nome Monte Pascoal.  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>
        <a:off x="2998841" y="4191615"/>
        <a:ext cx="8634807" cy="985542"/>
      </dsp:txXfrm>
    </dsp:sp>
    <dsp:sp modelId="{9EE823F8-A31F-4EF2-B6BF-45535A78478E}">
      <dsp:nvSpPr>
        <dsp:cNvPr id="0" name=""/>
        <dsp:cNvSpPr/>
      </dsp:nvSpPr>
      <dsp:spPr>
        <a:xfrm>
          <a:off x="2833844" y="5177158"/>
          <a:ext cx="87998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55AE10-59FC-4D5F-9496-235D1BE13504}">
      <dsp:nvSpPr>
        <dsp:cNvPr id="0" name=""/>
        <dsp:cNvSpPr/>
      </dsp:nvSpPr>
      <dsp:spPr>
        <a:xfrm>
          <a:off x="2998841" y="5226435"/>
          <a:ext cx="8634807" cy="98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Cabral tomou posse da terra e celebrou a primeira missa no território.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>
        <a:off x="2998841" y="5226435"/>
        <a:ext cx="8634807" cy="985542"/>
      </dsp:txXfrm>
    </dsp:sp>
    <dsp:sp modelId="{E4F79C08-44B0-43E4-992F-D8013CC1B075}">
      <dsp:nvSpPr>
        <dsp:cNvPr id="0" name=""/>
        <dsp:cNvSpPr/>
      </dsp:nvSpPr>
      <dsp:spPr>
        <a:xfrm>
          <a:off x="2833844" y="6211977"/>
          <a:ext cx="87998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DE28EA-6166-4EBC-A0F9-1BF58122E717}">
      <dsp:nvSpPr>
        <dsp:cNvPr id="0" name=""/>
        <dsp:cNvSpPr/>
      </dsp:nvSpPr>
      <dsp:spPr>
        <a:xfrm rot="16200000">
          <a:off x="3576644" y="-3571239"/>
          <a:ext cx="3933056" cy="11075534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latin typeface="Roboto" pitchFamily="2" charset="0"/>
              <a:ea typeface="Roboto" pitchFamily="2" charset="0"/>
            </a:rPr>
            <a:t>Mudanças provocadas pelas Grandes Navegações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Extraordinário crescimento do volume e do valor do comércio mundial.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O oceano Atlântico passou a ser mais importante do que o mar Mediterrâneo como rota de comércio.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Declínio das cidades italianas e ascensão dos países banhados pelo Atlântico.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Construção de vastos impérios coloniais pelos europeus e apropriação da riqueza de povos africanos, asiáticos e ameríndios.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Consciência da diversidade de povos e culturas. </a:t>
          </a:r>
        </a:p>
      </dsp:txBody>
      <dsp:txXfrm rot="5400000">
        <a:off x="5405" y="786611"/>
        <a:ext cx="11075534" cy="235983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AC19D-69AA-43BC-A70F-8B0151BAB983}">
      <dsp:nvSpPr>
        <dsp:cNvPr id="0" name=""/>
        <dsp:cNvSpPr/>
      </dsp:nvSpPr>
      <dsp:spPr>
        <a:xfrm>
          <a:off x="0" y="891546"/>
          <a:ext cx="11134337" cy="327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77378A-199F-4D69-8698-F708E61646A0}">
      <dsp:nvSpPr>
        <dsp:cNvPr id="0" name=""/>
        <dsp:cNvSpPr/>
      </dsp:nvSpPr>
      <dsp:spPr>
        <a:xfrm>
          <a:off x="556716" y="314497"/>
          <a:ext cx="9713784" cy="92806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4596" tIns="0" rIns="294596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Espanhóis iniciaram a conquista das terras astecas pelas ilhas do Caribe. </a:t>
          </a:r>
        </a:p>
      </dsp:txBody>
      <dsp:txXfrm>
        <a:off x="602021" y="359802"/>
        <a:ext cx="9623174" cy="837459"/>
      </dsp:txXfrm>
    </dsp:sp>
    <dsp:sp modelId="{DAEFC8D3-8CDC-4032-AF74-E72CEB248B15}">
      <dsp:nvSpPr>
        <dsp:cNvPr id="0" name=""/>
        <dsp:cNvSpPr/>
      </dsp:nvSpPr>
      <dsp:spPr>
        <a:xfrm>
          <a:off x="0" y="2025536"/>
          <a:ext cx="11134337" cy="327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D74BC5-F68F-4ED0-82FA-F368594CCA5E}">
      <dsp:nvSpPr>
        <dsp:cNvPr id="0" name=""/>
        <dsp:cNvSpPr/>
      </dsp:nvSpPr>
      <dsp:spPr>
        <a:xfrm>
          <a:off x="575912" y="1512168"/>
          <a:ext cx="9713784" cy="92806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4596" tIns="0" rIns="294596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Esgotado o ouro das ilhas, eles partiram para a conquista do continente. </a:t>
          </a:r>
        </a:p>
      </dsp:txBody>
      <dsp:txXfrm>
        <a:off x="621217" y="1557473"/>
        <a:ext cx="9623174" cy="837459"/>
      </dsp:txXfrm>
    </dsp:sp>
    <dsp:sp modelId="{602FF6A2-B858-41C4-A0C2-BEE95FD4D225}">
      <dsp:nvSpPr>
        <dsp:cNvPr id="0" name=""/>
        <dsp:cNvSpPr/>
      </dsp:nvSpPr>
      <dsp:spPr>
        <a:xfrm>
          <a:off x="0" y="3222963"/>
          <a:ext cx="11134337" cy="435825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BBC98D-0758-466A-A6E9-AB61734F47C5}">
      <dsp:nvSpPr>
        <dsp:cNvPr id="0" name=""/>
        <dsp:cNvSpPr/>
      </dsp:nvSpPr>
      <dsp:spPr>
        <a:xfrm>
          <a:off x="575912" y="2592290"/>
          <a:ext cx="9713784" cy="92806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4596" tIns="0" rIns="294596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Em 1519, Hernán Cortez desembarcou onde hoje está o México com 508 soldados. </a:t>
          </a:r>
        </a:p>
      </dsp:txBody>
      <dsp:txXfrm>
        <a:off x="621217" y="2637595"/>
        <a:ext cx="9623174" cy="837459"/>
      </dsp:txXfrm>
    </dsp:sp>
    <dsp:sp modelId="{F53F856E-E9CF-4D99-8905-8B3277F5166A}">
      <dsp:nvSpPr>
        <dsp:cNvPr id="0" name=""/>
        <dsp:cNvSpPr/>
      </dsp:nvSpPr>
      <dsp:spPr>
        <a:xfrm>
          <a:off x="0" y="4701619"/>
          <a:ext cx="11134337" cy="327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013B7C-4C8D-473D-B62C-64A6AFEB5A58}">
      <dsp:nvSpPr>
        <dsp:cNvPr id="0" name=""/>
        <dsp:cNvSpPr/>
      </dsp:nvSpPr>
      <dsp:spPr>
        <a:xfrm>
          <a:off x="556173" y="3728987"/>
          <a:ext cx="9704298" cy="12279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4596" tIns="0" rIns="294596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Conquista de </a:t>
          </a:r>
          <a:r>
            <a:rPr lang="pt-BR" sz="2500" kern="1200" dirty="0" err="1">
              <a:latin typeface="Roboto" pitchFamily="2" charset="0"/>
              <a:ea typeface="Roboto" pitchFamily="2" charset="0"/>
            </a:rPr>
            <a:t>Tenochtitlán</a:t>
          </a:r>
          <a:r>
            <a:rPr lang="pt-BR" sz="2500" kern="1200" dirty="0">
              <a:latin typeface="Roboto" pitchFamily="2" charset="0"/>
              <a:ea typeface="Roboto" pitchFamily="2" charset="0"/>
            </a:rPr>
            <a:t> em 1521. </a:t>
          </a:r>
        </a:p>
      </dsp:txBody>
      <dsp:txXfrm>
        <a:off x="616116" y="3788930"/>
        <a:ext cx="9584412" cy="110806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56CDC1-044A-4729-BD78-9135B7CE6717}">
      <dsp:nvSpPr>
        <dsp:cNvPr id="0" name=""/>
        <dsp:cNvSpPr/>
      </dsp:nvSpPr>
      <dsp:spPr>
        <a:xfrm>
          <a:off x="0" y="-147358"/>
          <a:ext cx="8647348" cy="12440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Acompanhado de apenas 180 homens, Pizarro partiu do Panamá e chegou à cidade inca de Tumbez. 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>
        <a:off x="36437" y="-110921"/>
        <a:ext cx="7498189" cy="1171189"/>
      </dsp:txXfrm>
    </dsp:sp>
    <dsp:sp modelId="{514B24DC-E4AA-47E1-BBCF-F61601BF39E7}">
      <dsp:nvSpPr>
        <dsp:cNvPr id="0" name=""/>
        <dsp:cNvSpPr/>
      </dsp:nvSpPr>
      <dsp:spPr>
        <a:xfrm>
          <a:off x="645743" y="1079179"/>
          <a:ext cx="8647348" cy="946185"/>
        </a:xfrm>
        <a:prstGeom prst="roundRect">
          <a:avLst>
            <a:gd name="adj" fmla="val 1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Depois, em 1532, conquistou a cidade de Cajamarca. </a:t>
          </a:r>
        </a:p>
      </dsp:txBody>
      <dsp:txXfrm>
        <a:off x="673456" y="1106892"/>
        <a:ext cx="7331158" cy="890759"/>
      </dsp:txXfrm>
    </dsp:sp>
    <dsp:sp modelId="{6EBE98F8-F26C-413D-8812-856A75D5398E}">
      <dsp:nvSpPr>
        <dsp:cNvPr id="0" name=""/>
        <dsp:cNvSpPr/>
      </dsp:nvSpPr>
      <dsp:spPr>
        <a:xfrm>
          <a:off x="1291487" y="2047268"/>
          <a:ext cx="8647348" cy="1165208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Então, instalou-se nessa cidade e convidou o inca Atahualpa para um encontro reservado.</a:t>
          </a:r>
        </a:p>
      </dsp:txBody>
      <dsp:txXfrm>
        <a:off x="1325615" y="2081396"/>
        <a:ext cx="7318328" cy="1096952"/>
      </dsp:txXfrm>
    </dsp:sp>
    <dsp:sp modelId="{2C2F47A9-6BEF-42D6-ADDC-BE3068269370}">
      <dsp:nvSpPr>
        <dsp:cNvPr id="0" name=""/>
        <dsp:cNvSpPr/>
      </dsp:nvSpPr>
      <dsp:spPr>
        <a:xfrm>
          <a:off x="1937230" y="3234379"/>
          <a:ext cx="8647348" cy="946185"/>
        </a:xfrm>
        <a:prstGeom prst="roundRect">
          <a:avLst>
            <a:gd name="adj" fmla="val 1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Pizarro mandou prender Atahualpa e atirar nos incas de surpresa.</a:t>
          </a:r>
        </a:p>
      </dsp:txBody>
      <dsp:txXfrm>
        <a:off x="1964943" y="3262092"/>
        <a:ext cx="7331158" cy="890759"/>
      </dsp:txXfrm>
    </dsp:sp>
    <dsp:sp modelId="{3E944B8C-6093-4DB9-80CF-A3EB5C917BFF}">
      <dsp:nvSpPr>
        <dsp:cNvPr id="0" name=""/>
        <dsp:cNvSpPr/>
      </dsp:nvSpPr>
      <dsp:spPr>
        <a:xfrm>
          <a:off x="2582974" y="4166200"/>
          <a:ext cx="8647348" cy="1237742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Depois de tomar Cuzco, em 1533, Pizarro fundou a Ciudad de los Reyes, atual Lima.</a:t>
          </a:r>
        </a:p>
      </dsp:txBody>
      <dsp:txXfrm>
        <a:off x="2619226" y="4202452"/>
        <a:ext cx="7314080" cy="1165238"/>
      </dsp:txXfrm>
    </dsp:sp>
    <dsp:sp modelId="{1CEA383B-1629-4C0F-8CE2-8D407AD06E76}">
      <dsp:nvSpPr>
        <dsp:cNvPr id="0" name=""/>
        <dsp:cNvSpPr/>
      </dsp:nvSpPr>
      <dsp:spPr>
        <a:xfrm>
          <a:off x="8032328" y="692820"/>
          <a:ext cx="615020" cy="61502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800" kern="1200" dirty="0">
            <a:latin typeface="Roboto" pitchFamily="2" charset="0"/>
            <a:ea typeface="Roboto" pitchFamily="2" charset="0"/>
          </a:endParaRPr>
        </a:p>
      </dsp:txBody>
      <dsp:txXfrm>
        <a:off x="8170708" y="692820"/>
        <a:ext cx="338261" cy="462803"/>
      </dsp:txXfrm>
    </dsp:sp>
    <dsp:sp modelId="{7AB03C13-3666-4DA7-9C1B-73ACA3CB8A99}">
      <dsp:nvSpPr>
        <dsp:cNvPr id="0" name=""/>
        <dsp:cNvSpPr/>
      </dsp:nvSpPr>
      <dsp:spPr>
        <a:xfrm>
          <a:off x="8678071" y="1770420"/>
          <a:ext cx="615020" cy="61502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75274"/>
            <a:satOff val="-1459"/>
            <a:lumOff val="-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675274"/>
              <a:satOff val="-1459"/>
              <a:lumOff val="-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800" kern="1200" dirty="0">
            <a:latin typeface="Roboto" pitchFamily="2" charset="0"/>
            <a:ea typeface="Roboto" pitchFamily="2" charset="0"/>
          </a:endParaRPr>
        </a:p>
      </dsp:txBody>
      <dsp:txXfrm>
        <a:off x="8816451" y="1770420"/>
        <a:ext cx="338261" cy="462803"/>
      </dsp:txXfrm>
    </dsp:sp>
    <dsp:sp modelId="{526B6B58-F84D-4CD3-8DCE-8987D0F48351}">
      <dsp:nvSpPr>
        <dsp:cNvPr id="0" name=""/>
        <dsp:cNvSpPr/>
      </dsp:nvSpPr>
      <dsp:spPr>
        <a:xfrm>
          <a:off x="9323815" y="2832250"/>
          <a:ext cx="615020" cy="61502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350547"/>
            <a:satOff val="-2919"/>
            <a:lumOff val="-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350547"/>
              <a:satOff val="-2919"/>
              <a:lumOff val="-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800" kern="1200" dirty="0">
            <a:latin typeface="Roboto" pitchFamily="2" charset="0"/>
            <a:ea typeface="Roboto" pitchFamily="2" charset="0"/>
          </a:endParaRPr>
        </a:p>
      </dsp:txBody>
      <dsp:txXfrm>
        <a:off x="9462195" y="2832250"/>
        <a:ext cx="338261" cy="462803"/>
      </dsp:txXfrm>
    </dsp:sp>
    <dsp:sp modelId="{39E2F5D6-9CC3-4356-B99A-5C1F0106F6AF}">
      <dsp:nvSpPr>
        <dsp:cNvPr id="0" name=""/>
        <dsp:cNvSpPr/>
      </dsp:nvSpPr>
      <dsp:spPr>
        <a:xfrm>
          <a:off x="9969559" y="3920363"/>
          <a:ext cx="615020" cy="61502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800" kern="1200" dirty="0">
            <a:latin typeface="Roboto" pitchFamily="2" charset="0"/>
            <a:ea typeface="Roboto" pitchFamily="2" charset="0"/>
          </a:endParaRPr>
        </a:p>
      </dsp:txBody>
      <dsp:txXfrm>
        <a:off x="10107939" y="3920363"/>
        <a:ext cx="338261" cy="4628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2F3C66-0DCF-401E-A473-6B17A2D37CED}">
      <dsp:nvSpPr>
        <dsp:cNvPr id="0" name=""/>
        <dsp:cNvSpPr/>
      </dsp:nvSpPr>
      <dsp:spPr>
        <a:xfrm>
          <a:off x="3183610" y="1012"/>
          <a:ext cx="7953274" cy="80333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O mais determinante: as doenças. </a:t>
          </a:r>
        </a:p>
      </dsp:txBody>
      <dsp:txXfrm>
        <a:off x="3183610" y="101429"/>
        <a:ext cx="7652022" cy="602505"/>
      </dsp:txXfrm>
    </dsp:sp>
    <dsp:sp modelId="{4FFF4CFE-4B03-413C-8422-E1925BC058EE}">
      <dsp:nvSpPr>
        <dsp:cNvPr id="0" name=""/>
        <dsp:cNvSpPr/>
      </dsp:nvSpPr>
      <dsp:spPr>
        <a:xfrm>
          <a:off x="285408" y="1012"/>
          <a:ext cx="2898201" cy="80333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Primeiro</a:t>
          </a:r>
        </a:p>
      </dsp:txBody>
      <dsp:txXfrm>
        <a:off x="324624" y="40228"/>
        <a:ext cx="2819769" cy="724907"/>
      </dsp:txXfrm>
    </dsp:sp>
    <dsp:sp modelId="{0919A985-D470-488B-B8E8-9F2241DE75C3}">
      <dsp:nvSpPr>
        <dsp:cNvPr id="0" name=""/>
        <dsp:cNvSpPr/>
      </dsp:nvSpPr>
      <dsp:spPr>
        <a:xfrm>
          <a:off x="3183610" y="884685"/>
          <a:ext cx="7953274" cy="80333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3572285"/>
            <a:satOff val="-4598"/>
            <a:lumOff val="-358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3572285"/>
              <a:satOff val="-4598"/>
              <a:lumOff val="-3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Os espanhóis aproveitaram a  rivalidade entre os ameríndios.</a:t>
          </a:r>
        </a:p>
      </dsp:txBody>
      <dsp:txXfrm>
        <a:off x="3183610" y="985102"/>
        <a:ext cx="7652022" cy="602505"/>
      </dsp:txXfrm>
    </dsp:sp>
    <dsp:sp modelId="{1DA5193E-6F3E-4BAC-9BD8-DE875F2D45D0}">
      <dsp:nvSpPr>
        <dsp:cNvPr id="0" name=""/>
        <dsp:cNvSpPr/>
      </dsp:nvSpPr>
      <dsp:spPr>
        <a:xfrm>
          <a:off x="285408" y="884685"/>
          <a:ext cx="2898201" cy="803339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Segundo</a:t>
          </a:r>
        </a:p>
      </dsp:txBody>
      <dsp:txXfrm>
        <a:off x="324624" y="923901"/>
        <a:ext cx="2819769" cy="724907"/>
      </dsp:txXfrm>
    </dsp:sp>
    <dsp:sp modelId="{5F6AAB8E-2A6A-437E-AEA5-8F479B3A2DA6}">
      <dsp:nvSpPr>
        <dsp:cNvPr id="0" name=""/>
        <dsp:cNvSpPr/>
      </dsp:nvSpPr>
      <dsp:spPr>
        <a:xfrm>
          <a:off x="3183610" y="1768358"/>
          <a:ext cx="7953274" cy="80333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7144569"/>
            <a:satOff val="-9195"/>
            <a:lumOff val="-717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7144569"/>
              <a:satOff val="-9195"/>
              <a:lumOff val="-7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As armas dos conquistadores. </a:t>
          </a:r>
        </a:p>
      </dsp:txBody>
      <dsp:txXfrm>
        <a:off x="3183610" y="1868775"/>
        <a:ext cx="7652022" cy="602505"/>
      </dsp:txXfrm>
    </dsp:sp>
    <dsp:sp modelId="{6D071F4D-5A6A-468C-B652-1B1FE8F51077}">
      <dsp:nvSpPr>
        <dsp:cNvPr id="0" name=""/>
        <dsp:cNvSpPr/>
      </dsp:nvSpPr>
      <dsp:spPr>
        <a:xfrm>
          <a:off x="285408" y="1768358"/>
          <a:ext cx="2898201" cy="803339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Terceiro </a:t>
          </a:r>
        </a:p>
      </dsp:txBody>
      <dsp:txXfrm>
        <a:off x="324624" y="1807574"/>
        <a:ext cx="2819769" cy="724907"/>
      </dsp:txXfrm>
    </dsp:sp>
    <dsp:sp modelId="{A441A5CF-E839-4A8A-AB45-ADFF83D0B0C6}">
      <dsp:nvSpPr>
        <dsp:cNvPr id="0" name=""/>
        <dsp:cNvSpPr/>
      </dsp:nvSpPr>
      <dsp:spPr>
        <a:xfrm>
          <a:off x="3183610" y="2652032"/>
          <a:ext cx="7953274" cy="80333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O conhecimento dos conquistadores sobre os astecas e incas.</a:t>
          </a:r>
        </a:p>
      </dsp:txBody>
      <dsp:txXfrm>
        <a:off x="3183610" y="2752449"/>
        <a:ext cx="7652022" cy="602505"/>
      </dsp:txXfrm>
    </dsp:sp>
    <dsp:sp modelId="{298D8F71-1074-4A61-86B0-3633C241A8F0}">
      <dsp:nvSpPr>
        <dsp:cNvPr id="0" name=""/>
        <dsp:cNvSpPr/>
      </dsp:nvSpPr>
      <dsp:spPr>
        <a:xfrm>
          <a:off x="285408" y="2652032"/>
          <a:ext cx="2898201" cy="803339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Quarto</a:t>
          </a:r>
        </a:p>
      </dsp:txBody>
      <dsp:txXfrm>
        <a:off x="324624" y="2691248"/>
        <a:ext cx="2819769" cy="72490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172CA6-C766-46C6-9A9C-C7BC2C6CD234}">
      <dsp:nvSpPr>
        <dsp:cNvPr id="0" name=""/>
        <dsp:cNvSpPr/>
      </dsp:nvSpPr>
      <dsp:spPr>
        <a:xfrm>
          <a:off x="0" y="0"/>
          <a:ext cx="5221938" cy="5272360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1" kern="1200" dirty="0">
              <a:latin typeface="Roboto" pitchFamily="2" charset="0"/>
              <a:ea typeface="Roboto" pitchFamily="2" charset="0"/>
            </a:rPr>
            <a:t>Mineração </a:t>
          </a:r>
        </a:p>
      </dsp:txBody>
      <dsp:txXfrm>
        <a:off x="0" y="0"/>
        <a:ext cx="5221938" cy="1581708"/>
      </dsp:txXfrm>
    </dsp:sp>
    <dsp:sp modelId="{7C800FD8-9C9F-4168-9AD1-A6B15774B5E2}">
      <dsp:nvSpPr>
        <dsp:cNvPr id="0" name=""/>
        <dsp:cNvSpPr/>
      </dsp:nvSpPr>
      <dsp:spPr>
        <a:xfrm>
          <a:off x="479914" y="1329314"/>
          <a:ext cx="4177551" cy="170682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O rei distribuiu lotes auríferos àqueles que tivessem dinheiro para iniciar sua exploração. </a:t>
          </a:r>
        </a:p>
      </dsp:txBody>
      <dsp:txXfrm>
        <a:off x="529905" y="1379305"/>
        <a:ext cx="4077569" cy="1606841"/>
      </dsp:txXfrm>
    </dsp:sp>
    <dsp:sp modelId="{6A23E7DD-AACF-4CED-B582-6A483FE5CA36}">
      <dsp:nvSpPr>
        <dsp:cNvPr id="0" name=""/>
        <dsp:cNvSpPr/>
      </dsp:nvSpPr>
      <dsp:spPr>
        <a:xfrm>
          <a:off x="479914" y="3409874"/>
          <a:ext cx="4177551" cy="1706823"/>
        </a:xfrm>
        <a:prstGeom prst="roundRect">
          <a:avLst>
            <a:gd name="adj" fmla="val 10000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A extração da prata deveria ser feita pelos indígenas, por meio da </a:t>
          </a:r>
          <a:r>
            <a:rPr lang="pt-BR" sz="2500" i="1" kern="1200" dirty="0">
              <a:latin typeface="Roboto" pitchFamily="2" charset="0"/>
              <a:ea typeface="Roboto" pitchFamily="2" charset="0"/>
            </a:rPr>
            <a:t>mita </a:t>
          </a:r>
          <a:r>
            <a:rPr lang="pt-BR" sz="2500" kern="1200" dirty="0">
              <a:latin typeface="Roboto" pitchFamily="2" charset="0"/>
              <a:ea typeface="Roboto" pitchFamily="2" charset="0"/>
            </a:rPr>
            <a:t>e da </a:t>
          </a:r>
          <a:r>
            <a:rPr lang="pt-BR" sz="2500" i="1" kern="1200" dirty="0">
              <a:latin typeface="Roboto" pitchFamily="2" charset="0"/>
              <a:ea typeface="Roboto" pitchFamily="2" charset="0"/>
            </a:rPr>
            <a:t>encomienda</a:t>
          </a:r>
          <a:r>
            <a:rPr lang="pt-BR" sz="2500" kern="1200" dirty="0">
              <a:latin typeface="Roboto" pitchFamily="2" charset="0"/>
              <a:ea typeface="Roboto" pitchFamily="2" charset="0"/>
            </a:rPr>
            <a:t>. </a:t>
          </a:r>
        </a:p>
      </dsp:txBody>
      <dsp:txXfrm>
        <a:off x="529905" y="3459865"/>
        <a:ext cx="4077569" cy="1606841"/>
      </dsp:txXfrm>
    </dsp:sp>
    <dsp:sp modelId="{13AEA8CC-3F74-44E5-9F09-5A0F73E1C237}">
      <dsp:nvSpPr>
        <dsp:cNvPr id="0" name=""/>
        <dsp:cNvSpPr/>
      </dsp:nvSpPr>
      <dsp:spPr>
        <a:xfrm>
          <a:off x="5619012" y="0"/>
          <a:ext cx="5221938" cy="5272360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1" kern="1200" dirty="0">
              <a:latin typeface="Roboto" pitchFamily="2" charset="0"/>
              <a:ea typeface="Roboto" pitchFamily="2" charset="0"/>
            </a:rPr>
            <a:t>Agropecuária </a:t>
          </a:r>
        </a:p>
      </dsp:txBody>
      <dsp:txXfrm>
        <a:off x="5619012" y="0"/>
        <a:ext cx="5221938" cy="1581708"/>
      </dsp:txXfrm>
    </dsp:sp>
    <dsp:sp modelId="{22CABDE2-C6CB-4192-B39F-120D2E97D28C}">
      <dsp:nvSpPr>
        <dsp:cNvPr id="0" name=""/>
        <dsp:cNvSpPr/>
      </dsp:nvSpPr>
      <dsp:spPr>
        <a:xfrm>
          <a:off x="6093498" y="1325956"/>
          <a:ext cx="4177551" cy="1706823"/>
        </a:xfrm>
        <a:prstGeom prst="roundRect">
          <a:avLst>
            <a:gd name="adj" fmla="val 10000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A agropecuária ocorria em grandes propriedades, denominadas </a:t>
          </a:r>
          <a:r>
            <a:rPr lang="pt-BR" sz="2500" i="1" kern="1200" dirty="0">
              <a:latin typeface="Roboto" pitchFamily="2" charset="0"/>
              <a:ea typeface="Roboto" pitchFamily="2" charset="0"/>
            </a:rPr>
            <a:t>plantations</a:t>
          </a:r>
          <a:r>
            <a:rPr lang="pt-BR" sz="2500" kern="1200" dirty="0">
              <a:latin typeface="Roboto" pitchFamily="2" charset="0"/>
              <a:ea typeface="Roboto" pitchFamily="2" charset="0"/>
            </a:rPr>
            <a:t>. </a:t>
          </a:r>
        </a:p>
      </dsp:txBody>
      <dsp:txXfrm>
        <a:off x="6143489" y="1375947"/>
        <a:ext cx="4077569" cy="1606841"/>
      </dsp:txXfrm>
    </dsp:sp>
    <dsp:sp modelId="{D9FD4FD3-BD5F-4FCC-B140-91F1D9D4373B}">
      <dsp:nvSpPr>
        <dsp:cNvPr id="0" name=""/>
        <dsp:cNvSpPr/>
      </dsp:nvSpPr>
      <dsp:spPr>
        <a:xfrm>
          <a:off x="6093498" y="3409874"/>
          <a:ext cx="4177551" cy="1706823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A mão de obra utilizada era de africanos escravizados. </a:t>
          </a:r>
        </a:p>
      </dsp:txBody>
      <dsp:txXfrm>
        <a:off x="6143489" y="3459865"/>
        <a:ext cx="4077569" cy="160684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9D334-6865-4DC5-9794-17CD0BB00607}">
      <dsp:nvSpPr>
        <dsp:cNvPr id="0" name=""/>
        <dsp:cNvSpPr/>
      </dsp:nvSpPr>
      <dsp:spPr>
        <a:xfrm>
          <a:off x="-5878614" y="-899860"/>
          <a:ext cx="7000073" cy="7000073"/>
        </a:xfrm>
        <a:prstGeom prst="blockArc">
          <a:avLst>
            <a:gd name="adj1" fmla="val 18900000"/>
            <a:gd name="adj2" fmla="val 2700000"/>
            <a:gd name="adj3" fmla="val 309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5F69AA-1BB2-4CFD-AEE0-ADFE01957B20}">
      <dsp:nvSpPr>
        <dsp:cNvPr id="0" name=""/>
        <dsp:cNvSpPr/>
      </dsp:nvSpPr>
      <dsp:spPr>
        <a:xfrm>
          <a:off x="721808" y="312177"/>
          <a:ext cx="10628720" cy="145578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56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 Descoberta do pau-brasil, árvore usada na Europa para o tingimento de tecidos e na construção de móveis e casas.</a:t>
          </a:r>
        </a:p>
      </dsp:txBody>
      <dsp:txXfrm>
        <a:off x="721808" y="312177"/>
        <a:ext cx="10628720" cy="1455786"/>
      </dsp:txXfrm>
    </dsp:sp>
    <dsp:sp modelId="{D6B1474A-02F1-4665-8F2A-BA7F65F90BF4}">
      <dsp:nvSpPr>
        <dsp:cNvPr id="0" name=""/>
        <dsp:cNvSpPr/>
      </dsp:nvSpPr>
      <dsp:spPr>
        <a:xfrm>
          <a:off x="71764" y="390026"/>
          <a:ext cx="1300088" cy="130008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04EA4-28F4-4107-A74A-E50C255C64F7}">
      <dsp:nvSpPr>
        <dsp:cNvPr id="0" name=""/>
        <dsp:cNvSpPr/>
      </dsp:nvSpPr>
      <dsp:spPr>
        <a:xfrm>
          <a:off x="1099874" y="2080140"/>
          <a:ext cx="10250654" cy="104007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56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O rei de Portugal autorizou a construção de feitorias para armazenar e comercializar a valiosa madeira. </a:t>
          </a:r>
        </a:p>
      </dsp:txBody>
      <dsp:txXfrm>
        <a:off x="1099874" y="2080140"/>
        <a:ext cx="10250654" cy="1040070"/>
      </dsp:txXfrm>
    </dsp:sp>
    <dsp:sp modelId="{71988D5E-0DFC-463F-8B1E-896EDC5EF072}">
      <dsp:nvSpPr>
        <dsp:cNvPr id="0" name=""/>
        <dsp:cNvSpPr/>
      </dsp:nvSpPr>
      <dsp:spPr>
        <a:xfrm>
          <a:off x="449830" y="1950132"/>
          <a:ext cx="1300088" cy="130008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AB7B14-96B8-4EA0-9D03-5235D33B210F}">
      <dsp:nvSpPr>
        <dsp:cNvPr id="0" name=""/>
        <dsp:cNvSpPr/>
      </dsp:nvSpPr>
      <dsp:spPr>
        <a:xfrm>
          <a:off x="721808" y="3640246"/>
          <a:ext cx="10628720" cy="104007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56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Para a extração do pau-brasil, os portugueses e indígenas realizaram o escambo. </a:t>
          </a:r>
        </a:p>
      </dsp:txBody>
      <dsp:txXfrm>
        <a:off x="721808" y="3640246"/>
        <a:ext cx="10628720" cy="1040070"/>
      </dsp:txXfrm>
    </dsp:sp>
    <dsp:sp modelId="{F5A1C070-C098-44F1-B0A3-CDC8F21E2CA0}">
      <dsp:nvSpPr>
        <dsp:cNvPr id="0" name=""/>
        <dsp:cNvSpPr/>
      </dsp:nvSpPr>
      <dsp:spPr>
        <a:xfrm>
          <a:off x="71764" y="3510237"/>
          <a:ext cx="1300088" cy="130008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D0AB64-37B1-470C-81F9-20C860524897}">
      <dsp:nvSpPr>
        <dsp:cNvPr id="0" name=""/>
        <dsp:cNvSpPr/>
      </dsp:nvSpPr>
      <dsp:spPr>
        <a:xfrm>
          <a:off x="1015117" y="2090"/>
          <a:ext cx="3408499" cy="3524210"/>
        </a:xfrm>
        <a:prstGeom prst="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 dirty="0">
              <a:latin typeface="Roboto" pitchFamily="2" charset="0"/>
              <a:ea typeface="Roboto" pitchFamily="2" charset="0"/>
            </a:rPr>
            <a:t>Deveres dos donatários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Desenvolver o cultivo da cana-de-açúcar.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Expandir a fé cristã.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Organizar a defesa militar.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Estimular a ocupação portuguesa da terra..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200" kern="1200" dirty="0">
            <a:latin typeface="Roboto" pitchFamily="2" charset="0"/>
            <a:ea typeface="Roboto" pitchFamily="2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200" kern="1200" dirty="0">
            <a:latin typeface="Roboto" pitchFamily="2" charset="0"/>
            <a:ea typeface="Roboto" pitchFamily="2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200" kern="1200" dirty="0">
            <a:latin typeface="Roboto" pitchFamily="2" charset="0"/>
            <a:ea typeface="Roboto" pitchFamily="2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200" kern="1200" dirty="0">
            <a:latin typeface="Roboto" pitchFamily="2" charset="0"/>
            <a:ea typeface="Roboto" pitchFamily="2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1015117" y="2090"/>
        <a:ext cx="3408499" cy="3524210"/>
      </dsp:txXfrm>
    </dsp:sp>
    <dsp:sp modelId="{5FC2D70F-C178-4D5E-A3AF-EEB2F029DF27}">
      <dsp:nvSpPr>
        <dsp:cNvPr id="0" name=""/>
        <dsp:cNvSpPr/>
      </dsp:nvSpPr>
      <dsp:spPr>
        <a:xfrm>
          <a:off x="5131513" y="2090"/>
          <a:ext cx="3284505" cy="3524210"/>
        </a:xfrm>
        <a:prstGeom prst="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 dirty="0">
              <a:latin typeface="Roboto" panose="02000000000000000000" pitchFamily="2" charset="0"/>
              <a:ea typeface="Roboto" panose="02000000000000000000" pitchFamily="2" charset="0"/>
            </a:rPr>
            <a:t>Direitos dos donatários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0" kern="1200" dirty="0">
              <a:latin typeface="Roboto" panose="02000000000000000000" pitchFamily="2" charset="0"/>
              <a:ea typeface="Roboto" panose="02000000000000000000" pitchFamily="2" charset="0"/>
            </a:rPr>
            <a:t>Retirar a vintena 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0" kern="1200" dirty="0">
              <a:latin typeface="Roboto" panose="02000000000000000000" pitchFamily="2" charset="0"/>
              <a:ea typeface="Roboto" panose="02000000000000000000" pitchFamily="2" charset="0"/>
            </a:rPr>
            <a:t>Cobrar impostos em rios e portos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0" kern="1200" dirty="0">
              <a:latin typeface="Roboto" panose="02000000000000000000" pitchFamily="2" charset="0"/>
              <a:ea typeface="Roboto" panose="02000000000000000000" pitchFamily="2" charset="0"/>
            </a:rPr>
            <a:t>Julgar crimes dos habitantes da capitania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0" kern="1200" dirty="0">
              <a:latin typeface="Roboto" panose="02000000000000000000" pitchFamily="2" charset="0"/>
              <a:ea typeface="Roboto" panose="02000000000000000000" pitchFamily="2" charset="0"/>
            </a:rPr>
            <a:t>Conceder e possuir sesmarias</a:t>
          </a:r>
        </a:p>
      </dsp:txBody>
      <dsp:txXfrm>
        <a:off x="5131513" y="2090"/>
        <a:ext cx="3284505" cy="352421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3FF0F1-18E1-4399-A9F7-E6AF9836CC9B}">
      <dsp:nvSpPr>
        <dsp:cNvPr id="0" name=""/>
        <dsp:cNvSpPr/>
      </dsp:nvSpPr>
      <dsp:spPr>
        <a:xfrm>
          <a:off x="4703297" y="929633"/>
          <a:ext cx="2247357" cy="391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991"/>
              </a:lnTo>
              <a:lnTo>
                <a:pt x="2247357" y="195991"/>
              </a:lnTo>
              <a:lnTo>
                <a:pt x="2247357" y="391010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FBEAE5-796C-4CD1-9320-B4CC1B2A75E3}">
      <dsp:nvSpPr>
        <dsp:cNvPr id="0" name=""/>
        <dsp:cNvSpPr/>
      </dsp:nvSpPr>
      <dsp:spPr>
        <a:xfrm>
          <a:off x="4657577" y="929633"/>
          <a:ext cx="91440" cy="3900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0037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8C6BB8-E8DC-43EA-8A06-07A227FE344D}">
      <dsp:nvSpPr>
        <dsp:cNvPr id="0" name=""/>
        <dsp:cNvSpPr/>
      </dsp:nvSpPr>
      <dsp:spPr>
        <a:xfrm>
          <a:off x="2455940" y="929633"/>
          <a:ext cx="2247357" cy="390037"/>
        </a:xfrm>
        <a:custGeom>
          <a:avLst/>
          <a:gdLst/>
          <a:ahLst/>
          <a:cxnLst/>
          <a:rect l="0" t="0" r="0" b="0"/>
          <a:pathLst>
            <a:path>
              <a:moveTo>
                <a:pt x="2247357" y="0"/>
              </a:moveTo>
              <a:lnTo>
                <a:pt x="2247357" y="195018"/>
              </a:lnTo>
              <a:lnTo>
                <a:pt x="0" y="195018"/>
              </a:lnTo>
              <a:lnTo>
                <a:pt x="0" y="390037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3D23D5-6EFF-46F9-A9E6-9CE866A2B240}">
      <dsp:nvSpPr>
        <dsp:cNvPr id="0" name=""/>
        <dsp:cNvSpPr/>
      </dsp:nvSpPr>
      <dsp:spPr>
        <a:xfrm>
          <a:off x="3356981" y="973"/>
          <a:ext cx="2692631" cy="928660"/>
        </a:xfrm>
        <a:prstGeom prst="rect">
          <a:avLst/>
        </a:prstGeom>
        <a:solidFill>
          <a:schemeClr val="accent6">
            <a:shade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Auxiliares do governador-geral</a:t>
          </a:r>
        </a:p>
      </dsp:txBody>
      <dsp:txXfrm>
        <a:off x="3356981" y="973"/>
        <a:ext cx="2692631" cy="928660"/>
      </dsp:txXfrm>
    </dsp:sp>
    <dsp:sp modelId="{8BF58532-950A-44D7-98B1-E1138963FD90}">
      <dsp:nvSpPr>
        <dsp:cNvPr id="0" name=""/>
        <dsp:cNvSpPr/>
      </dsp:nvSpPr>
      <dsp:spPr>
        <a:xfrm>
          <a:off x="1527279" y="1319670"/>
          <a:ext cx="1857320" cy="928660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Capitão-mor</a:t>
          </a:r>
        </a:p>
      </dsp:txBody>
      <dsp:txXfrm>
        <a:off x="1527279" y="1319670"/>
        <a:ext cx="1857320" cy="928660"/>
      </dsp:txXfrm>
    </dsp:sp>
    <dsp:sp modelId="{14D15DA3-A57D-42B7-A804-2F473564A45E}">
      <dsp:nvSpPr>
        <dsp:cNvPr id="0" name=""/>
        <dsp:cNvSpPr/>
      </dsp:nvSpPr>
      <dsp:spPr>
        <a:xfrm>
          <a:off x="3774637" y="1319670"/>
          <a:ext cx="1857320" cy="928660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Ouvidor-mor</a:t>
          </a:r>
        </a:p>
      </dsp:txBody>
      <dsp:txXfrm>
        <a:off x="3774637" y="1319670"/>
        <a:ext cx="1857320" cy="928660"/>
      </dsp:txXfrm>
    </dsp:sp>
    <dsp:sp modelId="{9A22A6CA-F470-4591-A6FE-14C9DA7A9311}">
      <dsp:nvSpPr>
        <dsp:cNvPr id="0" name=""/>
        <dsp:cNvSpPr/>
      </dsp:nvSpPr>
      <dsp:spPr>
        <a:xfrm>
          <a:off x="6021994" y="1320643"/>
          <a:ext cx="1857320" cy="928660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Provedor-</a:t>
          </a:r>
        </a:p>
        <a:p>
          <a:pPr marL="0" lvl="0" indent="0" algn="ctr" defTabSz="111125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-mor</a:t>
          </a:r>
        </a:p>
      </dsp:txBody>
      <dsp:txXfrm>
        <a:off x="6021994" y="1320643"/>
        <a:ext cx="1857320" cy="92866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84348-0078-4A63-837C-E4F910CC82F0}">
      <dsp:nvSpPr>
        <dsp:cNvPr id="0" name=""/>
        <dsp:cNvSpPr/>
      </dsp:nvSpPr>
      <dsp:spPr>
        <a:xfrm rot="5400000">
          <a:off x="7190467" y="-3338634"/>
          <a:ext cx="700300" cy="7379283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Tomé de Souza, que chegou ao Brasil em 1549. </a:t>
          </a:r>
        </a:p>
      </dsp:txBody>
      <dsp:txXfrm rot="-5400000">
        <a:off x="3850976" y="35043"/>
        <a:ext cx="7345097" cy="631928"/>
      </dsp:txXfrm>
    </dsp:sp>
    <dsp:sp modelId="{2CFE6C02-5946-415E-B736-47436D4AADD9}">
      <dsp:nvSpPr>
        <dsp:cNvPr id="0" name=""/>
        <dsp:cNvSpPr/>
      </dsp:nvSpPr>
      <dsp:spPr>
        <a:xfrm>
          <a:off x="63" y="24547"/>
          <a:ext cx="3850911" cy="65291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Primeiro governador-geral</a:t>
          </a:r>
        </a:p>
      </dsp:txBody>
      <dsp:txXfrm>
        <a:off x="31936" y="56420"/>
        <a:ext cx="3787165" cy="589173"/>
      </dsp:txXfrm>
    </dsp:sp>
    <dsp:sp modelId="{0823CC05-3442-450D-A05B-3592DED9BF36}">
      <dsp:nvSpPr>
        <dsp:cNvPr id="0" name=""/>
        <dsp:cNvSpPr/>
      </dsp:nvSpPr>
      <dsp:spPr>
        <a:xfrm rot="5400000">
          <a:off x="7279449" y="-2629378"/>
          <a:ext cx="522335" cy="7379283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Duarte da Costa (1553-1558).</a:t>
          </a:r>
        </a:p>
      </dsp:txBody>
      <dsp:txXfrm rot="-5400000">
        <a:off x="3850975" y="824594"/>
        <a:ext cx="7353785" cy="471339"/>
      </dsp:txXfrm>
    </dsp:sp>
    <dsp:sp modelId="{6FC963EA-A138-45BA-82B7-9E1664FE6CD5}">
      <dsp:nvSpPr>
        <dsp:cNvPr id="0" name=""/>
        <dsp:cNvSpPr/>
      </dsp:nvSpPr>
      <dsp:spPr>
        <a:xfrm>
          <a:off x="63" y="733803"/>
          <a:ext cx="3850911" cy="65291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Segundo governador-geral</a:t>
          </a:r>
        </a:p>
      </dsp:txBody>
      <dsp:txXfrm>
        <a:off x="31936" y="765676"/>
        <a:ext cx="3787165" cy="589173"/>
      </dsp:txXfrm>
    </dsp:sp>
    <dsp:sp modelId="{CE2FA32F-43EB-4E8B-9CD5-110053BDE83D}">
      <dsp:nvSpPr>
        <dsp:cNvPr id="0" name=""/>
        <dsp:cNvSpPr/>
      </dsp:nvSpPr>
      <dsp:spPr>
        <a:xfrm rot="5400000">
          <a:off x="7279449" y="-1943812"/>
          <a:ext cx="522335" cy="7379283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Mem de Sá (1558-1572). </a:t>
          </a:r>
        </a:p>
      </dsp:txBody>
      <dsp:txXfrm rot="-5400000">
        <a:off x="3850975" y="1510160"/>
        <a:ext cx="7353785" cy="471339"/>
      </dsp:txXfrm>
    </dsp:sp>
    <dsp:sp modelId="{A6D2098E-C89D-4F32-9259-5F4DC441C233}">
      <dsp:nvSpPr>
        <dsp:cNvPr id="0" name=""/>
        <dsp:cNvSpPr/>
      </dsp:nvSpPr>
      <dsp:spPr>
        <a:xfrm>
          <a:off x="63" y="1419369"/>
          <a:ext cx="3850911" cy="65291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Terceiro governador-geral</a:t>
          </a:r>
        </a:p>
      </dsp:txBody>
      <dsp:txXfrm>
        <a:off x="31936" y="1451242"/>
        <a:ext cx="3787165" cy="5891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04E40D-68E6-4BFD-A6B5-2EC0E7B75742}">
      <dsp:nvSpPr>
        <dsp:cNvPr id="0" name=""/>
        <dsp:cNvSpPr/>
      </dsp:nvSpPr>
      <dsp:spPr>
        <a:xfrm>
          <a:off x="0" y="407100"/>
          <a:ext cx="11614265" cy="1216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Para dar início à exploração da América portuguesa, o rei de Portugal escolheu o açúcar de cana.</a:t>
          </a:r>
        </a:p>
      </dsp:txBody>
      <dsp:txXfrm>
        <a:off x="59399" y="466499"/>
        <a:ext cx="11495467" cy="1098002"/>
      </dsp:txXfrm>
    </dsp:sp>
    <dsp:sp modelId="{25328E07-0D61-4739-88A7-7A4164B9A193}">
      <dsp:nvSpPr>
        <dsp:cNvPr id="0" name=""/>
        <dsp:cNvSpPr/>
      </dsp:nvSpPr>
      <dsp:spPr>
        <a:xfrm>
          <a:off x="0" y="1623900"/>
          <a:ext cx="11614265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753" tIns="29210" rIns="163576" bIns="2921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A monarquia autorizou o Governo-Geral a promover guerras justas contra os indígenas a fim de escravizá-los.</a:t>
          </a:r>
        </a:p>
      </dsp:txBody>
      <dsp:txXfrm>
        <a:off x="0" y="1623900"/>
        <a:ext cx="11614265" cy="1076400"/>
      </dsp:txXfrm>
    </dsp:sp>
    <dsp:sp modelId="{60406E14-C688-455F-B626-574CCB952771}">
      <dsp:nvSpPr>
        <dsp:cNvPr id="0" name=""/>
        <dsp:cNvSpPr/>
      </dsp:nvSpPr>
      <dsp:spPr>
        <a:xfrm>
          <a:off x="0" y="2700300"/>
          <a:ext cx="11614265" cy="1216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Na passagem do século XVI para o XVII, no Nordeste, os senhores de engenho começaram a comprar africanos escravizados para substituir os indígenas. </a:t>
          </a:r>
        </a:p>
      </dsp:txBody>
      <dsp:txXfrm>
        <a:off x="59399" y="2759699"/>
        <a:ext cx="11495467" cy="1098002"/>
      </dsp:txXfrm>
    </dsp:sp>
    <dsp:sp modelId="{54B88A25-87D2-4ECA-9498-9A9D23D9DBEA}">
      <dsp:nvSpPr>
        <dsp:cNvPr id="0" name=""/>
        <dsp:cNvSpPr/>
      </dsp:nvSpPr>
      <dsp:spPr>
        <a:xfrm>
          <a:off x="0" y="3917100"/>
          <a:ext cx="11614265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753" tIns="29210" rIns="163576" bIns="2921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Além do açúcar, no Brasil eram produzidos muitos outros gêneros alimentícios</a:t>
          </a:r>
        </a:p>
      </dsp:txBody>
      <dsp:txXfrm>
        <a:off x="0" y="3917100"/>
        <a:ext cx="11614265" cy="107640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5588CD-9C1F-4C5C-8340-72136C3378C7}">
      <dsp:nvSpPr>
        <dsp:cNvPr id="0" name=""/>
        <dsp:cNvSpPr/>
      </dsp:nvSpPr>
      <dsp:spPr>
        <a:xfrm>
          <a:off x="3147499" y="0"/>
          <a:ext cx="3703960" cy="3703960"/>
        </a:xfrm>
        <a:prstGeom prst="triangle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4070F4-DA47-477A-AD14-27E8E42DD14B}">
      <dsp:nvSpPr>
        <dsp:cNvPr id="0" name=""/>
        <dsp:cNvSpPr/>
      </dsp:nvSpPr>
      <dsp:spPr>
        <a:xfrm>
          <a:off x="4323709" y="370757"/>
          <a:ext cx="3759113" cy="5266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Senhor de engenho</a:t>
          </a:r>
        </a:p>
      </dsp:txBody>
      <dsp:txXfrm>
        <a:off x="4349418" y="396466"/>
        <a:ext cx="3707695" cy="475238"/>
      </dsp:txXfrm>
    </dsp:sp>
    <dsp:sp modelId="{999A7818-32AF-4919-AB84-24671F368E45}">
      <dsp:nvSpPr>
        <dsp:cNvPr id="0" name=""/>
        <dsp:cNvSpPr/>
      </dsp:nvSpPr>
      <dsp:spPr>
        <a:xfrm>
          <a:off x="4323709" y="963246"/>
          <a:ext cx="3759113" cy="5266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50000"/>
              <a:hueOff val="-83774"/>
              <a:satOff val="-2535"/>
              <a:lumOff val="166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“Lavradores de cana”</a:t>
          </a:r>
        </a:p>
      </dsp:txBody>
      <dsp:txXfrm>
        <a:off x="4349418" y="988955"/>
        <a:ext cx="3707695" cy="475238"/>
      </dsp:txXfrm>
    </dsp:sp>
    <dsp:sp modelId="{59836090-486A-4A70-943B-519EB909BA92}">
      <dsp:nvSpPr>
        <dsp:cNvPr id="0" name=""/>
        <dsp:cNvSpPr/>
      </dsp:nvSpPr>
      <dsp:spPr>
        <a:xfrm>
          <a:off x="4323709" y="1555735"/>
          <a:ext cx="3759113" cy="5266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50000"/>
              <a:hueOff val="-167547"/>
              <a:satOff val="-5070"/>
              <a:lumOff val="332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Comerciantes de escravizados</a:t>
          </a:r>
        </a:p>
      </dsp:txBody>
      <dsp:txXfrm>
        <a:off x="4349418" y="1581444"/>
        <a:ext cx="3707695" cy="475238"/>
      </dsp:txXfrm>
    </dsp:sp>
    <dsp:sp modelId="{31565B4D-6977-4D21-BA2F-67AABAD7FB5D}">
      <dsp:nvSpPr>
        <dsp:cNvPr id="0" name=""/>
        <dsp:cNvSpPr/>
      </dsp:nvSpPr>
      <dsp:spPr>
        <a:xfrm>
          <a:off x="4323709" y="2148224"/>
          <a:ext cx="3759113" cy="5266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50000"/>
              <a:hueOff val="-167547"/>
              <a:satOff val="-5070"/>
              <a:lumOff val="332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Trabalhadores assalariados</a:t>
          </a:r>
        </a:p>
      </dsp:txBody>
      <dsp:txXfrm>
        <a:off x="4349418" y="2173933"/>
        <a:ext cx="3707695" cy="475238"/>
      </dsp:txXfrm>
    </dsp:sp>
    <dsp:sp modelId="{8E643433-A6ED-4433-BBEB-008221EF40A8}">
      <dsp:nvSpPr>
        <dsp:cNvPr id="0" name=""/>
        <dsp:cNvSpPr/>
      </dsp:nvSpPr>
      <dsp:spPr>
        <a:xfrm>
          <a:off x="4323709" y="2740713"/>
          <a:ext cx="3759113" cy="5266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50000"/>
              <a:hueOff val="-83774"/>
              <a:satOff val="-2535"/>
              <a:lumOff val="166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Escravizados </a:t>
          </a:r>
        </a:p>
      </dsp:txBody>
      <dsp:txXfrm>
        <a:off x="4349418" y="2766422"/>
        <a:ext cx="3707695" cy="4752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0C5EC-1408-4A32-8404-784886414018}">
      <dsp:nvSpPr>
        <dsp:cNvPr id="0" name=""/>
        <dsp:cNvSpPr/>
      </dsp:nvSpPr>
      <dsp:spPr>
        <a:xfrm>
          <a:off x="3316933" y="1962619"/>
          <a:ext cx="1492016" cy="14920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anose="02000000000000000000" pitchFamily="2" charset="0"/>
              <a:ea typeface="Roboto" panose="02000000000000000000" pitchFamily="2" charset="0"/>
            </a:rPr>
            <a:t>Estado Moderno</a:t>
          </a:r>
        </a:p>
      </dsp:txBody>
      <dsp:txXfrm>
        <a:off x="3535434" y="2181120"/>
        <a:ext cx="1055014" cy="1055014"/>
      </dsp:txXfrm>
    </dsp:sp>
    <dsp:sp modelId="{4A493AA8-3B34-4F29-8C40-5D3265AD84B9}">
      <dsp:nvSpPr>
        <dsp:cNvPr id="0" name=""/>
        <dsp:cNvSpPr/>
      </dsp:nvSpPr>
      <dsp:spPr>
        <a:xfrm rot="16200000">
          <a:off x="3827639" y="1710792"/>
          <a:ext cx="470603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470603" y="165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4051176" y="1715552"/>
        <a:ext cx="23530" cy="23530"/>
      </dsp:txXfrm>
    </dsp:sp>
    <dsp:sp modelId="{CD39F30B-66CB-4EB6-B147-ED8F1CCA3036}">
      <dsp:nvSpPr>
        <dsp:cNvPr id="0" name=""/>
        <dsp:cNvSpPr/>
      </dsp:nvSpPr>
      <dsp:spPr>
        <a:xfrm>
          <a:off x="3316933" y="0"/>
          <a:ext cx="1492016" cy="14920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Exército</a:t>
          </a:r>
        </a:p>
      </dsp:txBody>
      <dsp:txXfrm>
        <a:off x="3535434" y="218501"/>
        <a:ext cx="1055014" cy="1055014"/>
      </dsp:txXfrm>
    </dsp:sp>
    <dsp:sp modelId="{DA04643C-87D4-4616-B296-964061C866EC}">
      <dsp:nvSpPr>
        <dsp:cNvPr id="0" name=""/>
        <dsp:cNvSpPr/>
      </dsp:nvSpPr>
      <dsp:spPr>
        <a:xfrm>
          <a:off x="4808949" y="2692102"/>
          <a:ext cx="45114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451149" y="165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023245" y="2697349"/>
        <a:ext cx="22557" cy="22557"/>
      </dsp:txXfrm>
    </dsp:sp>
    <dsp:sp modelId="{CE54F8A9-AE38-40C5-9061-2BDE98608683}">
      <dsp:nvSpPr>
        <dsp:cNvPr id="0" name=""/>
        <dsp:cNvSpPr/>
      </dsp:nvSpPr>
      <dsp:spPr>
        <a:xfrm>
          <a:off x="5260098" y="1962619"/>
          <a:ext cx="1492016" cy="14920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anose="02000000000000000000" pitchFamily="2" charset="0"/>
              <a:ea typeface="Roboto" panose="02000000000000000000" pitchFamily="2" charset="0"/>
            </a:rPr>
            <a:t>Burocracia</a:t>
          </a:r>
        </a:p>
      </dsp:txBody>
      <dsp:txXfrm>
        <a:off x="5478599" y="2181120"/>
        <a:ext cx="1055014" cy="1055014"/>
      </dsp:txXfrm>
    </dsp:sp>
    <dsp:sp modelId="{3B0739AB-6CB7-45E3-A006-BF663A96CE95}">
      <dsp:nvSpPr>
        <dsp:cNvPr id="0" name=""/>
        <dsp:cNvSpPr/>
      </dsp:nvSpPr>
      <dsp:spPr>
        <a:xfrm rot="5400000">
          <a:off x="3837366" y="3663685"/>
          <a:ext cx="45114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451149" y="165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4051662" y="3668932"/>
        <a:ext cx="22557" cy="22557"/>
      </dsp:txXfrm>
    </dsp:sp>
    <dsp:sp modelId="{92DC9BD6-B6E7-4632-9700-93AA9D6E47B1}">
      <dsp:nvSpPr>
        <dsp:cNvPr id="0" name=""/>
        <dsp:cNvSpPr/>
      </dsp:nvSpPr>
      <dsp:spPr>
        <a:xfrm>
          <a:off x="3316933" y="3905785"/>
          <a:ext cx="1492016" cy="14920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Leis</a:t>
          </a:r>
        </a:p>
      </dsp:txBody>
      <dsp:txXfrm>
        <a:off x="3535434" y="4124286"/>
        <a:ext cx="1055014" cy="1055014"/>
      </dsp:txXfrm>
    </dsp:sp>
    <dsp:sp modelId="{C7F08057-27E5-4E78-BC40-D7DADDDAB784}">
      <dsp:nvSpPr>
        <dsp:cNvPr id="0" name=""/>
        <dsp:cNvSpPr/>
      </dsp:nvSpPr>
      <dsp:spPr>
        <a:xfrm rot="10800000">
          <a:off x="2865784" y="2692102"/>
          <a:ext cx="45114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451149" y="165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 rot="10800000">
        <a:off x="3080080" y="2697349"/>
        <a:ext cx="22557" cy="22557"/>
      </dsp:txXfrm>
    </dsp:sp>
    <dsp:sp modelId="{E1D355EA-7A0C-4080-B2B7-4F138FF8AF9D}">
      <dsp:nvSpPr>
        <dsp:cNvPr id="0" name=""/>
        <dsp:cNvSpPr/>
      </dsp:nvSpPr>
      <dsp:spPr>
        <a:xfrm>
          <a:off x="1373767" y="1962619"/>
          <a:ext cx="1492016" cy="14920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Moeda</a:t>
          </a:r>
        </a:p>
      </dsp:txBody>
      <dsp:txXfrm>
        <a:off x="1592268" y="2181120"/>
        <a:ext cx="1055014" cy="10550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3FBCF9-5CFB-4AB0-8E09-039EFC938A20}">
      <dsp:nvSpPr>
        <dsp:cNvPr id="0" name=""/>
        <dsp:cNvSpPr/>
      </dsp:nvSpPr>
      <dsp:spPr>
        <a:xfrm rot="16200000">
          <a:off x="-782102" y="784087"/>
          <a:ext cx="5112568" cy="3544392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5875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Rei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Podia convocar o exército.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Criar e cobrar impostos.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Fazer leis.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 rot="5400000">
        <a:off x="1986" y="1022513"/>
        <a:ext cx="3544392" cy="3067540"/>
      </dsp:txXfrm>
    </dsp:sp>
    <dsp:sp modelId="{3657D011-F8E3-4289-8E69-2A3726719DE7}">
      <dsp:nvSpPr>
        <dsp:cNvPr id="0" name=""/>
        <dsp:cNvSpPr/>
      </dsp:nvSpPr>
      <dsp:spPr>
        <a:xfrm rot="16200000">
          <a:off x="3028118" y="784087"/>
          <a:ext cx="5112568" cy="3544392"/>
        </a:xfrm>
        <a:prstGeom prst="flowChartManualOperation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5875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Limites do poder do rei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Costumes da época.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Tradição.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Existência de ministros fortes. </a:t>
          </a:r>
        </a:p>
      </dsp:txBody>
      <dsp:txXfrm rot="5400000">
        <a:off x="3812206" y="1022513"/>
        <a:ext cx="3544392" cy="3067540"/>
      </dsp:txXfrm>
    </dsp:sp>
    <dsp:sp modelId="{88B6C13D-9A42-4C13-AD01-E8B03EF24DB8}">
      <dsp:nvSpPr>
        <dsp:cNvPr id="0" name=""/>
        <dsp:cNvSpPr/>
      </dsp:nvSpPr>
      <dsp:spPr>
        <a:xfrm rot="16200000">
          <a:off x="7061070" y="561358"/>
          <a:ext cx="5112568" cy="3989851"/>
        </a:xfrm>
        <a:prstGeom prst="flowChartManualOperati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5875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Fatores que contribuíram ao absolutismo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Evolução da imprensa.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A Reforma Protestante.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Política de caça às bruxas. 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 rot="5400000">
        <a:off x="7622429" y="1022513"/>
        <a:ext cx="3989851" cy="30675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B4C3BC-A481-45FD-B4D4-D25BA06E3C01}">
      <dsp:nvSpPr>
        <dsp:cNvPr id="0" name=""/>
        <dsp:cNvSpPr/>
      </dsp:nvSpPr>
      <dsp:spPr>
        <a:xfrm>
          <a:off x="4773025" y="1450278"/>
          <a:ext cx="2355019" cy="124309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Principais características </a:t>
          </a:r>
        </a:p>
      </dsp:txBody>
      <dsp:txXfrm>
        <a:off x="4833708" y="1510961"/>
        <a:ext cx="2233653" cy="1121729"/>
      </dsp:txXfrm>
    </dsp:sp>
    <dsp:sp modelId="{D4E9DEEA-7BDC-4EBF-8E3B-9D21D653B892}">
      <dsp:nvSpPr>
        <dsp:cNvPr id="0" name=""/>
        <dsp:cNvSpPr/>
      </dsp:nvSpPr>
      <dsp:spPr>
        <a:xfrm rot="16200000">
          <a:off x="5749053" y="1248795"/>
          <a:ext cx="40296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2964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C3D650-C723-4DED-9259-2C5C8ECA91A2}">
      <dsp:nvSpPr>
        <dsp:cNvPr id="0" name=""/>
        <dsp:cNvSpPr/>
      </dsp:nvSpPr>
      <dsp:spPr>
        <a:xfrm>
          <a:off x="4910984" y="-124090"/>
          <a:ext cx="2079103" cy="117140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Metalismo</a:t>
          </a:r>
        </a:p>
      </dsp:txBody>
      <dsp:txXfrm>
        <a:off x="4968167" y="-66907"/>
        <a:ext cx="1964737" cy="1057038"/>
      </dsp:txXfrm>
    </dsp:sp>
    <dsp:sp modelId="{187159EF-6D6C-4ED3-AA99-09A7B710E8E9}">
      <dsp:nvSpPr>
        <dsp:cNvPr id="0" name=""/>
        <dsp:cNvSpPr/>
      </dsp:nvSpPr>
      <dsp:spPr>
        <a:xfrm rot="284283">
          <a:off x="7127596" y="2180279"/>
          <a:ext cx="2628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2874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8FDE10-FEBD-4281-AC9C-CD23B924CFFE}">
      <dsp:nvSpPr>
        <dsp:cNvPr id="0" name=""/>
        <dsp:cNvSpPr/>
      </dsp:nvSpPr>
      <dsp:spPr>
        <a:xfrm>
          <a:off x="7390021" y="1702070"/>
          <a:ext cx="2331872" cy="117140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Balança comercial favorável</a:t>
          </a:r>
        </a:p>
      </dsp:txBody>
      <dsp:txXfrm>
        <a:off x="7447204" y="1759253"/>
        <a:ext cx="2217506" cy="1057038"/>
      </dsp:txXfrm>
    </dsp:sp>
    <dsp:sp modelId="{16DE95B6-94D0-424B-A1EF-F6B9FE907EE2}">
      <dsp:nvSpPr>
        <dsp:cNvPr id="0" name=""/>
        <dsp:cNvSpPr/>
      </dsp:nvSpPr>
      <dsp:spPr>
        <a:xfrm rot="5400000">
          <a:off x="5726644" y="2917265"/>
          <a:ext cx="44778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47783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8B2659-9FD7-4DCA-A10A-2BD499D94F7A}">
      <dsp:nvSpPr>
        <dsp:cNvPr id="0" name=""/>
        <dsp:cNvSpPr/>
      </dsp:nvSpPr>
      <dsp:spPr>
        <a:xfrm>
          <a:off x="4868615" y="3141156"/>
          <a:ext cx="2163840" cy="117140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Protecionismo</a:t>
          </a:r>
        </a:p>
      </dsp:txBody>
      <dsp:txXfrm>
        <a:off x="4925798" y="3198339"/>
        <a:ext cx="2049474" cy="1057038"/>
      </dsp:txXfrm>
    </dsp:sp>
    <dsp:sp modelId="{E327D4DB-BEFE-4D48-BE34-E65C414294BC}">
      <dsp:nvSpPr>
        <dsp:cNvPr id="0" name=""/>
        <dsp:cNvSpPr/>
      </dsp:nvSpPr>
      <dsp:spPr>
        <a:xfrm rot="10432071">
          <a:off x="4531269" y="2211283"/>
          <a:ext cx="2424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2450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B71D92-01E9-4175-B951-B12393AB089B}">
      <dsp:nvSpPr>
        <dsp:cNvPr id="0" name=""/>
        <dsp:cNvSpPr/>
      </dsp:nvSpPr>
      <dsp:spPr>
        <a:xfrm>
          <a:off x="2105051" y="1768900"/>
          <a:ext cx="2426911" cy="117140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Exclusivismo colonial </a:t>
          </a:r>
        </a:p>
      </dsp:txBody>
      <dsp:txXfrm>
        <a:off x="2162234" y="1826083"/>
        <a:ext cx="2312545" cy="105703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225C9B-9C0F-4BA3-925C-D1EABA52971F}">
      <dsp:nvSpPr>
        <dsp:cNvPr id="0" name=""/>
        <dsp:cNvSpPr/>
      </dsp:nvSpPr>
      <dsp:spPr>
        <a:xfrm>
          <a:off x="0" y="191075"/>
          <a:ext cx="10846380" cy="121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No século XI, o Condado Portucalense passa a pertencer ao nobre Henrique de Borgonha. </a:t>
          </a:r>
        </a:p>
      </dsp:txBody>
      <dsp:txXfrm>
        <a:off x="59399" y="250474"/>
        <a:ext cx="10727582" cy="1098002"/>
      </dsp:txXfrm>
    </dsp:sp>
    <dsp:sp modelId="{A63FE6C3-11CA-4CAD-A078-F139F2423A56}">
      <dsp:nvSpPr>
        <dsp:cNvPr id="0" name=""/>
        <dsp:cNvSpPr/>
      </dsp:nvSpPr>
      <dsp:spPr>
        <a:xfrm>
          <a:off x="0" y="1407876"/>
          <a:ext cx="1084638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4373" tIns="31750" rIns="177800" bIns="3175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Em 1139, Afonso Henriques rompeu com o reino de Leão e Castela e proclamou a independência do condado, fundando o Reino de Portugal.</a:t>
          </a:r>
        </a:p>
      </dsp:txBody>
      <dsp:txXfrm>
        <a:off x="0" y="1407876"/>
        <a:ext cx="10846380" cy="1076400"/>
      </dsp:txXfrm>
    </dsp:sp>
    <dsp:sp modelId="{E138B86B-2104-4A81-A413-72B93DC77EC5}">
      <dsp:nvSpPr>
        <dsp:cNvPr id="0" name=""/>
        <dsp:cNvSpPr/>
      </dsp:nvSpPr>
      <dsp:spPr>
        <a:xfrm>
          <a:off x="0" y="2484276"/>
          <a:ext cx="10846380" cy="121680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Afonso Henriques sagrou-se rei e deu início à dinastia de Borgonha.  </a:t>
          </a:r>
        </a:p>
      </dsp:txBody>
      <dsp:txXfrm>
        <a:off x="59399" y="2543675"/>
        <a:ext cx="10727582" cy="1098002"/>
      </dsp:txXfrm>
    </dsp:sp>
    <dsp:sp modelId="{B99EE595-9E7F-4E49-9D93-BF47EB5AF143}">
      <dsp:nvSpPr>
        <dsp:cNvPr id="0" name=""/>
        <dsp:cNvSpPr/>
      </dsp:nvSpPr>
      <dsp:spPr>
        <a:xfrm>
          <a:off x="0" y="3701076"/>
          <a:ext cx="1084638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4373" tIns="31750" rIns="177800" bIns="3175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Em 1249, foram incorporadas as terras de Algarve, na região sul, completando a formação do Reino de Portugal. </a:t>
          </a:r>
        </a:p>
      </dsp:txBody>
      <dsp:txXfrm>
        <a:off x="0" y="3701076"/>
        <a:ext cx="10846380" cy="10764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E08785-2147-41ED-8B0E-B0EE0717E1B0}">
      <dsp:nvSpPr>
        <dsp:cNvPr id="0" name=""/>
        <dsp:cNvSpPr/>
      </dsp:nvSpPr>
      <dsp:spPr>
        <a:xfrm>
          <a:off x="1603436" y="2132"/>
          <a:ext cx="3410784" cy="6995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Especiarias </a:t>
          </a:r>
        </a:p>
      </dsp:txBody>
      <dsp:txXfrm>
        <a:off x="1623924" y="22620"/>
        <a:ext cx="3369808" cy="658524"/>
      </dsp:txXfrm>
    </dsp:sp>
    <dsp:sp modelId="{A318BA4F-585E-47E9-89E6-E926023B93DE}">
      <dsp:nvSpPr>
        <dsp:cNvPr id="0" name=""/>
        <dsp:cNvSpPr/>
      </dsp:nvSpPr>
      <dsp:spPr>
        <a:xfrm>
          <a:off x="1944515" y="701633"/>
          <a:ext cx="341078" cy="1598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8796"/>
              </a:lnTo>
              <a:lnTo>
                <a:pt x="341078" y="159879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E4E8CD-1A5D-4D7E-BFAB-F4E35BAB4632}">
      <dsp:nvSpPr>
        <dsp:cNvPr id="0" name=""/>
        <dsp:cNvSpPr/>
      </dsp:nvSpPr>
      <dsp:spPr>
        <a:xfrm>
          <a:off x="2285593" y="905496"/>
          <a:ext cx="3142942" cy="27898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- Pimenta.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- Cravo. 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- Canela. 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- Gengibre. 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- Noz-moscada. </a:t>
          </a:r>
        </a:p>
      </dsp:txBody>
      <dsp:txXfrm>
        <a:off x="2367305" y="987208"/>
        <a:ext cx="2979518" cy="2626444"/>
      </dsp:txXfrm>
    </dsp:sp>
    <dsp:sp modelId="{DCB1CF80-A80B-4590-85B9-406F7A6D1065}">
      <dsp:nvSpPr>
        <dsp:cNvPr id="0" name=""/>
        <dsp:cNvSpPr/>
      </dsp:nvSpPr>
      <dsp:spPr>
        <a:xfrm>
          <a:off x="5866917" y="2132"/>
          <a:ext cx="3410784" cy="6995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Uso das especiarias </a:t>
          </a:r>
        </a:p>
      </dsp:txBody>
      <dsp:txXfrm>
        <a:off x="5887405" y="22620"/>
        <a:ext cx="3369808" cy="658524"/>
      </dsp:txXfrm>
    </dsp:sp>
    <dsp:sp modelId="{2C51CC5D-6A35-47DE-83C9-2ADDED853A04}">
      <dsp:nvSpPr>
        <dsp:cNvPr id="0" name=""/>
        <dsp:cNvSpPr/>
      </dsp:nvSpPr>
      <dsp:spPr>
        <a:xfrm>
          <a:off x="6207995" y="701633"/>
          <a:ext cx="341078" cy="1598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8796"/>
              </a:lnTo>
              <a:lnTo>
                <a:pt x="341078" y="159879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CAC4B5-DBE0-45E0-95EF-E531E51DE062}">
      <dsp:nvSpPr>
        <dsp:cNvPr id="0" name=""/>
        <dsp:cNvSpPr/>
      </dsp:nvSpPr>
      <dsp:spPr>
        <a:xfrm>
          <a:off x="6549074" y="905496"/>
          <a:ext cx="3509069" cy="27898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- Conservar a carne. </a:t>
          </a:r>
        </a:p>
        <a:p>
          <a:pPr marL="0" lvl="0" indent="0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- Tonar o sabor dos alimentos mais agradável. </a:t>
          </a:r>
        </a:p>
        <a:p>
          <a:pPr marL="0" lvl="0" indent="0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- Preparar remédios e perfumes. 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>
        <a:off x="6630786" y="987208"/>
        <a:ext cx="3345645" cy="262644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CCB2E3-9F2F-454C-B0AF-75CC291B2E0A}">
      <dsp:nvSpPr>
        <dsp:cNvPr id="0" name=""/>
        <dsp:cNvSpPr/>
      </dsp:nvSpPr>
      <dsp:spPr>
        <a:xfrm>
          <a:off x="4230026" y="2376264"/>
          <a:ext cx="222224" cy="18321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112" y="0"/>
              </a:lnTo>
              <a:lnTo>
                <a:pt x="111112" y="1832162"/>
              </a:lnTo>
              <a:lnTo>
                <a:pt x="222224" y="183216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F11DFB-E9FF-4E67-9F23-78CFE0353A40}">
      <dsp:nvSpPr>
        <dsp:cNvPr id="0" name=""/>
        <dsp:cNvSpPr/>
      </dsp:nvSpPr>
      <dsp:spPr>
        <a:xfrm>
          <a:off x="4230026" y="2376264"/>
          <a:ext cx="222224" cy="610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112" y="0"/>
              </a:lnTo>
              <a:lnTo>
                <a:pt x="111112" y="610720"/>
              </a:lnTo>
              <a:lnTo>
                <a:pt x="222224" y="61072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A9B9D9-B46A-47AB-9CE3-8CE96AE9124D}">
      <dsp:nvSpPr>
        <dsp:cNvPr id="0" name=""/>
        <dsp:cNvSpPr/>
      </dsp:nvSpPr>
      <dsp:spPr>
        <a:xfrm>
          <a:off x="4230026" y="1765543"/>
          <a:ext cx="222224" cy="610720"/>
        </a:xfrm>
        <a:custGeom>
          <a:avLst/>
          <a:gdLst/>
          <a:ahLst/>
          <a:cxnLst/>
          <a:rect l="0" t="0" r="0" b="0"/>
          <a:pathLst>
            <a:path>
              <a:moveTo>
                <a:pt x="0" y="610720"/>
              </a:moveTo>
              <a:lnTo>
                <a:pt x="111112" y="610720"/>
              </a:lnTo>
              <a:lnTo>
                <a:pt x="111112" y="0"/>
              </a:lnTo>
              <a:lnTo>
                <a:pt x="222224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15938A-6876-416D-9863-BD2E612D84E0}">
      <dsp:nvSpPr>
        <dsp:cNvPr id="0" name=""/>
        <dsp:cNvSpPr/>
      </dsp:nvSpPr>
      <dsp:spPr>
        <a:xfrm>
          <a:off x="4230026" y="544101"/>
          <a:ext cx="222224" cy="1832162"/>
        </a:xfrm>
        <a:custGeom>
          <a:avLst/>
          <a:gdLst/>
          <a:ahLst/>
          <a:cxnLst/>
          <a:rect l="0" t="0" r="0" b="0"/>
          <a:pathLst>
            <a:path>
              <a:moveTo>
                <a:pt x="0" y="1832162"/>
              </a:moveTo>
              <a:lnTo>
                <a:pt x="111112" y="1832162"/>
              </a:lnTo>
              <a:lnTo>
                <a:pt x="111112" y="0"/>
              </a:lnTo>
              <a:lnTo>
                <a:pt x="222224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7CE44-10A5-4C5D-B08A-E76BFACFCFA7}">
      <dsp:nvSpPr>
        <dsp:cNvPr id="0" name=""/>
        <dsp:cNvSpPr/>
      </dsp:nvSpPr>
      <dsp:spPr>
        <a:xfrm>
          <a:off x="528919" y="1749243"/>
          <a:ext cx="3701106" cy="1254041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Motivos de Portugal ter sido o pioneiro:</a:t>
          </a:r>
        </a:p>
      </dsp:txBody>
      <dsp:txXfrm>
        <a:off x="528919" y="1749243"/>
        <a:ext cx="3701106" cy="1254041"/>
      </dsp:txXfrm>
    </dsp:sp>
    <dsp:sp modelId="{77E10972-5089-404B-AB7B-64C63700501C}">
      <dsp:nvSpPr>
        <dsp:cNvPr id="0" name=""/>
        <dsp:cNvSpPr/>
      </dsp:nvSpPr>
      <dsp:spPr>
        <a:xfrm>
          <a:off x="4452250" y="2825"/>
          <a:ext cx="6153166" cy="10825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A centralização do poder.</a:t>
          </a:r>
        </a:p>
      </dsp:txBody>
      <dsp:txXfrm>
        <a:off x="4452250" y="2825"/>
        <a:ext cx="6153166" cy="1082551"/>
      </dsp:txXfrm>
    </dsp:sp>
    <dsp:sp modelId="{1CE4D12C-8F97-46C9-A2F9-660491BFDC33}">
      <dsp:nvSpPr>
        <dsp:cNvPr id="0" name=""/>
        <dsp:cNvSpPr/>
      </dsp:nvSpPr>
      <dsp:spPr>
        <a:xfrm>
          <a:off x="4452250" y="1224267"/>
          <a:ext cx="6153166" cy="10825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A Revolução de Avis em 1383.</a:t>
          </a:r>
        </a:p>
      </dsp:txBody>
      <dsp:txXfrm>
        <a:off x="4452250" y="1224267"/>
        <a:ext cx="6153166" cy="1082551"/>
      </dsp:txXfrm>
    </dsp:sp>
    <dsp:sp modelId="{EF378999-7315-44E4-BF83-B4D9E9F74D9A}">
      <dsp:nvSpPr>
        <dsp:cNvPr id="0" name=""/>
        <dsp:cNvSpPr/>
      </dsp:nvSpPr>
      <dsp:spPr>
        <a:xfrm>
          <a:off x="4452250" y="2445709"/>
          <a:ext cx="6153166" cy="10825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A experiência na navegação no mar aberto.</a:t>
          </a:r>
        </a:p>
      </dsp:txBody>
      <dsp:txXfrm>
        <a:off x="4452250" y="2445709"/>
        <a:ext cx="6153166" cy="1082551"/>
      </dsp:txXfrm>
    </dsp:sp>
    <dsp:sp modelId="{7028A6B0-F6E2-48E5-B27E-0D3797F82DFE}">
      <dsp:nvSpPr>
        <dsp:cNvPr id="0" name=""/>
        <dsp:cNvSpPr/>
      </dsp:nvSpPr>
      <dsp:spPr>
        <a:xfrm>
          <a:off x="4452250" y="3667151"/>
          <a:ext cx="6153166" cy="10825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O desenvolvimento de técnicas e conhecimentos necessários.</a:t>
          </a:r>
        </a:p>
      </dsp:txBody>
      <dsp:txXfrm>
        <a:off x="4452250" y="3667151"/>
        <a:ext cx="6153166" cy="1082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3BB0A-6D47-1C44-9845-2A850135AA86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4A8D1-539A-BF43-AC53-4C007CB4DB7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488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4ECB4-F94C-4862-89A3-0812367EC08D}" type="datetimeFigureOut">
              <a:rPr lang="pt-BR" smtClean="0"/>
              <a:t>02/06/2023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FD653-85EF-4765-8F26-E51F251389D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63910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4856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FD653-85EF-4765-8F26-E51F251389D3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9683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FB15-EFF9-5D4F-A8B6-74E7EE50D7A3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7075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384F-CEB0-594F-93AF-4D436785FB1A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036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5EAD-7EB4-7B4A-BB6F-AD86B861EDDE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13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1159-E999-7B43-87D7-BF386C5212AF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5078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12E8-C9B2-A040-AABC-78050D7DA267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235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F5C2-4A3E-D24A-A44D-02D16B185527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1258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DEF31-75AF-0349-8BC6-50D18055C811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024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40BD-C195-F045-B051-76887747BBAF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036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3DD25-5DA0-7C47-9204-F4B416E0D454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726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F122-DF7A-8845-BEA4-9C2BEA67FA77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15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FB79-45BD-D84F-AD71-37BF235C3972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064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219F0-38A2-844A-B257-7AA7918AA596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916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2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2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2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2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openxmlformats.org/officeDocument/2006/relationships/image" Target="../media/image2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7" Type="http://schemas.openxmlformats.org/officeDocument/2006/relationships/image" Target="../media/image2.pn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7" Type="http://schemas.openxmlformats.org/officeDocument/2006/relationships/image" Target="../media/image2.pn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12" Type="http://schemas.openxmlformats.org/officeDocument/2006/relationships/image" Target="../media/image2.png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7" Type="http://schemas.openxmlformats.org/officeDocument/2006/relationships/image" Target="../media/image2.png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7" Type="http://schemas.openxmlformats.org/officeDocument/2006/relationships/image" Target="../media/image2.png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12" Type="http://schemas.microsoft.com/office/2007/relationships/diagramDrawing" Target="../diagrams/drawing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diagramColors" Target="../diagrams/colors3.xml"/><Relationship Id="rId5" Type="http://schemas.openxmlformats.org/officeDocument/2006/relationships/diagramColors" Target="../diagrams/colors2.xml"/><Relationship Id="rId10" Type="http://schemas.openxmlformats.org/officeDocument/2006/relationships/diagramQuickStyle" Target="../diagrams/quickStyle3.xml"/><Relationship Id="rId4" Type="http://schemas.openxmlformats.org/officeDocument/2006/relationships/diagramQuickStyle" Target="../diagrams/quickStyle2.xml"/><Relationship Id="rId9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</a:t>
            </a:fld>
            <a:endParaRPr lang="pt-BR" dirty="0"/>
          </a:p>
        </p:txBody>
      </p:sp>
      <p:pic>
        <p:nvPicPr>
          <p:cNvPr id="4" name="Google Shape;54;p13"/>
          <p:cNvPicPr preferRelativeResize="0"/>
          <p:nvPr/>
        </p:nvPicPr>
        <p:blipFill rotWithShape="1">
          <a:blip r:embed="rId3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0"/>
            <a:ext cx="12192000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4494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Reino de Portugal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48908769"/>
              </p:ext>
            </p:extLst>
          </p:nvPr>
        </p:nvGraphicFramePr>
        <p:xfrm>
          <a:off x="815201" y="1412776"/>
          <a:ext cx="1084638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10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0F650031-E277-52C2-30A0-4C0A9E89D460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3347" y="-7712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3790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formação da Espanha</a:t>
            </a:r>
          </a:p>
        </p:txBody>
      </p:sp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id="{D4DD43A7-F21A-E1E1-11A7-30E4D8D27E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7787725"/>
              </p:ext>
            </p:extLst>
          </p:nvPr>
        </p:nvGraphicFramePr>
        <p:xfrm>
          <a:off x="947935" y="1635762"/>
          <a:ext cx="10969625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11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23DC2B37-1A69-EAA3-56A0-B3685B825861}"/>
              </a:ext>
            </a:extLst>
          </p:cNvPr>
          <p:cNvCxnSpPr/>
          <p:nvPr/>
        </p:nvCxnSpPr>
        <p:spPr>
          <a:xfrm flipH="1">
            <a:off x="1463040" y="0"/>
            <a:ext cx="22860" cy="57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uxograma: Processo 11">
            <a:extLst>
              <a:ext uri="{FF2B5EF4-FFF2-40B4-BE49-F238E27FC236}">
                <a16:creationId xmlns:a16="http://schemas.microsoft.com/office/drawing/2014/main" id="{1469CB59-91BD-0613-9C91-27CF7595E5BB}"/>
              </a:ext>
            </a:extLst>
          </p:cNvPr>
          <p:cNvSpPr/>
          <p:nvPr/>
        </p:nvSpPr>
        <p:spPr>
          <a:xfrm>
            <a:off x="4078188" y="1879203"/>
            <a:ext cx="2952328" cy="115212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Casamento de Isabel de Castela e Fernando de Aragão (reis católicos)</a:t>
            </a: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0DE347F1-0A03-E44D-54C1-437E63285D38}"/>
              </a:ext>
            </a:extLst>
          </p:cNvPr>
          <p:cNvCxnSpPr>
            <a:cxnSpLocks/>
          </p:cNvCxnSpPr>
          <p:nvPr/>
        </p:nvCxnSpPr>
        <p:spPr>
          <a:xfrm>
            <a:off x="5518348" y="3068960"/>
            <a:ext cx="2342" cy="920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BFE2D21D-33C4-8CDB-1162-6D8849FB60FE}"/>
              </a:ext>
            </a:extLst>
          </p:cNvPr>
          <p:cNvCxnSpPr/>
          <p:nvPr/>
        </p:nvCxnSpPr>
        <p:spPr>
          <a:xfrm>
            <a:off x="1773932" y="3989070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uxograma: Processo 17">
            <a:extLst>
              <a:ext uri="{FF2B5EF4-FFF2-40B4-BE49-F238E27FC236}">
                <a16:creationId xmlns:a16="http://schemas.microsoft.com/office/drawing/2014/main" id="{CAD33B12-B147-AAA5-C705-9D6D36173DDF}"/>
              </a:ext>
            </a:extLst>
          </p:cNvPr>
          <p:cNvSpPr/>
          <p:nvPr/>
        </p:nvSpPr>
        <p:spPr>
          <a:xfrm>
            <a:off x="837828" y="4437116"/>
            <a:ext cx="2138536" cy="1171395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Guerra de Reconquista</a:t>
            </a:r>
          </a:p>
        </p:txBody>
      </p:sp>
      <p:sp>
        <p:nvSpPr>
          <p:cNvPr id="19" name="Fluxograma: Processo 18">
            <a:extLst>
              <a:ext uri="{FF2B5EF4-FFF2-40B4-BE49-F238E27FC236}">
                <a16:creationId xmlns:a16="http://schemas.microsoft.com/office/drawing/2014/main" id="{3815EF33-B1C2-03EC-E147-8F3997587BDF}"/>
              </a:ext>
            </a:extLst>
          </p:cNvPr>
          <p:cNvSpPr/>
          <p:nvPr/>
        </p:nvSpPr>
        <p:spPr>
          <a:xfrm>
            <a:off x="4294211" y="4466865"/>
            <a:ext cx="2138536" cy="1171395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Defesa do catolicismo </a:t>
            </a:r>
          </a:p>
        </p:txBody>
      </p:sp>
      <p:sp>
        <p:nvSpPr>
          <p:cNvPr id="20" name="Fluxograma: Processo 19">
            <a:extLst>
              <a:ext uri="{FF2B5EF4-FFF2-40B4-BE49-F238E27FC236}">
                <a16:creationId xmlns:a16="http://schemas.microsoft.com/office/drawing/2014/main" id="{109025EA-F729-2AA1-A9A4-819E20CA44F2}"/>
              </a:ext>
            </a:extLst>
          </p:cNvPr>
          <p:cNvSpPr/>
          <p:nvPr/>
        </p:nvSpPr>
        <p:spPr>
          <a:xfrm>
            <a:off x="7666057" y="4484165"/>
            <a:ext cx="2138536" cy="1171395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Conquista de Granada (1492)</a:t>
            </a:r>
          </a:p>
        </p:txBody>
      </p: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EAD42582-DF7D-FE86-3232-B4933BBD39F3}"/>
              </a:ext>
            </a:extLst>
          </p:cNvPr>
          <p:cNvCxnSpPr>
            <a:endCxn id="18" idx="0"/>
          </p:cNvCxnSpPr>
          <p:nvPr/>
        </p:nvCxnSpPr>
        <p:spPr>
          <a:xfrm>
            <a:off x="1773932" y="3989070"/>
            <a:ext cx="0" cy="4950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C50D4F87-EE0B-8872-5654-1D8AD6A7223F}"/>
              </a:ext>
            </a:extLst>
          </p:cNvPr>
          <p:cNvCxnSpPr/>
          <p:nvPr/>
        </p:nvCxnSpPr>
        <p:spPr>
          <a:xfrm>
            <a:off x="5518348" y="3989070"/>
            <a:ext cx="0" cy="59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29C73C8B-1CF1-3F4E-88CB-46F8A70B6E9F}"/>
              </a:ext>
            </a:extLst>
          </p:cNvPr>
          <p:cNvCxnSpPr/>
          <p:nvPr/>
        </p:nvCxnSpPr>
        <p:spPr>
          <a:xfrm>
            <a:off x="9262764" y="3989070"/>
            <a:ext cx="0" cy="59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oogle Shape;67;p15">
            <a:extLst>
              <a:ext uri="{FF2B5EF4-FFF2-40B4-BE49-F238E27FC236}">
                <a16:creationId xmlns:a16="http://schemas.microsoft.com/office/drawing/2014/main" id="{F690D9DA-965A-AB8E-611E-87EF084CBF6E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3175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8280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31942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 comércio de especiarias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27244" y="1183703"/>
            <a:ext cx="1166158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dirty="0">
                <a:latin typeface="Roboto" pitchFamily="2" charset="0"/>
                <a:ea typeface="Roboto" pitchFamily="2" charset="0"/>
              </a:rPr>
              <a:t>As especiarias passaram a ser cada vez mais consumidas na Europa no século XIV. Além delas, os europeus também passaram a usar artigos de luxo orientais. </a:t>
            </a:r>
          </a:p>
          <a:p>
            <a:pPr algn="ctr"/>
            <a:endParaRPr lang="pt-BR" sz="25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238917173"/>
              </p:ext>
            </p:extLst>
          </p:nvPr>
        </p:nvGraphicFramePr>
        <p:xfrm>
          <a:off x="335273" y="2814920"/>
          <a:ext cx="11661581" cy="3919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12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7;p15">
            <a:extLst>
              <a:ext uri="{FF2B5EF4-FFF2-40B4-BE49-F238E27FC236}">
                <a16:creationId xmlns:a16="http://schemas.microsoft.com/office/drawing/2014/main" id="{A005B2AF-95DF-77AC-C729-73FB932FA1E9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38436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4483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836712"/>
            <a:ext cx="10969943" cy="1143000"/>
          </a:xfrm>
        </p:spPr>
        <p:txBody>
          <a:bodyPr>
            <a:no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Portugal e as Grandes Navegações </a:t>
            </a:r>
            <a:br>
              <a:rPr lang="pt-BR" sz="4800" b="1" dirty="0">
                <a:latin typeface="Roboto" pitchFamily="2" charset="0"/>
                <a:ea typeface="Roboto" pitchFamily="2" charset="0"/>
              </a:rPr>
            </a:br>
            <a:endParaRPr lang="pt-BR" sz="4800" b="1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642890322"/>
              </p:ext>
            </p:extLst>
          </p:nvPr>
        </p:nvGraphicFramePr>
        <p:xfrm>
          <a:off x="527244" y="1844824"/>
          <a:ext cx="11134337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13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F2AEE1C0-F371-C8B1-22A5-E97321870B69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3175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0665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7811" y="269776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As navegações espanholas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628" y="2667043"/>
            <a:ext cx="7363126" cy="3982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103158" y="1160745"/>
            <a:ext cx="1091459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Colombo, a serviço dos reis espanhóis Fernando e Isabel, saiu do porto de Palos com três caravelas.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Depois de viajar por cerca de dois meses, ele chegou à América em 12 de outubro de 1492. </a:t>
            </a:r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39287" y="4658317"/>
            <a:ext cx="4415341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900" dirty="0">
                <a:latin typeface="Roboto" pitchFamily="2" charset="0"/>
                <a:ea typeface="Roboto" pitchFamily="2" charset="0"/>
              </a:rPr>
              <a:t>Fonte: </a:t>
            </a:r>
            <a:r>
              <a:rPr lang="pt-BR" sz="1900" b="1" dirty="0">
                <a:latin typeface="Roboto" pitchFamily="2" charset="0"/>
                <a:ea typeface="Roboto" pitchFamily="2" charset="0"/>
              </a:rPr>
              <a:t>ATLAS</a:t>
            </a:r>
          </a:p>
          <a:p>
            <a:pPr algn="r"/>
            <a:r>
              <a:rPr lang="pt-BR" sz="1900" b="1" dirty="0">
                <a:latin typeface="Roboto" pitchFamily="2" charset="0"/>
                <a:ea typeface="Roboto" pitchFamily="2" charset="0"/>
              </a:rPr>
              <a:t>da história do</a:t>
            </a:r>
          </a:p>
          <a:p>
            <a:pPr algn="r"/>
            <a:r>
              <a:rPr lang="pt-BR" sz="1900" b="1" dirty="0">
                <a:latin typeface="Roboto" pitchFamily="2" charset="0"/>
                <a:ea typeface="Roboto" pitchFamily="2" charset="0"/>
              </a:rPr>
              <a:t>mundo</a:t>
            </a:r>
            <a:r>
              <a:rPr lang="pt-BR" sz="1900" dirty="0">
                <a:latin typeface="Roboto" pitchFamily="2" charset="0"/>
                <a:ea typeface="Roboto" pitchFamily="2" charset="0"/>
              </a:rPr>
              <a:t>. São</a:t>
            </a:r>
          </a:p>
          <a:p>
            <a:pPr algn="r"/>
            <a:r>
              <a:rPr lang="pt-BR" sz="1900" dirty="0">
                <a:latin typeface="Roboto" pitchFamily="2" charset="0"/>
                <a:ea typeface="Roboto" pitchFamily="2" charset="0"/>
              </a:rPr>
              <a:t>Paulo: Folha</a:t>
            </a:r>
          </a:p>
          <a:p>
            <a:pPr algn="r"/>
            <a:r>
              <a:rPr lang="pt-BR" sz="1900" dirty="0">
                <a:latin typeface="Roboto" pitchFamily="2" charset="0"/>
                <a:ea typeface="Roboto" pitchFamily="2" charset="0"/>
              </a:rPr>
              <a:t>de S.Paulo/Times</a:t>
            </a:r>
          </a:p>
          <a:p>
            <a:pPr algn="r"/>
            <a:r>
              <a:rPr lang="pt-BR" sz="1900" dirty="0">
                <a:latin typeface="Roboto" pitchFamily="2" charset="0"/>
                <a:ea typeface="Roboto" pitchFamily="2" charset="0"/>
              </a:rPr>
              <a:t>Books, 1995.</a:t>
            </a:r>
          </a:p>
          <a:p>
            <a:pPr algn="r"/>
            <a:r>
              <a:rPr lang="pt-BR" sz="1900" dirty="0">
                <a:latin typeface="Roboto" pitchFamily="2" charset="0"/>
                <a:ea typeface="Roboto" pitchFamily="2" charset="0"/>
              </a:rPr>
              <a:t>p. 154-155.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47941" y="6540916"/>
            <a:ext cx="2844059" cy="365125"/>
          </a:xfrm>
        </p:spPr>
        <p:txBody>
          <a:bodyPr/>
          <a:lstStyle/>
          <a:p>
            <a:fld id="{71246778-5FF4-44D2-9695-35B1A0B4CDCA}" type="slidenum">
              <a:rPr lang="pt-BR" smtClean="0"/>
              <a:t>14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7;p15">
            <a:extLst>
              <a:ext uri="{FF2B5EF4-FFF2-40B4-BE49-F238E27FC236}">
                <a16:creationId xmlns:a16="http://schemas.microsoft.com/office/drawing/2014/main" id="{2C18B1F3-5192-74C7-4BBE-714633A025B2}"/>
              </a:ext>
            </a:extLst>
          </p:cNvPr>
          <p:cNvPicPr preferRelativeResize="0"/>
          <p:nvPr/>
        </p:nvPicPr>
        <p:blipFill rotWithShape="1">
          <a:blip r:embed="rId3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5018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4069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830995258"/>
              </p:ext>
            </p:extLst>
          </p:nvPr>
        </p:nvGraphicFramePr>
        <p:xfrm>
          <a:off x="431258" y="692696"/>
          <a:ext cx="11757567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15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0BA62E0F-6D1E-B140-671B-7F97088E46E7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10217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008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509" y="370248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Outros europeus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007172" y="1340768"/>
            <a:ext cx="998250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dirty="0">
                <a:latin typeface="Roboto" pitchFamily="2" charset="0"/>
                <a:ea typeface="Roboto" pitchFamily="2" charset="0"/>
              </a:rPr>
              <a:t>Ingleses, franceses e holandeses também cobiçavam as especiarias orientais. Para chegar a elas, navegaram em direção ao Oriente por diversos caminhos.</a:t>
            </a:r>
          </a:p>
          <a:p>
            <a:pPr algn="ctr"/>
            <a:endParaRPr lang="pt-BR" sz="25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09506765"/>
              </p:ext>
            </p:extLst>
          </p:nvPr>
        </p:nvGraphicFramePr>
        <p:xfrm>
          <a:off x="479251" y="2708920"/>
          <a:ext cx="11086344" cy="3933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16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7;p15">
            <a:extLst>
              <a:ext uri="{FF2B5EF4-FFF2-40B4-BE49-F238E27FC236}">
                <a16:creationId xmlns:a16="http://schemas.microsoft.com/office/drawing/2014/main" id="{7A5B68C9-B55A-72A1-6935-F7D2F77AFB25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21480" y="976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5133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0" y="415876"/>
            <a:ext cx="10969943" cy="1143000"/>
          </a:xfrm>
        </p:spPr>
        <p:txBody>
          <a:bodyPr>
            <a:no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conquista das terras astecas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704510318"/>
              </p:ext>
            </p:extLst>
          </p:nvPr>
        </p:nvGraphicFramePr>
        <p:xfrm>
          <a:off x="719215" y="1412776"/>
          <a:ext cx="11134337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28978" y="6492875"/>
            <a:ext cx="2844059" cy="365125"/>
          </a:xfrm>
        </p:spPr>
        <p:txBody>
          <a:bodyPr/>
          <a:lstStyle/>
          <a:p>
            <a:fld id="{71246778-5FF4-44D2-9695-35B1A0B4CDCA}" type="slidenum">
              <a:rPr lang="pt-BR" smtClean="0"/>
              <a:t>17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61F472BC-E291-35C2-9102-EB191C75FD4A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5584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0" y="269776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conquista das terras incas 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951553322"/>
              </p:ext>
            </p:extLst>
          </p:nvPr>
        </p:nvGraphicFramePr>
        <p:xfrm>
          <a:off x="527244" y="1412776"/>
          <a:ext cx="11230323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37770" y="6486797"/>
            <a:ext cx="2844059" cy="365125"/>
          </a:xfrm>
        </p:spPr>
        <p:txBody>
          <a:bodyPr/>
          <a:lstStyle/>
          <a:p>
            <a:fld id="{71246778-5FF4-44D2-9695-35B1A0B4CDCA}" type="slidenum">
              <a:rPr lang="pt-BR" smtClean="0"/>
              <a:t>18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EF112E47-B1EA-7467-DA2A-218D97EF3B24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2390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413792"/>
            <a:ext cx="10969943" cy="1143000"/>
          </a:xfrm>
        </p:spPr>
        <p:txBody>
          <a:bodyPr>
            <a:no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Razões da conquista espanhola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978241" y="1772816"/>
            <a:ext cx="1036645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dirty="0">
                <a:latin typeface="Roboto" pitchFamily="2" charset="0"/>
                <a:ea typeface="Roboto" pitchFamily="2" charset="0"/>
              </a:rPr>
              <a:t>Segundo o historiador Matthew Restall, a conquista espanhola da América deveu-se a quatro fatores principais.</a:t>
            </a:r>
          </a:p>
          <a:p>
            <a:pPr algn="ctr"/>
            <a:endParaRPr lang="pt-BR" sz="25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614326277"/>
              </p:ext>
            </p:extLst>
          </p:nvPr>
        </p:nvGraphicFramePr>
        <p:xfrm>
          <a:off x="450320" y="3212976"/>
          <a:ext cx="11422294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21855" y="6486797"/>
            <a:ext cx="2844059" cy="365125"/>
          </a:xfrm>
        </p:spPr>
        <p:txBody>
          <a:bodyPr/>
          <a:lstStyle/>
          <a:p>
            <a:fld id="{71246778-5FF4-44D2-9695-35B1A0B4CDCA}" type="slidenum">
              <a:rPr lang="pt-BR" smtClean="0"/>
              <a:t>19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7;p15">
            <a:extLst>
              <a:ext uri="{FF2B5EF4-FFF2-40B4-BE49-F238E27FC236}">
                <a16:creationId xmlns:a16="http://schemas.microsoft.com/office/drawing/2014/main" id="{259242B9-08BE-F185-89C2-744D02F0037C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3175" y="13681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5557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388293"/>
            <a:ext cx="10969943" cy="1143000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Unidade 3 Formação do Estado Moderno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701924" y="1406961"/>
            <a:ext cx="885698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O fortalecimento do poder dos reis </a:t>
            </a:r>
          </a:p>
          <a:p>
            <a:pPr marL="342900" indent="-342900">
              <a:buFont typeface="Arial"/>
              <a:buChar char="•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O absolutismo </a:t>
            </a:r>
          </a:p>
          <a:p>
            <a:pPr marL="342900" indent="-342900">
              <a:buFont typeface="Arial"/>
              <a:buChar char="•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Característica do mercantilismo</a:t>
            </a:r>
          </a:p>
          <a:p>
            <a:pPr marL="342900" indent="-342900">
              <a:buFont typeface="Arial"/>
              <a:buChar char="•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A formação das monarquias ibéricas</a:t>
            </a:r>
          </a:p>
          <a:p>
            <a:pPr marL="342900" indent="-342900">
              <a:buFont typeface="Arial"/>
              <a:buChar char="•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O comércio de especiarias</a:t>
            </a:r>
          </a:p>
          <a:p>
            <a:pPr marL="342900" indent="-342900">
              <a:buFont typeface="Arial"/>
              <a:buChar char="•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As Grandes Navegações </a:t>
            </a:r>
          </a:p>
          <a:p>
            <a:pPr marL="342900" indent="-342900">
              <a:buFont typeface="Arial"/>
              <a:buChar char="•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A conquista das terras astecas</a:t>
            </a:r>
          </a:p>
          <a:p>
            <a:pPr marL="342900" indent="-342900">
              <a:buFont typeface="Arial"/>
              <a:buChar char="•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A conquista das terras incas</a:t>
            </a:r>
          </a:p>
          <a:p>
            <a:pPr marL="342900" indent="-342900">
              <a:buFont typeface="Arial"/>
              <a:buChar char="•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Novo olhar sobre as razões da conquista espanhola</a:t>
            </a:r>
          </a:p>
          <a:p>
            <a:pPr marL="342900" indent="-342900">
              <a:buFont typeface="Arial"/>
              <a:buChar char="•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América portuguesa: colonização</a:t>
            </a:r>
          </a:p>
          <a:p>
            <a:pPr marL="342900" indent="-342900">
              <a:buFont typeface="Arial"/>
              <a:buChar char="•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As disputas pela nova terra</a:t>
            </a:r>
          </a:p>
          <a:p>
            <a:pPr marL="342900" indent="-342900">
              <a:buFont typeface="Arial"/>
              <a:buChar char="•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O Governo-Geral </a:t>
            </a:r>
          </a:p>
          <a:p>
            <a:pPr marL="342900" indent="-342900">
              <a:buFont typeface="Arial"/>
              <a:buChar char="•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A economia colonial </a:t>
            </a:r>
          </a:p>
          <a:p>
            <a:pPr marL="342900" indent="-342900">
              <a:buFont typeface="Wingdings" pitchFamily="2" charset="2"/>
              <a:buChar char="ü"/>
            </a:pPr>
            <a:endParaRPr lang="pt-BR" sz="25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2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682D92B8-12D9-23B1-6E50-F9EB90AAE9A2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8574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135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7433" y="280987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Economia colonial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445281352"/>
              </p:ext>
            </p:extLst>
          </p:nvPr>
        </p:nvGraphicFramePr>
        <p:xfrm>
          <a:off x="719215" y="1397000"/>
          <a:ext cx="10846380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44766" y="6480526"/>
            <a:ext cx="2844059" cy="365125"/>
          </a:xfrm>
        </p:spPr>
        <p:txBody>
          <a:bodyPr/>
          <a:lstStyle/>
          <a:p>
            <a:fld id="{71246778-5FF4-44D2-9695-35B1A0B4CDCA}" type="slidenum">
              <a:rPr lang="pt-BR" smtClean="0"/>
              <a:t>20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F3EDF2A5-EB3A-A58B-1E69-D49C83F3E548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11115" y="10507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90052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369585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administração espanhola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199144" y="1267263"/>
            <a:ext cx="1017448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Inicialmente, o governo da Espanha transferiu a particulares o direito de explorar e de administrar as terras americanas.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Mais tarde, o governo cancelou essas concessões e criou os vice-reinados. </a:t>
            </a:r>
          </a:p>
          <a:p>
            <a:pPr algn="ctr"/>
            <a:endParaRPr lang="pt-BR" sz="25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6" name="Chave esquerda 5"/>
          <p:cNvSpPr/>
          <p:nvPr/>
        </p:nvSpPr>
        <p:spPr>
          <a:xfrm rot="5400000">
            <a:off x="3397274" y="1397418"/>
            <a:ext cx="1008112" cy="674817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have esquerda 6"/>
          <p:cNvSpPr/>
          <p:nvPr/>
        </p:nvSpPr>
        <p:spPr>
          <a:xfrm rot="5400000">
            <a:off x="9096078" y="3554771"/>
            <a:ext cx="1008112" cy="239964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7872392" y="3515892"/>
            <a:ext cx="34554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latin typeface="Roboto" pitchFamily="2" charset="0"/>
                <a:ea typeface="Roboto" pitchFamily="2" charset="0"/>
              </a:rPr>
              <a:t>Classes sociais na América hispânica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236169" y="3515892"/>
            <a:ext cx="39542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latin typeface="Roboto" pitchFamily="2" charset="0"/>
                <a:ea typeface="Roboto" pitchFamily="2" charset="0"/>
              </a:rPr>
              <a:t>Criação dos Vice-</a:t>
            </a:r>
          </a:p>
          <a:p>
            <a:pPr algn="ctr"/>
            <a:r>
              <a:rPr lang="pt-BR" sz="2200" b="1" dirty="0">
                <a:latin typeface="Roboto" pitchFamily="2" charset="0"/>
                <a:ea typeface="Roboto" pitchFamily="2" charset="0"/>
              </a:rPr>
              <a:t>-Reinados 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923514" y="4857968"/>
            <a:ext cx="689864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latin typeface="Roboto" pitchFamily="2" charset="0"/>
                <a:ea typeface="Roboto" pitchFamily="2" charset="0"/>
              </a:rPr>
              <a:t>Vice-Reinado de Nova Espanha (1535)</a:t>
            </a:r>
          </a:p>
          <a:p>
            <a:r>
              <a:rPr lang="pt-BR" sz="1900" dirty="0">
                <a:latin typeface="Roboto" pitchFamily="2" charset="0"/>
                <a:ea typeface="Roboto" pitchFamily="2" charset="0"/>
              </a:rPr>
              <a:t>Vice-Reinado do Peru (1542)</a:t>
            </a:r>
          </a:p>
          <a:p>
            <a:r>
              <a:rPr lang="pt-BR" sz="1900" dirty="0">
                <a:latin typeface="Roboto" pitchFamily="2" charset="0"/>
                <a:ea typeface="Roboto" pitchFamily="2" charset="0"/>
              </a:rPr>
              <a:t>Vice-Reinado de Nova Granada (séc. XVIII)</a:t>
            </a:r>
          </a:p>
          <a:p>
            <a:r>
              <a:rPr lang="pt-BR" sz="1900" dirty="0">
                <a:latin typeface="Roboto" pitchFamily="2" charset="0"/>
                <a:ea typeface="Roboto" pitchFamily="2" charset="0"/>
              </a:rPr>
              <a:t>Vice-Reinado do Rio da Prata (séc. XVIII)</a:t>
            </a:r>
          </a:p>
          <a:p>
            <a:endParaRPr lang="pt-BR" sz="19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8705887" y="4716800"/>
            <a:ext cx="320725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i="1" dirty="0">
                <a:latin typeface="Roboto" pitchFamily="2" charset="0"/>
                <a:ea typeface="Roboto" pitchFamily="2" charset="0"/>
              </a:rPr>
              <a:t>Chapetones</a:t>
            </a:r>
          </a:p>
          <a:p>
            <a:r>
              <a:rPr lang="pt-BR" sz="1900" i="1" dirty="0">
                <a:latin typeface="Roboto" pitchFamily="2" charset="0"/>
                <a:ea typeface="Roboto" pitchFamily="2" charset="0"/>
              </a:rPr>
              <a:t>Criollos </a:t>
            </a:r>
          </a:p>
          <a:p>
            <a:r>
              <a:rPr lang="pt-BR" sz="1900" dirty="0">
                <a:latin typeface="Roboto" pitchFamily="2" charset="0"/>
                <a:ea typeface="Roboto" pitchFamily="2" charset="0"/>
              </a:rPr>
              <a:t>Mestiços</a:t>
            </a:r>
          </a:p>
          <a:p>
            <a:r>
              <a:rPr lang="pt-BR" sz="1900" dirty="0">
                <a:latin typeface="Roboto" pitchFamily="2" charset="0"/>
                <a:ea typeface="Roboto" pitchFamily="2" charset="0"/>
              </a:rPr>
              <a:t>Indígenas</a:t>
            </a:r>
          </a:p>
          <a:p>
            <a:r>
              <a:rPr lang="pt-BR" sz="1900" dirty="0">
                <a:latin typeface="Roboto" pitchFamily="2" charset="0"/>
                <a:ea typeface="Roboto" pitchFamily="2" charset="0"/>
              </a:rPr>
              <a:t>Africanos escravizados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21</a:t>
            </a:fld>
            <a:endParaRPr lang="pt-BR" dirty="0"/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F0E42854-D17B-0125-F9C7-A0ECF63F02A5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3175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8271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485800"/>
            <a:ext cx="10969943" cy="1143000"/>
          </a:xfrm>
        </p:spPr>
        <p:txBody>
          <a:bodyPr>
            <a:no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Expedições, feitorias e pau-brasil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402872494"/>
              </p:ext>
            </p:extLst>
          </p:nvPr>
        </p:nvGraphicFramePr>
        <p:xfrm>
          <a:off x="335273" y="1613024"/>
          <a:ext cx="11422294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49737" y="6492875"/>
            <a:ext cx="2844059" cy="365125"/>
          </a:xfrm>
        </p:spPr>
        <p:txBody>
          <a:bodyPr/>
          <a:lstStyle/>
          <a:p>
            <a:fld id="{71246778-5FF4-44D2-9695-35B1A0B4CDCA}" type="slidenum">
              <a:rPr lang="pt-BR" smtClean="0"/>
              <a:t>22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D540DDC4-F435-7C8A-8C75-FC69A7D1AEB8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10217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4653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6527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As capitanias hereditárias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911187" y="1268760"/>
            <a:ext cx="108463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Para dar continuidade à colonização da América, </a:t>
            </a:r>
          </a:p>
          <a:p>
            <a:r>
              <a:rPr lang="pt-BR" sz="2500" dirty="0">
                <a:latin typeface="Roboto" pitchFamily="2" charset="0"/>
                <a:ea typeface="Roboto" pitchFamily="2" charset="0"/>
              </a:rPr>
              <a:t>D. João III dividiu o território em quinze capitanias hereditárias.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Doze donatários receberam essas terras. </a:t>
            </a:r>
          </a:p>
          <a:p>
            <a:pPr marL="342900" indent="-342900">
              <a:buFont typeface="Wingdings" pitchFamily="2" charset="2"/>
              <a:buChar char="ü"/>
            </a:pPr>
            <a:endParaRPr lang="pt-BR" sz="25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370692295"/>
              </p:ext>
            </p:extLst>
          </p:nvPr>
        </p:nvGraphicFramePr>
        <p:xfrm>
          <a:off x="1053852" y="2863968"/>
          <a:ext cx="9310609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23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7;p15">
            <a:extLst>
              <a:ext uri="{FF2B5EF4-FFF2-40B4-BE49-F238E27FC236}">
                <a16:creationId xmlns:a16="http://schemas.microsoft.com/office/drawing/2014/main" id="{2D9BD621-3EE8-2819-FF5B-19AF11C8F1EC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3175" y="17193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6623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2124" y="39182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 Governo-Geral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9215" y="1196752"/>
            <a:ext cx="105584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dirty="0">
                <a:latin typeface="Roboto" pitchFamily="2" charset="0"/>
                <a:ea typeface="Roboto" pitchFamily="2" charset="0"/>
              </a:rPr>
              <a:t>Diante do fracasso das capitanias hereditárias, o rei criou o Governo-Geral em 1548. 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538397297"/>
              </p:ext>
            </p:extLst>
          </p:nvPr>
        </p:nvGraphicFramePr>
        <p:xfrm>
          <a:off x="1693799" y="4581128"/>
          <a:ext cx="9406595" cy="2249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925261505"/>
              </p:ext>
            </p:extLst>
          </p:nvPr>
        </p:nvGraphicFramePr>
        <p:xfrm>
          <a:off x="719215" y="2291958"/>
          <a:ext cx="11230323" cy="2073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24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67;p15">
            <a:extLst>
              <a:ext uri="{FF2B5EF4-FFF2-40B4-BE49-F238E27FC236}">
                <a16:creationId xmlns:a16="http://schemas.microsoft.com/office/drawing/2014/main" id="{76F9CBFD-576A-7A0C-E98C-18D844E6607B}"/>
              </a:ext>
            </a:extLst>
          </p:cNvPr>
          <p:cNvPicPr preferRelativeResize="0"/>
          <p:nvPr/>
        </p:nvPicPr>
        <p:blipFill rotWithShape="1">
          <a:blip r:embed="rId12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2821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55890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Economia colonial portuguesa 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554294555"/>
              </p:ext>
            </p:extLst>
          </p:nvPr>
        </p:nvGraphicFramePr>
        <p:xfrm>
          <a:off x="335273" y="1124744"/>
          <a:ext cx="11614265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25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746EFA44-C899-58B8-5F3F-FD0EF5ECCCAF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3175" y="-1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76421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13792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sociedade colonial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812588" y="1484784"/>
            <a:ext cx="1084899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dirty="0">
                <a:latin typeface="Roboto" pitchFamily="2" charset="0"/>
                <a:ea typeface="Roboto" pitchFamily="2" charset="0"/>
              </a:rPr>
              <a:t>Além dos senhores de engenho, na sociedade colonial havia comerciantes, lavradores de cana, roceiros, vaqueiros, trabalhadores assalariados e escravizados.</a:t>
            </a:r>
          </a:p>
          <a:p>
            <a:pPr algn="ctr"/>
            <a:endParaRPr lang="pt-BR" sz="25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981521908"/>
              </p:ext>
            </p:extLst>
          </p:nvPr>
        </p:nvGraphicFramePr>
        <p:xfrm>
          <a:off x="431258" y="2924944"/>
          <a:ext cx="11230323" cy="370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26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7;p15">
            <a:extLst>
              <a:ext uri="{FF2B5EF4-FFF2-40B4-BE49-F238E27FC236}">
                <a16:creationId xmlns:a16="http://schemas.microsoft.com/office/drawing/2014/main" id="{68932632-EE8C-1109-1EA3-ADA0AE88E67C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-1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2825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296756"/>
            <a:ext cx="10969943" cy="1143000"/>
          </a:xfrm>
        </p:spPr>
        <p:txBody>
          <a:bodyPr>
            <a:noAutofit/>
          </a:bodyPr>
          <a:lstStyle/>
          <a:p>
            <a:r>
              <a:rPr lang="pt-BR" sz="4600" b="1" dirty="0">
                <a:latin typeface="Roboto" pitchFamily="2" charset="0"/>
                <a:ea typeface="Roboto" pitchFamily="2" charset="0"/>
              </a:rPr>
              <a:t>O fortalecimento do poder dos reis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3</a:t>
            </a:fld>
            <a:endParaRPr lang="pt-BR" dirty="0"/>
          </a:p>
        </p:txBody>
      </p:sp>
      <p:pic>
        <p:nvPicPr>
          <p:cNvPr id="1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89A75922-2698-91FE-D675-65E9087C81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0290640"/>
              </p:ext>
            </p:extLst>
          </p:nvPr>
        </p:nvGraphicFramePr>
        <p:xfrm>
          <a:off x="1989956" y="1439756"/>
          <a:ext cx="8053875" cy="5198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Google Shape;67;p15">
            <a:extLst>
              <a:ext uri="{FF2B5EF4-FFF2-40B4-BE49-F238E27FC236}">
                <a16:creationId xmlns:a16="http://schemas.microsoft.com/office/drawing/2014/main" id="{69E5B0B4-C136-CC6E-F589-A90F56A209AE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15768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4793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0EF5EB-F4F3-83DE-13D0-C398AEC11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Roboto" panose="02000000000000000000" pitchFamily="2" charset="0"/>
                <a:ea typeface="Roboto" panose="02000000000000000000" pitchFamily="2" charset="0"/>
              </a:rPr>
              <a:t>Formação do Estado Moderno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5854E5AE-A9D0-9AFF-2C4D-54BECD7E18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7605147"/>
              </p:ext>
            </p:extLst>
          </p:nvPr>
        </p:nvGraphicFramePr>
        <p:xfrm>
          <a:off x="609600" y="1600200"/>
          <a:ext cx="10969625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BAE0258-A866-A469-511D-116BABB4D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4</a:t>
            </a:fld>
            <a:endParaRPr lang="pt-BR" dirty="0"/>
          </a:p>
        </p:txBody>
      </p:sp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BC3901AC-BCEE-6372-CB52-BAEF6D1C7162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439334D5-2B0F-7B20-D312-281564B9F5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5256535"/>
              </p:ext>
            </p:extLst>
          </p:nvPr>
        </p:nvGraphicFramePr>
        <p:xfrm>
          <a:off x="2031471" y="1372995"/>
          <a:ext cx="8125883" cy="5417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2B7339EE-311F-C117-B889-D6A955C7E1F7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27773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1725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269776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monarquia inglesa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-100233" y="1312268"/>
            <a:ext cx="28795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>
                <a:latin typeface="Roboto" pitchFamily="2" charset="0"/>
                <a:ea typeface="Roboto" pitchFamily="2" charset="0"/>
              </a:rPr>
              <a:t>Guilherme I</a:t>
            </a:r>
          </a:p>
          <a:p>
            <a:pPr algn="ctr"/>
            <a:r>
              <a:rPr lang="pt-BR" sz="2500" b="1" dirty="0">
                <a:latin typeface="Roboto" pitchFamily="2" charset="0"/>
                <a:ea typeface="Roboto" pitchFamily="2" charset="0"/>
              </a:rPr>
              <a:t> (século XI)</a:t>
            </a:r>
          </a:p>
        </p:txBody>
      </p:sp>
      <p:sp>
        <p:nvSpPr>
          <p:cNvPr id="6" name="Chave esquerda 5"/>
          <p:cNvSpPr/>
          <p:nvPr/>
        </p:nvSpPr>
        <p:spPr>
          <a:xfrm>
            <a:off x="2572294" y="1212048"/>
            <a:ext cx="504844" cy="164088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933064" y="1221720"/>
            <a:ext cx="837581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Roboto" pitchFamily="2" charset="0"/>
                <a:ea typeface="Roboto" pitchFamily="2" charset="0"/>
              </a:rPr>
              <a:t>- Instituiu que os senhores feudais deveriam prestar juramento apenas ao rei. </a:t>
            </a:r>
          </a:p>
          <a:p>
            <a:r>
              <a:rPr lang="pt-BR" sz="2000" dirty="0">
                <a:latin typeface="Roboto" pitchFamily="2" charset="0"/>
                <a:ea typeface="Roboto" pitchFamily="2" charset="0"/>
              </a:rPr>
              <a:t>- Dividiu as terras inglesas em condados e nomeou funcionários para administrá-las. </a:t>
            </a:r>
          </a:p>
          <a:p>
            <a:r>
              <a:rPr lang="pt-BR" sz="2000" dirty="0">
                <a:latin typeface="Roboto" pitchFamily="2" charset="0"/>
                <a:ea typeface="Roboto" pitchFamily="2" charset="0"/>
              </a:rPr>
              <a:t>- Proibiu guerras particulares entre a nobreza.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-96386" y="2999894"/>
            <a:ext cx="28795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>
                <a:latin typeface="Roboto" pitchFamily="2" charset="0"/>
                <a:ea typeface="Roboto" pitchFamily="2" charset="0"/>
              </a:rPr>
              <a:t>Henrique II (1154-1189)</a:t>
            </a:r>
          </a:p>
        </p:txBody>
      </p:sp>
      <p:sp>
        <p:nvSpPr>
          <p:cNvPr id="10" name="Chave esquerda 9"/>
          <p:cNvSpPr/>
          <p:nvPr/>
        </p:nvSpPr>
        <p:spPr>
          <a:xfrm>
            <a:off x="2552606" y="2967863"/>
            <a:ext cx="461157" cy="105897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2843222" y="3011172"/>
            <a:ext cx="90103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Roboto" pitchFamily="2" charset="0"/>
                <a:ea typeface="Roboto" pitchFamily="2" charset="0"/>
              </a:rPr>
              <a:t>- Acelerou o processo de fortalecimento do poder real. </a:t>
            </a:r>
          </a:p>
          <a:p>
            <a:r>
              <a:rPr lang="pt-BR" sz="2000" dirty="0">
                <a:latin typeface="Roboto" pitchFamily="2" charset="0"/>
                <a:ea typeface="Roboto" pitchFamily="2" charset="0"/>
              </a:rPr>
              <a:t>- Exigiu que todas as questões fossem julgadas por tribunais reais e não pela nobreza. 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-56304" y="4100735"/>
            <a:ext cx="287957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>
                <a:latin typeface="Roboto" pitchFamily="2" charset="0"/>
                <a:ea typeface="Roboto" pitchFamily="2" charset="0"/>
              </a:rPr>
              <a:t>João Sem-</a:t>
            </a:r>
          </a:p>
          <a:p>
            <a:pPr algn="ctr"/>
            <a:r>
              <a:rPr lang="pt-BR" sz="2500" b="1" dirty="0">
                <a:latin typeface="Roboto" pitchFamily="2" charset="0"/>
                <a:ea typeface="Roboto" pitchFamily="2" charset="0"/>
              </a:rPr>
              <a:t>-Terra </a:t>
            </a:r>
          </a:p>
          <a:p>
            <a:pPr algn="ctr"/>
            <a:r>
              <a:rPr lang="pt-BR" sz="2500" b="1" dirty="0">
                <a:latin typeface="Roboto" pitchFamily="2" charset="0"/>
                <a:ea typeface="Roboto" pitchFamily="2" charset="0"/>
              </a:rPr>
              <a:t>(1199-1216)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-55094" y="5655632"/>
            <a:ext cx="28795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>
                <a:latin typeface="Roboto" pitchFamily="2" charset="0"/>
                <a:ea typeface="Roboto" pitchFamily="2" charset="0"/>
              </a:rPr>
              <a:t>Henrique III (1216-1272)</a:t>
            </a:r>
          </a:p>
        </p:txBody>
      </p:sp>
      <p:sp>
        <p:nvSpPr>
          <p:cNvPr id="15" name="Chave esquerda 14"/>
          <p:cNvSpPr/>
          <p:nvPr/>
        </p:nvSpPr>
        <p:spPr>
          <a:xfrm>
            <a:off x="2552606" y="4194497"/>
            <a:ext cx="543741" cy="115273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have esquerda 15"/>
          <p:cNvSpPr/>
          <p:nvPr/>
        </p:nvSpPr>
        <p:spPr>
          <a:xfrm>
            <a:off x="2545374" y="5557035"/>
            <a:ext cx="461157" cy="105897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2933065" y="4100734"/>
            <a:ext cx="89204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Roboto" pitchFamily="2" charset="0"/>
                <a:ea typeface="Roboto" pitchFamily="2" charset="0"/>
              </a:rPr>
              <a:t>- Determinou sucessivos aumentos de impostos para custear gastos militares.</a:t>
            </a:r>
          </a:p>
          <a:p>
            <a:r>
              <a:rPr lang="pt-BR" sz="2000" dirty="0">
                <a:latin typeface="Roboto" pitchFamily="2" charset="0"/>
                <a:ea typeface="Roboto" pitchFamily="2" charset="0"/>
              </a:rPr>
              <a:t>- Foi obrigado pela nobreza a assinar a Magna Carta (1215), limitando seu poder. </a:t>
            </a:r>
          </a:p>
          <a:p>
            <a:endParaRPr lang="pt-BR" sz="20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924838" y="5557035"/>
            <a:ext cx="92625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Roboto" pitchFamily="2" charset="0"/>
                <a:ea typeface="Roboto" pitchFamily="2" charset="0"/>
              </a:rPr>
              <a:t>- Impôs novos impostos. </a:t>
            </a:r>
          </a:p>
          <a:p>
            <a:r>
              <a:rPr lang="pt-BR" sz="2000" dirty="0">
                <a:latin typeface="Roboto" pitchFamily="2" charset="0"/>
                <a:ea typeface="Roboto" pitchFamily="2" charset="0"/>
              </a:rPr>
              <a:t>- Burguesia ganhou o direito de participar do Grande Conselho, que passou a se chamar Parlamento em 1265.</a:t>
            </a:r>
          </a:p>
          <a:p>
            <a:endParaRPr lang="pt-BR" sz="20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5</a:t>
            </a:fld>
            <a:endParaRPr lang="pt-BR" dirty="0"/>
          </a:p>
        </p:txBody>
      </p:sp>
      <p:pic>
        <p:nvPicPr>
          <p:cNvPr id="20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67;p15">
            <a:extLst>
              <a:ext uri="{FF2B5EF4-FFF2-40B4-BE49-F238E27FC236}">
                <a16:creationId xmlns:a16="http://schemas.microsoft.com/office/drawing/2014/main" id="{0BBADE0E-7DF2-CA1A-FCD2-F8EBCE64F478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9672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501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0" y="288879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monarquia francesa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90471" y="1312269"/>
            <a:ext cx="28795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>
                <a:latin typeface="Roboto" pitchFamily="2" charset="0"/>
                <a:ea typeface="Roboto" pitchFamily="2" charset="0"/>
              </a:rPr>
              <a:t>Felipe Augusto (1180-1223)</a:t>
            </a:r>
          </a:p>
        </p:txBody>
      </p:sp>
      <p:sp>
        <p:nvSpPr>
          <p:cNvPr id="5" name="Chave esquerda 4"/>
          <p:cNvSpPr/>
          <p:nvPr/>
        </p:nvSpPr>
        <p:spPr>
          <a:xfrm>
            <a:off x="2728610" y="3179357"/>
            <a:ext cx="654724" cy="1224308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165393" y="3290896"/>
            <a:ext cx="83758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Roboto" pitchFamily="2" charset="0"/>
                <a:ea typeface="Roboto" pitchFamily="2" charset="0"/>
              </a:rPr>
              <a:t>- Permitiu a todos que fossem condenados por um tribunal da nobreza recorrerem a um tribunal do rei. </a:t>
            </a:r>
          </a:p>
          <a:p>
            <a:r>
              <a:rPr lang="pt-BR" sz="2000" dirty="0">
                <a:latin typeface="Roboto" pitchFamily="2" charset="0"/>
                <a:ea typeface="Roboto" pitchFamily="2" charset="0"/>
              </a:rPr>
              <a:t>- Impôs uma moeda única para toda a França.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90471" y="3444784"/>
            <a:ext cx="28795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>
                <a:latin typeface="Roboto" pitchFamily="2" charset="0"/>
                <a:ea typeface="Roboto" pitchFamily="2" charset="0"/>
              </a:rPr>
              <a:t>Luís IX (1226-1270)</a:t>
            </a:r>
          </a:p>
        </p:txBody>
      </p:sp>
      <p:sp>
        <p:nvSpPr>
          <p:cNvPr id="8" name="Chave esquerda 7"/>
          <p:cNvSpPr/>
          <p:nvPr/>
        </p:nvSpPr>
        <p:spPr>
          <a:xfrm>
            <a:off x="2781862" y="1356064"/>
            <a:ext cx="504844" cy="1640888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3201823" y="1477233"/>
            <a:ext cx="83758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Roboto" pitchFamily="2" charset="0"/>
                <a:ea typeface="Roboto" pitchFamily="2" charset="0"/>
              </a:rPr>
              <a:t>- Conquistou feudos através de casamentos. </a:t>
            </a:r>
          </a:p>
          <a:p>
            <a:r>
              <a:rPr lang="pt-BR" sz="2000" dirty="0">
                <a:latin typeface="Roboto" pitchFamily="2" charset="0"/>
                <a:ea typeface="Roboto" pitchFamily="2" charset="0"/>
              </a:rPr>
              <a:t>- Comprou terras dos nobres e usou o exército para fortalecer seu poder.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92512" y="5149488"/>
            <a:ext cx="28795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>
                <a:latin typeface="Roboto" pitchFamily="2" charset="0"/>
                <a:ea typeface="Roboto" pitchFamily="2" charset="0"/>
              </a:rPr>
              <a:t>Felipe IV (1285-1314)</a:t>
            </a:r>
          </a:p>
        </p:txBody>
      </p:sp>
      <p:sp>
        <p:nvSpPr>
          <p:cNvPr id="11" name="Chave esquerda 10"/>
          <p:cNvSpPr/>
          <p:nvPr/>
        </p:nvSpPr>
        <p:spPr>
          <a:xfrm>
            <a:off x="2781862" y="5012381"/>
            <a:ext cx="504844" cy="1236776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3165393" y="5072545"/>
            <a:ext cx="83758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Roboto" pitchFamily="2" charset="0"/>
                <a:ea typeface="Roboto" pitchFamily="2" charset="0"/>
              </a:rPr>
              <a:t>- Exigiu que o clero também pagasse impostos. </a:t>
            </a:r>
          </a:p>
          <a:p>
            <a:r>
              <a:rPr lang="pt-BR" sz="2000" dirty="0">
                <a:latin typeface="Roboto" pitchFamily="2" charset="0"/>
                <a:ea typeface="Roboto" pitchFamily="2" charset="0"/>
              </a:rPr>
              <a:t>- O papa se negou e o rei convocou os Estados Gerais, que, em 1302, aprovaram sua decisão. </a:t>
            </a:r>
          </a:p>
          <a:p>
            <a:endParaRPr lang="pt-BR" sz="20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6</a:t>
            </a:fld>
            <a:endParaRPr lang="pt-BR" dirty="0"/>
          </a:p>
        </p:txBody>
      </p:sp>
      <p:pic>
        <p:nvPicPr>
          <p:cNvPr id="14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67;p15">
            <a:extLst>
              <a:ext uri="{FF2B5EF4-FFF2-40B4-BE49-F238E27FC236}">
                <a16:creationId xmlns:a16="http://schemas.microsoft.com/office/drawing/2014/main" id="{01F4D485-876B-54CB-D208-C12B31109F2B}"/>
              </a:ext>
            </a:extLst>
          </p:cNvPr>
          <p:cNvPicPr preferRelativeResize="0"/>
          <p:nvPr/>
        </p:nvPicPr>
        <p:blipFill rotWithShape="1">
          <a:blip r:embed="rId3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12567" y="-7632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0009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3455" y="197768"/>
            <a:ext cx="10969943" cy="1143000"/>
          </a:xfrm>
        </p:spPr>
        <p:txBody>
          <a:bodyPr>
            <a:noAutofit/>
          </a:bodyPr>
          <a:lstStyle/>
          <a:p>
            <a:br>
              <a:rPr lang="pt-BR" sz="4800" b="1" dirty="0">
                <a:latin typeface="Roboto" pitchFamily="2" charset="0"/>
                <a:ea typeface="Roboto" pitchFamily="2" charset="0"/>
              </a:rPr>
            </a:br>
            <a:r>
              <a:rPr lang="pt-BR" b="1" dirty="0">
                <a:latin typeface="Roboto" pitchFamily="2" charset="0"/>
                <a:ea typeface="Roboto" pitchFamily="2" charset="0"/>
              </a:rPr>
              <a:t>O absolutismo</a:t>
            </a:r>
            <a:br>
              <a:rPr lang="pt-BR" sz="4800" b="1" dirty="0">
                <a:latin typeface="Roboto" pitchFamily="2" charset="0"/>
                <a:ea typeface="Roboto" pitchFamily="2" charset="0"/>
              </a:rPr>
            </a:br>
            <a:endParaRPr lang="pt-BR" sz="4800" b="1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103158" y="1055058"/>
            <a:ext cx="105584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Roboto" pitchFamily="2" charset="0"/>
                <a:ea typeface="Roboto" pitchFamily="2" charset="0"/>
              </a:rPr>
              <a:t>Regime caracterizado por uma grande concentração de poder nas mãos do rei.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048683846"/>
              </p:ext>
            </p:extLst>
          </p:nvPr>
        </p:nvGraphicFramePr>
        <p:xfrm>
          <a:off x="335273" y="1772816"/>
          <a:ext cx="11614265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7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7;p15">
            <a:extLst>
              <a:ext uri="{FF2B5EF4-FFF2-40B4-BE49-F238E27FC236}">
                <a16:creationId xmlns:a16="http://schemas.microsoft.com/office/drawing/2014/main" id="{CAD74286-EAA7-1DA8-E8DC-BC3E35224A77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-3928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3684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Mercantilismo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23230" y="1196752"/>
            <a:ext cx="11565595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Roboto" pitchFamily="2" charset="0"/>
                <a:ea typeface="Roboto" pitchFamily="2" charset="0"/>
              </a:rPr>
              <a:t>As monarquias absolutistas europeias adotaram um conjunto de ideias e práticas econômicas, chamadas mercantilismo.</a:t>
            </a:r>
          </a:p>
          <a:p>
            <a:pPr algn="ctr"/>
            <a:endParaRPr lang="pt-BR" sz="25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587198788"/>
              </p:ext>
            </p:extLst>
          </p:nvPr>
        </p:nvGraphicFramePr>
        <p:xfrm>
          <a:off x="0" y="2525708"/>
          <a:ext cx="11853552" cy="4143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8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7;p15">
            <a:extLst>
              <a:ext uri="{FF2B5EF4-FFF2-40B4-BE49-F238E27FC236}">
                <a16:creationId xmlns:a16="http://schemas.microsoft.com/office/drawing/2014/main" id="{8186C53B-60A9-7012-5188-E46C78C0C875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3175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8817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226" y="2060848"/>
            <a:ext cx="7636391" cy="4355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510811" y="2060849"/>
            <a:ext cx="4040414" cy="246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>
                <a:latin typeface="Roboto" pitchFamily="2" charset="0"/>
                <a:ea typeface="Roboto" pitchFamily="2" charset="0"/>
              </a:rPr>
              <a:t>Tanto a monarquia portuguesa quanto a monarquia espanhola se formaram durante as lutas dos cristãos para expulsar os árabes muçulmanos da Península Ibérica.</a:t>
            </a:r>
          </a:p>
          <a:p>
            <a:pPr algn="ctr"/>
            <a:endParaRPr lang="pt-BR" sz="2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68219" y="509771"/>
            <a:ext cx="11678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atin typeface="Roboto" pitchFamily="2" charset="0"/>
                <a:ea typeface="Roboto" pitchFamily="2" charset="0"/>
              </a:rPr>
              <a:t>A formação das monarquias ibéricas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15201" y="5442512"/>
            <a:ext cx="373602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900" dirty="0">
                <a:latin typeface="Roboto" pitchFamily="2" charset="0"/>
                <a:ea typeface="Roboto" pitchFamily="2" charset="0"/>
              </a:rPr>
              <a:t>Fonte: HILGEMANN, W.; KINDER, H. </a:t>
            </a:r>
            <a:r>
              <a:rPr lang="pt-BR" sz="1900" b="1" dirty="0">
                <a:latin typeface="Roboto" pitchFamily="2" charset="0"/>
                <a:ea typeface="Roboto" pitchFamily="2" charset="0"/>
              </a:rPr>
              <a:t>Atlas historique</a:t>
            </a:r>
            <a:r>
              <a:rPr lang="pt-BR" sz="1900" dirty="0">
                <a:latin typeface="Roboto" pitchFamily="2" charset="0"/>
                <a:ea typeface="Roboto" pitchFamily="2" charset="0"/>
              </a:rPr>
              <a:t>. Paris: Perrin, 1992. p. 182.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344766" y="6492875"/>
            <a:ext cx="2844059" cy="365125"/>
          </a:xfrm>
        </p:spPr>
        <p:txBody>
          <a:bodyPr/>
          <a:lstStyle/>
          <a:p>
            <a:fld id="{71246778-5FF4-44D2-9695-35B1A0B4CDCA}" type="slidenum">
              <a:rPr lang="pt-BR" smtClean="0"/>
              <a:t>9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3F1B2AA6-5659-57B3-616E-0FE01858CBDE}"/>
              </a:ext>
            </a:extLst>
          </p:cNvPr>
          <p:cNvPicPr preferRelativeResize="0"/>
          <p:nvPr/>
        </p:nvPicPr>
        <p:blipFill rotWithShape="1">
          <a:blip r:embed="rId3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11555" y="21087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73420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6109</TotalTime>
  <Words>1612</Words>
  <Application>Microsoft Office PowerPoint</Application>
  <PresentationFormat>Personalizar</PresentationFormat>
  <Paragraphs>243</Paragraphs>
  <Slides>26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1" baseType="lpstr">
      <vt:lpstr>Arial</vt:lpstr>
      <vt:lpstr>Calibri</vt:lpstr>
      <vt:lpstr>Roboto</vt:lpstr>
      <vt:lpstr>Wingdings</vt:lpstr>
      <vt:lpstr>Tema do Office</vt:lpstr>
      <vt:lpstr>Apresentação do PowerPoint</vt:lpstr>
      <vt:lpstr>Unidade 3 Formação do Estado Moderno </vt:lpstr>
      <vt:lpstr>O fortalecimento do poder dos reis</vt:lpstr>
      <vt:lpstr>Formação do Estado Moderno</vt:lpstr>
      <vt:lpstr>A monarquia inglesa</vt:lpstr>
      <vt:lpstr>A monarquia francesa</vt:lpstr>
      <vt:lpstr> O absolutismo </vt:lpstr>
      <vt:lpstr>Mercantilismo </vt:lpstr>
      <vt:lpstr>Apresentação do PowerPoint</vt:lpstr>
      <vt:lpstr>Reino de Portugal</vt:lpstr>
      <vt:lpstr>A formação da Espanha</vt:lpstr>
      <vt:lpstr>O comércio de especiarias </vt:lpstr>
      <vt:lpstr>Portugal e as Grandes Navegações  </vt:lpstr>
      <vt:lpstr>As navegações espanholas </vt:lpstr>
      <vt:lpstr>Apresentação do PowerPoint</vt:lpstr>
      <vt:lpstr>Outros europeus</vt:lpstr>
      <vt:lpstr>A conquista das terras astecas</vt:lpstr>
      <vt:lpstr>A conquista das terras incas </vt:lpstr>
      <vt:lpstr>Razões da conquista espanhola</vt:lpstr>
      <vt:lpstr>Economia colonial</vt:lpstr>
      <vt:lpstr>A administração espanhola </vt:lpstr>
      <vt:lpstr>Expedições, feitorias e pau-brasil</vt:lpstr>
      <vt:lpstr>As capitanias hereditárias</vt:lpstr>
      <vt:lpstr>O Governo-Geral</vt:lpstr>
      <vt:lpstr>Economia colonial portuguesa </vt:lpstr>
      <vt:lpstr>A sociedade colonial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1</dc:title>
  <dc:creator>Jaqueline Martinho</dc:creator>
  <cp:lastModifiedBy> </cp:lastModifiedBy>
  <cp:revision>245</cp:revision>
  <dcterms:created xsi:type="dcterms:W3CDTF">2019-06-26T03:03:43Z</dcterms:created>
  <dcterms:modified xsi:type="dcterms:W3CDTF">2023-06-02T19:37:58Z</dcterms:modified>
</cp:coreProperties>
</file>