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267" r:id="rId3"/>
    <p:sldId id="268" r:id="rId4"/>
    <p:sldId id="282" r:id="rId5"/>
    <p:sldId id="269" r:id="rId6"/>
    <p:sldId id="283" r:id="rId7"/>
    <p:sldId id="270" r:id="rId8"/>
    <p:sldId id="271" r:id="rId9"/>
    <p:sldId id="345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094C4FA-BF1A-4C98-92EE-64E043DE22B7}">
          <p14:sldIdLst>
            <p14:sldId id="339"/>
            <p14:sldId id="267"/>
            <p14:sldId id="268"/>
            <p14:sldId id="282"/>
            <p14:sldId id="269"/>
            <p14:sldId id="283"/>
            <p14:sldId id="270"/>
            <p14:sldId id="271"/>
            <p14:sldId id="345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e Cristina Thahira" initials="RCT" lastIdx="12" clrIdx="0"/>
  <p:cmAuthor id="2" name="Fernanda Guerriero Antunes" initials="FGA" lastIdx="70" clrIdx="1"/>
  <p:cmAuthor id="3" name="Lilian Semenichin Nogueira" initials="LSN" lastIdx="49" clrIdx="2"/>
  <p:cmAuthor id="4" name="Marcia Takeuchi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3671" autoAdjust="0"/>
  </p:normalViewPr>
  <p:slideViewPr>
    <p:cSldViewPr>
      <p:cViewPr varScale="1">
        <p:scale>
          <a:sx n="68" d="100"/>
          <a:sy n="68" d="100"/>
        </p:scale>
        <p:origin x="846" y="66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50FD0-44E9-4486-A3F2-DFD9CDBBAB2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34B1CFB-7C02-461D-9007-15FA21DE4949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Expansão da área de cultivo</a:t>
          </a:r>
        </a:p>
      </dgm:t>
    </dgm:pt>
    <dgm:pt modelId="{642F4979-8FE3-486E-96FB-E425C2E6859D}" type="parTrans" cxnId="{C7E5C7D9-4FAE-4C08-9D9B-FBF671CD800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299DCE0-65E7-4D25-912A-76001CB83CFF}" type="sibTrans" cxnId="{C7E5C7D9-4FAE-4C08-9D9B-FBF671CD800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CAC7BF2-A7DF-4AD8-978E-669756F2AEBC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Inovações técnicas</a:t>
          </a:r>
        </a:p>
      </dgm:t>
    </dgm:pt>
    <dgm:pt modelId="{11864C31-3DAF-44C9-9962-5DB899A4EF7D}" type="parTrans" cxnId="{193AF872-D6DF-4F17-9BD5-9FB3564304A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1E17B4F-7CD4-4DAE-BA79-B19C297EC66C}" type="sibTrans" cxnId="{193AF872-D6DF-4F17-9BD5-9FB3564304A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4222BC1-E17B-4853-A8D8-07456BDDE37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Mudanças significativas pelas quais passou a Europa feudal a partir do século XI</a:t>
          </a:r>
        </a:p>
      </dgm:t>
    </dgm:pt>
    <dgm:pt modelId="{62167B36-2EAD-4A19-A65B-F40A59F5150F}" type="sibTrans" cxnId="{B982E6FB-4F70-497B-A27D-C33382EDE2B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B9F1AC3D-A29D-48C5-AEC9-F1F51160F46E}" type="parTrans" cxnId="{B982E6FB-4F70-497B-A27D-C33382EDE2B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304924CA-53FB-4D1F-BA50-7F6AED89D91E}" type="pres">
      <dgm:prSet presAssocID="{15250FD0-44E9-4486-A3F2-DFD9CDBBAB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C73604-65F2-4D20-9BFD-5117F7E73378}" type="pres">
      <dgm:prSet presAssocID="{14222BC1-E17B-4853-A8D8-07456BDDE37B}" presName="hierRoot1" presStyleCnt="0">
        <dgm:presLayoutVars>
          <dgm:hierBranch val="init"/>
        </dgm:presLayoutVars>
      </dgm:prSet>
      <dgm:spPr/>
    </dgm:pt>
    <dgm:pt modelId="{FEC05B39-7F35-4EFB-B13F-8D945E14C344}" type="pres">
      <dgm:prSet presAssocID="{14222BC1-E17B-4853-A8D8-07456BDDE37B}" presName="rootComposite1" presStyleCnt="0"/>
      <dgm:spPr/>
    </dgm:pt>
    <dgm:pt modelId="{231312E0-1267-443B-9A09-FE994AD6FFE3}" type="pres">
      <dgm:prSet presAssocID="{14222BC1-E17B-4853-A8D8-07456BDDE37B}" presName="rootText1" presStyleLbl="node0" presStyleIdx="0" presStyleCnt="1" custScaleX="242648" custScaleY="52522" custLinFactNeighborX="-302" custLinFactNeighborY="-79422">
        <dgm:presLayoutVars>
          <dgm:chPref val="3"/>
        </dgm:presLayoutVars>
      </dgm:prSet>
      <dgm:spPr/>
    </dgm:pt>
    <dgm:pt modelId="{FD0F9792-1D7F-40A3-87DF-9BBFB07A0BA8}" type="pres">
      <dgm:prSet presAssocID="{14222BC1-E17B-4853-A8D8-07456BDDE37B}" presName="rootConnector1" presStyleLbl="node1" presStyleIdx="0" presStyleCnt="0"/>
      <dgm:spPr/>
    </dgm:pt>
    <dgm:pt modelId="{B8375D78-8BC2-49FF-ACF2-1499715802C0}" type="pres">
      <dgm:prSet presAssocID="{14222BC1-E17B-4853-A8D8-07456BDDE37B}" presName="hierChild2" presStyleCnt="0"/>
      <dgm:spPr/>
    </dgm:pt>
    <dgm:pt modelId="{DB67056B-6B4B-4CBA-8B54-4CB6F8533C71}" type="pres">
      <dgm:prSet presAssocID="{642F4979-8FE3-486E-96FB-E425C2E6859D}" presName="Name37" presStyleLbl="parChTrans1D2" presStyleIdx="0" presStyleCnt="2"/>
      <dgm:spPr/>
    </dgm:pt>
    <dgm:pt modelId="{FBF1DAE4-8EFA-4106-985A-798A1A072DDA}" type="pres">
      <dgm:prSet presAssocID="{E34B1CFB-7C02-461D-9007-15FA21DE4949}" presName="hierRoot2" presStyleCnt="0">
        <dgm:presLayoutVars>
          <dgm:hierBranch val="init"/>
        </dgm:presLayoutVars>
      </dgm:prSet>
      <dgm:spPr/>
    </dgm:pt>
    <dgm:pt modelId="{FC5509AB-C3EC-413F-A2B5-D1FE4BA40D2F}" type="pres">
      <dgm:prSet presAssocID="{E34B1CFB-7C02-461D-9007-15FA21DE4949}" presName="rootComposite" presStyleCnt="0"/>
      <dgm:spPr/>
    </dgm:pt>
    <dgm:pt modelId="{48E55A2F-9353-452B-9D77-9262779B75F2}" type="pres">
      <dgm:prSet presAssocID="{E34B1CFB-7C02-461D-9007-15FA21DE4949}" presName="rootText" presStyleLbl="node2" presStyleIdx="0" presStyleCnt="2" custScaleX="117577" custScaleY="50016" custLinFactNeighborX="2068" custLinFactNeighborY="-79422">
        <dgm:presLayoutVars>
          <dgm:chPref val="3"/>
        </dgm:presLayoutVars>
      </dgm:prSet>
      <dgm:spPr/>
    </dgm:pt>
    <dgm:pt modelId="{2351FBFB-C27B-4FE1-9BD8-5BBFC3F93D18}" type="pres">
      <dgm:prSet presAssocID="{E34B1CFB-7C02-461D-9007-15FA21DE4949}" presName="rootConnector" presStyleLbl="node2" presStyleIdx="0" presStyleCnt="2"/>
      <dgm:spPr/>
    </dgm:pt>
    <dgm:pt modelId="{2784F54A-4BC8-44F0-8CDC-D025EE7B3768}" type="pres">
      <dgm:prSet presAssocID="{E34B1CFB-7C02-461D-9007-15FA21DE4949}" presName="hierChild4" presStyleCnt="0"/>
      <dgm:spPr/>
    </dgm:pt>
    <dgm:pt modelId="{9F4ED2F6-6554-4A46-BBEC-ECA434821EC5}" type="pres">
      <dgm:prSet presAssocID="{E34B1CFB-7C02-461D-9007-15FA21DE4949}" presName="hierChild5" presStyleCnt="0"/>
      <dgm:spPr/>
    </dgm:pt>
    <dgm:pt modelId="{582E4111-0815-4BAB-B750-EF1BC0881B69}" type="pres">
      <dgm:prSet presAssocID="{11864C31-3DAF-44C9-9962-5DB899A4EF7D}" presName="Name37" presStyleLbl="parChTrans1D2" presStyleIdx="1" presStyleCnt="2"/>
      <dgm:spPr/>
    </dgm:pt>
    <dgm:pt modelId="{E2A6E533-CC18-4438-A862-C97C503D0940}" type="pres">
      <dgm:prSet presAssocID="{5CAC7BF2-A7DF-4AD8-978E-669756F2AEBC}" presName="hierRoot2" presStyleCnt="0">
        <dgm:presLayoutVars>
          <dgm:hierBranch val="init"/>
        </dgm:presLayoutVars>
      </dgm:prSet>
      <dgm:spPr/>
    </dgm:pt>
    <dgm:pt modelId="{BD1AB4CA-20B8-48E0-801F-92407FF9DD5C}" type="pres">
      <dgm:prSet presAssocID="{5CAC7BF2-A7DF-4AD8-978E-669756F2AEBC}" presName="rootComposite" presStyleCnt="0"/>
      <dgm:spPr/>
    </dgm:pt>
    <dgm:pt modelId="{9ECC2507-9191-40C5-BA6D-201D01C099C5}" type="pres">
      <dgm:prSet presAssocID="{5CAC7BF2-A7DF-4AD8-978E-669756F2AEBC}" presName="rootText" presStyleLbl="node2" presStyleIdx="1" presStyleCnt="2" custScaleX="117577" custScaleY="50016" custLinFactNeighborX="-302" custLinFactNeighborY="-79422">
        <dgm:presLayoutVars>
          <dgm:chPref val="3"/>
        </dgm:presLayoutVars>
      </dgm:prSet>
      <dgm:spPr/>
    </dgm:pt>
    <dgm:pt modelId="{F10D8EF5-D2AB-4F6C-814E-5921B23AAFFC}" type="pres">
      <dgm:prSet presAssocID="{5CAC7BF2-A7DF-4AD8-978E-669756F2AEBC}" presName="rootConnector" presStyleLbl="node2" presStyleIdx="1" presStyleCnt="2"/>
      <dgm:spPr/>
    </dgm:pt>
    <dgm:pt modelId="{D66912E3-8B3E-422E-ACB2-C951F2AEABC7}" type="pres">
      <dgm:prSet presAssocID="{5CAC7BF2-A7DF-4AD8-978E-669756F2AEBC}" presName="hierChild4" presStyleCnt="0"/>
      <dgm:spPr/>
    </dgm:pt>
    <dgm:pt modelId="{D1DD954E-5124-4A0E-90F9-0228116BE7CA}" type="pres">
      <dgm:prSet presAssocID="{5CAC7BF2-A7DF-4AD8-978E-669756F2AEBC}" presName="hierChild5" presStyleCnt="0"/>
      <dgm:spPr/>
    </dgm:pt>
    <dgm:pt modelId="{70931A8C-476B-4E83-83ED-C46E10F52224}" type="pres">
      <dgm:prSet presAssocID="{14222BC1-E17B-4853-A8D8-07456BDDE37B}" presName="hierChild3" presStyleCnt="0"/>
      <dgm:spPr/>
    </dgm:pt>
  </dgm:ptLst>
  <dgm:cxnLst>
    <dgm:cxn modelId="{E4495008-C406-4CAA-8F64-AD111F1A34B0}" type="presOf" srcId="{15250FD0-44E9-4486-A3F2-DFD9CDBBAB27}" destId="{304924CA-53FB-4D1F-BA50-7F6AED89D91E}" srcOrd="0" destOrd="0" presId="urn:microsoft.com/office/officeart/2005/8/layout/orgChart1"/>
    <dgm:cxn modelId="{6D799334-777C-45A4-93F1-91DF3FEA4FCD}" type="presOf" srcId="{11864C31-3DAF-44C9-9962-5DB899A4EF7D}" destId="{582E4111-0815-4BAB-B750-EF1BC0881B69}" srcOrd="0" destOrd="0" presId="urn:microsoft.com/office/officeart/2005/8/layout/orgChart1"/>
    <dgm:cxn modelId="{EE10CA5B-7A6C-4584-BCEF-9C2952E30CF5}" type="presOf" srcId="{642F4979-8FE3-486E-96FB-E425C2E6859D}" destId="{DB67056B-6B4B-4CBA-8B54-4CB6F8533C71}" srcOrd="0" destOrd="0" presId="urn:microsoft.com/office/officeart/2005/8/layout/orgChart1"/>
    <dgm:cxn modelId="{BB2F555D-C606-4BA7-B32E-B7F39069DC15}" type="presOf" srcId="{14222BC1-E17B-4853-A8D8-07456BDDE37B}" destId="{231312E0-1267-443B-9A09-FE994AD6FFE3}" srcOrd="0" destOrd="0" presId="urn:microsoft.com/office/officeart/2005/8/layout/orgChart1"/>
    <dgm:cxn modelId="{193AF872-D6DF-4F17-9BD5-9FB3564304A6}" srcId="{14222BC1-E17B-4853-A8D8-07456BDDE37B}" destId="{5CAC7BF2-A7DF-4AD8-978E-669756F2AEBC}" srcOrd="1" destOrd="0" parTransId="{11864C31-3DAF-44C9-9962-5DB899A4EF7D}" sibTransId="{51E17B4F-7CD4-4DAE-BA79-B19C297EC66C}"/>
    <dgm:cxn modelId="{773BCC59-028C-4376-BD2F-42FE31D12917}" type="presOf" srcId="{5CAC7BF2-A7DF-4AD8-978E-669756F2AEBC}" destId="{9ECC2507-9191-40C5-BA6D-201D01C099C5}" srcOrd="0" destOrd="0" presId="urn:microsoft.com/office/officeart/2005/8/layout/orgChart1"/>
    <dgm:cxn modelId="{31A03085-A309-4A6F-875A-F3B48A2560F8}" type="presOf" srcId="{E34B1CFB-7C02-461D-9007-15FA21DE4949}" destId="{48E55A2F-9353-452B-9D77-9262779B75F2}" srcOrd="0" destOrd="0" presId="urn:microsoft.com/office/officeart/2005/8/layout/orgChart1"/>
    <dgm:cxn modelId="{600321A2-656E-48FE-87CA-97AC20C0E985}" type="presOf" srcId="{E34B1CFB-7C02-461D-9007-15FA21DE4949}" destId="{2351FBFB-C27B-4FE1-9BD8-5BBFC3F93D18}" srcOrd="1" destOrd="0" presId="urn:microsoft.com/office/officeart/2005/8/layout/orgChart1"/>
    <dgm:cxn modelId="{CEE8DEAF-A84C-44EC-A04D-A38D6AA218C5}" type="presOf" srcId="{14222BC1-E17B-4853-A8D8-07456BDDE37B}" destId="{FD0F9792-1D7F-40A3-87DF-9BBFB07A0BA8}" srcOrd="1" destOrd="0" presId="urn:microsoft.com/office/officeart/2005/8/layout/orgChart1"/>
    <dgm:cxn modelId="{C7E5C7D9-4FAE-4C08-9D9B-FBF671CD800A}" srcId="{14222BC1-E17B-4853-A8D8-07456BDDE37B}" destId="{E34B1CFB-7C02-461D-9007-15FA21DE4949}" srcOrd="0" destOrd="0" parTransId="{642F4979-8FE3-486E-96FB-E425C2E6859D}" sibTransId="{1299DCE0-65E7-4D25-912A-76001CB83CFF}"/>
    <dgm:cxn modelId="{CDFCD6F7-3A2D-4855-8EDF-F2F00B32D084}" type="presOf" srcId="{5CAC7BF2-A7DF-4AD8-978E-669756F2AEBC}" destId="{F10D8EF5-D2AB-4F6C-814E-5921B23AAFFC}" srcOrd="1" destOrd="0" presId="urn:microsoft.com/office/officeart/2005/8/layout/orgChart1"/>
    <dgm:cxn modelId="{B982E6FB-4F70-497B-A27D-C33382EDE2BB}" srcId="{15250FD0-44E9-4486-A3F2-DFD9CDBBAB27}" destId="{14222BC1-E17B-4853-A8D8-07456BDDE37B}" srcOrd="0" destOrd="0" parTransId="{B9F1AC3D-A29D-48C5-AEC9-F1F51160F46E}" sibTransId="{62167B36-2EAD-4A19-A65B-F40A59F5150F}"/>
    <dgm:cxn modelId="{452253E2-B719-4DFE-AE81-8BBD05C71895}" type="presParOf" srcId="{304924CA-53FB-4D1F-BA50-7F6AED89D91E}" destId="{02C73604-65F2-4D20-9BFD-5117F7E73378}" srcOrd="0" destOrd="0" presId="urn:microsoft.com/office/officeart/2005/8/layout/orgChart1"/>
    <dgm:cxn modelId="{22C8E789-3F2A-4CD8-84A7-79A80165E914}" type="presParOf" srcId="{02C73604-65F2-4D20-9BFD-5117F7E73378}" destId="{FEC05B39-7F35-4EFB-B13F-8D945E14C344}" srcOrd="0" destOrd="0" presId="urn:microsoft.com/office/officeart/2005/8/layout/orgChart1"/>
    <dgm:cxn modelId="{923F2785-058B-481E-BADF-92D14DECADBB}" type="presParOf" srcId="{FEC05B39-7F35-4EFB-B13F-8D945E14C344}" destId="{231312E0-1267-443B-9A09-FE994AD6FFE3}" srcOrd="0" destOrd="0" presId="urn:microsoft.com/office/officeart/2005/8/layout/orgChart1"/>
    <dgm:cxn modelId="{2A956465-77E4-460D-8250-4D89FA9E17DF}" type="presParOf" srcId="{FEC05B39-7F35-4EFB-B13F-8D945E14C344}" destId="{FD0F9792-1D7F-40A3-87DF-9BBFB07A0BA8}" srcOrd="1" destOrd="0" presId="urn:microsoft.com/office/officeart/2005/8/layout/orgChart1"/>
    <dgm:cxn modelId="{0D875E69-4A38-4C86-9B28-4C4900EAC698}" type="presParOf" srcId="{02C73604-65F2-4D20-9BFD-5117F7E73378}" destId="{B8375D78-8BC2-49FF-ACF2-1499715802C0}" srcOrd="1" destOrd="0" presId="urn:microsoft.com/office/officeart/2005/8/layout/orgChart1"/>
    <dgm:cxn modelId="{0507AEF6-EA8F-423E-AC35-60EE1ADFB736}" type="presParOf" srcId="{B8375D78-8BC2-49FF-ACF2-1499715802C0}" destId="{DB67056B-6B4B-4CBA-8B54-4CB6F8533C71}" srcOrd="0" destOrd="0" presId="urn:microsoft.com/office/officeart/2005/8/layout/orgChart1"/>
    <dgm:cxn modelId="{1F27DCFA-5657-47CB-8035-43706DDE54CC}" type="presParOf" srcId="{B8375D78-8BC2-49FF-ACF2-1499715802C0}" destId="{FBF1DAE4-8EFA-4106-985A-798A1A072DDA}" srcOrd="1" destOrd="0" presId="urn:microsoft.com/office/officeart/2005/8/layout/orgChart1"/>
    <dgm:cxn modelId="{F51DD864-9A96-4161-A902-16EB13278A76}" type="presParOf" srcId="{FBF1DAE4-8EFA-4106-985A-798A1A072DDA}" destId="{FC5509AB-C3EC-413F-A2B5-D1FE4BA40D2F}" srcOrd="0" destOrd="0" presId="urn:microsoft.com/office/officeart/2005/8/layout/orgChart1"/>
    <dgm:cxn modelId="{40EA6A0C-F921-4BD5-B053-CFBB9A82CCD5}" type="presParOf" srcId="{FC5509AB-C3EC-413F-A2B5-D1FE4BA40D2F}" destId="{48E55A2F-9353-452B-9D77-9262779B75F2}" srcOrd="0" destOrd="0" presId="urn:microsoft.com/office/officeart/2005/8/layout/orgChart1"/>
    <dgm:cxn modelId="{8E29F8C0-5FDC-44AF-A9C6-18B33E5E74A6}" type="presParOf" srcId="{FC5509AB-C3EC-413F-A2B5-D1FE4BA40D2F}" destId="{2351FBFB-C27B-4FE1-9BD8-5BBFC3F93D18}" srcOrd="1" destOrd="0" presId="urn:microsoft.com/office/officeart/2005/8/layout/orgChart1"/>
    <dgm:cxn modelId="{CA6F9B93-4C85-4AA2-BF1D-5F49387C82ED}" type="presParOf" srcId="{FBF1DAE4-8EFA-4106-985A-798A1A072DDA}" destId="{2784F54A-4BC8-44F0-8CDC-D025EE7B3768}" srcOrd="1" destOrd="0" presId="urn:microsoft.com/office/officeart/2005/8/layout/orgChart1"/>
    <dgm:cxn modelId="{62D93405-65B7-4D4C-8073-98CFD0B8E077}" type="presParOf" srcId="{FBF1DAE4-8EFA-4106-985A-798A1A072DDA}" destId="{9F4ED2F6-6554-4A46-BBEC-ECA434821EC5}" srcOrd="2" destOrd="0" presId="urn:microsoft.com/office/officeart/2005/8/layout/orgChart1"/>
    <dgm:cxn modelId="{133A4ED1-EE26-465B-B680-3B89C61EA2A7}" type="presParOf" srcId="{B8375D78-8BC2-49FF-ACF2-1499715802C0}" destId="{582E4111-0815-4BAB-B750-EF1BC0881B69}" srcOrd="2" destOrd="0" presId="urn:microsoft.com/office/officeart/2005/8/layout/orgChart1"/>
    <dgm:cxn modelId="{41CCD2FA-9D33-4476-9DDE-0DBBE7A91580}" type="presParOf" srcId="{B8375D78-8BC2-49FF-ACF2-1499715802C0}" destId="{E2A6E533-CC18-4438-A862-C97C503D0940}" srcOrd="3" destOrd="0" presId="urn:microsoft.com/office/officeart/2005/8/layout/orgChart1"/>
    <dgm:cxn modelId="{65F538F2-9E5E-41C8-95E8-B259C0541866}" type="presParOf" srcId="{E2A6E533-CC18-4438-A862-C97C503D0940}" destId="{BD1AB4CA-20B8-48E0-801F-92407FF9DD5C}" srcOrd="0" destOrd="0" presId="urn:microsoft.com/office/officeart/2005/8/layout/orgChart1"/>
    <dgm:cxn modelId="{51A8DEEE-C3EA-4300-8545-3719E0F54A1B}" type="presParOf" srcId="{BD1AB4CA-20B8-48E0-801F-92407FF9DD5C}" destId="{9ECC2507-9191-40C5-BA6D-201D01C099C5}" srcOrd="0" destOrd="0" presId="urn:microsoft.com/office/officeart/2005/8/layout/orgChart1"/>
    <dgm:cxn modelId="{AF7D2BC8-A6C8-46C0-A6F0-94E38E6477BA}" type="presParOf" srcId="{BD1AB4CA-20B8-48E0-801F-92407FF9DD5C}" destId="{F10D8EF5-D2AB-4F6C-814E-5921B23AAFFC}" srcOrd="1" destOrd="0" presId="urn:microsoft.com/office/officeart/2005/8/layout/orgChart1"/>
    <dgm:cxn modelId="{B159DA16-ACF1-479A-A429-EFEC96D888B6}" type="presParOf" srcId="{E2A6E533-CC18-4438-A862-C97C503D0940}" destId="{D66912E3-8B3E-422E-ACB2-C951F2AEABC7}" srcOrd="1" destOrd="0" presId="urn:microsoft.com/office/officeart/2005/8/layout/orgChart1"/>
    <dgm:cxn modelId="{EE5F48C8-0FE3-4094-87C4-1B0B0C22F5F1}" type="presParOf" srcId="{E2A6E533-CC18-4438-A862-C97C503D0940}" destId="{D1DD954E-5124-4A0E-90F9-0228116BE7CA}" srcOrd="2" destOrd="0" presId="urn:microsoft.com/office/officeart/2005/8/layout/orgChart1"/>
    <dgm:cxn modelId="{87147C7D-7D3B-4486-8E34-28E502B35AA0}" type="presParOf" srcId="{02C73604-65F2-4D20-9BFD-5117F7E73378}" destId="{70931A8C-476B-4E83-83ED-C46E10F522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66BA7D-7D4B-402C-8A8A-AC8EDDB8AFE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E5C88C3-9286-4E4F-AA28-5A166013FAD3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Características</a:t>
          </a:r>
        </a:p>
      </dgm:t>
    </dgm:pt>
    <dgm:pt modelId="{4BBDCE10-3D62-4FDB-8561-46110E0F9823}" type="parTrans" cxnId="{9DBA193A-0C53-4210-B9EF-46D7B37FE07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779C266-3C69-419C-A387-2C8F8E188FEF}" type="sibTrans" cxnId="{9DBA193A-0C53-4210-B9EF-46D7B37FE07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04252CE-0012-44D8-8B6F-634E8D260318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Valorização do passado greco-romano. </a:t>
          </a:r>
        </a:p>
      </dgm:t>
    </dgm:pt>
    <dgm:pt modelId="{3EDBC778-EB0D-471F-A1ED-8C25C2BA4DCA}" type="parTrans" cxnId="{9FEB5B46-3EDF-4D82-A9F9-64A95D09F7F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C8B3F47-8605-4E43-ACCA-40449C28A4DB}" type="sibTrans" cxnId="{9FEB5B46-3EDF-4D82-A9F9-64A95D09F7F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06D62B0-5768-40ED-AB15-96E783E62353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Antropocentrismo. </a:t>
          </a:r>
        </a:p>
      </dgm:t>
    </dgm:pt>
    <dgm:pt modelId="{6850E271-7B2A-48B9-8BB3-087FFF0DBBE6}" type="parTrans" cxnId="{8BF0BCB2-6621-4E6B-8B0E-B81D655EB6F8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BAA7C19-93C6-4D4E-902E-48C38CC2D33E}" type="sibTrans" cxnId="{8BF0BCB2-6621-4E6B-8B0E-B81D655EB6F8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3780FF4-7729-4670-B1C1-F43150ED3615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Individualismo. </a:t>
          </a:r>
        </a:p>
      </dgm:t>
    </dgm:pt>
    <dgm:pt modelId="{27E4D2A0-813D-4CE8-BCFB-5544CA2382CB}" type="parTrans" cxnId="{C0DE0416-4E2F-47DE-AA9B-FA1CC36CF24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F0705E4-4155-4E46-8F82-998187B5830E}" type="sibTrans" cxnId="{C0DE0416-4E2F-47DE-AA9B-FA1CC36CF24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67CE286-C78E-46A3-9560-FF15A4066248}">
      <dgm:prSet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Controle do tempo pelo homem. </a:t>
          </a:r>
        </a:p>
      </dgm:t>
    </dgm:pt>
    <dgm:pt modelId="{5CB13E89-8393-41A6-8DC0-731B53B2A193}" type="parTrans" cxnId="{C6EC2C62-76CB-4867-8750-CD8693565E9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59D2BFF-A4A3-4539-B6C0-D54CCA112E60}" type="sibTrans" cxnId="{C6EC2C62-76CB-4867-8750-CD8693565E9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8F72AC9-BF41-4737-87AA-E6C3DD1B090E}" type="pres">
      <dgm:prSet presAssocID="{0066BA7D-7D4B-402C-8A8A-AC8EDDB8AF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A6BC69-FED6-4FDE-927B-F30E6215E19E}" type="pres">
      <dgm:prSet presAssocID="{2E5C88C3-9286-4E4F-AA28-5A166013FAD3}" presName="hierRoot1" presStyleCnt="0">
        <dgm:presLayoutVars>
          <dgm:hierBranch val="init"/>
        </dgm:presLayoutVars>
      </dgm:prSet>
      <dgm:spPr/>
    </dgm:pt>
    <dgm:pt modelId="{AFC20F5B-1882-4FDF-8D34-E45B0373CAD5}" type="pres">
      <dgm:prSet presAssocID="{2E5C88C3-9286-4E4F-AA28-5A166013FAD3}" presName="rootComposite1" presStyleCnt="0"/>
      <dgm:spPr/>
    </dgm:pt>
    <dgm:pt modelId="{8ADDA1A0-7CE0-490A-83F8-C1134C70BDE5}" type="pres">
      <dgm:prSet presAssocID="{2E5C88C3-9286-4E4F-AA28-5A166013FAD3}" presName="rootText1" presStyleLbl="node0" presStyleIdx="0" presStyleCnt="1" custScaleX="184770">
        <dgm:presLayoutVars>
          <dgm:chPref val="3"/>
        </dgm:presLayoutVars>
      </dgm:prSet>
      <dgm:spPr/>
    </dgm:pt>
    <dgm:pt modelId="{A7ADAD7C-EDCC-4910-ABB5-B7FB0F6E47AF}" type="pres">
      <dgm:prSet presAssocID="{2E5C88C3-9286-4E4F-AA28-5A166013FAD3}" presName="rootConnector1" presStyleLbl="node1" presStyleIdx="0" presStyleCnt="0"/>
      <dgm:spPr/>
    </dgm:pt>
    <dgm:pt modelId="{89B282DE-9A12-4292-A8A4-E0756501D2BB}" type="pres">
      <dgm:prSet presAssocID="{2E5C88C3-9286-4E4F-AA28-5A166013FAD3}" presName="hierChild2" presStyleCnt="0"/>
      <dgm:spPr/>
    </dgm:pt>
    <dgm:pt modelId="{0460E3E8-F281-47DB-8A90-6D8B0FCBA723}" type="pres">
      <dgm:prSet presAssocID="{3EDBC778-EB0D-471F-A1ED-8C25C2BA4DCA}" presName="Name64" presStyleLbl="parChTrans1D2" presStyleIdx="0" presStyleCnt="4"/>
      <dgm:spPr/>
    </dgm:pt>
    <dgm:pt modelId="{DF8A33D0-F389-4A89-BCE0-2D3ACBA25F95}" type="pres">
      <dgm:prSet presAssocID="{704252CE-0012-44D8-8B6F-634E8D260318}" presName="hierRoot2" presStyleCnt="0">
        <dgm:presLayoutVars>
          <dgm:hierBranch val="init"/>
        </dgm:presLayoutVars>
      </dgm:prSet>
      <dgm:spPr/>
    </dgm:pt>
    <dgm:pt modelId="{CB0871BF-8A8D-404B-9767-86C715F1FD7F}" type="pres">
      <dgm:prSet presAssocID="{704252CE-0012-44D8-8B6F-634E8D260318}" presName="rootComposite" presStyleCnt="0"/>
      <dgm:spPr/>
    </dgm:pt>
    <dgm:pt modelId="{C5385DC0-31CD-41A5-94C7-F55F6EC7477C}" type="pres">
      <dgm:prSet presAssocID="{704252CE-0012-44D8-8B6F-634E8D260318}" presName="rootText" presStyleLbl="node2" presStyleIdx="0" presStyleCnt="4" custScaleX="184770" custLinFactNeighborY="-33705">
        <dgm:presLayoutVars>
          <dgm:chPref val="3"/>
        </dgm:presLayoutVars>
      </dgm:prSet>
      <dgm:spPr/>
    </dgm:pt>
    <dgm:pt modelId="{B2CF0F77-BBD2-4BA7-8E4C-239D381963A7}" type="pres">
      <dgm:prSet presAssocID="{704252CE-0012-44D8-8B6F-634E8D260318}" presName="rootConnector" presStyleLbl="node2" presStyleIdx="0" presStyleCnt="4"/>
      <dgm:spPr/>
    </dgm:pt>
    <dgm:pt modelId="{A253EBFD-FF0E-4AC2-BB48-59F18F3B2F48}" type="pres">
      <dgm:prSet presAssocID="{704252CE-0012-44D8-8B6F-634E8D260318}" presName="hierChild4" presStyleCnt="0"/>
      <dgm:spPr/>
    </dgm:pt>
    <dgm:pt modelId="{108658CC-2561-4108-A8C3-3F9953560053}" type="pres">
      <dgm:prSet presAssocID="{704252CE-0012-44D8-8B6F-634E8D260318}" presName="hierChild5" presStyleCnt="0"/>
      <dgm:spPr/>
    </dgm:pt>
    <dgm:pt modelId="{392244EA-ACCE-48CD-8A84-0DFACB420669}" type="pres">
      <dgm:prSet presAssocID="{6850E271-7B2A-48B9-8BB3-087FFF0DBBE6}" presName="Name64" presStyleLbl="parChTrans1D2" presStyleIdx="1" presStyleCnt="4"/>
      <dgm:spPr/>
    </dgm:pt>
    <dgm:pt modelId="{7341E7B1-57A3-49B2-99BE-70F9AE687AEE}" type="pres">
      <dgm:prSet presAssocID="{606D62B0-5768-40ED-AB15-96E783E62353}" presName="hierRoot2" presStyleCnt="0">
        <dgm:presLayoutVars>
          <dgm:hierBranch val="init"/>
        </dgm:presLayoutVars>
      </dgm:prSet>
      <dgm:spPr/>
    </dgm:pt>
    <dgm:pt modelId="{84DB3656-3315-4F33-8DF3-8B6D651F8796}" type="pres">
      <dgm:prSet presAssocID="{606D62B0-5768-40ED-AB15-96E783E62353}" presName="rootComposite" presStyleCnt="0"/>
      <dgm:spPr/>
    </dgm:pt>
    <dgm:pt modelId="{C51DDEB0-9A38-4F65-9463-4C22A878E4AB}" type="pres">
      <dgm:prSet presAssocID="{606D62B0-5768-40ED-AB15-96E783E62353}" presName="rootText" presStyleLbl="node2" presStyleIdx="1" presStyleCnt="4" custScaleX="184770">
        <dgm:presLayoutVars>
          <dgm:chPref val="3"/>
        </dgm:presLayoutVars>
      </dgm:prSet>
      <dgm:spPr/>
    </dgm:pt>
    <dgm:pt modelId="{ABFEAF74-EF1F-4AF0-A7FC-5E2DD71F5D6A}" type="pres">
      <dgm:prSet presAssocID="{606D62B0-5768-40ED-AB15-96E783E62353}" presName="rootConnector" presStyleLbl="node2" presStyleIdx="1" presStyleCnt="4"/>
      <dgm:spPr/>
    </dgm:pt>
    <dgm:pt modelId="{EF475322-8CB2-43B8-843D-2B53441020BD}" type="pres">
      <dgm:prSet presAssocID="{606D62B0-5768-40ED-AB15-96E783E62353}" presName="hierChild4" presStyleCnt="0"/>
      <dgm:spPr/>
    </dgm:pt>
    <dgm:pt modelId="{F48A3B19-CF11-4814-A66D-4EE4E1B99CBF}" type="pres">
      <dgm:prSet presAssocID="{606D62B0-5768-40ED-AB15-96E783E62353}" presName="hierChild5" presStyleCnt="0"/>
      <dgm:spPr/>
    </dgm:pt>
    <dgm:pt modelId="{5A1C312F-63F5-45BA-AD18-06E0887F1C46}" type="pres">
      <dgm:prSet presAssocID="{27E4D2A0-813D-4CE8-BCFB-5544CA2382CB}" presName="Name64" presStyleLbl="parChTrans1D2" presStyleIdx="2" presStyleCnt="4"/>
      <dgm:spPr/>
    </dgm:pt>
    <dgm:pt modelId="{6075AD9B-11FC-4C94-9371-6B1E375DA21D}" type="pres">
      <dgm:prSet presAssocID="{73780FF4-7729-4670-B1C1-F43150ED3615}" presName="hierRoot2" presStyleCnt="0">
        <dgm:presLayoutVars>
          <dgm:hierBranch val="init"/>
        </dgm:presLayoutVars>
      </dgm:prSet>
      <dgm:spPr/>
    </dgm:pt>
    <dgm:pt modelId="{AEC4C9FC-BC9E-477B-A0AD-D59F59DB2C62}" type="pres">
      <dgm:prSet presAssocID="{73780FF4-7729-4670-B1C1-F43150ED3615}" presName="rootComposite" presStyleCnt="0"/>
      <dgm:spPr/>
    </dgm:pt>
    <dgm:pt modelId="{9756FD2B-6F43-4AD5-9641-5C8123C38E84}" type="pres">
      <dgm:prSet presAssocID="{73780FF4-7729-4670-B1C1-F43150ED3615}" presName="rootText" presStyleLbl="node2" presStyleIdx="2" presStyleCnt="4" custScaleX="184770">
        <dgm:presLayoutVars>
          <dgm:chPref val="3"/>
        </dgm:presLayoutVars>
      </dgm:prSet>
      <dgm:spPr/>
    </dgm:pt>
    <dgm:pt modelId="{CF98CDBF-5E6A-4079-8EA6-CCAA565F0C40}" type="pres">
      <dgm:prSet presAssocID="{73780FF4-7729-4670-B1C1-F43150ED3615}" presName="rootConnector" presStyleLbl="node2" presStyleIdx="2" presStyleCnt="4"/>
      <dgm:spPr/>
    </dgm:pt>
    <dgm:pt modelId="{16CC3C1E-2A5A-4DF1-883B-59BDF7316BA0}" type="pres">
      <dgm:prSet presAssocID="{73780FF4-7729-4670-B1C1-F43150ED3615}" presName="hierChild4" presStyleCnt="0"/>
      <dgm:spPr/>
    </dgm:pt>
    <dgm:pt modelId="{0CEBBB7C-498F-4C2E-A706-767066888342}" type="pres">
      <dgm:prSet presAssocID="{73780FF4-7729-4670-B1C1-F43150ED3615}" presName="hierChild5" presStyleCnt="0"/>
      <dgm:spPr/>
    </dgm:pt>
    <dgm:pt modelId="{C2B0C69C-F8EB-4119-A6DD-47DAC86B97D5}" type="pres">
      <dgm:prSet presAssocID="{5CB13E89-8393-41A6-8DC0-731B53B2A193}" presName="Name64" presStyleLbl="parChTrans1D2" presStyleIdx="3" presStyleCnt="4"/>
      <dgm:spPr/>
    </dgm:pt>
    <dgm:pt modelId="{CC48B159-9734-4ECB-907B-424993357D29}" type="pres">
      <dgm:prSet presAssocID="{C67CE286-C78E-46A3-9560-FF15A4066248}" presName="hierRoot2" presStyleCnt="0">
        <dgm:presLayoutVars>
          <dgm:hierBranch val="init"/>
        </dgm:presLayoutVars>
      </dgm:prSet>
      <dgm:spPr/>
    </dgm:pt>
    <dgm:pt modelId="{B5A371FC-6F6D-4EA3-9D0C-5F048C20E5A2}" type="pres">
      <dgm:prSet presAssocID="{C67CE286-C78E-46A3-9560-FF15A4066248}" presName="rootComposite" presStyleCnt="0"/>
      <dgm:spPr/>
    </dgm:pt>
    <dgm:pt modelId="{49EAECD1-A001-4827-999C-46215C07442F}" type="pres">
      <dgm:prSet presAssocID="{C67CE286-C78E-46A3-9560-FF15A4066248}" presName="rootText" presStyleLbl="node2" presStyleIdx="3" presStyleCnt="4" custScaleX="184770">
        <dgm:presLayoutVars>
          <dgm:chPref val="3"/>
        </dgm:presLayoutVars>
      </dgm:prSet>
      <dgm:spPr/>
    </dgm:pt>
    <dgm:pt modelId="{ECD2A8A7-FE5F-4916-A9AF-59E74FDC0B21}" type="pres">
      <dgm:prSet presAssocID="{C67CE286-C78E-46A3-9560-FF15A4066248}" presName="rootConnector" presStyleLbl="node2" presStyleIdx="3" presStyleCnt="4"/>
      <dgm:spPr/>
    </dgm:pt>
    <dgm:pt modelId="{E625D140-617E-4B28-8603-A74AD01B967E}" type="pres">
      <dgm:prSet presAssocID="{C67CE286-C78E-46A3-9560-FF15A4066248}" presName="hierChild4" presStyleCnt="0"/>
      <dgm:spPr/>
    </dgm:pt>
    <dgm:pt modelId="{6E6C1E97-E44B-47CF-AA33-E820EA6994E1}" type="pres">
      <dgm:prSet presAssocID="{C67CE286-C78E-46A3-9560-FF15A4066248}" presName="hierChild5" presStyleCnt="0"/>
      <dgm:spPr/>
    </dgm:pt>
    <dgm:pt modelId="{508C5A25-2584-4A1F-B08A-E3A429FAC95C}" type="pres">
      <dgm:prSet presAssocID="{2E5C88C3-9286-4E4F-AA28-5A166013FAD3}" presName="hierChild3" presStyleCnt="0"/>
      <dgm:spPr/>
    </dgm:pt>
  </dgm:ptLst>
  <dgm:cxnLst>
    <dgm:cxn modelId="{DFD09400-2E94-4816-B572-CCF9387DE33F}" type="presOf" srcId="{0066BA7D-7D4B-402C-8A8A-AC8EDDB8AFE5}" destId="{08F72AC9-BF41-4737-87AA-E6C3DD1B090E}" srcOrd="0" destOrd="0" presId="urn:microsoft.com/office/officeart/2009/3/layout/HorizontalOrganizationChart"/>
    <dgm:cxn modelId="{00A17A05-8D32-4B8E-A23F-DFDE5DC594C5}" type="presOf" srcId="{2E5C88C3-9286-4E4F-AA28-5A166013FAD3}" destId="{8ADDA1A0-7CE0-490A-83F8-C1134C70BDE5}" srcOrd="0" destOrd="0" presId="urn:microsoft.com/office/officeart/2009/3/layout/HorizontalOrganizationChart"/>
    <dgm:cxn modelId="{C0DE0416-4E2F-47DE-AA9B-FA1CC36CF240}" srcId="{2E5C88C3-9286-4E4F-AA28-5A166013FAD3}" destId="{73780FF4-7729-4670-B1C1-F43150ED3615}" srcOrd="2" destOrd="0" parTransId="{27E4D2A0-813D-4CE8-BCFB-5544CA2382CB}" sibTransId="{7F0705E4-4155-4E46-8F82-998187B5830E}"/>
    <dgm:cxn modelId="{9DBA193A-0C53-4210-B9EF-46D7B37FE07F}" srcId="{0066BA7D-7D4B-402C-8A8A-AC8EDDB8AFE5}" destId="{2E5C88C3-9286-4E4F-AA28-5A166013FAD3}" srcOrd="0" destOrd="0" parTransId="{4BBDCE10-3D62-4FDB-8561-46110E0F9823}" sibTransId="{6779C266-3C69-419C-A387-2C8F8E188FEF}"/>
    <dgm:cxn modelId="{D40B9040-5CB6-4AD9-8352-BBE3EA50C7F0}" type="presOf" srcId="{2E5C88C3-9286-4E4F-AA28-5A166013FAD3}" destId="{A7ADAD7C-EDCC-4910-ABB5-B7FB0F6E47AF}" srcOrd="1" destOrd="0" presId="urn:microsoft.com/office/officeart/2009/3/layout/HorizontalOrganizationChart"/>
    <dgm:cxn modelId="{C6EC2C62-76CB-4867-8750-CD8693565E99}" srcId="{2E5C88C3-9286-4E4F-AA28-5A166013FAD3}" destId="{C67CE286-C78E-46A3-9560-FF15A4066248}" srcOrd="3" destOrd="0" parTransId="{5CB13E89-8393-41A6-8DC0-731B53B2A193}" sibTransId="{F59D2BFF-A4A3-4539-B6C0-D54CCA112E60}"/>
    <dgm:cxn modelId="{4079B563-7734-4DCD-B63E-9AC60ADCB4C1}" type="presOf" srcId="{606D62B0-5768-40ED-AB15-96E783E62353}" destId="{ABFEAF74-EF1F-4AF0-A7FC-5E2DD71F5D6A}" srcOrd="1" destOrd="0" presId="urn:microsoft.com/office/officeart/2009/3/layout/HorizontalOrganizationChart"/>
    <dgm:cxn modelId="{E400F065-EDCE-4CFA-86E6-317CAEB42878}" type="presOf" srcId="{6850E271-7B2A-48B9-8BB3-087FFF0DBBE6}" destId="{392244EA-ACCE-48CD-8A84-0DFACB420669}" srcOrd="0" destOrd="0" presId="urn:microsoft.com/office/officeart/2009/3/layout/HorizontalOrganizationChart"/>
    <dgm:cxn modelId="{9FEB5B46-3EDF-4D82-A9F9-64A95D09F7F5}" srcId="{2E5C88C3-9286-4E4F-AA28-5A166013FAD3}" destId="{704252CE-0012-44D8-8B6F-634E8D260318}" srcOrd="0" destOrd="0" parTransId="{3EDBC778-EB0D-471F-A1ED-8C25C2BA4DCA}" sibTransId="{DC8B3F47-8605-4E43-ACCA-40449C28A4DB}"/>
    <dgm:cxn modelId="{58039E69-C852-40BA-8BC2-48E4F47D4064}" type="presOf" srcId="{73780FF4-7729-4670-B1C1-F43150ED3615}" destId="{9756FD2B-6F43-4AD5-9641-5C8123C38E84}" srcOrd="0" destOrd="0" presId="urn:microsoft.com/office/officeart/2009/3/layout/HorizontalOrganizationChart"/>
    <dgm:cxn modelId="{11DF154C-C2DE-44B2-8AD0-DA2381E4BAB1}" type="presOf" srcId="{3EDBC778-EB0D-471F-A1ED-8C25C2BA4DCA}" destId="{0460E3E8-F281-47DB-8A90-6D8B0FCBA723}" srcOrd="0" destOrd="0" presId="urn:microsoft.com/office/officeart/2009/3/layout/HorizontalOrganizationChart"/>
    <dgm:cxn modelId="{F7AA9154-3532-4FD8-83E5-E5DC5E69E64D}" type="presOf" srcId="{27E4D2A0-813D-4CE8-BCFB-5544CA2382CB}" destId="{5A1C312F-63F5-45BA-AD18-06E0887F1C46}" srcOrd="0" destOrd="0" presId="urn:microsoft.com/office/officeart/2009/3/layout/HorizontalOrganizationChart"/>
    <dgm:cxn modelId="{99493782-BC0D-4D04-8653-CEEFDAF8793F}" type="presOf" srcId="{704252CE-0012-44D8-8B6F-634E8D260318}" destId="{B2CF0F77-BBD2-4BA7-8E4C-239D381963A7}" srcOrd="1" destOrd="0" presId="urn:microsoft.com/office/officeart/2009/3/layout/HorizontalOrganizationChart"/>
    <dgm:cxn modelId="{42205A8C-C98B-4FAF-8D67-D45401A1F053}" type="presOf" srcId="{704252CE-0012-44D8-8B6F-634E8D260318}" destId="{C5385DC0-31CD-41A5-94C7-F55F6EC7477C}" srcOrd="0" destOrd="0" presId="urn:microsoft.com/office/officeart/2009/3/layout/HorizontalOrganizationChart"/>
    <dgm:cxn modelId="{C3E7FC91-FC0C-4DFC-AD80-4050D9F27B53}" type="presOf" srcId="{5CB13E89-8393-41A6-8DC0-731B53B2A193}" destId="{C2B0C69C-F8EB-4119-A6DD-47DAC86B97D5}" srcOrd="0" destOrd="0" presId="urn:microsoft.com/office/officeart/2009/3/layout/HorizontalOrganizationChart"/>
    <dgm:cxn modelId="{D2593CA6-8FE6-4B72-B460-8C3417F15D3E}" type="presOf" srcId="{606D62B0-5768-40ED-AB15-96E783E62353}" destId="{C51DDEB0-9A38-4F65-9463-4C22A878E4AB}" srcOrd="0" destOrd="0" presId="urn:microsoft.com/office/officeart/2009/3/layout/HorizontalOrganizationChart"/>
    <dgm:cxn modelId="{519764A8-B290-428F-9E8E-D638473B8910}" type="presOf" srcId="{C67CE286-C78E-46A3-9560-FF15A4066248}" destId="{49EAECD1-A001-4827-999C-46215C07442F}" srcOrd="0" destOrd="0" presId="urn:microsoft.com/office/officeart/2009/3/layout/HorizontalOrganizationChart"/>
    <dgm:cxn modelId="{8BF0BCB2-6621-4E6B-8B0E-B81D655EB6F8}" srcId="{2E5C88C3-9286-4E4F-AA28-5A166013FAD3}" destId="{606D62B0-5768-40ED-AB15-96E783E62353}" srcOrd="1" destOrd="0" parTransId="{6850E271-7B2A-48B9-8BB3-087FFF0DBBE6}" sibTransId="{1BAA7C19-93C6-4D4E-902E-48C38CC2D33E}"/>
    <dgm:cxn modelId="{FDD232EB-8502-4DC3-A573-40E257462414}" type="presOf" srcId="{C67CE286-C78E-46A3-9560-FF15A4066248}" destId="{ECD2A8A7-FE5F-4916-A9AF-59E74FDC0B21}" srcOrd="1" destOrd="0" presId="urn:microsoft.com/office/officeart/2009/3/layout/HorizontalOrganizationChart"/>
    <dgm:cxn modelId="{DA5BAEFE-4FDF-4C6E-9496-AE98101BE89D}" type="presOf" srcId="{73780FF4-7729-4670-B1C1-F43150ED3615}" destId="{CF98CDBF-5E6A-4079-8EA6-CCAA565F0C40}" srcOrd="1" destOrd="0" presId="urn:microsoft.com/office/officeart/2009/3/layout/HorizontalOrganizationChart"/>
    <dgm:cxn modelId="{8039A830-8E99-4900-B61E-C1F1F1B7D37D}" type="presParOf" srcId="{08F72AC9-BF41-4737-87AA-E6C3DD1B090E}" destId="{B0A6BC69-FED6-4FDE-927B-F30E6215E19E}" srcOrd="0" destOrd="0" presId="urn:microsoft.com/office/officeart/2009/3/layout/HorizontalOrganizationChart"/>
    <dgm:cxn modelId="{79648791-DBDE-4DAC-B94B-E7CA967EFC3F}" type="presParOf" srcId="{B0A6BC69-FED6-4FDE-927B-F30E6215E19E}" destId="{AFC20F5B-1882-4FDF-8D34-E45B0373CAD5}" srcOrd="0" destOrd="0" presId="urn:microsoft.com/office/officeart/2009/3/layout/HorizontalOrganizationChart"/>
    <dgm:cxn modelId="{908AB27C-6DFF-46EC-803C-DE3ACA1CA569}" type="presParOf" srcId="{AFC20F5B-1882-4FDF-8D34-E45B0373CAD5}" destId="{8ADDA1A0-7CE0-490A-83F8-C1134C70BDE5}" srcOrd="0" destOrd="0" presId="urn:microsoft.com/office/officeart/2009/3/layout/HorizontalOrganizationChart"/>
    <dgm:cxn modelId="{A352E6FE-9CA0-45F7-9FD7-001DDB9C4715}" type="presParOf" srcId="{AFC20F5B-1882-4FDF-8D34-E45B0373CAD5}" destId="{A7ADAD7C-EDCC-4910-ABB5-B7FB0F6E47AF}" srcOrd="1" destOrd="0" presId="urn:microsoft.com/office/officeart/2009/3/layout/HorizontalOrganizationChart"/>
    <dgm:cxn modelId="{8553B223-7531-4688-B143-7541EF2609FF}" type="presParOf" srcId="{B0A6BC69-FED6-4FDE-927B-F30E6215E19E}" destId="{89B282DE-9A12-4292-A8A4-E0756501D2BB}" srcOrd="1" destOrd="0" presId="urn:microsoft.com/office/officeart/2009/3/layout/HorizontalOrganizationChart"/>
    <dgm:cxn modelId="{08545FB7-8B11-48C0-B89A-2BFBD5648202}" type="presParOf" srcId="{89B282DE-9A12-4292-A8A4-E0756501D2BB}" destId="{0460E3E8-F281-47DB-8A90-6D8B0FCBA723}" srcOrd="0" destOrd="0" presId="urn:microsoft.com/office/officeart/2009/3/layout/HorizontalOrganizationChart"/>
    <dgm:cxn modelId="{88518707-8691-4C7C-B1B9-56BE1B640CD0}" type="presParOf" srcId="{89B282DE-9A12-4292-A8A4-E0756501D2BB}" destId="{DF8A33D0-F389-4A89-BCE0-2D3ACBA25F95}" srcOrd="1" destOrd="0" presId="urn:microsoft.com/office/officeart/2009/3/layout/HorizontalOrganizationChart"/>
    <dgm:cxn modelId="{5EE82B66-01C1-480E-B2C3-7D428763D043}" type="presParOf" srcId="{DF8A33D0-F389-4A89-BCE0-2D3ACBA25F95}" destId="{CB0871BF-8A8D-404B-9767-86C715F1FD7F}" srcOrd="0" destOrd="0" presId="urn:microsoft.com/office/officeart/2009/3/layout/HorizontalOrganizationChart"/>
    <dgm:cxn modelId="{870E8FE9-0899-4596-BDCE-81F8656B37CA}" type="presParOf" srcId="{CB0871BF-8A8D-404B-9767-86C715F1FD7F}" destId="{C5385DC0-31CD-41A5-94C7-F55F6EC7477C}" srcOrd="0" destOrd="0" presId="urn:microsoft.com/office/officeart/2009/3/layout/HorizontalOrganizationChart"/>
    <dgm:cxn modelId="{B4256669-3FE8-44C0-BE9F-05B7FBC96249}" type="presParOf" srcId="{CB0871BF-8A8D-404B-9767-86C715F1FD7F}" destId="{B2CF0F77-BBD2-4BA7-8E4C-239D381963A7}" srcOrd="1" destOrd="0" presId="urn:microsoft.com/office/officeart/2009/3/layout/HorizontalOrganizationChart"/>
    <dgm:cxn modelId="{5909B170-1FAB-45A8-A1AA-396F61E8DE9D}" type="presParOf" srcId="{DF8A33D0-F389-4A89-BCE0-2D3ACBA25F95}" destId="{A253EBFD-FF0E-4AC2-BB48-59F18F3B2F48}" srcOrd="1" destOrd="0" presId="urn:microsoft.com/office/officeart/2009/3/layout/HorizontalOrganizationChart"/>
    <dgm:cxn modelId="{97252431-5AA9-449E-A689-C79E0291A08A}" type="presParOf" srcId="{DF8A33D0-F389-4A89-BCE0-2D3ACBA25F95}" destId="{108658CC-2561-4108-A8C3-3F9953560053}" srcOrd="2" destOrd="0" presId="urn:microsoft.com/office/officeart/2009/3/layout/HorizontalOrganizationChart"/>
    <dgm:cxn modelId="{47E73ADE-D4A7-4767-B82A-7D737C91B0F5}" type="presParOf" srcId="{89B282DE-9A12-4292-A8A4-E0756501D2BB}" destId="{392244EA-ACCE-48CD-8A84-0DFACB420669}" srcOrd="2" destOrd="0" presId="urn:microsoft.com/office/officeart/2009/3/layout/HorizontalOrganizationChart"/>
    <dgm:cxn modelId="{939EAFB7-44E0-4E6D-AD35-F086A10F4671}" type="presParOf" srcId="{89B282DE-9A12-4292-A8A4-E0756501D2BB}" destId="{7341E7B1-57A3-49B2-99BE-70F9AE687AEE}" srcOrd="3" destOrd="0" presId="urn:microsoft.com/office/officeart/2009/3/layout/HorizontalOrganizationChart"/>
    <dgm:cxn modelId="{27B0428A-200E-45FD-86A6-E23CE8CE2F11}" type="presParOf" srcId="{7341E7B1-57A3-49B2-99BE-70F9AE687AEE}" destId="{84DB3656-3315-4F33-8DF3-8B6D651F8796}" srcOrd="0" destOrd="0" presId="urn:microsoft.com/office/officeart/2009/3/layout/HorizontalOrganizationChart"/>
    <dgm:cxn modelId="{093BC746-D70D-4452-BE34-64DD9222C17E}" type="presParOf" srcId="{84DB3656-3315-4F33-8DF3-8B6D651F8796}" destId="{C51DDEB0-9A38-4F65-9463-4C22A878E4AB}" srcOrd="0" destOrd="0" presId="urn:microsoft.com/office/officeart/2009/3/layout/HorizontalOrganizationChart"/>
    <dgm:cxn modelId="{ABA718CA-87DB-408D-8FBD-2AD6DEC27499}" type="presParOf" srcId="{84DB3656-3315-4F33-8DF3-8B6D651F8796}" destId="{ABFEAF74-EF1F-4AF0-A7FC-5E2DD71F5D6A}" srcOrd="1" destOrd="0" presId="urn:microsoft.com/office/officeart/2009/3/layout/HorizontalOrganizationChart"/>
    <dgm:cxn modelId="{FFE0F21E-6297-4FA7-91B2-1E88984249EA}" type="presParOf" srcId="{7341E7B1-57A3-49B2-99BE-70F9AE687AEE}" destId="{EF475322-8CB2-43B8-843D-2B53441020BD}" srcOrd="1" destOrd="0" presId="urn:microsoft.com/office/officeart/2009/3/layout/HorizontalOrganizationChart"/>
    <dgm:cxn modelId="{74FBFC12-7D55-4D01-8105-DB3843CDEAC7}" type="presParOf" srcId="{7341E7B1-57A3-49B2-99BE-70F9AE687AEE}" destId="{F48A3B19-CF11-4814-A66D-4EE4E1B99CBF}" srcOrd="2" destOrd="0" presId="urn:microsoft.com/office/officeart/2009/3/layout/HorizontalOrganizationChart"/>
    <dgm:cxn modelId="{CE29108D-68FA-4730-BF2B-E122BE6FAC08}" type="presParOf" srcId="{89B282DE-9A12-4292-A8A4-E0756501D2BB}" destId="{5A1C312F-63F5-45BA-AD18-06E0887F1C46}" srcOrd="4" destOrd="0" presId="urn:microsoft.com/office/officeart/2009/3/layout/HorizontalOrganizationChart"/>
    <dgm:cxn modelId="{3C98B01A-4BDC-4EA2-B756-1EFA41C30EB8}" type="presParOf" srcId="{89B282DE-9A12-4292-A8A4-E0756501D2BB}" destId="{6075AD9B-11FC-4C94-9371-6B1E375DA21D}" srcOrd="5" destOrd="0" presId="urn:microsoft.com/office/officeart/2009/3/layout/HorizontalOrganizationChart"/>
    <dgm:cxn modelId="{82D31C69-698C-4C8E-A527-9A4CD7453387}" type="presParOf" srcId="{6075AD9B-11FC-4C94-9371-6B1E375DA21D}" destId="{AEC4C9FC-BC9E-477B-A0AD-D59F59DB2C62}" srcOrd="0" destOrd="0" presId="urn:microsoft.com/office/officeart/2009/3/layout/HorizontalOrganizationChart"/>
    <dgm:cxn modelId="{3B0E28D1-E9E8-4747-9B44-BDB3EE24721A}" type="presParOf" srcId="{AEC4C9FC-BC9E-477B-A0AD-D59F59DB2C62}" destId="{9756FD2B-6F43-4AD5-9641-5C8123C38E84}" srcOrd="0" destOrd="0" presId="urn:microsoft.com/office/officeart/2009/3/layout/HorizontalOrganizationChart"/>
    <dgm:cxn modelId="{23F8A439-052B-4E1C-94A3-8DAD7DAB4C4E}" type="presParOf" srcId="{AEC4C9FC-BC9E-477B-A0AD-D59F59DB2C62}" destId="{CF98CDBF-5E6A-4079-8EA6-CCAA565F0C40}" srcOrd="1" destOrd="0" presId="urn:microsoft.com/office/officeart/2009/3/layout/HorizontalOrganizationChart"/>
    <dgm:cxn modelId="{831BAB98-571A-4E16-9A65-6B62BB11312E}" type="presParOf" srcId="{6075AD9B-11FC-4C94-9371-6B1E375DA21D}" destId="{16CC3C1E-2A5A-4DF1-883B-59BDF7316BA0}" srcOrd="1" destOrd="0" presId="urn:microsoft.com/office/officeart/2009/3/layout/HorizontalOrganizationChart"/>
    <dgm:cxn modelId="{BAEEAE75-D7D6-47A8-BD91-DC6331853296}" type="presParOf" srcId="{6075AD9B-11FC-4C94-9371-6B1E375DA21D}" destId="{0CEBBB7C-498F-4C2E-A706-767066888342}" srcOrd="2" destOrd="0" presId="urn:microsoft.com/office/officeart/2009/3/layout/HorizontalOrganizationChart"/>
    <dgm:cxn modelId="{C7CB33A1-798C-47D9-89D2-20D1AB531192}" type="presParOf" srcId="{89B282DE-9A12-4292-A8A4-E0756501D2BB}" destId="{C2B0C69C-F8EB-4119-A6DD-47DAC86B97D5}" srcOrd="6" destOrd="0" presId="urn:microsoft.com/office/officeart/2009/3/layout/HorizontalOrganizationChart"/>
    <dgm:cxn modelId="{EE5F3B3E-B4CB-4854-8C86-99847ADBF70A}" type="presParOf" srcId="{89B282DE-9A12-4292-A8A4-E0756501D2BB}" destId="{CC48B159-9734-4ECB-907B-424993357D29}" srcOrd="7" destOrd="0" presId="urn:microsoft.com/office/officeart/2009/3/layout/HorizontalOrganizationChart"/>
    <dgm:cxn modelId="{BA1D3F45-90EF-4D8F-84F8-E4B159D261F4}" type="presParOf" srcId="{CC48B159-9734-4ECB-907B-424993357D29}" destId="{B5A371FC-6F6D-4EA3-9D0C-5F048C20E5A2}" srcOrd="0" destOrd="0" presId="urn:microsoft.com/office/officeart/2009/3/layout/HorizontalOrganizationChart"/>
    <dgm:cxn modelId="{0CEE0E6F-5A28-44A6-B57C-5F66FA1903A6}" type="presParOf" srcId="{B5A371FC-6F6D-4EA3-9D0C-5F048C20E5A2}" destId="{49EAECD1-A001-4827-999C-46215C07442F}" srcOrd="0" destOrd="0" presId="urn:microsoft.com/office/officeart/2009/3/layout/HorizontalOrganizationChart"/>
    <dgm:cxn modelId="{30D892F6-57D0-45C1-9023-A17DE2353E11}" type="presParOf" srcId="{B5A371FC-6F6D-4EA3-9D0C-5F048C20E5A2}" destId="{ECD2A8A7-FE5F-4916-A9AF-59E74FDC0B21}" srcOrd="1" destOrd="0" presId="urn:microsoft.com/office/officeart/2009/3/layout/HorizontalOrganizationChart"/>
    <dgm:cxn modelId="{F03CAC90-F8A3-4BF2-A6CE-F2D3AEA76A4F}" type="presParOf" srcId="{CC48B159-9734-4ECB-907B-424993357D29}" destId="{E625D140-617E-4B28-8603-A74AD01B967E}" srcOrd="1" destOrd="0" presId="urn:microsoft.com/office/officeart/2009/3/layout/HorizontalOrganizationChart"/>
    <dgm:cxn modelId="{6A047164-6B1C-41E8-BFA5-F6C75E8D3AC4}" type="presParOf" srcId="{CC48B159-9734-4ECB-907B-424993357D29}" destId="{6E6C1E97-E44B-47CF-AA33-E820EA6994E1}" srcOrd="2" destOrd="0" presId="urn:microsoft.com/office/officeart/2009/3/layout/HorizontalOrganizationChart"/>
    <dgm:cxn modelId="{76DFC6F3-3FE3-4EF8-BE88-1889302D60BF}" type="presParOf" srcId="{B0A6BC69-FED6-4FDE-927B-F30E6215E19E}" destId="{508C5A25-2584-4A1F-B08A-E3A429FAC95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EFBB8C-D95C-42B2-B732-A8EAB8BB7AE0}" type="doc">
      <dgm:prSet loTypeId="urn:microsoft.com/office/officeart/2008/layout/LinedLis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820C99C-852D-4CBB-8C6B-312D6E4DB38D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Humanistas </a:t>
          </a:r>
        </a:p>
      </dgm:t>
    </dgm:pt>
    <dgm:pt modelId="{51F05E32-9432-447B-AF52-E2A3315FEE7E}" type="parTrans" cxnId="{97A0CAD0-BE29-4C40-816E-F2D370366C7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326E49A-30C0-46B5-B132-F9196A3F7D43}" type="sibTrans" cxnId="{97A0CAD0-BE29-4C40-816E-F2D370366C7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4A51469A-956A-4FFE-B97F-181A78AD3DDD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Opuseram-se às verdades da Igreja.</a:t>
          </a:r>
        </a:p>
      </dgm:t>
    </dgm:pt>
    <dgm:pt modelId="{ABAFDAF2-C5FE-4A47-A59B-3D2478078600}" type="sibTrans" cxnId="{B1DB0ABA-DF22-4E56-8070-4433D28834A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2B8060B-3F7F-4FCA-8D4B-A8B07BC65A03}" type="parTrans" cxnId="{B1DB0ABA-DF22-4E56-8070-4433D28834A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C0A6EBC-B1B6-4C2F-A2CA-9DC34F8D223E}">
      <dgm:prSet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Eram cristãos que queriam reinterpretar a Bíblia com base nos ideais da Antiguidade.. </a:t>
          </a:r>
        </a:p>
      </dgm:t>
    </dgm:pt>
    <dgm:pt modelId="{C22E7ACC-1AFE-473F-B749-43D473C30635}" type="parTrans" cxnId="{98F4A499-1EE0-4EE1-9EBB-49CA5A54FE77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2FDE38C-728D-4B04-8705-F479558DBD7C}" type="sibTrans" cxnId="{98F4A499-1EE0-4EE1-9EBB-49CA5A54FE77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AC599C02-6F2B-4F79-A895-A664403BB535}">
      <dgm:prSet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Traduziram e divulgaram textos dos antigos.</a:t>
          </a:r>
        </a:p>
      </dgm:t>
    </dgm:pt>
    <dgm:pt modelId="{5D7149BC-7DA4-47D9-8C9D-22093FAF4AD8}" type="parTrans" cxnId="{419D8121-0550-4403-8597-817AC4E538F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5FAFF0B-3E70-40F4-AE54-99ECCC7AF496}" type="sibTrans" cxnId="{419D8121-0550-4403-8597-817AC4E538F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3937777D-A998-4735-934D-192A99B88ABE}">
      <dgm:prSet custT="1"/>
      <dgm:spPr/>
      <dgm:t>
        <a:bodyPr/>
        <a:lstStyle/>
        <a:p>
          <a:r>
            <a:rPr lang="pt-BR" sz="2400" dirty="0">
              <a:latin typeface="Roboto" pitchFamily="2" charset="0"/>
              <a:ea typeface="Roboto" pitchFamily="2" charset="0"/>
            </a:rPr>
            <a:t>Aprofundaram o conhecimento de línguas, literatura, filosofia, história e matemática. </a:t>
          </a:r>
        </a:p>
        <a:p>
          <a:endParaRPr lang="pt-BR" sz="2500" dirty="0">
            <a:latin typeface="Roboto" pitchFamily="2" charset="0"/>
            <a:ea typeface="Roboto" pitchFamily="2" charset="0"/>
          </a:endParaRPr>
        </a:p>
      </dgm:t>
    </dgm:pt>
    <dgm:pt modelId="{7F80FD76-7422-4C3A-B2D1-F699AA3FE31E}" type="parTrans" cxnId="{3479034B-0824-4EF0-AFEA-14DC33AA3537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B6AE79A-A23A-40E8-B039-0E2F952F584C}" type="sibTrans" cxnId="{3479034B-0824-4EF0-AFEA-14DC33AA3537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9F9FFBF-128A-4402-8933-27D9EEA2F880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Propuseram o uso da razão e da experiência para se chegar à verdade objetiva. </a:t>
          </a:r>
        </a:p>
      </dgm:t>
    </dgm:pt>
    <dgm:pt modelId="{7FAA2635-3CA6-4B95-849B-F330324CCFC1}" type="sibTrans" cxnId="{03BA10CC-3A39-4FD8-8583-DF5696AFFA73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6353B99-423D-4009-A9F4-9F04692F9124}" type="parTrans" cxnId="{03BA10CC-3A39-4FD8-8583-DF5696AFFA73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8C6F380-F24B-4695-B644-6EAF1D6A12B2}" type="pres">
      <dgm:prSet presAssocID="{76EFBB8C-D95C-42B2-B732-A8EAB8BB7AE0}" presName="vert0" presStyleCnt="0">
        <dgm:presLayoutVars>
          <dgm:dir/>
          <dgm:animOne val="branch"/>
          <dgm:animLvl val="lvl"/>
        </dgm:presLayoutVars>
      </dgm:prSet>
      <dgm:spPr/>
    </dgm:pt>
    <dgm:pt modelId="{C3A862CA-0C92-4C0B-9B77-D20EF0C8C58D}" type="pres">
      <dgm:prSet presAssocID="{F820C99C-852D-4CBB-8C6B-312D6E4DB38D}" presName="thickLine" presStyleLbl="alignNode1" presStyleIdx="0" presStyleCnt="1"/>
      <dgm:spPr/>
    </dgm:pt>
    <dgm:pt modelId="{18942AF9-8F62-4306-935B-51F957618529}" type="pres">
      <dgm:prSet presAssocID="{F820C99C-852D-4CBB-8C6B-312D6E4DB38D}" presName="horz1" presStyleCnt="0"/>
      <dgm:spPr/>
    </dgm:pt>
    <dgm:pt modelId="{ACF20C0F-3BB6-4745-B160-869E718B4796}" type="pres">
      <dgm:prSet presAssocID="{F820C99C-852D-4CBB-8C6B-312D6E4DB38D}" presName="tx1" presStyleLbl="revTx" presStyleIdx="0" presStyleCnt="6" custScaleX="123141"/>
      <dgm:spPr/>
    </dgm:pt>
    <dgm:pt modelId="{F7801696-AEFF-40AE-BC1D-BBC3C54348D5}" type="pres">
      <dgm:prSet presAssocID="{F820C99C-852D-4CBB-8C6B-312D6E4DB38D}" presName="vert1" presStyleCnt="0"/>
      <dgm:spPr/>
    </dgm:pt>
    <dgm:pt modelId="{E1EB3A2A-C76A-4ECC-9472-9509DBCD8D02}" type="pres">
      <dgm:prSet presAssocID="{EC0A6EBC-B1B6-4C2F-A2CA-9DC34F8D223E}" presName="vertSpace2a" presStyleCnt="0"/>
      <dgm:spPr/>
    </dgm:pt>
    <dgm:pt modelId="{AB12BCEB-18F5-4015-9F51-2CD12FD79964}" type="pres">
      <dgm:prSet presAssocID="{EC0A6EBC-B1B6-4C2F-A2CA-9DC34F8D223E}" presName="horz2" presStyleCnt="0"/>
      <dgm:spPr/>
    </dgm:pt>
    <dgm:pt modelId="{A5DA4B60-883D-474D-8C31-427D97877FA5}" type="pres">
      <dgm:prSet presAssocID="{EC0A6EBC-B1B6-4C2F-A2CA-9DC34F8D223E}" presName="horzSpace2" presStyleCnt="0"/>
      <dgm:spPr/>
    </dgm:pt>
    <dgm:pt modelId="{7CECA006-C303-4271-AF09-70510C33313E}" type="pres">
      <dgm:prSet presAssocID="{EC0A6EBC-B1B6-4C2F-A2CA-9DC34F8D223E}" presName="tx2" presStyleLbl="revTx" presStyleIdx="1" presStyleCnt="6" custScaleY="113212"/>
      <dgm:spPr/>
    </dgm:pt>
    <dgm:pt modelId="{2A4656C2-137C-433A-A2F1-BDB8624F8A61}" type="pres">
      <dgm:prSet presAssocID="{EC0A6EBC-B1B6-4C2F-A2CA-9DC34F8D223E}" presName="vert2" presStyleCnt="0"/>
      <dgm:spPr/>
    </dgm:pt>
    <dgm:pt modelId="{D2F6FCFD-DEDF-4642-9700-A082D999FB0F}" type="pres">
      <dgm:prSet presAssocID="{EC0A6EBC-B1B6-4C2F-A2CA-9DC34F8D223E}" presName="thinLine2b" presStyleLbl="callout" presStyleIdx="0" presStyleCnt="5"/>
      <dgm:spPr/>
    </dgm:pt>
    <dgm:pt modelId="{6ADCCB81-4B82-49F4-B31B-B8A1F757BF9B}" type="pres">
      <dgm:prSet presAssocID="{EC0A6EBC-B1B6-4C2F-A2CA-9DC34F8D223E}" presName="vertSpace2b" presStyleCnt="0"/>
      <dgm:spPr/>
    </dgm:pt>
    <dgm:pt modelId="{88690AD2-AAFE-45D1-AFE7-E7DE8D6CD9A9}" type="pres">
      <dgm:prSet presAssocID="{AC599C02-6F2B-4F79-A895-A664403BB535}" presName="horz2" presStyleCnt="0"/>
      <dgm:spPr/>
    </dgm:pt>
    <dgm:pt modelId="{7E33C7B7-04A5-4677-8E8F-012A2B98946E}" type="pres">
      <dgm:prSet presAssocID="{AC599C02-6F2B-4F79-A895-A664403BB535}" presName="horzSpace2" presStyleCnt="0"/>
      <dgm:spPr/>
    </dgm:pt>
    <dgm:pt modelId="{B3788E31-9B86-4AF9-B1E7-25538EB6E97A}" type="pres">
      <dgm:prSet presAssocID="{AC599C02-6F2B-4F79-A895-A664403BB535}" presName="tx2" presStyleLbl="revTx" presStyleIdx="2" presStyleCnt="6"/>
      <dgm:spPr/>
    </dgm:pt>
    <dgm:pt modelId="{73F4F81E-7753-4408-A89C-88B10CE2E5C1}" type="pres">
      <dgm:prSet presAssocID="{AC599C02-6F2B-4F79-A895-A664403BB535}" presName="vert2" presStyleCnt="0"/>
      <dgm:spPr/>
    </dgm:pt>
    <dgm:pt modelId="{76CA4916-A92F-494E-BE43-EA9FA89C8899}" type="pres">
      <dgm:prSet presAssocID="{AC599C02-6F2B-4F79-A895-A664403BB535}" presName="thinLine2b" presStyleLbl="callout" presStyleIdx="1" presStyleCnt="5"/>
      <dgm:spPr/>
    </dgm:pt>
    <dgm:pt modelId="{8FE1EB6B-BED7-468A-A51B-A09CDAF393DD}" type="pres">
      <dgm:prSet presAssocID="{AC599C02-6F2B-4F79-A895-A664403BB535}" presName="vertSpace2b" presStyleCnt="0"/>
      <dgm:spPr/>
    </dgm:pt>
    <dgm:pt modelId="{2CC554B9-702C-45A8-A4BD-B04335AE8B64}" type="pres">
      <dgm:prSet presAssocID="{3937777D-A998-4735-934D-192A99B88ABE}" presName="horz2" presStyleCnt="0"/>
      <dgm:spPr/>
    </dgm:pt>
    <dgm:pt modelId="{514D8A29-0651-48BF-9F1B-769924F72B89}" type="pres">
      <dgm:prSet presAssocID="{3937777D-A998-4735-934D-192A99B88ABE}" presName="horzSpace2" presStyleCnt="0"/>
      <dgm:spPr/>
    </dgm:pt>
    <dgm:pt modelId="{67DB5EDD-3032-45DB-ADA5-1E4F4B8B2E98}" type="pres">
      <dgm:prSet presAssocID="{3937777D-A998-4735-934D-192A99B88ABE}" presName="tx2" presStyleLbl="revTx" presStyleIdx="3" presStyleCnt="6"/>
      <dgm:spPr/>
    </dgm:pt>
    <dgm:pt modelId="{8A10B3AE-5233-4DFC-B078-EBDBD098BF96}" type="pres">
      <dgm:prSet presAssocID="{3937777D-A998-4735-934D-192A99B88ABE}" presName="vert2" presStyleCnt="0"/>
      <dgm:spPr/>
    </dgm:pt>
    <dgm:pt modelId="{B9228A6C-2184-4D26-8EA9-57EE99581203}" type="pres">
      <dgm:prSet presAssocID="{3937777D-A998-4735-934D-192A99B88ABE}" presName="thinLine2b" presStyleLbl="callout" presStyleIdx="2" presStyleCnt="5"/>
      <dgm:spPr/>
    </dgm:pt>
    <dgm:pt modelId="{D7535B5B-C447-4A2F-B733-132EADF201F0}" type="pres">
      <dgm:prSet presAssocID="{3937777D-A998-4735-934D-192A99B88ABE}" presName="vertSpace2b" presStyleCnt="0"/>
      <dgm:spPr/>
    </dgm:pt>
    <dgm:pt modelId="{352C90F3-9B29-4E5D-9549-4CF0FCFBA533}" type="pres">
      <dgm:prSet presAssocID="{4A51469A-956A-4FFE-B97F-181A78AD3DDD}" presName="horz2" presStyleCnt="0"/>
      <dgm:spPr/>
    </dgm:pt>
    <dgm:pt modelId="{35B07B84-A8AF-4EFD-80BB-EE1AD41A3D05}" type="pres">
      <dgm:prSet presAssocID="{4A51469A-956A-4FFE-B97F-181A78AD3DDD}" presName="horzSpace2" presStyleCnt="0"/>
      <dgm:spPr/>
    </dgm:pt>
    <dgm:pt modelId="{725E83EF-D057-47B6-951A-B158CFF73B4E}" type="pres">
      <dgm:prSet presAssocID="{4A51469A-956A-4FFE-B97F-181A78AD3DDD}" presName="tx2" presStyleLbl="revTx" presStyleIdx="4" presStyleCnt="6"/>
      <dgm:spPr/>
    </dgm:pt>
    <dgm:pt modelId="{B674E17B-2ABD-4D4F-827B-41519C434A99}" type="pres">
      <dgm:prSet presAssocID="{4A51469A-956A-4FFE-B97F-181A78AD3DDD}" presName="vert2" presStyleCnt="0"/>
      <dgm:spPr/>
    </dgm:pt>
    <dgm:pt modelId="{AE48A197-F8BA-4C96-A15F-1C2D65BFBA8C}" type="pres">
      <dgm:prSet presAssocID="{4A51469A-956A-4FFE-B97F-181A78AD3DDD}" presName="thinLine2b" presStyleLbl="callout" presStyleIdx="3" presStyleCnt="5"/>
      <dgm:spPr/>
    </dgm:pt>
    <dgm:pt modelId="{454BEB69-4F8C-4B20-81B2-CCA9614B05A4}" type="pres">
      <dgm:prSet presAssocID="{4A51469A-956A-4FFE-B97F-181A78AD3DDD}" presName="vertSpace2b" presStyleCnt="0"/>
      <dgm:spPr/>
    </dgm:pt>
    <dgm:pt modelId="{9B54F1B9-EC28-490F-834C-C6ADE3D54DD9}" type="pres">
      <dgm:prSet presAssocID="{19F9FFBF-128A-4402-8933-27D9EEA2F880}" presName="horz2" presStyleCnt="0"/>
      <dgm:spPr/>
    </dgm:pt>
    <dgm:pt modelId="{7C44F3CA-FFE6-4EA0-9ABE-C75042D4ED9B}" type="pres">
      <dgm:prSet presAssocID="{19F9FFBF-128A-4402-8933-27D9EEA2F880}" presName="horzSpace2" presStyleCnt="0"/>
      <dgm:spPr/>
    </dgm:pt>
    <dgm:pt modelId="{CD4A2192-0EF0-4AB5-8088-A83E5EFB89A0}" type="pres">
      <dgm:prSet presAssocID="{19F9FFBF-128A-4402-8933-27D9EEA2F880}" presName="tx2" presStyleLbl="revTx" presStyleIdx="5" presStyleCnt="6"/>
      <dgm:spPr/>
    </dgm:pt>
    <dgm:pt modelId="{161F65AA-716C-49B8-BF83-EB55FCF74314}" type="pres">
      <dgm:prSet presAssocID="{19F9FFBF-128A-4402-8933-27D9EEA2F880}" presName="vert2" presStyleCnt="0"/>
      <dgm:spPr/>
    </dgm:pt>
    <dgm:pt modelId="{F7989FFB-1986-493E-8DB1-F8E87CFA99EE}" type="pres">
      <dgm:prSet presAssocID="{19F9FFBF-128A-4402-8933-27D9EEA2F880}" presName="thinLine2b" presStyleLbl="callout" presStyleIdx="4" presStyleCnt="5"/>
      <dgm:spPr/>
    </dgm:pt>
    <dgm:pt modelId="{4CB9680C-DDD4-480E-A0A6-48E6C632D683}" type="pres">
      <dgm:prSet presAssocID="{19F9FFBF-128A-4402-8933-27D9EEA2F880}" presName="vertSpace2b" presStyleCnt="0"/>
      <dgm:spPr/>
    </dgm:pt>
  </dgm:ptLst>
  <dgm:cxnLst>
    <dgm:cxn modelId="{419D8121-0550-4403-8597-817AC4E538FC}" srcId="{F820C99C-852D-4CBB-8C6B-312D6E4DB38D}" destId="{AC599C02-6F2B-4F79-A895-A664403BB535}" srcOrd="1" destOrd="0" parTransId="{5D7149BC-7DA4-47D9-8C9D-22093FAF4AD8}" sibTransId="{65FAFF0B-3E70-40F4-AE54-99ECCC7AF496}"/>
    <dgm:cxn modelId="{A262B731-BFE2-4C08-97FF-D689FDD26AFD}" type="presOf" srcId="{19F9FFBF-128A-4402-8933-27D9EEA2F880}" destId="{CD4A2192-0EF0-4AB5-8088-A83E5EFB89A0}" srcOrd="0" destOrd="0" presId="urn:microsoft.com/office/officeart/2008/layout/LinedList"/>
    <dgm:cxn modelId="{ADD1B834-50D9-4FEC-BC5B-67BA736B2534}" type="presOf" srcId="{76EFBB8C-D95C-42B2-B732-A8EAB8BB7AE0}" destId="{88C6F380-F24B-4695-B644-6EAF1D6A12B2}" srcOrd="0" destOrd="0" presId="urn:microsoft.com/office/officeart/2008/layout/LinedList"/>
    <dgm:cxn modelId="{3479034B-0824-4EF0-AFEA-14DC33AA3537}" srcId="{F820C99C-852D-4CBB-8C6B-312D6E4DB38D}" destId="{3937777D-A998-4735-934D-192A99B88ABE}" srcOrd="2" destOrd="0" parTransId="{7F80FD76-7422-4C3A-B2D1-F699AA3FE31E}" sibTransId="{EB6AE79A-A23A-40E8-B039-0E2F952F584C}"/>
    <dgm:cxn modelId="{2A81DC54-6514-4FC8-A2F1-68E662DFABE2}" type="presOf" srcId="{3937777D-A998-4735-934D-192A99B88ABE}" destId="{67DB5EDD-3032-45DB-ADA5-1E4F4B8B2E98}" srcOrd="0" destOrd="0" presId="urn:microsoft.com/office/officeart/2008/layout/LinedList"/>
    <dgm:cxn modelId="{98F4A499-1EE0-4EE1-9EBB-49CA5A54FE77}" srcId="{F820C99C-852D-4CBB-8C6B-312D6E4DB38D}" destId="{EC0A6EBC-B1B6-4C2F-A2CA-9DC34F8D223E}" srcOrd="0" destOrd="0" parTransId="{C22E7ACC-1AFE-473F-B749-43D473C30635}" sibTransId="{F2FDE38C-728D-4B04-8705-F479558DBD7C}"/>
    <dgm:cxn modelId="{0A6276A2-D818-449A-9DC7-EE9C6D4B28CC}" type="presOf" srcId="{F820C99C-852D-4CBB-8C6B-312D6E4DB38D}" destId="{ACF20C0F-3BB6-4745-B160-869E718B4796}" srcOrd="0" destOrd="0" presId="urn:microsoft.com/office/officeart/2008/layout/LinedList"/>
    <dgm:cxn modelId="{6F5944AA-D186-4B20-AE1A-3ED816DFC058}" type="presOf" srcId="{AC599C02-6F2B-4F79-A895-A664403BB535}" destId="{B3788E31-9B86-4AF9-B1E7-25538EB6E97A}" srcOrd="0" destOrd="0" presId="urn:microsoft.com/office/officeart/2008/layout/LinedList"/>
    <dgm:cxn modelId="{B1DB0ABA-DF22-4E56-8070-4433D28834AC}" srcId="{F820C99C-852D-4CBB-8C6B-312D6E4DB38D}" destId="{4A51469A-956A-4FFE-B97F-181A78AD3DDD}" srcOrd="3" destOrd="0" parTransId="{52B8060B-3F7F-4FCA-8D4B-A8B07BC65A03}" sibTransId="{ABAFDAF2-C5FE-4A47-A59B-3D2478078600}"/>
    <dgm:cxn modelId="{03BA10CC-3A39-4FD8-8583-DF5696AFFA73}" srcId="{F820C99C-852D-4CBB-8C6B-312D6E4DB38D}" destId="{19F9FFBF-128A-4402-8933-27D9EEA2F880}" srcOrd="4" destOrd="0" parTransId="{16353B99-423D-4009-A9F4-9F04692F9124}" sibTransId="{7FAA2635-3CA6-4B95-849B-F330324CCFC1}"/>
    <dgm:cxn modelId="{97A0CAD0-BE29-4C40-816E-F2D370366C7F}" srcId="{76EFBB8C-D95C-42B2-B732-A8EAB8BB7AE0}" destId="{F820C99C-852D-4CBB-8C6B-312D6E4DB38D}" srcOrd="0" destOrd="0" parTransId="{51F05E32-9432-447B-AF52-E2A3315FEE7E}" sibTransId="{8326E49A-30C0-46B5-B132-F9196A3F7D43}"/>
    <dgm:cxn modelId="{679E3FDC-BB99-4A9D-BCE6-D8DFE260E1A6}" type="presOf" srcId="{4A51469A-956A-4FFE-B97F-181A78AD3DDD}" destId="{725E83EF-D057-47B6-951A-B158CFF73B4E}" srcOrd="0" destOrd="0" presId="urn:microsoft.com/office/officeart/2008/layout/LinedList"/>
    <dgm:cxn modelId="{14AE3AFF-EF62-4FAD-8329-713288914C3F}" type="presOf" srcId="{EC0A6EBC-B1B6-4C2F-A2CA-9DC34F8D223E}" destId="{7CECA006-C303-4271-AF09-70510C33313E}" srcOrd="0" destOrd="0" presId="urn:microsoft.com/office/officeart/2008/layout/LinedList"/>
    <dgm:cxn modelId="{0B0BD19A-AA16-4D6C-9001-DBB0A4468A24}" type="presParOf" srcId="{88C6F380-F24B-4695-B644-6EAF1D6A12B2}" destId="{C3A862CA-0C92-4C0B-9B77-D20EF0C8C58D}" srcOrd="0" destOrd="0" presId="urn:microsoft.com/office/officeart/2008/layout/LinedList"/>
    <dgm:cxn modelId="{21E33224-61C1-4BD6-A57F-2A05617A6FF0}" type="presParOf" srcId="{88C6F380-F24B-4695-B644-6EAF1D6A12B2}" destId="{18942AF9-8F62-4306-935B-51F957618529}" srcOrd="1" destOrd="0" presId="urn:microsoft.com/office/officeart/2008/layout/LinedList"/>
    <dgm:cxn modelId="{7C34BC50-9F6B-4A8E-A703-D9FDCCA11F4F}" type="presParOf" srcId="{18942AF9-8F62-4306-935B-51F957618529}" destId="{ACF20C0F-3BB6-4745-B160-869E718B4796}" srcOrd="0" destOrd="0" presId="urn:microsoft.com/office/officeart/2008/layout/LinedList"/>
    <dgm:cxn modelId="{A1C2AA53-CD55-44D4-A55A-FAAFA84B7AD7}" type="presParOf" srcId="{18942AF9-8F62-4306-935B-51F957618529}" destId="{F7801696-AEFF-40AE-BC1D-BBC3C54348D5}" srcOrd="1" destOrd="0" presId="urn:microsoft.com/office/officeart/2008/layout/LinedList"/>
    <dgm:cxn modelId="{DC588C44-D1AD-4142-AF49-CB61F3BD5568}" type="presParOf" srcId="{F7801696-AEFF-40AE-BC1D-BBC3C54348D5}" destId="{E1EB3A2A-C76A-4ECC-9472-9509DBCD8D02}" srcOrd="0" destOrd="0" presId="urn:microsoft.com/office/officeart/2008/layout/LinedList"/>
    <dgm:cxn modelId="{253D8109-5415-4C3A-BE34-8A5097367657}" type="presParOf" srcId="{F7801696-AEFF-40AE-BC1D-BBC3C54348D5}" destId="{AB12BCEB-18F5-4015-9F51-2CD12FD79964}" srcOrd="1" destOrd="0" presId="urn:microsoft.com/office/officeart/2008/layout/LinedList"/>
    <dgm:cxn modelId="{F625CB7F-3B57-4D57-9245-8B46F675FAFD}" type="presParOf" srcId="{AB12BCEB-18F5-4015-9F51-2CD12FD79964}" destId="{A5DA4B60-883D-474D-8C31-427D97877FA5}" srcOrd="0" destOrd="0" presId="urn:microsoft.com/office/officeart/2008/layout/LinedList"/>
    <dgm:cxn modelId="{BD708C91-9FF5-4743-88C7-0E7E143B99FA}" type="presParOf" srcId="{AB12BCEB-18F5-4015-9F51-2CD12FD79964}" destId="{7CECA006-C303-4271-AF09-70510C33313E}" srcOrd="1" destOrd="0" presId="urn:microsoft.com/office/officeart/2008/layout/LinedList"/>
    <dgm:cxn modelId="{75472B65-E00E-4D11-923A-666E0A5E00E2}" type="presParOf" srcId="{AB12BCEB-18F5-4015-9F51-2CD12FD79964}" destId="{2A4656C2-137C-433A-A2F1-BDB8624F8A61}" srcOrd="2" destOrd="0" presId="urn:microsoft.com/office/officeart/2008/layout/LinedList"/>
    <dgm:cxn modelId="{9E67652A-17E7-4720-95CB-4B8C5A77A232}" type="presParOf" srcId="{F7801696-AEFF-40AE-BC1D-BBC3C54348D5}" destId="{D2F6FCFD-DEDF-4642-9700-A082D999FB0F}" srcOrd="2" destOrd="0" presId="urn:microsoft.com/office/officeart/2008/layout/LinedList"/>
    <dgm:cxn modelId="{A7EE2EFA-1306-4E23-8568-09A68A1EEA30}" type="presParOf" srcId="{F7801696-AEFF-40AE-BC1D-BBC3C54348D5}" destId="{6ADCCB81-4B82-49F4-B31B-B8A1F757BF9B}" srcOrd="3" destOrd="0" presId="urn:microsoft.com/office/officeart/2008/layout/LinedList"/>
    <dgm:cxn modelId="{FC3F7E65-345E-4C90-9DDE-01E68E0CB906}" type="presParOf" srcId="{F7801696-AEFF-40AE-BC1D-BBC3C54348D5}" destId="{88690AD2-AAFE-45D1-AFE7-E7DE8D6CD9A9}" srcOrd="4" destOrd="0" presId="urn:microsoft.com/office/officeart/2008/layout/LinedList"/>
    <dgm:cxn modelId="{998D9139-1C25-4D35-89AB-2549A8DF9793}" type="presParOf" srcId="{88690AD2-AAFE-45D1-AFE7-E7DE8D6CD9A9}" destId="{7E33C7B7-04A5-4677-8E8F-012A2B98946E}" srcOrd="0" destOrd="0" presId="urn:microsoft.com/office/officeart/2008/layout/LinedList"/>
    <dgm:cxn modelId="{B8765433-0723-443C-A3EF-1ED096550E9D}" type="presParOf" srcId="{88690AD2-AAFE-45D1-AFE7-E7DE8D6CD9A9}" destId="{B3788E31-9B86-4AF9-B1E7-25538EB6E97A}" srcOrd="1" destOrd="0" presId="urn:microsoft.com/office/officeart/2008/layout/LinedList"/>
    <dgm:cxn modelId="{88D55326-A43C-4E7E-A59C-D2AFC8EAD1D1}" type="presParOf" srcId="{88690AD2-AAFE-45D1-AFE7-E7DE8D6CD9A9}" destId="{73F4F81E-7753-4408-A89C-88B10CE2E5C1}" srcOrd="2" destOrd="0" presId="urn:microsoft.com/office/officeart/2008/layout/LinedList"/>
    <dgm:cxn modelId="{8CA128CE-9822-45CA-9121-C14C4CA4F9F9}" type="presParOf" srcId="{F7801696-AEFF-40AE-BC1D-BBC3C54348D5}" destId="{76CA4916-A92F-494E-BE43-EA9FA89C8899}" srcOrd="5" destOrd="0" presId="urn:microsoft.com/office/officeart/2008/layout/LinedList"/>
    <dgm:cxn modelId="{CE0A4A47-0D5C-44E9-B25B-D460FE25EA80}" type="presParOf" srcId="{F7801696-AEFF-40AE-BC1D-BBC3C54348D5}" destId="{8FE1EB6B-BED7-468A-A51B-A09CDAF393DD}" srcOrd="6" destOrd="0" presId="urn:microsoft.com/office/officeart/2008/layout/LinedList"/>
    <dgm:cxn modelId="{C97690C6-7291-4F43-ACA7-C6AE1055EE87}" type="presParOf" srcId="{F7801696-AEFF-40AE-BC1D-BBC3C54348D5}" destId="{2CC554B9-702C-45A8-A4BD-B04335AE8B64}" srcOrd="7" destOrd="0" presId="urn:microsoft.com/office/officeart/2008/layout/LinedList"/>
    <dgm:cxn modelId="{AA50A41D-B1B3-48A9-96C9-87128627625F}" type="presParOf" srcId="{2CC554B9-702C-45A8-A4BD-B04335AE8B64}" destId="{514D8A29-0651-48BF-9F1B-769924F72B89}" srcOrd="0" destOrd="0" presId="urn:microsoft.com/office/officeart/2008/layout/LinedList"/>
    <dgm:cxn modelId="{04ECA8FC-526C-432A-95B0-84FBCD4E5186}" type="presParOf" srcId="{2CC554B9-702C-45A8-A4BD-B04335AE8B64}" destId="{67DB5EDD-3032-45DB-ADA5-1E4F4B8B2E98}" srcOrd="1" destOrd="0" presId="urn:microsoft.com/office/officeart/2008/layout/LinedList"/>
    <dgm:cxn modelId="{B815CB09-E372-422C-B929-7285EB75A3E2}" type="presParOf" srcId="{2CC554B9-702C-45A8-A4BD-B04335AE8B64}" destId="{8A10B3AE-5233-4DFC-B078-EBDBD098BF96}" srcOrd="2" destOrd="0" presId="urn:microsoft.com/office/officeart/2008/layout/LinedList"/>
    <dgm:cxn modelId="{998E6B5D-A68F-47A2-96F8-FF21C7E6E333}" type="presParOf" srcId="{F7801696-AEFF-40AE-BC1D-BBC3C54348D5}" destId="{B9228A6C-2184-4D26-8EA9-57EE99581203}" srcOrd="8" destOrd="0" presId="urn:microsoft.com/office/officeart/2008/layout/LinedList"/>
    <dgm:cxn modelId="{9BCE5E4C-37A4-4829-AB02-5AD9B6A7B069}" type="presParOf" srcId="{F7801696-AEFF-40AE-BC1D-BBC3C54348D5}" destId="{D7535B5B-C447-4A2F-B733-132EADF201F0}" srcOrd="9" destOrd="0" presId="urn:microsoft.com/office/officeart/2008/layout/LinedList"/>
    <dgm:cxn modelId="{80B0CD48-AEFF-4077-94E9-657490E6EEB8}" type="presParOf" srcId="{F7801696-AEFF-40AE-BC1D-BBC3C54348D5}" destId="{352C90F3-9B29-4E5D-9549-4CF0FCFBA533}" srcOrd="10" destOrd="0" presId="urn:microsoft.com/office/officeart/2008/layout/LinedList"/>
    <dgm:cxn modelId="{76D9CC1B-7E04-4554-B3E4-CED66DA4E68A}" type="presParOf" srcId="{352C90F3-9B29-4E5D-9549-4CF0FCFBA533}" destId="{35B07B84-A8AF-4EFD-80BB-EE1AD41A3D05}" srcOrd="0" destOrd="0" presId="urn:microsoft.com/office/officeart/2008/layout/LinedList"/>
    <dgm:cxn modelId="{12264040-87FA-4D25-9D6F-D152D1D88522}" type="presParOf" srcId="{352C90F3-9B29-4E5D-9549-4CF0FCFBA533}" destId="{725E83EF-D057-47B6-951A-B158CFF73B4E}" srcOrd="1" destOrd="0" presId="urn:microsoft.com/office/officeart/2008/layout/LinedList"/>
    <dgm:cxn modelId="{B6EDC5C4-485F-4C71-9A70-F7538A33FC29}" type="presParOf" srcId="{352C90F3-9B29-4E5D-9549-4CF0FCFBA533}" destId="{B674E17B-2ABD-4D4F-827B-41519C434A99}" srcOrd="2" destOrd="0" presId="urn:microsoft.com/office/officeart/2008/layout/LinedList"/>
    <dgm:cxn modelId="{3CB5B3DC-39E5-4581-BEA9-FFA581C78586}" type="presParOf" srcId="{F7801696-AEFF-40AE-BC1D-BBC3C54348D5}" destId="{AE48A197-F8BA-4C96-A15F-1C2D65BFBA8C}" srcOrd="11" destOrd="0" presId="urn:microsoft.com/office/officeart/2008/layout/LinedList"/>
    <dgm:cxn modelId="{4354E744-0CCA-4A9E-8D3E-F4CD164F25CA}" type="presParOf" srcId="{F7801696-AEFF-40AE-BC1D-BBC3C54348D5}" destId="{454BEB69-4F8C-4B20-81B2-CCA9614B05A4}" srcOrd="12" destOrd="0" presId="urn:microsoft.com/office/officeart/2008/layout/LinedList"/>
    <dgm:cxn modelId="{6E7B591F-EFB3-4D7B-92A9-3B5D4913A5BE}" type="presParOf" srcId="{F7801696-AEFF-40AE-BC1D-BBC3C54348D5}" destId="{9B54F1B9-EC28-490F-834C-C6ADE3D54DD9}" srcOrd="13" destOrd="0" presId="urn:microsoft.com/office/officeart/2008/layout/LinedList"/>
    <dgm:cxn modelId="{2E1CBC65-829C-409E-9543-0BEC226F01FF}" type="presParOf" srcId="{9B54F1B9-EC28-490F-834C-C6ADE3D54DD9}" destId="{7C44F3CA-FFE6-4EA0-9ABE-C75042D4ED9B}" srcOrd="0" destOrd="0" presId="urn:microsoft.com/office/officeart/2008/layout/LinedList"/>
    <dgm:cxn modelId="{4E69EDC2-5C0D-43DA-9330-A2FCD5C77E80}" type="presParOf" srcId="{9B54F1B9-EC28-490F-834C-C6ADE3D54DD9}" destId="{CD4A2192-0EF0-4AB5-8088-A83E5EFB89A0}" srcOrd="1" destOrd="0" presId="urn:microsoft.com/office/officeart/2008/layout/LinedList"/>
    <dgm:cxn modelId="{9295273D-182F-4548-9F9B-9DEFC3DEDC46}" type="presParOf" srcId="{9B54F1B9-EC28-490F-834C-C6ADE3D54DD9}" destId="{161F65AA-716C-49B8-BF83-EB55FCF74314}" srcOrd="2" destOrd="0" presId="urn:microsoft.com/office/officeart/2008/layout/LinedList"/>
    <dgm:cxn modelId="{49665F94-DB97-4267-A4C4-DB0CAF875AEA}" type="presParOf" srcId="{F7801696-AEFF-40AE-BC1D-BBC3C54348D5}" destId="{F7989FFB-1986-493E-8DB1-F8E87CFA99EE}" srcOrd="14" destOrd="0" presId="urn:microsoft.com/office/officeart/2008/layout/LinedList"/>
    <dgm:cxn modelId="{0087B527-46A8-4C34-9074-3C6F2434FB2B}" type="presParOf" srcId="{F7801696-AEFF-40AE-BC1D-BBC3C54348D5}" destId="{4CB9680C-DDD4-480E-A0A6-48E6C632D68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3EA54E-3E1F-4CA0-966D-42859C6B898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03741D15-E551-4B4C-A2B3-FBD62CF46DFB}">
      <dgm:prSet phldrT="[Texto]" custT="1"/>
      <dgm:spPr/>
      <dgm:t>
        <a:bodyPr/>
        <a:lstStyle/>
        <a:p>
          <a:r>
            <a:rPr lang="pt-BR" sz="2800" dirty="0">
              <a:latin typeface="Roboto" pitchFamily="2" charset="0"/>
              <a:ea typeface="Roboto" pitchFamily="2" charset="0"/>
            </a:rPr>
            <a:t>Realismo</a:t>
          </a:r>
        </a:p>
      </dgm:t>
    </dgm:pt>
    <dgm:pt modelId="{B19FD65D-507E-4776-BB8D-AE3F330365C5}" type="parTrans" cxnId="{BE3E36B8-A0A9-469F-828D-4054AF7A001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2FA4822-D1DA-422B-A51D-E7EE8AC481FD}" type="sibTrans" cxnId="{BE3E36B8-A0A9-469F-828D-4054AF7A001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B25796A-FC3A-461A-BF39-3CAEE5D9B7B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Autorretrato</a:t>
          </a:r>
        </a:p>
      </dgm:t>
    </dgm:pt>
    <dgm:pt modelId="{E2D91BF7-B9FD-48D6-8208-7CCC38AA99CA}" type="parTrans" cxnId="{51826A40-5627-4826-8335-89827DEB168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9D66F2C1-D3D1-44B8-A8C7-92E82E805B21}" type="sibTrans" cxnId="{51826A40-5627-4826-8335-89827DEB168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AC63FC7-7676-458C-B3B6-BB10B1738B55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O domínio da perspectiva</a:t>
          </a:r>
        </a:p>
      </dgm:t>
    </dgm:pt>
    <dgm:pt modelId="{2CDDE1B2-527D-41C0-B1BD-0A53011D7D54}" type="parTrans" cxnId="{37171623-38B4-4580-AD31-8DD71B2F417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01842D2-48ED-491E-B113-82F5D564EC2C}" type="sibTrans" cxnId="{37171623-38B4-4580-AD31-8DD71B2F417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2DB7E6A3-1BF3-4F0E-ABA8-CEC6B04ED0BE}" type="pres">
      <dgm:prSet presAssocID="{8B3EA54E-3E1F-4CA0-966D-42859C6B8980}" presName="compositeShape" presStyleCnt="0">
        <dgm:presLayoutVars>
          <dgm:chMax val="7"/>
          <dgm:dir/>
          <dgm:resizeHandles val="exact"/>
        </dgm:presLayoutVars>
      </dgm:prSet>
      <dgm:spPr/>
    </dgm:pt>
    <dgm:pt modelId="{A2B93F3C-F8F8-436F-8BDF-8DEF3462DC8E}" type="pres">
      <dgm:prSet presAssocID="{03741D15-E551-4B4C-A2B3-FBD62CF46DFB}" presName="circ1" presStyleLbl="vennNode1" presStyleIdx="0" presStyleCnt="3" custScaleX="114062" custScaleY="114064"/>
      <dgm:spPr/>
    </dgm:pt>
    <dgm:pt modelId="{F725EA96-823D-4A36-ADE9-80643B8A2AFA}" type="pres">
      <dgm:prSet presAssocID="{03741D15-E551-4B4C-A2B3-FBD62CF46D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14B7C3-F675-40A4-B543-B197C383B862}" type="pres">
      <dgm:prSet presAssocID="{DB25796A-FC3A-461A-BF39-3CAEE5D9B7BB}" presName="circ2" presStyleLbl="vennNode1" presStyleIdx="1" presStyleCnt="3" custScaleX="114062" custScaleY="114064" custLinFactNeighborX="19614" custLinFactNeighborY="5961"/>
      <dgm:spPr/>
    </dgm:pt>
    <dgm:pt modelId="{8043AB45-1029-4FD9-881A-8E6AD94BFC06}" type="pres">
      <dgm:prSet presAssocID="{DB25796A-FC3A-461A-BF39-3CAEE5D9B7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21A8FA-BD7B-42DF-B616-BE6F1624E263}" type="pres">
      <dgm:prSet presAssocID="{5AC63FC7-7676-458C-B3B6-BB10B1738B55}" presName="circ3" presStyleLbl="vennNode1" presStyleIdx="2" presStyleCnt="3" custScaleX="114062" custScaleY="114064" custLinFactNeighborX="-9357" custLinFactNeighborY="886"/>
      <dgm:spPr/>
    </dgm:pt>
    <dgm:pt modelId="{C68CA94F-436E-4BA5-B530-19CAD3881CBF}" type="pres">
      <dgm:prSet presAssocID="{5AC63FC7-7676-458C-B3B6-BB10B1738B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AEFA401-BF94-4CC3-9E1E-F6C544A6692D}" type="presOf" srcId="{8B3EA54E-3E1F-4CA0-966D-42859C6B8980}" destId="{2DB7E6A3-1BF3-4F0E-ABA8-CEC6B04ED0BE}" srcOrd="0" destOrd="0" presId="urn:microsoft.com/office/officeart/2005/8/layout/venn1"/>
    <dgm:cxn modelId="{37171623-38B4-4580-AD31-8DD71B2F4172}" srcId="{8B3EA54E-3E1F-4CA0-966D-42859C6B8980}" destId="{5AC63FC7-7676-458C-B3B6-BB10B1738B55}" srcOrd="2" destOrd="0" parTransId="{2CDDE1B2-527D-41C0-B1BD-0A53011D7D54}" sibTransId="{F01842D2-48ED-491E-B113-82F5D564EC2C}"/>
    <dgm:cxn modelId="{51826A40-5627-4826-8335-89827DEB168D}" srcId="{8B3EA54E-3E1F-4CA0-966D-42859C6B8980}" destId="{DB25796A-FC3A-461A-BF39-3CAEE5D9B7BB}" srcOrd="1" destOrd="0" parTransId="{E2D91BF7-B9FD-48D6-8208-7CCC38AA99CA}" sibTransId="{9D66F2C1-D3D1-44B8-A8C7-92E82E805B21}"/>
    <dgm:cxn modelId="{EDC64443-04DC-4B9C-ACF6-A0A95FB43FC6}" type="presOf" srcId="{03741D15-E551-4B4C-A2B3-FBD62CF46DFB}" destId="{F725EA96-823D-4A36-ADE9-80643B8A2AFA}" srcOrd="1" destOrd="0" presId="urn:microsoft.com/office/officeart/2005/8/layout/venn1"/>
    <dgm:cxn modelId="{79797F6B-0604-4385-B208-90A6582982FF}" type="presOf" srcId="{5AC63FC7-7676-458C-B3B6-BB10B1738B55}" destId="{C68CA94F-436E-4BA5-B530-19CAD3881CBF}" srcOrd="1" destOrd="0" presId="urn:microsoft.com/office/officeart/2005/8/layout/venn1"/>
    <dgm:cxn modelId="{04E1164D-86AB-4200-9333-AAADC9601AD4}" type="presOf" srcId="{03741D15-E551-4B4C-A2B3-FBD62CF46DFB}" destId="{A2B93F3C-F8F8-436F-8BDF-8DEF3462DC8E}" srcOrd="0" destOrd="0" presId="urn:microsoft.com/office/officeart/2005/8/layout/venn1"/>
    <dgm:cxn modelId="{4C8E9272-A084-4BC1-8C01-A07C3C3C22C2}" type="presOf" srcId="{5AC63FC7-7676-458C-B3B6-BB10B1738B55}" destId="{7221A8FA-BD7B-42DF-B616-BE6F1624E263}" srcOrd="0" destOrd="0" presId="urn:microsoft.com/office/officeart/2005/8/layout/venn1"/>
    <dgm:cxn modelId="{329DD590-AEEE-4842-AE70-9F5F44CE6E59}" type="presOf" srcId="{DB25796A-FC3A-461A-BF39-3CAEE5D9B7BB}" destId="{8043AB45-1029-4FD9-881A-8E6AD94BFC06}" srcOrd="1" destOrd="0" presId="urn:microsoft.com/office/officeart/2005/8/layout/venn1"/>
    <dgm:cxn modelId="{11303391-8A15-4D22-B2DF-0CF0A1A88FF5}" type="presOf" srcId="{DB25796A-FC3A-461A-BF39-3CAEE5D9B7BB}" destId="{3414B7C3-F675-40A4-B543-B197C383B862}" srcOrd="0" destOrd="0" presId="urn:microsoft.com/office/officeart/2005/8/layout/venn1"/>
    <dgm:cxn modelId="{BE3E36B8-A0A9-469F-828D-4054AF7A0012}" srcId="{8B3EA54E-3E1F-4CA0-966D-42859C6B8980}" destId="{03741D15-E551-4B4C-A2B3-FBD62CF46DFB}" srcOrd="0" destOrd="0" parTransId="{B19FD65D-507E-4776-BB8D-AE3F330365C5}" sibTransId="{D2FA4822-D1DA-422B-A51D-E7EE8AC481FD}"/>
    <dgm:cxn modelId="{F3613947-11DD-4A0C-826D-20492798251E}" type="presParOf" srcId="{2DB7E6A3-1BF3-4F0E-ABA8-CEC6B04ED0BE}" destId="{A2B93F3C-F8F8-436F-8BDF-8DEF3462DC8E}" srcOrd="0" destOrd="0" presId="urn:microsoft.com/office/officeart/2005/8/layout/venn1"/>
    <dgm:cxn modelId="{39B2B65F-A62D-4687-8BE3-121FCF4B7679}" type="presParOf" srcId="{2DB7E6A3-1BF3-4F0E-ABA8-CEC6B04ED0BE}" destId="{F725EA96-823D-4A36-ADE9-80643B8A2AFA}" srcOrd="1" destOrd="0" presId="urn:microsoft.com/office/officeart/2005/8/layout/venn1"/>
    <dgm:cxn modelId="{D5C43316-0896-44FA-A465-682E3FF53A81}" type="presParOf" srcId="{2DB7E6A3-1BF3-4F0E-ABA8-CEC6B04ED0BE}" destId="{3414B7C3-F675-40A4-B543-B197C383B862}" srcOrd="2" destOrd="0" presId="urn:microsoft.com/office/officeart/2005/8/layout/venn1"/>
    <dgm:cxn modelId="{008A85A8-6CEC-4C46-AF12-4B535290A1C3}" type="presParOf" srcId="{2DB7E6A3-1BF3-4F0E-ABA8-CEC6B04ED0BE}" destId="{8043AB45-1029-4FD9-881A-8E6AD94BFC06}" srcOrd="3" destOrd="0" presId="urn:microsoft.com/office/officeart/2005/8/layout/venn1"/>
    <dgm:cxn modelId="{6916E4C8-012F-478E-A499-7844FAD858FB}" type="presParOf" srcId="{2DB7E6A3-1BF3-4F0E-ABA8-CEC6B04ED0BE}" destId="{7221A8FA-BD7B-42DF-B616-BE6F1624E263}" srcOrd="4" destOrd="0" presId="urn:microsoft.com/office/officeart/2005/8/layout/venn1"/>
    <dgm:cxn modelId="{3AB7F14B-05B4-4E72-9CEB-D258957FAB5E}" type="presParOf" srcId="{2DB7E6A3-1BF3-4F0E-ABA8-CEC6B04ED0BE}" destId="{C68CA94F-436E-4BA5-B530-19CAD3881C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F329C5-C258-428D-8F5A-B8F15A1A0C59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98391F28-7176-47DE-AB71-3B9BFE97A5A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Trecento 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(século XIV)</a:t>
          </a:r>
        </a:p>
      </dgm:t>
    </dgm:pt>
    <dgm:pt modelId="{B791A713-65B0-4757-997D-F5900C276D31}" type="parTrans" cxnId="{93D1C31B-F88D-4665-A885-393A44D0D55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72990D6-C004-4BF5-BD07-993F7C9F2BAF}" type="sibTrans" cxnId="{93D1C31B-F88D-4665-A885-393A44D0D55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3717E01-4399-49C1-90FF-F8A4BD32AB3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Período de transição para a arte renascentista.</a:t>
          </a:r>
        </a:p>
      </dgm:t>
    </dgm:pt>
    <dgm:pt modelId="{28A79FE5-3621-4BB6-8F86-806403E95B28}" type="parTrans" cxnId="{59F99C46-16AE-4D32-B8E8-6AFADD64CB1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3E50EBB6-3A78-46D3-B1B6-63EF5E680E58}" type="sibTrans" cxnId="{59F99C46-16AE-4D32-B8E8-6AFADD64CB1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89C2F82-55CA-4691-B27B-D9A25DBDC135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Dante Alighieri e Giotto di Bondone. </a:t>
          </a:r>
        </a:p>
      </dgm:t>
    </dgm:pt>
    <dgm:pt modelId="{409A3B4E-1F9A-4D2D-9DD1-33A8BC859979}" type="parTrans" cxnId="{8BBD7C1F-446E-4C6A-94AF-B4D2E5878B1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B4BD1764-9204-427C-9145-FFC07732F441}" type="sibTrans" cxnId="{8BBD7C1F-446E-4C6A-94AF-B4D2E5878B1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B53CABED-C5C3-43CD-B362-A426C20E1FA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Quattrocento (século XV)</a:t>
          </a:r>
        </a:p>
      </dgm:t>
    </dgm:pt>
    <dgm:pt modelId="{1ACD0AD9-3800-4A60-901C-42DF8C90C07C}" type="parTrans" cxnId="{6290E1AE-EF16-4120-8E5C-184CAF8958F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BFC46CE7-ED90-42AA-AD70-7AF44969A50D}" type="sibTrans" cxnId="{6290E1AE-EF16-4120-8E5C-184CAF8958F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9D9A23B6-97DF-432E-A94A-772BEC846C47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Florença tornou-se o principal centro da arte renascentista. </a:t>
          </a:r>
        </a:p>
      </dgm:t>
    </dgm:pt>
    <dgm:pt modelId="{39B46F0A-1B50-4993-8718-9C39B0022423}" type="parTrans" cxnId="{E6DECED4-5A7C-4D86-B084-24F6614F4D4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3C0159E-59AC-424E-BA4F-71C27FEE6B07}" type="sibTrans" cxnId="{E6DECED4-5A7C-4D86-B084-24F6614F4D4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4CEE3443-A45B-487A-A871-654FE8C31C9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 Cinquecento (século XVI)</a:t>
          </a:r>
        </a:p>
      </dgm:t>
    </dgm:pt>
    <dgm:pt modelId="{579EBE2F-5E56-4C3F-9407-2D577E509CC5}" type="parTrans" cxnId="{FF636DDE-0CF0-4786-A8C3-8BAC54F779F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2DCDB39-2FCF-4C61-BBAC-57485133C11E}" type="sibTrans" cxnId="{FF636DDE-0CF0-4786-A8C3-8BAC54F779F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7F080BB-E4D4-4433-A627-9FFD3BBCF1F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Roma passou a ser o principal polo cultural do Renascimento.</a:t>
          </a:r>
        </a:p>
      </dgm:t>
    </dgm:pt>
    <dgm:pt modelId="{DBE06CEF-E030-4209-B2D9-964614DB4AED}" type="parTrans" cxnId="{3A8FB612-739B-4BB3-B8FD-6AAAEF22F06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4DFF4824-6B08-4566-9E8F-4B1B65345C28}" type="sibTrans" cxnId="{3A8FB612-739B-4BB3-B8FD-6AAAEF22F06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BBF84FA-AE5E-42E2-928E-68F86336D823}">
      <dgm:prSet custT="1"/>
      <dgm:spPr/>
      <dgm:t>
        <a:bodyPr/>
        <a:lstStyle/>
        <a:p>
          <a:endParaRPr lang="pt-BR" sz="2500" dirty="0">
            <a:latin typeface="Roboto" pitchFamily="2" charset="0"/>
            <a:ea typeface="Roboto" pitchFamily="2" charset="0"/>
          </a:endParaRPr>
        </a:p>
      </dgm:t>
    </dgm:pt>
    <dgm:pt modelId="{68E9C8BA-1C53-4042-A11F-19A2EE8F0FAA}" type="parTrans" cxnId="{271857E4-2210-41EF-B799-0D0EA4DA82E2}">
      <dgm:prSet/>
      <dgm:spPr/>
      <dgm:t>
        <a:bodyPr/>
        <a:lstStyle/>
        <a:p>
          <a:endParaRPr lang="pt-BR"/>
        </a:p>
      </dgm:t>
    </dgm:pt>
    <dgm:pt modelId="{0BF64AD8-631D-4C6A-AD0C-5CC1DFF45156}" type="sibTrans" cxnId="{271857E4-2210-41EF-B799-0D0EA4DA82E2}">
      <dgm:prSet/>
      <dgm:spPr/>
      <dgm:t>
        <a:bodyPr/>
        <a:lstStyle/>
        <a:p>
          <a:endParaRPr lang="pt-BR"/>
        </a:p>
      </dgm:t>
    </dgm:pt>
    <dgm:pt modelId="{F0B87929-50B0-4DD0-9E25-303310CD5FBA}">
      <dgm:prSet phldrT="[Texto]" custT="1"/>
      <dgm:spPr/>
      <dgm:t>
        <a:bodyPr/>
        <a:lstStyle/>
        <a:p>
          <a:endParaRPr lang="pt-BR" sz="2500" dirty="0">
            <a:latin typeface="Roboto" pitchFamily="2" charset="0"/>
            <a:ea typeface="Roboto" pitchFamily="2" charset="0"/>
          </a:endParaRPr>
        </a:p>
      </dgm:t>
    </dgm:pt>
    <dgm:pt modelId="{8FA6110D-9870-4F11-AC44-CAC1E26A0B73}" type="parTrans" cxnId="{98C7F77B-C0B1-4D4A-9620-C3E71809E8B7}">
      <dgm:prSet/>
      <dgm:spPr/>
      <dgm:t>
        <a:bodyPr/>
        <a:lstStyle/>
        <a:p>
          <a:endParaRPr lang="pt-BR"/>
        </a:p>
      </dgm:t>
    </dgm:pt>
    <dgm:pt modelId="{87354EA1-F73C-4B4A-9382-E6DCDC6F9269}" type="sibTrans" cxnId="{98C7F77B-C0B1-4D4A-9620-C3E71809E8B7}">
      <dgm:prSet/>
      <dgm:spPr/>
      <dgm:t>
        <a:bodyPr/>
        <a:lstStyle/>
        <a:p>
          <a:endParaRPr lang="pt-BR"/>
        </a:p>
      </dgm:t>
    </dgm:pt>
    <dgm:pt modelId="{1CBCFFEA-1E79-4052-933D-1309EB3D7E27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Brunelleschi, Donatello e Botticelli. </a:t>
          </a:r>
        </a:p>
      </dgm:t>
    </dgm:pt>
    <dgm:pt modelId="{768004CE-478B-4DBD-830D-EFBA557A12CC}" type="parTrans" cxnId="{FE6BE93D-AE81-4C71-B1F9-00BC7F00B7C3}">
      <dgm:prSet/>
      <dgm:spPr/>
      <dgm:t>
        <a:bodyPr/>
        <a:lstStyle/>
        <a:p>
          <a:endParaRPr lang="pt-BR"/>
        </a:p>
      </dgm:t>
    </dgm:pt>
    <dgm:pt modelId="{A9969C1A-0F5D-4CED-9936-700AF315DD6C}" type="sibTrans" cxnId="{FE6BE93D-AE81-4C71-B1F9-00BC7F00B7C3}">
      <dgm:prSet/>
      <dgm:spPr/>
      <dgm:t>
        <a:bodyPr/>
        <a:lstStyle/>
        <a:p>
          <a:endParaRPr lang="pt-BR"/>
        </a:p>
      </dgm:t>
    </dgm:pt>
    <dgm:pt modelId="{4F77F75E-B057-4F53-A5D2-A1B70682A67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Leonardo da Vinci, Michelangelo Buonarroti e Rafael Sanzio. </a:t>
          </a:r>
        </a:p>
      </dgm:t>
    </dgm:pt>
    <dgm:pt modelId="{25D591AF-EFCB-4A62-931B-956D2E76730C}" type="parTrans" cxnId="{BC1FE903-660D-41FD-9A3A-456BB63AEB19}">
      <dgm:prSet/>
      <dgm:spPr/>
      <dgm:t>
        <a:bodyPr/>
        <a:lstStyle/>
        <a:p>
          <a:endParaRPr lang="pt-BR"/>
        </a:p>
      </dgm:t>
    </dgm:pt>
    <dgm:pt modelId="{2B72E85D-F5BE-4893-A7EC-6529196EEC80}" type="sibTrans" cxnId="{BC1FE903-660D-41FD-9A3A-456BB63AEB19}">
      <dgm:prSet/>
      <dgm:spPr/>
      <dgm:t>
        <a:bodyPr/>
        <a:lstStyle/>
        <a:p>
          <a:endParaRPr lang="pt-BR"/>
        </a:p>
      </dgm:t>
    </dgm:pt>
    <dgm:pt modelId="{4E2E15E6-E75E-49FB-978E-2889AA1F88F2}" type="pres">
      <dgm:prSet presAssocID="{10F329C5-C258-428D-8F5A-B8F15A1A0C59}" presName="Name0" presStyleCnt="0">
        <dgm:presLayoutVars>
          <dgm:dir/>
          <dgm:animLvl val="lvl"/>
          <dgm:resizeHandles val="exact"/>
        </dgm:presLayoutVars>
      </dgm:prSet>
      <dgm:spPr/>
    </dgm:pt>
    <dgm:pt modelId="{F614C380-F438-4CE7-898B-CA030BB89EDE}" type="pres">
      <dgm:prSet presAssocID="{98391F28-7176-47DE-AB71-3B9BFE97A5A6}" presName="linNode" presStyleCnt="0"/>
      <dgm:spPr/>
    </dgm:pt>
    <dgm:pt modelId="{04FC25B2-CEAD-4F3A-8644-C92EF693D1DD}" type="pres">
      <dgm:prSet presAssocID="{98391F28-7176-47DE-AB71-3B9BFE97A5A6}" presName="parentText" presStyleLbl="node1" presStyleIdx="0" presStyleCnt="3" custScaleX="81246">
        <dgm:presLayoutVars>
          <dgm:chMax val="1"/>
          <dgm:bulletEnabled val="1"/>
        </dgm:presLayoutVars>
      </dgm:prSet>
      <dgm:spPr/>
    </dgm:pt>
    <dgm:pt modelId="{B8DA2B25-E9AB-4BD7-98CF-898D73CD7494}" type="pres">
      <dgm:prSet presAssocID="{98391F28-7176-47DE-AB71-3B9BFE97A5A6}" presName="descendantText" presStyleLbl="alignAccFollowNode1" presStyleIdx="0" presStyleCnt="3" custScaleX="110657">
        <dgm:presLayoutVars>
          <dgm:bulletEnabled val="1"/>
        </dgm:presLayoutVars>
      </dgm:prSet>
      <dgm:spPr/>
    </dgm:pt>
    <dgm:pt modelId="{D11A49A9-4FB8-47C6-915F-6B252C384653}" type="pres">
      <dgm:prSet presAssocID="{872990D6-C004-4BF5-BD07-993F7C9F2BAF}" presName="sp" presStyleCnt="0"/>
      <dgm:spPr/>
    </dgm:pt>
    <dgm:pt modelId="{481B9644-FC00-4335-AF8D-A814EA447839}" type="pres">
      <dgm:prSet presAssocID="{B53CABED-C5C3-43CD-B362-A426C20E1FA6}" presName="linNode" presStyleCnt="0"/>
      <dgm:spPr/>
    </dgm:pt>
    <dgm:pt modelId="{999BDDBD-C726-42E4-B337-621D8F046C12}" type="pres">
      <dgm:prSet presAssocID="{B53CABED-C5C3-43CD-B362-A426C20E1FA6}" presName="parentText" presStyleLbl="node1" presStyleIdx="1" presStyleCnt="3" custScaleX="81246">
        <dgm:presLayoutVars>
          <dgm:chMax val="1"/>
          <dgm:bulletEnabled val="1"/>
        </dgm:presLayoutVars>
      </dgm:prSet>
      <dgm:spPr/>
    </dgm:pt>
    <dgm:pt modelId="{17F71F3D-85A8-40FE-A775-C017483FB2ED}" type="pres">
      <dgm:prSet presAssocID="{B53CABED-C5C3-43CD-B362-A426C20E1FA6}" presName="descendantText" presStyleLbl="alignAccFollowNode1" presStyleIdx="1" presStyleCnt="3" custScaleX="110657">
        <dgm:presLayoutVars>
          <dgm:bulletEnabled val="1"/>
        </dgm:presLayoutVars>
      </dgm:prSet>
      <dgm:spPr/>
    </dgm:pt>
    <dgm:pt modelId="{D06313BE-F7D2-48B1-98F4-AAFC57B99806}" type="pres">
      <dgm:prSet presAssocID="{BFC46CE7-ED90-42AA-AD70-7AF44969A50D}" presName="sp" presStyleCnt="0"/>
      <dgm:spPr/>
    </dgm:pt>
    <dgm:pt modelId="{1C6BE3CC-FC7C-4624-B997-8B91EC8889B4}" type="pres">
      <dgm:prSet presAssocID="{4CEE3443-A45B-487A-A871-654FE8C31C9B}" presName="linNode" presStyleCnt="0"/>
      <dgm:spPr/>
    </dgm:pt>
    <dgm:pt modelId="{3A27B66B-DFA6-4E0D-92B3-28E799A6B011}" type="pres">
      <dgm:prSet presAssocID="{4CEE3443-A45B-487A-A871-654FE8C31C9B}" presName="parentText" presStyleLbl="node1" presStyleIdx="2" presStyleCnt="3" custScaleX="81246">
        <dgm:presLayoutVars>
          <dgm:chMax val="1"/>
          <dgm:bulletEnabled val="1"/>
        </dgm:presLayoutVars>
      </dgm:prSet>
      <dgm:spPr/>
    </dgm:pt>
    <dgm:pt modelId="{FF7A80E9-07AF-4FF9-8697-434BE37234F8}" type="pres">
      <dgm:prSet presAssocID="{4CEE3443-A45B-487A-A871-654FE8C31C9B}" presName="descendantText" presStyleLbl="alignAccFollowNode1" presStyleIdx="2" presStyleCnt="3" custScaleX="110657">
        <dgm:presLayoutVars>
          <dgm:bulletEnabled val="1"/>
        </dgm:presLayoutVars>
      </dgm:prSet>
      <dgm:spPr/>
    </dgm:pt>
  </dgm:ptLst>
  <dgm:cxnLst>
    <dgm:cxn modelId="{BC1FE903-660D-41FD-9A3A-456BB63AEB19}" srcId="{4CEE3443-A45B-487A-A871-654FE8C31C9B}" destId="{4F77F75E-B057-4F53-A5D2-A1B70682A67B}" srcOrd="1" destOrd="0" parTransId="{25D591AF-EFCB-4A62-931B-956D2E76730C}" sibTransId="{2B72E85D-F5BE-4893-A7EC-6529196EEC80}"/>
    <dgm:cxn modelId="{30752605-135B-4453-8B77-2A54440A9245}" type="presOf" srcId="{4F77F75E-B057-4F53-A5D2-A1B70682A67B}" destId="{FF7A80E9-07AF-4FF9-8697-434BE37234F8}" srcOrd="0" destOrd="1" presId="urn:microsoft.com/office/officeart/2005/8/layout/vList5"/>
    <dgm:cxn modelId="{B8625F0A-236F-4B8C-8A81-FF280BA9C68F}" type="presOf" srcId="{B53CABED-C5C3-43CD-B362-A426C20E1FA6}" destId="{999BDDBD-C726-42E4-B337-621D8F046C12}" srcOrd="0" destOrd="0" presId="urn:microsoft.com/office/officeart/2005/8/layout/vList5"/>
    <dgm:cxn modelId="{FF0DB90E-F1A6-4CF1-931C-41DE67B86F1E}" type="presOf" srcId="{10F329C5-C258-428D-8F5A-B8F15A1A0C59}" destId="{4E2E15E6-E75E-49FB-978E-2889AA1F88F2}" srcOrd="0" destOrd="0" presId="urn:microsoft.com/office/officeart/2005/8/layout/vList5"/>
    <dgm:cxn modelId="{3A8FB612-739B-4BB3-B8FD-6AAAEF22F06C}" srcId="{4CEE3443-A45B-487A-A871-654FE8C31C9B}" destId="{17F080BB-E4D4-4433-A627-9FFD3BBCF1F6}" srcOrd="0" destOrd="0" parTransId="{DBE06CEF-E030-4209-B2D9-964614DB4AED}" sibTransId="{4DFF4824-6B08-4566-9E8F-4B1B65345C28}"/>
    <dgm:cxn modelId="{93D1C31B-F88D-4665-A885-393A44D0D55A}" srcId="{10F329C5-C258-428D-8F5A-B8F15A1A0C59}" destId="{98391F28-7176-47DE-AB71-3B9BFE97A5A6}" srcOrd="0" destOrd="0" parTransId="{B791A713-65B0-4757-997D-F5900C276D31}" sibTransId="{872990D6-C004-4BF5-BD07-993F7C9F2BAF}"/>
    <dgm:cxn modelId="{8BBD7C1F-446E-4C6A-94AF-B4D2E5878B1D}" srcId="{98391F28-7176-47DE-AB71-3B9BFE97A5A6}" destId="{189C2F82-55CA-4691-B27B-D9A25DBDC135}" srcOrd="1" destOrd="0" parTransId="{409A3B4E-1F9A-4D2D-9DD1-33A8BC859979}" sibTransId="{B4BD1764-9204-427C-9145-FFC07732F441}"/>
    <dgm:cxn modelId="{E0E5EA28-D95D-4573-9D8F-750252F9693A}" type="presOf" srcId="{83717E01-4399-49C1-90FF-F8A4BD32AB3B}" destId="{B8DA2B25-E9AB-4BD7-98CF-898D73CD7494}" srcOrd="0" destOrd="0" presId="urn:microsoft.com/office/officeart/2005/8/layout/vList5"/>
    <dgm:cxn modelId="{FE6BE93D-AE81-4C71-B1F9-00BC7F00B7C3}" srcId="{B53CABED-C5C3-43CD-B362-A426C20E1FA6}" destId="{1CBCFFEA-1E79-4052-933D-1309EB3D7E27}" srcOrd="2" destOrd="0" parTransId="{768004CE-478B-4DBD-830D-EFBA557A12CC}" sibTransId="{A9969C1A-0F5D-4CED-9936-700AF315DD6C}"/>
    <dgm:cxn modelId="{C1E01640-C5B3-450D-A38D-8B51EDE3EB04}" type="presOf" srcId="{98391F28-7176-47DE-AB71-3B9BFE97A5A6}" destId="{04FC25B2-CEAD-4F3A-8644-C92EF693D1DD}" srcOrd="0" destOrd="0" presId="urn:microsoft.com/office/officeart/2005/8/layout/vList5"/>
    <dgm:cxn modelId="{59F99C46-16AE-4D32-B8E8-6AFADD64CB1D}" srcId="{98391F28-7176-47DE-AB71-3B9BFE97A5A6}" destId="{83717E01-4399-49C1-90FF-F8A4BD32AB3B}" srcOrd="0" destOrd="0" parTransId="{28A79FE5-3621-4BB6-8F86-806403E95B28}" sibTransId="{3E50EBB6-3A78-46D3-B1B6-63EF5E680E58}"/>
    <dgm:cxn modelId="{98C7F77B-C0B1-4D4A-9620-C3E71809E8B7}" srcId="{B53CABED-C5C3-43CD-B362-A426C20E1FA6}" destId="{F0B87929-50B0-4DD0-9E25-303310CD5FBA}" srcOrd="0" destOrd="0" parTransId="{8FA6110D-9870-4F11-AC44-CAC1E26A0B73}" sibTransId="{87354EA1-F73C-4B4A-9382-E6DCDC6F9269}"/>
    <dgm:cxn modelId="{C0D83C7F-377C-4F2F-9170-8BE4D938F47F}" type="presOf" srcId="{9D9A23B6-97DF-432E-A94A-772BEC846C47}" destId="{17F71F3D-85A8-40FE-A775-C017483FB2ED}" srcOrd="0" destOrd="1" presId="urn:microsoft.com/office/officeart/2005/8/layout/vList5"/>
    <dgm:cxn modelId="{01F4B58C-A2B5-4EC4-B34B-FC1AFF77AFBD}" type="presOf" srcId="{CBBF84FA-AE5E-42E2-928E-68F86336D823}" destId="{17F71F3D-85A8-40FE-A775-C017483FB2ED}" srcOrd="0" destOrd="3" presId="urn:microsoft.com/office/officeart/2005/8/layout/vList5"/>
    <dgm:cxn modelId="{6290E1AE-EF16-4120-8E5C-184CAF8958F6}" srcId="{10F329C5-C258-428D-8F5A-B8F15A1A0C59}" destId="{B53CABED-C5C3-43CD-B362-A426C20E1FA6}" srcOrd="1" destOrd="0" parTransId="{1ACD0AD9-3800-4A60-901C-42DF8C90C07C}" sibTransId="{BFC46CE7-ED90-42AA-AD70-7AF44969A50D}"/>
    <dgm:cxn modelId="{F7D2C3B5-42AD-4D0C-9815-2A0670108B73}" type="presOf" srcId="{F0B87929-50B0-4DD0-9E25-303310CD5FBA}" destId="{17F71F3D-85A8-40FE-A775-C017483FB2ED}" srcOrd="0" destOrd="0" presId="urn:microsoft.com/office/officeart/2005/8/layout/vList5"/>
    <dgm:cxn modelId="{E6DECED4-5A7C-4D86-B084-24F6614F4D45}" srcId="{B53CABED-C5C3-43CD-B362-A426C20E1FA6}" destId="{9D9A23B6-97DF-432E-A94A-772BEC846C47}" srcOrd="1" destOrd="0" parTransId="{39B46F0A-1B50-4993-8718-9C39B0022423}" sibTransId="{63C0159E-59AC-424E-BA4F-71C27FEE6B07}"/>
    <dgm:cxn modelId="{FF636DDE-0CF0-4786-A8C3-8BAC54F779F9}" srcId="{10F329C5-C258-428D-8F5A-B8F15A1A0C59}" destId="{4CEE3443-A45B-487A-A871-654FE8C31C9B}" srcOrd="2" destOrd="0" parTransId="{579EBE2F-5E56-4C3F-9407-2D577E509CC5}" sibTransId="{12DCDB39-2FCF-4C61-BBAC-57485133C11E}"/>
    <dgm:cxn modelId="{760248E3-8B80-4772-BFE9-AD13414F50B4}" type="presOf" srcId="{4CEE3443-A45B-487A-A871-654FE8C31C9B}" destId="{3A27B66B-DFA6-4E0D-92B3-28E799A6B011}" srcOrd="0" destOrd="0" presId="urn:microsoft.com/office/officeart/2005/8/layout/vList5"/>
    <dgm:cxn modelId="{271857E4-2210-41EF-B799-0D0EA4DA82E2}" srcId="{B53CABED-C5C3-43CD-B362-A426C20E1FA6}" destId="{CBBF84FA-AE5E-42E2-928E-68F86336D823}" srcOrd="3" destOrd="0" parTransId="{68E9C8BA-1C53-4042-A11F-19A2EE8F0FAA}" sibTransId="{0BF64AD8-631D-4C6A-AD0C-5CC1DFF45156}"/>
    <dgm:cxn modelId="{74E93AE9-771A-4C6A-A8BF-4AD2C7702915}" type="presOf" srcId="{1CBCFFEA-1E79-4052-933D-1309EB3D7E27}" destId="{17F71F3D-85A8-40FE-A775-C017483FB2ED}" srcOrd="0" destOrd="2" presId="urn:microsoft.com/office/officeart/2005/8/layout/vList5"/>
    <dgm:cxn modelId="{081F12F6-396B-4B29-BDD7-3065C03B32D3}" type="presOf" srcId="{189C2F82-55CA-4691-B27B-D9A25DBDC135}" destId="{B8DA2B25-E9AB-4BD7-98CF-898D73CD7494}" srcOrd="0" destOrd="1" presId="urn:microsoft.com/office/officeart/2005/8/layout/vList5"/>
    <dgm:cxn modelId="{A736FAF6-C0D2-4BF3-81A5-1B6EB50736DE}" type="presOf" srcId="{17F080BB-E4D4-4433-A627-9FFD3BBCF1F6}" destId="{FF7A80E9-07AF-4FF9-8697-434BE37234F8}" srcOrd="0" destOrd="0" presId="urn:microsoft.com/office/officeart/2005/8/layout/vList5"/>
    <dgm:cxn modelId="{EAB62B3B-3AE7-4619-9F66-81386440F6CF}" type="presParOf" srcId="{4E2E15E6-E75E-49FB-978E-2889AA1F88F2}" destId="{F614C380-F438-4CE7-898B-CA030BB89EDE}" srcOrd="0" destOrd="0" presId="urn:microsoft.com/office/officeart/2005/8/layout/vList5"/>
    <dgm:cxn modelId="{7FD2D53D-6328-4626-A8FC-87AB5A4923D4}" type="presParOf" srcId="{F614C380-F438-4CE7-898B-CA030BB89EDE}" destId="{04FC25B2-CEAD-4F3A-8644-C92EF693D1DD}" srcOrd="0" destOrd="0" presId="urn:microsoft.com/office/officeart/2005/8/layout/vList5"/>
    <dgm:cxn modelId="{84DEFD9F-A1A2-444D-96B6-58953130688C}" type="presParOf" srcId="{F614C380-F438-4CE7-898B-CA030BB89EDE}" destId="{B8DA2B25-E9AB-4BD7-98CF-898D73CD7494}" srcOrd="1" destOrd="0" presId="urn:microsoft.com/office/officeart/2005/8/layout/vList5"/>
    <dgm:cxn modelId="{2CE23BEC-2DB4-494E-9FC3-C9434BB97ECE}" type="presParOf" srcId="{4E2E15E6-E75E-49FB-978E-2889AA1F88F2}" destId="{D11A49A9-4FB8-47C6-915F-6B252C384653}" srcOrd="1" destOrd="0" presId="urn:microsoft.com/office/officeart/2005/8/layout/vList5"/>
    <dgm:cxn modelId="{884C6D2C-3FC8-4DAE-993F-9163D9944498}" type="presParOf" srcId="{4E2E15E6-E75E-49FB-978E-2889AA1F88F2}" destId="{481B9644-FC00-4335-AF8D-A814EA447839}" srcOrd="2" destOrd="0" presId="urn:microsoft.com/office/officeart/2005/8/layout/vList5"/>
    <dgm:cxn modelId="{5E93AE33-F58D-4B18-BC7D-E51E69EA72E3}" type="presParOf" srcId="{481B9644-FC00-4335-AF8D-A814EA447839}" destId="{999BDDBD-C726-42E4-B337-621D8F046C12}" srcOrd="0" destOrd="0" presId="urn:microsoft.com/office/officeart/2005/8/layout/vList5"/>
    <dgm:cxn modelId="{B49A6E70-EA07-4C21-B135-EF5CBF408E55}" type="presParOf" srcId="{481B9644-FC00-4335-AF8D-A814EA447839}" destId="{17F71F3D-85A8-40FE-A775-C017483FB2ED}" srcOrd="1" destOrd="0" presId="urn:microsoft.com/office/officeart/2005/8/layout/vList5"/>
    <dgm:cxn modelId="{B6D5D98A-9581-4249-B424-4DE53FCC7F16}" type="presParOf" srcId="{4E2E15E6-E75E-49FB-978E-2889AA1F88F2}" destId="{D06313BE-F7D2-48B1-98F4-AAFC57B99806}" srcOrd="3" destOrd="0" presId="urn:microsoft.com/office/officeart/2005/8/layout/vList5"/>
    <dgm:cxn modelId="{8F966EF1-5C7B-40C6-96AC-E6ED4E717C81}" type="presParOf" srcId="{4E2E15E6-E75E-49FB-978E-2889AA1F88F2}" destId="{1C6BE3CC-FC7C-4624-B997-8B91EC8889B4}" srcOrd="4" destOrd="0" presId="urn:microsoft.com/office/officeart/2005/8/layout/vList5"/>
    <dgm:cxn modelId="{9906ADAB-B6CF-4FC4-91CC-A78E53268219}" type="presParOf" srcId="{1C6BE3CC-FC7C-4624-B997-8B91EC8889B4}" destId="{3A27B66B-DFA6-4E0D-92B3-28E799A6B011}" srcOrd="0" destOrd="0" presId="urn:microsoft.com/office/officeart/2005/8/layout/vList5"/>
    <dgm:cxn modelId="{D4AEAEB4-50D6-4AAA-82B1-AB8EBD8429C1}" type="presParOf" srcId="{1C6BE3CC-FC7C-4624-B997-8B91EC8889B4}" destId="{FF7A80E9-07AF-4FF9-8697-434BE37234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81B9E9-A3B4-412C-B5AD-E52FA58ED1E4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DB45199-B0E3-426B-AB3A-4F49AB57FD30}">
      <dgm:prSet phldrT="[Texto]" custT="1"/>
      <dgm:spPr/>
      <dgm:t>
        <a:bodyPr/>
        <a:lstStyle/>
        <a:p>
          <a:r>
            <a:rPr lang="pt-BR" sz="2100">
              <a:latin typeface="Roboto" pitchFamily="2" charset="0"/>
              <a:ea typeface="Roboto" pitchFamily="2" charset="0"/>
            </a:rPr>
            <a:t>Portugal </a:t>
          </a:r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FFB6540C-E0BE-48CF-98B5-9BC5A21D1F62}" type="parTrans" cxnId="{BE175FF1-52CE-4242-9581-786C94CA5CC2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65893A0E-6784-410B-9084-71E2E38E9CA5}" type="sibTrans" cxnId="{BE175FF1-52CE-4242-9581-786C94CA5CC2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80079369-265C-4366-977C-2C8B95ABAE6A}">
      <dgm:prSet phldrT="[Texto]"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Luís Vaz de Camões (1524-1580). </a:t>
          </a:r>
        </a:p>
      </dgm:t>
    </dgm:pt>
    <dgm:pt modelId="{3FE6D031-5B07-44FC-8AB8-C4470E6D0E05}" type="parTrans" cxnId="{CA6A1367-E05A-456A-891B-116B05040C9B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F1C9868F-8FC6-4450-B80F-B1EFAB37D135}" type="sibTrans" cxnId="{CA6A1367-E05A-456A-891B-116B05040C9B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B0785E51-9362-48B7-9C8B-080B7D87336C}">
      <dgm:prSet phldrT="[Texto]" custT="1"/>
      <dgm:spPr/>
      <dgm:t>
        <a:bodyPr/>
        <a:lstStyle/>
        <a:p>
          <a:r>
            <a:rPr lang="pt-BR" sz="2100">
              <a:latin typeface="Roboto" pitchFamily="2" charset="0"/>
              <a:ea typeface="Roboto" pitchFamily="2" charset="0"/>
            </a:rPr>
            <a:t>Espanha </a:t>
          </a:r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4AB0CC0E-9F58-4BFD-84A4-406C2549AE1C}" type="parTrans" cxnId="{A40D0F37-1482-44EA-BA9A-9D5C8DBFF322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6466EB82-AC01-4E81-8AC2-CF6D1DDD3F9E}" type="sibTrans" cxnId="{A40D0F37-1482-44EA-BA9A-9D5C8DBFF322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52EA8465-4DAB-4B89-AA94-E4A3103CF717}">
      <dgm:prSet phldrT="[Texto]"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Miguel de Cervantes (1547-1616). </a:t>
          </a:r>
        </a:p>
      </dgm:t>
    </dgm:pt>
    <dgm:pt modelId="{0546EE3C-16E4-49D8-8A09-08821D8583BD}" type="parTrans" cxnId="{2159E6DB-84A2-456E-878B-171DA3AB6750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AAF50793-7000-474C-8BC3-0200225AF5C1}" type="sibTrans" cxnId="{2159E6DB-84A2-456E-878B-171DA3AB6750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3E015A35-8582-4676-83A1-769A59979E3B}">
      <dgm:prSet phldrT="[Texto]"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Inglaterra</a:t>
          </a:r>
        </a:p>
      </dgm:t>
    </dgm:pt>
    <dgm:pt modelId="{766E440D-C571-4F94-8E80-149E4F455E31}" type="parTrans" cxnId="{D4EE82CC-07D4-4362-AB15-032165B33E17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502D14A7-5F57-4E28-911A-DCA164C8F743}" type="sibTrans" cxnId="{D4EE82CC-07D4-4362-AB15-032165B33E17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BA9FE6F9-03CA-4FFE-89B4-56063A7AEB66}">
      <dgm:prSet phldrT="[Texto]"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Thomas Morus (1478-1535).</a:t>
          </a:r>
        </a:p>
      </dgm:t>
    </dgm:pt>
    <dgm:pt modelId="{72906CEC-3B8A-4B04-BF24-135E9DD4B065}" type="parTrans" cxnId="{0B4DC6BE-6A7D-47F8-8ED8-89A7A10B63B7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E749B41F-B50B-493D-90A2-36987288D43A}" type="sibTrans" cxnId="{0B4DC6BE-6A7D-47F8-8ED8-89A7A10B63B7}">
      <dgm:prSet/>
      <dgm:spPr/>
      <dgm:t>
        <a:bodyPr/>
        <a:lstStyle/>
        <a:p>
          <a:endParaRPr lang="pt-BR" sz="2100">
            <a:latin typeface="Roboto" pitchFamily="2" charset="0"/>
            <a:ea typeface="Roboto" pitchFamily="2" charset="0"/>
          </a:endParaRPr>
        </a:p>
      </dgm:t>
    </dgm:pt>
    <dgm:pt modelId="{F630B587-A857-450C-B1ED-4A71BE8D18C4}">
      <dgm:prSet custT="1"/>
      <dgm:spPr/>
      <dgm:t>
        <a:bodyPr/>
        <a:lstStyle/>
        <a:p>
          <a:r>
            <a:rPr lang="pt-BR" sz="2100">
              <a:latin typeface="Roboto" pitchFamily="2" charset="0"/>
              <a:ea typeface="Roboto" pitchFamily="2" charset="0"/>
            </a:rPr>
            <a:t>Obra: </a:t>
          </a:r>
          <a:r>
            <a:rPr lang="pt-BR" sz="2100" b="1">
              <a:latin typeface="Roboto" pitchFamily="2" charset="0"/>
              <a:ea typeface="Roboto" pitchFamily="2" charset="0"/>
            </a:rPr>
            <a:t>Os Lusíadas</a:t>
          </a:r>
          <a:r>
            <a:rPr lang="pt-BR" sz="2100">
              <a:latin typeface="Roboto" pitchFamily="2" charset="0"/>
              <a:ea typeface="Roboto" pitchFamily="2" charset="0"/>
            </a:rPr>
            <a:t>.</a:t>
          </a:r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4B30FD8F-9AB8-42AE-B1D2-86CF52BB4573}" type="parTrans" cxnId="{F3036334-817B-468A-9F7B-931D65E23974}">
      <dgm:prSet/>
      <dgm:spPr/>
      <dgm:t>
        <a:bodyPr/>
        <a:lstStyle/>
        <a:p>
          <a:endParaRPr lang="pt-BR" sz="2100"/>
        </a:p>
      </dgm:t>
    </dgm:pt>
    <dgm:pt modelId="{7ECB2943-F232-46D4-9131-17E3B9689DC4}" type="sibTrans" cxnId="{F3036334-817B-468A-9F7B-931D65E23974}">
      <dgm:prSet/>
      <dgm:spPr/>
      <dgm:t>
        <a:bodyPr/>
        <a:lstStyle/>
        <a:p>
          <a:endParaRPr lang="pt-BR" sz="2100"/>
        </a:p>
      </dgm:t>
    </dgm:pt>
    <dgm:pt modelId="{7B46DD08-5BDD-4797-B7CF-B7AEB749B72D}">
      <dgm:prSet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Obra: </a:t>
          </a:r>
          <a:r>
            <a:rPr lang="pt-BR" sz="2100" b="1" dirty="0">
              <a:latin typeface="Roboto" pitchFamily="2" charset="0"/>
              <a:ea typeface="Roboto" pitchFamily="2" charset="0"/>
            </a:rPr>
            <a:t>Dom Quixote de La Mancha</a:t>
          </a:r>
          <a:r>
            <a:rPr lang="pt-BR" sz="2100" dirty="0">
              <a:latin typeface="Roboto" pitchFamily="2" charset="0"/>
              <a:ea typeface="Roboto" pitchFamily="2" charset="0"/>
            </a:rPr>
            <a:t>. </a:t>
          </a:r>
        </a:p>
      </dgm:t>
    </dgm:pt>
    <dgm:pt modelId="{6838E943-AFDC-4CBF-BA5D-B34E8C084BD0}" type="parTrans" cxnId="{9774CD05-4461-439F-B478-33F237896246}">
      <dgm:prSet/>
      <dgm:spPr/>
      <dgm:t>
        <a:bodyPr/>
        <a:lstStyle/>
        <a:p>
          <a:endParaRPr lang="pt-BR"/>
        </a:p>
      </dgm:t>
    </dgm:pt>
    <dgm:pt modelId="{8649D99F-B0F9-4692-9E1E-DB7C3E3AA5AE}" type="sibTrans" cxnId="{9774CD05-4461-439F-B478-33F237896246}">
      <dgm:prSet/>
      <dgm:spPr/>
      <dgm:t>
        <a:bodyPr/>
        <a:lstStyle/>
        <a:p>
          <a:endParaRPr lang="pt-BR"/>
        </a:p>
      </dgm:t>
    </dgm:pt>
    <dgm:pt modelId="{60E8C484-3969-4D47-9B3A-8D5D8781B8EA}">
      <dgm:prSet phldrT="[Texto]" custT="1"/>
      <dgm:spPr/>
      <dgm:t>
        <a:bodyPr/>
        <a:lstStyle/>
        <a:p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1007F827-13C2-43EA-A968-F9D7CCCED985}" type="parTrans" cxnId="{2FD6219B-55F4-4BB8-91CF-F58DAE42E459}">
      <dgm:prSet/>
      <dgm:spPr/>
      <dgm:t>
        <a:bodyPr/>
        <a:lstStyle/>
        <a:p>
          <a:endParaRPr lang="pt-BR"/>
        </a:p>
      </dgm:t>
    </dgm:pt>
    <dgm:pt modelId="{8599149C-8F29-4708-B2A5-4BC9F343935C}" type="sibTrans" cxnId="{2FD6219B-55F4-4BB8-91CF-F58DAE42E459}">
      <dgm:prSet/>
      <dgm:spPr/>
      <dgm:t>
        <a:bodyPr/>
        <a:lstStyle/>
        <a:p>
          <a:endParaRPr lang="pt-BR"/>
        </a:p>
      </dgm:t>
    </dgm:pt>
    <dgm:pt modelId="{CFC350C1-667B-4DE2-83A0-577CF1E1607E}">
      <dgm:prSet custT="1"/>
      <dgm:spPr/>
      <dgm:t>
        <a:bodyPr/>
        <a:lstStyle/>
        <a:p>
          <a:r>
            <a:rPr lang="pt-BR" sz="2100">
              <a:latin typeface="Roboto" pitchFamily="2" charset="0"/>
              <a:ea typeface="Roboto" pitchFamily="2" charset="0"/>
            </a:rPr>
            <a:t>Obra: </a:t>
          </a:r>
          <a:r>
            <a:rPr lang="pt-BR" sz="2100" b="1">
              <a:latin typeface="Roboto" pitchFamily="2" charset="0"/>
              <a:ea typeface="Roboto" pitchFamily="2" charset="0"/>
            </a:rPr>
            <a:t>Utopia</a:t>
          </a:r>
          <a:r>
            <a:rPr lang="pt-BR" sz="2100">
              <a:latin typeface="Roboto" pitchFamily="2" charset="0"/>
              <a:ea typeface="Roboto" pitchFamily="2" charset="0"/>
            </a:rPr>
            <a:t>.</a:t>
          </a:r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104B3AD1-0E7C-41C4-8E10-DA9B024D2A56}" type="parTrans" cxnId="{AE3608BE-A8F0-49E3-A2AF-9FEC7560B7EA}">
      <dgm:prSet/>
      <dgm:spPr/>
      <dgm:t>
        <a:bodyPr/>
        <a:lstStyle/>
        <a:p>
          <a:endParaRPr lang="pt-BR"/>
        </a:p>
      </dgm:t>
    </dgm:pt>
    <dgm:pt modelId="{41BE2A9C-3CD3-4A13-BED9-EEDD3985921C}" type="sibTrans" cxnId="{AE3608BE-A8F0-49E3-A2AF-9FEC7560B7EA}">
      <dgm:prSet/>
      <dgm:spPr/>
      <dgm:t>
        <a:bodyPr/>
        <a:lstStyle/>
        <a:p>
          <a:endParaRPr lang="pt-BR"/>
        </a:p>
      </dgm:t>
    </dgm:pt>
    <dgm:pt modelId="{CC1839F9-8465-4415-8E53-BEF7F919F18E}">
      <dgm:prSet custT="1"/>
      <dgm:spPr/>
      <dgm:t>
        <a:bodyPr/>
        <a:lstStyle/>
        <a:p>
          <a:r>
            <a:rPr lang="pt-BR" sz="2100">
              <a:latin typeface="Roboto" pitchFamily="2" charset="0"/>
              <a:ea typeface="Roboto" pitchFamily="2" charset="0"/>
            </a:rPr>
            <a:t>Obra: </a:t>
          </a:r>
          <a:r>
            <a:rPr lang="pt-BR" sz="2100" b="1">
              <a:latin typeface="Roboto" pitchFamily="2" charset="0"/>
              <a:ea typeface="Roboto" pitchFamily="2" charset="0"/>
            </a:rPr>
            <a:t>Hamlet</a:t>
          </a:r>
          <a:r>
            <a:rPr lang="pt-BR" sz="2100">
              <a:latin typeface="Roboto" pitchFamily="2" charset="0"/>
              <a:ea typeface="Roboto" pitchFamily="2" charset="0"/>
            </a:rPr>
            <a:t>, </a:t>
          </a:r>
          <a:r>
            <a:rPr lang="pt-BR" sz="2100" b="1">
              <a:latin typeface="Roboto" pitchFamily="2" charset="0"/>
              <a:ea typeface="Roboto" pitchFamily="2" charset="0"/>
            </a:rPr>
            <a:t>Romeu e Julieta </a:t>
          </a:r>
          <a:r>
            <a:rPr lang="pt-BR" sz="2100">
              <a:latin typeface="Roboto" pitchFamily="2" charset="0"/>
              <a:ea typeface="Roboto" pitchFamily="2" charset="0"/>
            </a:rPr>
            <a:t>entre outras. </a:t>
          </a:r>
          <a:endParaRPr lang="pt-BR" sz="2100" dirty="0">
            <a:latin typeface="Roboto" pitchFamily="2" charset="0"/>
            <a:ea typeface="Roboto" pitchFamily="2" charset="0"/>
          </a:endParaRPr>
        </a:p>
      </dgm:t>
    </dgm:pt>
    <dgm:pt modelId="{756ED01C-D317-4B0C-8978-0BB38089F551}" type="parTrans" cxnId="{5CD14189-D507-4DE3-9ADA-172CBA16CCB7}">
      <dgm:prSet/>
      <dgm:spPr/>
      <dgm:t>
        <a:bodyPr/>
        <a:lstStyle/>
        <a:p>
          <a:endParaRPr lang="pt-BR"/>
        </a:p>
      </dgm:t>
    </dgm:pt>
    <dgm:pt modelId="{B7D128EA-27BB-47CB-9060-6154E2147F36}" type="sibTrans" cxnId="{5CD14189-D507-4DE3-9ADA-172CBA16CCB7}">
      <dgm:prSet/>
      <dgm:spPr/>
      <dgm:t>
        <a:bodyPr/>
        <a:lstStyle/>
        <a:p>
          <a:endParaRPr lang="pt-BR"/>
        </a:p>
      </dgm:t>
    </dgm:pt>
    <dgm:pt modelId="{DF7D1904-EE41-46B1-A584-7D5A92BD2DD7}">
      <dgm:prSet custT="1"/>
      <dgm:spPr/>
      <dgm:t>
        <a:bodyPr/>
        <a:lstStyle/>
        <a:p>
          <a:r>
            <a:rPr lang="pt-BR" sz="2100" dirty="0">
              <a:latin typeface="Roboto" pitchFamily="2" charset="0"/>
              <a:ea typeface="Roboto" pitchFamily="2" charset="0"/>
            </a:rPr>
            <a:t>William Shakespeare (1564-1616).</a:t>
          </a:r>
        </a:p>
      </dgm:t>
    </dgm:pt>
    <dgm:pt modelId="{2E00A1A2-5572-4253-9E0D-A6A095DDFDAA}" type="parTrans" cxnId="{86A29E5D-C87D-4CD5-9035-7770047819B4}">
      <dgm:prSet/>
      <dgm:spPr/>
      <dgm:t>
        <a:bodyPr/>
        <a:lstStyle/>
        <a:p>
          <a:endParaRPr lang="pt-BR"/>
        </a:p>
      </dgm:t>
    </dgm:pt>
    <dgm:pt modelId="{43454BF1-E63F-495B-9DC4-702419AC88BC}" type="sibTrans" cxnId="{86A29E5D-C87D-4CD5-9035-7770047819B4}">
      <dgm:prSet/>
      <dgm:spPr/>
      <dgm:t>
        <a:bodyPr/>
        <a:lstStyle/>
        <a:p>
          <a:endParaRPr lang="pt-BR"/>
        </a:p>
      </dgm:t>
    </dgm:pt>
    <dgm:pt modelId="{FD10D05F-8DD8-4962-9515-48B01D35910E}" type="pres">
      <dgm:prSet presAssocID="{C081B9E9-A3B4-412C-B5AD-E52FA58ED1E4}" presName="Name0" presStyleCnt="0">
        <dgm:presLayoutVars>
          <dgm:dir/>
          <dgm:resizeHandles val="exact"/>
        </dgm:presLayoutVars>
      </dgm:prSet>
      <dgm:spPr/>
    </dgm:pt>
    <dgm:pt modelId="{5E265254-CCF3-46A6-A73C-F3380EA5FB94}" type="pres">
      <dgm:prSet presAssocID="{7DB45199-B0E3-426B-AB3A-4F49AB57FD30}" presName="node" presStyleLbl="node1" presStyleIdx="0" presStyleCnt="3" custLinFactNeighborY="-1547">
        <dgm:presLayoutVars>
          <dgm:bulletEnabled val="1"/>
        </dgm:presLayoutVars>
      </dgm:prSet>
      <dgm:spPr/>
    </dgm:pt>
    <dgm:pt modelId="{249F3905-6BB1-4522-9A0D-2514734D1638}" type="pres">
      <dgm:prSet presAssocID="{65893A0E-6784-410B-9084-71E2E38E9CA5}" presName="sibTrans" presStyleCnt="0"/>
      <dgm:spPr/>
    </dgm:pt>
    <dgm:pt modelId="{9C2B953F-303C-42AB-8D9D-3D86D7F70C5C}" type="pres">
      <dgm:prSet presAssocID="{B0785E51-9362-48B7-9C8B-080B7D87336C}" presName="node" presStyleLbl="node1" presStyleIdx="1" presStyleCnt="3">
        <dgm:presLayoutVars>
          <dgm:bulletEnabled val="1"/>
        </dgm:presLayoutVars>
      </dgm:prSet>
      <dgm:spPr/>
    </dgm:pt>
    <dgm:pt modelId="{04542610-D8B7-4D1B-B38C-33C720DC0A00}" type="pres">
      <dgm:prSet presAssocID="{6466EB82-AC01-4E81-8AC2-CF6D1DDD3F9E}" presName="sibTrans" presStyleCnt="0"/>
      <dgm:spPr/>
    </dgm:pt>
    <dgm:pt modelId="{0C421F26-3211-4848-ACFB-BFD17CB8F4E0}" type="pres">
      <dgm:prSet presAssocID="{3E015A35-8582-4676-83A1-769A59979E3B}" presName="node" presStyleLbl="node1" presStyleIdx="2" presStyleCnt="3">
        <dgm:presLayoutVars>
          <dgm:bulletEnabled val="1"/>
        </dgm:presLayoutVars>
      </dgm:prSet>
      <dgm:spPr/>
    </dgm:pt>
  </dgm:ptLst>
  <dgm:cxnLst>
    <dgm:cxn modelId="{9774CD05-4461-439F-B478-33F237896246}" srcId="{B0785E51-9362-48B7-9C8B-080B7D87336C}" destId="{7B46DD08-5BDD-4797-B7CF-B7AEB749B72D}" srcOrd="1" destOrd="0" parTransId="{6838E943-AFDC-4CBF-BA5D-B34E8C084BD0}" sibTransId="{8649D99F-B0F9-4692-9E1E-DB7C3E3AA5AE}"/>
    <dgm:cxn modelId="{0C033D0D-5D9E-431C-975E-36DACC4B2308}" type="presOf" srcId="{7DB45199-B0E3-426B-AB3A-4F49AB57FD30}" destId="{5E265254-CCF3-46A6-A73C-F3380EA5FB94}" srcOrd="0" destOrd="0" presId="urn:microsoft.com/office/officeart/2005/8/layout/hList6"/>
    <dgm:cxn modelId="{14624828-EF6F-4BC1-AEBF-87550842C903}" type="presOf" srcId="{80079369-265C-4366-977C-2C8B95ABAE6A}" destId="{5E265254-CCF3-46A6-A73C-F3380EA5FB94}" srcOrd="0" destOrd="1" presId="urn:microsoft.com/office/officeart/2005/8/layout/hList6"/>
    <dgm:cxn modelId="{6394172A-EA82-4DCD-A74D-177E266E02D0}" type="presOf" srcId="{52EA8465-4DAB-4B89-AA94-E4A3103CF717}" destId="{9C2B953F-303C-42AB-8D9D-3D86D7F70C5C}" srcOrd="0" destOrd="1" presId="urn:microsoft.com/office/officeart/2005/8/layout/hList6"/>
    <dgm:cxn modelId="{F3036334-817B-468A-9F7B-931D65E23974}" srcId="{7DB45199-B0E3-426B-AB3A-4F49AB57FD30}" destId="{F630B587-A857-450C-B1ED-4A71BE8D18C4}" srcOrd="1" destOrd="0" parTransId="{4B30FD8F-9AB8-42AE-B1D2-86CF52BB4573}" sibTransId="{7ECB2943-F232-46D4-9131-17E3B9689DC4}"/>
    <dgm:cxn modelId="{A40D0F37-1482-44EA-BA9A-9D5C8DBFF322}" srcId="{C081B9E9-A3B4-412C-B5AD-E52FA58ED1E4}" destId="{B0785E51-9362-48B7-9C8B-080B7D87336C}" srcOrd="1" destOrd="0" parTransId="{4AB0CC0E-9F58-4BFD-84A4-406C2549AE1C}" sibTransId="{6466EB82-AC01-4E81-8AC2-CF6D1DDD3F9E}"/>
    <dgm:cxn modelId="{8BE24F3E-5E53-4595-9407-F69C9FD8BA4C}" type="presOf" srcId="{F630B587-A857-450C-B1ED-4A71BE8D18C4}" destId="{5E265254-CCF3-46A6-A73C-F3380EA5FB94}" srcOrd="0" destOrd="2" presId="urn:microsoft.com/office/officeart/2005/8/layout/hList6"/>
    <dgm:cxn modelId="{86A29E5D-C87D-4CD5-9035-7770047819B4}" srcId="{3E015A35-8582-4676-83A1-769A59979E3B}" destId="{DF7D1904-EE41-46B1-A584-7D5A92BD2DD7}" srcOrd="2" destOrd="0" parTransId="{2E00A1A2-5572-4253-9E0D-A6A095DDFDAA}" sibTransId="{43454BF1-E63F-495B-9DC4-702419AC88BC}"/>
    <dgm:cxn modelId="{A340E064-650A-40D4-96C7-C4343D4EE3B4}" type="presOf" srcId="{B0785E51-9362-48B7-9C8B-080B7D87336C}" destId="{9C2B953F-303C-42AB-8D9D-3D86D7F70C5C}" srcOrd="0" destOrd="0" presId="urn:microsoft.com/office/officeart/2005/8/layout/hList6"/>
    <dgm:cxn modelId="{CA6A1367-E05A-456A-891B-116B05040C9B}" srcId="{7DB45199-B0E3-426B-AB3A-4F49AB57FD30}" destId="{80079369-265C-4366-977C-2C8B95ABAE6A}" srcOrd="0" destOrd="0" parTransId="{3FE6D031-5B07-44FC-8AB8-C4470E6D0E05}" sibTransId="{F1C9868F-8FC6-4450-B80F-B1EFAB37D135}"/>
    <dgm:cxn modelId="{39CD7547-AC28-4EB0-BFDD-A1E1ACD83F81}" type="presOf" srcId="{60E8C484-3969-4D47-9B3A-8D5D8781B8EA}" destId="{9C2B953F-303C-42AB-8D9D-3D86D7F70C5C}" srcOrd="0" destOrd="3" presId="urn:microsoft.com/office/officeart/2005/8/layout/hList6"/>
    <dgm:cxn modelId="{5CD14189-D507-4DE3-9ADA-172CBA16CCB7}" srcId="{3E015A35-8582-4676-83A1-769A59979E3B}" destId="{CC1839F9-8465-4415-8E53-BEF7F919F18E}" srcOrd="3" destOrd="0" parTransId="{756ED01C-D317-4B0C-8978-0BB38089F551}" sibTransId="{B7D128EA-27BB-47CB-9060-6154E2147F36}"/>
    <dgm:cxn modelId="{6804DE8D-DCED-42F3-AE63-A426907C95AC}" type="presOf" srcId="{C081B9E9-A3B4-412C-B5AD-E52FA58ED1E4}" destId="{FD10D05F-8DD8-4962-9515-48B01D35910E}" srcOrd="0" destOrd="0" presId="urn:microsoft.com/office/officeart/2005/8/layout/hList6"/>
    <dgm:cxn modelId="{2FD6219B-55F4-4BB8-91CF-F58DAE42E459}" srcId="{B0785E51-9362-48B7-9C8B-080B7D87336C}" destId="{60E8C484-3969-4D47-9B3A-8D5D8781B8EA}" srcOrd="2" destOrd="0" parTransId="{1007F827-13C2-43EA-A968-F9D7CCCED985}" sibTransId="{8599149C-8F29-4708-B2A5-4BC9F343935C}"/>
    <dgm:cxn modelId="{45C957AC-EA17-48CE-9D34-EEEE78EB37D4}" type="presOf" srcId="{7B46DD08-5BDD-4797-B7CF-B7AEB749B72D}" destId="{9C2B953F-303C-42AB-8D9D-3D86D7F70C5C}" srcOrd="0" destOrd="2" presId="urn:microsoft.com/office/officeart/2005/8/layout/hList6"/>
    <dgm:cxn modelId="{AE3608BE-A8F0-49E3-A2AF-9FEC7560B7EA}" srcId="{3E015A35-8582-4676-83A1-769A59979E3B}" destId="{CFC350C1-667B-4DE2-83A0-577CF1E1607E}" srcOrd="1" destOrd="0" parTransId="{104B3AD1-0E7C-41C4-8E10-DA9B024D2A56}" sibTransId="{41BE2A9C-3CD3-4A13-BED9-EEDD3985921C}"/>
    <dgm:cxn modelId="{0B4DC6BE-6A7D-47F8-8ED8-89A7A10B63B7}" srcId="{3E015A35-8582-4676-83A1-769A59979E3B}" destId="{BA9FE6F9-03CA-4FFE-89B4-56063A7AEB66}" srcOrd="0" destOrd="0" parTransId="{72906CEC-3B8A-4B04-BF24-135E9DD4B065}" sibTransId="{E749B41F-B50B-493D-90A2-36987288D43A}"/>
    <dgm:cxn modelId="{92933EC2-9327-48B7-B766-D7D6C717F572}" type="presOf" srcId="{3E015A35-8582-4676-83A1-769A59979E3B}" destId="{0C421F26-3211-4848-ACFB-BFD17CB8F4E0}" srcOrd="0" destOrd="0" presId="urn:microsoft.com/office/officeart/2005/8/layout/hList6"/>
    <dgm:cxn modelId="{D4EE82CC-07D4-4362-AB15-032165B33E17}" srcId="{C081B9E9-A3B4-412C-B5AD-E52FA58ED1E4}" destId="{3E015A35-8582-4676-83A1-769A59979E3B}" srcOrd="2" destOrd="0" parTransId="{766E440D-C571-4F94-8E80-149E4F455E31}" sibTransId="{502D14A7-5F57-4E28-911A-DCA164C8F743}"/>
    <dgm:cxn modelId="{319364D7-EB15-4126-AE11-FE7999CABB72}" type="presOf" srcId="{CFC350C1-667B-4DE2-83A0-577CF1E1607E}" destId="{0C421F26-3211-4848-ACFB-BFD17CB8F4E0}" srcOrd="0" destOrd="2" presId="urn:microsoft.com/office/officeart/2005/8/layout/hList6"/>
    <dgm:cxn modelId="{2159E6DB-84A2-456E-878B-171DA3AB6750}" srcId="{B0785E51-9362-48B7-9C8B-080B7D87336C}" destId="{52EA8465-4DAB-4B89-AA94-E4A3103CF717}" srcOrd="0" destOrd="0" parTransId="{0546EE3C-16E4-49D8-8A09-08821D8583BD}" sibTransId="{AAF50793-7000-474C-8BC3-0200225AF5C1}"/>
    <dgm:cxn modelId="{0659A8EA-E3FD-409E-B343-2C4C125C9396}" type="presOf" srcId="{DF7D1904-EE41-46B1-A584-7D5A92BD2DD7}" destId="{0C421F26-3211-4848-ACFB-BFD17CB8F4E0}" srcOrd="0" destOrd="3" presId="urn:microsoft.com/office/officeart/2005/8/layout/hList6"/>
    <dgm:cxn modelId="{1C91D6EE-F6FC-4A30-B04D-0B9FCD31F68D}" type="presOf" srcId="{BA9FE6F9-03CA-4FFE-89B4-56063A7AEB66}" destId="{0C421F26-3211-4848-ACFB-BFD17CB8F4E0}" srcOrd="0" destOrd="1" presId="urn:microsoft.com/office/officeart/2005/8/layout/hList6"/>
    <dgm:cxn modelId="{BE175FF1-52CE-4242-9581-786C94CA5CC2}" srcId="{C081B9E9-A3B4-412C-B5AD-E52FA58ED1E4}" destId="{7DB45199-B0E3-426B-AB3A-4F49AB57FD30}" srcOrd="0" destOrd="0" parTransId="{FFB6540C-E0BE-48CF-98B5-9BC5A21D1F62}" sibTransId="{65893A0E-6784-410B-9084-71E2E38E9CA5}"/>
    <dgm:cxn modelId="{DD404EFD-EA1F-405D-80EC-35CB6A8D1C74}" type="presOf" srcId="{CC1839F9-8465-4415-8E53-BEF7F919F18E}" destId="{0C421F26-3211-4848-ACFB-BFD17CB8F4E0}" srcOrd="0" destOrd="4" presId="urn:microsoft.com/office/officeart/2005/8/layout/hList6"/>
    <dgm:cxn modelId="{3FC64E83-9A82-44E7-9311-7AB027C831D2}" type="presParOf" srcId="{FD10D05F-8DD8-4962-9515-48B01D35910E}" destId="{5E265254-CCF3-46A6-A73C-F3380EA5FB94}" srcOrd="0" destOrd="0" presId="urn:microsoft.com/office/officeart/2005/8/layout/hList6"/>
    <dgm:cxn modelId="{FC2929B9-9FC1-41DD-B206-F866F70007D7}" type="presParOf" srcId="{FD10D05F-8DD8-4962-9515-48B01D35910E}" destId="{249F3905-6BB1-4522-9A0D-2514734D1638}" srcOrd="1" destOrd="0" presId="urn:microsoft.com/office/officeart/2005/8/layout/hList6"/>
    <dgm:cxn modelId="{F910E060-5D8A-4D45-BCB1-517F36A008DD}" type="presParOf" srcId="{FD10D05F-8DD8-4962-9515-48B01D35910E}" destId="{9C2B953F-303C-42AB-8D9D-3D86D7F70C5C}" srcOrd="2" destOrd="0" presId="urn:microsoft.com/office/officeart/2005/8/layout/hList6"/>
    <dgm:cxn modelId="{D9ECA375-E9ED-4B32-A48A-D83DC5FF3E6E}" type="presParOf" srcId="{FD10D05F-8DD8-4962-9515-48B01D35910E}" destId="{04542610-D8B7-4D1B-B38C-33C720DC0A00}" srcOrd="3" destOrd="0" presId="urn:microsoft.com/office/officeart/2005/8/layout/hList6"/>
    <dgm:cxn modelId="{E4C9D77B-475D-478E-A81C-0C9342DCEB95}" type="presParOf" srcId="{FD10D05F-8DD8-4962-9515-48B01D35910E}" destId="{0C421F26-3211-4848-ACFB-BFD17CB8F4E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E4E5B9-EA3F-45FC-83A0-0A46085F302C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2BD3F0A-1DA4-4DFD-994D-1962B7766CC5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Motivos da Reforma</a:t>
          </a:r>
        </a:p>
      </dgm:t>
    </dgm:pt>
    <dgm:pt modelId="{C39280EC-27F7-42E8-A591-D70474A868A4}" type="parTrans" cxnId="{5DBB3E6E-C79F-48F7-AB1A-3D882560609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E0F436F-D636-41FF-B5F7-57BA0A696B1A}" type="sibTrans" cxnId="{5DBB3E6E-C79F-48F7-AB1A-3D8825606095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379021F-7121-42A7-A052-0B7705A07A8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O poder universal do papa.</a:t>
          </a:r>
        </a:p>
      </dgm:t>
    </dgm:pt>
    <dgm:pt modelId="{A21E93A8-E83E-4CAE-B290-56BE00CA4B5E}" type="parTrans" cxnId="{FB97B0D9-A293-4886-B2FE-784A3CA3A23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508ED89-74AC-4447-86BC-78B043286E40}" type="sibTrans" cxnId="{FB97B0D9-A293-4886-B2FE-784A3CA3A23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146EAAC-7F37-486B-9C1B-78852137060A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Corrupção e despreparo do clero. </a:t>
          </a:r>
        </a:p>
      </dgm:t>
    </dgm:pt>
    <dgm:pt modelId="{4B4F5E9D-47F5-4A95-827B-21CAD6602975}" type="parTrans" cxnId="{1749B142-7AFA-4BE4-A6B6-EBA935B6D30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908E853-FA93-4962-83B6-134109296AC9}" type="sibTrans" cxnId="{1749B142-7AFA-4BE4-A6B6-EBA935B6D30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4F808B0-C6BB-4C25-9F7B-12FBF0639F59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 venda de indulgências e falsas relíquias.</a:t>
          </a:r>
        </a:p>
      </dgm:t>
    </dgm:pt>
    <dgm:pt modelId="{7F98A164-5D90-4363-81B1-2D036E37E4FB}" type="parTrans" cxnId="{CE049597-0A4E-4D65-B538-894410BE25A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0C571DF-DC20-485F-B722-CDC15CD47AEB}" type="sibTrans" cxnId="{CE049597-0A4E-4D65-B538-894410BE25A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73E18D9-FBB6-413A-BF76-8953FA46E1F6}" type="pres">
      <dgm:prSet presAssocID="{0BE4E5B9-EA3F-45FC-83A0-0A46085F30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0866DB-2570-4185-84F7-ECD1F349B04C}" type="pres">
      <dgm:prSet presAssocID="{62BD3F0A-1DA4-4DFD-994D-1962B7766CC5}" presName="hierRoot1" presStyleCnt="0">
        <dgm:presLayoutVars>
          <dgm:hierBranch val="init"/>
        </dgm:presLayoutVars>
      </dgm:prSet>
      <dgm:spPr/>
    </dgm:pt>
    <dgm:pt modelId="{69284ACD-365B-4BFD-A0AB-1404BF56CDC4}" type="pres">
      <dgm:prSet presAssocID="{62BD3F0A-1DA4-4DFD-994D-1962B7766CC5}" presName="rootComposite1" presStyleCnt="0"/>
      <dgm:spPr/>
    </dgm:pt>
    <dgm:pt modelId="{CC5212AE-3CCC-436A-A2E6-68F2C5B72F7D}" type="pres">
      <dgm:prSet presAssocID="{62BD3F0A-1DA4-4DFD-994D-1962B7766CC5}" presName="rootText1" presStyleLbl="node0" presStyleIdx="0" presStyleCnt="1" custScaleX="180069" custScaleY="149530">
        <dgm:presLayoutVars>
          <dgm:chPref val="3"/>
        </dgm:presLayoutVars>
      </dgm:prSet>
      <dgm:spPr/>
    </dgm:pt>
    <dgm:pt modelId="{73692A0C-43FB-46CA-AE33-9266413A6139}" type="pres">
      <dgm:prSet presAssocID="{62BD3F0A-1DA4-4DFD-994D-1962B7766CC5}" presName="rootConnector1" presStyleLbl="node1" presStyleIdx="0" presStyleCnt="0"/>
      <dgm:spPr/>
    </dgm:pt>
    <dgm:pt modelId="{7C01C1BA-16C8-434C-8090-E614E0C1AD6F}" type="pres">
      <dgm:prSet presAssocID="{62BD3F0A-1DA4-4DFD-994D-1962B7766CC5}" presName="hierChild2" presStyleCnt="0"/>
      <dgm:spPr/>
    </dgm:pt>
    <dgm:pt modelId="{F6E1C886-EBA0-45BD-B32F-198EAD31A6DC}" type="pres">
      <dgm:prSet presAssocID="{A21E93A8-E83E-4CAE-B290-56BE00CA4B5E}" presName="Name37" presStyleLbl="parChTrans1D2" presStyleIdx="0" presStyleCnt="3"/>
      <dgm:spPr/>
    </dgm:pt>
    <dgm:pt modelId="{FCA3B23D-3839-4C6F-B4C9-CD391CF6CA45}" type="pres">
      <dgm:prSet presAssocID="{E379021F-7121-42A7-A052-0B7705A07A86}" presName="hierRoot2" presStyleCnt="0">
        <dgm:presLayoutVars>
          <dgm:hierBranch val="init"/>
        </dgm:presLayoutVars>
      </dgm:prSet>
      <dgm:spPr/>
    </dgm:pt>
    <dgm:pt modelId="{6AFE1E6D-D737-469B-A85F-47B53E89F322}" type="pres">
      <dgm:prSet presAssocID="{E379021F-7121-42A7-A052-0B7705A07A86}" presName="rootComposite" presStyleCnt="0"/>
      <dgm:spPr/>
    </dgm:pt>
    <dgm:pt modelId="{58641654-9618-4F6C-96AF-9281D4784C06}" type="pres">
      <dgm:prSet presAssocID="{E379021F-7121-42A7-A052-0B7705A07A86}" presName="rootText" presStyleLbl="node2" presStyleIdx="0" presStyleCnt="3" custScaleX="180069" custScaleY="149530">
        <dgm:presLayoutVars>
          <dgm:chPref val="3"/>
        </dgm:presLayoutVars>
      </dgm:prSet>
      <dgm:spPr/>
    </dgm:pt>
    <dgm:pt modelId="{9FB6D9D7-A2B9-4407-846D-FC8B556F0E0D}" type="pres">
      <dgm:prSet presAssocID="{E379021F-7121-42A7-A052-0B7705A07A86}" presName="rootConnector" presStyleLbl="node2" presStyleIdx="0" presStyleCnt="3"/>
      <dgm:spPr/>
    </dgm:pt>
    <dgm:pt modelId="{8DBC4FB5-9C3C-4A63-8227-7C5C631AA366}" type="pres">
      <dgm:prSet presAssocID="{E379021F-7121-42A7-A052-0B7705A07A86}" presName="hierChild4" presStyleCnt="0"/>
      <dgm:spPr/>
    </dgm:pt>
    <dgm:pt modelId="{6098881E-FA82-4E71-BF81-CBB4DDE441FA}" type="pres">
      <dgm:prSet presAssocID="{E379021F-7121-42A7-A052-0B7705A07A86}" presName="hierChild5" presStyleCnt="0"/>
      <dgm:spPr/>
    </dgm:pt>
    <dgm:pt modelId="{BFB0918A-B36A-49E2-B5C3-414E734DF66C}" type="pres">
      <dgm:prSet presAssocID="{4B4F5E9D-47F5-4A95-827B-21CAD6602975}" presName="Name37" presStyleLbl="parChTrans1D2" presStyleIdx="1" presStyleCnt="3"/>
      <dgm:spPr/>
    </dgm:pt>
    <dgm:pt modelId="{432D9F0A-1D1E-4EA4-880F-A528392DEB1E}" type="pres">
      <dgm:prSet presAssocID="{0146EAAC-7F37-486B-9C1B-78852137060A}" presName="hierRoot2" presStyleCnt="0">
        <dgm:presLayoutVars>
          <dgm:hierBranch val="init"/>
        </dgm:presLayoutVars>
      </dgm:prSet>
      <dgm:spPr/>
    </dgm:pt>
    <dgm:pt modelId="{B91BF952-61AB-480A-9F53-656D51281ED4}" type="pres">
      <dgm:prSet presAssocID="{0146EAAC-7F37-486B-9C1B-78852137060A}" presName="rootComposite" presStyleCnt="0"/>
      <dgm:spPr/>
    </dgm:pt>
    <dgm:pt modelId="{647545E6-91E5-4751-B770-5FDD76322744}" type="pres">
      <dgm:prSet presAssocID="{0146EAAC-7F37-486B-9C1B-78852137060A}" presName="rootText" presStyleLbl="node2" presStyleIdx="1" presStyleCnt="3" custScaleX="180069" custScaleY="149530">
        <dgm:presLayoutVars>
          <dgm:chPref val="3"/>
        </dgm:presLayoutVars>
      </dgm:prSet>
      <dgm:spPr/>
    </dgm:pt>
    <dgm:pt modelId="{E4CEF603-868C-4EFA-803E-F01DC1B75D7A}" type="pres">
      <dgm:prSet presAssocID="{0146EAAC-7F37-486B-9C1B-78852137060A}" presName="rootConnector" presStyleLbl="node2" presStyleIdx="1" presStyleCnt="3"/>
      <dgm:spPr/>
    </dgm:pt>
    <dgm:pt modelId="{1D94E595-43ED-470A-861E-3D576DAFC25E}" type="pres">
      <dgm:prSet presAssocID="{0146EAAC-7F37-486B-9C1B-78852137060A}" presName="hierChild4" presStyleCnt="0"/>
      <dgm:spPr/>
    </dgm:pt>
    <dgm:pt modelId="{E4F84E3B-3579-4152-B517-27C70C60CFD1}" type="pres">
      <dgm:prSet presAssocID="{0146EAAC-7F37-486B-9C1B-78852137060A}" presName="hierChild5" presStyleCnt="0"/>
      <dgm:spPr/>
    </dgm:pt>
    <dgm:pt modelId="{92B04498-5825-47EF-B5FF-A78CFBAED599}" type="pres">
      <dgm:prSet presAssocID="{7F98A164-5D90-4363-81B1-2D036E37E4FB}" presName="Name37" presStyleLbl="parChTrans1D2" presStyleIdx="2" presStyleCnt="3"/>
      <dgm:spPr/>
    </dgm:pt>
    <dgm:pt modelId="{3FE9EBA7-C744-4046-B89A-01612964B8EA}" type="pres">
      <dgm:prSet presAssocID="{E4F808B0-C6BB-4C25-9F7B-12FBF0639F59}" presName="hierRoot2" presStyleCnt="0">
        <dgm:presLayoutVars>
          <dgm:hierBranch val="init"/>
        </dgm:presLayoutVars>
      </dgm:prSet>
      <dgm:spPr/>
    </dgm:pt>
    <dgm:pt modelId="{056F92C8-A240-4140-8550-29AB3F5EAE0E}" type="pres">
      <dgm:prSet presAssocID="{E4F808B0-C6BB-4C25-9F7B-12FBF0639F59}" presName="rootComposite" presStyleCnt="0"/>
      <dgm:spPr/>
    </dgm:pt>
    <dgm:pt modelId="{BC8EB5A6-5AE3-4E1C-9452-C3C4A0362B1A}" type="pres">
      <dgm:prSet presAssocID="{E4F808B0-C6BB-4C25-9F7B-12FBF0639F59}" presName="rootText" presStyleLbl="node2" presStyleIdx="2" presStyleCnt="3" custScaleX="180069" custScaleY="149530">
        <dgm:presLayoutVars>
          <dgm:chPref val="3"/>
        </dgm:presLayoutVars>
      </dgm:prSet>
      <dgm:spPr/>
    </dgm:pt>
    <dgm:pt modelId="{F6879AD3-7CCF-4AC2-AADD-E47DE92CB6C8}" type="pres">
      <dgm:prSet presAssocID="{E4F808B0-C6BB-4C25-9F7B-12FBF0639F59}" presName="rootConnector" presStyleLbl="node2" presStyleIdx="2" presStyleCnt="3"/>
      <dgm:spPr/>
    </dgm:pt>
    <dgm:pt modelId="{70BAD2DC-5DB9-43B4-8188-593942037CD1}" type="pres">
      <dgm:prSet presAssocID="{E4F808B0-C6BB-4C25-9F7B-12FBF0639F59}" presName="hierChild4" presStyleCnt="0"/>
      <dgm:spPr/>
    </dgm:pt>
    <dgm:pt modelId="{6E4E68B4-B8D2-4EC4-ADDB-8FF9768430FB}" type="pres">
      <dgm:prSet presAssocID="{E4F808B0-C6BB-4C25-9F7B-12FBF0639F59}" presName="hierChild5" presStyleCnt="0"/>
      <dgm:spPr/>
    </dgm:pt>
    <dgm:pt modelId="{51840B30-2E9F-4499-AD70-C1FB1DEED394}" type="pres">
      <dgm:prSet presAssocID="{62BD3F0A-1DA4-4DFD-994D-1962B7766CC5}" presName="hierChild3" presStyleCnt="0"/>
      <dgm:spPr/>
    </dgm:pt>
  </dgm:ptLst>
  <dgm:cxnLst>
    <dgm:cxn modelId="{5AE66C0A-92CF-4831-9FDA-FCA7813F2735}" type="presOf" srcId="{4B4F5E9D-47F5-4A95-827B-21CAD6602975}" destId="{BFB0918A-B36A-49E2-B5C3-414E734DF66C}" srcOrd="0" destOrd="0" presId="urn:microsoft.com/office/officeart/2005/8/layout/orgChart1"/>
    <dgm:cxn modelId="{61D9DC0D-E100-4A35-855F-67AD6AFA70CB}" type="presOf" srcId="{0146EAAC-7F37-486B-9C1B-78852137060A}" destId="{647545E6-91E5-4751-B770-5FDD76322744}" srcOrd="0" destOrd="0" presId="urn:microsoft.com/office/officeart/2005/8/layout/orgChart1"/>
    <dgm:cxn modelId="{E98AC812-708B-4A84-9EFC-5C2CDA4AA2DE}" type="presOf" srcId="{E4F808B0-C6BB-4C25-9F7B-12FBF0639F59}" destId="{BC8EB5A6-5AE3-4E1C-9452-C3C4A0362B1A}" srcOrd="0" destOrd="0" presId="urn:microsoft.com/office/officeart/2005/8/layout/orgChart1"/>
    <dgm:cxn modelId="{31BA6530-E200-40A5-8000-89646680354B}" type="presOf" srcId="{62BD3F0A-1DA4-4DFD-994D-1962B7766CC5}" destId="{CC5212AE-3CCC-436A-A2E6-68F2C5B72F7D}" srcOrd="0" destOrd="0" presId="urn:microsoft.com/office/officeart/2005/8/layout/orgChart1"/>
    <dgm:cxn modelId="{DDF5EC3F-8764-4941-946D-0A97C4CFF1BA}" type="presOf" srcId="{0146EAAC-7F37-486B-9C1B-78852137060A}" destId="{E4CEF603-868C-4EFA-803E-F01DC1B75D7A}" srcOrd="1" destOrd="0" presId="urn:microsoft.com/office/officeart/2005/8/layout/orgChart1"/>
    <dgm:cxn modelId="{93902A62-88ED-421E-B53C-5999D3C937CE}" type="presOf" srcId="{E4F808B0-C6BB-4C25-9F7B-12FBF0639F59}" destId="{F6879AD3-7CCF-4AC2-AADD-E47DE92CB6C8}" srcOrd="1" destOrd="0" presId="urn:microsoft.com/office/officeart/2005/8/layout/orgChart1"/>
    <dgm:cxn modelId="{1749B142-7AFA-4BE4-A6B6-EBA935B6D30D}" srcId="{62BD3F0A-1DA4-4DFD-994D-1962B7766CC5}" destId="{0146EAAC-7F37-486B-9C1B-78852137060A}" srcOrd="1" destOrd="0" parTransId="{4B4F5E9D-47F5-4A95-827B-21CAD6602975}" sibTransId="{E908E853-FA93-4962-83B6-134109296AC9}"/>
    <dgm:cxn modelId="{2A3AD562-4479-480E-9477-5F5A5D8AEF27}" type="presOf" srcId="{0BE4E5B9-EA3F-45FC-83A0-0A46085F302C}" destId="{773E18D9-FBB6-413A-BF76-8953FA46E1F6}" srcOrd="0" destOrd="0" presId="urn:microsoft.com/office/officeart/2005/8/layout/orgChart1"/>
    <dgm:cxn modelId="{5DBB3E6E-C79F-48F7-AB1A-3D8825606095}" srcId="{0BE4E5B9-EA3F-45FC-83A0-0A46085F302C}" destId="{62BD3F0A-1DA4-4DFD-994D-1962B7766CC5}" srcOrd="0" destOrd="0" parTransId="{C39280EC-27F7-42E8-A591-D70474A868A4}" sibTransId="{6E0F436F-D636-41FF-B5F7-57BA0A696B1A}"/>
    <dgm:cxn modelId="{CE049597-0A4E-4D65-B538-894410BE25AE}" srcId="{62BD3F0A-1DA4-4DFD-994D-1962B7766CC5}" destId="{E4F808B0-C6BB-4C25-9F7B-12FBF0639F59}" srcOrd="2" destOrd="0" parTransId="{7F98A164-5D90-4363-81B1-2D036E37E4FB}" sibTransId="{70C571DF-DC20-485F-B722-CDC15CD47AEB}"/>
    <dgm:cxn modelId="{6683F097-5877-451A-826A-33D4794A2B90}" type="presOf" srcId="{62BD3F0A-1DA4-4DFD-994D-1962B7766CC5}" destId="{73692A0C-43FB-46CA-AE33-9266413A6139}" srcOrd="1" destOrd="0" presId="urn:microsoft.com/office/officeart/2005/8/layout/orgChart1"/>
    <dgm:cxn modelId="{B9C1AEAD-619B-4A43-A864-A14B0C5178C8}" type="presOf" srcId="{E379021F-7121-42A7-A052-0B7705A07A86}" destId="{58641654-9618-4F6C-96AF-9281D4784C06}" srcOrd="0" destOrd="0" presId="urn:microsoft.com/office/officeart/2005/8/layout/orgChart1"/>
    <dgm:cxn modelId="{FB97B0D9-A293-4886-B2FE-784A3CA3A23E}" srcId="{62BD3F0A-1DA4-4DFD-994D-1962B7766CC5}" destId="{E379021F-7121-42A7-A052-0B7705A07A86}" srcOrd="0" destOrd="0" parTransId="{A21E93A8-E83E-4CAE-B290-56BE00CA4B5E}" sibTransId="{7508ED89-74AC-4447-86BC-78B043286E40}"/>
    <dgm:cxn modelId="{31DF46E3-A496-4E4D-9771-F1C83C08EB97}" type="presOf" srcId="{E379021F-7121-42A7-A052-0B7705A07A86}" destId="{9FB6D9D7-A2B9-4407-846D-FC8B556F0E0D}" srcOrd="1" destOrd="0" presId="urn:microsoft.com/office/officeart/2005/8/layout/orgChart1"/>
    <dgm:cxn modelId="{1E22D9F0-F335-4515-B0F6-315FA4DBB338}" type="presOf" srcId="{7F98A164-5D90-4363-81B1-2D036E37E4FB}" destId="{92B04498-5825-47EF-B5FF-A78CFBAED599}" srcOrd="0" destOrd="0" presId="urn:microsoft.com/office/officeart/2005/8/layout/orgChart1"/>
    <dgm:cxn modelId="{366C78FA-268D-467B-BE6D-D7A7E5DC11FE}" type="presOf" srcId="{A21E93A8-E83E-4CAE-B290-56BE00CA4B5E}" destId="{F6E1C886-EBA0-45BD-B32F-198EAD31A6DC}" srcOrd="0" destOrd="0" presId="urn:microsoft.com/office/officeart/2005/8/layout/orgChart1"/>
    <dgm:cxn modelId="{18CEFBD8-1B99-4D0C-83D1-256A3262A3C4}" type="presParOf" srcId="{773E18D9-FBB6-413A-BF76-8953FA46E1F6}" destId="{FB0866DB-2570-4185-84F7-ECD1F349B04C}" srcOrd="0" destOrd="0" presId="urn:microsoft.com/office/officeart/2005/8/layout/orgChart1"/>
    <dgm:cxn modelId="{1668FF9D-0A5F-4CE4-8E51-D26E8A9D19C2}" type="presParOf" srcId="{FB0866DB-2570-4185-84F7-ECD1F349B04C}" destId="{69284ACD-365B-4BFD-A0AB-1404BF56CDC4}" srcOrd="0" destOrd="0" presId="urn:microsoft.com/office/officeart/2005/8/layout/orgChart1"/>
    <dgm:cxn modelId="{77D830EE-00C4-46A3-95C0-0CD4C2E54637}" type="presParOf" srcId="{69284ACD-365B-4BFD-A0AB-1404BF56CDC4}" destId="{CC5212AE-3CCC-436A-A2E6-68F2C5B72F7D}" srcOrd="0" destOrd="0" presId="urn:microsoft.com/office/officeart/2005/8/layout/orgChart1"/>
    <dgm:cxn modelId="{35458B46-D8D4-4333-8338-202150C2E3B6}" type="presParOf" srcId="{69284ACD-365B-4BFD-A0AB-1404BF56CDC4}" destId="{73692A0C-43FB-46CA-AE33-9266413A6139}" srcOrd="1" destOrd="0" presId="urn:microsoft.com/office/officeart/2005/8/layout/orgChart1"/>
    <dgm:cxn modelId="{80CB032C-7B14-49E3-9552-44A5865823F7}" type="presParOf" srcId="{FB0866DB-2570-4185-84F7-ECD1F349B04C}" destId="{7C01C1BA-16C8-434C-8090-E614E0C1AD6F}" srcOrd="1" destOrd="0" presId="urn:microsoft.com/office/officeart/2005/8/layout/orgChart1"/>
    <dgm:cxn modelId="{388A0ABB-6335-42D1-896C-F798B058F126}" type="presParOf" srcId="{7C01C1BA-16C8-434C-8090-E614E0C1AD6F}" destId="{F6E1C886-EBA0-45BD-B32F-198EAD31A6DC}" srcOrd="0" destOrd="0" presId="urn:microsoft.com/office/officeart/2005/8/layout/orgChart1"/>
    <dgm:cxn modelId="{1CF62F90-8F8C-4E6C-B54C-8F4A14D49417}" type="presParOf" srcId="{7C01C1BA-16C8-434C-8090-E614E0C1AD6F}" destId="{FCA3B23D-3839-4C6F-B4C9-CD391CF6CA45}" srcOrd="1" destOrd="0" presId="urn:microsoft.com/office/officeart/2005/8/layout/orgChart1"/>
    <dgm:cxn modelId="{888FE7AA-BCF9-4B89-B26D-57506BB17DD3}" type="presParOf" srcId="{FCA3B23D-3839-4C6F-B4C9-CD391CF6CA45}" destId="{6AFE1E6D-D737-469B-A85F-47B53E89F322}" srcOrd="0" destOrd="0" presId="urn:microsoft.com/office/officeart/2005/8/layout/orgChart1"/>
    <dgm:cxn modelId="{35C3476B-5B02-4B4F-BA3E-682F94060A38}" type="presParOf" srcId="{6AFE1E6D-D737-469B-A85F-47B53E89F322}" destId="{58641654-9618-4F6C-96AF-9281D4784C06}" srcOrd="0" destOrd="0" presId="urn:microsoft.com/office/officeart/2005/8/layout/orgChart1"/>
    <dgm:cxn modelId="{2BD32D62-E044-4351-B150-202E27D40A03}" type="presParOf" srcId="{6AFE1E6D-D737-469B-A85F-47B53E89F322}" destId="{9FB6D9D7-A2B9-4407-846D-FC8B556F0E0D}" srcOrd="1" destOrd="0" presId="urn:microsoft.com/office/officeart/2005/8/layout/orgChart1"/>
    <dgm:cxn modelId="{048E35C6-D0AC-4E06-A901-3CBC9301229B}" type="presParOf" srcId="{FCA3B23D-3839-4C6F-B4C9-CD391CF6CA45}" destId="{8DBC4FB5-9C3C-4A63-8227-7C5C631AA366}" srcOrd="1" destOrd="0" presId="urn:microsoft.com/office/officeart/2005/8/layout/orgChart1"/>
    <dgm:cxn modelId="{63D04C91-021F-4307-96E7-DF60F0897972}" type="presParOf" srcId="{FCA3B23D-3839-4C6F-B4C9-CD391CF6CA45}" destId="{6098881E-FA82-4E71-BF81-CBB4DDE441FA}" srcOrd="2" destOrd="0" presId="urn:microsoft.com/office/officeart/2005/8/layout/orgChart1"/>
    <dgm:cxn modelId="{22C5D701-31FF-4113-920E-C0001162697C}" type="presParOf" srcId="{7C01C1BA-16C8-434C-8090-E614E0C1AD6F}" destId="{BFB0918A-B36A-49E2-B5C3-414E734DF66C}" srcOrd="2" destOrd="0" presId="urn:microsoft.com/office/officeart/2005/8/layout/orgChart1"/>
    <dgm:cxn modelId="{AFD7139B-C0D4-4E25-B461-5606D92E4C2D}" type="presParOf" srcId="{7C01C1BA-16C8-434C-8090-E614E0C1AD6F}" destId="{432D9F0A-1D1E-4EA4-880F-A528392DEB1E}" srcOrd="3" destOrd="0" presId="urn:microsoft.com/office/officeart/2005/8/layout/orgChart1"/>
    <dgm:cxn modelId="{484CE561-8EA8-431D-A9C0-684FC24B3C4F}" type="presParOf" srcId="{432D9F0A-1D1E-4EA4-880F-A528392DEB1E}" destId="{B91BF952-61AB-480A-9F53-656D51281ED4}" srcOrd="0" destOrd="0" presId="urn:microsoft.com/office/officeart/2005/8/layout/orgChart1"/>
    <dgm:cxn modelId="{6DD30A55-7240-4F67-95E5-D1CAEEC349D0}" type="presParOf" srcId="{B91BF952-61AB-480A-9F53-656D51281ED4}" destId="{647545E6-91E5-4751-B770-5FDD76322744}" srcOrd="0" destOrd="0" presId="urn:microsoft.com/office/officeart/2005/8/layout/orgChart1"/>
    <dgm:cxn modelId="{49BAEC8D-24EF-49DF-B79F-246448FAA35C}" type="presParOf" srcId="{B91BF952-61AB-480A-9F53-656D51281ED4}" destId="{E4CEF603-868C-4EFA-803E-F01DC1B75D7A}" srcOrd="1" destOrd="0" presId="urn:microsoft.com/office/officeart/2005/8/layout/orgChart1"/>
    <dgm:cxn modelId="{09739DD2-7543-4A3C-A159-1B6570DF12CE}" type="presParOf" srcId="{432D9F0A-1D1E-4EA4-880F-A528392DEB1E}" destId="{1D94E595-43ED-470A-861E-3D576DAFC25E}" srcOrd="1" destOrd="0" presId="urn:microsoft.com/office/officeart/2005/8/layout/orgChart1"/>
    <dgm:cxn modelId="{44D02AAA-23A0-40FA-A8AA-F893A367B4F6}" type="presParOf" srcId="{432D9F0A-1D1E-4EA4-880F-A528392DEB1E}" destId="{E4F84E3B-3579-4152-B517-27C70C60CFD1}" srcOrd="2" destOrd="0" presId="urn:microsoft.com/office/officeart/2005/8/layout/orgChart1"/>
    <dgm:cxn modelId="{651351CB-0F63-4218-B291-B1B193FD2A47}" type="presParOf" srcId="{7C01C1BA-16C8-434C-8090-E614E0C1AD6F}" destId="{92B04498-5825-47EF-B5FF-A78CFBAED599}" srcOrd="4" destOrd="0" presId="urn:microsoft.com/office/officeart/2005/8/layout/orgChart1"/>
    <dgm:cxn modelId="{7028CB9D-5728-48B9-93B6-16E291735F17}" type="presParOf" srcId="{7C01C1BA-16C8-434C-8090-E614E0C1AD6F}" destId="{3FE9EBA7-C744-4046-B89A-01612964B8EA}" srcOrd="5" destOrd="0" presId="urn:microsoft.com/office/officeart/2005/8/layout/orgChart1"/>
    <dgm:cxn modelId="{D7A881BD-5FD6-4373-877A-AF5A97FE548D}" type="presParOf" srcId="{3FE9EBA7-C744-4046-B89A-01612964B8EA}" destId="{056F92C8-A240-4140-8550-29AB3F5EAE0E}" srcOrd="0" destOrd="0" presId="urn:microsoft.com/office/officeart/2005/8/layout/orgChart1"/>
    <dgm:cxn modelId="{747A8221-CD40-4762-BC7D-5A761B907167}" type="presParOf" srcId="{056F92C8-A240-4140-8550-29AB3F5EAE0E}" destId="{BC8EB5A6-5AE3-4E1C-9452-C3C4A0362B1A}" srcOrd="0" destOrd="0" presId="urn:microsoft.com/office/officeart/2005/8/layout/orgChart1"/>
    <dgm:cxn modelId="{862B0F45-A570-46CA-AF7E-CFB58D747BC4}" type="presParOf" srcId="{056F92C8-A240-4140-8550-29AB3F5EAE0E}" destId="{F6879AD3-7CCF-4AC2-AADD-E47DE92CB6C8}" srcOrd="1" destOrd="0" presId="urn:microsoft.com/office/officeart/2005/8/layout/orgChart1"/>
    <dgm:cxn modelId="{D8BCAED3-FE3F-404E-8AA7-EACD833CC28E}" type="presParOf" srcId="{3FE9EBA7-C744-4046-B89A-01612964B8EA}" destId="{70BAD2DC-5DB9-43B4-8188-593942037CD1}" srcOrd="1" destOrd="0" presId="urn:microsoft.com/office/officeart/2005/8/layout/orgChart1"/>
    <dgm:cxn modelId="{7AD0F0AD-E6DE-45CC-9C03-846C3089C399}" type="presParOf" srcId="{3FE9EBA7-C744-4046-B89A-01612964B8EA}" destId="{6E4E68B4-B8D2-4EC4-ADDB-8FF9768430FB}" srcOrd="2" destOrd="0" presId="urn:microsoft.com/office/officeart/2005/8/layout/orgChart1"/>
    <dgm:cxn modelId="{BB915EFE-502A-41E3-92EF-8A9622D31A47}" type="presParOf" srcId="{FB0866DB-2570-4185-84F7-ECD1F349B04C}" destId="{51840B30-2E9F-4499-AD70-C1FB1DEED3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3A278B-A41E-4609-A719-53BA18006C4A}" type="doc">
      <dgm:prSet loTypeId="urn:microsoft.com/office/officeart/2008/layout/RadialCluster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C787DBB3-9A8F-4664-8EA7-8A3BAF2CFC1E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Como Lutero, Calvino defendia:</a:t>
          </a:r>
        </a:p>
      </dgm:t>
    </dgm:pt>
    <dgm:pt modelId="{C1EC421F-B652-4D48-823B-A49478193762}" type="parTrans" cxnId="{0D879DF5-A607-41A1-9B33-4A13D14A2F28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8D05708-446E-484C-9F2F-6146001370DF}" type="sibTrans" cxnId="{0D879DF5-A607-41A1-9B33-4A13D14A2F28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40A5EFCD-CD5E-408D-85DA-451C086A715A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 Salvação pela fé.</a:t>
          </a:r>
        </a:p>
      </dgm:t>
    </dgm:pt>
    <dgm:pt modelId="{82A4FE8B-75C1-4A1C-9CE7-A38E36C3D48A}" type="parTrans" cxnId="{74F8B2EA-CAF7-4139-89EB-E0CE393D759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2E84F34-D043-4146-BA98-AF95B9E62D03}" type="sibTrans" cxnId="{74F8B2EA-CAF7-4139-89EB-E0CE393D759C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CC212D8-0CB4-4FB5-8115-5E350B288BF0}">
      <dgm:prSet phldrT="[Texto]" custT="1"/>
      <dgm:spPr/>
      <dgm:t>
        <a:bodyPr/>
        <a:lstStyle/>
        <a:p>
          <a:pPr algn="ctr"/>
          <a:r>
            <a:rPr lang="pt-BR" sz="2500" dirty="0">
              <a:latin typeface="Roboto" pitchFamily="2" charset="0"/>
              <a:ea typeface="Roboto" pitchFamily="2" charset="0"/>
            </a:rPr>
            <a:t>Apenas dois sacramentos: o Batismo e a Eucaristia. </a:t>
          </a:r>
        </a:p>
      </dgm:t>
    </dgm:pt>
    <dgm:pt modelId="{26D262E5-2C3C-4F30-AE1D-146A915E7339}" type="parTrans" cxnId="{BBAABC25-57BB-4269-94C4-C5DC9184C661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243AAC7D-8EE5-4BEF-9508-DF73FEF0EF3B}" type="sibTrans" cxnId="{BBAABC25-57BB-4269-94C4-C5DC9184C661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95C9148-79C0-4451-BE31-2BCB0BC2F808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O fim do culto às imagens. </a:t>
          </a:r>
        </a:p>
      </dgm:t>
    </dgm:pt>
    <dgm:pt modelId="{B8BA37B2-8D62-448B-9C78-37F9085CE98A}" type="parTrans" cxnId="{134A8ADB-F132-4945-8150-88A22EC1382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3EC5C12-2177-4F46-8A95-9AB51E5C3E62}" type="sibTrans" cxnId="{134A8ADB-F132-4945-8150-88A22EC1382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A605F281-E32A-4FC1-A1F5-4F572C259D5B}" type="pres">
      <dgm:prSet presAssocID="{403A278B-A41E-4609-A719-53BA18006C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F841649-E07D-4CCF-B961-C60A24A47595}" type="pres">
      <dgm:prSet presAssocID="{C787DBB3-9A8F-4664-8EA7-8A3BAF2CFC1E}" presName="singleCycle" presStyleCnt="0"/>
      <dgm:spPr/>
    </dgm:pt>
    <dgm:pt modelId="{E283892D-F5A4-4C88-99D3-24D27B660726}" type="pres">
      <dgm:prSet presAssocID="{C787DBB3-9A8F-4664-8EA7-8A3BAF2CFC1E}" presName="singleCenter" presStyleLbl="node1" presStyleIdx="0" presStyleCnt="4" custScaleX="321324" custLinFactNeighborX="572" custLinFactNeighborY="-13948">
        <dgm:presLayoutVars>
          <dgm:chMax val="7"/>
          <dgm:chPref val="7"/>
        </dgm:presLayoutVars>
      </dgm:prSet>
      <dgm:spPr/>
    </dgm:pt>
    <dgm:pt modelId="{752F50ED-6E09-4216-9C2F-92298826840C}" type="pres">
      <dgm:prSet presAssocID="{82A4FE8B-75C1-4A1C-9CE7-A38E36C3D48A}" presName="Name56" presStyleLbl="parChTrans1D2" presStyleIdx="0" presStyleCnt="3"/>
      <dgm:spPr/>
    </dgm:pt>
    <dgm:pt modelId="{FD050864-D7DF-480A-A413-EC2E024450B4}" type="pres">
      <dgm:prSet presAssocID="{40A5EFCD-CD5E-408D-85DA-451C086A715A}" presName="text0" presStyleLbl="node1" presStyleIdx="1" presStyleCnt="4" custScaleX="626215" custScaleY="139625" custRadScaleRad="100994" custRadScaleInc="1081">
        <dgm:presLayoutVars>
          <dgm:bulletEnabled val="1"/>
        </dgm:presLayoutVars>
      </dgm:prSet>
      <dgm:spPr/>
    </dgm:pt>
    <dgm:pt modelId="{F6618DD2-9C36-47F7-A24B-68A3FA300462}" type="pres">
      <dgm:prSet presAssocID="{26D262E5-2C3C-4F30-AE1D-146A915E7339}" presName="Name56" presStyleLbl="parChTrans1D2" presStyleIdx="1" presStyleCnt="3"/>
      <dgm:spPr/>
    </dgm:pt>
    <dgm:pt modelId="{41A79DA9-A010-42FE-81A9-AF52BD4E34F3}" type="pres">
      <dgm:prSet presAssocID="{7CC212D8-0CB4-4FB5-8115-5E350B288BF0}" presName="text0" presStyleLbl="node1" presStyleIdx="2" presStyleCnt="4" custScaleX="470263" custScaleY="152890" custRadScaleRad="140795" custRadScaleInc="-15493">
        <dgm:presLayoutVars>
          <dgm:bulletEnabled val="1"/>
        </dgm:presLayoutVars>
      </dgm:prSet>
      <dgm:spPr/>
    </dgm:pt>
    <dgm:pt modelId="{C2CA125B-2622-4B23-805C-2329FCFDA875}" type="pres">
      <dgm:prSet presAssocID="{B8BA37B2-8D62-448B-9C78-37F9085CE98A}" presName="Name56" presStyleLbl="parChTrans1D2" presStyleIdx="2" presStyleCnt="3"/>
      <dgm:spPr/>
    </dgm:pt>
    <dgm:pt modelId="{A51C99FC-D0E9-4043-9E86-7626F1FF33C5}" type="pres">
      <dgm:prSet presAssocID="{095C9148-79C0-4451-BE31-2BCB0BC2F808}" presName="text0" presStyleLbl="node1" presStyleIdx="3" presStyleCnt="4" custScaleX="470263" custScaleY="152890" custRadScaleRad="142183" custRadScaleInc="12044">
        <dgm:presLayoutVars>
          <dgm:bulletEnabled val="1"/>
        </dgm:presLayoutVars>
      </dgm:prSet>
      <dgm:spPr/>
    </dgm:pt>
  </dgm:ptLst>
  <dgm:cxnLst>
    <dgm:cxn modelId="{AF71010C-81EE-4D25-B3A0-A64CB6DCAA86}" type="presOf" srcId="{C787DBB3-9A8F-4664-8EA7-8A3BAF2CFC1E}" destId="{E283892D-F5A4-4C88-99D3-24D27B660726}" srcOrd="0" destOrd="0" presId="urn:microsoft.com/office/officeart/2008/layout/RadialCluster"/>
    <dgm:cxn modelId="{BBAABC25-57BB-4269-94C4-C5DC9184C661}" srcId="{C787DBB3-9A8F-4664-8EA7-8A3BAF2CFC1E}" destId="{7CC212D8-0CB4-4FB5-8115-5E350B288BF0}" srcOrd="1" destOrd="0" parTransId="{26D262E5-2C3C-4F30-AE1D-146A915E7339}" sibTransId="{243AAC7D-8EE5-4BEF-9508-DF73FEF0EF3B}"/>
    <dgm:cxn modelId="{AD3ED245-2398-4F28-A0C9-394C141FE798}" type="presOf" srcId="{095C9148-79C0-4451-BE31-2BCB0BC2F808}" destId="{A51C99FC-D0E9-4043-9E86-7626F1FF33C5}" srcOrd="0" destOrd="0" presId="urn:microsoft.com/office/officeart/2008/layout/RadialCluster"/>
    <dgm:cxn modelId="{F7E69F6D-A323-405C-87FD-47DD099CC5E2}" type="presOf" srcId="{26D262E5-2C3C-4F30-AE1D-146A915E7339}" destId="{F6618DD2-9C36-47F7-A24B-68A3FA300462}" srcOrd="0" destOrd="0" presId="urn:microsoft.com/office/officeart/2008/layout/RadialCluster"/>
    <dgm:cxn modelId="{4DDB057C-0C17-4D69-81A4-45D65E3D4148}" type="presOf" srcId="{403A278B-A41E-4609-A719-53BA18006C4A}" destId="{A605F281-E32A-4FC1-A1F5-4F572C259D5B}" srcOrd="0" destOrd="0" presId="urn:microsoft.com/office/officeart/2008/layout/RadialCluster"/>
    <dgm:cxn modelId="{8C67A57E-7DA9-4734-833C-9F3885DA1208}" type="presOf" srcId="{82A4FE8B-75C1-4A1C-9CE7-A38E36C3D48A}" destId="{752F50ED-6E09-4216-9C2F-92298826840C}" srcOrd="0" destOrd="0" presId="urn:microsoft.com/office/officeart/2008/layout/RadialCluster"/>
    <dgm:cxn modelId="{7CF1D67E-B5D7-45C2-9E1C-6B9EFE6B2224}" type="presOf" srcId="{B8BA37B2-8D62-448B-9C78-37F9085CE98A}" destId="{C2CA125B-2622-4B23-805C-2329FCFDA875}" srcOrd="0" destOrd="0" presId="urn:microsoft.com/office/officeart/2008/layout/RadialCluster"/>
    <dgm:cxn modelId="{86730086-3C9E-487D-B52A-BE1784DF5B64}" type="presOf" srcId="{40A5EFCD-CD5E-408D-85DA-451C086A715A}" destId="{FD050864-D7DF-480A-A413-EC2E024450B4}" srcOrd="0" destOrd="0" presId="urn:microsoft.com/office/officeart/2008/layout/RadialCluster"/>
    <dgm:cxn modelId="{134A8ADB-F132-4945-8150-88A22EC1382A}" srcId="{C787DBB3-9A8F-4664-8EA7-8A3BAF2CFC1E}" destId="{095C9148-79C0-4451-BE31-2BCB0BC2F808}" srcOrd="2" destOrd="0" parTransId="{B8BA37B2-8D62-448B-9C78-37F9085CE98A}" sibTransId="{03EC5C12-2177-4F46-8A95-9AB51E5C3E62}"/>
    <dgm:cxn modelId="{74F8B2EA-CAF7-4139-89EB-E0CE393D759C}" srcId="{C787DBB3-9A8F-4664-8EA7-8A3BAF2CFC1E}" destId="{40A5EFCD-CD5E-408D-85DA-451C086A715A}" srcOrd="0" destOrd="0" parTransId="{82A4FE8B-75C1-4A1C-9CE7-A38E36C3D48A}" sibTransId="{C2E84F34-D043-4146-BA98-AF95B9E62D03}"/>
    <dgm:cxn modelId="{83F895F1-26C7-4AA0-A734-83368159C15C}" type="presOf" srcId="{7CC212D8-0CB4-4FB5-8115-5E350B288BF0}" destId="{41A79DA9-A010-42FE-81A9-AF52BD4E34F3}" srcOrd="0" destOrd="0" presId="urn:microsoft.com/office/officeart/2008/layout/RadialCluster"/>
    <dgm:cxn modelId="{0D879DF5-A607-41A1-9B33-4A13D14A2F28}" srcId="{403A278B-A41E-4609-A719-53BA18006C4A}" destId="{C787DBB3-9A8F-4664-8EA7-8A3BAF2CFC1E}" srcOrd="0" destOrd="0" parTransId="{C1EC421F-B652-4D48-823B-A49478193762}" sibTransId="{18D05708-446E-484C-9F2F-6146001370DF}"/>
    <dgm:cxn modelId="{DADBE5A3-13EC-4940-8C04-87A5F44A0352}" type="presParOf" srcId="{A605F281-E32A-4FC1-A1F5-4F572C259D5B}" destId="{BF841649-E07D-4CCF-B961-C60A24A47595}" srcOrd="0" destOrd="0" presId="urn:microsoft.com/office/officeart/2008/layout/RadialCluster"/>
    <dgm:cxn modelId="{18D73163-BED4-4426-91A6-45F54E2BB1C8}" type="presParOf" srcId="{BF841649-E07D-4CCF-B961-C60A24A47595}" destId="{E283892D-F5A4-4C88-99D3-24D27B660726}" srcOrd="0" destOrd="0" presId="urn:microsoft.com/office/officeart/2008/layout/RadialCluster"/>
    <dgm:cxn modelId="{7EF95C8D-EDAB-4BD0-A942-67195CE67743}" type="presParOf" srcId="{BF841649-E07D-4CCF-B961-C60A24A47595}" destId="{752F50ED-6E09-4216-9C2F-92298826840C}" srcOrd="1" destOrd="0" presId="urn:microsoft.com/office/officeart/2008/layout/RadialCluster"/>
    <dgm:cxn modelId="{AEE80486-E26D-47CE-9849-284F10666FBA}" type="presParOf" srcId="{BF841649-E07D-4CCF-B961-C60A24A47595}" destId="{FD050864-D7DF-480A-A413-EC2E024450B4}" srcOrd="2" destOrd="0" presId="urn:microsoft.com/office/officeart/2008/layout/RadialCluster"/>
    <dgm:cxn modelId="{C2E84BD6-A994-4793-9EA0-1F7084CC768A}" type="presParOf" srcId="{BF841649-E07D-4CCF-B961-C60A24A47595}" destId="{F6618DD2-9C36-47F7-A24B-68A3FA300462}" srcOrd="3" destOrd="0" presId="urn:microsoft.com/office/officeart/2008/layout/RadialCluster"/>
    <dgm:cxn modelId="{DF4F2D25-C6C0-46E4-A553-91C9B49A4063}" type="presParOf" srcId="{BF841649-E07D-4CCF-B961-C60A24A47595}" destId="{41A79DA9-A010-42FE-81A9-AF52BD4E34F3}" srcOrd="4" destOrd="0" presId="urn:microsoft.com/office/officeart/2008/layout/RadialCluster"/>
    <dgm:cxn modelId="{1A747E81-E70D-4305-95D3-B17F53C58142}" type="presParOf" srcId="{BF841649-E07D-4CCF-B961-C60A24A47595}" destId="{C2CA125B-2622-4B23-805C-2329FCFDA875}" srcOrd="5" destOrd="0" presId="urn:microsoft.com/office/officeart/2008/layout/RadialCluster"/>
    <dgm:cxn modelId="{827F4684-D00F-4A59-9392-4834AE5A4711}" type="presParOf" srcId="{BF841649-E07D-4CCF-B961-C60A24A47595}" destId="{A51C99FC-D0E9-4043-9E86-7626F1FF33C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744ED1-F1C1-4487-B0A6-83DFF82C16B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98CE15B5-709E-42E0-A1D8-A0B3A7FFD9FD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Realizada para conter o avanço do protestantismo e fortalecer o catolicismo. </a:t>
          </a:r>
        </a:p>
      </dgm:t>
    </dgm:pt>
    <dgm:pt modelId="{B91C285F-5F48-4BE0-8F2B-FBDF9C1AB7F9}" type="parTrans" cxnId="{5773138E-C00F-41F5-8805-9C9BC42ACB05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B9F6ADC6-080E-4E5D-BF43-48F280B927A7}" type="sibTrans" cxnId="{5773138E-C00F-41F5-8805-9C9BC42ACB05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92B7AA51-A76C-42AF-ADBA-63516BA7FC92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Reforma impulsionada pelos jesuítas e pelo Concílio de Trento. </a:t>
          </a:r>
        </a:p>
      </dgm:t>
    </dgm:pt>
    <dgm:pt modelId="{0F56D62E-1B60-462C-9C75-1391BB3EDB43}" type="parTrans" cxnId="{5BC73120-1D71-4105-B601-C98DF9B09D0D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75B6B72-D3D4-45BE-ACB3-EEA6E772BEDA}" type="sibTrans" cxnId="{5BC73120-1D71-4105-B601-C98DF9B09D0D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6F94D582-3EFA-4A09-BCE4-6EDF552BBB63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Fez uso do Tribunal do Santo Ofício, também chamado de Inquisição, para reprimir e punir seus adversários. </a:t>
          </a:r>
        </a:p>
      </dgm:t>
    </dgm:pt>
    <dgm:pt modelId="{96F460D9-DBB2-49B2-B2A4-3BEA132B6112}" type="parTrans" cxnId="{0C3ABB27-A3B3-4D4E-A29D-EAA3595F64A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2E2DAA3D-ED8D-4211-9DBD-E79D70326F56}" type="sibTrans" cxnId="{0C3ABB27-A3B3-4D4E-A29D-EAA3595F64A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CD58F18B-112C-4DD7-932D-1DCA75AB66CB}" type="pres">
      <dgm:prSet presAssocID="{64744ED1-F1C1-4487-B0A6-83DFF82C16BE}" presName="linear" presStyleCnt="0">
        <dgm:presLayoutVars>
          <dgm:dir/>
          <dgm:animLvl val="lvl"/>
          <dgm:resizeHandles val="exact"/>
        </dgm:presLayoutVars>
      </dgm:prSet>
      <dgm:spPr/>
    </dgm:pt>
    <dgm:pt modelId="{8145CBFF-B8D0-4916-9CE4-CB9DD3D2E382}" type="pres">
      <dgm:prSet presAssocID="{98CE15B5-709E-42E0-A1D8-A0B3A7FFD9FD}" presName="parentLin" presStyleCnt="0"/>
      <dgm:spPr/>
    </dgm:pt>
    <dgm:pt modelId="{6509AFA7-B685-4F4C-8E0A-ADD430F1106B}" type="pres">
      <dgm:prSet presAssocID="{98CE15B5-709E-42E0-A1D8-A0B3A7FFD9FD}" presName="parentLeftMargin" presStyleLbl="node1" presStyleIdx="0" presStyleCnt="3"/>
      <dgm:spPr/>
    </dgm:pt>
    <dgm:pt modelId="{6E007328-0E86-4FF8-AE6C-395735D13288}" type="pres">
      <dgm:prSet presAssocID="{98CE15B5-709E-42E0-A1D8-A0B3A7FFD9FD}" presName="parentText" presStyleLbl="node1" presStyleIdx="0" presStyleCnt="3" custScaleX="130953">
        <dgm:presLayoutVars>
          <dgm:chMax val="0"/>
          <dgm:bulletEnabled val="1"/>
        </dgm:presLayoutVars>
      </dgm:prSet>
      <dgm:spPr/>
    </dgm:pt>
    <dgm:pt modelId="{40BFDB51-E84A-4119-BB29-46450AF92790}" type="pres">
      <dgm:prSet presAssocID="{98CE15B5-709E-42E0-A1D8-A0B3A7FFD9FD}" presName="negativeSpace" presStyleCnt="0"/>
      <dgm:spPr/>
    </dgm:pt>
    <dgm:pt modelId="{B0ADDACA-37FC-471B-9F7B-C9E120CD4C17}" type="pres">
      <dgm:prSet presAssocID="{98CE15B5-709E-42E0-A1D8-A0B3A7FFD9FD}" presName="childText" presStyleLbl="conFgAcc1" presStyleIdx="0" presStyleCnt="3">
        <dgm:presLayoutVars>
          <dgm:bulletEnabled val="1"/>
        </dgm:presLayoutVars>
      </dgm:prSet>
      <dgm:spPr/>
    </dgm:pt>
    <dgm:pt modelId="{DC2A264E-8631-4EBE-8C4B-CC66F50F293D}" type="pres">
      <dgm:prSet presAssocID="{B9F6ADC6-080E-4E5D-BF43-48F280B927A7}" presName="spaceBetweenRectangles" presStyleCnt="0"/>
      <dgm:spPr/>
    </dgm:pt>
    <dgm:pt modelId="{5149E9BC-A716-4508-9AA5-742D991C723B}" type="pres">
      <dgm:prSet presAssocID="{92B7AA51-A76C-42AF-ADBA-63516BA7FC92}" presName="parentLin" presStyleCnt="0"/>
      <dgm:spPr/>
    </dgm:pt>
    <dgm:pt modelId="{66FD0D77-16FC-4A24-B1BA-C13DDF2DD45C}" type="pres">
      <dgm:prSet presAssocID="{92B7AA51-A76C-42AF-ADBA-63516BA7FC92}" presName="parentLeftMargin" presStyleLbl="node1" presStyleIdx="0" presStyleCnt="3"/>
      <dgm:spPr/>
    </dgm:pt>
    <dgm:pt modelId="{6A000BB2-5F59-4C83-80ED-58517EBF31FD}" type="pres">
      <dgm:prSet presAssocID="{92B7AA51-A76C-42AF-ADBA-63516BA7FC92}" presName="parentText" presStyleLbl="node1" presStyleIdx="1" presStyleCnt="3" custScaleX="130953">
        <dgm:presLayoutVars>
          <dgm:chMax val="0"/>
          <dgm:bulletEnabled val="1"/>
        </dgm:presLayoutVars>
      </dgm:prSet>
      <dgm:spPr/>
    </dgm:pt>
    <dgm:pt modelId="{87A799D0-DB9C-463A-9CA1-458D42BEB05A}" type="pres">
      <dgm:prSet presAssocID="{92B7AA51-A76C-42AF-ADBA-63516BA7FC92}" presName="negativeSpace" presStyleCnt="0"/>
      <dgm:spPr/>
    </dgm:pt>
    <dgm:pt modelId="{391AA5FF-9C3F-42D1-84E5-58EECC1F1473}" type="pres">
      <dgm:prSet presAssocID="{92B7AA51-A76C-42AF-ADBA-63516BA7FC92}" presName="childText" presStyleLbl="conFgAcc1" presStyleIdx="1" presStyleCnt="3">
        <dgm:presLayoutVars>
          <dgm:bulletEnabled val="1"/>
        </dgm:presLayoutVars>
      </dgm:prSet>
      <dgm:spPr/>
    </dgm:pt>
    <dgm:pt modelId="{D24620C4-FB48-4AAC-8B91-C2ECFD076C6A}" type="pres">
      <dgm:prSet presAssocID="{C75B6B72-D3D4-45BE-ACB3-EEA6E772BEDA}" presName="spaceBetweenRectangles" presStyleCnt="0"/>
      <dgm:spPr/>
    </dgm:pt>
    <dgm:pt modelId="{E545A410-3510-460D-AF85-11BE14CAAAB5}" type="pres">
      <dgm:prSet presAssocID="{6F94D582-3EFA-4A09-BCE4-6EDF552BBB63}" presName="parentLin" presStyleCnt="0"/>
      <dgm:spPr/>
    </dgm:pt>
    <dgm:pt modelId="{0D1E511D-A086-4D99-800F-E145A4F75CFC}" type="pres">
      <dgm:prSet presAssocID="{6F94D582-3EFA-4A09-BCE4-6EDF552BBB63}" presName="parentLeftMargin" presStyleLbl="node1" presStyleIdx="1" presStyleCnt="3"/>
      <dgm:spPr/>
    </dgm:pt>
    <dgm:pt modelId="{6C51A400-2A6D-41FE-83A3-AF2BC867E40E}" type="pres">
      <dgm:prSet presAssocID="{6F94D582-3EFA-4A09-BCE4-6EDF552BBB63}" presName="parentText" presStyleLbl="node1" presStyleIdx="2" presStyleCnt="3" custScaleX="130953">
        <dgm:presLayoutVars>
          <dgm:chMax val="0"/>
          <dgm:bulletEnabled val="1"/>
        </dgm:presLayoutVars>
      </dgm:prSet>
      <dgm:spPr/>
    </dgm:pt>
    <dgm:pt modelId="{643C3A8C-8AC1-41F2-8A60-2843449F1B0C}" type="pres">
      <dgm:prSet presAssocID="{6F94D582-3EFA-4A09-BCE4-6EDF552BBB63}" presName="negativeSpace" presStyleCnt="0"/>
      <dgm:spPr/>
    </dgm:pt>
    <dgm:pt modelId="{EEB83561-2D29-47D3-825E-26E98D2F2018}" type="pres">
      <dgm:prSet presAssocID="{6F94D582-3EFA-4A09-BCE4-6EDF552BBB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C73120-1D71-4105-B601-C98DF9B09D0D}" srcId="{64744ED1-F1C1-4487-B0A6-83DFF82C16BE}" destId="{92B7AA51-A76C-42AF-ADBA-63516BA7FC92}" srcOrd="1" destOrd="0" parTransId="{0F56D62E-1B60-462C-9C75-1391BB3EDB43}" sibTransId="{C75B6B72-D3D4-45BE-ACB3-EEA6E772BEDA}"/>
    <dgm:cxn modelId="{0C3ABB27-A3B3-4D4E-A29D-EAA3595F64A7}" srcId="{64744ED1-F1C1-4487-B0A6-83DFF82C16BE}" destId="{6F94D582-3EFA-4A09-BCE4-6EDF552BBB63}" srcOrd="2" destOrd="0" parTransId="{96F460D9-DBB2-49B2-B2A4-3BEA132B6112}" sibTransId="{2E2DAA3D-ED8D-4211-9DBD-E79D70326F56}"/>
    <dgm:cxn modelId="{D4194C39-6111-4EBB-921A-7597FBA061B1}" type="presOf" srcId="{92B7AA51-A76C-42AF-ADBA-63516BA7FC92}" destId="{66FD0D77-16FC-4A24-B1BA-C13DDF2DD45C}" srcOrd="0" destOrd="0" presId="urn:microsoft.com/office/officeart/2005/8/layout/list1"/>
    <dgm:cxn modelId="{0A487A5F-A2A2-4B81-8DBA-3F8328ACCDBC}" type="presOf" srcId="{6F94D582-3EFA-4A09-BCE4-6EDF552BBB63}" destId="{6C51A400-2A6D-41FE-83A3-AF2BC867E40E}" srcOrd="1" destOrd="0" presId="urn:microsoft.com/office/officeart/2005/8/layout/list1"/>
    <dgm:cxn modelId="{98FC8256-E20A-45CD-99DA-83D1C04183BC}" type="presOf" srcId="{98CE15B5-709E-42E0-A1D8-A0B3A7FFD9FD}" destId="{6E007328-0E86-4FF8-AE6C-395735D13288}" srcOrd="1" destOrd="0" presId="urn:microsoft.com/office/officeart/2005/8/layout/list1"/>
    <dgm:cxn modelId="{5773138E-C00F-41F5-8805-9C9BC42ACB05}" srcId="{64744ED1-F1C1-4487-B0A6-83DFF82C16BE}" destId="{98CE15B5-709E-42E0-A1D8-A0B3A7FFD9FD}" srcOrd="0" destOrd="0" parTransId="{B91C285F-5F48-4BE0-8F2B-FBDF9C1AB7F9}" sibTransId="{B9F6ADC6-080E-4E5D-BF43-48F280B927A7}"/>
    <dgm:cxn modelId="{D3204A9B-C53E-44B7-BFC3-D6800ED3DBBA}" type="presOf" srcId="{64744ED1-F1C1-4487-B0A6-83DFF82C16BE}" destId="{CD58F18B-112C-4DD7-932D-1DCA75AB66CB}" srcOrd="0" destOrd="0" presId="urn:microsoft.com/office/officeart/2005/8/layout/list1"/>
    <dgm:cxn modelId="{B27B02D1-90F0-4317-9EAD-E975EA075B7A}" type="presOf" srcId="{92B7AA51-A76C-42AF-ADBA-63516BA7FC92}" destId="{6A000BB2-5F59-4C83-80ED-58517EBF31FD}" srcOrd="1" destOrd="0" presId="urn:microsoft.com/office/officeart/2005/8/layout/list1"/>
    <dgm:cxn modelId="{C5EFC2DA-54B5-4145-AFE3-8ADF8BA8AA7A}" type="presOf" srcId="{98CE15B5-709E-42E0-A1D8-A0B3A7FFD9FD}" destId="{6509AFA7-B685-4F4C-8E0A-ADD430F1106B}" srcOrd="0" destOrd="0" presId="urn:microsoft.com/office/officeart/2005/8/layout/list1"/>
    <dgm:cxn modelId="{90FFCCF2-2DEE-478F-A0DC-9281BF64770B}" type="presOf" srcId="{6F94D582-3EFA-4A09-BCE4-6EDF552BBB63}" destId="{0D1E511D-A086-4D99-800F-E145A4F75CFC}" srcOrd="0" destOrd="0" presId="urn:microsoft.com/office/officeart/2005/8/layout/list1"/>
    <dgm:cxn modelId="{8A6DBAAD-B4C2-42C6-9352-4D66752F542E}" type="presParOf" srcId="{CD58F18B-112C-4DD7-932D-1DCA75AB66CB}" destId="{8145CBFF-B8D0-4916-9CE4-CB9DD3D2E382}" srcOrd="0" destOrd="0" presId="urn:microsoft.com/office/officeart/2005/8/layout/list1"/>
    <dgm:cxn modelId="{BEC613E7-F363-4121-908C-B9FD14B2F3E0}" type="presParOf" srcId="{8145CBFF-B8D0-4916-9CE4-CB9DD3D2E382}" destId="{6509AFA7-B685-4F4C-8E0A-ADD430F1106B}" srcOrd="0" destOrd="0" presId="urn:microsoft.com/office/officeart/2005/8/layout/list1"/>
    <dgm:cxn modelId="{D1D5922D-410B-4ADF-82EE-EEC031878511}" type="presParOf" srcId="{8145CBFF-B8D0-4916-9CE4-CB9DD3D2E382}" destId="{6E007328-0E86-4FF8-AE6C-395735D13288}" srcOrd="1" destOrd="0" presId="urn:microsoft.com/office/officeart/2005/8/layout/list1"/>
    <dgm:cxn modelId="{8497DD38-5658-4B51-98EE-D6A5522F930E}" type="presParOf" srcId="{CD58F18B-112C-4DD7-932D-1DCA75AB66CB}" destId="{40BFDB51-E84A-4119-BB29-46450AF92790}" srcOrd="1" destOrd="0" presId="urn:microsoft.com/office/officeart/2005/8/layout/list1"/>
    <dgm:cxn modelId="{EC4283A7-C19B-4817-9173-4922F7A9937B}" type="presParOf" srcId="{CD58F18B-112C-4DD7-932D-1DCA75AB66CB}" destId="{B0ADDACA-37FC-471B-9F7B-C9E120CD4C17}" srcOrd="2" destOrd="0" presId="urn:microsoft.com/office/officeart/2005/8/layout/list1"/>
    <dgm:cxn modelId="{1C56A01C-3118-4EC2-83DB-9F8B6BAF23EC}" type="presParOf" srcId="{CD58F18B-112C-4DD7-932D-1DCA75AB66CB}" destId="{DC2A264E-8631-4EBE-8C4B-CC66F50F293D}" srcOrd="3" destOrd="0" presId="urn:microsoft.com/office/officeart/2005/8/layout/list1"/>
    <dgm:cxn modelId="{2DD5E1FB-809D-45EB-9B8E-9FF206E0CF7A}" type="presParOf" srcId="{CD58F18B-112C-4DD7-932D-1DCA75AB66CB}" destId="{5149E9BC-A716-4508-9AA5-742D991C723B}" srcOrd="4" destOrd="0" presId="urn:microsoft.com/office/officeart/2005/8/layout/list1"/>
    <dgm:cxn modelId="{9DCC32E5-49BA-40B6-999A-77B0196D13B8}" type="presParOf" srcId="{5149E9BC-A716-4508-9AA5-742D991C723B}" destId="{66FD0D77-16FC-4A24-B1BA-C13DDF2DD45C}" srcOrd="0" destOrd="0" presId="urn:microsoft.com/office/officeart/2005/8/layout/list1"/>
    <dgm:cxn modelId="{EAA860C1-3447-4EA6-9DD6-5A9DD7C20626}" type="presParOf" srcId="{5149E9BC-A716-4508-9AA5-742D991C723B}" destId="{6A000BB2-5F59-4C83-80ED-58517EBF31FD}" srcOrd="1" destOrd="0" presId="urn:microsoft.com/office/officeart/2005/8/layout/list1"/>
    <dgm:cxn modelId="{E30251CC-5067-4921-B805-7B8A812C3B8F}" type="presParOf" srcId="{CD58F18B-112C-4DD7-932D-1DCA75AB66CB}" destId="{87A799D0-DB9C-463A-9CA1-458D42BEB05A}" srcOrd="5" destOrd="0" presId="urn:microsoft.com/office/officeart/2005/8/layout/list1"/>
    <dgm:cxn modelId="{9D796B93-54D7-4341-ABAC-DD323F59FD0B}" type="presParOf" srcId="{CD58F18B-112C-4DD7-932D-1DCA75AB66CB}" destId="{391AA5FF-9C3F-42D1-84E5-58EECC1F1473}" srcOrd="6" destOrd="0" presId="urn:microsoft.com/office/officeart/2005/8/layout/list1"/>
    <dgm:cxn modelId="{784558F0-ADFF-4DDB-A69B-0A7E4C2443CE}" type="presParOf" srcId="{CD58F18B-112C-4DD7-932D-1DCA75AB66CB}" destId="{D24620C4-FB48-4AAC-8B91-C2ECFD076C6A}" srcOrd="7" destOrd="0" presId="urn:microsoft.com/office/officeart/2005/8/layout/list1"/>
    <dgm:cxn modelId="{1211ED11-D862-4474-A036-426AB604CD5D}" type="presParOf" srcId="{CD58F18B-112C-4DD7-932D-1DCA75AB66CB}" destId="{E545A410-3510-460D-AF85-11BE14CAAAB5}" srcOrd="8" destOrd="0" presId="urn:microsoft.com/office/officeart/2005/8/layout/list1"/>
    <dgm:cxn modelId="{F5932EA6-5E18-4D4C-979B-06F913D1AED2}" type="presParOf" srcId="{E545A410-3510-460D-AF85-11BE14CAAAB5}" destId="{0D1E511D-A086-4D99-800F-E145A4F75CFC}" srcOrd="0" destOrd="0" presId="urn:microsoft.com/office/officeart/2005/8/layout/list1"/>
    <dgm:cxn modelId="{E0500884-1391-4DDB-8C9F-BE72EFCEA4FE}" type="presParOf" srcId="{E545A410-3510-460D-AF85-11BE14CAAAB5}" destId="{6C51A400-2A6D-41FE-83A3-AF2BC867E40E}" srcOrd="1" destOrd="0" presId="urn:microsoft.com/office/officeart/2005/8/layout/list1"/>
    <dgm:cxn modelId="{C52C1F7B-7B76-4E63-B513-7F688783962A}" type="presParOf" srcId="{CD58F18B-112C-4DD7-932D-1DCA75AB66CB}" destId="{643C3A8C-8AC1-41F2-8A60-2843449F1B0C}" srcOrd="9" destOrd="0" presId="urn:microsoft.com/office/officeart/2005/8/layout/list1"/>
    <dgm:cxn modelId="{E49CEF0D-B342-4453-92D9-6C84AACDFC09}" type="presParOf" srcId="{CD58F18B-112C-4DD7-932D-1DCA75AB66CB}" destId="{EEB83561-2D29-47D3-825E-26E98D2F20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758CA4-6090-4161-B05D-875B495C165E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A2CC12D8-E4BB-4CCB-BF04-484585709F25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Ordem dos Jesuítas</a:t>
          </a:r>
        </a:p>
      </dgm:t>
    </dgm:pt>
    <dgm:pt modelId="{F05B19D5-CB6A-47D6-A631-D30BB85AA851}" type="parTrans" cxnId="{8C9C86EA-F557-46B2-8ABD-A1DC6807E19E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56C72F94-2E5C-4446-B01A-72D7943F8D00}" type="sibTrans" cxnId="{8C9C86EA-F557-46B2-8ABD-A1DC6807E19E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246796B9-F62A-4863-B41C-EBF5B5266EE8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Fundada em 1534 pelo espanhol Inácio de Loyola.</a:t>
          </a:r>
        </a:p>
      </dgm:t>
    </dgm:pt>
    <dgm:pt modelId="{E93D828C-C1B7-41FF-8434-610671571643}" type="parTrans" cxnId="{DC496895-018E-4415-80A8-7E0C64DFF692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419A8226-41F8-47F3-8DD3-CEECAAB4B368}" type="sibTrans" cxnId="{DC496895-018E-4415-80A8-7E0C64DFF692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06C10E88-6297-4BEF-9AC6-EA8C86C3EF1E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Dedicaram-se a divulgar o catolicismo na Europa e a evangelizar os povos da Ásia, da África e da América. </a:t>
          </a:r>
        </a:p>
      </dgm:t>
    </dgm:pt>
    <dgm:pt modelId="{5AF06577-6B4D-4AAF-BC16-464D57793575}" type="parTrans" cxnId="{316A29AB-8F18-41C9-93A7-EC7619F450B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B5D3AE67-77F4-4BE0-891C-62EE22199115}" type="sibTrans" cxnId="{316A29AB-8F18-41C9-93A7-EC7619F450B7}">
      <dgm:prSet/>
      <dgm:spPr/>
      <dgm:t>
        <a:bodyPr/>
        <a:lstStyle/>
        <a:p>
          <a:endParaRPr lang="pt-BR" sz="2200">
            <a:latin typeface="Roboto" pitchFamily="2" charset="0"/>
            <a:ea typeface="Roboto" pitchFamily="2" charset="0"/>
          </a:endParaRPr>
        </a:p>
      </dgm:t>
    </dgm:pt>
    <dgm:pt modelId="{3AB6AEB7-CB8B-4E74-9F8C-3C754DF3543B}">
      <dgm:prSet phldrT="[Texto]" custT="1"/>
      <dgm:spPr/>
      <dgm:t>
        <a:bodyPr/>
        <a:lstStyle/>
        <a:p>
          <a:r>
            <a:rPr lang="pt-BR" sz="2200" dirty="0">
              <a:latin typeface="Roboto" pitchFamily="2" charset="0"/>
              <a:ea typeface="Roboto" pitchFamily="2" charset="0"/>
            </a:rPr>
            <a:t>Também atuaram na educação. </a:t>
          </a:r>
        </a:p>
      </dgm:t>
    </dgm:pt>
    <dgm:pt modelId="{CF9631CB-BC6A-4C3B-A19B-C14FB525079E}" type="parTrans" cxnId="{61B84FA5-4FD8-45C9-AC9A-372E81C5BF75}">
      <dgm:prSet/>
      <dgm:spPr/>
      <dgm:t>
        <a:bodyPr/>
        <a:lstStyle/>
        <a:p>
          <a:endParaRPr lang="pt-BR"/>
        </a:p>
      </dgm:t>
    </dgm:pt>
    <dgm:pt modelId="{6EA1257F-8E15-4464-83D8-70BACFEC6D1E}" type="sibTrans" cxnId="{61B84FA5-4FD8-45C9-AC9A-372E81C5BF75}">
      <dgm:prSet/>
      <dgm:spPr/>
      <dgm:t>
        <a:bodyPr/>
        <a:lstStyle/>
        <a:p>
          <a:endParaRPr lang="pt-BR"/>
        </a:p>
      </dgm:t>
    </dgm:pt>
    <dgm:pt modelId="{0D24E1A9-3E48-4857-AD49-735FCA8FE900}" type="pres">
      <dgm:prSet presAssocID="{9F758CA4-6090-4161-B05D-875B495C165E}" presName="Name0" presStyleCnt="0">
        <dgm:presLayoutVars>
          <dgm:dir/>
          <dgm:animLvl val="lvl"/>
          <dgm:resizeHandles val="exact"/>
        </dgm:presLayoutVars>
      </dgm:prSet>
      <dgm:spPr/>
    </dgm:pt>
    <dgm:pt modelId="{CEA3B2F5-1F5C-47D7-8867-BF9EAE24F8EB}" type="pres">
      <dgm:prSet presAssocID="{A2CC12D8-E4BB-4CCB-BF04-484585709F25}" presName="linNode" presStyleCnt="0"/>
      <dgm:spPr/>
    </dgm:pt>
    <dgm:pt modelId="{F49A28D0-09A0-46FA-B71A-3262C3D84D72}" type="pres">
      <dgm:prSet presAssocID="{A2CC12D8-E4BB-4CCB-BF04-484585709F25}" presName="parentText" presStyleLbl="node1" presStyleIdx="0" presStyleCnt="1" custScaleX="67593">
        <dgm:presLayoutVars>
          <dgm:chMax val="1"/>
          <dgm:bulletEnabled val="1"/>
        </dgm:presLayoutVars>
      </dgm:prSet>
      <dgm:spPr/>
    </dgm:pt>
    <dgm:pt modelId="{8C6BB49B-1ED7-488D-B137-6E6639B85DCC}" type="pres">
      <dgm:prSet presAssocID="{A2CC12D8-E4BB-4CCB-BF04-484585709F25}" presName="descendantText" presStyleLbl="alignAccFollowNode1" presStyleIdx="0" presStyleCnt="1" custScaleX="192526">
        <dgm:presLayoutVars>
          <dgm:bulletEnabled val="1"/>
        </dgm:presLayoutVars>
      </dgm:prSet>
      <dgm:spPr/>
    </dgm:pt>
  </dgm:ptLst>
  <dgm:cxnLst>
    <dgm:cxn modelId="{8F964D33-1D3D-4652-AC71-D55D5EEBE8B6}" type="presOf" srcId="{06C10E88-6297-4BEF-9AC6-EA8C86C3EF1E}" destId="{8C6BB49B-1ED7-488D-B137-6E6639B85DCC}" srcOrd="0" destOrd="1" presId="urn:microsoft.com/office/officeart/2005/8/layout/vList5"/>
    <dgm:cxn modelId="{FA98036F-DE62-40A4-AC5D-C0239D6604DA}" type="presOf" srcId="{246796B9-F62A-4863-B41C-EBF5B5266EE8}" destId="{8C6BB49B-1ED7-488D-B137-6E6639B85DCC}" srcOrd="0" destOrd="0" presId="urn:microsoft.com/office/officeart/2005/8/layout/vList5"/>
    <dgm:cxn modelId="{B8F16854-E504-4B44-AE02-2177F90A39E3}" type="presOf" srcId="{9F758CA4-6090-4161-B05D-875B495C165E}" destId="{0D24E1A9-3E48-4857-AD49-735FCA8FE900}" srcOrd="0" destOrd="0" presId="urn:microsoft.com/office/officeart/2005/8/layout/vList5"/>
    <dgm:cxn modelId="{DC496895-018E-4415-80A8-7E0C64DFF692}" srcId="{A2CC12D8-E4BB-4CCB-BF04-484585709F25}" destId="{246796B9-F62A-4863-B41C-EBF5B5266EE8}" srcOrd="0" destOrd="0" parTransId="{E93D828C-C1B7-41FF-8434-610671571643}" sibTransId="{419A8226-41F8-47F3-8DD3-CEECAAB4B368}"/>
    <dgm:cxn modelId="{61B84FA5-4FD8-45C9-AC9A-372E81C5BF75}" srcId="{A2CC12D8-E4BB-4CCB-BF04-484585709F25}" destId="{3AB6AEB7-CB8B-4E74-9F8C-3C754DF3543B}" srcOrd="2" destOrd="0" parTransId="{CF9631CB-BC6A-4C3B-A19B-C14FB525079E}" sibTransId="{6EA1257F-8E15-4464-83D8-70BACFEC6D1E}"/>
    <dgm:cxn modelId="{316A29AB-8F18-41C9-93A7-EC7619F450B7}" srcId="{A2CC12D8-E4BB-4CCB-BF04-484585709F25}" destId="{06C10E88-6297-4BEF-9AC6-EA8C86C3EF1E}" srcOrd="1" destOrd="0" parTransId="{5AF06577-6B4D-4AAF-BC16-464D57793575}" sibTransId="{B5D3AE67-77F4-4BE0-891C-62EE22199115}"/>
    <dgm:cxn modelId="{AD59A9B3-5422-4BBB-AD45-A1F386CD9705}" type="presOf" srcId="{3AB6AEB7-CB8B-4E74-9F8C-3C754DF3543B}" destId="{8C6BB49B-1ED7-488D-B137-6E6639B85DCC}" srcOrd="0" destOrd="2" presId="urn:microsoft.com/office/officeart/2005/8/layout/vList5"/>
    <dgm:cxn modelId="{44C585C3-477F-4C7B-B6FD-AEE5AB90F3B8}" type="presOf" srcId="{A2CC12D8-E4BB-4CCB-BF04-484585709F25}" destId="{F49A28D0-09A0-46FA-B71A-3262C3D84D72}" srcOrd="0" destOrd="0" presId="urn:microsoft.com/office/officeart/2005/8/layout/vList5"/>
    <dgm:cxn modelId="{8C9C86EA-F557-46B2-8ABD-A1DC6807E19E}" srcId="{9F758CA4-6090-4161-B05D-875B495C165E}" destId="{A2CC12D8-E4BB-4CCB-BF04-484585709F25}" srcOrd="0" destOrd="0" parTransId="{F05B19D5-CB6A-47D6-A631-D30BB85AA851}" sibTransId="{56C72F94-2E5C-4446-B01A-72D7943F8D00}"/>
    <dgm:cxn modelId="{32F3C025-9744-40E7-BF8E-5EA83E88B0E9}" type="presParOf" srcId="{0D24E1A9-3E48-4857-AD49-735FCA8FE900}" destId="{CEA3B2F5-1F5C-47D7-8867-BF9EAE24F8EB}" srcOrd="0" destOrd="0" presId="urn:microsoft.com/office/officeart/2005/8/layout/vList5"/>
    <dgm:cxn modelId="{B0852FE1-D0F8-4D4A-8BEA-932C5CAAE820}" type="presParOf" srcId="{CEA3B2F5-1F5C-47D7-8867-BF9EAE24F8EB}" destId="{F49A28D0-09A0-46FA-B71A-3262C3D84D72}" srcOrd="0" destOrd="0" presId="urn:microsoft.com/office/officeart/2005/8/layout/vList5"/>
    <dgm:cxn modelId="{B6748DDB-8B60-49F9-B92A-8930FD5C6D31}" type="presParOf" srcId="{CEA3B2F5-1F5C-47D7-8867-BF9EAE24F8EB}" destId="{8C6BB49B-1ED7-488D-B137-6E6639B85D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98A751-60FE-4FDF-8DA0-162F03ABCD7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E457483-CC1D-48D8-97D9-78700BFBC251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Rejeitou as doutrinas de Lutero e de Calvino.</a:t>
          </a:r>
        </a:p>
      </dgm:t>
    </dgm:pt>
    <dgm:pt modelId="{87BE4AA7-8126-4A7C-9407-506542DAA026}" type="parTrans" cxnId="{EA608870-2338-44F8-BE17-4423B869D93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EDE2CC4-0D94-42FA-8419-6B073CC2667D}" type="sibTrans" cxnId="{EA608870-2338-44F8-BE17-4423B869D93E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9F25AFF2-A645-43C1-A64D-05E3FBA4892F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Considerou crime a venda de indulgências e reafirmou o poder do papa.  </a:t>
          </a:r>
        </a:p>
      </dgm:t>
    </dgm:pt>
    <dgm:pt modelId="{884ABC18-7866-43D6-9E55-86CF418473FA}" type="parTrans" cxnId="{E7BCBC07-73E5-4A3C-92E6-0DC14EDDE43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C29E297-F6E2-4A6D-8572-C7093DCF2083}" type="sibTrans" cxnId="{E7BCBC07-73E5-4A3C-92E6-0DC14EDDE432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8348E2D-028B-4889-8168-D4A47AA9EE87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Conservou os sete sacramentos e o culto à Virgem e aos santos. </a:t>
          </a:r>
        </a:p>
      </dgm:t>
    </dgm:pt>
    <dgm:pt modelId="{E407FC60-3AA9-4148-9F31-41C6A46AB3A5}" type="parTrans" cxnId="{C967D818-61CF-4011-893B-274274C3A89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D7DEF6C-2C20-4703-B106-FE01CBEB5AA4}" type="sibTrans" cxnId="{C967D818-61CF-4011-893B-274274C3A89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474DDEB-AA8F-4FC2-8BFC-C9B58424B85D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Propôs a criação de seminários e reeditou o Index. </a:t>
          </a:r>
        </a:p>
      </dgm:t>
    </dgm:pt>
    <dgm:pt modelId="{038B4BB6-EE9A-47AF-AEA6-D59606A874D4}" type="parTrans" cxnId="{664F5EAC-F114-4E86-8589-8C44AD3EC77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DEBB28C-F41D-4406-AD37-099325122B00}" type="sibTrans" cxnId="{664F5EAC-F114-4E86-8589-8C44AD3EC77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AE3DC4EE-10B9-4019-BD25-CB5C4FE010D5}" type="pres">
      <dgm:prSet presAssocID="{8798A751-60FE-4FDF-8DA0-162F03ABCD7A}" presName="linear" presStyleCnt="0">
        <dgm:presLayoutVars>
          <dgm:animLvl val="lvl"/>
          <dgm:resizeHandles val="exact"/>
        </dgm:presLayoutVars>
      </dgm:prSet>
      <dgm:spPr/>
    </dgm:pt>
    <dgm:pt modelId="{2C71042A-F352-4A85-A25B-6754EBD2D641}" type="pres">
      <dgm:prSet presAssocID="{4E457483-CC1D-48D8-97D9-78700BFBC2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F13095-93BB-4CEF-94CC-554BA2775362}" type="pres">
      <dgm:prSet presAssocID="{EEDE2CC4-0D94-42FA-8419-6B073CC2667D}" presName="spacer" presStyleCnt="0"/>
      <dgm:spPr/>
    </dgm:pt>
    <dgm:pt modelId="{F5EF9A52-391D-458B-B463-5CDC41B35BF1}" type="pres">
      <dgm:prSet presAssocID="{9F25AFF2-A645-43C1-A64D-05E3FBA4892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4741151-7D45-47A3-B163-DAE000141C83}" type="pres">
      <dgm:prSet presAssocID="{CC29E297-F6E2-4A6D-8572-C7093DCF2083}" presName="spacer" presStyleCnt="0"/>
      <dgm:spPr/>
    </dgm:pt>
    <dgm:pt modelId="{E950B26D-0F1F-47D4-8F2D-B2B5CE7763D1}" type="pres">
      <dgm:prSet presAssocID="{D8348E2D-028B-4889-8168-D4A47AA9EE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D9F9E2-E525-49CE-B7A5-F2A3A02F077C}" type="pres">
      <dgm:prSet presAssocID="{FD7DEF6C-2C20-4703-B106-FE01CBEB5AA4}" presName="spacer" presStyleCnt="0"/>
      <dgm:spPr/>
    </dgm:pt>
    <dgm:pt modelId="{DD7E205A-CE35-45BE-A8A0-D5E8FF9CF3D2}" type="pres">
      <dgm:prSet presAssocID="{8474DDEB-AA8F-4FC2-8BFC-C9B58424B8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5D5C07-494B-4758-82A9-F9BF0E4B926B}" type="presOf" srcId="{8474DDEB-AA8F-4FC2-8BFC-C9B58424B85D}" destId="{DD7E205A-CE35-45BE-A8A0-D5E8FF9CF3D2}" srcOrd="0" destOrd="0" presId="urn:microsoft.com/office/officeart/2005/8/layout/vList2"/>
    <dgm:cxn modelId="{E7BCBC07-73E5-4A3C-92E6-0DC14EDDE432}" srcId="{8798A751-60FE-4FDF-8DA0-162F03ABCD7A}" destId="{9F25AFF2-A645-43C1-A64D-05E3FBA4892F}" srcOrd="1" destOrd="0" parTransId="{884ABC18-7866-43D6-9E55-86CF418473FA}" sibTransId="{CC29E297-F6E2-4A6D-8572-C7093DCF2083}"/>
    <dgm:cxn modelId="{C967D818-61CF-4011-893B-274274C3A890}" srcId="{8798A751-60FE-4FDF-8DA0-162F03ABCD7A}" destId="{D8348E2D-028B-4889-8168-D4A47AA9EE87}" srcOrd="2" destOrd="0" parTransId="{E407FC60-3AA9-4148-9F31-41C6A46AB3A5}" sibTransId="{FD7DEF6C-2C20-4703-B106-FE01CBEB5AA4}"/>
    <dgm:cxn modelId="{5936E123-9C41-47BA-AE07-A0211509F8BE}" type="presOf" srcId="{8798A751-60FE-4FDF-8DA0-162F03ABCD7A}" destId="{AE3DC4EE-10B9-4019-BD25-CB5C4FE010D5}" srcOrd="0" destOrd="0" presId="urn:microsoft.com/office/officeart/2005/8/layout/vList2"/>
    <dgm:cxn modelId="{FF265E33-5A2A-4E7E-8574-ECC1EB00C7A7}" type="presOf" srcId="{9F25AFF2-A645-43C1-A64D-05E3FBA4892F}" destId="{F5EF9A52-391D-458B-B463-5CDC41B35BF1}" srcOrd="0" destOrd="0" presId="urn:microsoft.com/office/officeart/2005/8/layout/vList2"/>
    <dgm:cxn modelId="{EA608870-2338-44F8-BE17-4423B869D93E}" srcId="{8798A751-60FE-4FDF-8DA0-162F03ABCD7A}" destId="{4E457483-CC1D-48D8-97D9-78700BFBC251}" srcOrd="0" destOrd="0" parTransId="{87BE4AA7-8126-4A7C-9407-506542DAA026}" sibTransId="{EEDE2CC4-0D94-42FA-8419-6B073CC2667D}"/>
    <dgm:cxn modelId="{664F5EAC-F114-4E86-8589-8C44AD3EC770}" srcId="{8798A751-60FE-4FDF-8DA0-162F03ABCD7A}" destId="{8474DDEB-AA8F-4FC2-8BFC-C9B58424B85D}" srcOrd="3" destOrd="0" parTransId="{038B4BB6-EE9A-47AF-AEA6-D59606A874D4}" sibTransId="{7DEBB28C-F41D-4406-AD37-099325122B00}"/>
    <dgm:cxn modelId="{E03B9BBE-3E28-4985-8548-D27DDE46DA26}" type="presOf" srcId="{4E457483-CC1D-48D8-97D9-78700BFBC251}" destId="{2C71042A-F352-4A85-A25B-6754EBD2D641}" srcOrd="0" destOrd="0" presId="urn:microsoft.com/office/officeart/2005/8/layout/vList2"/>
    <dgm:cxn modelId="{E34D86DC-E59A-4500-BA64-7604A5EC04B3}" type="presOf" srcId="{D8348E2D-028B-4889-8168-D4A47AA9EE87}" destId="{E950B26D-0F1F-47D4-8F2D-B2B5CE7763D1}" srcOrd="0" destOrd="0" presId="urn:microsoft.com/office/officeart/2005/8/layout/vList2"/>
    <dgm:cxn modelId="{20A39555-7685-4208-9670-0A73C98CA4B2}" type="presParOf" srcId="{AE3DC4EE-10B9-4019-BD25-CB5C4FE010D5}" destId="{2C71042A-F352-4A85-A25B-6754EBD2D641}" srcOrd="0" destOrd="0" presId="urn:microsoft.com/office/officeart/2005/8/layout/vList2"/>
    <dgm:cxn modelId="{6C5AF4B6-F2D9-48A2-853B-2F31293313E0}" type="presParOf" srcId="{AE3DC4EE-10B9-4019-BD25-CB5C4FE010D5}" destId="{77F13095-93BB-4CEF-94CC-554BA2775362}" srcOrd="1" destOrd="0" presId="urn:microsoft.com/office/officeart/2005/8/layout/vList2"/>
    <dgm:cxn modelId="{5E5102FF-EACB-4225-A986-33EADD19DD38}" type="presParOf" srcId="{AE3DC4EE-10B9-4019-BD25-CB5C4FE010D5}" destId="{F5EF9A52-391D-458B-B463-5CDC41B35BF1}" srcOrd="2" destOrd="0" presId="urn:microsoft.com/office/officeart/2005/8/layout/vList2"/>
    <dgm:cxn modelId="{78159A0B-683E-4660-A8E6-D81B46717BDB}" type="presParOf" srcId="{AE3DC4EE-10B9-4019-BD25-CB5C4FE010D5}" destId="{24741151-7D45-47A3-B163-DAE000141C83}" srcOrd="3" destOrd="0" presId="urn:microsoft.com/office/officeart/2005/8/layout/vList2"/>
    <dgm:cxn modelId="{3C7939B8-2205-4B86-A1CA-64CA91E92A34}" type="presParOf" srcId="{AE3DC4EE-10B9-4019-BD25-CB5C4FE010D5}" destId="{E950B26D-0F1F-47D4-8F2D-B2B5CE7763D1}" srcOrd="4" destOrd="0" presId="urn:microsoft.com/office/officeart/2005/8/layout/vList2"/>
    <dgm:cxn modelId="{1A8B4CBB-5D8B-4A77-A47A-FD0DD054C20B}" type="presParOf" srcId="{AE3DC4EE-10B9-4019-BD25-CB5C4FE010D5}" destId="{19D9F9E2-E525-49CE-B7A5-F2A3A02F077C}" srcOrd="5" destOrd="0" presId="urn:microsoft.com/office/officeart/2005/8/layout/vList2"/>
    <dgm:cxn modelId="{7D05DC62-457B-4B41-842F-5063A891F016}" type="presParOf" srcId="{AE3DC4EE-10B9-4019-BD25-CB5C4FE010D5}" destId="{DD7E205A-CE35-45BE-A8A0-D5E8FF9CF3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E1AE0-19C8-40A7-A9A3-1876EDDEB547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DEB85BA-56D6-488F-9FFF-5C41FB1037D9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Charrua </a:t>
          </a:r>
        </a:p>
      </dgm:t>
    </dgm:pt>
    <dgm:pt modelId="{80E670A1-F7DA-4508-B4AF-4DD2263DEF0C}" type="parTrans" cxnId="{7F3F3693-2D1B-4678-8C6F-B864A2754DF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72CBE7A0-4766-4C48-93E3-6663532F900E}" type="sibTrans" cxnId="{7F3F3693-2D1B-4678-8C6F-B864A2754DF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5F520AEB-2DAB-4EF3-80E8-09F9261C211B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Sistema de rotação trienal</a:t>
          </a:r>
        </a:p>
      </dgm:t>
    </dgm:pt>
    <dgm:pt modelId="{2145BCDD-19C2-45FA-A915-89932389D86E}" type="parTrans" cxnId="{B8F49435-5B9C-4F99-8885-DB53E091B33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D77F0E63-CBA2-4004-B391-C7672AC53CA6}" type="sibTrans" cxnId="{B8F49435-5B9C-4F99-8885-DB53E091B33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7E37272A-6348-4203-9D7B-2281054D41B9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Novo modo de atrelar o cavalo </a:t>
          </a:r>
        </a:p>
      </dgm:t>
    </dgm:pt>
    <dgm:pt modelId="{5404BA33-C166-4029-92D7-EAF0B6F33B3B}" type="parTrans" cxnId="{0F66C547-A447-463D-8486-1028213664A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E7CBCA1D-F91C-48EB-B8CE-1F7181A0DDBF}" type="sibTrans" cxnId="{0F66C547-A447-463D-8486-1028213664A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F290078-1B13-49C6-B619-EB4CBF89FBFD}">
      <dgm:prSet phldrT="[Texto]" custT="1"/>
      <dgm:spPr/>
      <dgm:t>
        <a:bodyPr/>
        <a:lstStyle/>
        <a:p>
          <a:r>
            <a:rPr lang="pt-BR" sz="2000" dirty="0">
              <a:latin typeface="Roboto" pitchFamily="2" charset="0"/>
              <a:ea typeface="Roboto" pitchFamily="2" charset="0"/>
            </a:rPr>
            <a:t>Moinhos</a:t>
          </a:r>
        </a:p>
      </dgm:t>
    </dgm:pt>
    <dgm:pt modelId="{3659CCE5-3047-4E19-BF66-639FFDCE1A52}" type="parTrans" cxnId="{CAAAD1D0-385F-44E1-915B-475C58D5105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EB255F4D-93E7-4AB2-91B6-632A71398FE0}" type="sibTrans" cxnId="{CAAAD1D0-385F-44E1-915B-475C58D5105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F699C19B-C9A9-44C5-B151-32F369D57DE1}" type="pres">
      <dgm:prSet presAssocID="{6DBE1AE0-19C8-40A7-A9A3-1876EDDEB547}" presName="Name0" presStyleCnt="0">
        <dgm:presLayoutVars>
          <dgm:dir/>
          <dgm:resizeHandles val="exact"/>
        </dgm:presLayoutVars>
      </dgm:prSet>
      <dgm:spPr/>
    </dgm:pt>
    <dgm:pt modelId="{A5CC7965-4045-4E07-B111-3A91942082A3}" type="pres">
      <dgm:prSet presAssocID="{2DEB85BA-56D6-488F-9FFF-5C41FB1037D9}" presName="Name5" presStyleLbl="vennNode1" presStyleIdx="0" presStyleCnt="4" custLinFactNeighborX="-36942" custLinFactNeighborY="-3093">
        <dgm:presLayoutVars>
          <dgm:bulletEnabled val="1"/>
        </dgm:presLayoutVars>
      </dgm:prSet>
      <dgm:spPr/>
    </dgm:pt>
    <dgm:pt modelId="{5218237C-BDD1-4205-8231-484A4F5B0C5E}" type="pres">
      <dgm:prSet presAssocID="{72CBE7A0-4766-4C48-93E3-6663532F900E}" presName="space" presStyleCnt="0"/>
      <dgm:spPr/>
    </dgm:pt>
    <dgm:pt modelId="{23C001E9-E775-4B8F-899A-AAB305438F24}" type="pres">
      <dgm:prSet presAssocID="{5F520AEB-2DAB-4EF3-80E8-09F9261C211B}" presName="Name5" presStyleLbl="vennNode1" presStyleIdx="1" presStyleCnt="4" custLinFactNeighborX="-30733" custLinFactNeighborY="-1960">
        <dgm:presLayoutVars>
          <dgm:bulletEnabled val="1"/>
        </dgm:presLayoutVars>
      </dgm:prSet>
      <dgm:spPr/>
    </dgm:pt>
    <dgm:pt modelId="{4C92702D-288F-4758-ACAC-C8F9E95ACB47}" type="pres">
      <dgm:prSet presAssocID="{D77F0E63-CBA2-4004-B391-C7672AC53CA6}" presName="space" presStyleCnt="0"/>
      <dgm:spPr/>
    </dgm:pt>
    <dgm:pt modelId="{1EFCF3C4-D31D-4571-821C-275D4A0CADAB}" type="pres">
      <dgm:prSet presAssocID="{7E37272A-6348-4203-9D7B-2281054D41B9}" presName="Name5" presStyleLbl="vennNode1" presStyleIdx="2" presStyleCnt="4">
        <dgm:presLayoutVars>
          <dgm:bulletEnabled val="1"/>
        </dgm:presLayoutVars>
      </dgm:prSet>
      <dgm:spPr/>
    </dgm:pt>
    <dgm:pt modelId="{57CB135D-4677-44DE-AD02-C2E6F0439BFF}" type="pres">
      <dgm:prSet presAssocID="{E7CBCA1D-F91C-48EB-B8CE-1F7181A0DDBF}" presName="space" presStyleCnt="0"/>
      <dgm:spPr/>
    </dgm:pt>
    <dgm:pt modelId="{2F0FC628-BC46-4BCB-A9BC-64C262B71967}" type="pres">
      <dgm:prSet presAssocID="{BF290078-1B13-49C6-B619-EB4CBF89FBFD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8F49435-5B9C-4F99-8885-DB53E091B339}" srcId="{6DBE1AE0-19C8-40A7-A9A3-1876EDDEB547}" destId="{5F520AEB-2DAB-4EF3-80E8-09F9261C211B}" srcOrd="1" destOrd="0" parTransId="{2145BCDD-19C2-45FA-A915-89932389D86E}" sibTransId="{D77F0E63-CBA2-4004-B391-C7672AC53CA6}"/>
    <dgm:cxn modelId="{46B8FC5B-4E52-4FD0-AD38-684FD673E9A2}" type="presOf" srcId="{5F520AEB-2DAB-4EF3-80E8-09F9261C211B}" destId="{23C001E9-E775-4B8F-899A-AAB305438F24}" srcOrd="0" destOrd="0" presId="urn:microsoft.com/office/officeart/2005/8/layout/venn3"/>
    <dgm:cxn modelId="{0F66C547-A447-463D-8486-1028213664A1}" srcId="{6DBE1AE0-19C8-40A7-A9A3-1876EDDEB547}" destId="{7E37272A-6348-4203-9D7B-2281054D41B9}" srcOrd="2" destOrd="0" parTransId="{5404BA33-C166-4029-92D7-EAF0B6F33B3B}" sibTransId="{E7CBCA1D-F91C-48EB-B8CE-1F7181A0DDBF}"/>
    <dgm:cxn modelId="{7F3F3693-2D1B-4678-8C6F-B864A2754DF7}" srcId="{6DBE1AE0-19C8-40A7-A9A3-1876EDDEB547}" destId="{2DEB85BA-56D6-488F-9FFF-5C41FB1037D9}" srcOrd="0" destOrd="0" parTransId="{80E670A1-F7DA-4508-B4AF-4DD2263DEF0C}" sibTransId="{72CBE7A0-4766-4C48-93E3-6663532F900E}"/>
    <dgm:cxn modelId="{C9CB78AD-4818-44C5-9D68-1F937514A996}" type="presOf" srcId="{BF290078-1B13-49C6-B619-EB4CBF89FBFD}" destId="{2F0FC628-BC46-4BCB-A9BC-64C262B71967}" srcOrd="0" destOrd="0" presId="urn:microsoft.com/office/officeart/2005/8/layout/venn3"/>
    <dgm:cxn modelId="{EE95E1CE-6AD3-4E07-8564-687C9F1F0628}" type="presOf" srcId="{6DBE1AE0-19C8-40A7-A9A3-1876EDDEB547}" destId="{F699C19B-C9A9-44C5-B151-32F369D57DE1}" srcOrd="0" destOrd="0" presId="urn:microsoft.com/office/officeart/2005/8/layout/venn3"/>
    <dgm:cxn modelId="{CAAAD1D0-385F-44E1-915B-475C58D51059}" srcId="{6DBE1AE0-19C8-40A7-A9A3-1876EDDEB547}" destId="{BF290078-1B13-49C6-B619-EB4CBF89FBFD}" srcOrd="3" destOrd="0" parTransId="{3659CCE5-3047-4E19-BF66-639FFDCE1A52}" sibTransId="{EB255F4D-93E7-4AB2-91B6-632A71398FE0}"/>
    <dgm:cxn modelId="{160727DB-05F8-4EB4-9ADF-20C5BAE8E818}" type="presOf" srcId="{7E37272A-6348-4203-9D7B-2281054D41B9}" destId="{1EFCF3C4-D31D-4571-821C-275D4A0CADAB}" srcOrd="0" destOrd="0" presId="urn:microsoft.com/office/officeart/2005/8/layout/venn3"/>
    <dgm:cxn modelId="{A15D9BDB-CE79-45C0-9C16-E7E99CC717EB}" type="presOf" srcId="{2DEB85BA-56D6-488F-9FFF-5C41FB1037D9}" destId="{A5CC7965-4045-4E07-B111-3A91942082A3}" srcOrd="0" destOrd="0" presId="urn:microsoft.com/office/officeart/2005/8/layout/venn3"/>
    <dgm:cxn modelId="{00D4D6CC-525A-452B-A186-D8F702EA6B94}" type="presParOf" srcId="{F699C19B-C9A9-44C5-B151-32F369D57DE1}" destId="{A5CC7965-4045-4E07-B111-3A91942082A3}" srcOrd="0" destOrd="0" presId="urn:microsoft.com/office/officeart/2005/8/layout/venn3"/>
    <dgm:cxn modelId="{D967903A-CEAE-4DD6-A367-EF7CCCF70761}" type="presParOf" srcId="{F699C19B-C9A9-44C5-B151-32F369D57DE1}" destId="{5218237C-BDD1-4205-8231-484A4F5B0C5E}" srcOrd="1" destOrd="0" presId="urn:microsoft.com/office/officeart/2005/8/layout/venn3"/>
    <dgm:cxn modelId="{BDA56450-01FF-4A21-B9AA-125B0D1F6A09}" type="presParOf" srcId="{F699C19B-C9A9-44C5-B151-32F369D57DE1}" destId="{23C001E9-E775-4B8F-899A-AAB305438F24}" srcOrd="2" destOrd="0" presId="urn:microsoft.com/office/officeart/2005/8/layout/venn3"/>
    <dgm:cxn modelId="{CF22FEEC-94E8-4DAA-8274-21CE2E3A8E35}" type="presParOf" srcId="{F699C19B-C9A9-44C5-B151-32F369D57DE1}" destId="{4C92702D-288F-4758-ACAC-C8F9E95ACB47}" srcOrd="3" destOrd="0" presId="urn:microsoft.com/office/officeart/2005/8/layout/venn3"/>
    <dgm:cxn modelId="{D45EB07A-6DE4-41AF-BD0F-B04E481CE2BF}" type="presParOf" srcId="{F699C19B-C9A9-44C5-B151-32F369D57DE1}" destId="{1EFCF3C4-D31D-4571-821C-275D4A0CADAB}" srcOrd="4" destOrd="0" presId="urn:microsoft.com/office/officeart/2005/8/layout/venn3"/>
    <dgm:cxn modelId="{E20E63A6-4EFE-46AD-AB3F-DF51A3070E2A}" type="presParOf" srcId="{F699C19B-C9A9-44C5-B151-32F369D57DE1}" destId="{57CB135D-4677-44DE-AD02-C2E6F0439BFF}" srcOrd="5" destOrd="0" presId="urn:microsoft.com/office/officeart/2005/8/layout/venn3"/>
    <dgm:cxn modelId="{C32DEDC3-F45C-4390-82EE-7EC8E1068002}" type="presParOf" srcId="{F699C19B-C9A9-44C5-B151-32F369D57DE1}" destId="{2F0FC628-BC46-4BCB-A9BC-64C262B7196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04B0A-71D2-4E94-A98C-CE2890BBC8BD}" type="doc">
      <dgm:prSet loTypeId="urn:microsoft.com/office/officeart/2005/8/layout/hList6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BBA2F706-FCDB-4524-B29A-F8BC1AB2FDF5}" type="pres">
      <dgm:prSet presAssocID="{0E604B0A-71D2-4E94-A98C-CE2890BBC8BD}" presName="Name0" presStyleCnt="0">
        <dgm:presLayoutVars>
          <dgm:dir/>
          <dgm:resizeHandles val="exact"/>
        </dgm:presLayoutVars>
      </dgm:prSet>
      <dgm:spPr/>
    </dgm:pt>
  </dgm:ptLst>
  <dgm:cxnLst>
    <dgm:cxn modelId="{776D4A40-8391-4C29-B2E5-72340CE694C2}" type="presOf" srcId="{0E604B0A-71D2-4E94-A98C-CE2890BBC8BD}" destId="{BBA2F706-FCDB-4524-B29A-F8BC1AB2FDF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67777-0A37-4FD1-A6AD-26C6BDE4637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7D5FF16-EC7A-4436-92B1-9EE3526AED10}">
      <dgm:prSet phldrT="[Texto]" custT="1"/>
      <dgm:spPr/>
      <dgm:t>
        <a:bodyPr/>
        <a:lstStyle/>
        <a:p>
          <a:r>
            <a:rPr lang="pt-BR" sz="2000" dirty="0"/>
            <a:t>Aumento da oferta </a:t>
          </a:r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de</a:t>
          </a:r>
          <a:r>
            <a:rPr lang="pt-BR" sz="2000" dirty="0"/>
            <a:t> alimento</a:t>
          </a:r>
        </a:p>
      </dgm:t>
    </dgm:pt>
    <dgm:pt modelId="{E9AE64D9-4F17-4DE1-B6ED-E64744F635FE}" type="parTrans" cxnId="{9F7C3829-147B-413F-87B6-27B3667B156E}">
      <dgm:prSet/>
      <dgm:spPr/>
      <dgm:t>
        <a:bodyPr/>
        <a:lstStyle/>
        <a:p>
          <a:endParaRPr lang="pt-BR"/>
        </a:p>
      </dgm:t>
    </dgm:pt>
    <dgm:pt modelId="{A2D3FF4C-7C1D-44D3-8576-7D668EE015F0}" type="sibTrans" cxnId="{9F7C3829-147B-413F-87B6-27B3667B156E}">
      <dgm:prSet/>
      <dgm:spPr/>
      <dgm:t>
        <a:bodyPr/>
        <a:lstStyle/>
        <a:p>
          <a:endParaRPr lang="pt-BR"/>
        </a:p>
      </dgm:t>
    </dgm:pt>
    <dgm:pt modelId="{2486038D-3093-4A8B-9697-1B04F2B31A23}">
      <dgm:prSet phldrT="[Texto]" custT="1"/>
      <dgm:spPr/>
      <dgm:t>
        <a:bodyPr/>
        <a:lstStyle/>
        <a:p>
          <a:r>
            <a:rPr lang="pt-BR" sz="2000" dirty="0">
              <a:latin typeface="Roboto" panose="02000000000000000000" pitchFamily="2" charset="0"/>
              <a:ea typeface="Roboto" panose="02000000000000000000" pitchFamily="2" charset="0"/>
            </a:rPr>
            <a:t>Migração para as cidades</a:t>
          </a:r>
        </a:p>
      </dgm:t>
    </dgm:pt>
    <dgm:pt modelId="{0A8E3328-C42B-4178-B099-1550C842DBD7}" type="parTrans" cxnId="{40A1D035-5C03-4AE7-8933-01482AC17307}">
      <dgm:prSet/>
      <dgm:spPr/>
      <dgm:t>
        <a:bodyPr/>
        <a:lstStyle/>
        <a:p>
          <a:endParaRPr lang="pt-BR"/>
        </a:p>
      </dgm:t>
    </dgm:pt>
    <dgm:pt modelId="{A2D3C76C-68FE-400F-AB5A-088EAA6A2706}" type="sibTrans" cxnId="{40A1D035-5C03-4AE7-8933-01482AC17307}">
      <dgm:prSet/>
      <dgm:spPr/>
      <dgm:t>
        <a:bodyPr/>
        <a:lstStyle/>
        <a:p>
          <a:endParaRPr lang="pt-BR"/>
        </a:p>
      </dgm:t>
    </dgm:pt>
    <dgm:pt modelId="{929F5676-6B1F-493B-800B-C3172716B52F}">
      <dgm:prSet phldrT="[Texto]" custT="1"/>
      <dgm:spPr/>
      <dgm:t>
        <a:bodyPr/>
        <a:lstStyle/>
        <a:p>
          <a:r>
            <a:rPr lang="pt-BR" sz="2000" dirty="0">
              <a:latin typeface="Abadi" panose="020B0604020202020204" pitchFamily="34" charset="0"/>
            </a:rPr>
            <a:t>Estimulo ao artesanato, ao comércio e a vida urbana</a:t>
          </a:r>
        </a:p>
      </dgm:t>
    </dgm:pt>
    <dgm:pt modelId="{2E3BF215-073F-4335-AD34-38B21736BC73}" type="parTrans" cxnId="{642BD4BD-8163-4DFD-9E7E-210D260AE71C}">
      <dgm:prSet/>
      <dgm:spPr/>
      <dgm:t>
        <a:bodyPr/>
        <a:lstStyle/>
        <a:p>
          <a:endParaRPr lang="pt-BR"/>
        </a:p>
      </dgm:t>
    </dgm:pt>
    <dgm:pt modelId="{582B7845-539C-4CD6-A795-29E4133F8986}" type="sibTrans" cxnId="{642BD4BD-8163-4DFD-9E7E-210D260AE71C}">
      <dgm:prSet/>
      <dgm:spPr/>
      <dgm:t>
        <a:bodyPr/>
        <a:lstStyle/>
        <a:p>
          <a:endParaRPr lang="pt-BR"/>
        </a:p>
      </dgm:t>
    </dgm:pt>
    <dgm:pt modelId="{72B144D7-64E4-4805-80F1-D5F1520E65F4}" type="pres">
      <dgm:prSet presAssocID="{0CA67777-0A37-4FD1-A6AD-26C6BDE4637E}" presName="Name0" presStyleCnt="0">
        <dgm:presLayoutVars>
          <dgm:dir/>
          <dgm:animLvl val="lvl"/>
          <dgm:resizeHandles val="exact"/>
        </dgm:presLayoutVars>
      </dgm:prSet>
      <dgm:spPr/>
    </dgm:pt>
    <dgm:pt modelId="{682286BC-9AEA-45B6-9FE0-2A3D303CC32E}" type="pres">
      <dgm:prSet presAssocID="{D7D5FF16-EC7A-4436-92B1-9EE3526AED1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3A1174-F412-4150-B569-DC8A2E817D12}" type="pres">
      <dgm:prSet presAssocID="{A2D3FF4C-7C1D-44D3-8576-7D668EE015F0}" presName="parTxOnlySpace" presStyleCnt="0"/>
      <dgm:spPr/>
    </dgm:pt>
    <dgm:pt modelId="{1ABD3EA2-9785-4083-86A1-CB1B06E91A2C}" type="pres">
      <dgm:prSet presAssocID="{2486038D-3093-4A8B-9697-1B04F2B31A2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F55726-2A35-4D94-9233-6F63BA1E0376}" type="pres">
      <dgm:prSet presAssocID="{A2D3C76C-68FE-400F-AB5A-088EAA6A2706}" presName="parTxOnlySpace" presStyleCnt="0"/>
      <dgm:spPr/>
    </dgm:pt>
    <dgm:pt modelId="{7904CF20-0500-4956-A3FA-EF401FF33169}" type="pres">
      <dgm:prSet presAssocID="{929F5676-6B1F-493B-800B-C3172716B52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C145E16-1B17-472F-A860-577397DEF68D}" type="presOf" srcId="{0CA67777-0A37-4FD1-A6AD-26C6BDE4637E}" destId="{72B144D7-64E4-4805-80F1-D5F1520E65F4}" srcOrd="0" destOrd="0" presId="urn:microsoft.com/office/officeart/2005/8/layout/chevron1"/>
    <dgm:cxn modelId="{9F7C3829-147B-413F-87B6-27B3667B156E}" srcId="{0CA67777-0A37-4FD1-A6AD-26C6BDE4637E}" destId="{D7D5FF16-EC7A-4436-92B1-9EE3526AED10}" srcOrd="0" destOrd="0" parTransId="{E9AE64D9-4F17-4DE1-B6ED-E64744F635FE}" sibTransId="{A2D3FF4C-7C1D-44D3-8576-7D668EE015F0}"/>
    <dgm:cxn modelId="{40A1D035-5C03-4AE7-8933-01482AC17307}" srcId="{0CA67777-0A37-4FD1-A6AD-26C6BDE4637E}" destId="{2486038D-3093-4A8B-9697-1B04F2B31A23}" srcOrd="1" destOrd="0" parTransId="{0A8E3328-C42B-4178-B099-1550C842DBD7}" sibTransId="{A2D3C76C-68FE-400F-AB5A-088EAA6A2706}"/>
    <dgm:cxn modelId="{642BD4BD-8163-4DFD-9E7E-210D260AE71C}" srcId="{0CA67777-0A37-4FD1-A6AD-26C6BDE4637E}" destId="{929F5676-6B1F-493B-800B-C3172716B52F}" srcOrd="2" destOrd="0" parTransId="{2E3BF215-073F-4335-AD34-38B21736BC73}" sibTransId="{582B7845-539C-4CD6-A795-29E4133F8986}"/>
    <dgm:cxn modelId="{E4BA1BC9-5C72-4498-8966-4BDC72A9B11F}" type="presOf" srcId="{2486038D-3093-4A8B-9697-1B04F2B31A23}" destId="{1ABD3EA2-9785-4083-86A1-CB1B06E91A2C}" srcOrd="0" destOrd="0" presId="urn:microsoft.com/office/officeart/2005/8/layout/chevron1"/>
    <dgm:cxn modelId="{0C715ADD-5AD3-44B6-AEF5-289B9647DE05}" type="presOf" srcId="{D7D5FF16-EC7A-4436-92B1-9EE3526AED10}" destId="{682286BC-9AEA-45B6-9FE0-2A3D303CC32E}" srcOrd="0" destOrd="0" presId="urn:microsoft.com/office/officeart/2005/8/layout/chevron1"/>
    <dgm:cxn modelId="{C6ECE1E9-1C00-42D4-9E1D-9C7DBAB51211}" type="presOf" srcId="{929F5676-6B1F-493B-800B-C3172716B52F}" destId="{7904CF20-0500-4956-A3FA-EF401FF33169}" srcOrd="0" destOrd="0" presId="urn:microsoft.com/office/officeart/2005/8/layout/chevron1"/>
    <dgm:cxn modelId="{D66B802C-DEDD-4B59-A77F-514851CBD94D}" type="presParOf" srcId="{72B144D7-64E4-4805-80F1-D5F1520E65F4}" destId="{682286BC-9AEA-45B6-9FE0-2A3D303CC32E}" srcOrd="0" destOrd="0" presId="urn:microsoft.com/office/officeart/2005/8/layout/chevron1"/>
    <dgm:cxn modelId="{9ADE8DED-52E3-4243-8B24-7FBC20B608CE}" type="presParOf" srcId="{72B144D7-64E4-4805-80F1-D5F1520E65F4}" destId="{3D3A1174-F412-4150-B569-DC8A2E817D12}" srcOrd="1" destOrd="0" presId="urn:microsoft.com/office/officeart/2005/8/layout/chevron1"/>
    <dgm:cxn modelId="{39C14EAD-A5F4-4836-ABF8-79A77C355764}" type="presParOf" srcId="{72B144D7-64E4-4805-80F1-D5F1520E65F4}" destId="{1ABD3EA2-9785-4083-86A1-CB1B06E91A2C}" srcOrd="2" destOrd="0" presId="urn:microsoft.com/office/officeart/2005/8/layout/chevron1"/>
    <dgm:cxn modelId="{03E779EC-6EC1-497D-B50F-B337D3836A27}" type="presParOf" srcId="{72B144D7-64E4-4805-80F1-D5F1520E65F4}" destId="{31F55726-2A35-4D94-9233-6F63BA1E0376}" srcOrd="3" destOrd="0" presId="urn:microsoft.com/office/officeart/2005/8/layout/chevron1"/>
    <dgm:cxn modelId="{9B0D8F93-E3AE-46AB-96AC-FDF2A5AE84E1}" type="presParOf" srcId="{72B144D7-64E4-4805-80F1-D5F1520E65F4}" destId="{7904CF20-0500-4956-A3FA-EF401FF3316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1C4C99-45D3-41A3-BFAB-488E6A68FF9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5FCF9C3-14B2-4C93-81E6-14E10B23947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Algumas rotas </a:t>
          </a:r>
        </a:p>
      </dgm:t>
    </dgm:pt>
    <dgm:pt modelId="{6F029768-52D1-46D2-B309-864B1B98D618}" type="parTrans" cxnId="{B75FD840-F1CF-45D9-96EE-FEB735B8325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29B21507-3D44-47E0-9619-5F2FCCC90AC3}" type="sibTrans" cxnId="{B75FD840-F1CF-45D9-96EE-FEB735B8325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5CBE6D7-63CB-47A2-8E98-C72CB3DF8250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- Cidades italianas ao Oriente. 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Sul ao norte da Europa por terra.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Cidades do norte da Europa.  </a:t>
          </a:r>
        </a:p>
        <a:p>
          <a:endParaRPr lang="pt-BR" sz="2500" dirty="0">
            <a:latin typeface="Roboto" pitchFamily="2" charset="0"/>
            <a:ea typeface="Roboto" pitchFamily="2" charset="0"/>
          </a:endParaRPr>
        </a:p>
      </dgm:t>
    </dgm:pt>
    <dgm:pt modelId="{E51D1E3C-4387-48BE-9971-C3E946F85F03}" type="parTrans" cxnId="{868811BA-6EEB-4ED3-9FEC-5793531C31D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7DD4D5E-2C13-4763-8D63-BC7685B5E7A6}" type="sibTrans" cxnId="{868811BA-6EEB-4ED3-9FEC-5793531C31D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6CE11FE-FF84-46C9-9C09-5A7865E9AB91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Feiras </a:t>
          </a:r>
        </a:p>
      </dgm:t>
    </dgm:pt>
    <dgm:pt modelId="{36F3DB3B-43A3-4D3C-8900-368667B2F996}" type="parTrans" cxnId="{E7DAAAC9-9D88-4321-A933-1A286AB4DE5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6953099C-8AAC-4C51-850E-FD388BF5E980}" type="sibTrans" cxnId="{E7DAAAC9-9D88-4321-A933-1A286AB4DE50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0A27F96-F446-457A-97B1-426F8331886A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- Surgidas com o aumento do comércio. 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Duravam de 15 a 60 dias. 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Nelas, surgem os cambistas, que faziam a troca de moedas.</a:t>
          </a:r>
        </a:p>
      </dgm:t>
    </dgm:pt>
    <dgm:pt modelId="{42521208-1F6D-4784-94D3-53489EB6F08F}" type="parTrans" cxnId="{2131AF9B-88A9-4A7F-B33B-13F63D5277E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43486F9-59FD-4C41-A24A-556A6509CA58}" type="sibTrans" cxnId="{2131AF9B-88A9-4A7F-B33B-13F63D5277E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21486DB-09F1-4AB3-9ABD-743FEA56A809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Novas cidades </a:t>
          </a:r>
        </a:p>
      </dgm:t>
    </dgm:pt>
    <dgm:pt modelId="{AC9F54E6-B07D-49D8-86C1-A31DFF9ECB89}" type="parTrans" cxnId="{C697DC04-3525-4679-9EB0-7D7B1CEF158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5391709A-3726-44EC-A4E8-7834D78F7C29}" type="sibTrans" cxnId="{C697DC04-3525-4679-9EB0-7D7B1CEF158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BF952E5-F982-4796-8BCB-ACB2AC85366A}">
      <dgm:prSet phldrT="[Texto]" custT="1"/>
      <dgm:spPr/>
      <dgm:t>
        <a:bodyPr/>
        <a:lstStyle/>
        <a:p>
          <a:r>
            <a:rPr lang="pt-BR" sz="2300" dirty="0">
              <a:latin typeface="Roboto" pitchFamily="2" charset="0"/>
              <a:ea typeface="Roboto" pitchFamily="2" charset="0"/>
            </a:rPr>
            <a:t>- Surgem com o aumento do comércio e do artesanato. </a:t>
          </a:r>
        </a:p>
        <a:p>
          <a:r>
            <a:rPr lang="pt-BR" sz="2300" dirty="0">
              <a:latin typeface="Roboto" pitchFamily="2" charset="0"/>
              <a:ea typeface="Roboto" pitchFamily="2" charset="0"/>
            </a:rPr>
            <a:t>- Algumas cidades nascem ao redor das feiras, outras próximas de rios ou de castelos. </a:t>
          </a:r>
        </a:p>
        <a:p>
          <a:r>
            <a:rPr lang="pt-BR" sz="2300" dirty="0">
              <a:latin typeface="Roboto" pitchFamily="2" charset="0"/>
              <a:ea typeface="Roboto" pitchFamily="2" charset="0"/>
            </a:rPr>
            <a:t>- As cidades medievais eram chamadas de burgos.</a:t>
          </a:r>
        </a:p>
      </dgm:t>
    </dgm:pt>
    <dgm:pt modelId="{679697C5-FDA5-404B-BAA4-B685D05AC37B}" type="parTrans" cxnId="{6B79CFD4-3760-4827-89FB-D6336D298D3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2E1343F-AE70-4BEC-B384-07E3DF05BBA0}" type="sibTrans" cxnId="{6B79CFD4-3760-4827-89FB-D6336D298D3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25F68B6-43AB-48E4-97F9-24087B4F1AFB}" type="pres">
      <dgm:prSet presAssocID="{891C4C99-45D3-41A3-BFAB-488E6A68FF9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45FAC73-F53E-4756-BC23-BD3A0B5C3847}" type="pres">
      <dgm:prSet presAssocID="{F5FCF9C3-14B2-4C93-81E6-14E10B239476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695D4E06-F6F1-4787-8DA9-5F678893C3B2}" type="pres">
      <dgm:prSet presAssocID="{F5FCF9C3-14B2-4C93-81E6-14E10B239476}" presName="childText1" presStyleLbl="solidAlignAcc1" presStyleIdx="0" presStyleCnt="3" custScaleY="125470" custLinFactNeighborY="8498">
        <dgm:presLayoutVars>
          <dgm:chMax val="0"/>
          <dgm:chPref val="0"/>
          <dgm:bulletEnabled val="1"/>
        </dgm:presLayoutVars>
      </dgm:prSet>
      <dgm:spPr/>
    </dgm:pt>
    <dgm:pt modelId="{18DF4744-6EE5-455B-BB19-6229A555BDFC}" type="pres">
      <dgm:prSet presAssocID="{66CE11FE-FF84-46C9-9C09-5A7865E9AB91}" presName="parentText2" presStyleLbl="node1" presStyleIdx="1" presStyleCnt="3" custLinFactNeighborX="8" custLinFactNeighborY="3295">
        <dgm:presLayoutVars>
          <dgm:chMax/>
          <dgm:chPref val="3"/>
          <dgm:bulletEnabled val="1"/>
        </dgm:presLayoutVars>
      </dgm:prSet>
      <dgm:spPr/>
    </dgm:pt>
    <dgm:pt modelId="{182FD0A9-908C-470A-8759-C8B08BE14715}" type="pres">
      <dgm:prSet presAssocID="{66CE11FE-FF84-46C9-9C09-5A7865E9AB91}" presName="childText2" presStyleLbl="solidAlignAcc1" presStyleIdx="1" presStyleCnt="3" custScaleX="111491" custScaleY="117394" custLinFactNeighborX="4607" custLinFactNeighborY="499">
        <dgm:presLayoutVars>
          <dgm:chMax val="0"/>
          <dgm:chPref val="0"/>
          <dgm:bulletEnabled val="1"/>
        </dgm:presLayoutVars>
      </dgm:prSet>
      <dgm:spPr/>
    </dgm:pt>
    <dgm:pt modelId="{004B6AD7-B197-4F16-8F79-5A0ED5282B32}" type="pres">
      <dgm:prSet presAssocID="{721486DB-09F1-4AB3-9ABD-743FEA56A809}" presName="parentText3" presStyleLbl="node1" presStyleIdx="2" presStyleCnt="3" custLinFactNeighborX="504" custLinFactNeighborY="-2076">
        <dgm:presLayoutVars>
          <dgm:chMax/>
          <dgm:chPref val="3"/>
          <dgm:bulletEnabled val="1"/>
        </dgm:presLayoutVars>
      </dgm:prSet>
      <dgm:spPr/>
    </dgm:pt>
    <dgm:pt modelId="{43CEAAE3-09BA-4DAD-BC56-E76E4EEE81D4}" type="pres">
      <dgm:prSet presAssocID="{721486DB-09F1-4AB3-9ABD-743FEA56A809}" presName="childText3" presStyleLbl="solidAlignAcc1" presStyleIdx="2" presStyleCnt="3" custScaleX="116837" custScaleY="118831" custLinFactNeighborX="6840" custLinFactNeighborY="-3235">
        <dgm:presLayoutVars>
          <dgm:chMax val="0"/>
          <dgm:chPref val="0"/>
          <dgm:bulletEnabled val="1"/>
        </dgm:presLayoutVars>
      </dgm:prSet>
      <dgm:spPr/>
    </dgm:pt>
  </dgm:ptLst>
  <dgm:cxnLst>
    <dgm:cxn modelId="{C697DC04-3525-4679-9EB0-7D7B1CEF158B}" srcId="{891C4C99-45D3-41A3-BFAB-488E6A68FF9E}" destId="{721486DB-09F1-4AB3-9ABD-743FEA56A809}" srcOrd="2" destOrd="0" parTransId="{AC9F54E6-B07D-49D8-86C1-A31DFF9ECB89}" sibTransId="{5391709A-3726-44EC-A4E8-7834D78F7C29}"/>
    <dgm:cxn modelId="{556F6C28-BD74-4F09-A8E1-E632FB4E8655}" type="presOf" srcId="{F5FCF9C3-14B2-4C93-81E6-14E10B239476}" destId="{B45FAC73-F53E-4756-BC23-BD3A0B5C3847}" srcOrd="0" destOrd="0" presId="urn:microsoft.com/office/officeart/2009/3/layout/IncreasingArrowsProcess"/>
    <dgm:cxn modelId="{B75FD840-F1CF-45D9-96EE-FEB735B8325B}" srcId="{891C4C99-45D3-41A3-BFAB-488E6A68FF9E}" destId="{F5FCF9C3-14B2-4C93-81E6-14E10B239476}" srcOrd="0" destOrd="0" parTransId="{6F029768-52D1-46D2-B309-864B1B98D618}" sibTransId="{29B21507-3D44-47E0-9619-5F2FCCC90AC3}"/>
    <dgm:cxn modelId="{1E43FD4D-1788-47E0-85E2-EDE44C822A61}" type="presOf" srcId="{891C4C99-45D3-41A3-BFAB-488E6A68FF9E}" destId="{E25F68B6-43AB-48E4-97F9-24087B4F1AFB}" srcOrd="0" destOrd="0" presId="urn:microsoft.com/office/officeart/2009/3/layout/IncreasingArrowsProcess"/>
    <dgm:cxn modelId="{2131AF9B-88A9-4A7F-B33B-13F63D5277EF}" srcId="{66CE11FE-FF84-46C9-9C09-5A7865E9AB91}" destId="{80A27F96-F446-457A-97B1-426F8331886A}" srcOrd="0" destOrd="0" parTransId="{42521208-1F6D-4784-94D3-53489EB6F08F}" sibTransId="{C43486F9-59FD-4C41-A24A-556A6509CA58}"/>
    <dgm:cxn modelId="{868811BA-6EEB-4ED3-9FEC-5793531C31D0}" srcId="{F5FCF9C3-14B2-4C93-81E6-14E10B239476}" destId="{55CBE6D7-63CB-47A2-8E98-C72CB3DF8250}" srcOrd="0" destOrd="0" parTransId="{E51D1E3C-4387-48BE-9971-C3E946F85F03}" sibTransId="{D7DD4D5E-2C13-4763-8D63-BC7685B5E7A6}"/>
    <dgm:cxn modelId="{441214C5-70A4-4323-AEA7-804820CB90C3}" type="presOf" srcId="{80A27F96-F446-457A-97B1-426F8331886A}" destId="{182FD0A9-908C-470A-8759-C8B08BE14715}" srcOrd="0" destOrd="0" presId="urn:microsoft.com/office/officeart/2009/3/layout/IncreasingArrowsProcess"/>
    <dgm:cxn modelId="{E7DAAAC9-9D88-4321-A933-1A286AB4DE50}" srcId="{891C4C99-45D3-41A3-BFAB-488E6A68FF9E}" destId="{66CE11FE-FF84-46C9-9C09-5A7865E9AB91}" srcOrd="1" destOrd="0" parTransId="{36F3DB3B-43A3-4D3C-8900-368667B2F996}" sibTransId="{6953099C-8AAC-4C51-850E-FD388BF5E980}"/>
    <dgm:cxn modelId="{A79796D4-F366-4990-850D-BFB221D547A3}" type="presOf" srcId="{66CE11FE-FF84-46C9-9C09-5A7865E9AB91}" destId="{18DF4744-6EE5-455B-BB19-6229A555BDFC}" srcOrd="0" destOrd="0" presId="urn:microsoft.com/office/officeart/2009/3/layout/IncreasingArrowsProcess"/>
    <dgm:cxn modelId="{6B79CFD4-3760-4827-89FB-D6336D298D3B}" srcId="{721486DB-09F1-4AB3-9ABD-743FEA56A809}" destId="{0BF952E5-F982-4796-8BCB-ACB2AC85366A}" srcOrd="0" destOrd="0" parTransId="{679697C5-FDA5-404B-BAA4-B685D05AC37B}" sibTransId="{E2E1343F-AE70-4BEC-B384-07E3DF05BBA0}"/>
    <dgm:cxn modelId="{9F5E1DDF-9A49-4DAF-B160-C568F623A5C8}" type="presOf" srcId="{721486DB-09F1-4AB3-9ABD-743FEA56A809}" destId="{004B6AD7-B197-4F16-8F79-5A0ED5282B32}" srcOrd="0" destOrd="0" presId="urn:microsoft.com/office/officeart/2009/3/layout/IncreasingArrowsProcess"/>
    <dgm:cxn modelId="{D2D4A4DF-F225-4EDE-B465-25C6207BB961}" type="presOf" srcId="{0BF952E5-F982-4796-8BCB-ACB2AC85366A}" destId="{43CEAAE3-09BA-4DAD-BC56-E76E4EEE81D4}" srcOrd="0" destOrd="0" presId="urn:microsoft.com/office/officeart/2009/3/layout/IncreasingArrowsProcess"/>
    <dgm:cxn modelId="{27F73BE7-DE24-46CB-BC13-1973E8C11078}" type="presOf" srcId="{55CBE6D7-63CB-47A2-8E98-C72CB3DF8250}" destId="{695D4E06-F6F1-4787-8DA9-5F678893C3B2}" srcOrd="0" destOrd="0" presId="urn:microsoft.com/office/officeart/2009/3/layout/IncreasingArrowsProcess"/>
    <dgm:cxn modelId="{E70B57BC-CC37-4BAD-AE78-06C37D7B9710}" type="presParOf" srcId="{E25F68B6-43AB-48E4-97F9-24087B4F1AFB}" destId="{B45FAC73-F53E-4756-BC23-BD3A0B5C3847}" srcOrd="0" destOrd="0" presId="urn:microsoft.com/office/officeart/2009/3/layout/IncreasingArrowsProcess"/>
    <dgm:cxn modelId="{3D786C49-CFEE-4FC1-9FFC-87AABAA8F265}" type="presParOf" srcId="{E25F68B6-43AB-48E4-97F9-24087B4F1AFB}" destId="{695D4E06-F6F1-4787-8DA9-5F678893C3B2}" srcOrd="1" destOrd="0" presId="urn:microsoft.com/office/officeart/2009/3/layout/IncreasingArrowsProcess"/>
    <dgm:cxn modelId="{16A7A4EC-1149-4DD5-8DE6-464652FB32E1}" type="presParOf" srcId="{E25F68B6-43AB-48E4-97F9-24087B4F1AFB}" destId="{18DF4744-6EE5-455B-BB19-6229A555BDFC}" srcOrd="2" destOrd="0" presId="urn:microsoft.com/office/officeart/2009/3/layout/IncreasingArrowsProcess"/>
    <dgm:cxn modelId="{89C85D42-0D89-473D-A2F0-6FC43D2B86AC}" type="presParOf" srcId="{E25F68B6-43AB-48E4-97F9-24087B4F1AFB}" destId="{182FD0A9-908C-470A-8759-C8B08BE14715}" srcOrd="3" destOrd="0" presId="urn:microsoft.com/office/officeart/2009/3/layout/IncreasingArrowsProcess"/>
    <dgm:cxn modelId="{EAA94A2F-6D02-41A5-A273-8617305D216D}" type="presParOf" srcId="{E25F68B6-43AB-48E4-97F9-24087B4F1AFB}" destId="{004B6AD7-B197-4F16-8F79-5A0ED5282B32}" srcOrd="4" destOrd="0" presId="urn:microsoft.com/office/officeart/2009/3/layout/IncreasingArrowsProcess"/>
    <dgm:cxn modelId="{5261879A-2B45-4C84-BAF0-BA549C581BAD}" type="presParOf" srcId="{E25F68B6-43AB-48E4-97F9-24087B4F1AFB}" destId="{43CEAAE3-09BA-4DAD-BC56-E76E4EEE81D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D051FD-5F23-46C8-B28C-316E8ECFDF8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EABF379-956F-4511-A9A6-2F06FA0B338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- Reconquista de Jerusalém.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Aumento do comércio com o Oriente.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Expansão territorial. </a:t>
          </a:r>
        </a:p>
        <a:p>
          <a:r>
            <a:rPr lang="pt-BR" sz="2500" dirty="0">
              <a:latin typeface="Roboto" pitchFamily="2" charset="0"/>
              <a:ea typeface="Roboto" pitchFamily="2" charset="0"/>
            </a:rPr>
            <a:t>- Crença na salvação eterna.</a:t>
          </a:r>
        </a:p>
      </dgm:t>
    </dgm:pt>
    <dgm:pt modelId="{E21943E1-E9D3-48DF-88A6-84D21B3C0CBA}" type="sibTrans" cxnId="{D99BD7F0-C4EA-4717-96B7-6BCE30D2DC3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A55F6EC-44B5-4D84-91F7-45EF1B8FAD1F}" type="parTrans" cxnId="{D99BD7F0-C4EA-4717-96B7-6BCE30D2DC3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1EC38041-A358-41FE-8209-9679C52BFFA8}" type="pres">
      <dgm:prSet presAssocID="{94D051FD-5F23-46C8-B28C-316E8ECFDF80}" presName="rootnode" presStyleCnt="0">
        <dgm:presLayoutVars>
          <dgm:chMax/>
          <dgm:chPref/>
          <dgm:dir/>
          <dgm:animLvl val="lvl"/>
        </dgm:presLayoutVars>
      </dgm:prSet>
      <dgm:spPr/>
    </dgm:pt>
    <dgm:pt modelId="{B5CF6271-771A-4EFF-8E78-A0DF5C758A14}" type="pres">
      <dgm:prSet presAssocID="{BEABF379-956F-4511-A9A6-2F06FA0B3386}" presName="composite" presStyleCnt="0"/>
      <dgm:spPr/>
    </dgm:pt>
    <dgm:pt modelId="{4644A218-C4CC-4D99-8EA1-A6C4A16863F5}" type="pres">
      <dgm:prSet presAssocID="{BEABF379-956F-4511-A9A6-2F06FA0B3386}" presName="LShape" presStyleLbl="alignNode1" presStyleIdx="0" presStyleCnt="1" custLinFactNeighborX="-62274" custLinFactNeighborY="-15542"/>
      <dgm:spPr/>
    </dgm:pt>
    <dgm:pt modelId="{B5F7BA4C-5419-415E-A280-C131CAE30126}" type="pres">
      <dgm:prSet presAssocID="{BEABF379-956F-4511-A9A6-2F06FA0B3386}" presName="ParentText" presStyleLbl="revTx" presStyleIdx="0" presStyleCnt="1" custScaleX="242367" custLinFactNeighborX="29354" custLinFactNeighborY="-4195">
        <dgm:presLayoutVars>
          <dgm:chMax val="0"/>
          <dgm:chPref val="0"/>
          <dgm:bulletEnabled val="1"/>
        </dgm:presLayoutVars>
      </dgm:prSet>
      <dgm:spPr/>
    </dgm:pt>
  </dgm:ptLst>
  <dgm:cxnLst>
    <dgm:cxn modelId="{704DB32B-0A8C-48E9-B12D-62245CD22603}" type="presOf" srcId="{94D051FD-5F23-46C8-B28C-316E8ECFDF80}" destId="{1EC38041-A358-41FE-8209-9679C52BFFA8}" srcOrd="0" destOrd="0" presId="urn:microsoft.com/office/officeart/2009/3/layout/StepUpProcess"/>
    <dgm:cxn modelId="{0E4FB473-66A0-4C7D-9D57-495AD6A5369B}" type="presOf" srcId="{BEABF379-956F-4511-A9A6-2F06FA0B3386}" destId="{B5F7BA4C-5419-415E-A280-C131CAE30126}" srcOrd="0" destOrd="0" presId="urn:microsoft.com/office/officeart/2009/3/layout/StepUpProcess"/>
    <dgm:cxn modelId="{D99BD7F0-C4EA-4717-96B7-6BCE30D2DC3B}" srcId="{94D051FD-5F23-46C8-B28C-316E8ECFDF80}" destId="{BEABF379-956F-4511-A9A6-2F06FA0B3386}" srcOrd="0" destOrd="0" parTransId="{FA55F6EC-44B5-4D84-91F7-45EF1B8FAD1F}" sibTransId="{E21943E1-E9D3-48DF-88A6-84D21B3C0CBA}"/>
    <dgm:cxn modelId="{9EB110F0-9873-4EC8-83B4-86DC14CDFB85}" type="presParOf" srcId="{1EC38041-A358-41FE-8209-9679C52BFFA8}" destId="{B5CF6271-771A-4EFF-8E78-A0DF5C758A14}" srcOrd="0" destOrd="0" presId="urn:microsoft.com/office/officeart/2009/3/layout/StepUpProcess"/>
    <dgm:cxn modelId="{6CDA301D-D7DD-46B8-82B3-1318FCF432C1}" type="presParOf" srcId="{B5CF6271-771A-4EFF-8E78-A0DF5C758A14}" destId="{4644A218-C4CC-4D99-8EA1-A6C4A16863F5}" srcOrd="0" destOrd="0" presId="urn:microsoft.com/office/officeart/2009/3/layout/StepUpProcess"/>
    <dgm:cxn modelId="{D18D4AD2-A451-4571-80E8-C14A5A9BBFDD}" type="presParOf" srcId="{B5CF6271-771A-4EFF-8E78-A0DF5C758A14}" destId="{B5F7BA4C-5419-415E-A280-C131CAE3012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F600A6-E631-4D8D-A406-1F0D974AEB70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687420FF-BFCC-4FF4-BDB6-EA50E2222A3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Primeira Cruzada 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(1096-1099)</a:t>
          </a:r>
        </a:p>
      </dgm:t>
    </dgm:pt>
    <dgm:pt modelId="{926CCB55-2CBC-45B0-B718-96EFF2A4CA5A}" type="parTrans" cxnId="{F44C07BE-9A2F-4251-92BC-425750B242F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F3FFA4B-2BEF-4E72-BDAC-75B218C04AD7}" type="sibTrans" cxnId="{F44C07BE-9A2F-4251-92BC-425750B242F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A3A8076-0028-4CCC-885E-837D8BAD75C9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Segunda Cruzada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(1147-1149)</a:t>
          </a:r>
        </a:p>
      </dgm:t>
    </dgm:pt>
    <dgm:pt modelId="{A29466C1-D978-475D-9D97-614CE9062E09}" type="parTrans" cxnId="{D902B343-017C-4768-BD51-5DD146763F4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5F74D37-CEE8-4152-86DC-D69F98F176F1}" type="sibTrans" cxnId="{D902B343-017C-4768-BD51-5DD146763F4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1018DFF-8B14-4C7A-9CFE-DDBA708F74C4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 Terceira Cruzada      (1189-1192)</a:t>
          </a:r>
        </a:p>
      </dgm:t>
    </dgm:pt>
    <dgm:pt modelId="{0764C47C-2776-40C0-9960-68096014BC99}" type="parTrans" cxnId="{F8B88D8A-3B17-4567-8AAC-9A025810D5A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9FDDAAB-366F-4329-B0D1-FE4FFCCAA221}" type="sibTrans" cxnId="{F8B88D8A-3B17-4567-8AAC-9A025810D5A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82B2C62-BD66-420F-8E6C-6D24906DA15D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Quarta Cruzada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(1201-1204)</a:t>
          </a:r>
        </a:p>
      </dgm:t>
    </dgm:pt>
    <dgm:pt modelId="{A198A6CC-D02F-4FED-B5F9-5D923AF82A5F}" type="parTrans" cxnId="{5686B6B3-CE00-4FB4-AD62-829B39DE1BE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BF3EFAE-E1A4-4D77-B7C9-2377FCC01D53}" type="sibTrans" cxnId="{5686B6B3-CE00-4FB4-AD62-829B39DE1BE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57E53BB-9F5A-4317-A42E-32847816F0CA}">
      <dgm:prSet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09C7D61D-B7E7-4CBE-B820-4257F201BC22}" type="parTrans" cxnId="{1CB6D887-FD6A-44F1-8CAE-FCD2DE511468}">
      <dgm:prSet/>
      <dgm:spPr/>
      <dgm:t>
        <a:bodyPr/>
        <a:lstStyle/>
        <a:p>
          <a:endParaRPr lang="pt-BR"/>
        </a:p>
      </dgm:t>
    </dgm:pt>
    <dgm:pt modelId="{C34F2946-5D33-4C02-8286-7AAF7673B440}" type="sibTrans" cxnId="{1CB6D887-FD6A-44F1-8CAE-FCD2DE511468}">
      <dgm:prSet/>
      <dgm:spPr/>
      <dgm:t>
        <a:bodyPr/>
        <a:lstStyle/>
        <a:p>
          <a:endParaRPr lang="pt-BR"/>
        </a:p>
      </dgm:t>
    </dgm:pt>
    <dgm:pt modelId="{1F20A358-981A-410E-A8F9-F8A56C89FB53}" type="pres">
      <dgm:prSet presAssocID="{FEF600A6-E631-4D8D-A406-1F0D974AEB70}" presName="rootnode" presStyleCnt="0">
        <dgm:presLayoutVars>
          <dgm:chMax/>
          <dgm:chPref/>
          <dgm:dir/>
          <dgm:animLvl val="lvl"/>
        </dgm:presLayoutVars>
      </dgm:prSet>
      <dgm:spPr/>
    </dgm:pt>
    <dgm:pt modelId="{F72987D6-1446-43EC-8AE2-80AF02CD8512}" type="pres">
      <dgm:prSet presAssocID="{687420FF-BFCC-4FF4-BDB6-EA50E2222A3E}" presName="composite" presStyleCnt="0"/>
      <dgm:spPr/>
    </dgm:pt>
    <dgm:pt modelId="{F3A93AA6-0C95-4E82-A522-D2C9ED965091}" type="pres">
      <dgm:prSet presAssocID="{687420FF-BFCC-4FF4-BDB6-EA50E2222A3E}" presName="LShape" presStyleLbl="alignNode1" presStyleIdx="0" presStyleCnt="7" custLinFactNeighborY="3616"/>
      <dgm:spPr/>
    </dgm:pt>
    <dgm:pt modelId="{499F3CC5-0854-47C4-A252-9859A02EDF29}" type="pres">
      <dgm:prSet presAssocID="{687420FF-BFCC-4FF4-BDB6-EA50E2222A3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AB52D15-F8FA-416A-90DB-93C9801F909E}" type="pres">
      <dgm:prSet presAssocID="{687420FF-BFCC-4FF4-BDB6-EA50E2222A3E}" presName="Triangle" presStyleLbl="alignNode1" presStyleIdx="1" presStyleCnt="7" custLinFactNeighborY="32544"/>
      <dgm:spPr/>
    </dgm:pt>
    <dgm:pt modelId="{8F9A93CF-F1C5-4BD4-A9B3-9343D26807B2}" type="pres">
      <dgm:prSet presAssocID="{7F3FFA4B-2BEF-4E72-BDAC-75B218C04AD7}" presName="sibTrans" presStyleCnt="0"/>
      <dgm:spPr/>
    </dgm:pt>
    <dgm:pt modelId="{6705B84F-44D4-48D9-927D-CC0BDF03C17B}" type="pres">
      <dgm:prSet presAssocID="{7F3FFA4B-2BEF-4E72-BDAC-75B218C04AD7}" presName="space" presStyleCnt="0"/>
      <dgm:spPr/>
    </dgm:pt>
    <dgm:pt modelId="{7C217A93-5379-484B-98F2-E1FE77698A1B}" type="pres">
      <dgm:prSet presAssocID="{4A3A8076-0028-4CCC-885E-837D8BAD75C9}" presName="composite" presStyleCnt="0"/>
      <dgm:spPr/>
    </dgm:pt>
    <dgm:pt modelId="{011F0ED9-B761-4AD3-B281-677BAA6A0E3E}" type="pres">
      <dgm:prSet presAssocID="{4A3A8076-0028-4CCC-885E-837D8BAD75C9}" presName="LShape" presStyleLbl="alignNode1" presStyleIdx="2" presStyleCnt="7" custLinFactNeighborX="1198" custLinFactNeighborY="50069"/>
      <dgm:spPr/>
    </dgm:pt>
    <dgm:pt modelId="{C51132BD-D78E-4E65-95A4-478AA581ACA0}" type="pres">
      <dgm:prSet presAssocID="{4A3A8076-0028-4CCC-885E-837D8BAD75C9}" presName="ParentText" presStyleLbl="revTx" presStyleIdx="1" presStyleCnt="4" custLinFactNeighborX="2534" custLinFactNeighborY="17866">
        <dgm:presLayoutVars>
          <dgm:chMax val="0"/>
          <dgm:chPref val="0"/>
          <dgm:bulletEnabled val="1"/>
        </dgm:presLayoutVars>
      </dgm:prSet>
      <dgm:spPr/>
    </dgm:pt>
    <dgm:pt modelId="{3FD91819-2263-4E80-B184-08DE690F4F18}" type="pres">
      <dgm:prSet presAssocID="{4A3A8076-0028-4CCC-885E-837D8BAD75C9}" presName="Triangle" presStyleLbl="alignNode1" presStyleIdx="3" presStyleCnt="7" custLinFactY="93096" custLinFactNeighborX="-8392" custLinFactNeighborY="100000"/>
      <dgm:spPr/>
    </dgm:pt>
    <dgm:pt modelId="{8D84CDF1-A663-4C1D-A771-9B1A31BDC9A5}" type="pres">
      <dgm:prSet presAssocID="{85F74D37-CEE8-4152-86DC-D69F98F176F1}" presName="sibTrans" presStyleCnt="0"/>
      <dgm:spPr/>
    </dgm:pt>
    <dgm:pt modelId="{8A709685-A84D-450B-89B9-00DCE1129170}" type="pres">
      <dgm:prSet presAssocID="{85F74D37-CEE8-4152-86DC-D69F98F176F1}" presName="space" presStyleCnt="0"/>
      <dgm:spPr/>
    </dgm:pt>
    <dgm:pt modelId="{89CE56BB-D4DA-4E04-B8F9-EF617E260E6E}" type="pres">
      <dgm:prSet presAssocID="{81018DFF-8B14-4C7A-9CFE-DDBA708F74C4}" presName="composite" presStyleCnt="0"/>
      <dgm:spPr/>
    </dgm:pt>
    <dgm:pt modelId="{7A3544ED-9696-46BC-A09D-790E7403F7B6}" type="pres">
      <dgm:prSet presAssocID="{81018DFF-8B14-4C7A-9CFE-DDBA708F74C4}" presName="LShape" presStyleLbl="alignNode1" presStyleIdx="4" presStyleCnt="7" custLinFactNeighborX="2731" custLinFactNeighborY="95577"/>
      <dgm:spPr/>
    </dgm:pt>
    <dgm:pt modelId="{518F0806-1FBF-45D9-B66C-095A048EF7C1}" type="pres">
      <dgm:prSet presAssocID="{81018DFF-8B14-4C7A-9CFE-DDBA708F74C4}" presName="ParentText" presStyleLbl="revTx" presStyleIdx="2" presStyleCnt="4" custLinFactNeighborX="2356" custLinFactNeighborY="33332">
        <dgm:presLayoutVars>
          <dgm:chMax val="0"/>
          <dgm:chPref val="0"/>
          <dgm:bulletEnabled val="1"/>
        </dgm:presLayoutVars>
      </dgm:prSet>
      <dgm:spPr/>
    </dgm:pt>
    <dgm:pt modelId="{C6740BAB-2B56-4F13-9316-7EF243CA748D}" type="pres">
      <dgm:prSet presAssocID="{81018DFF-8B14-4C7A-9CFE-DDBA708F74C4}" presName="Triangle" presStyleLbl="alignNode1" presStyleIdx="5" presStyleCnt="7" custLinFactY="153648" custLinFactNeighborX="3390" custLinFactNeighborY="200000"/>
      <dgm:spPr/>
    </dgm:pt>
    <dgm:pt modelId="{8CF98D08-6800-4798-8D92-BF2991457FE4}" type="pres">
      <dgm:prSet presAssocID="{E9FDDAAB-366F-4329-B0D1-FE4FFCCAA221}" presName="sibTrans" presStyleCnt="0"/>
      <dgm:spPr/>
    </dgm:pt>
    <dgm:pt modelId="{09737AE5-AAA9-44AE-989E-663EFEA3E605}" type="pres">
      <dgm:prSet presAssocID="{E9FDDAAB-366F-4329-B0D1-FE4FFCCAA221}" presName="space" presStyleCnt="0"/>
      <dgm:spPr/>
    </dgm:pt>
    <dgm:pt modelId="{E87EC181-7366-450A-BE2E-0889441CE61A}" type="pres">
      <dgm:prSet presAssocID="{382B2C62-BD66-420F-8E6C-6D24906DA15D}" presName="composite" presStyleCnt="0"/>
      <dgm:spPr/>
    </dgm:pt>
    <dgm:pt modelId="{7AEDDE31-0D57-47A8-B228-3B70DB455BC3}" type="pres">
      <dgm:prSet presAssocID="{382B2C62-BD66-420F-8E6C-6D24906DA15D}" presName="LShape" presStyleLbl="alignNode1" presStyleIdx="6" presStyleCnt="7" custLinFactY="41084" custLinFactNeighborX="-2740" custLinFactNeighborY="100000"/>
      <dgm:spPr/>
    </dgm:pt>
    <dgm:pt modelId="{645AA59B-B383-4C4C-9961-801C6CBE4265}" type="pres">
      <dgm:prSet presAssocID="{382B2C62-BD66-420F-8E6C-6D24906DA15D}" presName="ParentText" presStyleLbl="revTx" presStyleIdx="3" presStyleCnt="4" custLinFactNeighborX="-2387" custLinFactNeighborY="68048">
        <dgm:presLayoutVars>
          <dgm:chMax val="0"/>
          <dgm:chPref val="0"/>
          <dgm:bulletEnabled val="1"/>
        </dgm:presLayoutVars>
      </dgm:prSet>
      <dgm:spPr/>
    </dgm:pt>
  </dgm:ptLst>
  <dgm:cxnLst>
    <dgm:cxn modelId="{3EC8E40F-2F62-45F4-A5DF-9D969F8502DB}" type="presOf" srcId="{4A3A8076-0028-4CCC-885E-837D8BAD75C9}" destId="{C51132BD-D78E-4E65-95A4-478AA581ACA0}" srcOrd="0" destOrd="0" presId="urn:microsoft.com/office/officeart/2009/3/layout/StepUpProcess"/>
    <dgm:cxn modelId="{235E3525-6557-4B48-9A71-C9E96D3D9568}" type="presOf" srcId="{687420FF-BFCC-4FF4-BDB6-EA50E2222A3E}" destId="{499F3CC5-0854-47C4-A252-9859A02EDF29}" srcOrd="0" destOrd="0" presId="urn:microsoft.com/office/officeart/2009/3/layout/StepUpProcess"/>
    <dgm:cxn modelId="{D902B343-017C-4768-BD51-5DD146763F4B}" srcId="{FEF600A6-E631-4D8D-A406-1F0D974AEB70}" destId="{4A3A8076-0028-4CCC-885E-837D8BAD75C9}" srcOrd="1" destOrd="0" parTransId="{A29466C1-D978-475D-9D97-614CE9062E09}" sibTransId="{85F74D37-CEE8-4152-86DC-D69F98F176F1}"/>
    <dgm:cxn modelId="{CDAE1548-0438-4BD8-94F1-436ACDDDBC3B}" type="presOf" srcId="{257E53BB-9F5A-4317-A42E-32847816F0CA}" destId="{518F0806-1FBF-45D9-B66C-095A048EF7C1}" srcOrd="0" destOrd="1" presId="urn:microsoft.com/office/officeart/2009/3/layout/StepUpProcess"/>
    <dgm:cxn modelId="{1CB6D887-FD6A-44F1-8CAE-FCD2DE511468}" srcId="{81018DFF-8B14-4C7A-9CFE-DDBA708F74C4}" destId="{257E53BB-9F5A-4317-A42E-32847816F0CA}" srcOrd="0" destOrd="0" parTransId="{09C7D61D-B7E7-4CBE-B820-4257F201BC22}" sibTransId="{C34F2946-5D33-4C02-8286-7AAF7673B440}"/>
    <dgm:cxn modelId="{C9782089-1299-4722-BFA0-869CD7AB1828}" type="presOf" srcId="{382B2C62-BD66-420F-8E6C-6D24906DA15D}" destId="{645AA59B-B383-4C4C-9961-801C6CBE4265}" srcOrd="0" destOrd="0" presId="urn:microsoft.com/office/officeart/2009/3/layout/StepUpProcess"/>
    <dgm:cxn modelId="{F8B88D8A-3B17-4567-8AAC-9A025810D5A2}" srcId="{FEF600A6-E631-4D8D-A406-1F0D974AEB70}" destId="{81018DFF-8B14-4C7A-9CFE-DDBA708F74C4}" srcOrd="2" destOrd="0" parTransId="{0764C47C-2776-40C0-9960-68096014BC99}" sibTransId="{E9FDDAAB-366F-4329-B0D1-FE4FFCCAA221}"/>
    <dgm:cxn modelId="{1AF7F89D-2FDA-4FC9-AB3F-612CA938068B}" type="presOf" srcId="{FEF600A6-E631-4D8D-A406-1F0D974AEB70}" destId="{1F20A358-981A-410E-A8F9-F8A56C89FB53}" srcOrd="0" destOrd="0" presId="urn:microsoft.com/office/officeart/2009/3/layout/StepUpProcess"/>
    <dgm:cxn modelId="{5686B6B3-CE00-4FB4-AD62-829B39DE1BEA}" srcId="{FEF600A6-E631-4D8D-A406-1F0D974AEB70}" destId="{382B2C62-BD66-420F-8E6C-6D24906DA15D}" srcOrd="3" destOrd="0" parTransId="{A198A6CC-D02F-4FED-B5F9-5D923AF82A5F}" sibTransId="{EBF3EFAE-E1A4-4D77-B7C9-2377FCC01D53}"/>
    <dgm:cxn modelId="{F44C07BE-9A2F-4251-92BC-425750B242FA}" srcId="{FEF600A6-E631-4D8D-A406-1F0D974AEB70}" destId="{687420FF-BFCC-4FF4-BDB6-EA50E2222A3E}" srcOrd="0" destOrd="0" parTransId="{926CCB55-2CBC-45B0-B718-96EFF2A4CA5A}" sibTransId="{7F3FFA4B-2BEF-4E72-BDAC-75B218C04AD7}"/>
    <dgm:cxn modelId="{E2C885E8-2A4E-4EED-8B8F-AB24F76F6FBD}" type="presOf" srcId="{81018DFF-8B14-4C7A-9CFE-DDBA708F74C4}" destId="{518F0806-1FBF-45D9-B66C-095A048EF7C1}" srcOrd="0" destOrd="0" presId="urn:microsoft.com/office/officeart/2009/3/layout/StepUpProcess"/>
    <dgm:cxn modelId="{A55D57D6-C8F7-4AC1-B55B-51908BB3EBFF}" type="presParOf" srcId="{1F20A358-981A-410E-A8F9-F8A56C89FB53}" destId="{F72987D6-1446-43EC-8AE2-80AF02CD8512}" srcOrd="0" destOrd="0" presId="urn:microsoft.com/office/officeart/2009/3/layout/StepUpProcess"/>
    <dgm:cxn modelId="{F9938BE9-6840-4BA8-91B5-67F514CF3582}" type="presParOf" srcId="{F72987D6-1446-43EC-8AE2-80AF02CD8512}" destId="{F3A93AA6-0C95-4E82-A522-D2C9ED965091}" srcOrd="0" destOrd="0" presId="urn:microsoft.com/office/officeart/2009/3/layout/StepUpProcess"/>
    <dgm:cxn modelId="{F45A9C8E-B426-4143-AF07-06823E2E8C70}" type="presParOf" srcId="{F72987D6-1446-43EC-8AE2-80AF02CD8512}" destId="{499F3CC5-0854-47C4-A252-9859A02EDF29}" srcOrd="1" destOrd="0" presId="urn:microsoft.com/office/officeart/2009/3/layout/StepUpProcess"/>
    <dgm:cxn modelId="{F3120A26-3B57-40CD-A52E-53E3B7FE0B6C}" type="presParOf" srcId="{F72987D6-1446-43EC-8AE2-80AF02CD8512}" destId="{CAB52D15-F8FA-416A-90DB-93C9801F909E}" srcOrd="2" destOrd="0" presId="urn:microsoft.com/office/officeart/2009/3/layout/StepUpProcess"/>
    <dgm:cxn modelId="{7B26D510-8CF4-4B95-A458-A528A9C24F8D}" type="presParOf" srcId="{1F20A358-981A-410E-A8F9-F8A56C89FB53}" destId="{8F9A93CF-F1C5-4BD4-A9B3-9343D26807B2}" srcOrd="1" destOrd="0" presId="urn:microsoft.com/office/officeart/2009/3/layout/StepUpProcess"/>
    <dgm:cxn modelId="{859E8C64-F3EB-4E0B-8AD5-DC9883AFD822}" type="presParOf" srcId="{8F9A93CF-F1C5-4BD4-A9B3-9343D26807B2}" destId="{6705B84F-44D4-48D9-927D-CC0BDF03C17B}" srcOrd="0" destOrd="0" presId="urn:microsoft.com/office/officeart/2009/3/layout/StepUpProcess"/>
    <dgm:cxn modelId="{073FFA7C-C65A-469E-AF17-CBCB9D127EE4}" type="presParOf" srcId="{1F20A358-981A-410E-A8F9-F8A56C89FB53}" destId="{7C217A93-5379-484B-98F2-E1FE77698A1B}" srcOrd="2" destOrd="0" presId="urn:microsoft.com/office/officeart/2009/3/layout/StepUpProcess"/>
    <dgm:cxn modelId="{E48B059D-CE65-4F8E-BCB5-080DA20AEEA3}" type="presParOf" srcId="{7C217A93-5379-484B-98F2-E1FE77698A1B}" destId="{011F0ED9-B761-4AD3-B281-677BAA6A0E3E}" srcOrd="0" destOrd="0" presId="urn:microsoft.com/office/officeart/2009/3/layout/StepUpProcess"/>
    <dgm:cxn modelId="{2A6C7F0C-11BA-4903-A72E-54FF0BF25413}" type="presParOf" srcId="{7C217A93-5379-484B-98F2-E1FE77698A1B}" destId="{C51132BD-D78E-4E65-95A4-478AA581ACA0}" srcOrd="1" destOrd="0" presId="urn:microsoft.com/office/officeart/2009/3/layout/StepUpProcess"/>
    <dgm:cxn modelId="{729716BE-C6A8-4895-A5FB-29B76BDF896F}" type="presParOf" srcId="{7C217A93-5379-484B-98F2-E1FE77698A1B}" destId="{3FD91819-2263-4E80-B184-08DE690F4F18}" srcOrd="2" destOrd="0" presId="urn:microsoft.com/office/officeart/2009/3/layout/StepUpProcess"/>
    <dgm:cxn modelId="{27AAA3EB-6933-4F45-A786-E93599068E37}" type="presParOf" srcId="{1F20A358-981A-410E-A8F9-F8A56C89FB53}" destId="{8D84CDF1-A663-4C1D-A771-9B1A31BDC9A5}" srcOrd="3" destOrd="0" presId="urn:microsoft.com/office/officeart/2009/3/layout/StepUpProcess"/>
    <dgm:cxn modelId="{4A87ABA8-0460-4A68-9D27-2CD977CE57B5}" type="presParOf" srcId="{8D84CDF1-A663-4C1D-A771-9B1A31BDC9A5}" destId="{8A709685-A84D-450B-89B9-00DCE1129170}" srcOrd="0" destOrd="0" presId="urn:microsoft.com/office/officeart/2009/3/layout/StepUpProcess"/>
    <dgm:cxn modelId="{CE574730-AC16-4DB4-B78C-9CC39A17F835}" type="presParOf" srcId="{1F20A358-981A-410E-A8F9-F8A56C89FB53}" destId="{89CE56BB-D4DA-4E04-B8F9-EF617E260E6E}" srcOrd="4" destOrd="0" presId="urn:microsoft.com/office/officeart/2009/3/layout/StepUpProcess"/>
    <dgm:cxn modelId="{189DD3C2-3317-4E5C-966E-3700C8417E55}" type="presParOf" srcId="{89CE56BB-D4DA-4E04-B8F9-EF617E260E6E}" destId="{7A3544ED-9696-46BC-A09D-790E7403F7B6}" srcOrd="0" destOrd="0" presId="urn:microsoft.com/office/officeart/2009/3/layout/StepUpProcess"/>
    <dgm:cxn modelId="{78488D89-52C5-46AD-ACCB-A7DAA45488CB}" type="presParOf" srcId="{89CE56BB-D4DA-4E04-B8F9-EF617E260E6E}" destId="{518F0806-1FBF-45D9-B66C-095A048EF7C1}" srcOrd="1" destOrd="0" presId="urn:microsoft.com/office/officeart/2009/3/layout/StepUpProcess"/>
    <dgm:cxn modelId="{6D1E4FBC-4A0F-4C47-85B0-8C4586774C93}" type="presParOf" srcId="{89CE56BB-D4DA-4E04-B8F9-EF617E260E6E}" destId="{C6740BAB-2B56-4F13-9316-7EF243CA748D}" srcOrd="2" destOrd="0" presId="urn:microsoft.com/office/officeart/2009/3/layout/StepUpProcess"/>
    <dgm:cxn modelId="{35F8BDC2-F048-434A-824D-590717428584}" type="presParOf" srcId="{1F20A358-981A-410E-A8F9-F8A56C89FB53}" destId="{8CF98D08-6800-4798-8D92-BF2991457FE4}" srcOrd="5" destOrd="0" presId="urn:microsoft.com/office/officeart/2009/3/layout/StepUpProcess"/>
    <dgm:cxn modelId="{253CABBA-A178-4E5A-B421-67D89B351E87}" type="presParOf" srcId="{8CF98D08-6800-4798-8D92-BF2991457FE4}" destId="{09737AE5-AAA9-44AE-989E-663EFEA3E605}" srcOrd="0" destOrd="0" presId="urn:microsoft.com/office/officeart/2009/3/layout/StepUpProcess"/>
    <dgm:cxn modelId="{26531201-42BA-459C-B76D-9399FFA28443}" type="presParOf" srcId="{1F20A358-981A-410E-A8F9-F8A56C89FB53}" destId="{E87EC181-7366-450A-BE2E-0889441CE61A}" srcOrd="6" destOrd="0" presId="urn:microsoft.com/office/officeart/2009/3/layout/StepUpProcess"/>
    <dgm:cxn modelId="{C2545514-25CA-4844-8578-C3AF33D811F8}" type="presParOf" srcId="{E87EC181-7366-450A-BE2E-0889441CE61A}" destId="{7AEDDE31-0D57-47A8-B228-3B70DB455BC3}" srcOrd="0" destOrd="0" presId="urn:microsoft.com/office/officeart/2009/3/layout/StepUpProcess"/>
    <dgm:cxn modelId="{F9053281-C343-48AA-8A6A-F46541E1B2B2}" type="presParOf" srcId="{E87EC181-7366-450A-BE2E-0889441CE61A}" destId="{645AA59B-B383-4C4C-9961-801C6CBE426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DE2B66-C363-4B07-86AE-796C1D4F37C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3F335F-D561-4A4E-97BA-22E1685117A5}">
      <dgm:prSet phldrT="[Texto]"/>
      <dgm:spPr/>
      <dgm:t>
        <a:bodyPr/>
        <a:lstStyle/>
        <a:p>
          <a:r>
            <a:rPr lang="pt-BR" b="1" dirty="0">
              <a:latin typeface="Roboto" panose="02000000000000000000" pitchFamily="2" charset="0"/>
              <a:ea typeface="Roboto" panose="02000000000000000000" pitchFamily="2" charset="0"/>
            </a:rPr>
            <a:t>Consequências das Cruzadas</a:t>
          </a:r>
        </a:p>
      </dgm:t>
    </dgm:pt>
    <dgm:pt modelId="{69263E1C-B4CC-4161-AE05-C769E0AB6906}" type="parTrans" cxnId="{B8ACA1A9-C98B-40CE-BF8C-B5CF7981B983}">
      <dgm:prSet/>
      <dgm:spPr/>
      <dgm:t>
        <a:bodyPr/>
        <a:lstStyle/>
        <a:p>
          <a:endParaRPr lang="pt-BR"/>
        </a:p>
      </dgm:t>
    </dgm:pt>
    <dgm:pt modelId="{8C0C348F-364B-429E-B765-4F362EF086EF}" type="sibTrans" cxnId="{B8ACA1A9-C98B-40CE-BF8C-B5CF7981B983}">
      <dgm:prSet/>
      <dgm:spPr/>
      <dgm:t>
        <a:bodyPr/>
        <a:lstStyle/>
        <a:p>
          <a:endParaRPr lang="pt-BR"/>
        </a:p>
      </dgm:t>
    </dgm:pt>
    <dgm:pt modelId="{03BB0E5F-2D32-43AB-BD57-351D7C99A114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Aumento do Comércio entre o Ocidente e o Oriente</a:t>
          </a:r>
        </a:p>
      </dgm:t>
    </dgm:pt>
    <dgm:pt modelId="{EEF2C5B8-06FE-4B9D-BE54-A73E6786E4DB}" type="parTrans" cxnId="{D0090E57-CE5A-4A38-9BBE-086B714A3C81}">
      <dgm:prSet/>
      <dgm:spPr/>
      <dgm:t>
        <a:bodyPr/>
        <a:lstStyle/>
        <a:p>
          <a:endParaRPr lang="pt-BR"/>
        </a:p>
      </dgm:t>
    </dgm:pt>
    <dgm:pt modelId="{CA86D0E2-C809-4332-B0A4-F1E29E80B633}" type="sibTrans" cxnId="{D0090E57-CE5A-4A38-9BBE-086B714A3C81}">
      <dgm:prSet/>
      <dgm:spPr/>
      <dgm:t>
        <a:bodyPr/>
        <a:lstStyle/>
        <a:p>
          <a:endParaRPr lang="pt-BR"/>
        </a:p>
      </dgm:t>
    </dgm:pt>
    <dgm:pt modelId="{1A941B34-52B4-4633-9FE7-2FDE2D10CD45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Enriquecimento comercial e urbano</a:t>
          </a:r>
        </a:p>
      </dgm:t>
    </dgm:pt>
    <dgm:pt modelId="{92D015ED-9680-4F17-85D6-D8FB9A394F87}" type="parTrans" cxnId="{4B92CF3C-2D7A-43BB-ACBF-98925C4CB4B8}">
      <dgm:prSet/>
      <dgm:spPr/>
      <dgm:t>
        <a:bodyPr/>
        <a:lstStyle/>
        <a:p>
          <a:endParaRPr lang="pt-BR"/>
        </a:p>
      </dgm:t>
    </dgm:pt>
    <dgm:pt modelId="{5A2A22B2-9459-458D-8167-86970C907AD2}" type="sibTrans" cxnId="{4B92CF3C-2D7A-43BB-ACBF-98925C4CB4B8}">
      <dgm:prSet/>
      <dgm:spPr/>
      <dgm:t>
        <a:bodyPr/>
        <a:lstStyle/>
        <a:p>
          <a:endParaRPr lang="pt-BR"/>
        </a:p>
      </dgm:t>
    </dgm:pt>
    <dgm:pt modelId="{77043186-D95E-4543-A128-BBDC25A9CA1F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Participação da Europa nas rotas comerciais do Mediterrâneo</a:t>
          </a:r>
        </a:p>
      </dgm:t>
    </dgm:pt>
    <dgm:pt modelId="{9388DE72-05C6-4556-A80B-B9CF759E7618}" type="parTrans" cxnId="{474F6F8F-F062-4655-9E7C-B726829F0B4B}">
      <dgm:prSet/>
      <dgm:spPr/>
      <dgm:t>
        <a:bodyPr/>
        <a:lstStyle/>
        <a:p>
          <a:endParaRPr lang="pt-BR"/>
        </a:p>
      </dgm:t>
    </dgm:pt>
    <dgm:pt modelId="{92B41A1C-C8A5-4052-A0ED-C037516F3509}" type="sibTrans" cxnId="{474F6F8F-F062-4655-9E7C-B726829F0B4B}">
      <dgm:prSet/>
      <dgm:spPr/>
      <dgm:t>
        <a:bodyPr/>
        <a:lstStyle/>
        <a:p>
          <a:endParaRPr lang="pt-BR"/>
        </a:p>
      </dgm:t>
    </dgm:pt>
    <dgm:pt modelId="{133430C9-4922-4107-AB29-A1AA2BBDC4B1}">
      <dgm:prSet phldrT="[Texto]"/>
      <dgm:spPr/>
      <dgm:t>
        <a:bodyPr/>
        <a:lstStyle/>
        <a:p>
          <a:r>
            <a:rPr lang="pt-BR" dirty="0">
              <a:latin typeface="Roboto" panose="02000000000000000000" pitchFamily="2" charset="0"/>
              <a:ea typeface="Roboto" panose="02000000000000000000" pitchFamily="2" charset="0"/>
            </a:rPr>
            <a:t>Enfraquecimento da nobreza guerreira</a:t>
          </a:r>
        </a:p>
      </dgm:t>
    </dgm:pt>
    <dgm:pt modelId="{23564063-2F86-4A18-8608-A747FCE38491}" type="parTrans" cxnId="{A39A27E8-FB18-47C1-91F4-04249583B13F}">
      <dgm:prSet/>
      <dgm:spPr/>
      <dgm:t>
        <a:bodyPr/>
        <a:lstStyle/>
        <a:p>
          <a:endParaRPr lang="pt-BR"/>
        </a:p>
      </dgm:t>
    </dgm:pt>
    <dgm:pt modelId="{F99E8BB7-068E-4A02-AB68-801FBD59F98F}" type="sibTrans" cxnId="{A39A27E8-FB18-47C1-91F4-04249583B13F}">
      <dgm:prSet/>
      <dgm:spPr/>
      <dgm:t>
        <a:bodyPr/>
        <a:lstStyle/>
        <a:p>
          <a:endParaRPr lang="pt-BR"/>
        </a:p>
      </dgm:t>
    </dgm:pt>
    <dgm:pt modelId="{98126EF9-0609-4428-A72C-5AF813FA9AF7}" type="pres">
      <dgm:prSet presAssocID="{0FDE2B66-C363-4B07-86AE-796C1D4F37C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F5AE68-56A7-43E9-B2D3-4FBE4D3836DF}" type="pres">
      <dgm:prSet presAssocID="{0FDE2B66-C363-4B07-86AE-796C1D4F37CD}" presName="matrix" presStyleCnt="0"/>
      <dgm:spPr/>
    </dgm:pt>
    <dgm:pt modelId="{473B7392-E45D-4DCC-9595-7FA80D4D7377}" type="pres">
      <dgm:prSet presAssocID="{0FDE2B66-C363-4B07-86AE-796C1D4F37CD}" presName="tile1" presStyleLbl="node1" presStyleIdx="0" presStyleCnt="4"/>
      <dgm:spPr/>
    </dgm:pt>
    <dgm:pt modelId="{30D761E7-E597-4D54-865E-66D453DCA51D}" type="pres">
      <dgm:prSet presAssocID="{0FDE2B66-C363-4B07-86AE-796C1D4F37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C324F8-C629-4FA2-A0DE-4E75B86A8B0A}" type="pres">
      <dgm:prSet presAssocID="{0FDE2B66-C363-4B07-86AE-796C1D4F37CD}" presName="tile2" presStyleLbl="node1" presStyleIdx="1" presStyleCnt="4"/>
      <dgm:spPr/>
    </dgm:pt>
    <dgm:pt modelId="{1E99DBE0-A116-4E02-A3E0-15365FBA7694}" type="pres">
      <dgm:prSet presAssocID="{0FDE2B66-C363-4B07-86AE-796C1D4F37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277AB5-8256-4799-905B-88C03792C448}" type="pres">
      <dgm:prSet presAssocID="{0FDE2B66-C363-4B07-86AE-796C1D4F37CD}" presName="tile3" presStyleLbl="node1" presStyleIdx="2" presStyleCnt="4"/>
      <dgm:spPr/>
    </dgm:pt>
    <dgm:pt modelId="{389014B6-75E5-4B1F-8C2A-F7406176139D}" type="pres">
      <dgm:prSet presAssocID="{0FDE2B66-C363-4B07-86AE-796C1D4F37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ED70ED-96E6-48CA-A630-DAB710511E5E}" type="pres">
      <dgm:prSet presAssocID="{0FDE2B66-C363-4B07-86AE-796C1D4F37CD}" presName="tile4" presStyleLbl="node1" presStyleIdx="3" presStyleCnt="4"/>
      <dgm:spPr/>
    </dgm:pt>
    <dgm:pt modelId="{2526788A-3156-4390-B5B1-330647DD96CD}" type="pres">
      <dgm:prSet presAssocID="{0FDE2B66-C363-4B07-86AE-796C1D4F37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B3EADC0-3291-4113-9004-79A5415A8B82}" type="pres">
      <dgm:prSet presAssocID="{0FDE2B66-C363-4B07-86AE-796C1D4F37C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7BD2231-0C6F-47CA-AE18-13A54F120795}" type="presOf" srcId="{0FDE2B66-C363-4B07-86AE-796C1D4F37CD}" destId="{98126EF9-0609-4428-A72C-5AF813FA9AF7}" srcOrd="0" destOrd="0" presId="urn:microsoft.com/office/officeart/2005/8/layout/matrix1"/>
    <dgm:cxn modelId="{4B92CF3C-2D7A-43BB-ACBF-98925C4CB4B8}" srcId="{F43F335F-D561-4A4E-97BA-22E1685117A5}" destId="{1A941B34-52B4-4633-9FE7-2FDE2D10CD45}" srcOrd="1" destOrd="0" parTransId="{92D015ED-9680-4F17-85D6-D8FB9A394F87}" sibTransId="{5A2A22B2-9459-458D-8167-86970C907AD2}"/>
    <dgm:cxn modelId="{6732C13D-552D-41FE-85F4-8A4726C6221F}" type="presOf" srcId="{77043186-D95E-4543-A128-BBDC25A9CA1F}" destId="{389014B6-75E5-4B1F-8C2A-F7406176139D}" srcOrd="1" destOrd="0" presId="urn:microsoft.com/office/officeart/2005/8/layout/matrix1"/>
    <dgm:cxn modelId="{9FAE0761-E4F7-48DF-8353-C1DD052B6237}" type="presOf" srcId="{03BB0E5F-2D32-43AB-BD57-351D7C99A114}" destId="{473B7392-E45D-4DCC-9595-7FA80D4D7377}" srcOrd="0" destOrd="0" presId="urn:microsoft.com/office/officeart/2005/8/layout/matrix1"/>
    <dgm:cxn modelId="{FE2A5B45-FE7C-464E-B22E-1A63F3A12677}" type="presOf" srcId="{03BB0E5F-2D32-43AB-BD57-351D7C99A114}" destId="{30D761E7-E597-4D54-865E-66D453DCA51D}" srcOrd="1" destOrd="0" presId="urn:microsoft.com/office/officeart/2005/8/layout/matrix1"/>
    <dgm:cxn modelId="{C7D96074-1A22-4A84-B757-7C429E13F1C2}" type="presOf" srcId="{133430C9-4922-4107-AB29-A1AA2BBDC4B1}" destId="{EDED70ED-96E6-48CA-A630-DAB710511E5E}" srcOrd="0" destOrd="0" presId="urn:microsoft.com/office/officeart/2005/8/layout/matrix1"/>
    <dgm:cxn modelId="{D0090E57-CE5A-4A38-9BBE-086B714A3C81}" srcId="{F43F335F-D561-4A4E-97BA-22E1685117A5}" destId="{03BB0E5F-2D32-43AB-BD57-351D7C99A114}" srcOrd="0" destOrd="0" parTransId="{EEF2C5B8-06FE-4B9D-BE54-A73E6786E4DB}" sibTransId="{CA86D0E2-C809-4332-B0A4-F1E29E80B633}"/>
    <dgm:cxn modelId="{8812AC82-85BE-46D9-862A-1DA7C5B6A2B7}" type="presOf" srcId="{77043186-D95E-4543-A128-BBDC25A9CA1F}" destId="{E0277AB5-8256-4799-905B-88C03792C448}" srcOrd="0" destOrd="0" presId="urn:microsoft.com/office/officeart/2005/8/layout/matrix1"/>
    <dgm:cxn modelId="{474F6F8F-F062-4655-9E7C-B726829F0B4B}" srcId="{F43F335F-D561-4A4E-97BA-22E1685117A5}" destId="{77043186-D95E-4543-A128-BBDC25A9CA1F}" srcOrd="2" destOrd="0" parTransId="{9388DE72-05C6-4556-A80B-B9CF759E7618}" sibTransId="{92B41A1C-C8A5-4052-A0ED-C037516F3509}"/>
    <dgm:cxn modelId="{B8ACA1A9-C98B-40CE-BF8C-B5CF7981B983}" srcId="{0FDE2B66-C363-4B07-86AE-796C1D4F37CD}" destId="{F43F335F-D561-4A4E-97BA-22E1685117A5}" srcOrd="0" destOrd="0" parTransId="{69263E1C-B4CC-4161-AE05-C769E0AB6906}" sibTransId="{8C0C348F-364B-429E-B765-4F362EF086EF}"/>
    <dgm:cxn modelId="{A36C76B4-E686-4922-9F42-46899CBAEA70}" type="presOf" srcId="{133430C9-4922-4107-AB29-A1AA2BBDC4B1}" destId="{2526788A-3156-4390-B5B1-330647DD96CD}" srcOrd="1" destOrd="0" presId="urn:microsoft.com/office/officeart/2005/8/layout/matrix1"/>
    <dgm:cxn modelId="{BABE84BE-D361-4CCD-9309-5B97E8BCE4F4}" type="presOf" srcId="{F43F335F-D561-4A4E-97BA-22E1685117A5}" destId="{5B3EADC0-3291-4113-9004-79A5415A8B82}" srcOrd="0" destOrd="0" presId="urn:microsoft.com/office/officeart/2005/8/layout/matrix1"/>
    <dgm:cxn modelId="{1C44F4BF-B663-480B-9902-421E5F8C8DD9}" type="presOf" srcId="{1A941B34-52B4-4633-9FE7-2FDE2D10CD45}" destId="{22C324F8-C629-4FA2-A0DE-4E75B86A8B0A}" srcOrd="0" destOrd="0" presId="urn:microsoft.com/office/officeart/2005/8/layout/matrix1"/>
    <dgm:cxn modelId="{FFB495C1-D2AD-4DBD-8999-0376CEADFA72}" type="presOf" srcId="{1A941B34-52B4-4633-9FE7-2FDE2D10CD45}" destId="{1E99DBE0-A116-4E02-A3E0-15365FBA7694}" srcOrd="1" destOrd="0" presId="urn:microsoft.com/office/officeart/2005/8/layout/matrix1"/>
    <dgm:cxn modelId="{A39A27E8-FB18-47C1-91F4-04249583B13F}" srcId="{F43F335F-D561-4A4E-97BA-22E1685117A5}" destId="{133430C9-4922-4107-AB29-A1AA2BBDC4B1}" srcOrd="3" destOrd="0" parTransId="{23564063-2F86-4A18-8608-A747FCE38491}" sibTransId="{F99E8BB7-068E-4A02-AB68-801FBD59F98F}"/>
    <dgm:cxn modelId="{E12BDD2C-8F15-4A65-B7A9-BF980CB9A728}" type="presParOf" srcId="{98126EF9-0609-4428-A72C-5AF813FA9AF7}" destId="{DEF5AE68-56A7-43E9-B2D3-4FBE4D3836DF}" srcOrd="0" destOrd="0" presId="urn:microsoft.com/office/officeart/2005/8/layout/matrix1"/>
    <dgm:cxn modelId="{063041F3-9324-4ECA-8619-921452B03F8B}" type="presParOf" srcId="{DEF5AE68-56A7-43E9-B2D3-4FBE4D3836DF}" destId="{473B7392-E45D-4DCC-9595-7FA80D4D7377}" srcOrd="0" destOrd="0" presId="urn:microsoft.com/office/officeart/2005/8/layout/matrix1"/>
    <dgm:cxn modelId="{5AE73F27-175B-4B00-AB9C-66FCD99E1672}" type="presParOf" srcId="{DEF5AE68-56A7-43E9-B2D3-4FBE4D3836DF}" destId="{30D761E7-E597-4D54-865E-66D453DCA51D}" srcOrd="1" destOrd="0" presId="urn:microsoft.com/office/officeart/2005/8/layout/matrix1"/>
    <dgm:cxn modelId="{07022733-E02D-462B-A1E5-AD97EFA0E43E}" type="presParOf" srcId="{DEF5AE68-56A7-43E9-B2D3-4FBE4D3836DF}" destId="{22C324F8-C629-4FA2-A0DE-4E75B86A8B0A}" srcOrd="2" destOrd="0" presId="urn:microsoft.com/office/officeart/2005/8/layout/matrix1"/>
    <dgm:cxn modelId="{05318994-3A72-4C23-B0F9-39FA656D28AD}" type="presParOf" srcId="{DEF5AE68-56A7-43E9-B2D3-4FBE4D3836DF}" destId="{1E99DBE0-A116-4E02-A3E0-15365FBA7694}" srcOrd="3" destOrd="0" presId="urn:microsoft.com/office/officeart/2005/8/layout/matrix1"/>
    <dgm:cxn modelId="{BE29DBE4-CB94-41E1-981C-8890F47621D7}" type="presParOf" srcId="{DEF5AE68-56A7-43E9-B2D3-4FBE4D3836DF}" destId="{E0277AB5-8256-4799-905B-88C03792C448}" srcOrd="4" destOrd="0" presId="urn:microsoft.com/office/officeart/2005/8/layout/matrix1"/>
    <dgm:cxn modelId="{89232B15-0AA9-49E2-9884-2E1207F1FCA9}" type="presParOf" srcId="{DEF5AE68-56A7-43E9-B2D3-4FBE4D3836DF}" destId="{389014B6-75E5-4B1F-8C2A-F7406176139D}" srcOrd="5" destOrd="0" presId="urn:microsoft.com/office/officeart/2005/8/layout/matrix1"/>
    <dgm:cxn modelId="{4EB61A0B-4DD8-442E-9080-D2BA61E8E34F}" type="presParOf" srcId="{DEF5AE68-56A7-43E9-B2D3-4FBE4D3836DF}" destId="{EDED70ED-96E6-48CA-A630-DAB710511E5E}" srcOrd="6" destOrd="0" presId="urn:microsoft.com/office/officeart/2005/8/layout/matrix1"/>
    <dgm:cxn modelId="{9B0006F7-933D-44A7-B075-29E950731455}" type="presParOf" srcId="{DEF5AE68-56A7-43E9-B2D3-4FBE4D3836DF}" destId="{2526788A-3156-4390-B5B1-330647DD96CD}" srcOrd="7" destOrd="0" presId="urn:microsoft.com/office/officeart/2005/8/layout/matrix1"/>
    <dgm:cxn modelId="{980DE55B-D75E-4A19-B31C-715032B38C3A}" type="presParOf" srcId="{98126EF9-0609-4428-A72C-5AF813FA9AF7}" destId="{5B3EADC0-3291-4113-9004-79A5415A8B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7FD00-B49B-4AFE-B939-F7AD960CE3E7}" type="doc">
      <dgm:prSet loTypeId="urn:microsoft.com/office/officeart/2008/layout/Square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E5BDACE9-3D1F-4EF8-80A0-087E3CCB540B}">
      <dgm:prSet phldrT="[Texto]" custT="1"/>
      <dgm:spPr/>
      <dgm:t>
        <a:bodyPr/>
        <a:lstStyle/>
        <a:p>
          <a:r>
            <a:rPr lang="pt-BR" sz="2500" b="1" dirty="0">
              <a:latin typeface="Roboto" pitchFamily="2" charset="0"/>
              <a:ea typeface="Roboto" pitchFamily="2" charset="0"/>
            </a:rPr>
            <a:t>Fome: crise ocorrida entre 1315 e 1317 </a:t>
          </a:r>
        </a:p>
      </dgm:t>
    </dgm:pt>
    <dgm:pt modelId="{A2884DAB-D47E-4F3A-9D9F-E98EC3CA52A4}" type="parTrans" cxnId="{8A337FCD-336C-46D1-ACDB-F9888D3B30C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0DF0539-2F6C-4C61-9C13-AB8D335B1707}" type="sibTrans" cxnId="{8A337FCD-336C-46D1-ACDB-F9888D3B30CD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413F7239-B6DF-4789-AE7A-9B7F229D11FB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Oferta de alimento insuficiente. </a:t>
          </a:r>
        </a:p>
      </dgm:t>
    </dgm:pt>
    <dgm:pt modelId="{5E67FD52-316B-488E-A4E4-420F8694B255}" type="parTrans" cxnId="{772E0645-43E6-4829-999B-4D00A90E1023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EADA5ED1-6785-4D71-A851-CEF39077E3D4}" type="sibTrans" cxnId="{772E0645-43E6-4829-999B-4D00A90E1023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4C03349-3D22-4ECF-BCF1-139C52BEC638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Chuvas torrenciais. </a:t>
          </a:r>
        </a:p>
      </dgm:t>
    </dgm:pt>
    <dgm:pt modelId="{10E50E1F-8E78-44B5-85C6-4AA5EE05BF16}" type="parTrans" cxnId="{E347CF05-D35A-4172-ACDB-DDE52C77A6E1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D8EC901A-F7EC-4747-8BA2-58DEBDFCB54E}" type="sibTrans" cxnId="{E347CF05-D35A-4172-ACDB-DDE52C77A6E1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A5E39247-942D-4BAD-A7CD-0A3A3309629D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Más colheitas. </a:t>
          </a:r>
        </a:p>
      </dgm:t>
    </dgm:pt>
    <dgm:pt modelId="{50C2F156-AB3D-49D7-867D-61D36DCD7DE0}" type="parTrans" cxnId="{38FE0025-F3F3-4505-9FA6-6E225020FAA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3D9CA49B-1FF2-4A2C-BA4C-A4B5AC93FE97}" type="sibTrans" cxnId="{38FE0025-F3F3-4505-9FA6-6E225020FAA6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D2CCAAD-0FDE-4440-BDE5-5759C04B2B13}">
      <dgm:prSet phldrT="[Texto]" custT="1"/>
      <dgm:spPr/>
      <dgm:t>
        <a:bodyPr/>
        <a:lstStyle/>
        <a:p>
          <a:r>
            <a:rPr lang="pt-BR" sz="2500" b="1" dirty="0">
              <a:latin typeface="Roboto" pitchFamily="2" charset="0"/>
              <a:ea typeface="Roboto" pitchFamily="2" charset="0"/>
            </a:rPr>
            <a:t>Epidemia: crise ocorrida entre 1347 e 1350 </a:t>
          </a:r>
        </a:p>
      </dgm:t>
    </dgm:pt>
    <dgm:pt modelId="{C6416732-5C47-42B0-8EB8-B3F2A5B4325B}" type="parTrans" cxnId="{7487784D-CDE7-4FEF-8AB3-FDF26CF85CE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0E5E7202-6C56-4547-9FD2-97E2DFE3614E}" type="sibTrans" cxnId="{7487784D-CDE7-4FEF-8AB3-FDF26CF85CE9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F63BA15D-41C7-415C-AE62-CA68866B057A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Péssimas condições de higiene. </a:t>
          </a:r>
        </a:p>
      </dgm:t>
    </dgm:pt>
    <dgm:pt modelId="{71E251DB-793A-4178-843F-8261F99E5C3E}" type="parTrans" cxnId="{DC5312A7-507C-426F-AB4C-E7007353129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CDC18525-FE1E-4CBB-A58B-20FE9F818F7C}" type="sibTrans" cxnId="{DC5312A7-507C-426F-AB4C-E7007353129F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9C0C9B0A-6676-4E7B-BB01-D8096F8BC996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Ausência de esgoto e de coleta de lixo. </a:t>
          </a:r>
        </a:p>
      </dgm:t>
    </dgm:pt>
    <dgm:pt modelId="{B16E47AD-FDAA-4A21-86CF-1EB29C5C60BE}" type="parTrans" cxnId="{DC2E291A-BAFA-4F3B-8596-2744CD74AB1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70B936AA-99A2-49EB-9905-AADF6251EE90}" type="sibTrans" cxnId="{DC2E291A-BAFA-4F3B-8596-2744CD74AB1B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2B12EDDA-59B5-4D2E-95BB-3781D376B13C}">
      <dgm:prSet phldrT="[Texto]"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Doença transmitida pela pulga dos ratos. </a:t>
          </a:r>
        </a:p>
      </dgm:t>
    </dgm:pt>
    <dgm:pt modelId="{1FDE28C3-F859-4B49-B4C4-E16A3138FC73}" type="parTrans" cxnId="{7A5BC858-7526-477F-B24E-65D63C171FB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B3A6888A-0146-4F7B-9753-86C4DAD8F905}" type="sibTrans" cxnId="{7A5BC858-7526-477F-B24E-65D63C171FBA}">
      <dgm:prSet/>
      <dgm:spPr/>
      <dgm:t>
        <a:bodyPr/>
        <a:lstStyle/>
        <a:p>
          <a:endParaRPr lang="pt-BR" sz="2500">
            <a:latin typeface="Roboto" pitchFamily="2" charset="0"/>
            <a:ea typeface="Roboto" pitchFamily="2" charset="0"/>
          </a:endParaRPr>
        </a:p>
      </dgm:t>
    </dgm:pt>
    <dgm:pt modelId="{8E3A9F21-3A55-451C-BE40-2D62DD6D1258}">
      <dgm:prSet custT="1"/>
      <dgm:spPr/>
      <dgm:t>
        <a:bodyPr/>
        <a:lstStyle/>
        <a:p>
          <a:r>
            <a:rPr lang="pt-BR" sz="2500" dirty="0">
              <a:latin typeface="Roboto" pitchFamily="2" charset="0"/>
              <a:ea typeface="Roboto" pitchFamily="2" charset="0"/>
            </a:rPr>
            <a:t>Áreas agrícolas usadas para criação de animais.</a:t>
          </a:r>
        </a:p>
      </dgm:t>
    </dgm:pt>
    <dgm:pt modelId="{D45C4B8D-AC5E-4AD6-BA44-B3E0387E4D34}" type="parTrans" cxnId="{4276B00B-8379-457C-9772-CF058349F68B}">
      <dgm:prSet/>
      <dgm:spPr/>
      <dgm:t>
        <a:bodyPr/>
        <a:lstStyle/>
        <a:p>
          <a:endParaRPr lang="pt-BR"/>
        </a:p>
      </dgm:t>
    </dgm:pt>
    <dgm:pt modelId="{FF1C522B-DBAC-4484-947B-BA502FAD04F3}" type="sibTrans" cxnId="{4276B00B-8379-457C-9772-CF058349F68B}">
      <dgm:prSet/>
      <dgm:spPr/>
      <dgm:t>
        <a:bodyPr/>
        <a:lstStyle/>
        <a:p>
          <a:endParaRPr lang="pt-BR"/>
        </a:p>
      </dgm:t>
    </dgm:pt>
    <dgm:pt modelId="{1CC4E44F-D33E-45C2-83D8-7DA7554C1FBC}" type="pres">
      <dgm:prSet presAssocID="{A997FD00-B49B-4AFE-B939-F7AD960CE3E7}" presName="layout" presStyleCnt="0">
        <dgm:presLayoutVars>
          <dgm:chMax/>
          <dgm:chPref/>
          <dgm:dir/>
          <dgm:resizeHandles/>
        </dgm:presLayoutVars>
      </dgm:prSet>
      <dgm:spPr/>
    </dgm:pt>
    <dgm:pt modelId="{3028DBDF-0DC7-4D5A-B547-EA785AC87520}" type="pres">
      <dgm:prSet presAssocID="{E5BDACE9-3D1F-4EF8-80A0-087E3CCB540B}" presName="root" presStyleCnt="0">
        <dgm:presLayoutVars>
          <dgm:chMax/>
          <dgm:chPref/>
        </dgm:presLayoutVars>
      </dgm:prSet>
      <dgm:spPr/>
    </dgm:pt>
    <dgm:pt modelId="{F7FAD5D5-15AE-4544-A8B4-AA5AA4D04511}" type="pres">
      <dgm:prSet presAssocID="{E5BDACE9-3D1F-4EF8-80A0-087E3CCB540B}" presName="rootComposite" presStyleCnt="0">
        <dgm:presLayoutVars/>
      </dgm:prSet>
      <dgm:spPr/>
    </dgm:pt>
    <dgm:pt modelId="{315D0331-79B6-47FE-90C1-F36C3F7EF4DB}" type="pres">
      <dgm:prSet presAssocID="{E5BDACE9-3D1F-4EF8-80A0-087E3CCB540B}" presName="ParentAccent" presStyleLbl="alignNode1" presStyleIdx="0" presStyleCnt="2"/>
      <dgm:spPr/>
    </dgm:pt>
    <dgm:pt modelId="{3B6C7302-58CF-4331-A704-4A3515BD49F7}" type="pres">
      <dgm:prSet presAssocID="{E5BDACE9-3D1F-4EF8-80A0-087E3CCB540B}" presName="ParentSmallAccent" presStyleLbl="fgAcc1" presStyleIdx="0" presStyleCnt="2"/>
      <dgm:spPr/>
    </dgm:pt>
    <dgm:pt modelId="{7CB20CBB-40BA-469C-953A-DED0201E40B7}" type="pres">
      <dgm:prSet presAssocID="{E5BDACE9-3D1F-4EF8-80A0-087E3CCB540B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244A0D09-3891-4DC2-A2A1-D1233D9F211A}" type="pres">
      <dgm:prSet presAssocID="{E5BDACE9-3D1F-4EF8-80A0-087E3CCB540B}" presName="childShape" presStyleCnt="0">
        <dgm:presLayoutVars>
          <dgm:chMax val="0"/>
          <dgm:chPref val="0"/>
        </dgm:presLayoutVars>
      </dgm:prSet>
      <dgm:spPr/>
    </dgm:pt>
    <dgm:pt modelId="{EA09C385-6CB1-4631-BB6F-C2DCEF9CE149}" type="pres">
      <dgm:prSet presAssocID="{413F7239-B6DF-4789-AE7A-9B7F229D11FB}" presName="childComposite" presStyleCnt="0">
        <dgm:presLayoutVars>
          <dgm:chMax val="0"/>
          <dgm:chPref val="0"/>
        </dgm:presLayoutVars>
      </dgm:prSet>
      <dgm:spPr/>
    </dgm:pt>
    <dgm:pt modelId="{938E9533-6C30-4FD8-AF00-33B685F05219}" type="pres">
      <dgm:prSet presAssocID="{413F7239-B6DF-4789-AE7A-9B7F229D11FB}" presName="ChildAccent" presStyleLbl="solidFgAcc1" presStyleIdx="0" presStyleCnt="7"/>
      <dgm:spPr/>
    </dgm:pt>
    <dgm:pt modelId="{72467A4E-76BD-4676-B36C-3D3DFFB9C18D}" type="pres">
      <dgm:prSet presAssocID="{413F7239-B6DF-4789-AE7A-9B7F229D11FB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5A36A124-670A-4450-BFCA-C5B0242E8206}" type="pres">
      <dgm:prSet presAssocID="{74C03349-3D22-4ECF-BCF1-139C52BEC638}" presName="childComposite" presStyleCnt="0">
        <dgm:presLayoutVars>
          <dgm:chMax val="0"/>
          <dgm:chPref val="0"/>
        </dgm:presLayoutVars>
      </dgm:prSet>
      <dgm:spPr/>
    </dgm:pt>
    <dgm:pt modelId="{5D081F21-F048-4188-B95B-C45FDA1F8E2E}" type="pres">
      <dgm:prSet presAssocID="{74C03349-3D22-4ECF-BCF1-139C52BEC638}" presName="ChildAccent" presStyleLbl="solidFgAcc1" presStyleIdx="1" presStyleCnt="7"/>
      <dgm:spPr/>
    </dgm:pt>
    <dgm:pt modelId="{504BA917-D6C0-4DF5-8FE6-2D4100249BB3}" type="pres">
      <dgm:prSet presAssocID="{74C03349-3D22-4ECF-BCF1-139C52BEC638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003A3D59-F6CC-4F6C-975E-374E1E9E3ECA}" type="pres">
      <dgm:prSet presAssocID="{A5E39247-942D-4BAD-A7CD-0A3A3309629D}" presName="childComposite" presStyleCnt="0">
        <dgm:presLayoutVars>
          <dgm:chMax val="0"/>
          <dgm:chPref val="0"/>
        </dgm:presLayoutVars>
      </dgm:prSet>
      <dgm:spPr/>
    </dgm:pt>
    <dgm:pt modelId="{2930FF5E-DE7D-41C1-AA3A-14EE90E3F9FC}" type="pres">
      <dgm:prSet presAssocID="{A5E39247-942D-4BAD-A7CD-0A3A3309629D}" presName="ChildAccent" presStyleLbl="solidFgAcc1" presStyleIdx="2" presStyleCnt="7"/>
      <dgm:spPr/>
    </dgm:pt>
    <dgm:pt modelId="{1E2809B1-A7A8-4667-A0F0-AA9498226CAA}" type="pres">
      <dgm:prSet presAssocID="{A5E39247-942D-4BAD-A7CD-0A3A3309629D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5E1E1B70-1DC6-45EC-A196-3B52FE6F7D9D}" type="pres">
      <dgm:prSet presAssocID="{8E3A9F21-3A55-451C-BE40-2D62DD6D1258}" presName="childComposite" presStyleCnt="0">
        <dgm:presLayoutVars>
          <dgm:chMax val="0"/>
          <dgm:chPref val="0"/>
        </dgm:presLayoutVars>
      </dgm:prSet>
      <dgm:spPr/>
    </dgm:pt>
    <dgm:pt modelId="{1FA7DE38-97F4-4B49-9985-ABD30163CC1C}" type="pres">
      <dgm:prSet presAssocID="{8E3A9F21-3A55-451C-BE40-2D62DD6D1258}" presName="ChildAccent" presStyleLbl="solidFgAcc1" presStyleIdx="3" presStyleCnt="7" custLinFactNeighborX="26661"/>
      <dgm:spPr/>
    </dgm:pt>
    <dgm:pt modelId="{F21E6F5E-8F9B-412A-A3B3-99FBE7F75350}" type="pres">
      <dgm:prSet presAssocID="{8E3A9F21-3A55-451C-BE40-2D62DD6D1258}" presName="Child" presStyleLbl="revTx" presStyleIdx="4" presStyleCnt="9" custScaleX="105642" custLinFactNeighborX="6665" custLinFactNeighborY="5031">
        <dgm:presLayoutVars>
          <dgm:chMax val="0"/>
          <dgm:chPref val="0"/>
          <dgm:bulletEnabled val="1"/>
        </dgm:presLayoutVars>
      </dgm:prSet>
      <dgm:spPr/>
    </dgm:pt>
    <dgm:pt modelId="{4DCFD01F-840D-4487-A695-4CA53131E23A}" type="pres">
      <dgm:prSet presAssocID="{CD2CCAAD-0FDE-4440-BDE5-5759C04B2B13}" presName="root" presStyleCnt="0">
        <dgm:presLayoutVars>
          <dgm:chMax/>
          <dgm:chPref/>
        </dgm:presLayoutVars>
      </dgm:prSet>
      <dgm:spPr/>
    </dgm:pt>
    <dgm:pt modelId="{D59B8B59-CCD6-4CDE-8006-84635089DAC7}" type="pres">
      <dgm:prSet presAssocID="{CD2CCAAD-0FDE-4440-BDE5-5759C04B2B13}" presName="rootComposite" presStyleCnt="0">
        <dgm:presLayoutVars/>
      </dgm:prSet>
      <dgm:spPr/>
    </dgm:pt>
    <dgm:pt modelId="{6EB7199D-173A-4A97-AE8F-D499DFD6C5EA}" type="pres">
      <dgm:prSet presAssocID="{CD2CCAAD-0FDE-4440-BDE5-5759C04B2B13}" presName="ParentAccent" presStyleLbl="alignNode1" presStyleIdx="1" presStyleCnt="2"/>
      <dgm:spPr/>
    </dgm:pt>
    <dgm:pt modelId="{1AA0B3CD-6628-4272-ADC2-F9FDDC54F36E}" type="pres">
      <dgm:prSet presAssocID="{CD2CCAAD-0FDE-4440-BDE5-5759C04B2B13}" presName="ParentSmallAccent" presStyleLbl="fgAcc1" presStyleIdx="1" presStyleCnt="2"/>
      <dgm:spPr/>
    </dgm:pt>
    <dgm:pt modelId="{D685EF04-6E25-4C1A-8CF8-0D60CAAA5264}" type="pres">
      <dgm:prSet presAssocID="{CD2CCAAD-0FDE-4440-BDE5-5759C04B2B13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9B5A54DE-E7D9-4851-B24B-EEFCF6EA6CDC}" type="pres">
      <dgm:prSet presAssocID="{CD2CCAAD-0FDE-4440-BDE5-5759C04B2B13}" presName="childShape" presStyleCnt="0">
        <dgm:presLayoutVars>
          <dgm:chMax val="0"/>
          <dgm:chPref val="0"/>
        </dgm:presLayoutVars>
      </dgm:prSet>
      <dgm:spPr/>
    </dgm:pt>
    <dgm:pt modelId="{4C38501F-7F44-48AC-AB6D-DAA691D1FD9C}" type="pres">
      <dgm:prSet presAssocID="{F63BA15D-41C7-415C-AE62-CA68866B057A}" presName="childComposite" presStyleCnt="0">
        <dgm:presLayoutVars>
          <dgm:chMax val="0"/>
          <dgm:chPref val="0"/>
        </dgm:presLayoutVars>
      </dgm:prSet>
      <dgm:spPr/>
    </dgm:pt>
    <dgm:pt modelId="{D7A038F0-051F-414B-98B2-546FAE0ADBBE}" type="pres">
      <dgm:prSet presAssocID="{F63BA15D-41C7-415C-AE62-CA68866B057A}" presName="ChildAccent" presStyleLbl="solidFgAcc1" presStyleIdx="4" presStyleCnt="7"/>
      <dgm:spPr/>
    </dgm:pt>
    <dgm:pt modelId="{4DD5E0A3-1DFC-42CC-AFAD-73E1783AB58B}" type="pres">
      <dgm:prSet presAssocID="{F63BA15D-41C7-415C-AE62-CA68866B057A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4DC825F9-BE2F-43B9-AAA9-3C6F8B90C0A6}" type="pres">
      <dgm:prSet presAssocID="{9C0C9B0A-6676-4E7B-BB01-D8096F8BC996}" presName="childComposite" presStyleCnt="0">
        <dgm:presLayoutVars>
          <dgm:chMax val="0"/>
          <dgm:chPref val="0"/>
        </dgm:presLayoutVars>
      </dgm:prSet>
      <dgm:spPr/>
    </dgm:pt>
    <dgm:pt modelId="{A924FA7A-B7FE-42F7-9F4E-E0E3DF2EDA65}" type="pres">
      <dgm:prSet presAssocID="{9C0C9B0A-6676-4E7B-BB01-D8096F8BC996}" presName="ChildAccent" presStyleLbl="solidFgAcc1" presStyleIdx="5" presStyleCnt="7"/>
      <dgm:spPr/>
    </dgm:pt>
    <dgm:pt modelId="{088B57EE-9727-4DB3-A5C7-3ECDE834C4A5}" type="pres">
      <dgm:prSet presAssocID="{9C0C9B0A-6676-4E7B-BB01-D8096F8BC996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F84C8440-2255-4146-BE07-8A909FEB66EC}" type="pres">
      <dgm:prSet presAssocID="{2B12EDDA-59B5-4D2E-95BB-3781D376B13C}" presName="childComposite" presStyleCnt="0">
        <dgm:presLayoutVars>
          <dgm:chMax val="0"/>
          <dgm:chPref val="0"/>
        </dgm:presLayoutVars>
      </dgm:prSet>
      <dgm:spPr/>
    </dgm:pt>
    <dgm:pt modelId="{436C73CC-A693-4D70-B665-C8662402A797}" type="pres">
      <dgm:prSet presAssocID="{2B12EDDA-59B5-4D2E-95BB-3781D376B13C}" presName="ChildAccent" presStyleLbl="solidFgAcc1" presStyleIdx="6" presStyleCnt="7"/>
      <dgm:spPr/>
    </dgm:pt>
    <dgm:pt modelId="{25F6C9D3-C362-4505-965C-D2B44F75E564}" type="pres">
      <dgm:prSet presAssocID="{2B12EDDA-59B5-4D2E-95BB-3781D376B13C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E347CF05-D35A-4172-ACDB-DDE52C77A6E1}" srcId="{E5BDACE9-3D1F-4EF8-80A0-087E3CCB540B}" destId="{74C03349-3D22-4ECF-BCF1-139C52BEC638}" srcOrd="1" destOrd="0" parTransId="{10E50E1F-8E78-44B5-85C6-4AA5EE05BF16}" sibTransId="{D8EC901A-F7EC-4747-8BA2-58DEBDFCB54E}"/>
    <dgm:cxn modelId="{4276B00B-8379-457C-9772-CF058349F68B}" srcId="{E5BDACE9-3D1F-4EF8-80A0-087E3CCB540B}" destId="{8E3A9F21-3A55-451C-BE40-2D62DD6D1258}" srcOrd="3" destOrd="0" parTransId="{D45C4B8D-AC5E-4AD6-BA44-B3E0387E4D34}" sibTransId="{FF1C522B-DBAC-4484-947B-BA502FAD04F3}"/>
    <dgm:cxn modelId="{DC2E291A-BAFA-4F3B-8596-2744CD74AB1B}" srcId="{CD2CCAAD-0FDE-4440-BDE5-5759C04B2B13}" destId="{9C0C9B0A-6676-4E7B-BB01-D8096F8BC996}" srcOrd="1" destOrd="0" parTransId="{B16E47AD-FDAA-4A21-86CF-1EB29C5C60BE}" sibTransId="{70B936AA-99A2-49EB-9905-AADF6251EE90}"/>
    <dgm:cxn modelId="{38FE0025-F3F3-4505-9FA6-6E225020FAA6}" srcId="{E5BDACE9-3D1F-4EF8-80A0-087E3CCB540B}" destId="{A5E39247-942D-4BAD-A7CD-0A3A3309629D}" srcOrd="2" destOrd="0" parTransId="{50C2F156-AB3D-49D7-867D-61D36DCD7DE0}" sibTransId="{3D9CA49B-1FF2-4A2C-BA4C-A4B5AC93FE97}"/>
    <dgm:cxn modelId="{DDCF6337-947F-4447-B7D3-7E369AC78824}" type="presOf" srcId="{CD2CCAAD-0FDE-4440-BDE5-5759C04B2B13}" destId="{D685EF04-6E25-4C1A-8CF8-0D60CAAA5264}" srcOrd="0" destOrd="0" presId="urn:microsoft.com/office/officeart/2008/layout/SquareAccentList"/>
    <dgm:cxn modelId="{C87D2E3B-9F69-4D15-BA98-F782EFD38D95}" type="presOf" srcId="{74C03349-3D22-4ECF-BCF1-139C52BEC638}" destId="{504BA917-D6C0-4DF5-8FE6-2D4100249BB3}" srcOrd="0" destOrd="0" presId="urn:microsoft.com/office/officeart/2008/layout/SquareAccentList"/>
    <dgm:cxn modelId="{772E0645-43E6-4829-999B-4D00A90E1023}" srcId="{E5BDACE9-3D1F-4EF8-80A0-087E3CCB540B}" destId="{413F7239-B6DF-4789-AE7A-9B7F229D11FB}" srcOrd="0" destOrd="0" parTransId="{5E67FD52-316B-488E-A4E4-420F8694B255}" sibTransId="{EADA5ED1-6785-4D71-A851-CEF39077E3D4}"/>
    <dgm:cxn modelId="{7487784D-CDE7-4FEF-8AB3-FDF26CF85CE9}" srcId="{A997FD00-B49B-4AFE-B939-F7AD960CE3E7}" destId="{CD2CCAAD-0FDE-4440-BDE5-5759C04B2B13}" srcOrd="1" destOrd="0" parTransId="{C6416732-5C47-42B0-8EB8-B3F2A5B4325B}" sibTransId="{0E5E7202-6C56-4547-9FD2-97E2DFE3614E}"/>
    <dgm:cxn modelId="{748C1754-1EC7-4518-9526-7ACEEA875AD8}" type="presOf" srcId="{A5E39247-942D-4BAD-A7CD-0A3A3309629D}" destId="{1E2809B1-A7A8-4667-A0F0-AA9498226CAA}" srcOrd="0" destOrd="0" presId="urn:microsoft.com/office/officeart/2008/layout/SquareAccentList"/>
    <dgm:cxn modelId="{7A5BC858-7526-477F-B24E-65D63C171FBA}" srcId="{CD2CCAAD-0FDE-4440-BDE5-5759C04B2B13}" destId="{2B12EDDA-59B5-4D2E-95BB-3781D376B13C}" srcOrd="2" destOrd="0" parTransId="{1FDE28C3-F859-4B49-B4C4-E16A3138FC73}" sibTransId="{B3A6888A-0146-4F7B-9753-86C4DAD8F905}"/>
    <dgm:cxn modelId="{CD7F0B86-7438-4921-B0D6-1C7CEEB29FDA}" type="presOf" srcId="{8E3A9F21-3A55-451C-BE40-2D62DD6D1258}" destId="{F21E6F5E-8F9B-412A-A3B3-99FBE7F75350}" srcOrd="0" destOrd="0" presId="urn:microsoft.com/office/officeart/2008/layout/SquareAccentList"/>
    <dgm:cxn modelId="{0CC81F86-6700-4762-BA49-76D65BE6D1AF}" type="presOf" srcId="{413F7239-B6DF-4789-AE7A-9B7F229D11FB}" destId="{72467A4E-76BD-4676-B36C-3D3DFFB9C18D}" srcOrd="0" destOrd="0" presId="urn:microsoft.com/office/officeart/2008/layout/SquareAccentList"/>
    <dgm:cxn modelId="{3213CC9A-8CE6-47EC-B732-74B4F9301B67}" type="presOf" srcId="{E5BDACE9-3D1F-4EF8-80A0-087E3CCB540B}" destId="{7CB20CBB-40BA-469C-953A-DED0201E40B7}" srcOrd="0" destOrd="0" presId="urn:microsoft.com/office/officeart/2008/layout/SquareAccentList"/>
    <dgm:cxn modelId="{DC5312A7-507C-426F-AB4C-E7007353129F}" srcId="{CD2CCAAD-0FDE-4440-BDE5-5759C04B2B13}" destId="{F63BA15D-41C7-415C-AE62-CA68866B057A}" srcOrd="0" destOrd="0" parTransId="{71E251DB-793A-4178-843F-8261F99E5C3E}" sibTransId="{CDC18525-FE1E-4CBB-A58B-20FE9F818F7C}"/>
    <dgm:cxn modelId="{F8D229B4-04E6-4598-8B69-C13B0959F61D}" type="presOf" srcId="{A997FD00-B49B-4AFE-B939-F7AD960CE3E7}" destId="{1CC4E44F-D33E-45C2-83D8-7DA7554C1FBC}" srcOrd="0" destOrd="0" presId="urn:microsoft.com/office/officeart/2008/layout/SquareAccentList"/>
    <dgm:cxn modelId="{A164A0BE-A2D3-4376-98D7-498702C6F986}" type="presOf" srcId="{9C0C9B0A-6676-4E7B-BB01-D8096F8BC996}" destId="{088B57EE-9727-4DB3-A5C7-3ECDE834C4A5}" srcOrd="0" destOrd="0" presId="urn:microsoft.com/office/officeart/2008/layout/SquareAccentList"/>
    <dgm:cxn modelId="{8A337FCD-336C-46D1-ACDB-F9888D3B30CD}" srcId="{A997FD00-B49B-4AFE-B939-F7AD960CE3E7}" destId="{E5BDACE9-3D1F-4EF8-80A0-087E3CCB540B}" srcOrd="0" destOrd="0" parTransId="{A2884DAB-D47E-4F3A-9D9F-E98EC3CA52A4}" sibTransId="{D0DF0539-2F6C-4C61-9C13-AB8D335B1707}"/>
    <dgm:cxn modelId="{9CB4C0D2-0F8B-49C2-BC92-143CD61F3A7B}" type="presOf" srcId="{2B12EDDA-59B5-4D2E-95BB-3781D376B13C}" destId="{25F6C9D3-C362-4505-965C-D2B44F75E564}" srcOrd="0" destOrd="0" presId="urn:microsoft.com/office/officeart/2008/layout/SquareAccentList"/>
    <dgm:cxn modelId="{9E8F24EE-536F-44AA-A409-7C53E2944710}" type="presOf" srcId="{F63BA15D-41C7-415C-AE62-CA68866B057A}" destId="{4DD5E0A3-1DFC-42CC-AFAD-73E1783AB58B}" srcOrd="0" destOrd="0" presId="urn:microsoft.com/office/officeart/2008/layout/SquareAccentList"/>
    <dgm:cxn modelId="{F62B96B6-E94F-480B-8030-462A319776CD}" type="presParOf" srcId="{1CC4E44F-D33E-45C2-83D8-7DA7554C1FBC}" destId="{3028DBDF-0DC7-4D5A-B547-EA785AC87520}" srcOrd="0" destOrd="0" presId="urn:microsoft.com/office/officeart/2008/layout/SquareAccentList"/>
    <dgm:cxn modelId="{146429F3-CF31-495F-A9A9-17DF30E6A1EC}" type="presParOf" srcId="{3028DBDF-0DC7-4D5A-B547-EA785AC87520}" destId="{F7FAD5D5-15AE-4544-A8B4-AA5AA4D04511}" srcOrd="0" destOrd="0" presId="urn:microsoft.com/office/officeart/2008/layout/SquareAccentList"/>
    <dgm:cxn modelId="{8C8E0FC1-97C9-47F8-824A-1D38625BA623}" type="presParOf" srcId="{F7FAD5D5-15AE-4544-A8B4-AA5AA4D04511}" destId="{315D0331-79B6-47FE-90C1-F36C3F7EF4DB}" srcOrd="0" destOrd="0" presId="urn:microsoft.com/office/officeart/2008/layout/SquareAccentList"/>
    <dgm:cxn modelId="{DD1CA07D-C4D5-478E-AC38-A90D088AC5ED}" type="presParOf" srcId="{F7FAD5D5-15AE-4544-A8B4-AA5AA4D04511}" destId="{3B6C7302-58CF-4331-A704-4A3515BD49F7}" srcOrd="1" destOrd="0" presId="urn:microsoft.com/office/officeart/2008/layout/SquareAccentList"/>
    <dgm:cxn modelId="{F2CB379B-2E21-48B2-AF16-5E71B48D8E90}" type="presParOf" srcId="{F7FAD5D5-15AE-4544-A8B4-AA5AA4D04511}" destId="{7CB20CBB-40BA-469C-953A-DED0201E40B7}" srcOrd="2" destOrd="0" presId="urn:microsoft.com/office/officeart/2008/layout/SquareAccentList"/>
    <dgm:cxn modelId="{2002B765-3E35-4550-A28F-7423CC37C2BD}" type="presParOf" srcId="{3028DBDF-0DC7-4D5A-B547-EA785AC87520}" destId="{244A0D09-3891-4DC2-A2A1-D1233D9F211A}" srcOrd="1" destOrd="0" presId="urn:microsoft.com/office/officeart/2008/layout/SquareAccentList"/>
    <dgm:cxn modelId="{143C4607-B5D3-40DF-A26F-E6D5B88DDC2A}" type="presParOf" srcId="{244A0D09-3891-4DC2-A2A1-D1233D9F211A}" destId="{EA09C385-6CB1-4631-BB6F-C2DCEF9CE149}" srcOrd="0" destOrd="0" presId="urn:microsoft.com/office/officeart/2008/layout/SquareAccentList"/>
    <dgm:cxn modelId="{9B7F8895-DE86-40BA-9036-C813428059EC}" type="presParOf" srcId="{EA09C385-6CB1-4631-BB6F-C2DCEF9CE149}" destId="{938E9533-6C30-4FD8-AF00-33B685F05219}" srcOrd="0" destOrd="0" presId="urn:microsoft.com/office/officeart/2008/layout/SquareAccentList"/>
    <dgm:cxn modelId="{3D999764-8D1D-4500-BAEF-6E7FA08294AE}" type="presParOf" srcId="{EA09C385-6CB1-4631-BB6F-C2DCEF9CE149}" destId="{72467A4E-76BD-4676-B36C-3D3DFFB9C18D}" srcOrd="1" destOrd="0" presId="urn:microsoft.com/office/officeart/2008/layout/SquareAccentList"/>
    <dgm:cxn modelId="{B94C1B60-E8AA-47D3-ABE5-F7EAE45EC5D3}" type="presParOf" srcId="{244A0D09-3891-4DC2-A2A1-D1233D9F211A}" destId="{5A36A124-670A-4450-BFCA-C5B0242E8206}" srcOrd="1" destOrd="0" presId="urn:microsoft.com/office/officeart/2008/layout/SquareAccentList"/>
    <dgm:cxn modelId="{52804B3D-71C4-41F2-B3C8-A6EDDE0A6A3F}" type="presParOf" srcId="{5A36A124-670A-4450-BFCA-C5B0242E8206}" destId="{5D081F21-F048-4188-B95B-C45FDA1F8E2E}" srcOrd="0" destOrd="0" presId="urn:microsoft.com/office/officeart/2008/layout/SquareAccentList"/>
    <dgm:cxn modelId="{3599B781-D14C-46D3-8255-A11946F09DFF}" type="presParOf" srcId="{5A36A124-670A-4450-BFCA-C5B0242E8206}" destId="{504BA917-D6C0-4DF5-8FE6-2D4100249BB3}" srcOrd="1" destOrd="0" presId="urn:microsoft.com/office/officeart/2008/layout/SquareAccentList"/>
    <dgm:cxn modelId="{D7BDF020-3B59-4A23-ACCE-4FCE3AA12686}" type="presParOf" srcId="{244A0D09-3891-4DC2-A2A1-D1233D9F211A}" destId="{003A3D59-F6CC-4F6C-975E-374E1E9E3ECA}" srcOrd="2" destOrd="0" presId="urn:microsoft.com/office/officeart/2008/layout/SquareAccentList"/>
    <dgm:cxn modelId="{7D901C89-08B5-4A14-A73D-DF735E404EF8}" type="presParOf" srcId="{003A3D59-F6CC-4F6C-975E-374E1E9E3ECA}" destId="{2930FF5E-DE7D-41C1-AA3A-14EE90E3F9FC}" srcOrd="0" destOrd="0" presId="urn:microsoft.com/office/officeart/2008/layout/SquareAccentList"/>
    <dgm:cxn modelId="{86C34B1C-A7FA-4534-8CC3-C6080CC336A1}" type="presParOf" srcId="{003A3D59-F6CC-4F6C-975E-374E1E9E3ECA}" destId="{1E2809B1-A7A8-4667-A0F0-AA9498226CAA}" srcOrd="1" destOrd="0" presId="urn:microsoft.com/office/officeart/2008/layout/SquareAccentList"/>
    <dgm:cxn modelId="{7A4C0B92-4FE7-4A44-9AC5-3659DBB8F587}" type="presParOf" srcId="{244A0D09-3891-4DC2-A2A1-D1233D9F211A}" destId="{5E1E1B70-1DC6-45EC-A196-3B52FE6F7D9D}" srcOrd="3" destOrd="0" presId="urn:microsoft.com/office/officeart/2008/layout/SquareAccentList"/>
    <dgm:cxn modelId="{F2DC4FE1-5CDE-4ACC-A9D0-48C80FE4EF48}" type="presParOf" srcId="{5E1E1B70-1DC6-45EC-A196-3B52FE6F7D9D}" destId="{1FA7DE38-97F4-4B49-9985-ABD30163CC1C}" srcOrd="0" destOrd="0" presId="urn:microsoft.com/office/officeart/2008/layout/SquareAccentList"/>
    <dgm:cxn modelId="{C78CDD51-40E4-4685-BEFD-8E7ED4C58DD5}" type="presParOf" srcId="{5E1E1B70-1DC6-45EC-A196-3B52FE6F7D9D}" destId="{F21E6F5E-8F9B-412A-A3B3-99FBE7F75350}" srcOrd="1" destOrd="0" presId="urn:microsoft.com/office/officeart/2008/layout/SquareAccentList"/>
    <dgm:cxn modelId="{08FABCC0-06A5-48EC-B0B6-A14434E228F9}" type="presParOf" srcId="{1CC4E44F-D33E-45C2-83D8-7DA7554C1FBC}" destId="{4DCFD01F-840D-4487-A695-4CA53131E23A}" srcOrd="1" destOrd="0" presId="urn:microsoft.com/office/officeart/2008/layout/SquareAccentList"/>
    <dgm:cxn modelId="{08E3AC2C-1BFE-4700-8F4D-5E45ACE501F9}" type="presParOf" srcId="{4DCFD01F-840D-4487-A695-4CA53131E23A}" destId="{D59B8B59-CCD6-4CDE-8006-84635089DAC7}" srcOrd="0" destOrd="0" presId="urn:microsoft.com/office/officeart/2008/layout/SquareAccentList"/>
    <dgm:cxn modelId="{F57745EB-1239-4CB8-81D7-7FD7386A81D2}" type="presParOf" srcId="{D59B8B59-CCD6-4CDE-8006-84635089DAC7}" destId="{6EB7199D-173A-4A97-AE8F-D499DFD6C5EA}" srcOrd="0" destOrd="0" presId="urn:microsoft.com/office/officeart/2008/layout/SquareAccentList"/>
    <dgm:cxn modelId="{9B96CB44-3053-4799-830C-61E3BDEE36C5}" type="presParOf" srcId="{D59B8B59-CCD6-4CDE-8006-84635089DAC7}" destId="{1AA0B3CD-6628-4272-ADC2-F9FDDC54F36E}" srcOrd="1" destOrd="0" presId="urn:microsoft.com/office/officeart/2008/layout/SquareAccentList"/>
    <dgm:cxn modelId="{0A05CDF9-1319-4460-8A98-2F410356E837}" type="presParOf" srcId="{D59B8B59-CCD6-4CDE-8006-84635089DAC7}" destId="{D685EF04-6E25-4C1A-8CF8-0D60CAAA5264}" srcOrd="2" destOrd="0" presId="urn:microsoft.com/office/officeart/2008/layout/SquareAccentList"/>
    <dgm:cxn modelId="{261C7410-8D2A-43AB-BBD3-222BA610B0E9}" type="presParOf" srcId="{4DCFD01F-840D-4487-A695-4CA53131E23A}" destId="{9B5A54DE-E7D9-4851-B24B-EEFCF6EA6CDC}" srcOrd="1" destOrd="0" presId="urn:microsoft.com/office/officeart/2008/layout/SquareAccentList"/>
    <dgm:cxn modelId="{1524497E-E489-4B55-BB2F-8523AF7E0799}" type="presParOf" srcId="{9B5A54DE-E7D9-4851-B24B-EEFCF6EA6CDC}" destId="{4C38501F-7F44-48AC-AB6D-DAA691D1FD9C}" srcOrd="0" destOrd="0" presId="urn:microsoft.com/office/officeart/2008/layout/SquareAccentList"/>
    <dgm:cxn modelId="{EF181626-4D72-4686-B22D-ADB2F98BE75B}" type="presParOf" srcId="{4C38501F-7F44-48AC-AB6D-DAA691D1FD9C}" destId="{D7A038F0-051F-414B-98B2-546FAE0ADBBE}" srcOrd="0" destOrd="0" presId="urn:microsoft.com/office/officeart/2008/layout/SquareAccentList"/>
    <dgm:cxn modelId="{DE25CE2E-7E8F-4149-92DF-A9700A3A1A9C}" type="presParOf" srcId="{4C38501F-7F44-48AC-AB6D-DAA691D1FD9C}" destId="{4DD5E0A3-1DFC-42CC-AFAD-73E1783AB58B}" srcOrd="1" destOrd="0" presId="urn:microsoft.com/office/officeart/2008/layout/SquareAccentList"/>
    <dgm:cxn modelId="{51B7CE3D-70DD-480B-9347-B8847ACFAD51}" type="presParOf" srcId="{9B5A54DE-E7D9-4851-B24B-EEFCF6EA6CDC}" destId="{4DC825F9-BE2F-43B9-AAA9-3C6F8B90C0A6}" srcOrd="1" destOrd="0" presId="urn:microsoft.com/office/officeart/2008/layout/SquareAccentList"/>
    <dgm:cxn modelId="{E3793576-9E46-478E-908B-61DCBFDA65C7}" type="presParOf" srcId="{4DC825F9-BE2F-43B9-AAA9-3C6F8B90C0A6}" destId="{A924FA7A-B7FE-42F7-9F4E-E0E3DF2EDA65}" srcOrd="0" destOrd="0" presId="urn:microsoft.com/office/officeart/2008/layout/SquareAccentList"/>
    <dgm:cxn modelId="{BA93D108-0BDA-4D0A-B4BD-DD5EDEE74121}" type="presParOf" srcId="{4DC825F9-BE2F-43B9-AAA9-3C6F8B90C0A6}" destId="{088B57EE-9727-4DB3-A5C7-3ECDE834C4A5}" srcOrd="1" destOrd="0" presId="urn:microsoft.com/office/officeart/2008/layout/SquareAccentList"/>
    <dgm:cxn modelId="{B5C46BFB-09D6-4558-A97C-7D362D03C1DC}" type="presParOf" srcId="{9B5A54DE-E7D9-4851-B24B-EEFCF6EA6CDC}" destId="{F84C8440-2255-4146-BE07-8A909FEB66EC}" srcOrd="2" destOrd="0" presId="urn:microsoft.com/office/officeart/2008/layout/SquareAccentList"/>
    <dgm:cxn modelId="{641B6301-18BF-41E2-9FDF-61C6D5B5E0B7}" type="presParOf" srcId="{F84C8440-2255-4146-BE07-8A909FEB66EC}" destId="{436C73CC-A693-4D70-B665-C8662402A797}" srcOrd="0" destOrd="0" presId="urn:microsoft.com/office/officeart/2008/layout/SquareAccentList"/>
    <dgm:cxn modelId="{4C54F1FD-B173-453E-B8AF-BEDEEB7C93AB}" type="presParOf" srcId="{F84C8440-2255-4146-BE07-8A909FEB66EC}" destId="{25F6C9D3-C362-4505-965C-D2B44F75E56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E4111-0815-4BAB-B750-EF1BC0881B69}">
      <dsp:nvSpPr>
        <dsp:cNvPr id="0" name=""/>
        <dsp:cNvSpPr/>
      </dsp:nvSpPr>
      <dsp:spPr>
        <a:xfrm>
          <a:off x="5601933" y="1150229"/>
          <a:ext cx="3034829" cy="161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4829" y="0"/>
              </a:lnTo>
              <a:lnTo>
                <a:pt x="3034829" y="1619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7056B-6B4B-4CBA-8B54-4CB6F8533C71}">
      <dsp:nvSpPr>
        <dsp:cNvPr id="0" name=""/>
        <dsp:cNvSpPr/>
      </dsp:nvSpPr>
      <dsp:spPr>
        <a:xfrm>
          <a:off x="2670910" y="1150229"/>
          <a:ext cx="2931023" cy="161944"/>
        </a:xfrm>
        <a:custGeom>
          <a:avLst/>
          <a:gdLst/>
          <a:ahLst/>
          <a:cxnLst/>
          <a:rect l="0" t="0" r="0" b="0"/>
          <a:pathLst>
            <a:path>
              <a:moveTo>
                <a:pt x="2931023" y="0"/>
              </a:moveTo>
              <a:lnTo>
                <a:pt x="0" y="0"/>
              </a:lnTo>
              <a:lnTo>
                <a:pt x="0" y="1619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312E0-1267-443B-9A09-FE994AD6FFE3}">
      <dsp:nvSpPr>
        <dsp:cNvPr id="0" name=""/>
        <dsp:cNvSpPr/>
      </dsp:nvSpPr>
      <dsp:spPr>
        <a:xfrm>
          <a:off x="287954" y="0"/>
          <a:ext cx="10627959" cy="11502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Mudanças significativas pelas quais passou a Europa feudal a partir do século XI</a:t>
          </a:r>
        </a:p>
      </dsp:txBody>
      <dsp:txXfrm>
        <a:off x="287954" y="0"/>
        <a:ext cx="10627959" cy="1150229"/>
      </dsp:txXfrm>
    </dsp:sp>
    <dsp:sp modelId="{48E55A2F-9353-452B-9D77-9262779B75F2}">
      <dsp:nvSpPr>
        <dsp:cNvPr id="0" name=""/>
        <dsp:cNvSpPr/>
      </dsp:nvSpPr>
      <dsp:spPr>
        <a:xfrm>
          <a:off x="95979" y="1312173"/>
          <a:ext cx="5149861" cy="10953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Expansão da área de cultivo</a:t>
          </a:r>
        </a:p>
      </dsp:txBody>
      <dsp:txXfrm>
        <a:off x="95979" y="1312173"/>
        <a:ext cx="5149861" cy="1095348"/>
      </dsp:txXfrm>
    </dsp:sp>
    <dsp:sp modelId="{9ECC2507-9191-40C5-BA6D-201D01C099C5}">
      <dsp:nvSpPr>
        <dsp:cNvPr id="0" name=""/>
        <dsp:cNvSpPr/>
      </dsp:nvSpPr>
      <dsp:spPr>
        <a:xfrm>
          <a:off x="6061832" y="1312173"/>
          <a:ext cx="5149861" cy="10953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Inovações técnicas</a:t>
          </a:r>
        </a:p>
      </dsp:txBody>
      <dsp:txXfrm>
        <a:off x="6061832" y="1312173"/>
        <a:ext cx="5149861" cy="1095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C69C-F8EB-4119-A6DD-47DAC86B97D5}">
      <dsp:nvSpPr>
        <dsp:cNvPr id="0" name=""/>
        <dsp:cNvSpPr/>
      </dsp:nvSpPr>
      <dsp:spPr>
        <a:xfrm>
          <a:off x="5559025" y="1980219"/>
          <a:ext cx="496214" cy="1600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107" y="0"/>
              </a:lnTo>
              <a:lnTo>
                <a:pt x="248107" y="1600293"/>
              </a:lnTo>
              <a:lnTo>
                <a:pt x="496214" y="160029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C312F-63F5-45BA-AD18-06E0887F1C46}">
      <dsp:nvSpPr>
        <dsp:cNvPr id="0" name=""/>
        <dsp:cNvSpPr/>
      </dsp:nvSpPr>
      <dsp:spPr>
        <a:xfrm>
          <a:off x="5559025" y="1980219"/>
          <a:ext cx="496214" cy="53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107" y="0"/>
              </a:lnTo>
              <a:lnTo>
                <a:pt x="248107" y="533431"/>
              </a:lnTo>
              <a:lnTo>
                <a:pt x="496214" y="5334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244EA-ACCE-48CD-8A84-0DFACB420669}">
      <dsp:nvSpPr>
        <dsp:cNvPr id="0" name=""/>
        <dsp:cNvSpPr/>
      </dsp:nvSpPr>
      <dsp:spPr>
        <a:xfrm>
          <a:off x="5559025" y="1446788"/>
          <a:ext cx="496214" cy="533431"/>
        </a:xfrm>
        <a:custGeom>
          <a:avLst/>
          <a:gdLst/>
          <a:ahLst/>
          <a:cxnLst/>
          <a:rect l="0" t="0" r="0" b="0"/>
          <a:pathLst>
            <a:path>
              <a:moveTo>
                <a:pt x="0" y="533431"/>
              </a:moveTo>
              <a:lnTo>
                <a:pt x="248107" y="533431"/>
              </a:lnTo>
              <a:lnTo>
                <a:pt x="248107" y="0"/>
              </a:lnTo>
              <a:lnTo>
                <a:pt x="49621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0E3E8-F281-47DB-8A90-6D8B0FCBA723}">
      <dsp:nvSpPr>
        <dsp:cNvPr id="0" name=""/>
        <dsp:cNvSpPr/>
      </dsp:nvSpPr>
      <dsp:spPr>
        <a:xfrm>
          <a:off x="5559025" y="378363"/>
          <a:ext cx="496214" cy="1601855"/>
        </a:xfrm>
        <a:custGeom>
          <a:avLst/>
          <a:gdLst/>
          <a:ahLst/>
          <a:cxnLst/>
          <a:rect l="0" t="0" r="0" b="0"/>
          <a:pathLst>
            <a:path>
              <a:moveTo>
                <a:pt x="0" y="1601855"/>
              </a:moveTo>
              <a:lnTo>
                <a:pt x="248107" y="1601855"/>
              </a:lnTo>
              <a:lnTo>
                <a:pt x="248107" y="0"/>
              </a:lnTo>
              <a:lnTo>
                <a:pt x="49621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DA1A0-7CE0-490A-83F8-C1134C70BDE5}">
      <dsp:nvSpPr>
        <dsp:cNvPr id="0" name=""/>
        <dsp:cNvSpPr/>
      </dsp:nvSpPr>
      <dsp:spPr>
        <a:xfrm>
          <a:off x="974743" y="1601855"/>
          <a:ext cx="4584281" cy="75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Características</a:t>
          </a:r>
        </a:p>
      </dsp:txBody>
      <dsp:txXfrm>
        <a:off x="974743" y="1601855"/>
        <a:ext cx="4584281" cy="756727"/>
      </dsp:txXfrm>
    </dsp:sp>
    <dsp:sp modelId="{C5385DC0-31CD-41A5-94C7-F55F6EC7477C}">
      <dsp:nvSpPr>
        <dsp:cNvPr id="0" name=""/>
        <dsp:cNvSpPr/>
      </dsp:nvSpPr>
      <dsp:spPr>
        <a:xfrm>
          <a:off x="6055239" y="0"/>
          <a:ext cx="4584281" cy="75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Valorização do passado greco-romano. </a:t>
          </a:r>
        </a:p>
      </dsp:txBody>
      <dsp:txXfrm>
        <a:off x="6055239" y="0"/>
        <a:ext cx="4584281" cy="756727"/>
      </dsp:txXfrm>
    </dsp:sp>
    <dsp:sp modelId="{C51DDEB0-9A38-4F65-9463-4C22A878E4AB}">
      <dsp:nvSpPr>
        <dsp:cNvPr id="0" name=""/>
        <dsp:cNvSpPr/>
      </dsp:nvSpPr>
      <dsp:spPr>
        <a:xfrm>
          <a:off x="6055239" y="1068424"/>
          <a:ext cx="4584281" cy="75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Antropocentrismo. </a:t>
          </a:r>
        </a:p>
      </dsp:txBody>
      <dsp:txXfrm>
        <a:off x="6055239" y="1068424"/>
        <a:ext cx="4584281" cy="756727"/>
      </dsp:txXfrm>
    </dsp:sp>
    <dsp:sp modelId="{9756FD2B-6F43-4AD5-9641-5C8123C38E84}">
      <dsp:nvSpPr>
        <dsp:cNvPr id="0" name=""/>
        <dsp:cNvSpPr/>
      </dsp:nvSpPr>
      <dsp:spPr>
        <a:xfrm>
          <a:off x="6055239" y="2135286"/>
          <a:ext cx="4584281" cy="75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Individualismo. </a:t>
          </a:r>
        </a:p>
      </dsp:txBody>
      <dsp:txXfrm>
        <a:off x="6055239" y="2135286"/>
        <a:ext cx="4584281" cy="756727"/>
      </dsp:txXfrm>
    </dsp:sp>
    <dsp:sp modelId="{49EAECD1-A001-4827-999C-46215C07442F}">
      <dsp:nvSpPr>
        <dsp:cNvPr id="0" name=""/>
        <dsp:cNvSpPr/>
      </dsp:nvSpPr>
      <dsp:spPr>
        <a:xfrm>
          <a:off x="6055239" y="3202148"/>
          <a:ext cx="4584281" cy="756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Controle do tempo pelo homem. </a:t>
          </a:r>
        </a:p>
      </dsp:txBody>
      <dsp:txXfrm>
        <a:off x="6055239" y="3202148"/>
        <a:ext cx="4584281" cy="7567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862CA-0C92-4C0B-9B77-D20EF0C8C58D}">
      <dsp:nvSpPr>
        <dsp:cNvPr id="0" name=""/>
        <dsp:cNvSpPr/>
      </dsp:nvSpPr>
      <dsp:spPr>
        <a:xfrm>
          <a:off x="0" y="1920"/>
          <a:ext cx="1161426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F20C0F-3BB6-4745-B160-869E718B4796}">
      <dsp:nvSpPr>
        <dsp:cNvPr id="0" name=""/>
        <dsp:cNvSpPr/>
      </dsp:nvSpPr>
      <dsp:spPr>
        <a:xfrm>
          <a:off x="0" y="1920"/>
          <a:ext cx="2731890" cy="392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Humanistas </a:t>
          </a:r>
        </a:p>
      </dsp:txBody>
      <dsp:txXfrm>
        <a:off x="0" y="1920"/>
        <a:ext cx="2731890" cy="3929215"/>
      </dsp:txXfrm>
    </dsp:sp>
    <dsp:sp modelId="{7CECA006-C303-4271-AF09-70510C33313E}">
      <dsp:nvSpPr>
        <dsp:cNvPr id="0" name=""/>
        <dsp:cNvSpPr/>
      </dsp:nvSpPr>
      <dsp:spPr>
        <a:xfrm>
          <a:off x="2898278" y="38085"/>
          <a:ext cx="8707636" cy="81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Eram cristãos que queriam reinterpretar a Bíblia com base nos ideais da Antiguidade.. </a:t>
          </a:r>
        </a:p>
      </dsp:txBody>
      <dsp:txXfrm>
        <a:off x="2898278" y="38085"/>
        <a:ext cx="8707636" cy="818860"/>
      </dsp:txXfrm>
    </dsp:sp>
    <dsp:sp modelId="{D2F6FCFD-DEDF-4642-9700-A082D999FB0F}">
      <dsp:nvSpPr>
        <dsp:cNvPr id="0" name=""/>
        <dsp:cNvSpPr/>
      </dsp:nvSpPr>
      <dsp:spPr>
        <a:xfrm>
          <a:off x="2731890" y="856945"/>
          <a:ext cx="8874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788E31-9B86-4AF9-B1E7-25538EB6E97A}">
      <dsp:nvSpPr>
        <dsp:cNvPr id="0" name=""/>
        <dsp:cNvSpPr/>
      </dsp:nvSpPr>
      <dsp:spPr>
        <a:xfrm>
          <a:off x="2898278" y="893110"/>
          <a:ext cx="8707636" cy="72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Traduziram e divulgaram textos dos antigos.</a:t>
          </a:r>
        </a:p>
      </dsp:txBody>
      <dsp:txXfrm>
        <a:off x="2898278" y="893110"/>
        <a:ext cx="8707636" cy="723297"/>
      </dsp:txXfrm>
    </dsp:sp>
    <dsp:sp modelId="{76CA4916-A92F-494E-BE43-EA9FA89C8899}">
      <dsp:nvSpPr>
        <dsp:cNvPr id="0" name=""/>
        <dsp:cNvSpPr/>
      </dsp:nvSpPr>
      <dsp:spPr>
        <a:xfrm>
          <a:off x="2731890" y="1616408"/>
          <a:ext cx="8874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DB5EDD-3032-45DB-ADA5-1E4F4B8B2E98}">
      <dsp:nvSpPr>
        <dsp:cNvPr id="0" name=""/>
        <dsp:cNvSpPr/>
      </dsp:nvSpPr>
      <dsp:spPr>
        <a:xfrm>
          <a:off x="2898278" y="1652573"/>
          <a:ext cx="8707636" cy="72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Roboto" pitchFamily="2" charset="0"/>
              <a:ea typeface="Roboto" pitchFamily="2" charset="0"/>
            </a:rPr>
            <a:t>Aprofundaram o conhecimento de línguas, literatura, filosofia, história e matemática.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latin typeface="Roboto" pitchFamily="2" charset="0"/>
            <a:ea typeface="Roboto" pitchFamily="2" charset="0"/>
          </a:endParaRPr>
        </a:p>
      </dsp:txBody>
      <dsp:txXfrm>
        <a:off x="2898278" y="1652573"/>
        <a:ext cx="8707636" cy="723297"/>
      </dsp:txXfrm>
    </dsp:sp>
    <dsp:sp modelId="{B9228A6C-2184-4D26-8EA9-57EE99581203}">
      <dsp:nvSpPr>
        <dsp:cNvPr id="0" name=""/>
        <dsp:cNvSpPr/>
      </dsp:nvSpPr>
      <dsp:spPr>
        <a:xfrm>
          <a:off x="2731890" y="2375870"/>
          <a:ext cx="8874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5E83EF-D057-47B6-951A-B158CFF73B4E}">
      <dsp:nvSpPr>
        <dsp:cNvPr id="0" name=""/>
        <dsp:cNvSpPr/>
      </dsp:nvSpPr>
      <dsp:spPr>
        <a:xfrm>
          <a:off x="2898278" y="2412035"/>
          <a:ext cx="8707636" cy="72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Opuseram-se às verdades da Igreja.</a:t>
          </a:r>
        </a:p>
      </dsp:txBody>
      <dsp:txXfrm>
        <a:off x="2898278" y="2412035"/>
        <a:ext cx="8707636" cy="723297"/>
      </dsp:txXfrm>
    </dsp:sp>
    <dsp:sp modelId="{AE48A197-F8BA-4C96-A15F-1C2D65BFBA8C}">
      <dsp:nvSpPr>
        <dsp:cNvPr id="0" name=""/>
        <dsp:cNvSpPr/>
      </dsp:nvSpPr>
      <dsp:spPr>
        <a:xfrm>
          <a:off x="2731890" y="3135333"/>
          <a:ext cx="8874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A2192-0EF0-4AB5-8088-A83E5EFB89A0}">
      <dsp:nvSpPr>
        <dsp:cNvPr id="0" name=""/>
        <dsp:cNvSpPr/>
      </dsp:nvSpPr>
      <dsp:spPr>
        <a:xfrm>
          <a:off x="2898278" y="3171498"/>
          <a:ext cx="8707636" cy="72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Propuseram o uso da razão e da experiência para se chegar à verdade objetiva. </a:t>
          </a:r>
        </a:p>
      </dsp:txBody>
      <dsp:txXfrm>
        <a:off x="2898278" y="3171498"/>
        <a:ext cx="8707636" cy="723297"/>
      </dsp:txXfrm>
    </dsp:sp>
    <dsp:sp modelId="{F7989FFB-1986-493E-8DB1-F8E87CFA99EE}">
      <dsp:nvSpPr>
        <dsp:cNvPr id="0" name=""/>
        <dsp:cNvSpPr/>
      </dsp:nvSpPr>
      <dsp:spPr>
        <a:xfrm>
          <a:off x="2731890" y="3894796"/>
          <a:ext cx="887402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93F3C-F8F8-436F-8BDF-8DEF3462DC8E}">
      <dsp:nvSpPr>
        <dsp:cNvPr id="0" name=""/>
        <dsp:cNvSpPr/>
      </dsp:nvSpPr>
      <dsp:spPr>
        <a:xfrm>
          <a:off x="3809397" y="-56664"/>
          <a:ext cx="2939627" cy="29396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itchFamily="2" charset="0"/>
              <a:ea typeface="Roboto" pitchFamily="2" charset="0"/>
            </a:rPr>
            <a:t>Realismo</a:t>
          </a:r>
        </a:p>
      </dsp:txBody>
      <dsp:txXfrm>
        <a:off x="4201348" y="457779"/>
        <a:ext cx="2155726" cy="1322855"/>
      </dsp:txXfrm>
    </dsp:sp>
    <dsp:sp modelId="{3414B7C3-F675-40A4-B543-B197C383B862}">
      <dsp:nvSpPr>
        <dsp:cNvPr id="0" name=""/>
        <dsp:cNvSpPr/>
      </dsp:nvSpPr>
      <dsp:spPr>
        <a:xfrm>
          <a:off x="5244839" y="1554097"/>
          <a:ext cx="2939627" cy="2939679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Autorretrato</a:t>
          </a:r>
        </a:p>
      </dsp:txBody>
      <dsp:txXfrm>
        <a:off x="6143876" y="2313514"/>
        <a:ext cx="1763776" cy="1616823"/>
      </dsp:txXfrm>
    </dsp:sp>
    <dsp:sp modelId="{7221A8FA-BD7B-42DF-B616-BE6F1624E263}">
      <dsp:nvSpPr>
        <dsp:cNvPr id="0" name=""/>
        <dsp:cNvSpPr/>
      </dsp:nvSpPr>
      <dsp:spPr>
        <a:xfrm>
          <a:off x="2638300" y="1554097"/>
          <a:ext cx="2939627" cy="293967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O domínio da perspectiva</a:t>
          </a:r>
        </a:p>
      </dsp:txBody>
      <dsp:txXfrm>
        <a:off x="2915115" y="2313514"/>
        <a:ext cx="1763776" cy="16168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A2B25-E9AB-4BD7-98CF-898D73CD7494}">
      <dsp:nvSpPr>
        <dsp:cNvPr id="0" name=""/>
        <dsp:cNvSpPr/>
      </dsp:nvSpPr>
      <dsp:spPr>
        <a:xfrm rot="5400000">
          <a:off x="6665139" y="-3166707"/>
          <a:ext cx="1366717" cy="804698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Período de transição para a arte renascentista.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Dante Alighieri e Giotto di Bondone. </a:t>
          </a:r>
        </a:p>
      </dsp:txBody>
      <dsp:txXfrm rot="-5400000">
        <a:off x="3325003" y="240147"/>
        <a:ext cx="7980271" cy="1233281"/>
      </dsp:txXfrm>
    </dsp:sp>
    <dsp:sp modelId="{04FC25B2-CEAD-4F3A-8644-C92EF693D1DD}">
      <dsp:nvSpPr>
        <dsp:cNvPr id="0" name=""/>
        <dsp:cNvSpPr/>
      </dsp:nvSpPr>
      <dsp:spPr>
        <a:xfrm>
          <a:off x="1631" y="2588"/>
          <a:ext cx="3323372" cy="1708397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Trecento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(século XIV)</a:t>
          </a:r>
        </a:p>
      </dsp:txBody>
      <dsp:txXfrm>
        <a:off x="85028" y="85985"/>
        <a:ext cx="3156578" cy="1541603"/>
      </dsp:txXfrm>
    </dsp:sp>
    <dsp:sp modelId="{17F71F3D-85A8-40FE-A775-C017483FB2ED}">
      <dsp:nvSpPr>
        <dsp:cNvPr id="0" name=""/>
        <dsp:cNvSpPr/>
      </dsp:nvSpPr>
      <dsp:spPr>
        <a:xfrm rot="5400000">
          <a:off x="6665139" y="-1372890"/>
          <a:ext cx="1366717" cy="804698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5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Florença tornou-se o principal centro da arte renascentista.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Brunelleschi, Donatello e Botticelli.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500" kern="1200" dirty="0">
            <a:latin typeface="Roboto" pitchFamily="2" charset="0"/>
            <a:ea typeface="Roboto" pitchFamily="2" charset="0"/>
          </a:endParaRPr>
        </a:p>
      </dsp:txBody>
      <dsp:txXfrm rot="-5400000">
        <a:off x="3325003" y="2033964"/>
        <a:ext cx="7980271" cy="1233281"/>
      </dsp:txXfrm>
    </dsp:sp>
    <dsp:sp modelId="{999BDDBD-C726-42E4-B337-621D8F046C12}">
      <dsp:nvSpPr>
        <dsp:cNvPr id="0" name=""/>
        <dsp:cNvSpPr/>
      </dsp:nvSpPr>
      <dsp:spPr>
        <a:xfrm>
          <a:off x="1631" y="1796405"/>
          <a:ext cx="3323372" cy="1708397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Quattrocento (século XV)</a:t>
          </a:r>
        </a:p>
      </dsp:txBody>
      <dsp:txXfrm>
        <a:off x="85028" y="1879802"/>
        <a:ext cx="3156578" cy="1541603"/>
      </dsp:txXfrm>
    </dsp:sp>
    <dsp:sp modelId="{FF7A80E9-07AF-4FF9-8697-434BE37234F8}">
      <dsp:nvSpPr>
        <dsp:cNvPr id="0" name=""/>
        <dsp:cNvSpPr/>
      </dsp:nvSpPr>
      <dsp:spPr>
        <a:xfrm rot="5400000">
          <a:off x="6665139" y="420926"/>
          <a:ext cx="1366717" cy="8046989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Roma passou a ser o principal polo cultural do Renascimento.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Leonardo da Vinci, Michelangelo Buonarroti e Rafael Sanzio. </a:t>
          </a:r>
        </a:p>
      </dsp:txBody>
      <dsp:txXfrm rot="-5400000">
        <a:off x="3325003" y="3827780"/>
        <a:ext cx="7980271" cy="1233281"/>
      </dsp:txXfrm>
    </dsp:sp>
    <dsp:sp modelId="{3A27B66B-DFA6-4E0D-92B3-28E799A6B011}">
      <dsp:nvSpPr>
        <dsp:cNvPr id="0" name=""/>
        <dsp:cNvSpPr/>
      </dsp:nvSpPr>
      <dsp:spPr>
        <a:xfrm>
          <a:off x="1631" y="3590222"/>
          <a:ext cx="3323372" cy="1708397"/>
        </a:xfrm>
        <a:prstGeom prst="roundRect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 Cinquecento (século XVI)</a:t>
          </a:r>
        </a:p>
      </dsp:txBody>
      <dsp:txXfrm>
        <a:off x="85028" y="3673619"/>
        <a:ext cx="3156578" cy="15416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5254-CCF3-46A6-A73C-F3380EA5FB94}">
      <dsp:nvSpPr>
        <dsp:cNvPr id="0" name=""/>
        <dsp:cNvSpPr/>
      </dsp:nvSpPr>
      <dsp:spPr>
        <a:xfrm rot="16200000">
          <a:off x="-419438" y="420797"/>
          <a:ext cx="4375442" cy="3533847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Roboto" pitchFamily="2" charset="0"/>
              <a:ea typeface="Roboto" pitchFamily="2" charset="0"/>
            </a:rPr>
            <a:t>Portugal </a:t>
          </a:r>
          <a:endParaRPr lang="pt-BR" sz="21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Luís Vaz de Camões (1524-1580).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>
              <a:latin typeface="Roboto" pitchFamily="2" charset="0"/>
              <a:ea typeface="Roboto" pitchFamily="2" charset="0"/>
            </a:rPr>
            <a:t>Obra: </a:t>
          </a:r>
          <a:r>
            <a:rPr lang="pt-BR" sz="2100" b="1" kern="1200">
              <a:latin typeface="Roboto" pitchFamily="2" charset="0"/>
              <a:ea typeface="Roboto" pitchFamily="2" charset="0"/>
            </a:rPr>
            <a:t>Os Lusíadas</a:t>
          </a:r>
          <a:r>
            <a:rPr lang="pt-BR" sz="2100" kern="1200">
              <a:latin typeface="Roboto" pitchFamily="2" charset="0"/>
              <a:ea typeface="Roboto" pitchFamily="2" charset="0"/>
            </a:rPr>
            <a:t>.</a:t>
          </a:r>
          <a:endParaRPr lang="pt-BR" sz="2100" kern="1200" dirty="0">
            <a:latin typeface="Roboto" pitchFamily="2" charset="0"/>
            <a:ea typeface="Roboto" pitchFamily="2" charset="0"/>
          </a:endParaRPr>
        </a:p>
      </dsp:txBody>
      <dsp:txXfrm rot="5400000">
        <a:off x="1360" y="875087"/>
        <a:ext cx="3533847" cy="2625266"/>
      </dsp:txXfrm>
    </dsp:sp>
    <dsp:sp modelId="{9C2B953F-303C-42AB-8D9D-3D86D7F70C5C}">
      <dsp:nvSpPr>
        <dsp:cNvPr id="0" name=""/>
        <dsp:cNvSpPr/>
      </dsp:nvSpPr>
      <dsp:spPr>
        <a:xfrm rot="16200000">
          <a:off x="3379447" y="420797"/>
          <a:ext cx="4375442" cy="3533847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Roboto" pitchFamily="2" charset="0"/>
              <a:ea typeface="Roboto" pitchFamily="2" charset="0"/>
            </a:rPr>
            <a:t>Espanha </a:t>
          </a:r>
          <a:endParaRPr lang="pt-BR" sz="21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Miguel de Cervantes (1547-1616).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Obra: </a:t>
          </a:r>
          <a:r>
            <a:rPr lang="pt-BR" sz="2100" b="1" kern="1200" dirty="0">
              <a:latin typeface="Roboto" pitchFamily="2" charset="0"/>
              <a:ea typeface="Roboto" pitchFamily="2" charset="0"/>
            </a:rPr>
            <a:t>Dom Quixote de La Mancha</a:t>
          </a:r>
          <a:r>
            <a:rPr lang="pt-BR" sz="2100" kern="1200" dirty="0">
              <a:latin typeface="Roboto" pitchFamily="2" charset="0"/>
              <a:ea typeface="Roboto" pitchFamily="2" charset="0"/>
            </a:rPr>
            <a:t>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100" kern="1200" dirty="0">
            <a:latin typeface="Roboto" pitchFamily="2" charset="0"/>
            <a:ea typeface="Roboto" pitchFamily="2" charset="0"/>
          </a:endParaRPr>
        </a:p>
      </dsp:txBody>
      <dsp:txXfrm rot="5400000">
        <a:off x="3800245" y="875087"/>
        <a:ext cx="3533847" cy="2625266"/>
      </dsp:txXfrm>
    </dsp:sp>
    <dsp:sp modelId="{0C421F26-3211-4848-ACFB-BFD17CB8F4E0}">
      <dsp:nvSpPr>
        <dsp:cNvPr id="0" name=""/>
        <dsp:cNvSpPr/>
      </dsp:nvSpPr>
      <dsp:spPr>
        <a:xfrm rot="16200000">
          <a:off x="7178333" y="420797"/>
          <a:ext cx="4375442" cy="3533847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Inglaterra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Thomas Morus (1478-1535).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>
              <a:latin typeface="Roboto" pitchFamily="2" charset="0"/>
              <a:ea typeface="Roboto" pitchFamily="2" charset="0"/>
            </a:rPr>
            <a:t>Obra: </a:t>
          </a:r>
          <a:r>
            <a:rPr lang="pt-BR" sz="2100" b="1" kern="1200">
              <a:latin typeface="Roboto" pitchFamily="2" charset="0"/>
              <a:ea typeface="Roboto" pitchFamily="2" charset="0"/>
            </a:rPr>
            <a:t>Utopia</a:t>
          </a:r>
          <a:r>
            <a:rPr lang="pt-BR" sz="2100" kern="1200">
              <a:latin typeface="Roboto" pitchFamily="2" charset="0"/>
              <a:ea typeface="Roboto" pitchFamily="2" charset="0"/>
            </a:rPr>
            <a:t>.</a:t>
          </a:r>
          <a:endParaRPr lang="pt-BR" sz="2100" kern="1200" dirty="0">
            <a:latin typeface="Roboto" pitchFamily="2" charset="0"/>
            <a:ea typeface="Roboto" pitchFamily="2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>
              <a:latin typeface="Roboto" pitchFamily="2" charset="0"/>
              <a:ea typeface="Roboto" pitchFamily="2" charset="0"/>
            </a:rPr>
            <a:t>William Shakespeare (1564-1616).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>
              <a:latin typeface="Roboto" pitchFamily="2" charset="0"/>
              <a:ea typeface="Roboto" pitchFamily="2" charset="0"/>
            </a:rPr>
            <a:t>Obra: </a:t>
          </a:r>
          <a:r>
            <a:rPr lang="pt-BR" sz="2100" b="1" kern="1200">
              <a:latin typeface="Roboto" pitchFamily="2" charset="0"/>
              <a:ea typeface="Roboto" pitchFamily="2" charset="0"/>
            </a:rPr>
            <a:t>Hamlet</a:t>
          </a:r>
          <a:r>
            <a:rPr lang="pt-BR" sz="2100" kern="1200">
              <a:latin typeface="Roboto" pitchFamily="2" charset="0"/>
              <a:ea typeface="Roboto" pitchFamily="2" charset="0"/>
            </a:rPr>
            <a:t>, </a:t>
          </a:r>
          <a:r>
            <a:rPr lang="pt-BR" sz="2100" b="1" kern="1200">
              <a:latin typeface="Roboto" pitchFamily="2" charset="0"/>
              <a:ea typeface="Roboto" pitchFamily="2" charset="0"/>
            </a:rPr>
            <a:t>Romeu e Julieta </a:t>
          </a:r>
          <a:r>
            <a:rPr lang="pt-BR" sz="2100" kern="1200">
              <a:latin typeface="Roboto" pitchFamily="2" charset="0"/>
              <a:ea typeface="Roboto" pitchFamily="2" charset="0"/>
            </a:rPr>
            <a:t>entre outras. </a:t>
          </a:r>
          <a:endParaRPr lang="pt-BR" sz="2100" kern="1200" dirty="0">
            <a:latin typeface="Roboto" pitchFamily="2" charset="0"/>
            <a:ea typeface="Roboto" pitchFamily="2" charset="0"/>
          </a:endParaRPr>
        </a:p>
      </dsp:txBody>
      <dsp:txXfrm rot="5400000">
        <a:off x="7599131" y="875087"/>
        <a:ext cx="3533847" cy="26252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4498-5825-47EF-B5FF-A78CFBAED599}">
      <dsp:nvSpPr>
        <dsp:cNvPr id="0" name=""/>
        <dsp:cNvSpPr/>
      </dsp:nvSpPr>
      <dsp:spPr>
        <a:xfrm>
          <a:off x="5567168" y="1168206"/>
          <a:ext cx="3139388" cy="32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41"/>
              </a:lnTo>
              <a:lnTo>
                <a:pt x="3139388" y="163941"/>
              </a:lnTo>
              <a:lnTo>
                <a:pt x="3139388" y="3278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0918A-B36A-49E2-B5C3-414E734DF66C}">
      <dsp:nvSpPr>
        <dsp:cNvPr id="0" name=""/>
        <dsp:cNvSpPr/>
      </dsp:nvSpPr>
      <dsp:spPr>
        <a:xfrm>
          <a:off x="5521448" y="1168206"/>
          <a:ext cx="91440" cy="327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8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1C886-EBA0-45BD-B32F-198EAD31A6DC}">
      <dsp:nvSpPr>
        <dsp:cNvPr id="0" name=""/>
        <dsp:cNvSpPr/>
      </dsp:nvSpPr>
      <dsp:spPr>
        <a:xfrm>
          <a:off x="2427780" y="1168206"/>
          <a:ext cx="3139388" cy="327883"/>
        </a:xfrm>
        <a:custGeom>
          <a:avLst/>
          <a:gdLst/>
          <a:ahLst/>
          <a:cxnLst/>
          <a:rect l="0" t="0" r="0" b="0"/>
          <a:pathLst>
            <a:path>
              <a:moveTo>
                <a:pt x="3139388" y="0"/>
              </a:moveTo>
              <a:lnTo>
                <a:pt x="3139388" y="163941"/>
              </a:lnTo>
              <a:lnTo>
                <a:pt x="0" y="163941"/>
              </a:lnTo>
              <a:lnTo>
                <a:pt x="0" y="3278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212AE-3CCC-436A-A2E6-68F2C5B72F7D}">
      <dsp:nvSpPr>
        <dsp:cNvPr id="0" name=""/>
        <dsp:cNvSpPr/>
      </dsp:nvSpPr>
      <dsp:spPr>
        <a:xfrm>
          <a:off x="4161415" y="863"/>
          <a:ext cx="2811505" cy="1167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Motivos da Reforma</a:t>
          </a:r>
        </a:p>
      </dsp:txBody>
      <dsp:txXfrm>
        <a:off x="4161415" y="863"/>
        <a:ext cx="2811505" cy="1167342"/>
      </dsp:txXfrm>
    </dsp:sp>
    <dsp:sp modelId="{58641654-9618-4F6C-96AF-9281D4784C06}">
      <dsp:nvSpPr>
        <dsp:cNvPr id="0" name=""/>
        <dsp:cNvSpPr/>
      </dsp:nvSpPr>
      <dsp:spPr>
        <a:xfrm>
          <a:off x="1022027" y="1496089"/>
          <a:ext cx="2811505" cy="1167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O poder universal do papa.</a:t>
          </a:r>
        </a:p>
      </dsp:txBody>
      <dsp:txXfrm>
        <a:off x="1022027" y="1496089"/>
        <a:ext cx="2811505" cy="1167342"/>
      </dsp:txXfrm>
    </dsp:sp>
    <dsp:sp modelId="{647545E6-91E5-4751-B770-5FDD76322744}">
      <dsp:nvSpPr>
        <dsp:cNvPr id="0" name=""/>
        <dsp:cNvSpPr/>
      </dsp:nvSpPr>
      <dsp:spPr>
        <a:xfrm>
          <a:off x="4161415" y="1496089"/>
          <a:ext cx="2811505" cy="1167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Corrupção e despreparo do clero. </a:t>
          </a:r>
        </a:p>
      </dsp:txBody>
      <dsp:txXfrm>
        <a:off x="4161415" y="1496089"/>
        <a:ext cx="2811505" cy="1167342"/>
      </dsp:txXfrm>
    </dsp:sp>
    <dsp:sp modelId="{BC8EB5A6-5AE3-4E1C-9452-C3C4A0362B1A}">
      <dsp:nvSpPr>
        <dsp:cNvPr id="0" name=""/>
        <dsp:cNvSpPr/>
      </dsp:nvSpPr>
      <dsp:spPr>
        <a:xfrm>
          <a:off x="7300804" y="1496089"/>
          <a:ext cx="2811505" cy="1167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 venda de indulgências e falsas relíquias.</a:t>
          </a:r>
        </a:p>
      </dsp:txBody>
      <dsp:txXfrm>
        <a:off x="7300804" y="1496089"/>
        <a:ext cx="2811505" cy="11673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3892D-F5A4-4C88-99D3-24D27B660726}">
      <dsp:nvSpPr>
        <dsp:cNvPr id="0" name=""/>
        <dsp:cNvSpPr/>
      </dsp:nvSpPr>
      <dsp:spPr>
        <a:xfrm>
          <a:off x="3508730" y="1391650"/>
          <a:ext cx="4065366" cy="1265192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Como Lutero, Calvino defendia:</a:t>
          </a:r>
        </a:p>
      </dsp:txBody>
      <dsp:txXfrm>
        <a:off x="3570492" y="1453412"/>
        <a:ext cx="3941842" cy="1141668"/>
      </dsp:txXfrm>
    </dsp:sp>
    <dsp:sp modelId="{752F50ED-6E09-4216-9C2F-92298826840C}">
      <dsp:nvSpPr>
        <dsp:cNvPr id="0" name=""/>
        <dsp:cNvSpPr/>
      </dsp:nvSpPr>
      <dsp:spPr>
        <a:xfrm rot="16199965">
          <a:off x="5443178" y="1293423"/>
          <a:ext cx="196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455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50864-D7DF-480A-A413-EC2E024450B4}">
      <dsp:nvSpPr>
        <dsp:cNvPr id="0" name=""/>
        <dsp:cNvSpPr/>
      </dsp:nvSpPr>
      <dsp:spPr>
        <a:xfrm>
          <a:off x="2887253" y="11623"/>
          <a:ext cx="5308292" cy="1183571"/>
        </a:xfrm>
        <a:prstGeom prst="roundRect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 Salvação pela fé.</a:t>
          </a:r>
        </a:p>
      </dsp:txBody>
      <dsp:txXfrm>
        <a:off x="2945030" y="69400"/>
        <a:ext cx="5192738" cy="1068017"/>
      </dsp:txXfrm>
    </dsp:sp>
    <dsp:sp modelId="{F6618DD2-9C36-47F7-A24B-68A3FA300462}">
      <dsp:nvSpPr>
        <dsp:cNvPr id="0" name=""/>
        <dsp:cNvSpPr/>
      </dsp:nvSpPr>
      <dsp:spPr>
        <a:xfrm rot="1844984">
          <a:off x="6573198" y="2771491"/>
          <a:ext cx="448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466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79DA9-A010-42FE-81A9-AF52BD4E34F3}">
      <dsp:nvSpPr>
        <dsp:cNvPr id="0" name=""/>
        <dsp:cNvSpPr/>
      </dsp:nvSpPr>
      <dsp:spPr>
        <a:xfrm>
          <a:off x="6086194" y="2886139"/>
          <a:ext cx="3986320" cy="1296016"/>
        </a:xfrm>
        <a:prstGeom prst="roundRect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Apenas dois sacramentos: o Batismo e a Eucaristia. </a:t>
          </a:r>
        </a:p>
      </dsp:txBody>
      <dsp:txXfrm>
        <a:off x="6149460" y="2949405"/>
        <a:ext cx="3859788" cy="1169484"/>
      </dsp:txXfrm>
    </dsp:sp>
    <dsp:sp modelId="{C2CA125B-2622-4B23-805C-2329FCFDA875}">
      <dsp:nvSpPr>
        <dsp:cNvPr id="0" name=""/>
        <dsp:cNvSpPr/>
      </dsp:nvSpPr>
      <dsp:spPr>
        <a:xfrm rot="8939578">
          <a:off x="4012217" y="2789067"/>
          <a:ext cx="513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49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C99FC-D0E9-4043-9E86-7626F1FF33C5}">
      <dsp:nvSpPr>
        <dsp:cNvPr id="0" name=""/>
        <dsp:cNvSpPr/>
      </dsp:nvSpPr>
      <dsp:spPr>
        <a:xfrm>
          <a:off x="977568" y="2921291"/>
          <a:ext cx="3986320" cy="1296016"/>
        </a:xfrm>
        <a:prstGeom prst="roundRect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O fim do culto às imagens. </a:t>
          </a:r>
        </a:p>
      </dsp:txBody>
      <dsp:txXfrm>
        <a:off x="1040834" y="2984557"/>
        <a:ext cx="3859788" cy="11694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DACA-37FC-471B-9F7B-C9E120CD4C17}">
      <dsp:nvSpPr>
        <dsp:cNvPr id="0" name=""/>
        <dsp:cNvSpPr/>
      </dsp:nvSpPr>
      <dsp:spPr>
        <a:xfrm>
          <a:off x="0" y="348827"/>
          <a:ext cx="1151828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07328-0E86-4FF8-AE6C-395735D13288}">
      <dsp:nvSpPr>
        <dsp:cNvPr id="0" name=""/>
        <dsp:cNvSpPr/>
      </dsp:nvSpPr>
      <dsp:spPr>
        <a:xfrm>
          <a:off x="575914" y="9347"/>
          <a:ext cx="1055847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54" tIns="0" rIns="3047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Realizada para conter o avanço do protestantismo e fortalecer o catolicismo. </a:t>
          </a:r>
        </a:p>
      </dsp:txBody>
      <dsp:txXfrm>
        <a:off x="609058" y="42491"/>
        <a:ext cx="10492185" cy="612672"/>
      </dsp:txXfrm>
    </dsp:sp>
    <dsp:sp modelId="{391AA5FF-9C3F-42D1-84E5-58EECC1F1473}">
      <dsp:nvSpPr>
        <dsp:cNvPr id="0" name=""/>
        <dsp:cNvSpPr/>
      </dsp:nvSpPr>
      <dsp:spPr>
        <a:xfrm>
          <a:off x="0" y="1392108"/>
          <a:ext cx="1151828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00BB2-5F59-4C83-80ED-58517EBF31FD}">
      <dsp:nvSpPr>
        <dsp:cNvPr id="0" name=""/>
        <dsp:cNvSpPr/>
      </dsp:nvSpPr>
      <dsp:spPr>
        <a:xfrm>
          <a:off x="575914" y="1052627"/>
          <a:ext cx="1055847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54" tIns="0" rIns="3047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Reforma impulsionada pelos jesuítas e pelo Concílio de Trento. </a:t>
          </a:r>
        </a:p>
      </dsp:txBody>
      <dsp:txXfrm>
        <a:off x="609058" y="1085771"/>
        <a:ext cx="10492185" cy="612672"/>
      </dsp:txXfrm>
    </dsp:sp>
    <dsp:sp modelId="{EEB83561-2D29-47D3-825E-26E98D2F2018}">
      <dsp:nvSpPr>
        <dsp:cNvPr id="0" name=""/>
        <dsp:cNvSpPr/>
      </dsp:nvSpPr>
      <dsp:spPr>
        <a:xfrm>
          <a:off x="0" y="2435387"/>
          <a:ext cx="1151828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1A400-2A6D-41FE-83A3-AF2BC867E40E}">
      <dsp:nvSpPr>
        <dsp:cNvPr id="0" name=""/>
        <dsp:cNvSpPr/>
      </dsp:nvSpPr>
      <dsp:spPr>
        <a:xfrm>
          <a:off x="575914" y="2095908"/>
          <a:ext cx="10558473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54" tIns="0" rIns="3047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Fez uso do Tribunal do Santo Ofício, também chamado de Inquisição, para reprimir e punir seus adversários. </a:t>
          </a:r>
        </a:p>
      </dsp:txBody>
      <dsp:txXfrm>
        <a:off x="609058" y="2129052"/>
        <a:ext cx="10492185" cy="6126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BB49B-1ED7-488D-B137-6E6639B85DCC}">
      <dsp:nvSpPr>
        <dsp:cNvPr id="0" name=""/>
        <dsp:cNvSpPr/>
      </dsp:nvSpPr>
      <dsp:spPr>
        <a:xfrm rot="5400000">
          <a:off x="5868135" y="-3757347"/>
          <a:ext cx="1681562" cy="9618702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Fundada em 1534 pelo espanhol Inácio de Loyola.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Dedicaram-se a divulgar o catolicismo na Europa e a evangelizar os povos da Ásia, da África e da América.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Também atuaram na educação. </a:t>
          </a:r>
        </a:p>
      </dsp:txBody>
      <dsp:txXfrm rot="-5400000">
        <a:off x="1899566" y="293309"/>
        <a:ext cx="9536615" cy="1517388"/>
      </dsp:txXfrm>
    </dsp:sp>
    <dsp:sp modelId="{F49A28D0-09A0-46FA-B71A-3262C3D84D72}">
      <dsp:nvSpPr>
        <dsp:cNvPr id="0" name=""/>
        <dsp:cNvSpPr/>
      </dsp:nvSpPr>
      <dsp:spPr>
        <a:xfrm>
          <a:off x="12" y="1027"/>
          <a:ext cx="1899552" cy="2101953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Roboto" pitchFamily="2" charset="0"/>
              <a:ea typeface="Roboto" pitchFamily="2" charset="0"/>
            </a:rPr>
            <a:t>Ordem dos Jesuítas</a:t>
          </a:r>
        </a:p>
      </dsp:txBody>
      <dsp:txXfrm>
        <a:off x="92740" y="93755"/>
        <a:ext cx="1714096" cy="19164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1042A-F352-4A85-A25B-6754EBD2D641}">
      <dsp:nvSpPr>
        <dsp:cNvPr id="0" name=""/>
        <dsp:cNvSpPr/>
      </dsp:nvSpPr>
      <dsp:spPr>
        <a:xfrm>
          <a:off x="0" y="11055"/>
          <a:ext cx="11038351" cy="1160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Rejeitou as doutrinas de Lutero e de Calvino.</a:t>
          </a:r>
        </a:p>
      </dsp:txBody>
      <dsp:txXfrm>
        <a:off x="56658" y="67713"/>
        <a:ext cx="10925035" cy="1047324"/>
      </dsp:txXfrm>
    </dsp:sp>
    <dsp:sp modelId="{F5EF9A52-391D-458B-B463-5CDC41B35BF1}">
      <dsp:nvSpPr>
        <dsp:cNvPr id="0" name=""/>
        <dsp:cNvSpPr/>
      </dsp:nvSpPr>
      <dsp:spPr>
        <a:xfrm>
          <a:off x="0" y="1350255"/>
          <a:ext cx="11038351" cy="116064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Considerou crime a venda de indulgências e reafirmou o poder do papa.  </a:t>
          </a:r>
        </a:p>
      </dsp:txBody>
      <dsp:txXfrm>
        <a:off x="56658" y="1406913"/>
        <a:ext cx="10925035" cy="1047324"/>
      </dsp:txXfrm>
    </dsp:sp>
    <dsp:sp modelId="{E950B26D-0F1F-47D4-8F2D-B2B5CE7763D1}">
      <dsp:nvSpPr>
        <dsp:cNvPr id="0" name=""/>
        <dsp:cNvSpPr/>
      </dsp:nvSpPr>
      <dsp:spPr>
        <a:xfrm>
          <a:off x="0" y="2689455"/>
          <a:ext cx="11038351" cy="116064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Conservou os sete sacramentos e o culto à Virgem e aos santos. </a:t>
          </a:r>
        </a:p>
      </dsp:txBody>
      <dsp:txXfrm>
        <a:off x="56658" y="2746113"/>
        <a:ext cx="10925035" cy="1047324"/>
      </dsp:txXfrm>
    </dsp:sp>
    <dsp:sp modelId="{DD7E205A-CE35-45BE-A8A0-D5E8FF9CF3D2}">
      <dsp:nvSpPr>
        <dsp:cNvPr id="0" name=""/>
        <dsp:cNvSpPr/>
      </dsp:nvSpPr>
      <dsp:spPr>
        <a:xfrm>
          <a:off x="0" y="4028656"/>
          <a:ext cx="11038351" cy="11606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Propôs a criação de seminários e reeditou o Index. </a:t>
          </a:r>
        </a:p>
      </dsp:txBody>
      <dsp:txXfrm>
        <a:off x="56658" y="4085314"/>
        <a:ext cx="10925035" cy="10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C7965-4045-4E07-B111-3A91942082A3}">
      <dsp:nvSpPr>
        <dsp:cNvPr id="0" name=""/>
        <dsp:cNvSpPr/>
      </dsp:nvSpPr>
      <dsp:spPr>
        <a:xfrm>
          <a:off x="2085457" y="0"/>
          <a:ext cx="2381926" cy="23819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85" tIns="25400" rIns="13108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Charrua </a:t>
          </a:r>
        </a:p>
      </dsp:txBody>
      <dsp:txXfrm>
        <a:off x="2434282" y="348825"/>
        <a:ext cx="1684276" cy="1684276"/>
      </dsp:txXfrm>
    </dsp:sp>
    <dsp:sp modelId="{23C001E9-E775-4B8F-899A-AAB305438F24}">
      <dsp:nvSpPr>
        <dsp:cNvPr id="0" name=""/>
        <dsp:cNvSpPr/>
      </dsp:nvSpPr>
      <dsp:spPr>
        <a:xfrm>
          <a:off x="4020577" y="0"/>
          <a:ext cx="2381926" cy="2381926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85" tIns="25400" rIns="13108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Sistema de rotação trienal</a:t>
          </a:r>
        </a:p>
      </dsp:txBody>
      <dsp:txXfrm>
        <a:off x="4369402" y="348825"/>
        <a:ext cx="1684276" cy="1684276"/>
      </dsp:txXfrm>
    </dsp:sp>
    <dsp:sp modelId="{1EFCF3C4-D31D-4571-821C-275D4A0CADAB}">
      <dsp:nvSpPr>
        <dsp:cNvPr id="0" name=""/>
        <dsp:cNvSpPr/>
      </dsp:nvSpPr>
      <dsp:spPr>
        <a:xfrm>
          <a:off x="6072526" y="583"/>
          <a:ext cx="2381926" cy="2381926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85" tIns="25400" rIns="13108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Novo modo de atrelar o cavalo </a:t>
          </a:r>
        </a:p>
      </dsp:txBody>
      <dsp:txXfrm>
        <a:off x="6421351" y="349408"/>
        <a:ext cx="1684276" cy="1684276"/>
      </dsp:txXfrm>
    </dsp:sp>
    <dsp:sp modelId="{2F0FC628-BC46-4BCB-A9BC-64C262B71967}">
      <dsp:nvSpPr>
        <dsp:cNvPr id="0" name=""/>
        <dsp:cNvSpPr/>
      </dsp:nvSpPr>
      <dsp:spPr>
        <a:xfrm>
          <a:off x="7978067" y="583"/>
          <a:ext cx="2381926" cy="238192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085" tIns="25400" rIns="13108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itchFamily="2" charset="0"/>
              <a:ea typeface="Roboto" pitchFamily="2" charset="0"/>
            </a:rPr>
            <a:t>Moinhos</a:t>
          </a:r>
        </a:p>
      </dsp:txBody>
      <dsp:txXfrm>
        <a:off x="8326892" y="349408"/>
        <a:ext cx="1684276" cy="1684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286BC-9AEA-45B6-9FE0-2A3D303CC32E}">
      <dsp:nvSpPr>
        <dsp:cNvPr id="0" name=""/>
        <dsp:cNvSpPr/>
      </dsp:nvSpPr>
      <dsp:spPr>
        <a:xfrm>
          <a:off x="2434" y="2224664"/>
          <a:ext cx="2966622" cy="11866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Aumento da oferta </a:t>
          </a: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de</a:t>
          </a:r>
          <a:r>
            <a:rPr lang="pt-BR" sz="2000" kern="1200" dirty="0"/>
            <a:t> alimento</a:t>
          </a:r>
        </a:p>
      </dsp:txBody>
      <dsp:txXfrm>
        <a:off x="595759" y="2224664"/>
        <a:ext cx="1779973" cy="1186649"/>
      </dsp:txXfrm>
    </dsp:sp>
    <dsp:sp modelId="{1ABD3EA2-9785-4083-86A1-CB1B06E91A2C}">
      <dsp:nvSpPr>
        <dsp:cNvPr id="0" name=""/>
        <dsp:cNvSpPr/>
      </dsp:nvSpPr>
      <dsp:spPr>
        <a:xfrm>
          <a:off x="2672395" y="2224664"/>
          <a:ext cx="2966622" cy="118664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Roboto" panose="02000000000000000000" pitchFamily="2" charset="0"/>
              <a:ea typeface="Roboto" panose="02000000000000000000" pitchFamily="2" charset="0"/>
            </a:rPr>
            <a:t>Migração para as cidades</a:t>
          </a:r>
        </a:p>
      </dsp:txBody>
      <dsp:txXfrm>
        <a:off x="3265720" y="2224664"/>
        <a:ext cx="1779973" cy="1186649"/>
      </dsp:txXfrm>
    </dsp:sp>
    <dsp:sp modelId="{7904CF20-0500-4956-A3FA-EF401FF33169}">
      <dsp:nvSpPr>
        <dsp:cNvPr id="0" name=""/>
        <dsp:cNvSpPr/>
      </dsp:nvSpPr>
      <dsp:spPr>
        <a:xfrm>
          <a:off x="5342355" y="2224664"/>
          <a:ext cx="2966622" cy="118664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Abadi" panose="020B0604020202020204" pitchFamily="34" charset="0"/>
            </a:rPr>
            <a:t>Estimulo ao artesanato, ao comércio e a vida urbana</a:t>
          </a:r>
        </a:p>
      </dsp:txBody>
      <dsp:txXfrm>
        <a:off x="5935680" y="2224664"/>
        <a:ext cx="1779973" cy="1186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FAC73-F53E-4756-BC23-BD3A0B5C3847}">
      <dsp:nvSpPr>
        <dsp:cNvPr id="0" name=""/>
        <dsp:cNvSpPr/>
      </dsp:nvSpPr>
      <dsp:spPr>
        <a:xfrm>
          <a:off x="525832" y="-128431"/>
          <a:ext cx="10801887" cy="15731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497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Algumas rotas </a:t>
          </a:r>
        </a:p>
      </dsp:txBody>
      <dsp:txXfrm>
        <a:off x="525832" y="264861"/>
        <a:ext cx="10408596" cy="786583"/>
      </dsp:txXfrm>
    </dsp:sp>
    <dsp:sp modelId="{695D4E06-F6F1-4787-8DA9-5F678893C3B2}">
      <dsp:nvSpPr>
        <dsp:cNvPr id="0" name=""/>
        <dsp:cNvSpPr/>
      </dsp:nvSpPr>
      <dsp:spPr>
        <a:xfrm>
          <a:off x="525832" y="956304"/>
          <a:ext cx="3326981" cy="3802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Cidades italianas ao Oriente.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Sul ao norte da Europa por terra.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Cidades do norte da Europa. 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latin typeface="Roboto" pitchFamily="2" charset="0"/>
            <a:ea typeface="Roboto" pitchFamily="2" charset="0"/>
          </a:endParaRPr>
        </a:p>
      </dsp:txBody>
      <dsp:txXfrm>
        <a:off x="525832" y="956304"/>
        <a:ext cx="3326981" cy="3802365"/>
      </dsp:txXfrm>
    </dsp:sp>
    <dsp:sp modelId="{18DF4744-6EE5-455B-BB19-6229A555BDFC}">
      <dsp:nvSpPr>
        <dsp:cNvPr id="0" name=""/>
        <dsp:cNvSpPr/>
      </dsp:nvSpPr>
      <dsp:spPr>
        <a:xfrm>
          <a:off x="3853411" y="447793"/>
          <a:ext cx="7474905" cy="15731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497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Feiras </a:t>
          </a:r>
        </a:p>
      </dsp:txBody>
      <dsp:txXfrm>
        <a:off x="3853411" y="841085"/>
        <a:ext cx="7081614" cy="786583"/>
      </dsp:txXfrm>
    </dsp:sp>
    <dsp:sp modelId="{182FD0A9-908C-470A-8759-C8B08BE14715}">
      <dsp:nvSpPr>
        <dsp:cNvPr id="0" name=""/>
        <dsp:cNvSpPr/>
      </dsp:nvSpPr>
      <dsp:spPr>
        <a:xfrm>
          <a:off x="3814935" y="1360655"/>
          <a:ext cx="3709284" cy="3557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Surgidas com o aumento do comércio.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Duravam de 15 a 60 dias.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Nelas, surgem os cambistas, que faziam a troca de moedas.</a:t>
          </a:r>
        </a:p>
      </dsp:txBody>
      <dsp:txXfrm>
        <a:off x="3814935" y="1360655"/>
        <a:ext cx="3709284" cy="3557622"/>
      </dsp:txXfrm>
    </dsp:sp>
    <dsp:sp modelId="{004B6AD7-B197-4F16-8F79-5A0ED5282B32}">
      <dsp:nvSpPr>
        <dsp:cNvPr id="0" name=""/>
        <dsp:cNvSpPr/>
      </dsp:nvSpPr>
      <dsp:spPr>
        <a:xfrm>
          <a:off x="7200700" y="887687"/>
          <a:ext cx="4147924" cy="15731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497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Novas cidades </a:t>
          </a:r>
        </a:p>
      </dsp:txBody>
      <dsp:txXfrm>
        <a:off x="7200700" y="1280979"/>
        <a:ext cx="3754633" cy="786583"/>
      </dsp:txXfrm>
    </dsp:sp>
    <dsp:sp modelId="{43CEAAE3-09BA-4DAD-BC56-E76E4EEE81D4}">
      <dsp:nvSpPr>
        <dsp:cNvPr id="0" name=""/>
        <dsp:cNvSpPr/>
      </dsp:nvSpPr>
      <dsp:spPr>
        <a:xfrm>
          <a:off x="7127278" y="1755722"/>
          <a:ext cx="3887145" cy="3548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itchFamily="2" charset="0"/>
              <a:ea typeface="Roboto" pitchFamily="2" charset="0"/>
            </a:rPr>
            <a:t>- Surgem com o aumento do comércio e do artesanato.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itchFamily="2" charset="0"/>
              <a:ea typeface="Roboto" pitchFamily="2" charset="0"/>
            </a:rPr>
            <a:t>- Algumas cidades nascem ao redor das feiras, outras próximas de rios ou de castelos.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Roboto" pitchFamily="2" charset="0"/>
              <a:ea typeface="Roboto" pitchFamily="2" charset="0"/>
            </a:rPr>
            <a:t>- As cidades medievais eram chamadas de burgos.</a:t>
          </a:r>
        </a:p>
      </dsp:txBody>
      <dsp:txXfrm>
        <a:off x="7127278" y="1755722"/>
        <a:ext cx="3887145" cy="3548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4A218-C4CC-4D99-8EA1-A6C4A16863F5}">
      <dsp:nvSpPr>
        <dsp:cNvPr id="0" name=""/>
        <dsp:cNvSpPr/>
      </dsp:nvSpPr>
      <dsp:spPr>
        <a:xfrm rot="5400000">
          <a:off x="2282958" y="-423613"/>
          <a:ext cx="1931728" cy="321435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7BA4C-5419-415E-A280-C131CAE30126}">
      <dsp:nvSpPr>
        <dsp:cNvPr id="0" name=""/>
        <dsp:cNvSpPr/>
      </dsp:nvSpPr>
      <dsp:spPr>
        <a:xfrm>
          <a:off x="2134450" y="576063"/>
          <a:ext cx="7033333" cy="254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Reconquista de Jerusalém.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Aumento do comércio com o Oriente.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Expansão territorial.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- Crença na salvação eterna.</a:t>
          </a:r>
        </a:p>
      </dsp:txBody>
      <dsp:txXfrm>
        <a:off x="2134450" y="576063"/>
        <a:ext cx="7033333" cy="2543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93AA6-0C95-4E82-A522-D2C9ED965091}">
      <dsp:nvSpPr>
        <dsp:cNvPr id="0" name=""/>
        <dsp:cNvSpPr/>
      </dsp:nvSpPr>
      <dsp:spPr>
        <a:xfrm rot="5400000">
          <a:off x="1276291" y="1526740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F3CC5-0854-47C4-A252-9859A02EDF29}">
      <dsp:nvSpPr>
        <dsp:cNvPr id="0" name=""/>
        <dsp:cNvSpPr/>
      </dsp:nvSpPr>
      <dsp:spPr>
        <a:xfrm>
          <a:off x="1038186" y="2184338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Primeira Cruzada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(1096-1099)</a:t>
          </a:r>
        </a:p>
      </dsp:txBody>
      <dsp:txXfrm>
        <a:off x="1038186" y="2184338"/>
        <a:ext cx="2142845" cy="1878330"/>
      </dsp:txXfrm>
    </dsp:sp>
    <dsp:sp modelId="{CAB52D15-F8FA-416A-90DB-93C9801F909E}">
      <dsp:nvSpPr>
        <dsp:cNvPr id="0" name=""/>
        <dsp:cNvSpPr/>
      </dsp:nvSpPr>
      <dsp:spPr>
        <a:xfrm>
          <a:off x="2776721" y="1431996"/>
          <a:ext cx="404310" cy="404310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 w="25400" cap="flat" cmpd="sng" algn="ctr">
          <a:solidFill>
            <a:schemeClr val="accent6">
              <a:shade val="50000"/>
              <a:hueOff val="-131913"/>
              <a:satOff val="8794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F0ED9-B761-4AD3-B281-677BAA6A0E3E}">
      <dsp:nvSpPr>
        <dsp:cNvPr id="0" name=""/>
        <dsp:cNvSpPr/>
      </dsp:nvSpPr>
      <dsp:spPr>
        <a:xfrm rot="5400000">
          <a:off x="3927988" y="1540229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 w="25400" cap="flat" cmpd="sng" algn="ctr">
          <a:solidFill>
            <a:schemeClr val="accent6">
              <a:shade val="50000"/>
              <a:hueOff val="-263826"/>
              <a:satOff val="17589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132BD-D78E-4E65-95A4-478AA581ACA0}">
      <dsp:nvSpPr>
        <dsp:cNvPr id="0" name=""/>
        <dsp:cNvSpPr/>
      </dsp:nvSpPr>
      <dsp:spPr>
        <a:xfrm>
          <a:off x="3715747" y="1870791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Segunda Cruzada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(1147-1149)</a:t>
          </a:r>
        </a:p>
      </dsp:txBody>
      <dsp:txXfrm>
        <a:off x="3715747" y="1870791"/>
        <a:ext cx="2142845" cy="1878330"/>
      </dsp:txXfrm>
    </dsp:sp>
    <dsp:sp modelId="{3FD91819-2263-4E80-B184-08DE690F4F18}">
      <dsp:nvSpPr>
        <dsp:cNvPr id="0" name=""/>
        <dsp:cNvSpPr/>
      </dsp:nvSpPr>
      <dsp:spPr>
        <a:xfrm>
          <a:off x="5366053" y="1431996"/>
          <a:ext cx="404310" cy="404310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 w="25400" cap="flat" cmpd="sng" algn="ctr">
          <a:solidFill>
            <a:schemeClr val="accent6">
              <a:shade val="50000"/>
              <a:hueOff val="-395739"/>
              <a:satOff val="26383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544ED-9696-46BC-A09D-790E7403F7B6}">
      <dsp:nvSpPr>
        <dsp:cNvPr id="0" name=""/>
        <dsp:cNvSpPr/>
      </dsp:nvSpPr>
      <dsp:spPr>
        <a:xfrm rot="5400000">
          <a:off x="6587637" y="1540238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 w="25400" cap="flat" cmpd="sng" algn="ctr">
          <a:solidFill>
            <a:schemeClr val="accent6">
              <a:shade val="50000"/>
              <a:hueOff val="-395739"/>
              <a:satOff val="26383"/>
              <a:lumOff val="3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0806-1FBF-45D9-B66C-095A048EF7C1}">
      <dsp:nvSpPr>
        <dsp:cNvPr id="0" name=""/>
        <dsp:cNvSpPr/>
      </dsp:nvSpPr>
      <dsp:spPr>
        <a:xfrm>
          <a:off x="6335195" y="1512165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 Terceira Cruzada      (1189-1192)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6335195" y="1512165"/>
        <a:ext cx="2142845" cy="1878330"/>
      </dsp:txXfrm>
    </dsp:sp>
    <dsp:sp modelId="{C6740BAB-2B56-4F13-9316-7EF243CA748D}">
      <dsp:nvSpPr>
        <dsp:cNvPr id="0" name=""/>
        <dsp:cNvSpPr/>
      </dsp:nvSpPr>
      <dsp:spPr>
        <a:xfrm>
          <a:off x="8036951" y="1431996"/>
          <a:ext cx="404310" cy="404310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 w="25400" cap="flat" cmpd="sng" algn="ctr">
          <a:solidFill>
            <a:schemeClr val="accent6">
              <a:shade val="50000"/>
              <a:hueOff val="-263826"/>
              <a:satOff val="17589"/>
              <a:lumOff val="2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DDE31-0D57-47A8-B228-3B70DB455BC3}">
      <dsp:nvSpPr>
        <dsp:cNvPr id="0" name=""/>
        <dsp:cNvSpPr/>
      </dsp:nvSpPr>
      <dsp:spPr>
        <a:xfrm rot="5400000">
          <a:off x="9081042" y="1540233"/>
          <a:ext cx="1426425" cy="237354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 w="25400" cap="flat" cmpd="sng" algn="ctr">
          <a:solidFill>
            <a:schemeClr val="accent6">
              <a:shade val="50000"/>
              <a:hueOff val="-131913"/>
              <a:satOff val="8794"/>
              <a:lumOff val="11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AA59B-B383-4C4C-9961-801C6CBE4265}">
      <dsp:nvSpPr>
        <dsp:cNvPr id="0" name=""/>
        <dsp:cNvSpPr/>
      </dsp:nvSpPr>
      <dsp:spPr>
        <a:xfrm>
          <a:off x="8856821" y="1515117"/>
          <a:ext cx="2142845" cy="18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Quarta Cruzada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(1201-1204)</a:t>
          </a:r>
        </a:p>
      </dsp:txBody>
      <dsp:txXfrm>
        <a:off x="8856821" y="1515117"/>
        <a:ext cx="2142845" cy="1878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7392-E45D-4DCC-9595-7FA80D4D7377}">
      <dsp:nvSpPr>
        <dsp:cNvPr id="0" name=""/>
        <dsp:cNvSpPr/>
      </dsp:nvSpPr>
      <dsp:spPr>
        <a:xfrm rot="16200000">
          <a:off x="1610915" y="-1610915"/>
          <a:ext cx="2262981" cy="5484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Roboto" panose="02000000000000000000" pitchFamily="2" charset="0"/>
              <a:ea typeface="Roboto" panose="02000000000000000000" pitchFamily="2" charset="0"/>
            </a:rPr>
            <a:t>Aumento do Comércio entre o Ocidente e o Oriente</a:t>
          </a:r>
        </a:p>
      </dsp:txBody>
      <dsp:txXfrm rot="5400000">
        <a:off x="0" y="0"/>
        <a:ext cx="5484812" cy="1697236"/>
      </dsp:txXfrm>
    </dsp:sp>
    <dsp:sp modelId="{22C324F8-C629-4FA2-A0DE-4E75B86A8B0A}">
      <dsp:nvSpPr>
        <dsp:cNvPr id="0" name=""/>
        <dsp:cNvSpPr/>
      </dsp:nvSpPr>
      <dsp:spPr>
        <a:xfrm>
          <a:off x="5484812" y="0"/>
          <a:ext cx="548481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Roboto" panose="02000000000000000000" pitchFamily="2" charset="0"/>
              <a:ea typeface="Roboto" panose="02000000000000000000" pitchFamily="2" charset="0"/>
            </a:rPr>
            <a:t>Enriquecimento comercial e urbano</a:t>
          </a:r>
        </a:p>
      </dsp:txBody>
      <dsp:txXfrm>
        <a:off x="5484812" y="0"/>
        <a:ext cx="5484812" cy="1697236"/>
      </dsp:txXfrm>
    </dsp:sp>
    <dsp:sp modelId="{E0277AB5-8256-4799-905B-88C03792C448}">
      <dsp:nvSpPr>
        <dsp:cNvPr id="0" name=""/>
        <dsp:cNvSpPr/>
      </dsp:nvSpPr>
      <dsp:spPr>
        <a:xfrm rot="10800000">
          <a:off x="0" y="2262981"/>
          <a:ext cx="548481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Roboto" panose="02000000000000000000" pitchFamily="2" charset="0"/>
              <a:ea typeface="Roboto" panose="02000000000000000000" pitchFamily="2" charset="0"/>
            </a:rPr>
            <a:t>Participação da Europa nas rotas comerciais do Mediterrâneo</a:t>
          </a:r>
        </a:p>
      </dsp:txBody>
      <dsp:txXfrm rot="10800000">
        <a:off x="0" y="2828726"/>
        <a:ext cx="5484812" cy="1697236"/>
      </dsp:txXfrm>
    </dsp:sp>
    <dsp:sp modelId="{EDED70ED-96E6-48CA-A630-DAB710511E5E}">
      <dsp:nvSpPr>
        <dsp:cNvPr id="0" name=""/>
        <dsp:cNvSpPr/>
      </dsp:nvSpPr>
      <dsp:spPr>
        <a:xfrm rot="5400000">
          <a:off x="7095728" y="652066"/>
          <a:ext cx="2262981" cy="54848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Roboto" panose="02000000000000000000" pitchFamily="2" charset="0"/>
              <a:ea typeface="Roboto" panose="02000000000000000000" pitchFamily="2" charset="0"/>
            </a:rPr>
            <a:t>Enfraquecimento da nobreza guerreira</a:t>
          </a:r>
        </a:p>
      </dsp:txBody>
      <dsp:txXfrm rot="-5400000">
        <a:off x="5484812" y="2828726"/>
        <a:ext cx="5484812" cy="1697236"/>
      </dsp:txXfrm>
    </dsp:sp>
    <dsp:sp modelId="{5B3EADC0-3291-4113-9004-79A5415A8B82}">
      <dsp:nvSpPr>
        <dsp:cNvPr id="0" name=""/>
        <dsp:cNvSpPr/>
      </dsp:nvSpPr>
      <dsp:spPr>
        <a:xfrm>
          <a:off x="3839368" y="1697236"/>
          <a:ext cx="3290887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Roboto" panose="02000000000000000000" pitchFamily="2" charset="0"/>
              <a:ea typeface="Roboto" panose="02000000000000000000" pitchFamily="2" charset="0"/>
            </a:rPr>
            <a:t>Consequências das Cruzadas</a:t>
          </a:r>
        </a:p>
      </dsp:txBody>
      <dsp:txXfrm>
        <a:off x="3894603" y="1752471"/>
        <a:ext cx="3180417" cy="1021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D0331-79B6-47FE-90C1-F36C3F7EF4DB}">
      <dsp:nvSpPr>
        <dsp:cNvPr id="0" name=""/>
        <dsp:cNvSpPr/>
      </dsp:nvSpPr>
      <dsp:spPr>
        <a:xfrm>
          <a:off x="1541869" y="829254"/>
          <a:ext cx="3923728" cy="461615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C7302-58CF-4331-A704-4A3515BD49F7}">
      <dsp:nvSpPr>
        <dsp:cNvPr id="0" name=""/>
        <dsp:cNvSpPr/>
      </dsp:nvSpPr>
      <dsp:spPr>
        <a:xfrm>
          <a:off x="1541869" y="1002618"/>
          <a:ext cx="288251" cy="288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20CBB-40BA-469C-953A-DED0201E40B7}">
      <dsp:nvSpPr>
        <dsp:cNvPr id="0" name=""/>
        <dsp:cNvSpPr/>
      </dsp:nvSpPr>
      <dsp:spPr>
        <a:xfrm>
          <a:off x="1541869" y="0"/>
          <a:ext cx="3923728" cy="8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Roboto" pitchFamily="2" charset="0"/>
              <a:ea typeface="Roboto" pitchFamily="2" charset="0"/>
            </a:rPr>
            <a:t>Fome: crise ocorrida entre 1315 e 1317 </a:t>
          </a:r>
        </a:p>
      </dsp:txBody>
      <dsp:txXfrm>
        <a:off x="1541869" y="0"/>
        <a:ext cx="3923728" cy="829254"/>
      </dsp:txXfrm>
    </dsp:sp>
    <dsp:sp modelId="{938E9533-6C30-4FD8-AF00-33B685F05219}">
      <dsp:nvSpPr>
        <dsp:cNvPr id="0" name=""/>
        <dsp:cNvSpPr/>
      </dsp:nvSpPr>
      <dsp:spPr>
        <a:xfrm>
          <a:off x="1644810" y="1674523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67A4E-76BD-4676-B36C-3D3DFFB9C18D}">
      <dsp:nvSpPr>
        <dsp:cNvPr id="0" name=""/>
        <dsp:cNvSpPr/>
      </dsp:nvSpPr>
      <dsp:spPr>
        <a:xfrm>
          <a:off x="1919470" y="1482696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Oferta de alimento insuficiente. </a:t>
          </a:r>
        </a:p>
      </dsp:txBody>
      <dsp:txXfrm>
        <a:off x="1919470" y="1482696"/>
        <a:ext cx="3649067" cy="671897"/>
      </dsp:txXfrm>
    </dsp:sp>
    <dsp:sp modelId="{5D081F21-F048-4188-B95B-C45FDA1F8E2E}">
      <dsp:nvSpPr>
        <dsp:cNvPr id="0" name=""/>
        <dsp:cNvSpPr/>
      </dsp:nvSpPr>
      <dsp:spPr>
        <a:xfrm>
          <a:off x="1644810" y="2346421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BA917-D6C0-4DF5-8FE6-2D4100249BB3}">
      <dsp:nvSpPr>
        <dsp:cNvPr id="0" name=""/>
        <dsp:cNvSpPr/>
      </dsp:nvSpPr>
      <dsp:spPr>
        <a:xfrm>
          <a:off x="1919470" y="2154594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Chuvas torrenciais. </a:t>
          </a:r>
        </a:p>
      </dsp:txBody>
      <dsp:txXfrm>
        <a:off x="1919470" y="2154594"/>
        <a:ext cx="3649067" cy="671897"/>
      </dsp:txXfrm>
    </dsp:sp>
    <dsp:sp modelId="{2930FF5E-DE7D-41C1-AA3A-14EE90E3F9FC}">
      <dsp:nvSpPr>
        <dsp:cNvPr id="0" name=""/>
        <dsp:cNvSpPr/>
      </dsp:nvSpPr>
      <dsp:spPr>
        <a:xfrm>
          <a:off x="1644810" y="3018319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809B1-A7A8-4667-A0F0-AA9498226CAA}">
      <dsp:nvSpPr>
        <dsp:cNvPr id="0" name=""/>
        <dsp:cNvSpPr/>
      </dsp:nvSpPr>
      <dsp:spPr>
        <a:xfrm>
          <a:off x="1919470" y="2826492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Más colheitas. </a:t>
          </a:r>
        </a:p>
      </dsp:txBody>
      <dsp:txXfrm>
        <a:off x="1919470" y="2826492"/>
        <a:ext cx="3649067" cy="671897"/>
      </dsp:txXfrm>
    </dsp:sp>
    <dsp:sp modelId="{1FA7DE38-97F4-4B49-9985-ABD30163CC1C}">
      <dsp:nvSpPr>
        <dsp:cNvPr id="0" name=""/>
        <dsp:cNvSpPr/>
      </dsp:nvSpPr>
      <dsp:spPr>
        <a:xfrm>
          <a:off x="1618718" y="3690217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E6F5E-8F9B-412A-A3B3-99FBE7F75350}">
      <dsp:nvSpPr>
        <dsp:cNvPr id="0" name=""/>
        <dsp:cNvSpPr/>
      </dsp:nvSpPr>
      <dsp:spPr>
        <a:xfrm>
          <a:off x="1956800" y="3504566"/>
          <a:ext cx="385494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Áreas agrícolas usadas para criação de animais.</a:t>
          </a:r>
        </a:p>
      </dsp:txBody>
      <dsp:txXfrm>
        <a:off x="1956800" y="3504566"/>
        <a:ext cx="3854947" cy="671897"/>
      </dsp:txXfrm>
    </dsp:sp>
    <dsp:sp modelId="{6EB7199D-173A-4A97-AE8F-D499DFD6C5EA}">
      <dsp:nvSpPr>
        <dsp:cNvPr id="0" name=""/>
        <dsp:cNvSpPr/>
      </dsp:nvSpPr>
      <dsp:spPr>
        <a:xfrm>
          <a:off x="5764724" y="829254"/>
          <a:ext cx="3923728" cy="461615"/>
        </a:xfrm>
        <a:prstGeom prst="rect">
          <a:avLst/>
        </a:prstGeom>
        <a:solidFill>
          <a:schemeClr val="accent5">
            <a:shade val="50000"/>
            <a:hueOff val="252972"/>
            <a:satOff val="-5595"/>
            <a:lumOff val="41987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0B3CD-6628-4272-ADC2-F9FDDC54F36E}">
      <dsp:nvSpPr>
        <dsp:cNvPr id="0" name=""/>
        <dsp:cNvSpPr/>
      </dsp:nvSpPr>
      <dsp:spPr>
        <a:xfrm>
          <a:off x="5764724" y="1002618"/>
          <a:ext cx="288251" cy="2882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5EF04-6E25-4C1A-8CF8-0D60CAAA5264}">
      <dsp:nvSpPr>
        <dsp:cNvPr id="0" name=""/>
        <dsp:cNvSpPr/>
      </dsp:nvSpPr>
      <dsp:spPr>
        <a:xfrm>
          <a:off x="5764724" y="0"/>
          <a:ext cx="3923728" cy="82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Roboto" pitchFamily="2" charset="0"/>
              <a:ea typeface="Roboto" pitchFamily="2" charset="0"/>
            </a:rPr>
            <a:t>Epidemia: crise ocorrida entre 1347 e 1350 </a:t>
          </a:r>
        </a:p>
      </dsp:txBody>
      <dsp:txXfrm>
        <a:off x="5764724" y="0"/>
        <a:ext cx="3923728" cy="829254"/>
      </dsp:txXfrm>
    </dsp:sp>
    <dsp:sp modelId="{D7A038F0-051F-414B-98B2-546FAE0ADBBE}">
      <dsp:nvSpPr>
        <dsp:cNvPr id="0" name=""/>
        <dsp:cNvSpPr/>
      </dsp:nvSpPr>
      <dsp:spPr>
        <a:xfrm>
          <a:off x="5764724" y="1674523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216833"/>
              <a:satOff val="-4796"/>
              <a:lumOff val="35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5E0A3-1DFC-42CC-AFAD-73E1783AB58B}">
      <dsp:nvSpPr>
        <dsp:cNvPr id="0" name=""/>
        <dsp:cNvSpPr/>
      </dsp:nvSpPr>
      <dsp:spPr>
        <a:xfrm>
          <a:off x="6039385" y="1482696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Péssimas condições de higiene. </a:t>
          </a:r>
        </a:p>
      </dsp:txBody>
      <dsp:txXfrm>
        <a:off x="6039385" y="1482696"/>
        <a:ext cx="3649067" cy="671897"/>
      </dsp:txXfrm>
    </dsp:sp>
    <dsp:sp modelId="{A924FA7A-B7FE-42F7-9F4E-E0E3DF2EDA65}">
      <dsp:nvSpPr>
        <dsp:cNvPr id="0" name=""/>
        <dsp:cNvSpPr/>
      </dsp:nvSpPr>
      <dsp:spPr>
        <a:xfrm>
          <a:off x="5764724" y="2346421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144556"/>
              <a:satOff val="-3197"/>
              <a:lumOff val="23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B57EE-9727-4DB3-A5C7-3ECDE834C4A5}">
      <dsp:nvSpPr>
        <dsp:cNvPr id="0" name=""/>
        <dsp:cNvSpPr/>
      </dsp:nvSpPr>
      <dsp:spPr>
        <a:xfrm>
          <a:off x="6039385" y="2154594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Ausência de esgoto e de coleta de lixo. </a:t>
          </a:r>
        </a:p>
      </dsp:txBody>
      <dsp:txXfrm>
        <a:off x="6039385" y="2154594"/>
        <a:ext cx="3649067" cy="671897"/>
      </dsp:txXfrm>
    </dsp:sp>
    <dsp:sp modelId="{436C73CC-A693-4D70-B665-C8662402A797}">
      <dsp:nvSpPr>
        <dsp:cNvPr id="0" name=""/>
        <dsp:cNvSpPr/>
      </dsp:nvSpPr>
      <dsp:spPr>
        <a:xfrm>
          <a:off x="5764724" y="3018319"/>
          <a:ext cx="288244" cy="288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72278"/>
              <a:satOff val="-1599"/>
              <a:lumOff val="11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C9D3-C362-4505-965C-D2B44F75E564}">
      <dsp:nvSpPr>
        <dsp:cNvPr id="0" name=""/>
        <dsp:cNvSpPr/>
      </dsp:nvSpPr>
      <dsp:spPr>
        <a:xfrm>
          <a:off x="6039385" y="2826492"/>
          <a:ext cx="3649067" cy="67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latin typeface="Roboto" pitchFamily="2" charset="0"/>
              <a:ea typeface="Roboto" pitchFamily="2" charset="0"/>
            </a:rPr>
            <a:t>Doença transmitida pela pulga dos ratos. </a:t>
          </a:r>
        </a:p>
      </dsp:txBody>
      <dsp:txXfrm>
        <a:off x="6039385" y="2826492"/>
        <a:ext cx="3649067" cy="67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BB0A-6D47-1C44-9845-2A850135AA8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4A8D1-539A-BF43-AC53-4C007CB4DB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8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ECB4-F94C-4862-89A3-0812367EC08D}" type="datetimeFigureOut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FD653-85EF-4765-8F26-E51F251389D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6391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5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FD653-85EF-4765-8F26-E51F251389D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98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FD653-85EF-4765-8F26-E51F251389D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0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FD653-85EF-4765-8F26-E51F251389D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2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FD653-85EF-4765-8F26-E51F251389D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4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B15-EFF9-5D4F-A8B6-74E7EE50D7A3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07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384F-CEB0-594F-93AF-4D436785FB1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36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5EAD-7EB4-7B4A-BB6F-AD86B861EDD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1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1159-E999-7B43-87D7-BF386C5212A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0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2E8-C9B2-A040-AABC-78050D7DA26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3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F5C2-4A3E-D24A-A44D-02D16B18552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25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EF31-75AF-0349-8BC6-50D18055C811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024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40BD-C195-F045-B051-76887747BBAF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03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DD25-5DA0-7C47-9204-F4B416E0D454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26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F122-DF7A-8845-BEA4-9C2BEA67FA77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1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FB79-45BD-D84F-AD71-37BF235C397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6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19F0-38A2-844A-B257-7AA7918AA59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6778-5FF4-44D2-9695-35B1A0B4CD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16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49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Fome e epidemia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0002" y="1271082"/>
            <a:ext cx="11230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Crise prolongada na Europa, marcada por fome, doenças, guerra e revoltas sociais, nas primeiras décadas do século XIV.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788175"/>
              </p:ext>
            </p:extLst>
          </p:nvPr>
        </p:nvGraphicFramePr>
        <p:xfrm>
          <a:off x="623229" y="2492896"/>
          <a:ext cx="1123032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10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554CFF23-ADA7-7835-C5C4-ADB49FEC8FCC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2605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82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Revoltas e guerras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1258" y="2708920"/>
            <a:ext cx="5567169" cy="38988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Contribuiu para a crise do século XIV.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Envolveu a França e a Inglaterra.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Disputa pela região de Flandres e pela coroa francesa.</a:t>
            </a:r>
          </a:p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286384" y="2708919"/>
            <a:ext cx="5567169" cy="3863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Aumento do controle da nobreza sobre os camponeses.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Elevação de impostos cobrados pelos reis.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500" dirty="0">
                <a:latin typeface="Roboto" pitchFamily="2" charset="0"/>
                <a:ea typeface="Roboto" pitchFamily="2" charset="0"/>
              </a:rPr>
              <a:t>Na França: </a:t>
            </a:r>
            <a:r>
              <a:rPr lang="pt-BR" sz="2500" i="1" dirty="0">
                <a:latin typeface="Roboto" pitchFamily="2" charset="0"/>
                <a:ea typeface="Roboto" pitchFamily="2" charset="0"/>
              </a:rPr>
              <a:t>Jacquerie</a:t>
            </a:r>
            <a:r>
              <a:rPr lang="pt-BR" sz="2500" dirty="0">
                <a:latin typeface="Roboto" pitchFamily="2" charset="0"/>
                <a:ea typeface="Roboto" pitchFamily="2" charset="0"/>
              </a:rPr>
              <a:t> (1358). Na Inglaterra, Revolta de Wat Tyler (1381). 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31258" y="1412777"/>
            <a:ext cx="5567169" cy="10185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Guerra dos Cem Anos </a:t>
            </a:r>
          </a:p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(1337-1453)</a:t>
            </a:r>
          </a:p>
        </p:txBody>
      </p:sp>
      <p:sp>
        <p:nvSpPr>
          <p:cNvPr id="7" name="Retângulo 6"/>
          <p:cNvSpPr/>
          <p:nvPr/>
        </p:nvSpPr>
        <p:spPr>
          <a:xfrm>
            <a:off x="6286384" y="1412777"/>
            <a:ext cx="5567169" cy="10185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Revoltas no século XIV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941" y="6499780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11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;p15">
            <a:extLst>
              <a:ext uri="{FF2B5EF4-FFF2-40B4-BE49-F238E27FC236}">
                <a16:creationId xmlns:a16="http://schemas.microsoft.com/office/drawing/2014/main" id="{CAF411C8-35A1-1A98-F323-159F9FAE848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2200" y="3047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58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Renascimento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03158" y="1196752"/>
            <a:ext cx="10558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Renascimento foi um movimento cultural intenso que começou no século XIV nas cidades italianas, propagando-se pela Europa.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9480988"/>
              </p:ext>
            </p:extLst>
          </p:nvPr>
        </p:nvGraphicFramePr>
        <p:xfrm>
          <a:off x="335273" y="2708921"/>
          <a:ext cx="11614265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04A0781D-686F-3112-ACC3-3E8C7DBB709A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7776" y="868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38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434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humanismo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11187" y="1124745"/>
            <a:ext cx="104624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Movimento intelectual que propunha o estudo dos autores antigos (gregos e romanos) para construir um novo conhecimento do ser humano e do mundo.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701151"/>
              </p:ext>
            </p:extLst>
          </p:nvPr>
        </p:nvGraphicFramePr>
        <p:xfrm>
          <a:off x="335273" y="2600565"/>
          <a:ext cx="11614265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28978" y="6533621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13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1388750-AD54-5B70-DA3E-07DCD0D97FD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3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12" y="386098"/>
            <a:ext cx="10969943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Técnicas do Renascimento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15201" y="1199074"/>
            <a:ext cx="11038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Os artistas do Renascimento introduziram inovações técnicas que marcaram a história da arte.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6983787"/>
              </p:ext>
            </p:extLst>
          </p:nvPr>
        </p:nvGraphicFramePr>
        <p:xfrm>
          <a:off x="815201" y="2204864"/>
          <a:ext cx="10558423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A20CFFB-605B-942A-7783-51BDDB77CDC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12687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29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269776"/>
            <a:ext cx="10969943" cy="1143000"/>
          </a:xfrm>
        </p:spPr>
        <p:txBody>
          <a:bodyPr>
            <a:noAutofit/>
          </a:bodyPr>
          <a:lstStyle/>
          <a:p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r>
              <a:rPr lang="pt-BR" sz="4800" b="1" dirty="0">
                <a:latin typeface="Roboto" pitchFamily="2" charset="0"/>
                <a:ea typeface="Roboto" pitchFamily="2" charset="0"/>
              </a:rPr>
              <a:t>Fases do Renascimento </a:t>
            </a:r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endParaRPr lang="pt-BR" sz="4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5201" y="1079738"/>
            <a:ext cx="11373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Roboto" pitchFamily="2" charset="0"/>
                <a:ea typeface="Roboto" pitchFamily="2" charset="0"/>
              </a:rPr>
              <a:t>O Renascimento italiano pode ser dividido em três fases: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6577721"/>
              </p:ext>
            </p:extLst>
          </p:nvPr>
        </p:nvGraphicFramePr>
        <p:xfrm>
          <a:off x="527244" y="1556792"/>
          <a:ext cx="1137362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4766" y="6492875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15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89F88F3B-8907-A27C-FCB5-BA1FFF1941A4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2200" y="20354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77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A expansão do Renascimento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96EAA91C-ED32-DECA-DFBC-092757F48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5593" y="909484"/>
            <a:ext cx="111343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Grandes nomes do Renascimento se destacaram em outros países europeus. </a:t>
            </a:r>
          </a:p>
          <a:p>
            <a:pPr algn="ctr"/>
            <a:endParaRPr lang="pt-BR" sz="25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89115782"/>
              </p:ext>
            </p:extLst>
          </p:nvPr>
        </p:nvGraphicFramePr>
        <p:xfrm>
          <a:off x="527244" y="2338542"/>
          <a:ext cx="11134337" cy="437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12CDA9D1-7876-C76A-14D8-45BC5691F3FE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937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22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Reforma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11187" y="1223754"/>
            <a:ext cx="9982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A Reforma foi a maior divisão já verificada no interior do cristianismo.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6218169"/>
              </p:ext>
            </p:extLst>
          </p:nvPr>
        </p:nvGraphicFramePr>
        <p:xfrm>
          <a:off x="623230" y="2060848"/>
          <a:ext cx="11134337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ave esquerda 5"/>
          <p:cNvSpPr/>
          <p:nvPr/>
        </p:nvSpPr>
        <p:spPr>
          <a:xfrm>
            <a:off x="5557106" y="4997152"/>
            <a:ext cx="2177289" cy="16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93593" y="5402369"/>
            <a:ext cx="326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Roboto" pitchFamily="2" charset="0"/>
                <a:ea typeface="Roboto" pitchFamily="2" charset="0"/>
              </a:rPr>
              <a:t>Primeiros reformadores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667909" y="5328165"/>
            <a:ext cx="5111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Roboto" pitchFamily="2" charset="0"/>
                <a:ea typeface="Roboto" pitchFamily="2" charset="0"/>
              </a:rPr>
              <a:t>- </a:t>
            </a:r>
            <a:r>
              <a:rPr lang="pt-BR" sz="2500" dirty="0" err="1">
                <a:latin typeface="Roboto" pitchFamily="2" charset="0"/>
                <a:ea typeface="Roboto" pitchFamily="2" charset="0"/>
              </a:rPr>
              <a:t>Wycliff</a:t>
            </a:r>
            <a:r>
              <a:rPr lang="pt-BR" sz="2500" dirty="0">
                <a:latin typeface="Roboto" pitchFamily="2" charset="0"/>
                <a:ea typeface="Roboto" pitchFamily="2" charset="0"/>
              </a:rPr>
              <a:t> (1320-1384)</a:t>
            </a:r>
          </a:p>
          <a:p>
            <a:r>
              <a:rPr lang="pt-BR" sz="2500" dirty="0">
                <a:latin typeface="Roboto" pitchFamily="2" charset="0"/>
                <a:ea typeface="Roboto" pitchFamily="2" charset="0"/>
              </a:rPr>
              <a:t>- Jan Huss (1369-1415)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7;p15">
            <a:extLst>
              <a:ext uri="{FF2B5EF4-FFF2-40B4-BE49-F238E27FC236}">
                <a16:creationId xmlns:a16="http://schemas.microsoft.com/office/drawing/2014/main" id="{E46D3FA5-C2D6-8267-1DAC-6549785844CB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2200" y="2426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Reforma de Lutero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ADD605-F52C-130E-836E-3D019DC5F2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Em </a:t>
            </a:r>
            <a:r>
              <a:rPr lang="pt-BR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1517</a:t>
            </a:r>
            <a:r>
              <a:rPr lang="pt-BR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o papa prometeu indulgência plena para quem contribuísse na construção da nova Basílica de São Pedro. Indignado, o monge Martinho Lutero escreveu 85 teses contestando práticas da Igreja Católica. Lutero foi expulso da Igreja e fundou uma nova doutrina cristã: o </a:t>
            </a:r>
            <a:r>
              <a:rPr lang="pt-BR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Luteranismo</a:t>
            </a:r>
            <a:r>
              <a:rPr lang="pt-BR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949A4BC-8686-2823-01DC-7A816A0EDC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Doutrina Luterana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Justificação pela fé.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Sacerdócio universal.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A Bíblia é a única fonte de verdade pela qual Deus se expressa.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Batismo e eucaristia são os únicos sacramentos.</a:t>
            </a:r>
          </a:p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Qualquer membro da Igreja pode se casar.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18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D0145D59-F6C0-89FA-92D5-DB2E20FC2F7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2128" y="-3268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6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610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João Calvino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3175706"/>
              </p:ext>
            </p:extLst>
          </p:nvPr>
        </p:nvGraphicFramePr>
        <p:xfrm>
          <a:off x="784818" y="1412776"/>
          <a:ext cx="11038351" cy="421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de seta reta 10"/>
          <p:cNvCxnSpPr/>
          <p:nvPr/>
        </p:nvCxnSpPr>
        <p:spPr>
          <a:xfrm>
            <a:off x="6339511" y="414908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199143" y="5949281"/>
            <a:ext cx="106544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Diferente de Lutero, Calvino acreditava na predestinação absoluta. </a:t>
            </a:r>
          </a:p>
          <a:p>
            <a:pPr algn="ctr"/>
            <a:endParaRPr lang="pt-BR" sz="2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19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9241A3D3-EC63-EF5E-CA1E-9B044B62C418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2531" y="10506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63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83671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Unidade 2 Arte e Religião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95129" y="2420888"/>
            <a:ext cx="10174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pt-BR" sz="3200" dirty="0">
                <a:latin typeface="Roboto" pitchFamily="2" charset="0"/>
                <a:ea typeface="Roboto" pitchFamily="2" charset="0"/>
              </a:rPr>
              <a:t>Mudanças na Europa feudal: o aumento da produção de alimentos e o revigoramento do comércio e das cidades.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latin typeface="Roboto" pitchFamily="2" charset="0"/>
                <a:ea typeface="Roboto" pitchFamily="2" charset="0"/>
              </a:rPr>
              <a:t>Rotas comerciais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latin typeface="Roboto" pitchFamily="2" charset="0"/>
                <a:ea typeface="Roboto" pitchFamily="2" charset="0"/>
              </a:rPr>
              <a:t>As Cruzadas.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latin typeface="Roboto" pitchFamily="2" charset="0"/>
                <a:ea typeface="Roboto" pitchFamily="2" charset="0"/>
              </a:rPr>
              <a:t>Renascimento e humanismo.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latin typeface="Roboto" pitchFamily="2" charset="0"/>
                <a:ea typeface="Roboto" pitchFamily="2" charset="0"/>
              </a:rPr>
              <a:t>Reforma e contrarreforma.</a:t>
            </a:r>
          </a:p>
          <a:p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813AF0CF-1B73-A76E-0227-D880E82A82C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67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348830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Reforma na Inglaterra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3231" y="1412776"/>
            <a:ext cx="110523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Conduzida pelo rei Henrique VIII, que desejava o fim da interferência do papa e dos impostos cobrados pela Igreja Católica. </a:t>
            </a:r>
          </a:p>
          <a:p>
            <a:pPr algn="ctr"/>
            <a:endParaRPr lang="pt-BR" sz="25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5272" y="4299939"/>
            <a:ext cx="268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Roboto" pitchFamily="2" charset="0"/>
                <a:ea typeface="Roboto" pitchFamily="2" charset="0"/>
              </a:rPr>
              <a:t>Estopim 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1983575" y="2883664"/>
            <a:ext cx="1679749" cy="33518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22871" y="3043993"/>
            <a:ext cx="9165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rei pediu a anulação de seu casamento com Catarina de Aragão.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papa não concedeu a anulação.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Henrique VIII rompeu com a Igreja e casou-se com Ana Bolena.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papa anulou o casamento e excomungou o rei.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Parlamento reagiu apoiando o rei e aprovou o Ato de Supremacia (1534).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>
                <a:latin typeface="Roboto" pitchFamily="2" charset="0"/>
                <a:ea typeface="Roboto" pitchFamily="2" charset="0"/>
              </a:rPr>
              <a:t>O rei se tornou o novo chefe da Igreja na Inglaterra chamada </a:t>
            </a:r>
            <a:r>
              <a:rPr lang="pt-BR" sz="2200" b="1" dirty="0">
                <a:latin typeface="Roboto" pitchFamily="2" charset="0"/>
                <a:ea typeface="Roboto" pitchFamily="2" charset="0"/>
              </a:rPr>
              <a:t>Igreja Anglicana</a:t>
            </a:r>
            <a:r>
              <a:rPr lang="pt-BR" sz="2200" dirty="0">
                <a:latin typeface="Roboto" pitchFamily="2" charset="0"/>
                <a:ea typeface="Roboto" pitchFamily="2" charset="0"/>
              </a:rPr>
              <a:t>.</a:t>
            </a:r>
            <a:endParaRPr lang="pt-BR" sz="2200" b="1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20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7;p15">
            <a:extLst>
              <a:ext uri="{FF2B5EF4-FFF2-40B4-BE49-F238E27FC236}">
                <a16:creationId xmlns:a16="http://schemas.microsoft.com/office/drawing/2014/main" id="{E16E2E1E-7EEB-BDA7-C9AB-8FA2BB06D6F6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-1232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53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341784"/>
            <a:ext cx="10969943" cy="1143000"/>
          </a:xfrm>
        </p:spPr>
        <p:txBody>
          <a:bodyPr>
            <a:noAutofit/>
          </a:bodyPr>
          <a:lstStyle/>
          <a:p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r>
              <a:rPr lang="pt-BR" sz="4800" b="1" dirty="0">
                <a:latin typeface="Roboto" pitchFamily="2" charset="0"/>
                <a:ea typeface="Roboto" pitchFamily="2" charset="0"/>
              </a:rPr>
              <a:t>A Reforma Católica ou Contrarreforma</a:t>
            </a:r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endParaRPr lang="pt-BR" sz="4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7143033"/>
              </p:ext>
            </p:extLst>
          </p:nvPr>
        </p:nvGraphicFramePr>
        <p:xfrm>
          <a:off x="335273" y="1268760"/>
          <a:ext cx="115182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8018236"/>
              </p:ext>
            </p:extLst>
          </p:nvPr>
        </p:nvGraphicFramePr>
        <p:xfrm>
          <a:off x="431258" y="4581128"/>
          <a:ext cx="1151828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4766" y="6492875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21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BB38658A-5C0D-5B12-7269-978F29A17575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85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44" y="341784"/>
            <a:ext cx="10969943" cy="1143000"/>
          </a:xfrm>
        </p:spPr>
        <p:txBody>
          <a:bodyPr>
            <a:noAutofit/>
          </a:bodyPr>
          <a:lstStyle/>
          <a:p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r>
              <a:rPr lang="pt-BR" sz="4800" b="1" dirty="0">
                <a:latin typeface="Roboto" pitchFamily="2" charset="0"/>
                <a:ea typeface="Roboto" pitchFamily="2" charset="0"/>
              </a:rPr>
              <a:t>Concílio de Trento (1545-1564) </a:t>
            </a:r>
            <a:br>
              <a:rPr lang="pt-BR" sz="4800" b="1" dirty="0">
                <a:latin typeface="Roboto" pitchFamily="2" charset="0"/>
                <a:ea typeface="Roboto" pitchFamily="2" charset="0"/>
              </a:rPr>
            </a:br>
            <a:endParaRPr lang="pt-BR" sz="4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1551670"/>
              </p:ext>
            </p:extLst>
          </p:nvPr>
        </p:nvGraphicFramePr>
        <p:xfrm>
          <a:off x="431259" y="1397000"/>
          <a:ext cx="11038351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22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BC6A97D1-3C7B-CF23-E1DD-85D77840AF3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308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10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295" y="407988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Mudanças na Europa feudal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9766956"/>
              </p:ext>
            </p:extLst>
          </p:nvPr>
        </p:nvGraphicFramePr>
        <p:xfrm>
          <a:off x="623229" y="1397000"/>
          <a:ext cx="11230323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9317456"/>
              </p:ext>
            </p:extLst>
          </p:nvPr>
        </p:nvGraphicFramePr>
        <p:xfrm>
          <a:off x="0" y="4430283"/>
          <a:ext cx="12621438" cy="238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79755" y="3780329"/>
            <a:ext cx="652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oboto" pitchFamily="2" charset="0"/>
                <a:ea typeface="Roboto" pitchFamily="2" charset="0"/>
              </a:rPr>
              <a:t>Inovações técnicas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3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143AEA3D-F9D5-C51D-F001-81A4ACF521A1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09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" y="1899726"/>
            <a:ext cx="7054510" cy="19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angulado 6"/>
          <p:cNvCxnSpPr/>
          <p:nvPr/>
        </p:nvCxnSpPr>
        <p:spPr>
          <a:xfrm rot="5400000" flipH="1" flipV="1">
            <a:off x="3284957" y="1364895"/>
            <a:ext cx="864096" cy="95985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49478" y="551002"/>
            <a:ext cx="7294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Roboto" pitchFamily="2" charset="0"/>
                <a:ea typeface="Roboto" pitchFamily="2" charset="0"/>
              </a:rPr>
              <a:t>Ilustração atual de uma charrua feita com base em pesquisa</a:t>
            </a:r>
          </a:p>
        </p:txBody>
      </p:sp>
      <p:cxnSp>
        <p:nvCxnSpPr>
          <p:cNvPr id="15" name="Conector angulado 14"/>
          <p:cNvCxnSpPr/>
          <p:nvPr/>
        </p:nvCxnSpPr>
        <p:spPr>
          <a:xfrm rot="5400000" flipH="1" flipV="1">
            <a:off x="8355638" y="3346674"/>
            <a:ext cx="864096" cy="95985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364098" y="2532780"/>
            <a:ext cx="4127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Roboto" pitchFamily="2" charset="0"/>
                <a:ea typeface="Roboto" pitchFamily="2" charset="0"/>
              </a:rPr>
              <a:t>Sistema de rotação trienal 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99" y="4153496"/>
            <a:ext cx="9967326" cy="250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4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BFD90022-9DF3-CBA2-659E-CF9C2E74F6D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11783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1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15717689"/>
              </p:ext>
            </p:extLst>
          </p:nvPr>
        </p:nvGraphicFramePr>
        <p:xfrm>
          <a:off x="719216" y="1772816"/>
          <a:ext cx="110612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9216" y="647979"/>
            <a:ext cx="11134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800" b="1" dirty="0">
                <a:latin typeface="Roboto" pitchFamily="2" charset="0"/>
                <a:ea typeface="Roboto" pitchFamily="2" charset="0"/>
              </a:rPr>
              <a:t>O revigoramento do comércio e das cidades</a:t>
            </a:r>
          </a:p>
          <a:p>
            <a:pPr algn="ctr"/>
            <a:endParaRPr lang="pt-BR" sz="4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E7F9F6C-D7FD-3A93-DD7B-0316542A5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664908"/>
              </p:ext>
            </p:extLst>
          </p:nvPr>
        </p:nvGraphicFramePr>
        <p:xfrm>
          <a:off x="2094125" y="902934"/>
          <a:ext cx="8311413" cy="563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Google Shape;67;p15">
            <a:extLst>
              <a:ext uri="{FF2B5EF4-FFF2-40B4-BE49-F238E27FC236}">
                <a16:creationId xmlns:a16="http://schemas.microsoft.com/office/drawing/2014/main" id="{5E362B6C-C55C-8065-B1C2-95BAEF6A7411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3175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776"/>
            <a:ext cx="12188825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Comércio de longa distância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07173" y="1052736"/>
            <a:ext cx="9886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latin typeface="Roboto" pitchFamily="2" charset="0"/>
                <a:ea typeface="Roboto" pitchFamily="2" charset="0"/>
              </a:rPr>
              <a:t>A partir do século XI, o comércio europeu de longa distância também se intensificou.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0515546"/>
              </p:ext>
            </p:extLst>
          </p:nvPr>
        </p:nvGraphicFramePr>
        <p:xfrm>
          <a:off x="335273" y="1541016"/>
          <a:ext cx="118535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2764" y="6448251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B1C79DBD-89A4-2B2C-85C4-D5894405C27E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5144" y="1543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39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44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As Cruzadas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99" y="2348880"/>
            <a:ext cx="801412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4856571"/>
            <a:ext cx="4174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Roboto" pitchFamily="2" charset="0"/>
                <a:ea typeface="Roboto" pitchFamily="2" charset="0"/>
              </a:rPr>
              <a:t>Fonte: DUBY,</a:t>
            </a:r>
          </a:p>
          <a:p>
            <a:pPr algn="r"/>
            <a:r>
              <a:rPr lang="pt-BR" sz="2000" dirty="0">
                <a:latin typeface="Roboto" pitchFamily="2" charset="0"/>
                <a:ea typeface="Roboto" pitchFamily="2" charset="0"/>
              </a:rPr>
              <a:t>Georges. </a:t>
            </a:r>
            <a:r>
              <a:rPr lang="pt-BR" sz="2000" b="1" dirty="0">
                <a:latin typeface="Roboto" pitchFamily="2" charset="0"/>
                <a:ea typeface="Roboto" pitchFamily="2" charset="0"/>
              </a:rPr>
              <a:t>Atlas</a:t>
            </a:r>
          </a:p>
          <a:p>
            <a:pPr algn="r"/>
            <a:r>
              <a:rPr lang="pt-BR" sz="2000" b="1" dirty="0">
                <a:latin typeface="Roboto" pitchFamily="2" charset="0"/>
                <a:ea typeface="Roboto" pitchFamily="2" charset="0"/>
              </a:rPr>
              <a:t>historique</a:t>
            </a:r>
          </a:p>
          <a:p>
            <a:pPr algn="r"/>
            <a:r>
              <a:rPr lang="pt-BR" sz="2000" b="1" dirty="0">
                <a:latin typeface="Roboto" pitchFamily="2" charset="0"/>
                <a:ea typeface="Roboto" pitchFamily="2" charset="0"/>
              </a:rPr>
              <a:t>mondial</a:t>
            </a:r>
            <a:r>
              <a:rPr lang="pt-BR" sz="2000" dirty="0">
                <a:latin typeface="Roboto" pitchFamily="2" charset="0"/>
                <a:ea typeface="Roboto" pitchFamily="2" charset="0"/>
              </a:rPr>
              <a:t>. Paris:</a:t>
            </a:r>
          </a:p>
          <a:p>
            <a:pPr algn="r"/>
            <a:r>
              <a:rPr lang="pt-BR" sz="2000" dirty="0">
                <a:latin typeface="Roboto" pitchFamily="2" charset="0"/>
                <a:ea typeface="Roboto" pitchFamily="2" charset="0"/>
              </a:rPr>
              <a:t>Larousse,</a:t>
            </a:r>
          </a:p>
          <a:p>
            <a:pPr algn="r"/>
            <a:r>
              <a:rPr lang="pt-BR" sz="2000" dirty="0">
                <a:latin typeface="Roboto" pitchFamily="2" charset="0"/>
                <a:ea typeface="Roboto" pitchFamily="2" charset="0"/>
              </a:rPr>
              <a:t>2001. p. 66-68.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2046" y="1071847"/>
            <a:ext cx="11661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Roboto" pitchFamily="2" charset="0"/>
                <a:ea typeface="Roboto" pitchFamily="2" charset="0"/>
              </a:rPr>
              <a:t>Em 1095, o papa Urbano II convocou os cristãos para uma guerra contra os “infiéis”, a fim de reconquistar a Terra Santa, conquistada pelos turcos em 1071. Assim, iniciaram-se as Cruzadas.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1615" y="6492875"/>
            <a:ext cx="2844059" cy="365125"/>
          </a:xfrm>
        </p:spPr>
        <p:txBody>
          <a:bodyPr/>
          <a:lstStyle/>
          <a:p>
            <a:fld id="{71246778-5FF4-44D2-9695-35B1A0B4CDCA}" type="slidenum">
              <a:rPr lang="pt-BR" smtClean="0"/>
              <a:t>7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C71A3DA-4CEA-65B5-3729-E39B54455BF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-8266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Motivos das Cruzadas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604603"/>
              </p:ext>
            </p:extLst>
          </p:nvPr>
        </p:nvGraphicFramePr>
        <p:xfrm>
          <a:off x="1407826" y="1185203"/>
          <a:ext cx="959856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94479377"/>
              </p:ext>
            </p:extLst>
          </p:nvPr>
        </p:nvGraphicFramePr>
        <p:xfrm>
          <a:off x="335273" y="2996952"/>
          <a:ext cx="11853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8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52452066-BB66-D27D-987E-D6E412C5186C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2200" y="13822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91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B6FBA11-F082-1118-6E66-1B640D9C3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52966"/>
              </p:ext>
            </p:extLst>
          </p:nvPr>
        </p:nvGraphicFramePr>
        <p:xfrm>
          <a:off x="609759" y="1412776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0301E8-38D3-1093-74E3-D090166C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6778-5FF4-44D2-9695-35B1A0B4CDCA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63DB1C3F-D33E-9AF6-E10A-7FB7A8D0E3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8812A36C-B5E1-1166-086D-A75DF6EE78F5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219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1260</Words>
  <Application>Microsoft Office PowerPoint</Application>
  <PresentationFormat>Personalizar</PresentationFormat>
  <Paragraphs>202</Paragraphs>
  <Slides>22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Abadi</vt:lpstr>
      <vt:lpstr>Arial</vt:lpstr>
      <vt:lpstr>Calibri</vt:lpstr>
      <vt:lpstr>Roboto</vt:lpstr>
      <vt:lpstr>Tema do Office</vt:lpstr>
      <vt:lpstr>Apresentação do PowerPoint</vt:lpstr>
      <vt:lpstr>Unidade 2 Arte e Religião</vt:lpstr>
      <vt:lpstr>Mudanças na Europa feudal </vt:lpstr>
      <vt:lpstr>Apresentação do PowerPoint</vt:lpstr>
      <vt:lpstr>Apresentação do PowerPoint</vt:lpstr>
      <vt:lpstr>Comércio de longa distância</vt:lpstr>
      <vt:lpstr>As Cruzadas</vt:lpstr>
      <vt:lpstr>Motivos das Cruzadas</vt:lpstr>
      <vt:lpstr>Apresentação do PowerPoint</vt:lpstr>
      <vt:lpstr>Fome e epidemia</vt:lpstr>
      <vt:lpstr>Revoltas e guerras</vt:lpstr>
      <vt:lpstr>Renascimento </vt:lpstr>
      <vt:lpstr>O humanismo </vt:lpstr>
      <vt:lpstr>Técnicas do Renascimento</vt:lpstr>
      <vt:lpstr> Fases do Renascimento  </vt:lpstr>
      <vt:lpstr>A expansão do Renascimento </vt:lpstr>
      <vt:lpstr>Reforma </vt:lpstr>
      <vt:lpstr>A Reforma de Lutero </vt:lpstr>
      <vt:lpstr>João Calvino </vt:lpstr>
      <vt:lpstr>A Reforma na Inglaterra</vt:lpstr>
      <vt:lpstr> A Reforma Católica ou Contrarreforma </vt:lpstr>
      <vt:lpstr> Concílio de Trento (1545-1564)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1</dc:title>
  <dc:creator>Jaqueline Martinho</dc:creator>
  <cp:lastModifiedBy> </cp:lastModifiedBy>
  <cp:revision>245</cp:revision>
  <dcterms:created xsi:type="dcterms:W3CDTF">2019-06-26T03:03:43Z</dcterms:created>
  <dcterms:modified xsi:type="dcterms:W3CDTF">2023-06-02T19:36:13Z</dcterms:modified>
</cp:coreProperties>
</file>