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4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6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9" r:id="rId2"/>
    <p:sldId id="256" r:id="rId3"/>
    <p:sldId id="257" r:id="rId4"/>
    <p:sldId id="341" r:id="rId5"/>
    <p:sldId id="258" r:id="rId6"/>
    <p:sldId id="274" r:id="rId7"/>
    <p:sldId id="259" r:id="rId8"/>
    <p:sldId id="260" r:id="rId9"/>
    <p:sldId id="272" r:id="rId10"/>
    <p:sldId id="262" r:id="rId11"/>
    <p:sldId id="273" r:id="rId12"/>
    <p:sldId id="344" r:id="rId13"/>
    <p:sldId id="263" r:id="rId14"/>
    <p:sldId id="343" r:id="rId15"/>
    <p:sldId id="275" r:id="rId16"/>
    <p:sldId id="264" r:id="rId17"/>
    <p:sldId id="276" r:id="rId18"/>
    <p:sldId id="280" r:id="rId19"/>
    <p:sldId id="278" r:id="rId20"/>
    <p:sldId id="265" r:id="rId21"/>
    <p:sldId id="277" r:id="rId22"/>
    <p:sldId id="266" r:id="rId23"/>
    <p:sldId id="279" r:id="rId24"/>
    <p:sldId id="281" r:id="rId25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5094C4FA-BF1A-4C98-92EE-64E043DE22B7}">
          <p14:sldIdLst>
            <p14:sldId id="339"/>
            <p14:sldId id="256"/>
            <p14:sldId id="257"/>
            <p14:sldId id="341"/>
            <p14:sldId id="258"/>
            <p14:sldId id="274"/>
            <p14:sldId id="259"/>
            <p14:sldId id="260"/>
            <p14:sldId id="272"/>
            <p14:sldId id="262"/>
            <p14:sldId id="273"/>
            <p14:sldId id="344"/>
            <p14:sldId id="263"/>
            <p14:sldId id="343"/>
            <p14:sldId id="275"/>
            <p14:sldId id="264"/>
            <p14:sldId id="276"/>
            <p14:sldId id="280"/>
            <p14:sldId id="278"/>
            <p14:sldId id="265"/>
            <p14:sldId id="277"/>
            <p14:sldId id="266"/>
            <p14:sldId id="279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ane Cristina Thahira" initials="RCT" lastIdx="12" clrIdx="0"/>
  <p:cmAuthor id="2" name="Fernanda Guerriero Antunes" initials="FGA" lastIdx="70" clrIdx="1"/>
  <p:cmAuthor id="3" name="Lilian Semenichin Nogueira" initials="LSN" lastIdx="49" clrIdx="2"/>
  <p:cmAuthor id="4" name="Marcia Takeuchi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2" autoAdjust="0"/>
    <p:restoredTop sz="93671" autoAdjust="0"/>
  </p:normalViewPr>
  <p:slideViewPr>
    <p:cSldViewPr>
      <p:cViewPr varScale="1">
        <p:scale>
          <a:sx n="68" d="100"/>
          <a:sy n="68" d="100"/>
        </p:scale>
        <p:origin x="846" y="48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5D9CC9-EB3D-4B78-8ECA-817DE5F34E9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DB0B11E-692C-4910-8E59-88FF530E8F7F}">
      <dgm:prSet phldrT="[Texto]"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Imperador</a:t>
          </a:r>
        </a:p>
      </dgm:t>
    </dgm:pt>
    <dgm:pt modelId="{68C2C6D7-B608-4233-9DAF-8AAC7583642D}" type="parTrans" cxnId="{C1384430-AC48-4300-854A-5092F8F8022A}">
      <dgm:prSet/>
      <dgm:spPr/>
      <dgm:t>
        <a:bodyPr/>
        <a:lstStyle/>
        <a:p>
          <a:endParaRPr lang="pt-BR"/>
        </a:p>
      </dgm:t>
    </dgm:pt>
    <dgm:pt modelId="{0F184229-AEAB-4676-837F-713E7A2E9CE6}" type="sibTrans" cxnId="{C1384430-AC48-4300-854A-5092F8F8022A}">
      <dgm:prSet/>
      <dgm:spPr/>
      <dgm:t>
        <a:bodyPr/>
        <a:lstStyle/>
        <a:p>
          <a:endParaRPr lang="pt-BR"/>
        </a:p>
      </dgm:t>
    </dgm:pt>
    <dgm:pt modelId="{92B19DAC-37B0-47F4-9D21-E7CDFFFC41FB}">
      <dgm:prSet phldrT="[Texto]"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Nobreza</a:t>
          </a:r>
        </a:p>
      </dgm:t>
    </dgm:pt>
    <dgm:pt modelId="{B625179D-D7F4-4DD9-AFB5-9DB37EDBC219}" type="parTrans" cxnId="{449502C2-B463-4C0D-86E3-9325619C5399}">
      <dgm:prSet/>
      <dgm:spPr/>
      <dgm:t>
        <a:bodyPr/>
        <a:lstStyle/>
        <a:p>
          <a:endParaRPr lang="pt-BR"/>
        </a:p>
      </dgm:t>
    </dgm:pt>
    <dgm:pt modelId="{5C5F1CA1-848D-4B43-B40F-4E6BA7FB0D4E}" type="sibTrans" cxnId="{449502C2-B463-4C0D-86E3-9325619C5399}">
      <dgm:prSet/>
      <dgm:spPr/>
      <dgm:t>
        <a:bodyPr/>
        <a:lstStyle/>
        <a:p>
          <a:endParaRPr lang="pt-BR"/>
        </a:p>
      </dgm:t>
    </dgm:pt>
    <dgm:pt modelId="{B480D61C-5DDF-4B5C-A17D-AD910E364CE5}">
      <dgm:prSet phldrT="[Texto]"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Artesãos</a:t>
          </a:r>
        </a:p>
      </dgm:t>
    </dgm:pt>
    <dgm:pt modelId="{E3074BC4-16E0-4C31-BC9E-5F203BBF2C49}" type="parTrans" cxnId="{72820CF6-8D83-4843-BB97-BF2EB5985F40}">
      <dgm:prSet/>
      <dgm:spPr/>
      <dgm:t>
        <a:bodyPr/>
        <a:lstStyle/>
        <a:p>
          <a:endParaRPr lang="pt-BR"/>
        </a:p>
      </dgm:t>
    </dgm:pt>
    <dgm:pt modelId="{74E8B7BC-3FD4-4409-A38D-DAF225F8B8D8}" type="sibTrans" cxnId="{72820CF6-8D83-4843-BB97-BF2EB5985F40}">
      <dgm:prSet/>
      <dgm:spPr/>
      <dgm:t>
        <a:bodyPr/>
        <a:lstStyle/>
        <a:p>
          <a:endParaRPr lang="pt-BR"/>
        </a:p>
      </dgm:t>
    </dgm:pt>
    <dgm:pt modelId="{B7DA2179-210D-4033-8572-25AF94776E8D}">
      <dgm:prSet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Comerciantes</a:t>
          </a:r>
        </a:p>
      </dgm:t>
    </dgm:pt>
    <dgm:pt modelId="{007F7DA3-3B9B-4FBD-8971-54E5B4B6FC2B}" type="parTrans" cxnId="{C52CE971-6E86-4C61-9418-2012A93F979C}">
      <dgm:prSet/>
      <dgm:spPr/>
      <dgm:t>
        <a:bodyPr/>
        <a:lstStyle/>
        <a:p>
          <a:endParaRPr lang="pt-BR"/>
        </a:p>
      </dgm:t>
    </dgm:pt>
    <dgm:pt modelId="{43F853EC-27E6-4665-BE79-2E8C41BCBDBB}" type="sibTrans" cxnId="{C52CE971-6E86-4C61-9418-2012A93F979C}">
      <dgm:prSet/>
      <dgm:spPr/>
      <dgm:t>
        <a:bodyPr/>
        <a:lstStyle/>
        <a:p>
          <a:endParaRPr lang="pt-BR"/>
        </a:p>
      </dgm:t>
    </dgm:pt>
    <dgm:pt modelId="{1C8F48F3-0E29-4DC3-98B9-4629A4C7C204}">
      <dgm:prSet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Escravizados</a:t>
          </a:r>
        </a:p>
      </dgm:t>
    </dgm:pt>
    <dgm:pt modelId="{A410A20E-5D07-4C0F-B510-F26C673410C3}" type="parTrans" cxnId="{A028732C-CA85-4AA2-8EE4-DFE0EA6A1BEB}">
      <dgm:prSet/>
      <dgm:spPr/>
      <dgm:t>
        <a:bodyPr/>
        <a:lstStyle/>
        <a:p>
          <a:endParaRPr lang="pt-BR"/>
        </a:p>
      </dgm:t>
    </dgm:pt>
    <dgm:pt modelId="{B3FED8D0-14F1-4C82-8DC2-482B8B6D1020}" type="sibTrans" cxnId="{A028732C-CA85-4AA2-8EE4-DFE0EA6A1BEB}">
      <dgm:prSet/>
      <dgm:spPr/>
      <dgm:t>
        <a:bodyPr/>
        <a:lstStyle/>
        <a:p>
          <a:endParaRPr lang="pt-BR"/>
        </a:p>
      </dgm:t>
    </dgm:pt>
    <dgm:pt modelId="{F74F635D-58E2-4DF2-8BB3-362CA845083E}">
      <dgm:prSet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Camponeses </a:t>
          </a:r>
        </a:p>
      </dgm:t>
    </dgm:pt>
    <dgm:pt modelId="{BFB62C01-97AE-48E2-A48E-BC0E16EFC40B}" type="parTrans" cxnId="{46984FF1-C01C-428C-9510-3DD224998B64}">
      <dgm:prSet/>
      <dgm:spPr/>
      <dgm:t>
        <a:bodyPr/>
        <a:lstStyle/>
        <a:p>
          <a:endParaRPr lang="pt-BR"/>
        </a:p>
      </dgm:t>
    </dgm:pt>
    <dgm:pt modelId="{0F92A2E5-52F1-4E3B-AA03-80A0478419E3}" type="sibTrans" cxnId="{46984FF1-C01C-428C-9510-3DD224998B64}">
      <dgm:prSet/>
      <dgm:spPr/>
      <dgm:t>
        <a:bodyPr/>
        <a:lstStyle/>
        <a:p>
          <a:endParaRPr lang="pt-BR"/>
        </a:p>
      </dgm:t>
    </dgm:pt>
    <dgm:pt modelId="{F9FD77F0-1EDB-4A4A-8632-C869541A0FF0}" type="pres">
      <dgm:prSet presAssocID="{895D9CC9-EB3D-4B78-8ECA-817DE5F34E9C}" presName="Name0" presStyleCnt="0">
        <dgm:presLayoutVars>
          <dgm:dir/>
          <dgm:animLvl val="lvl"/>
          <dgm:resizeHandles val="exact"/>
        </dgm:presLayoutVars>
      </dgm:prSet>
      <dgm:spPr/>
    </dgm:pt>
    <dgm:pt modelId="{A2FFB787-ED65-4D99-A0D6-E1E41FEEBEBF}" type="pres">
      <dgm:prSet presAssocID="{0DB0B11E-692C-4910-8E59-88FF530E8F7F}" presName="Name8" presStyleCnt="0"/>
      <dgm:spPr/>
    </dgm:pt>
    <dgm:pt modelId="{93A521C4-9DB0-43A3-8367-D216480D422F}" type="pres">
      <dgm:prSet presAssocID="{0DB0B11E-692C-4910-8E59-88FF530E8F7F}" presName="level" presStyleLbl="node1" presStyleIdx="0" presStyleCnt="6">
        <dgm:presLayoutVars>
          <dgm:chMax val="1"/>
          <dgm:bulletEnabled val="1"/>
        </dgm:presLayoutVars>
      </dgm:prSet>
      <dgm:spPr/>
    </dgm:pt>
    <dgm:pt modelId="{96A78725-283F-43D3-B62D-FF3F902BFDCC}" type="pres">
      <dgm:prSet presAssocID="{0DB0B11E-692C-4910-8E59-88FF530E8F7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324AEBB-DAEC-4A63-8E12-6CDAE7915B92}" type="pres">
      <dgm:prSet presAssocID="{92B19DAC-37B0-47F4-9D21-E7CDFFFC41FB}" presName="Name8" presStyleCnt="0"/>
      <dgm:spPr/>
    </dgm:pt>
    <dgm:pt modelId="{7217F5A5-BE25-4113-A0D4-69C6404B9056}" type="pres">
      <dgm:prSet presAssocID="{92B19DAC-37B0-47F4-9D21-E7CDFFFC41FB}" presName="level" presStyleLbl="node1" presStyleIdx="1" presStyleCnt="6">
        <dgm:presLayoutVars>
          <dgm:chMax val="1"/>
          <dgm:bulletEnabled val="1"/>
        </dgm:presLayoutVars>
      </dgm:prSet>
      <dgm:spPr/>
    </dgm:pt>
    <dgm:pt modelId="{E2B54A0A-18B9-4BC8-BCF6-66E76FDF2000}" type="pres">
      <dgm:prSet presAssocID="{92B19DAC-37B0-47F4-9D21-E7CDFFFC41F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2ADF95A-04D2-48EA-9EFD-C706FFBBBF18}" type="pres">
      <dgm:prSet presAssocID="{B7DA2179-210D-4033-8572-25AF94776E8D}" presName="Name8" presStyleCnt="0"/>
      <dgm:spPr/>
    </dgm:pt>
    <dgm:pt modelId="{C85F1ED0-3E78-4DE7-BF63-254DD0B1BCFC}" type="pres">
      <dgm:prSet presAssocID="{B7DA2179-210D-4033-8572-25AF94776E8D}" presName="level" presStyleLbl="node1" presStyleIdx="2" presStyleCnt="6">
        <dgm:presLayoutVars>
          <dgm:chMax val="1"/>
          <dgm:bulletEnabled val="1"/>
        </dgm:presLayoutVars>
      </dgm:prSet>
      <dgm:spPr/>
    </dgm:pt>
    <dgm:pt modelId="{8C45EDD0-324A-4688-B120-4DF4F2AB4264}" type="pres">
      <dgm:prSet presAssocID="{B7DA2179-210D-4033-8572-25AF94776E8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8FA2477-8113-4003-8730-7E7F3DCC47DC}" type="pres">
      <dgm:prSet presAssocID="{B480D61C-5DDF-4B5C-A17D-AD910E364CE5}" presName="Name8" presStyleCnt="0"/>
      <dgm:spPr/>
    </dgm:pt>
    <dgm:pt modelId="{25D1830B-3960-4CAE-B281-D3526FB5733E}" type="pres">
      <dgm:prSet presAssocID="{B480D61C-5DDF-4B5C-A17D-AD910E364CE5}" presName="level" presStyleLbl="node1" presStyleIdx="3" presStyleCnt="6">
        <dgm:presLayoutVars>
          <dgm:chMax val="1"/>
          <dgm:bulletEnabled val="1"/>
        </dgm:presLayoutVars>
      </dgm:prSet>
      <dgm:spPr/>
    </dgm:pt>
    <dgm:pt modelId="{F8EE1B54-427A-4038-AC33-B557B676D7EA}" type="pres">
      <dgm:prSet presAssocID="{B480D61C-5DDF-4B5C-A17D-AD910E364CE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100B119-11C1-4DD3-826F-F63B6C45990D}" type="pres">
      <dgm:prSet presAssocID="{1C8F48F3-0E29-4DC3-98B9-4629A4C7C204}" presName="Name8" presStyleCnt="0"/>
      <dgm:spPr/>
    </dgm:pt>
    <dgm:pt modelId="{535A2DA0-0E23-49EA-90EE-EFEFB04253A0}" type="pres">
      <dgm:prSet presAssocID="{1C8F48F3-0E29-4DC3-98B9-4629A4C7C20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CDD693A-4A97-408B-BD64-A2137B7F98E1}" type="pres">
      <dgm:prSet presAssocID="{1C8F48F3-0E29-4DC3-98B9-4629A4C7C20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560CAF4-64E7-4431-88FF-8D6EAAD68E9F}" type="pres">
      <dgm:prSet presAssocID="{F74F635D-58E2-4DF2-8BB3-362CA845083E}" presName="Name8" presStyleCnt="0"/>
      <dgm:spPr/>
    </dgm:pt>
    <dgm:pt modelId="{7749ECB7-F72A-4D14-8D63-E4E15B18513B}" type="pres">
      <dgm:prSet presAssocID="{F74F635D-58E2-4DF2-8BB3-362CA845083E}" presName="level" presStyleLbl="node1" presStyleIdx="5" presStyleCnt="6">
        <dgm:presLayoutVars>
          <dgm:chMax val="1"/>
          <dgm:bulletEnabled val="1"/>
        </dgm:presLayoutVars>
      </dgm:prSet>
      <dgm:spPr/>
    </dgm:pt>
    <dgm:pt modelId="{701BF95D-B886-4A46-8E00-5C9186032A1A}" type="pres">
      <dgm:prSet presAssocID="{F74F635D-58E2-4DF2-8BB3-362CA845083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A2E3703-9F55-4BF2-8AE0-D754F49DE7F0}" type="presOf" srcId="{1C8F48F3-0E29-4DC3-98B9-4629A4C7C204}" destId="{535A2DA0-0E23-49EA-90EE-EFEFB04253A0}" srcOrd="0" destOrd="0" presId="urn:microsoft.com/office/officeart/2005/8/layout/pyramid1"/>
    <dgm:cxn modelId="{3725B904-F9AE-40A8-82D2-AF5EA54C9955}" type="presOf" srcId="{895D9CC9-EB3D-4B78-8ECA-817DE5F34E9C}" destId="{F9FD77F0-1EDB-4A4A-8632-C869541A0FF0}" srcOrd="0" destOrd="0" presId="urn:microsoft.com/office/officeart/2005/8/layout/pyramid1"/>
    <dgm:cxn modelId="{A028732C-CA85-4AA2-8EE4-DFE0EA6A1BEB}" srcId="{895D9CC9-EB3D-4B78-8ECA-817DE5F34E9C}" destId="{1C8F48F3-0E29-4DC3-98B9-4629A4C7C204}" srcOrd="4" destOrd="0" parTransId="{A410A20E-5D07-4C0F-B510-F26C673410C3}" sibTransId="{B3FED8D0-14F1-4C82-8DC2-482B8B6D1020}"/>
    <dgm:cxn modelId="{C1384430-AC48-4300-854A-5092F8F8022A}" srcId="{895D9CC9-EB3D-4B78-8ECA-817DE5F34E9C}" destId="{0DB0B11E-692C-4910-8E59-88FF530E8F7F}" srcOrd="0" destOrd="0" parTransId="{68C2C6D7-B608-4233-9DAF-8AAC7583642D}" sibTransId="{0F184229-AEAB-4676-837F-713E7A2E9CE6}"/>
    <dgm:cxn modelId="{660FC337-0C50-4D5F-A510-5E0F28C9D1D1}" type="presOf" srcId="{F74F635D-58E2-4DF2-8BB3-362CA845083E}" destId="{701BF95D-B886-4A46-8E00-5C9186032A1A}" srcOrd="1" destOrd="0" presId="urn:microsoft.com/office/officeart/2005/8/layout/pyramid1"/>
    <dgm:cxn modelId="{FB450343-FFB2-44B5-B8A5-8E987F98297D}" type="presOf" srcId="{92B19DAC-37B0-47F4-9D21-E7CDFFFC41FB}" destId="{7217F5A5-BE25-4113-A0D4-69C6404B9056}" srcOrd="0" destOrd="0" presId="urn:microsoft.com/office/officeart/2005/8/layout/pyramid1"/>
    <dgm:cxn modelId="{B425024A-A79B-4821-AA8A-BC4BAC6A5352}" type="presOf" srcId="{92B19DAC-37B0-47F4-9D21-E7CDFFFC41FB}" destId="{E2B54A0A-18B9-4BC8-BCF6-66E76FDF2000}" srcOrd="1" destOrd="0" presId="urn:microsoft.com/office/officeart/2005/8/layout/pyramid1"/>
    <dgm:cxn modelId="{C52CE971-6E86-4C61-9418-2012A93F979C}" srcId="{895D9CC9-EB3D-4B78-8ECA-817DE5F34E9C}" destId="{B7DA2179-210D-4033-8572-25AF94776E8D}" srcOrd="2" destOrd="0" parTransId="{007F7DA3-3B9B-4FBD-8971-54E5B4B6FC2B}" sibTransId="{43F853EC-27E6-4665-BE79-2E8C41BCBDBB}"/>
    <dgm:cxn modelId="{94B10A8D-561F-4746-811C-80FAD943283D}" type="presOf" srcId="{B7DA2179-210D-4033-8572-25AF94776E8D}" destId="{C85F1ED0-3E78-4DE7-BF63-254DD0B1BCFC}" srcOrd="0" destOrd="0" presId="urn:microsoft.com/office/officeart/2005/8/layout/pyramid1"/>
    <dgm:cxn modelId="{078F3096-3981-4149-8414-6CC592EB4976}" type="presOf" srcId="{0DB0B11E-692C-4910-8E59-88FF530E8F7F}" destId="{93A521C4-9DB0-43A3-8367-D216480D422F}" srcOrd="0" destOrd="0" presId="urn:microsoft.com/office/officeart/2005/8/layout/pyramid1"/>
    <dgm:cxn modelId="{D843BD99-EBB6-4646-9D76-F15E5531529A}" type="presOf" srcId="{B480D61C-5DDF-4B5C-A17D-AD910E364CE5}" destId="{F8EE1B54-427A-4038-AC33-B557B676D7EA}" srcOrd="1" destOrd="0" presId="urn:microsoft.com/office/officeart/2005/8/layout/pyramid1"/>
    <dgm:cxn modelId="{9C66D19F-1747-4B86-A268-BABA9A615F83}" type="presOf" srcId="{B7DA2179-210D-4033-8572-25AF94776E8D}" destId="{8C45EDD0-324A-4688-B120-4DF4F2AB4264}" srcOrd="1" destOrd="0" presId="urn:microsoft.com/office/officeart/2005/8/layout/pyramid1"/>
    <dgm:cxn modelId="{D0154DA8-8670-4406-ACDC-DB67C0464CAD}" type="presOf" srcId="{0DB0B11E-692C-4910-8E59-88FF530E8F7F}" destId="{96A78725-283F-43D3-B62D-FF3F902BFDCC}" srcOrd="1" destOrd="0" presId="urn:microsoft.com/office/officeart/2005/8/layout/pyramid1"/>
    <dgm:cxn modelId="{D4BB94AE-AA0E-4D72-AB9E-3A509647BDD2}" type="presOf" srcId="{F74F635D-58E2-4DF2-8BB3-362CA845083E}" destId="{7749ECB7-F72A-4D14-8D63-E4E15B18513B}" srcOrd="0" destOrd="0" presId="urn:microsoft.com/office/officeart/2005/8/layout/pyramid1"/>
    <dgm:cxn modelId="{449502C2-B463-4C0D-86E3-9325619C5399}" srcId="{895D9CC9-EB3D-4B78-8ECA-817DE5F34E9C}" destId="{92B19DAC-37B0-47F4-9D21-E7CDFFFC41FB}" srcOrd="1" destOrd="0" parTransId="{B625179D-D7F4-4DD9-AFB5-9DB37EDBC219}" sibTransId="{5C5F1CA1-848D-4B43-B40F-4E6BA7FB0D4E}"/>
    <dgm:cxn modelId="{C1B522E6-94A1-49A8-BE20-A195C65087B8}" type="presOf" srcId="{1C8F48F3-0E29-4DC3-98B9-4629A4C7C204}" destId="{0CDD693A-4A97-408B-BD64-A2137B7F98E1}" srcOrd="1" destOrd="0" presId="urn:microsoft.com/office/officeart/2005/8/layout/pyramid1"/>
    <dgm:cxn modelId="{6FFE94EA-F9F0-4628-9780-00C9625183E7}" type="presOf" srcId="{B480D61C-5DDF-4B5C-A17D-AD910E364CE5}" destId="{25D1830B-3960-4CAE-B281-D3526FB5733E}" srcOrd="0" destOrd="0" presId="urn:microsoft.com/office/officeart/2005/8/layout/pyramid1"/>
    <dgm:cxn modelId="{46984FF1-C01C-428C-9510-3DD224998B64}" srcId="{895D9CC9-EB3D-4B78-8ECA-817DE5F34E9C}" destId="{F74F635D-58E2-4DF2-8BB3-362CA845083E}" srcOrd="5" destOrd="0" parTransId="{BFB62C01-97AE-48E2-A48E-BC0E16EFC40B}" sibTransId="{0F92A2E5-52F1-4E3B-AA03-80A0478419E3}"/>
    <dgm:cxn modelId="{72820CF6-8D83-4843-BB97-BF2EB5985F40}" srcId="{895D9CC9-EB3D-4B78-8ECA-817DE5F34E9C}" destId="{B480D61C-5DDF-4B5C-A17D-AD910E364CE5}" srcOrd="3" destOrd="0" parTransId="{E3074BC4-16E0-4C31-BC9E-5F203BBF2C49}" sibTransId="{74E8B7BC-3FD4-4409-A38D-DAF225F8B8D8}"/>
    <dgm:cxn modelId="{18646EEA-988A-4723-9AAC-DA9F14FE044A}" type="presParOf" srcId="{F9FD77F0-1EDB-4A4A-8632-C869541A0FF0}" destId="{A2FFB787-ED65-4D99-A0D6-E1E41FEEBEBF}" srcOrd="0" destOrd="0" presId="urn:microsoft.com/office/officeart/2005/8/layout/pyramid1"/>
    <dgm:cxn modelId="{2B288C2C-594C-4F04-B6B0-B87DFAD02DFE}" type="presParOf" srcId="{A2FFB787-ED65-4D99-A0D6-E1E41FEEBEBF}" destId="{93A521C4-9DB0-43A3-8367-D216480D422F}" srcOrd="0" destOrd="0" presId="urn:microsoft.com/office/officeart/2005/8/layout/pyramid1"/>
    <dgm:cxn modelId="{9DFFD5A8-9FB2-47DF-9C59-39658ABB248F}" type="presParOf" srcId="{A2FFB787-ED65-4D99-A0D6-E1E41FEEBEBF}" destId="{96A78725-283F-43D3-B62D-FF3F902BFDCC}" srcOrd="1" destOrd="0" presId="urn:microsoft.com/office/officeart/2005/8/layout/pyramid1"/>
    <dgm:cxn modelId="{6B6FE3D3-C17E-4552-97CA-67D680204C58}" type="presParOf" srcId="{F9FD77F0-1EDB-4A4A-8632-C869541A0FF0}" destId="{F324AEBB-DAEC-4A63-8E12-6CDAE7915B92}" srcOrd="1" destOrd="0" presId="urn:microsoft.com/office/officeart/2005/8/layout/pyramid1"/>
    <dgm:cxn modelId="{BDB15FF9-35DC-430E-95CA-051FA893B9D9}" type="presParOf" srcId="{F324AEBB-DAEC-4A63-8E12-6CDAE7915B92}" destId="{7217F5A5-BE25-4113-A0D4-69C6404B9056}" srcOrd="0" destOrd="0" presId="urn:microsoft.com/office/officeart/2005/8/layout/pyramid1"/>
    <dgm:cxn modelId="{58CFBFE8-CE28-474A-BF10-65785E516EC7}" type="presParOf" srcId="{F324AEBB-DAEC-4A63-8E12-6CDAE7915B92}" destId="{E2B54A0A-18B9-4BC8-BCF6-66E76FDF2000}" srcOrd="1" destOrd="0" presId="urn:microsoft.com/office/officeart/2005/8/layout/pyramid1"/>
    <dgm:cxn modelId="{0D196D52-190C-482D-A1F1-700A083F0C63}" type="presParOf" srcId="{F9FD77F0-1EDB-4A4A-8632-C869541A0FF0}" destId="{D2ADF95A-04D2-48EA-9EFD-C706FFBBBF18}" srcOrd="2" destOrd="0" presId="urn:microsoft.com/office/officeart/2005/8/layout/pyramid1"/>
    <dgm:cxn modelId="{594C05F5-F1FC-44DF-BCD9-7D13651CB605}" type="presParOf" srcId="{D2ADF95A-04D2-48EA-9EFD-C706FFBBBF18}" destId="{C85F1ED0-3E78-4DE7-BF63-254DD0B1BCFC}" srcOrd="0" destOrd="0" presId="urn:microsoft.com/office/officeart/2005/8/layout/pyramid1"/>
    <dgm:cxn modelId="{502056C8-74F9-4AE6-B289-7DFDF66456B0}" type="presParOf" srcId="{D2ADF95A-04D2-48EA-9EFD-C706FFBBBF18}" destId="{8C45EDD0-324A-4688-B120-4DF4F2AB4264}" srcOrd="1" destOrd="0" presId="urn:microsoft.com/office/officeart/2005/8/layout/pyramid1"/>
    <dgm:cxn modelId="{2610562E-CC2C-4022-8A68-91923DD41123}" type="presParOf" srcId="{F9FD77F0-1EDB-4A4A-8632-C869541A0FF0}" destId="{58FA2477-8113-4003-8730-7E7F3DCC47DC}" srcOrd="3" destOrd="0" presId="urn:microsoft.com/office/officeart/2005/8/layout/pyramid1"/>
    <dgm:cxn modelId="{CFC5291F-EDB2-48E2-A1B9-2F837DB449BC}" type="presParOf" srcId="{58FA2477-8113-4003-8730-7E7F3DCC47DC}" destId="{25D1830B-3960-4CAE-B281-D3526FB5733E}" srcOrd="0" destOrd="0" presId="urn:microsoft.com/office/officeart/2005/8/layout/pyramid1"/>
    <dgm:cxn modelId="{B30DCB67-21A5-4231-9CD8-6F28C118B63F}" type="presParOf" srcId="{58FA2477-8113-4003-8730-7E7F3DCC47DC}" destId="{F8EE1B54-427A-4038-AC33-B557B676D7EA}" srcOrd="1" destOrd="0" presId="urn:microsoft.com/office/officeart/2005/8/layout/pyramid1"/>
    <dgm:cxn modelId="{DA7CCDEF-D216-4491-A4B4-969E8572AB16}" type="presParOf" srcId="{F9FD77F0-1EDB-4A4A-8632-C869541A0FF0}" destId="{4100B119-11C1-4DD3-826F-F63B6C45990D}" srcOrd="4" destOrd="0" presId="urn:microsoft.com/office/officeart/2005/8/layout/pyramid1"/>
    <dgm:cxn modelId="{0D82060A-F2B1-455F-9A8F-A3D004D65847}" type="presParOf" srcId="{4100B119-11C1-4DD3-826F-F63B6C45990D}" destId="{535A2DA0-0E23-49EA-90EE-EFEFB04253A0}" srcOrd="0" destOrd="0" presId="urn:microsoft.com/office/officeart/2005/8/layout/pyramid1"/>
    <dgm:cxn modelId="{9B62FE1E-99F6-47F0-9F86-5B2845FF87B8}" type="presParOf" srcId="{4100B119-11C1-4DD3-826F-F63B6C45990D}" destId="{0CDD693A-4A97-408B-BD64-A2137B7F98E1}" srcOrd="1" destOrd="0" presId="urn:microsoft.com/office/officeart/2005/8/layout/pyramid1"/>
    <dgm:cxn modelId="{7048963F-A2C8-4113-89E1-9F5E0E321DF6}" type="presParOf" srcId="{F9FD77F0-1EDB-4A4A-8632-C869541A0FF0}" destId="{D560CAF4-64E7-4431-88FF-8D6EAAD68E9F}" srcOrd="5" destOrd="0" presId="urn:microsoft.com/office/officeart/2005/8/layout/pyramid1"/>
    <dgm:cxn modelId="{D4297BC1-0B90-4831-87DB-6692EA21C674}" type="presParOf" srcId="{D560CAF4-64E7-4431-88FF-8D6EAAD68E9F}" destId="{7749ECB7-F72A-4D14-8D63-E4E15B18513B}" srcOrd="0" destOrd="0" presId="urn:microsoft.com/office/officeart/2005/8/layout/pyramid1"/>
    <dgm:cxn modelId="{CFF8805A-4C04-4CD1-B38C-7E5420BC5D75}" type="presParOf" srcId="{D560CAF4-64E7-4431-88FF-8D6EAAD68E9F}" destId="{701BF95D-B886-4A46-8E00-5C9186032A1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6E9FEE-6137-427B-8998-5240F75FB9D8}" type="doc">
      <dgm:prSet loTypeId="urn:microsoft.com/office/officeart/2005/8/layout/bProcess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02E1291B-3AD7-4CF0-8A9C-555EC68F36E2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Localizado no Sudão Ocidental, entre os rios Senegal e Níger.</a:t>
          </a:r>
        </a:p>
      </dgm:t>
    </dgm:pt>
    <dgm:pt modelId="{ED6968AA-1593-4F56-84A0-94B7C453F750}" type="parTrans" cxnId="{2A4A8B12-3B7C-4BA4-8B9A-94614397DC6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1A733D0-D5A8-45F9-A423-09A1A7F62483}" type="sibTrans" cxnId="{2A4A8B12-3B7C-4BA4-8B9A-94614397DC6B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94C17DE8-D921-4A53-8BA3-FA22F8FD0A11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 que se sabe sobre esse Império provém dos griôs. </a:t>
          </a:r>
        </a:p>
      </dgm:t>
    </dgm:pt>
    <dgm:pt modelId="{EA48E65A-7E8C-44BC-9A7A-DBA40F5170F7}" type="parTrans" cxnId="{F44BE9CC-BC0B-4EDF-9C3E-3F33261B34E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FDDE9A5-1C86-4814-9A2C-C9F93968D68C}" type="sibTrans" cxnId="{F44BE9CC-BC0B-4EDF-9C3E-3F33261B34E9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4909EADB-E13A-405E-A40A-62683323BB47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Fundado por Sundiata Keita, que venceu os </a:t>
          </a:r>
          <a:r>
            <a:rPr lang="pt-BR" sz="2200" dirty="0" err="1">
              <a:latin typeface="Roboto" pitchFamily="2" charset="0"/>
              <a:ea typeface="Roboto" pitchFamily="2" charset="0"/>
            </a:rPr>
            <a:t>sossos</a:t>
          </a:r>
          <a:r>
            <a:rPr lang="pt-BR" sz="2200" dirty="0">
              <a:latin typeface="Roboto" pitchFamily="2" charset="0"/>
              <a:ea typeface="Roboto" pitchFamily="2" charset="0"/>
            </a:rPr>
            <a:t> e outros povos vizinhos por volta de 1230 </a:t>
          </a:r>
          <a:r>
            <a:rPr lang="pt-BR" sz="2200" dirty="0" err="1">
              <a:latin typeface="Roboto" pitchFamily="2" charset="0"/>
              <a:ea typeface="Roboto" pitchFamily="2" charset="0"/>
            </a:rPr>
            <a:t>d.c.</a:t>
          </a:r>
          <a:r>
            <a:rPr lang="pt-BR" sz="2200" dirty="0">
              <a:latin typeface="Roboto" pitchFamily="2" charset="0"/>
              <a:ea typeface="Roboto" pitchFamily="2" charset="0"/>
            </a:rPr>
            <a:t> </a:t>
          </a:r>
        </a:p>
      </dgm:t>
    </dgm:pt>
    <dgm:pt modelId="{8CED79AA-9216-4EDA-910C-9F788FE606BE}" type="parTrans" cxnId="{04A41953-A282-4493-91E4-3C637397748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BD3CB30-F2C2-434D-AD43-B629256F7F0A}" type="sibTrans" cxnId="{04A41953-A282-4493-91E4-3C637397748A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D2C95430-0429-4851-A88C-74A6FE91A529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Sundiata Keita converteu-se ao islamismo.  </a:t>
          </a:r>
        </a:p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525A54B5-17C9-427A-9056-EBFD6D276831}" type="parTrans" cxnId="{491C96B5-A3E8-4173-A82F-B40DEE02FB6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C62E564-F89C-4D6A-9B1D-C34D9DE61144}" type="sibTrans" cxnId="{491C96B5-A3E8-4173-A82F-B40DEE02FB6D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9411F5B6-63B5-4D23-A82A-5F0FE52E89B6}">
      <dgm:prSet phldrT="[Texto]" custT="1"/>
      <dgm:spPr/>
      <dgm:t>
        <a:bodyPr/>
        <a:lstStyle/>
        <a:p>
          <a:r>
            <a:rPr lang="pt-BR" sz="2000" dirty="0">
              <a:latin typeface="Roboto" pitchFamily="2" charset="0"/>
              <a:ea typeface="Roboto" pitchFamily="2" charset="0"/>
            </a:rPr>
            <a:t>O imperador era a maior autoridade do Mali, mas ele ouvia seus auxiliares do conselho para a tomada de decisões</a:t>
          </a:r>
        </a:p>
      </dgm:t>
    </dgm:pt>
    <dgm:pt modelId="{4D300070-1028-4B5D-8DC1-B5C36B9F82F7}" type="parTrans" cxnId="{6570E007-1B83-4587-9476-4B5A1FE9B6F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04DD723-D90C-4A1E-BA0A-79C511E20C45}" type="sibTrans" cxnId="{6570E007-1B83-4587-9476-4B5A1FE9B6F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6841ED0-3A15-42EF-8B57-D07188E0B97E}">
      <dgm:prSet custT="1"/>
      <dgm:spPr/>
      <dgm:t>
        <a:bodyPr/>
        <a:lstStyle/>
        <a:p>
          <a:pPr algn="ctr"/>
          <a:r>
            <a:rPr lang="pt-BR" sz="2100" dirty="0"/>
            <a:t>Os malineses eram os maiores produtores de ouro do continente africano e também praticavam o artesanato, comércio e agropecuária.</a:t>
          </a:r>
        </a:p>
      </dgm:t>
    </dgm:pt>
    <dgm:pt modelId="{027ED391-9350-44AD-A609-85A8A5C66965}" type="parTrans" cxnId="{64D93830-48F6-4377-9671-52743A1CDB9A}">
      <dgm:prSet/>
      <dgm:spPr/>
      <dgm:t>
        <a:bodyPr/>
        <a:lstStyle/>
        <a:p>
          <a:endParaRPr lang="pt-BR"/>
        </a:p>
      </dgm:t>
    </dgm:pt>
    <dgm:pt modelId="{E3BEE60F-A153-4372-AC74-1979C80EF2CE}" type="sibTrans" cxnId="{64D93830-48F6-4377-9671-52743A1CDB9A}">
      <dgm:prSet/>
      <dgm:spPr/>
      <dgm:t>
        <a:bodyPr/>
        <a:lstStyle/>
        <a:p>
          <a:endParaRPr lang="pt-BR" dirty="0">
            <a:latin typeface="Roboto" pitchFamily="2" charset="0"/>
            <a:ea typeface="Roboto" pitchFamily="2" charset="0"/>
          </a:endParaRPr>
        </a:p>
      </dgm:t>
    </dgm:pt>
    <dgm:pt modelId="{308F2F66-7920-4404-96AB-2404859550D0}" type="pres">
      <dgm:prSet presAssocID="{C16E9FEE-6137-427B-8998-5240F75FB9D8}" presName="Name0" presStyleCnt="0">
        <dgm:presLayoutVars>
          <dgm:dir/>
          <dgm:resizeHandles val="exact"/>
        </dgm:presLayoutVars>
      </dgm:prSet>
      <dgm:spPr/>
    </dgm:pt>
    <dgm:pt modelId="{98F7C469-50F8-4878-BC16-D31B073A2D64}" type="pres">
      <dgm:prSet presAssocID="{02E1291B-3AD7-4CF0-8A9C-555EC68F36E2}" presName="node" presStyleLbl="node1" presStyleIdx="0" presStyleCnt="6" custScaleX="151021" custScaleY="235586">
        <dgm:presLayoutVars>
          <dgm:bulletEnabled val="1"/>
        </dgm:presLayoutVars>
      </dgm:prSet>
      <dgm:spPr/>
    </dgm:pt>
    <dgm:pt modelId="{10241379-AE12-4363-A5A8-A17923CB5685}" type="pres">
      <dgm:prSet presAssocID="{91A733D0-D5A8-45F9-A423-09A1A7F62483}" presName="sibTrans" presStyleLbl="sibTrans1D1" presStyleIdx="0" presStyleCnt="5"/>
      <dgm:spPr/>
    </dgm:pt>
    <dgm:pt modelId="{98DE7CEF-51D0-472D-9E58-BFD6A47F1A7D}" type="pres">
      <dgm:prSet presAssocID="{91A733D0-D5A8-45F9-A423-09A1A7F62483}" presName="connectorText" presStyleLbl="sibTrans1D1" presStyleIdx="0" presStyleCnt="5"/>
      <dgm:spPr/>
    </dgm:pt>
    <dgm:pt modelId="{0EA7FFCC-4C40-49BE-B0D2-CF2EC53771E3}" type="pres">
      <dgm:prSet presAssocID="{94C17DE8-D921-4A53-8BA3-FA22F8FD0A11}" presName="node" presStyleLbl="node1" presStyleIdx="1" presStyleCnt="6" custScaleX="151021" custScaleY="235586">
        <dgm:presLayoutVars>
          <dgm:bulletEnabled val="1"/>
        </dgm:presLayoutVars>
      </dgm:prSet>
      <dgm:spPr/>
    </dgm:pt>
    <dgm:pt modelId="{C591BF89-BEEF-4EBF-9414-90F7D9679405}" type="pres">
      <dgm:prSet presAssocID="{9FDDE9A5-1C86-4814-9A2C-C9F93968D68C}" presName="sibTrans" presStyleLbl="sibTrans1D1" presStyleIdx="1" presStyleCnt="5"/>
      <dgm:spPr/>
    </dgm:pt>
    <dgm:pt modelId="{171E6605-B973-4342-A285-953D309EE4C7}" type="pres">
      <dgm:prSet presAssocID="{9FDDE9A5-1C86-4814-9A2C-C9F93968D68C}" presName="connectorText" presStyleLbl="sibTrans1D1" presStyleIdx="1" presStyleCnt="5"/>
      <dgm:spPr/>
    </dgm:pt>
    <dgm:pt modelId="{A80AB2A2-909A-4329-BE76-340C0B6271A3}" type="pres">
      <dgm:prSet presAssocID="{4909EADB-E13A-405E-A40A-62683323BB47}" presName="node" presStyleLbl="node1" presStyleIdx="2" presStyleCnt="6" custScaleX="151021" custScaleY="235586" custLinFactNeighborX="3593" custLinFactNeighborY="-456">
        <dgm:presLayoutVars>
          <dgm:bulletEnabled val="1"/>
        </dgm:presLayoutVars>
      </dgm:prSet>
      <dgm:spPr/>
    </dgm:pt>
    <dgm:pt modelId="{A9C30B03-718A-4861-A07E-90B1183D7D40}" type="pres">
      <dgm:prSet presAssocID="{4BD3CB30-F2C2-434D-AD43-B629256F7F0A}" presName="sibTrans" presStyleLbl="sibTrans1D1" presStyleIdx="2" presStyleCnt="5"/>
      <dgm:spPr/>
    </dgm:pt>
    <dgm:pt modelId="{C05AA3C9-6ED6-4E92-8E34-73AB737053AE}" type="pres">
      <dgm:prSet presAssocID="{4BD3CB30-F2C2-434D-AD43-B629256F7F0A}" presName="connectorText" presStyleLbl="sibTrans1D1" presStyleIdx="2" presStyleCnt="5"/>
      <dgm:spPr/>
    </dgm:pt>
    <dgm:pt modelId="{6EDDC775-89DE-43DC-9EB1-F6FFDD0EFB21}" type="pres">
      <dgm:prSet presAssocID="{D2C95430-0429-4851-A88C-74A6FE91A529}" presName="node" presStyleLbl="node1" presStyleIdx="3" presStyleCnt="6" custScaleX="151021" custScaleY="235586">
        <dgm:presLayoutVars>
          <dgm:bulletEnabled val="1"/>
        </dgm:presLayoutVars>
      </dgm:prSet>
      <dgm:spPr/>
    </dgm:pt>
    <dgm:pt modelId="{5A711DFE-3A3E-436E-8C8F-E80E6089C092}" type="pres">
      <dgm:prSet presAssocID="{5C62E564-F89C-4D6A-9B1D-C34D9DE61144}" presName="sibTrans" presStyleLbl="sibTrans1D1" presStyleIdx="3" presStyleCnt="5"/>
      <dgm:spPr/>
    </dgm:pt>
    <dgm:pt modelId="{522F4ECB-2EF2-4EA5-928D-3DC70957A172}" type="pres">
      <dgm:prSet presAssocID="{5C62E564-F89C-4D6A-9B1D-C34D9DE61144}" presName="connectorText" presStyleLbl="sibTrans1D1" presStyleIdx="3" presStyleCnt="5"/>
      <dgm:spPr/>
    </dgm:pt>
    <dgm:pt modelId="{1EBA9602-5A98-429A-9F78-0696F2A2647F}" type="pres">
      <dgm:prSet presAssocID="{9411F5B6-63B5-4D23-A82A-5F0FE52E89B6}" presName="node" presStyleLbl="node1" presStyleIdx="4" presStyleCnt="6" custScaleX="151021" custScaleY="243425" custLinFactNeighborX="948" custLinFactNeighborY="826">
        <dgm:presLayoutVars>
          <dgm:bulletEnabled val="1"/>
        </dgm:presLayoutVars>
      </dgm:prSet>
      <dgm:spPr/>
    </dgm:pt>
    <dgm:pt modelId="{A70E47A3-F9D7-41B9-9740-56744EDCC9D7}" type="pres">
      <dgm:prSet presAssocID="{304DD723-D90C-4A1E-BA0A-79C511E20C45}" presName="sibTrans" presStyleLbl="sibTrans1D1" presStyleIdx="4" presStyleCnt="5"/>
      <dgm:spPr/>
    </dgm:pt>
    <dgm:pt modelId="{79C3E53B-D2BC-4768-BB7D-A05D2D2ABF0D}" type="pres">
      <dgm:prSet presAssocID="{304DD723-D90C-4A1E-BA0A-79C511E20C45}" presName="connectorText" presStyleLbl="sibTrans1D1" presStyleIdx="4" presStyleCnt="5"/>
      <dgm:spPr/>
    </dgm:pt>
    <dgm:pt modelId="{733BF7DC-BEAA-4CFB-A531-813C951888BE}" type="pres">
      <dgm:prSet presAssocID="{96841ED0-3A15-42EF-8B57-D07188E0B97E}" presName="node" presStyleLbl="node1" presStyleIdx="5" presStyleCnt="6" custScaleX="151021" custScaleY="235586">
        <dgm:presLayoutVars>
          <dgm:bulletEnabled val="1"/>
        </dgm:presLayoutVars>
      </dgm:prSet>
      <dgm:spPr/>
    </dgm:pt>
  </dgm:ptLst>
  <dgm:cxnLst>
    <dgm:cxn modelId="{6570E007-1B83-4587-9476-4B5A1FE9B6F6}" srcId="{C16E9FEE-6137-427B-8998-5240F75FB9D8}" destId="{9411F5B6-63B5-4D23-A82A-5F0FE52E89B6}" srcOrd="4" destOrd="0" parTransId="{4D300070-1028-4B5D-8DC1-B5C36B9F82F7}" sibTransId="{304DD723-D90C-4A1E-BA0A-79C511E20C45}"/>
    <dgm:cxn modelId="{2A4A8B12-3B7C-4BA4-8B9A-94614397DC6B}" srcId="{C16E9FEE-6137-427B-8998-5240F75FB9D8}" destId="{02E1291B-3AD7-4CF0-8A9C-555EC68F36E2}" srcOrd="0" destOrd="0" parTransId="{ED6968AA-1593-4F56-84A0-94B7C453F750}" sibTransId="{91A733D0-D5A8-45F9-A423-09A1A7F62483}"/>
    <dgm:cxn modelId="{A1380814-D942-49A9-A6CE-39BD3C0AE754}" type="presOf" srcId="{94C17DE8-D921-4A53-8BA3-FA22F8FD0A11}" destId="{0EA7FFCC-4C40-49BE-B0D2-CF2EC53771E3}" srcOrd="0" destOrd="0" presId="urn:microsoft.com/office/officeart/2005/8/layout/bProcess3"/>
    <dgm:cxn modelId="{B0B6B91E-AC0C-4D51-A96D-991E90CC25FA}" type="presOf" srcId="{91A733D0-D5A8-45F9-A423-09A1A7F62483}" destId="{98DE7CEF-51D0-472D-9E58-BFD6A47F1A7D}" srcOrd="1" destOrd="0" presId="urn:microsoft.com/office/officeart/2005/8/layout/bProcess3"/>
    <dgm:cxn modelId="{64D93830-48F6-4377-9671-52743A1CDB9A}" srcId="{C16E9FEE-6137-427B-8998-5240F75FB9D8}" destId="{96841ED0-3A15-42EF-8B57-D07188E0B97E}" srcOrd="5" destOrd="0" parTransId="{027ED391-9350-44AD-A609-85A8A5C66965}" sibTransId="{E3BEE60F-A153-4372-AC74-1979C80EF2CE}"/>
    <dgm:cxn modelId="{B1A57B35-1965-4691-B6D9-FF0269BC0546}" type="presOf" srcId="{02E1291B-3AD7-4CF0-8A9C-555EC68F36E2}" destId="{98F7C469-50F8-4878-BC16-D31B073A2D64}" srcOrd="0" destOrd="0" presId="urn:microsoft.com/office/officeart/2005/8/layout/bProcess3"/>
    <dgm:cxn modelId="{92BAF435-8650-442D-B17B-3C17A3187FE5}" type="presOf" srcId="{304DD723-D90C-4A1E-BA0A-79C511E20C45}" destId="{A70E47A3-F9D7-41B9-9740-56744EDCC9D7}" srcOrd="0" destOrd="0" presId="urn:microsoft.com/office/officeart/2005/8/layout/bProcess3"/>
    <dgm:cxn modelId="{1619DF39-AB20-4806-9620-F86D1394D43F}" type="presOf" srcId="{5C62E564-F89C-4D6A-9B1D-C34D9DE61144}" destId="{5A711DFE-3A3E-436E-8C8F-E80E6089C092}" srcOrd="0" destOrd="0" presId="urn:microsoft.com/office/officeart/2005/8/layout/bProcess3"/>
    <dgm:cxn modelId="{DB69B96A-D465-441A-849A-1F0C96B249F8}" type="presOf" srcId="{5C62E564-F89C-4D6A-9B1D-C34D9DE61144}" destId="{522F4ECB-2EF2-4EA5-928D-3DC70957A172}" srcOrd="1" destOrd="0" presId="urn:microsoft.com/office/officeart/2005/8/layout/bProcess3"/>
    <dgm:cxn modelId="{04A41953-A282-4493-91E4-3C637397748A}" srcId="{C16E9FEE-6137-427B-8998-5240F75FB9D8}" destId="{4909EADB-E13A-405E-A40A-62683323BB47}" srcOrd="2" destOrd="0" parTransId="{8CED79AA-9216-4EDA-910C-9F788FE606BE}" sibTransId="{4BD3CB30-F2C2-434D-AD43-B629256F7F0A}"/>
    <dgm:cxn modelId="{FE179A76-9475-4FF1-9B80-0BD22F11C83E}" type="presOf" srcId="{C16E9FEE-6137-427B-8998-5240F75FB9D8}" destId="{308F2F66-7920-4404-96AB-2404859550D0}" srcOrd="0" destOrd="0" presId="urn:microsoft.com/office/officeart/2005/8/layout/bProcess3"/>
    <dgm:cxn modelId="{66748781-1239-4FAE-87D8-54128D0143B2}" type="presOf" srcId="{4BD3CB30-F2C2-434D-AD43-B629256F7F0A}" destId="{C05AA3C9-6ED6-4E92-8E34-73AB737053AE}" srcOrd="1" destOrd="0" presId="urn:microsoft.com/office/officeart/2005/8/layout/bProcess3"/>
    <dgm:cxn modelId="{CFCB7685-0677-4A7F-AFD4-E9B49C395204}" type="presOf" srcId="{96841ED0-3A15-42EF-8B57-D07188E0B97E}" destId="{733BF7DC-BEAA-4CFB-A531-813C951888BE}" srcOrd="0" destOrd="0" presId="urn:microsoft.com/office/officeart/2005/8/layout/bProcess3"/>
    <dgm:cxn modelId="{23F01A86-9AB6-48A3-A5D7-8CFE0A5BCEA5}" type="presOf" srcId="{4BD3CB30-F2C2-434D-AD43-B629256F7F0A}" destId="{A9C30B03-718A-4861-A07E-90B1183D7D40}" srcOrd="0" destOrd="0" presId="urn:microsoft.com/office/officeart/2005/8/layout/bProcess3"/>
    <dgm:cxn modelId="{2965EA8C-4F70-4D49-9A41-ECFC2CBCEA10}" type="presOf" srcId="{91A733D0-D5A8-45F9-A423-09A1A7F62483}" destId="{10241379-AE12-4363-A5A8-A17923CB5685}" srcOrd="0" destOrd="0" presId="urn:microsoft.com/office/officeart/2005/8/layout/bProcess3"/>
    <dgm:cxn modelId="{3D3B4EAF-6C4C-48AC-A9BB-EC5D82BDF992}" type="presOf" srcId="{4909EADB-E13A-405E-A40A-62683323BB47}" destId="{A80AB2A2-909A-4329-BE76-340C0B6271A3}" srcOrd="0" destOrd="0" presId="urn:microsoft.com/office/officeart/2005/8/layout/bProcess3"/>
    <dgm:cxn modelId="{491C96B5-A3E8-4173-A82F-B40DEE02FB6D}" srcId="{C16E9FEE-6137-427B-8998-5240F75FB9D8}" destId="{D2C95430-0429-4851-A88C-74A6FE91A529}" srcOrd="3" destOrd="0" parTransId="{525A54B5-17C9-427A-9056-EBFD6D276831}" sibTransId="{5C62E564-F89C-4D6A-9B1D-C34D9DE61144}"/>
    <dgm:cxn modelId="{E99D77BE-5866-4BFC-9888-7B8F860506BF}" type="presOf" srcId="{9411F5B6-63B5-4D23-A82A-5F0FE52E89B6}" destId="{1EBA9602-5A98-429A-9F78-0696F2A2647F}" srcOrd="0" destOrd="0" presId="urn:microsoft.com/office/officeart/2005/8/layout/bProcess3"/>
    <dgm:cxn modelId="{EDCEDAC3-B274-4002-807C-DA4ADA71BC6B}" type="presOf" srcId="{9FDDE9A5-1C86-4814-9A2C-C9F93968D68C}" destId="{C591BF89-BEEF-4EBF-9414-90F7D9679405}" srcOrd="0" destOrd="0" presId="urn:microsoft.com/office/officeart/2005/8/layout/bProcess3"/>
    <dgm:cxn modelId="{F44BE9CC-BC0B-4EDF-9C3E-3F33261B34E9}" srcId="{C16E9FEE-6137-427B-8998-5240F75FB9D8}" destId="{94C17DE8-D921-4A53-8BA3-FA22F8FD0A11}" srcOrd="1" destOrd="0" parTransId="{EA48E65A-7E8C-44BC-9A7A-DBA40F5170F7}" sibTransId="{9FDDE9A5-1C86-4814-9A2C-C9F93968D68C}"/>
    <dgm:cxn modelId="{F5302DD8-9D7B-4AEC-BA8D-5C6942E451A0}" type="presOf" srcId="{9FDDE9A5-1C86-4814-9A2C-C9F93968D68C}" destId="{171E6605-B973-4342-A285-953D309EE4C7}" srcOrd="1" destOrd="0" presId="urn:microsoft.com/office/officeart/2005/8/layout/bProcess3"/>
    <dgm:cxn modelId="{FFE146F0-2180-481E-8B7F-AEA02EF0965F}" type="presOf" srcId="{304DD723-D90C-4A1E-BA0A-79C511E20C45}" destId="{79C3E53B-D2BC-4768-BB7D-A05D2D2ABF0D}" srcOrd="1" destOrd="0" presId="urn:microsoft.com/office/officeart/2005/8/layout/bProcess3"/>
    <dgm:cxn modelId="{697D3FFA-D03A-417F-86BE-4B45153E8F7D}" type="presOf" srcId="{D2C95430-0429-4851-A88C-74A6FE91A529}" destId="{6EDDC775-89DE-43DC-9EB1-F6FFDD0EFB21}" srcOrd="0" destOrd="0" presId="urn:microsoft.com/office/officeart/2005/8/layout/bProcess3"/>
    <dgm:cxn modelId="{7BAF3291-BA55-486B-BC5C-D84218B69A49}" type="presParOf" srcId="{308F2F66-7920-4404-96AB-2404859550D0}" destId="{98F7C469-50F8-4878-BC16-D31B073A2D64}" srcOrd="0" destOrd="0" presId="urn:microsoft.com/office/officeart/2005/8/layout/bProcess3"/>
    <dgm:cxn modelId="{4F07D7C1-1707-4624-A486-96C50794A2CD}" type="presParOf" srcId="{308F2F66-7920-4404-96AB-2404859550D0}" destId="{10241379-AE12-4363-A5A8-A17923CB5685}" srcOrd="1" destOrd="0" presId="urn:microsoft.com/office/officeart/2005/8/layout/bProcess3"/>
    <dgm:cxn modelId="{66A1D140-D871-499E-B5BB-EBBC5C1867A9}" type="presParOf" srcId="{10241379-AE12-4363-A5A8-A17923CB5685}" destId="{98DE7CEF-51D0-472D-9E58-BFD6A47F1A7D}" srcOrd="0" destOrd="0" presId="urn:microsoft.com/office/officeart/2005/8/layout/bProcess3"/>
    <dgm:cxn modelId="{3214FEB7-5311-4143-AE53-CC6671B6104E}" type="presParOf" srcId="{308F2F66-7920-4404-96AB-2404859550D0}" destId="{0EA7FFCC-4C40-49BE-B0D2-CF2EC53771E3}" srcOrd="2" destOrd="0" presId="urn:microsoft.com/office/officeart/2005/8/layout/bProcess3"/>
    <dgm:cxn modelId="{8C86B4FC-CA88-42E6-8FCE-9CAF94EBC8B0}" type="presParOf" srcId="{308F2F66-7920-4404-96AB-2404859550D0}" destId="{C591BF89-BEEF-4EBF-9414-90F7D9679405}" srcOrd="3" destOrd="0" presId="urn:microsoft.com/office/officeart/2005/8/layout/bProcess3"/>
    <dgm:cxn modelId="{C78203DF-7EE5-4794-A781-7F3075782730}" type="presParOf" srcId="{C591BF89-BEEF-4EBF-9414-90F7D9679405}" destId="{171E6605-B973-4342-A285-953D309EE4C7}" srcOrd="0" destOrd="0" presId="urn:microsoft.com/office/officeart/2005/8/layout/bProcess3"/>
    <dgm:cxn modelId="{903C7E18-902C-4AE5-AA19-9D8AB60A8E34}" type="presParOf" srcId="{308F2F66-7920-4404-96AB-2404859550D0}" destId="{A80AB2A2-909A-4329-BE76-340C0B6271A3}" srcOrd="4" destOrd="0" presId="urn:microsoft.com/office/officeart/2005/8/layout/bProcess3"/>
    <dgm:cxn modelId="{634A1C8B-BD1C-4DAC-9982-B8928CCA5450}" type="presParOf" srcId="{308F2F66-7920-4404-96AB-2404859550D0}" destId="{A9C30B03-718A-4861-A07E-90B1183D7D40}" srcOrd="5" destOrd="0" presId="urn:microsoft.com/office/officeart/2005/8/layout/bProcess3"/>
    <dgm:cxn modelId="{3C6C39FD-9880-4C4F-B417-CA299F7924FE}" type="presParOf" srcId="{A9C30B03-718A-4861-A07E-90B1183D7D40}" destId="{C05AA3C9-6ED6-4E92-8E34-73AB737053AE}" srcOrd="0" destOrd="0" presId="urn:microsoft.com/office/officeart/2005/8/layout/bProcess3"/>
    <dgm:cxn modelId="{239268AD-4A1A-48BB-81A0-E22BEFA70DD1}" type="presParOf" srcId="{308F2F66-7920-4404-96AB-2404859550D0}" destId="{6EDDC775-89DE-43DC-9EB1-F6FFDD0EFB21}" srcOrd="6" destOrd="0" presId="urn:microsoft.com/office/officeart/2005/8/layout/bProcess3"/>
    <dgm:cxn modelId="{36470934-3C64-437E-A227-C79033EAFFA3}" type="presParOf" srcId="{308F2F66-7920-4404-96AB-2404859550D0}" destId="{5A711DFE-3A3E-436E-8C8F-E80E6089C092}" srcOrd="7" destOrd="0" presId="urn:microsoft.com/office/officeart/2005/8/layout/bProcess3"/>
    <dgm:cxn modelId="{257558F8-57FF-43E5-8AE2-34A7AEDDB13F}" type="presParOf" srcId="{5A711DFE-3A3E-436E-8C8F-E80E6089C092}" destId="{522F4ECB-2EF2-4EA5-928D-3DC70957A172}" srcOrd="0" destOrd="0" presId="urn:microsoft.com/office/officeart/2005/8/layout/bProcess3"/>
    <dgm:cxn modelId="{9534BF0C-FBB2-48C2-A111-8780EABBBA93}" type="presParOf" srcId="{308F2F66-7920-4404-96AB-2404859550D0}" destId="{1EBA9602-5A98-429A-9F78-0696F2A2647F}" srcOrd="8" destOrd="0" presId="urn:microsoft.com/office/officeart/2005/8/layout/bProcess3"/>
    <dgm:cxn modelId="{B7C4670A-AB3F-4165-AAD6-8F60F23DDC4E}" type="presParOf" srcId="{308F2F66-7920-4404-96AB-2404859550D0}" destId="{A70E47A3-F9D7-41B9-9740-56744EDCC9D7}" srcOrd="9" destOrd="0" presId="urn:microsoft.com/office/officeart/2005/8/layout/bProcess3"/>
    <dgm:cxn modelId="{622A69DA-D1A9-436B-ABBA-14416FC9E42A}" type="presParOf" srcId="{A70E47A3-F9D7-41B9-9740-56744EDCC9D7}" destId="{79C3E53B-D2BC-4768-BB7D-A05D2D2ABF0D}" srcOrd="0" destOrd="0" presId="urn:microsoft.com/office/officeart/2005/8/layout/bProcess3"/>
    <dgm:cxn modelId="{463C072D-EB38-419F-849C-78A7EAD6FBC3}" type="presParOf" srcId="{308F2F66-7920-4404-96AB-2404859550D0}" destId="{733BF7DC-BEAA-4CFB-A531-813C951888BE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45C356D-D6A2-4005-82B2-BD315547A338}" type="doc">
      <dgm:prSet loTypeId="urn:microsoft.com/office/officeart/2005/8/layout/venn1" loCatId="relationship" qsTypeId="urn:microsoft.com/office/officeart/2005/8/quickstyle/simple1" qsCatId="simple" csTypeId="urn:microsoft.com/office/officeart/2005/8/colors/accent3_3" csCatId="accent3" phldr="1"/>
      <dgm:spPr/>
    </dgm:pt>
    <dgm:pt modelId="{EFCCCEE3-65CA-463A-9D37-3E676E3FEF81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Localizada às margens do rio Níger.</a:t>
          </a:r>
        </a:p>
      </dgm:t>
    </dgm:pt>
    <dgm:pt modelId="{78D91F88-A8C2-4511-ABCC-5A7FBC1CD378}" type="parTrans" cxnId="{5B57440A-9A07-4026-B5B7-EFE6086750FA}">
      <dgm:prSet/>
      <dgm:spPr/>
      <dgm:t>
        <a:bodyPr/>
        <a:lstStyle/>
        <a:p>
          <a:endParaRPr lang="pt-BR"/>
        </a:p>
      </dgm:t>
    </dgm:pt>
    <dgm:pt modelId="{FF104991-8ECB-4781-9CEB-044664DA4E6B}" type="sibTrans" cxnId="{5B57440A-9A07-4026-B5B7-EFE6086750FA}">
      <dgm:prSet/>
      <dgm:spPr/>
      <dgm:t>
        <a:bodyPr/>
        <a:lstStyle/>
        <a:p>
          <a:endParaRPr lang="pt-BR"/>
        </a:p>
      </dgm:t>
    </dgm:pt>
    <dgm:pt modelId="{3DE89FF8-B7B3-4745-8BFC-E9BDD95287EB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No século XIV, tornou-se um importante centro intelectual.</a:t>
          </a:r>
        </a:p>
      </dgm:t>
    </dgm:pt>
    <dgm:pt modelId="{FD21A6A4-D382-4C94-BD8F-A30B96F34116}" type="parTrans" cxnId="{4C2C7216-945E-4772-9AE4-433E04421423}">
      <dgm:prSet/>
      <dgm:spPr/>
      <dgm:t>
        <a:bodyPr/>
        <a:lstStyle/>
        <a:p>
          <a:endParaRPr lang="pt-BR"/>
        </a:p>
      </dgm:t>
    </dgm:pt>
    <dgm:pt modelId="{35BC1EF3-CAA4-4759-96D4-288E99C97265}" type="sibTrans" cxnId="{4C2C7216-945E-4772-9AE4-433E04421423}">
      <dgm:prSet/>
      <dgm:spPr/>
      <dgm:t>
        <a:bodyPr/>
        <a:lstStyle/>
        <a:p>
          <a:endParaRPr lang="pt-BR"/>
        </a:p>
      </dgm:t>
    </dgm:pt>
    <dgm:pt modelId="{1291D10C-BD92-49C7-96CA-F1F13EE27667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Era um ponto de chegada e de partida das caravanas comerciais no deserto.</a:t>
          </a:r>
        </a:p>
      </dgm:t>
    </dgm:pt>
    <dgm:pt modelId="{22B5B3F1-7003-4764-BF54-AFCD9CE65210}" type="parTrans" cxnId="{30D752EA-3DA7-45F9-AC04-0D813D27E939}">
      <dgm:prSet/>
      <dgm:spPr/>
      <dgm:t>
        <a:bodyPr/>
        <a:lstStyle/>
        <a:p>
          <a:endParaRPr lang="pt-BR"/>
        </a:p>
      </dgm:t>
    </dgm:pt>
    <dgm:pt modelId="{0FE5F6E8-A381-4D1D-A8AB-ED0BFFFE3D54}" type="sibTrans" cxnId="{30D752EA-3DA7-45F9-AC04-0D813D27E939}">
      <dgm:prSet/>
      <dgm:spPr/>
      <dgm:t>
        <a:bodyPr/>
        <a:lstStyle/>
        <a:p>
          <a:endParaRPr lang="pt-BR"/>
        </a:p>
      </dgm:t>
    </dgm:pt>
    <dgm:pt modelId="{04C63AF9-1C68-4383-AD45-04ACED2D9E24}" type="pres">
      <dgm:prSet presAssocID="{345C356D-D6A2-4005-82B2-BD315547A338}" presName="compositeShape" presStyleCnt="0">
        <dgm:presLayoutVars>
          <dgm:chMax val="7"/>
          <dgm:dir/>
          <dgm:resizeHandles val="exact"/>
        </dgm:presLayoutVars>
      </dgm:prSet>
      <dgm:spPr/>
    </dgm:pt>
    <dgm:pt modelId="{F2D36E8B-AB07-4D1D-BEC8-DD26D429B96D}" type="pres">
      <dgm:prSet presAssocID="{EFCCCEE3-65CA-463A-9D37-3E676E3FEF81}" presName="circ1" presStyleLbl="vennNode1" presStyleIdx="0" presStyleCnt="3" custScaleX="113724" custScaleY="96039"/>
      <dgm:spPr/>
    </dgm:pt>
    <dgm:pt modelId="{5A592EBA-9ED6-47D7-943E-F5ED6A2523A2}" type="pres">
      <dgm:prSet presAssocID="{EFCCCEE3-65CA-463A-9D37-3E676E3FEF8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72CC3D3-BB04-42F9-A558-97D4FA77AEE4}" type="pres">
      <dgm:prSet presAssocID="{3DE89FF8-B7B3-4745-8BFC-E9BDD95287EB}" presName="circ2" presStyleLbl="vennNode1" presStyleIdx="1" presStyleCnt="3" custScaleX="111179" custScaleY="113724" custLinFactNeighborX="56704" custLinFactNeighborY="-29219"/>
      <dgm:spPr/>
    </dgm:pt>
    <dgm:pt modelId="{98EB40E6-F72C-4C03-B9EC-70D262F2B200}" type="pres">
      <dgm:prSet presAssocID="{3DE89FF8-B7B3-4745-8BFC-E9BDD95287E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5D1F1B1-0B3D-481E-8034-9C5FBFFBE0C8}" type="pres">
      <dgm:prSet presAssocID="{1291D10C-BD92-49C7-96CA-F1F13EE27667}" presName="circ3" presStyleLbl="vennNode1" presStyleIdx="2" presStyleCnt="3" custScaleX="113724" custScaleY="113724" custLinFactNeighborX="-55439" custLinFactNeighborY="-31455"/>
      <dgm:spPr/>
    </dgm:pt>
    <dgm:pt modelId="{267FC10A-2A27-408B-9975-21650A0051A0}" type="pres">
      <dgm:prSet presAssocID="{1291D10C-BD92-49C7-96CA-F1F13EE2766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B57440A-9A07-4026-B5B7-EFE6086750FA}" srcId="{345C356D-D6A2-4005-82B2-BD315547A338}" destId="{EFCCCEE3-65CA-463A-9D37-3E676E3FEF81}" srcOrd="0" destOrd="0" parTransId="{78D91F88-A8C2-4511-ABCC-5A7FBC1CD378}" sibTransId="{FF104991-8ECB-4781-9CEB-044664DA4E6B}"/>
    <dgm:cxn modelId="{4C2C7216-945E-4772-9AE4-433E04421423}" srcId="{345C356D-D6A2-4005-82B2-BD315547A338}" destId="{3DE89FF8-B7B3-4745-8BFC-E9BDD95287EB}" srcOrd="1" destOrd="0" parTransId="{FD21A6A4-D382-4C94-BD8F-A30B96F34116}" sibTransId="{35BC1EF3-CAA4-4759-96D4-288E99C97265}"/>
    <dgm:cxn modelId="{71AF5529-0486-4754-B755-591B1B316886}" type="presOf" srcId="{3DE89FF8-B7B3-4745-8BFC-E9BDD95287EB}" destId="{372CC3D3-BB04-42F9-A558-97D4FA77AEE4}" srcOrd="0" destOrd="0" presId="urn:microsoft.com/office/officeart/2005/8/layout/venn1"/>
    <dgm:cxn modelId="{E8A3F52B-8F91-44DE-BEA4-E4B67936FA97}" type="presOf" srcId="{EFCCCEE3-65CA-463A-9D37-3E676E3FEF81}" destId="{5A592EBA-9ED6-47D7-943E-F5ED6A2523A2}" srcOrd="1" destOrd="0" presId="urn:microsoft.com/office/officeart/2005/8/layout/venn1"/>
    <dgm:cxn modelId="{0A1F003A-590E-4EDB-B955-465D89018A75}" type="presOf" srcId="{EFCCCEE3-65CA-463A-9D37-3E676E3FEF81}" destId="{F2D36E8B-AB07-4D1D-BEC8-DD26D429B96D}" srcOrd="0" destOrd="0" presId="urn:microsoft.com/office/officeart/2005/8/layout/venn1"/>
    <dgm:cxn modelId="{6961F38C-83C6-4029-AD93-9D15107D89BB}" type="presOf" srcId="{3DE89FF8-B7B3-4745-8BFC-E9BDD95287EB}" destId="{98EB40E6-F72C-4C03-B9EC-70D262F2B200}" srcOrd="1" destOrd="0" presId="urn:microsoft.com/office/officeart/2005/8/layout/venn1"/>
    <dgm:cxn modelId="{8D711291-47E9-41AD-8BA3-0DBE8482C59D}" type="presOf" srcId="{1291D10C-BD92-49C7-96CA-F1F13EE27667}" destId="{15D1F1B1-0B3D-481E-8034-9C5FBFFBE0C8}" srcOrd="0" destOrd="0" presId="urn:microsoft.com/office/officeart/2005/8/layout/venn1"/>
    <dgm:cxn modelId="{31C2E8D0-9BC4-4981-930F-BE24A7B8F857}" type="presOf" srcId="{345C356D-D6A2-4005-82B2-BD315547A338}" destId="{04C63AF9-1C68-4383-AD45-04ACED2D9E24}" srcOrd="0" destOrd="0" presId="urn:microsoft.com/office/officeart/2005/8/layout/venn1"/>
    <dgm:cxn modelId="{E1D018D5-888D-49BB-8279-22BD032D2792}" type="presOf" srcId="{1291D10C-BD92-49C7-96CA-F1F13EE27667}" destId="{267FC10A-2A27-408B-9975-21650A0051A0}" srcOrd="1" destOrd="0" presId="urn:microsoft.com/office/officeart/2005/8/layout/venn1"/>
    <dgm:cxn modelId="{30D752EA-3DA7-45F9-AC04-0D813D27E939}" srcId="{345C356D-D6A2-4005-82B2-BD315547A338}" destId="{1291D10C-BD92-49C7-96CA-F1F13EE27667}" srcOrd="2" destOrd="0" parTransId="{22B5B3F1-7003-4764-BF54-AFCD9CE65210}" sibTransId="{0FE5F6E8-A381-4D1D-A8AB-ED0BFFFE3D54}"/>
    <dgm:cxn modelId="{C491FACC-694B-4510-81E6-B2DC6923B6DD}" type="presParOf" srcId="{04C63AF9-1C68-4383-AD45-04ACED2D9E24}" destId="{F2D36E8B-AB07-4D1D-BEC8-DD26D429B96D}" srcOrd="0" destOrd="0" presId="urn:microsoft.com/office/officeart/2005/8/layout/venn1"/>
    <dgm:cxn modelId="{5AA2FF5C-F0DC-44C1-B147-406D470E1744}" type="presParOf" srcId="{04C63AF9-1C68-4383-AD45-04ACED2D9E24}" destId="{5A592EBA-9ED6-47D7-943E-F5ED6A2523A2}" srcOrd="1" destOrd="0" presId="urn:microsoft.com/office/officeart/2005/8/layout/venn1"/>
    <dgm:cxn modelId="{300A202E-B250-4079-92DF-2F6897269F01}" type="presParOf" srcId="{04C63AF9-1C68-4383-AD45-04ACED2D9E24}" destId="{372CC3D3-BB04-42F9-A558-97D4FA77AEE4}" srcOrd="2" destOrd="0" presId="urn:microsoft.com/office/officeart/2005/8/layout/venn1"/>
    <dgm:cxn modelId="{345AF5BD-09EA-4A2A-9B01-024CC88276CC}" type="presParOf" srcId="{04C63AF9-1C68-4383-AD45-04ACED2D9E24}" destId="{98EB40E6-F72C-4C03-B9EC-70D262F2B200}" srcOrd="3" destOrd="0" presId="urn:microsoft.com/office/officeart/2005/8/layout/venn1"/>
    <dgm:cxn modelId="{1F9C2790-B30B-462A-806B-15123082925C}" type="presParOf" srcId="{04C63AF9-1C68-4383-AD45-04ACED2D9E24}" destId="{15D1F1B1-0B3D-481E-8034-9C5FBFFBE0C8}" srcOrd="4" destOrd="0" presId="urn:microsoft.com/office/officeart/2005/8/layout/venn1"/>
    <dgm:cxn modelId="{51BB3731-D98F-4EC0-B2D1-726F0B413960}" type="presParOf" srcId="{04C63AF9-1C68-4383-AD45-04ACED2D9E24}" destId="{267FC10A-2A27-408B-9975-21650A0051A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C188C4D-9A81-48F4-9578-06C3AB75C44B}" type="doc">
      <dgm:prSet loTypeId="urn:microsoft.com/office/officeart/2009/layout/ReverseList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28EA8B3-E5E0-4CD5-8425-E4E2C1D9AF67}" type="pres">
      <dgm:prSet presAssocID="{DC188C4D-9A81-48F4-9578-06C3AB75C44B}" presName="Name0" presStyleCnt="0">
        <dgm:presLayoutVars>
          <dgm:chMax val="2"/>
          <dgm:chPref val="2"/>
          <dgm:animLvl val="lvl"/>
        </dgm:presLayoutVars>
      </dgm:prSet>
      <dgm:spPr/>
    </dgm:pt>
  </dgm:ptLst>
  <dgm:cxnLst>
    <dgm:cxn modelId="{686B89DD-768E-45ED-886D-75C06D5BEE78}" type="presOf" srcId="{DC188C4D-9A81-48F4-9578-06C3AB75C44B}" destId="{028EA8B3-E5E0-4CD5-8425-E4E2C1D9AF67}" srcOrd="0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2F86FA5-84B0-43C5-AD16-979F772C2F4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1BFD2A2-B431-4421-AE43-D9E2EE20F950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Viviam, e vivem ainda hoje, ao sul do deserto do Saara. </a:t>
          </a:r>
        </a:p>
      </dgm:t>
    </dgm:pt>
    <dgm:pt modelId="{81614A09-F99E-4705-9E52-E76B0971643D}" type="parTrans" cxnId="{7C32AD0C-BE9B-4D25-A9ED-A6ECE797301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7562BA35-79B7-4577-94AE-25A034626FF0}" type="sibTrans" cxnId="{7C32AD0C-BE9B-4D25-A9ED-A6ECE7973010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D8897BE7-FC89-47FD-899B-03F6210C81E6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Possuíam uma origem comum e falavam línguas aparentadas (línguas bantas).  </a:t>
          </a:r>
        </a:p>
      </dgm:t>
    </dgm:pt>
    <dgm:pt modelId="{34235D85-4E5C-4D6A-8BDA-2E2F3CD7E8F1}" type="parTrans" cxnId="{F4F7FFA3-FA1D-42CF-8885-6917A77DA34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605F011-58EC-4719-BAD8-05F9EC0EE1DA}" type="sibTrans" cxnId="{F4F7FFA3-FA1D-42CF-8885-6917A77DA34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4BA03218-52B4-4E1D-9595-76EA9E29FD49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Deslocaram-se de onde hoje é a República dos Camarões para o centro, o leste e o sul da África.</a:t>
          </a:r>
        </a:p>
      </dgm:t>
    </dgm:pt>
    <dgm:pt modelId="{BDB195CB-BCEB-4309-A674-F2614C9E6630}" type="parTrans" cxnId="{8121905D-0DD3-4EEA-83AF-16FA2FCB0A6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46850DD-D5C0-4BCD-A60C-E01B2034C4A9}" type="sibTrans" cxnId="{8121905D-0DD3-4EEA-83AF-16FA2FCB0A67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C29DE7BF-7D2B-41F9-B49D-EF000F9B4B08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Os bantos eram povos agricultores e tinham domínio sobre a produção de ferro. </a:t>
          </a:r>
        </a:p>
      </dgm:t>
    </dgm:pt>
    <dgm:pt modelId="{33B9C977-8CA2-41AD-B330-CBCD58C22A98}" type="parTrans" cxnId="{4F4D004D-8E11-4D0D-A3ED-21A6F642759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A45E31E-C587-4617-9693-ED618EED4E28}" type="sibTrans" cxnId="{4F4D004D-8E11-4D0D-A3ED-21A6F642759C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A8105CA6-329C-4D41-8117-FBAE7E80EBDD}" type="pres">
      <dgm:prSet presAssocID="{E2F86FA5-84B0-43C5-AD16-979F772C2F44}" presName="linear" presStyleCnt="0">
        <dgm:presLayoutVars>
          <dgm:animLvl val="lvl"/>
          <dgm:resizeHandles val="exact"/>
        </dgm:presLayoutVars>
      </dgm:prSet>
      <dgm:spPr/>
    </dgm:pt>
    <dgm:pt modelId="{3FC28474-7B39-4D2A-82FA-AF9C6AE13473}" type="pres">
      <dgm:prSet presAssocID="{81BFD2A2-B431-4421-AE43-D9E2EE20F95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E43367B-5A98-4637-9B9F-0820C45B28F2}" type="pres">
      <dgm:prSet presAssocID="{7562BA35-79B7-4577-94AE-25A034626FF0}" presName="spacer" presStyleCnt="0"/>
      <dgm:spPr/>
    </dgm:pt>
    <dgm:pt modelId="{125F7607-8E36-4106-B21C-8FF04B677FF6}" type="pres">
      <dgm:prSet presAssocID="{D8897BE7-FC89-47FD-899B-03F6210C81E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ED3C9F8-B579-42F1-94D9-2EA68854F075}" type="pres">
      <dgm:prSet presAssocID="{1605F011-58EC-4719-BAD8-05F9EC0EE1DA}" presName="spacer" presStyleCnt="0"/>
      <dgm:spPr/>
    </dgm:pt>
    <dgm:pt modelId="{F9491577-5F8A-4D16-B387-EFC80FDA2A38}" type="pres">
      <dgm:prSet presAssocID="{4BA03218-52B4-4E1D-9595-76EA9E29FD4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FC2A643-F3B0-4816-A927-BDD81F4BACA7}" type="pres">
      <dgm:prSet presAssocID="{046850DD-D5C0-4BCD-A60C-E01B2034C4A9}" presName="spacer" presStyleCnt="0"/>
      <dgm:spPr/>
    </dgm:pt>
    <dgm:pt modelId="{09A093E0-D5AF-4D46-9B5E-B81E43BD11BF}" type="pres">
      <dgm:prSet presAssocID="{C29DE7BF-7D2B-41F9-B49D-EF000F9B4B0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C32AD0C-BE9B-4D25-A9ED-A6ECE7973010}" srcId="{E2F86FA5-84B0-43C5-AD16-979F772C2F44}" destId="{81BFD2A2-B431-4421-AE43-D9E2EE20F950}" srcOrd="0" destOrd="0" parTransId="{81614A09-F99E-4705-9E52-E76B0971643D}" sibTransId="{7562BA35-79B7-4577-94AE-25A034626FF0}"/>
    <dgm:cxn modelId="{B258522A-1619-415C-93BF-2A11950DAE4F}" type="presOf" srcId="{E2F86FA5-84B0-43C5-AD16-979F772C2F44}" destId="{A8105CA6-329C-4D41-8117-FBAE7E80EBDD}" srcOrd="0" destOrd="0" presId="urn:microsoft.com/office/officeart/2005/8/layout/vList2"/>
    <dgm:cxn modelId="{6866AC37-7C2B-4EB1-B05A-02214C97AC56}" type="presOf" srcId="{D8897BE7-FC89-47FD-899B-03F6210C81E6}" destId="{125F7607-8E36-4106-B21C-8FF04B677FF6}" srcOrd="0" destOrd="0" presId="urn:microsoft.com/office/officeart/2005/8/layout/vList2"/>
    <dgm:cxn modelId="{8121905D-0DD3-4EEA-83AF-16FA2FCB0A67}" srcId="{E2F86FA5-84B0-43C5-AD16-979F772C2F44}" destId="{4BA03218-52B4-4E1D-9595-76EA9E29FD49}" srcOrd="2" destOrd="0" parTransId="{BDB195CB-BCEB-4309-A674-F2614C9E6630}" sibTransId="{046850DD-D5C0-4BCD-A60C-E01B2034C4A9}"/>
    <dgm:cxn modelId="{4F4D004D-8E11-4D0D-A3ED-21A6F642759C}" srcId="{E2F86FA5-84B0-43C5-AD16-979F772C2F44}" destId="{C29DE7BF-7D2B-41F9-B49D-EF000F9B4B08}" srcOrd="3" destOrd="0" parTransId="{33B9C977-8CA2-41AD-B330-CBCD58C22A98}" sibTransId="{3A45E31E-C587-4617-9693-ED618EED4E28}"/>
    <dgm:cxn modelId="{F4F7FFA3-FA1D-42CF-8885-6917A77DA348}" srcId="{E2F86FA5-84B0-43C5-AD16-979F772C2F44}" destId="{D8897BE7-FC89-47FD-899B-03F6210C81E6}" srcOrd="1" destOrd="0" parTransId="{34235D85-4E5C-4D6A-8BDA-2E2F3CD7E8F1}" sibTransId="{1605F011-58EC-4719-BAD8-05F9EC0EE1DA}"/>
    <dgm:cxn modelId="{EE6133B2-3C05-4CF6-B32F-8B27639C4FC5}" type="presOf" srcId="{C29DE7BF-7D2B-41F9-B49D-EF000F9B4B08}" destId="{09A093E0-D5AF-4D46-9B5E-B81E43BD11BF}" srcOrd="0" destOrd="0" presId="urn:microsoft.com/office/officeart/2005/8/layout/vList2"/>
    <dgm:cxn modelId="{3B9BE8F8-6B4E-4E28-8118-DD50E43C78D6}" type="presOf" srcId="{4BA03218-52B4-4E1D-9595-76EA9E29FD49}" destId="{F9491577-5F8A-4D16-B387-EFC80FDA2A38}" srcOrd="0" destOrd="0" presId="urn:microsoft.com/office/officeart/2005/8/layout/vList2"/>
    <dgm:cxn modelId="{A880CDFA-30CC-4F03-904D-FA02B704E24B}" type="presOf" srcId="{81BFD2A2-B431-4421-AE43-D9E2EE20F950}" destId="{3FC28474-7B39-4D2A-82FA-AF9C6AE13473}" srcOrd="0" destOrd="0" presId="urn:microsoft.com/office/officeart/2005/8/layout/vList2"/>
    <dgm:cxn modelId="{2980BE91-1FFC-4351-9647-71815330D1F4}" type="presParOf" srcId="{A8105CA6-329C-4D41-8117-FBAE7E80EBDD}" destId="{3FC28474-7B39-4D2A-82FA-AF9C6AE13473}" srcOrd="0" destOrd="0" presId="urn:microsoft.com/office/officeart/2005/8/layout/vList2"/>
    <dgm:cxn modelId="{09CB9DF9-56EB-4431-948E-6D49F952B756}" type="presParOf" srcId="{A8105CA6-329C-4D41-8117-FBAE7E80EBDD}" destId="{EE43367B-5A98-4637-9B9F-0820C45B28F2}" srcOrd="1" destOrd="0" presId="urn:microsoft.com/office/officeart/2005/8/layout/vList2"/>
    <dgm:cxn modelId="{145749AD-979F-4FF3-A329-1E26D2850EAF}" type="presParOf" srcId="{A8105CA6-329C-4D41-8117-FBAE7E80EBDD}" destId="{125F7607-8E36-4106-B21C-8FF04B677FF6}" srcOrd="2" destOrd="0" presId="urn:microsoft.com/office/officeart/2005/8/layout/vList2"/>
    <dgm:cxn modelId="{095FDA8C-9685-49A1-AEA3-DC1709837A9D}" type="presParOf" srcId="{A8105CA6-329C-4D41-8117-FBAE7E80EBDD}" destId="{5ED3C9F8-B579-42F1-94D9-2EA68854F075}" srcOrd="3" destOrd="0" presId="urn:microsoft.com/office/officeart/2005/8/layout/vList2"/>
    <dgm:cxn modelId="{4B89082C-D6DE-4690-B336-39016FE4B14E}" type="presParOf" srcId="{A8105CA6-329C-4D41-8117-FBAE7E80EBDD}" destId="{F9491577-5F8A-4D16-B387-EFC80FDA2A38}" srcOrd="4" destOrd="0" presId="urn:microsoft.com/office/officeart/2005/8/layout/vList2"/>
    <dgm:cxn modelId="{856C7C93-E343-4499-A5B9-3493B4E62AD2}" type="presParOf" srcId="{A8105CA6-329C-4D41-8117-FBAE7E80EBDD}" destId="{2FC2A643-F3B0-4816-A927-BDD81F4BACA7}" srcOrd="5" destOrd="0" presId="urn:microsoft.com/office/officeart/2005/8/layout/vList2"/>
    <dgm:cxn modelId="{7FBF6988-B0A8-4FEB-9143-1FABC4100687}" type="presParOf" srcId="{A8105CA6-329C-4D41-8117-FBAE7E80EBDD}" destId="{09A093E0-D5AF-4D46-9B5E-B81E43BD11B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D2875B6-E8EC-4721-A666-67A624FFD771}" type="doc">
      <dgm:prSet loTypeId="urn:microsoft.com/office/officeart/2008/layout/VerticalCurvedList" loCatId="list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pt-BR"/>
        </a:p>
      </dgm:t>
    </dgm:pt>
    <dgm:pt modelId="{BF6B3882-D5DD-437A-B472-97A28E0BAC36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A bacia do rio Zaire era habitada por grupos bantos, como o bacongo, o luba, o lunda e o quicongo.</a:t>
          </a:r>
        </a:p>
      </dgm:t>
    </dgm:pt>
    <dgm:pt modelId="{92DC597E-5A33-4BCC-882F-26D5744DB698}" type="parTrans" cxnId="{D6DA310A-3988-46F5-9FBB-F9B02B005B4E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05901217-7FD2-4A2F-85BC-05AE8115D0E1}" type="sibTrans" cxnId="{D6DA310A-3988-46F5-9FBB-F9B02B005B4E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4111FA66-8C1A-4779-879E-6C177ED76874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Nimi-a-Lukeni recebeu o título de manicongo e passou a ser considerado o herói fundador do Reino do Congo.</a:t>
          </a:r>
        </a:p>
      </dgm:t>
    </dgm:pt>
    <dgm:pt modelId="{AF9FD005-97B5-45F4-A4BA-BD8FDC180E49}" type="parTrans" cxnId="{392F624B-0155-49AB-A5B8-C5CA94334E78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EDD7C995-2471-4260-AA0C-05C8F121F5BA}" type="sibTrans" cxnId="{392F624B-0155-49AB-A5B8-C5CA94334E78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83D46351-F96C-456B-A684-3C865AA37638}">
      <dgm:prSet phldrT="[Texto]"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O Reino do Congo passou a controlar um amplo território, sendo intenso o comércio nesse reino. </a:t>
          </a:r>
        </a:p>
      </dgm:t>
    </dgm:pt>
    <dgm:pt modelId="{82893DC7-2BE6-4770-8C01-C80E49F00A52}" type="parTrans" cxnId="{1B0FF5F4-7BC2-49D3-8263-97696645155A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08F410F3-E0CF-4A44-85DA-934D97402E83}" type="sibTrans" cxnId="{1B0FF5F4-7BC2-49D3-8263-97696645155A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C9778799-65FD-4CE9-AC52-84A4BA1F34B3}">
      <dgm:prSet custT="1"/>
      <dgm:spPr/>
      <dgm:t>
        <a:bodyPr/>
        <a:lstStyle/>
        <a:p>
          <a:r>
            <a:rPr lang="pt-BR" sz="2300" dirty="0">
              <a:latin typeface="Roboto" pitchFamily="2" charset="0"/>
              <a:ea typeface="Roboto" pitchFamily="2" charset="0"/>
            </a:rPr>
            <a:t>No final do século XIII, os bacongos dominaram grupos menores falantes do umbundo e do quicongo.</a:t>
          </a:r>
        </a:p>
      </dgm:t>
    </dgm:pt>
    <dgm:pt modelId="{26E4ECBA-176D-47DE-ABFA-1423ABCE3F3D}" type="parTrans" cxnId="{818E4B38-1B4B-467A-847E-46D04BA6D2F7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B852B403-6A7C-4FC7-AB8E-01D9E2E769CE}" type="sibTrans" cxnId="{818E4B38-1B4B-467A-847E-46D04BA6D2F7}">
      <dgm:prSet/>
      <dgm:spPr/>
      <dgm:t>
        <a:bodyPr/>
        <a:lstStyle/>
        <a:p>
          <a:endParaRPr lang="pt-BR" sz="2300">
            <a:latin typeface="Roboto" pitchFamily="2" charset="0"/>
            <a:ea typeface="Roboto" pitchFamily="2" charset="0"/>
          </a:endParaRPr>
        </a:p>
      </dgm:t>
    </dgm:pt>
    <dgm:pt modelId="{AFFF9112-B471-4039-83DC-B07103C10CAA}" type="pres">
      <dgm:prSet presAssocID="{8D2875B6-E8EC-4721-A666-67A624FFD771}" presName="Name0" presStyleCnt="0">
        <dgm:presLayoutVars>
          <dgm:chMax val="7"/>
          <dgm:chPref val="7"/>
          <dgm:dir/>
        </dgm:presLayoutVars>
      </dgm:prSet>
      <dgm:spPr/>
    </dgm:pt>
    <dgm:pt modelId="{E3E3BA81-A635-491E-913A-64DAFED90570}" type="pres">
      <dgm:prSet presAssocID="{8D2875B6-E8EC-4721-A666-67A624FFD771}" presName="Name1" presStyleCnt="0"/>
      <dgm:spPr/>
    </dgm:pt>
    <dgm:pt modelId="{D0BD2FA0-C7BE-4335-A3C5-7CB90F3E0C83}" type="pres">
      <dgm:prSet presAssocID="{8D2875B6-E8EC-4721-A666-67A624FFD771}" presName="cycle" presStyleCnt="0"/>
      <dgm:spPr/>
    </dgm:pt>
    <dgm:pt modelId="{B72DD4B6-6611-465D-9DAD-458FBC14A96B}" type="pres">
      <dgm:prSet presAssocID="{8D2875B6-E8EC-4721-A666-67A624FFD771}" presName="srcNode" presStyleLbl="node1" presStyleIdx="0" presStyleCnt="4"/>
      <dgm:spPr/>
    </dgm:pt>
    <dgm:pt modelId="{F698CE4A-99FB-4A1D-9402-E70FF22FED3D}" type="pres">
      <dgm:prSet presAssocID="{8D2875B6-E8EC-4721-A666-67A624FFD771}" presName="conn" presStyleLbl="parChTrans1D2" presStyleIdx="0" presStyleCnt="1"/>
      <dgm:spPr/>
    </dgm:pt>
    <dgm:pt modelId="{3A97E5EC-4915-4277-BC37-6F3DB8513D72}" type="pres">
      <dgm:prSet presAssocID="{8D2875B6-E8EC-4721-A666-67A624FFD771}" presName="extraNode" presStyleLbl="node1" presStyleIdx="0" presStyleCnt="4"/>
      <dgm:spPr/>
    </dgm:pt>
    <dgm:pt modelId="{F02BB724-AC2B-41E8-A713-5EB04899C8F9}" type="pres">
      <dgm:prSet presAssocID="{8D2875B6-E8EC-4721-A666-67A624FFD771}" presName="dstNode" presStyleLbl="node1" presStyleIdx="0" presStyleCnt="4"/>
      <dgm:spPr/>
    </dgm:pt>
    <dgm:pt modelId="{3CED01CF-6CD1-4FD9-BC09-5D60D1E684B3}" type="pres">
      <dgm:prSet presAssocID="{BF6B3882-D5DD-437A-B472-97A28E0BAC36}" presName="text_1" presStyleLbl="node1" presStyleIdx="0" presStyleCnt="4">
        <dgm:presLayoutVars>
          <dgm:bulletEnabled val="1"/>
        </dgm:presLayoutVars>
      </dgm:prSet>
      <dgm:spPr/>
    </dgm:pt>
    <dgm:pt modelId="{DF5A95E3-097F-4EC5-BE08-89E9C567A7CB}" type="pres">
      <dgm:prSet presAssocID="{BF6B3882-D5DD-437A-B472-97A28E0BAC36}" presName="accent_1" presStyleCnt="0"/>
      <dgm:spPr/>
    </dgm:pt>
    <dgm:pt modelId="{547310DC-AAF5-4481-9E24-44B24E6A3C17}" type="pres">
      <dgm:prSet presAssocID="{BF6B3882-D5DD-437A-B472-97A28E0BAC36}" presName="accentRepeatNode" presStyleLbl="solidFgAcc1" presStyleIdx="0" presStyleCnt="4"/>
      <dgm:spPr/>
    </dgm:pt>
    <dgm:pt modelId="{90A683B8-4BCE-4F5A-90F5-AA6AB61DB902}" type="pres">
      <dgm:prSet presAssocID="{C9778799-65FD-4CE9-AC52-84A4BA1F34B3}" presName="text_2" presStyleLbl="node1" presStyleIdx="1" presStyleCnt="4">
        <dgm:presLayoutVars>
          <dgm:bulletEnabled val="1"/>
        </dgm:presLayoutVars>
      </dgm:prSet>
      <dgm:spPr/>
    </dgm:pt>
    <dgm:pt modelId="{E9566C5B-ABE1-42E1-96E3-B42CEC88491F}" type="pres">
      <dgm:prSet presAssocID="{C9778799-65FD-4CE9-AC52-84A4BA1F34B3}" presName="accent_2" presStyleCnt="0"/>
      <dgm:spPr/>
    </dgm:pt>
    <dgm:pt modelId="{3F35E351-E070-4FD6-895E-58EDD9DC1388}" type="pres">
      <dgm:prSet presAssocID="{C9778799-65FD-4CE9-AC52-84A4BA1F34B3}" presName="accentRepeatNode" presStyleLbl="solidFgAcc1" presStyleIdx="1" presStyleCnt="4"/>
      <dgm:spPr/>
    </dgm:pt>
    <dgm:pt modelId="{7B855387-FBA1-4B79-BFF5-02ADE91F7F61}" type="pres">
      <dgm:prSet presAssocID="{4111FA66-8C1A-4779-879E-6C177ED76874}" presName="text_3" presStyleLbl="node1" presStyleIdx="2" presStyleCnt="4">
        <dgm:presLayoutVars>
          <dgm:bulletEnabled val="1"/>
        </dgm:presLayoutVars>
      </dgm:prSet>
      <dgm:spPr/>
    </dgm:pt>
    <dgm:pt modelId="{819BC357-6EFD-4DC0-AB5A-5FE67D98D496}" type="pres">
      <dgm:prSet presAssocID="{4111FA66-8C1A-4779-879E-6C177ED76874}" presName="accent_3" presStyleCnt="0"/>
      <dgm:spPr/>
    </dgm:pt>
    <dgm:pt modelId="{70C13AEA-8D66-4627-8655-1EAC004B89EA}" type="pres">
      <dgm:prSet presAssocID="{4111FA66-8C1A-4779-879E-6C177ED76874}" presName="accentRepeatNode" presStyleLbl="solidFgAcc1" presStyleIdx="2" presStyleCnt="4"/>
      <dgm:spPr/>
    </dgm:pt>
    <dgm:pt modelId="{7827DBFE-4D96-4926-8587-0F7B2889E70F}" type="pres">
      <dgm:prSet presAssocID="{83D46351-F96C-456B-A684-3C865AA37638}" presName="text_4" presStyleLbl="node1" presStyleIdx="3" presStyleCnt="4">
        <dgm:presLayoutVars>
          <dgm:bulletEnabled val="1"/>
        </dgm:presLayoutVars>
      </dgm:prSet>
      <dgm:spPr/>
    </dgm:pt>
    <dgm:pt modelId="{BEA07F49-0188-441E-859B-293D85D653A2}" type="pres">
      <dgm:prSet presAssocID="{83D46351-F96C-456B-A684-3C865AA37638}" presName="accent_4" presStyleCnt="0"/>
      <dgm:spPr/>
    </dgm:pt>
    <dgm:pt modelId="{83F8A896-1C6B-499E-9B53-47BA5988644B}" type="pres">
      <dgm:prSet presAssocID="{83D46351-F96C-456B-A684-3C865AA37638}" presName="accentRepeatNode" presStyleLbl="solidFgAcc1" presStyleIdx="3" presStyleCnt="4"/>
      <dgm:spPr/>
    </dgm:pt>
  </dgm:ptLst>
  <dgm:cxnLst>
    <dgm:cxn modelId="{D6DA310A-3988-46F5-9FBB-F9B02B005B4E}" srcId="{8D2875B6-E8EC-4721-A666-67A624FFD771}" destId="{BF6B3882-D5DD-437A-B472-97A28E0BAC36}" srcOrd="0" destOrd="0" parTransId="{92DC597E-5A33-4BCC-882F-26D5744DB698}" sibTransId="{05901217-7FD2-4A2F-85BC-05AE8115D0E1}"/>
    <dgm:cxn modelId="{F8D85329-8FB8-48F5-A5A5-97BE9546D3D1}" type="presOf" srcId="{C9778799-65FD-4CE9-AC52-84A4BA1F34B3}" destId="{90A683B8-4BCE-4F5A-90F5-AA6AB61DB902}" srcOrd="0" destOrd="0" presId="urn:microsoft.com/office/officeart/2008/layout/VerticalCurvedList"/>
    <dgm:cxn modelId="{818E4B38-1B4B-467A-847E-46D04BA6D2F7}" srcId="{8D2875B6-E8EC-4721-A666-67A624FFD771}" destId="{C9778799-65FD-4CE9-AC52-84A4BA1F34B3}" srcOrd="1" destOrd="0" parTransId="{26E4ECBA-176D-47DE-ABFA-1423ABCE3F3D}" sibTransId="{B852B403-6A7C-4FC7-AB8E-01D9E2E769CE}"/>
    <dgm:cxn modelId="{392F624B-0155-49AB-A5B8-C5CA94334E78}" srcId="{8D2875B6-E8EC-4721-A666-67A624FFD771}" destId="{4111FA66-8C1A-4779-879E-6C177ED76874}" srcOrd="2" destOrd="0" parTransId="{AF9FD005-97B5-45F4-A4BA-BD8FDC180E49}" sibTransId="{EDD7C995-2471-4260-AA0C-05C8F121F5BA}"/>
    <dgm:cxn modelId="{6742D8A9-0DC3-4D44-95F1-DD4DC9C6F8D9}" type="presOf" srcId="{8D2875B6-E8EC-4721-A666-67A624FFD771}" destId="{AFFF9112-B471-4039-83DC-B07103C10CAA}" srcOrd="0" destOrd="0" presId="urn:microsoft.com/office/officeart/2008/layout/VerticalCurvedList"/>
    <dgm:cxn modelId="{044D6DD5-3D5B-4581-9680-2A0E602E5F81}" type="presOf" srcId="{05901217-7FD2-4A2F-85BC-05AE8115D0E1}" destId="{F698CE4A-99FB-4A1D-9402-E70FF22FED3D}" srcOrd="0" destOrd="0" presId="urn:microsoft.com/office/officeart/2008/layout/VerticalCurvedList"/>
    <dgm:cxn modelId="{483B7EE1-E5D5-4199-9031-4629E97DD094}" type="presOf" srcId="{4111FA66-8C1A-4779-879E-6C177ED76874}" destId="{7B855387-FBA1-4B79-BFF5-02ADE91F7F61}" srcOrd="0" destOrd="0" presId="urn:microsoft.com/office/officeart/2008/layout/VerticalCurvedList"/>
    <dgm:cxn modelId="{1B0FF5F4-7BC2-49D3-8263-97696645155A}" srcId="{8D2875B6-E8EC-4721-A666-67A624FFD771}" destId="{83D46351-F96C-456B-A684-3C865AA37638}" srcOrd="3" destOrd="0" parTransId="{82893DC7-2BE6-4770-8C01-C80E49F00A52}" sibTransId="{08F410F3-E0CF-4A44-85DA-934D97402E83}"/>
    <dgm:cxn modelId="{833BEEFE-50AD-47CD-9C1B-3CB7D16C0CC0}" type="presOf" srcId="{BF6B3882-D5DD-437A-B472-97A28E0BAC36}" destId="{3CED01CF-6CD1-4FD9-BC09-5D60D1E684B3}" srcOrd="0" destOrd="0" presId="urn:microsoft.com/office/officeart/2008/layout/VerticalCurvedList"/>
    <dgm:cxn modelId="{C51CBCFF-BF6A-456D-B240-A19E928560BA}" type="presOf" srcId="{83D46351-F96C-456B-A684-3C865AA37638}" destId="{7827DBFE-4D96-4926-8587-0F7B2889E70F}" srcOrd="0" destOrd="0" presId="urn:microsoft.com/office/officeart/2008/layout/VerticalCurvedList"/>
    <dgm:cxn modelId="{ED13B82A-9855-4579-B79B-A1DE19C0DE20}" type="presParOf" srcId="{AFFF9112-B471-4039-83DC-B07103C10CAA}" destId="{E3E3BA81-A635-491E-913A-64DAFED90570}" srcOrd="0" destOrd="0" presId="urn:microsoft.com/office/officeart/2008/layout/VerticalCurvedList"/>
    <dgm:cxn modelId="{59864830-4A4A-4502-8F48-C6D31C6198BE}" type="presParOf" srcId="{E3E3BA81-A635-491E-913A-64DAFED90570}" destId="{D0BD2FA0-C7BE-4335-A3C5-7CB90F3E0C83}" srcOrd="0" destOrd="0" presId="urn:microsoft.com/office/officeart/2008/layout/VerticalCurvedList"/>
    <dgm:cxn modelId="{3C07DCF8-10F4-42E6-A6DD-F19EE1F49A39}" type="presParOf" srcId="{D0BD2FA0-C7BE-4335-A3C5-7CB90F3E0C83}" destId="{B72DD4B6-6611-465D-9DAD-458FBC14A96B}" srcOrd="0" destOrd="0" presId="urn:microsoft.com/office/officeart/2008/layout/VerticalCurvedList"/>
    <dgm:cxn modelId="{70967CCA-953C-42CC-8C03-E445A473919B}" type="presParOf" srcId="{D0BD2FA0-C7BE-4335-A3C5-7CB90F3E0C83}" destId="{F698CE4A-99FB-4A1D-9402-E70FF22FED3D}" srcOrd="1" destOrd="0" presId="urn:microsoft.com/office/officeart/2008/layout/VerticalCurvedList"/>
    <dgm:cxn modelId="{B26B103F-778D-4F3C-87D9-BE46A92BF67F}" type="presParOf" srcId="{D0BD2FA0-C7BE-4335-A3C5-7CB90F3E0C83}" destId="{3A97E5EC-4915-4277-BC37-6F3DB8513D72}" srcOrd="2" destOrd="0" presId="urn:microsoft.com/office/officeart/2008/layout/VerticalCurvedList"/>
    <dgm:cxn modelId="{FCC37596-607A-465A-84F8-6EEE9A594B3C}" type="presParOf" srcId="{D0BD2FA0-C7BE-4335-A3C5-7CB90F3E0C83}" destId="{F02BB724-AC2B-41E8-A713-5EB04899C8F9}" srcOrd="3" destOrd="0" presId="urn:microsoft.com/office/officeart/2008/layout/VerticalCurvedList"/>
    <dgm:cxn modelId="{3DE4C3DA-3988-4D58-8D5C-6D6FA36DDE24}" type="presParOf" srcId="{E3E3BA81-A635-491E-913A-64DAFED90570}" destId="{3CED01CF-6CD1-4FD9-BC09-5D60D1E684B3}" srcOrd="1" destOrd="0" presId="urn:microsoft.com/office/officeart/2008/layout/VerticalCurvedList"/>
    <dgm:cxn modelId="{FA17E7B0-1BE2-4ACD-883C-0F3131938369}" type="presParOf" srcId="{E3E3BA81-A635-491E-913A-64DAFED90570}" destId="{DF5A95E3-097F-4EC5-BE08-89E9C567A7CB}" srcOrd="2" destOrd="0" presId="urn:microsoft.com/office/officeart/2008/layout/VerticalCurvedList"/>
    <dgm:cxn modelId="{54719614-FFEE-45A0-B486-B7306B5B5866}" type="presParOf" srcId="{DF5A95E3-097F-4EC5-BE08-89E9C567A7CB}" destId="{547310DC-AAF5-4481-9E24-44B24E6A3C17}" srcOrd="0" destOrd="0" presId="urn:microsoft.com/office/officeart/2008/layout/VerticalCurvedList"/>
    <dgm:cxn modelId="{A1B0738D-EF44-48BD-AD02-BCC0A93BEDFA}" type="presParOf" srcId="{E3E3BA81-A635-491E-913A-64DAFED90570}" destId="{90A683B8-4BCE-4F5A-90F5-AA6AB61DB902}" srcOrd="3" destOrd="0" presId="urn:microsoft.com/office/officeart/2008/layout/VerticalCurvedList"/>
    <dgm:cxn modelId="{6DBD4F61-EF58-496D-ADA6-2F1885CC05C6}" type="presParOf" srcId="{E3E3BA81-A635-491E-913A-64DAFED90570}" destId="{E9566C5B-ABE1-42E1-96E3-B42CEC88491F}" srcOrd="4" destOrd="0" presId="urn:microsoft.com/office/officeart/2008/layout/VerticalCurvedList"/>
    <dgm:cxn modelId="{2CAD40E7-0E2C-42DE-B037-C2E022476735}" type="presParOf" srcId="{E9566C5B-ABE1-42E1-96E3-B42CEC88491F}" destId="{3F35E351-E070-4FD6-895E-58EDD9DC1388}" srcOrd="0" destOrd="0" presId="urn:microsoft.com/office/officeart/2008/layout/VerticalCurvedList"/>
    <dgm:cxn modelId="{E6DF7194-03AF-4E4A-A94D-BA0BAA645D94}" type="presParOf" srcId="{E3E3BA81-A635-491E-913A-64DAFED90570}" destId="{7B855387-FBA1-4B79-BFF5-02ADE91F7F61}" srcOrd="5" destOrd="0" presId="urn:microsoft.com/office/officeart/2008/layout/VerticalCurvedList"/>
    <dgm:cxn modelId="{0E0AC083-C9A0-458D-8A56-9451CCACB364}" type="presParOf" srcId="{E3E3BA81-A635-491E-913A-64DAFED90570}" destId="{819BC357-6EFD-4DC0-AB5A-5FE67D98D496}" srcOrd="6" destOrd="0" presId="urn:microsoft.com/office/officeart/2008/layout/VerticalCurvedList"/>
    <dgm:cxn modelId="{A48C512F-760C-4A9A-86E6-23F3597FF1E5}" type="presParOf" srcId="{819BC357-6EFD-4DC0-AB5A-5FE67D98D496}" destId="{70C13AEA-8D66-4627-8655-1EAC004B89EA}" srcOrd="0" destOrd="0" presId="urn:microsoft.com/office/officeart/2008/layout/VerticalCurvedList"/>
    <dgm:cxn modelId="{0EA434F4-FE39-426C-A0D8-22B2D534A1EC}" type="presParOf" srcId="{E3E3BA81-A635-491E-913A-64DAFED90570}" destId="{7827DBFE-4D96-4926-8587-0F7B2889E70F}" srcOrd="7" destOrd="0" presId="urn:microsoft.com/office/officeart/2008/layout/VerticalCurvedList"/>
    <dgm:cxn modelId="{34077BC1-0E14-441A-87DD-F86811FEBF0E}" type="presParOf" srcId="{E3E3BA81-A635-491E-913A-64DAFED90570}" destId="{BEA07F49-0188-441E-859B-293D85D653A2}" srcOrd="8" destOrd="0" presId="urn:microsoft.com/office/officeart/2008/layout/VerticalCurvedList"/>
    <dgm:cxn modelId="{E96EA8F3-F8CA-4FA6-890A-FDE207020685}" type="presParOf" srcId="{BEA07F49-0188-441E-859B-293D85D653A2}" destId="{83F8A896-1C6B-499E-9B53-47BA5988644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435F1C3-547E-4075-B640-D706B315EDB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722777A-98B6-43F1-A9B9-D19E7AA9D43E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Berimbau</a:t>
          </a:r>
        </a:p>
      </dgm:t>
    </dgm:pt>
    <dgm:pt modelId="{4888DD29-DF29-40BC-9A36-5410808499D6}" type="parTrans" cxnId="{6A2FDC71-9C82-431B-84F6-229C69057479}">
      <dgm:prSet/>
      <dgm:spPr/>
      <dgm:t>
        <a:bodyPr/>
        <a:lstStyle/>
        <a:p>
          <a:endParaRPr lang="pt-BR"/>
        </a:p>
      </dgm:t>
    </dgm:pt>
    <dgm:pt modelId="{BF7D4D71-4772-4225-9387-68B54B56D81C}" type="sibTrans" cxnId="{6A2FDC71-9C82-431B-84F6-229C69057479}">
      <dgm:prSet/>
      <dgm:spPr/>
      <dgm:t>
        <a:bodyPr/>
        <a:lstStyle/>
        <a:p>
          <a:endParaRPr lang="pt-BR"/>
        </a:p>
      </dgm:t>
    </dgm:pt>
    <dgm:pt modelId="{A3B5A1CB-5DB3-400F-A780-98792445DAB2}">
      <dgm:prSet phldrT="[Texto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Moleque</a:t>
          </a:r>
        </a:p>
      </dgm:t>
    </dgm:pt>
    <dgm:pt modelId="{CEC16D5D-4DEE-4378-89BC-4AE9883180EB}" type="parTrans" cxnId="{AE36AA5B-2397-4B93-B911-F9A04AFCC576}">
      <dgm:prSet/>
      <dgm:spPr/>
      <dgm:t>
        <a:bodyPr/>
        <a:lstStyle/>
        <a:p>
          <a:endParaRPr lang="pt-BR"/>
        </a:p>
      </dgm:t>
    </dgm:pt>
    <dgm:pt modelId="{59D05203-0FAA-40F5-9078-CFFD08DA1FA6}" type="sibTrans" cxnId="{AE36AA5B-2397-4B93-B911-F9A04AFCC576}">
      <dgm:prSet/>
      <dgm:spPr/>
      <dgm:t>
        <a:bodyPr/>
        <a:lstStyle/>
        <a:p>
          <a:endParaRPr lang="pt-BR"/>
        </a:p>
      </dgm:t>
    </dgm:pt>
    <dgm:pt modelId="{A2A3B297-8EF4-494E-88BE-1EF93688F22F}">
      <dgm:prSet phldrT="[Texto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Samba</a:t>
          </a:r>
        </a:p>
      </dgm:t>
    </dgm:pt>
    <dgm:pt modelId="{9A923899-C745-4FA3-95CF-9120754986BE}" type="parTrans" cxnId="{4C5A6E3A-94CE-42E9-A647-824C4315CAFD}">
      <dgm:prSet/>
      <dgm:spPr/>
      <dgm:t>
        <a:bodyPr/>
        <a:lstStyle/>
        <a:p>
          <a:endParaRPr lang="pt-BR"/>
        </a:p>
      </dgm:t>
    </dgm:pt>
    <dgm:pt modelId="{DC80A9AE-6433-427D-9945-49EEBD0D9742}" type="sibTrans" cxnId="{4C5A6E3A-94CE-42E9-A647-824C4315CAFD}">
      <dgm:prSet/>
      <dgm:spPr/>
      <dgm:t>
        <a:bodyPr/>
        <a:lstStyle/>
        <a:p>
          <a:endParaRPr lang="pt-BR"/>
        </a:p>
      </dgm:t>
    </dgm:pt>
    <dgm:pt modelId="{252588B8-7E5E-48E4-B568-E76576F02715}">
      <dgm:prSet phldrT="[Texto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Quitute</a:t>
          </a:r>
        </a:p>
      </dgm:t>
    </dgm:pt>
    <dgm:pt modelId="{1D8FC189-B9BE-4A83-8F66-E53A19DFD458}" type="parTrans" cxnId="{AF67E23F-5889-4880-9432-5EE69BC3F623}">
      <dgm:prSet/>
      <dgm:spPr/>
      <dgm:t>
        <a:bodyPr/>
        <a:lstStyle/>
        <a:p>
          <a:endParaRPr lang="pt-BR"/>
        </a:p>
      </dgm:t>
    </dgm:pt>
    <dgm:pt modelId="{C9061A6D-D86B-4A8F-9821-30BD98012D21}" type="sibTrans" cxnId="{AF67E23F-5889-4880-9432-5EE69BC3F623}">
      <dgm:prSet/>
      <dgm:spPr/>
      <dgm:t>
        <a:bodyPr/>
        <a:lstStyle/>
        <a:p>
          <a:endParaRPr lang="pt-BR"/>
        </a:p>
      </dgm:t>
    </dgm:pt>
    <dgm:pt modelId="{5BE2F406-6618-43D3-A8BE-DD98A2D3085D}">
      <dgm:prSet phldrT="[Texto]" custT="1"/>
      <dgm:spPr/>
      <dgm:t>
        <a:bodyPr/>
        <a:lstStyle/>
        <a:p>
          <a:r>
            <a:rPr lang="pt-BR" sz="2000" dirty="0">
              <a:latin typeface="Roboto" panose="02000000000000000000" pitchFamily="2" charset="0"/>
              <a:ea typeface="Roboto" panose="02000000000000000000" pitchFamily="2" charset="0"/>
            </a:rPr>
            <a:t>Cochilo</a:t>
          </a:r>
        </a:p>
      </dgm:t>
    </dgm:pt>
    <dgm:pt modelId="{3A63B75E-5C4E-4825-8138-8A521759913E}" type="parTrans" cxnId="{4EE5DD73-B3C7-439C-A725-6FC311CBFDAC}">
      <dgm:prSet/>
      <dgm:spPr/>
      <dgm:t>
        <a:bodyPr/>
        <a:lstStyle/>
        <a:p>
          <a:endParaRPr lang="pt-BR"/>
        </a:p>
      </dgm:t>
    </dgm:pt>
    <dgm:pt modelId="{ED0BD513-BC19-4C22-BC78-94C8F9D84CF0}" type="sibTrans" cxnId="{4EE5DD73-B3C7-439C-A725-6FC311CBFDAC}">
      <dgm:prSet/>
      <dgm:spPr/>
      <dgm:t>
        <a:bodyPr/>
        <a:lstStyle/>
        <a:p>
          <a:endParaRPr lang="pt-BR"/>
        </a:p>
      </dgm:t>
    </dgm:pt>
    <dgm:pt modelId="{2B4FD3A4-4BC1-4BF5-B6AA-6EAC854F800A}" type="pres">
      <dgm:prSet presAssocID="{7435F1C3-547E-4075-B640-D706B315EDBF}" presName="diagram" presStyleCnt="0">
        <dgm:presLayoutVars>
          <dgm:dir/>
          <dgm:resizeHandles val="exact"/>
        </dgm:presLayoutVars>
      </dgm:prSet>
      <dgm:spPr/>
    </dgm:pt>
    <dgm:pt modelId="{9FF9246B-BA20-46FA-B2CB-D456C7749359}" type="pres">
      <dgm:prSet presAssocID="{7722777A-98B6-43F1-A9B9-D19E7AA9D43E}" presName="node" presStyleLbl="node1" presStyleIdx="0" presStyleCnt="5">
        <dgm:presLayoutVars>
          <dgm:bulletEnabled val="1"/>
        </dgm:presLayoutVars>
      </dgm:prSet>
      <dgm:spPr/>
    </dgm:pt>
    <dgm:pt modelId="{032E791A-255C-4346-8E84-45AD361CD47C}" type="pres">
      <dgm:prSet presAssocID="{BF7D4D71-4772-4225-9387-68B54B56D81C}" presName="sibTrans" presStyleCnt="0"/>
      <dgm:spPr/>
    </dgm:pt>
    <dgm:pt modelId="{D6A2E81C-4E01-4A04-AA2C-A11B48B86C52}" type="pres">
      <dgm:prSet presAssocID="{A3B5A1CB-5DB3-400F-A780-98792445DAB2}" presName="node" presStyleLbl="node1" presStyleIdx="1" presStyleCnt="5">
        <dgm:presLayoutVars>
          <dgm:bulletEnabled val="1"/>
        </dgm:presLayoutVars>
      </dgm:prSet>
      <dgm:spPr/>
    </dgm:pt>
    <dgm:pt modelId="{8DD2E878-5F99-4343-B415-09EE2187E5D3}" type="pres">
      <dgm:prSet presAssocID="{59D05203-0FAA-40F5-9078-CFFD08DA1FA6}" presName="sibTrans" presStyleCnt="0"/>
      <dgm:spPr/>
    </dgm:pt>
    <dgm:pt modelId="{12A16B20-75AE-4E4B-A3CD-78F14F4A6C88}" type="pres">
      <dgm:prSet presAssocID="{A2A3B297-8EF4-494E-88BE-1EF93688F22F}" presName="node" presStyleLbl="node1" presStyleIdx="2" presStyleCnt="5">
        <dgm:presLayoutVars>
          <dgm:bulletEnabled val="1"/>
        </dgm:presLayoutVars>
      </dgm:prSet>
      <dgm:spPr/>
    </dgm:pt>
    <dgm:pt modelId="{F5A9380A-57E6-41D3-98C8-46633ED40E3A}" type="pres">
      <dgm:prSet presAssocID="{DC80A9AE-6433-427D-9945-49EEBD0D9742}" presName="sibTrans" presStyleCnt="0"/>
      <dgm:spPr/>
    </dgm:pt>
    <dgm:pt modelId="{FD581908-05D9-46E3-A1CA-F9A66AA50079}" type="pres">
      <dgm:prSet presAssocID="{252588B8-7E5E-48E4-B568-E76576F02715}" presName="node" presStyleLbl="node1" presStyleIdx="3" presStyleCnt="5">
        <dgm:presLayoutVars>
          <dgm:bulletEnabled val="1"/>
        </dgm:presLayoutVars>
      </dgm:prSet>
      <dgm:spPr/>
    </dgm:pt>
    <dgm:pt modelId="{2B869368-50A4-4203-8768-647C6726DB27}" type="pres">
      <dgm:prSet presAssocID="{C9061A6D-D86B-4A8F-9821-30BD98012D21}" presName="sibTrans" presStyleCnt="0"/>
      <dgm:spPr/>
    </dgm:pt>
    <dgm:pt modelId="{25DADA4F-85F7-4E06-A55A-A5C5A97501FC}" type="pres">
      <dgm:prSet presAssocID="{5BE2F406-6618-43D3-A8BE-DD98A2D3085D}" presName="node" presStyleLbl="node1" presStyleIdx="4" presStyleCnt="5">
        <dgm:presLayoutVars>
          <dgm:bulletEnabled val="1"/>
        </dgm:presLayoutVars>
      </dgm:prSet>
      <dgm:spPr/>
    </dgm:pt>
  </dgm:ptLst>
  <dgm:cxnLst>
    <dgm:cxn modelId="{4C5A6E3A-94CE-42E9-A647-824C4315CAFD}" srcId="{7435F1C3-547E-4075-B640-D706B315EDBF}" destId="{A2A3B297-8EF4-494E-88BE-1EF93688F22F}" srcOrd="2" destOrd="0" parTransId="{9A923899-C745-4FA3-95CF-9120754986BE}" sibTransId="{DC80A9AE-6433-427D-9945-49EEBD0D9742}"/>
    <dgm:cxn modelId="{AF67E23F-5889-4880-9432-5EE69BC3F623}" srcId="{7435F1C3-547E-4075-B640-D706B315EDBF}" destId="{252588B8-7E5E-48E4-B568-E76576F02715}" srcOrd="3" destOrd="0" parTransId="{1D8FC189-B9BE-4A83-8F66-E53A19DFD458}" sibTransId="{C9061A6D-D86B-4A8F-9821-30BD98012D21}"/>
    <dgm:cxn modelId="{AE36AA5B-2397-4B93-B911-F9A04AFCC576}" srcId="{7435F1C3-547E-4075-B640-D706B315EDBF}" destId="{A3B5A1CB-5DB3-400F-A780-98792445DAB2}" srcOrd="1" destOrd="0" parTransId="{CEC16D5D-4DEE-4378-89BC-4AE9883180EB}" sibTransId="{59D05203-0FAA-40F5-9078-CFFD08DA1FA6}"/>
    <dgm:cxn modelId="{890A9062-B014-467B-84CC-F27D2BD32690}" type="presOf" srcId="{5BE2F406-6618-43D3-A8BE-DD98A2D3085D}" destId="{25DADA4F-85F7-4E06-A55A-A5C5A97501FC}" srcOrd="0" destOrd="0" presId="urn:microsoft.com/office/officeart/2005/8/layout/default"/>
    <dgm:cxn modelId="{6A2FDC71-9C82-431B-84F6-229C69057479}" srcId="{7435F1C3-547E-4075-B640-D706B315EDBF}" destId="{7722777A-98B6-43F1-A9B9-D19E7AA9D43E}" srcOrd="0" destOrd="0" parTransId="{4888DD29-DF29-40BC-9A36-5410808499D6}" sibTransId="{BF7D4D71-4772-4225-9387-68B54B56D81C}"/>
    <dgm:cxn modelId="{4EE5DD73-B3C7-439C-A725-6FC311CBFDAC}" srcId="{7435F1C3-547E-4075-B640-D706B315EDBF}" destId="{5BE2F406-6618-43D3-A8BE-DD98A2D3085D}" srcOrd="4" destOrd="0" parTransId="{3A63B75E-5C4E-4825-8138-8A521759913E}" sibTransId="{ED0BD513-BC19-4C22-BC78-94C8F9D84CF0}"/>
    <dgm:cxn modelId="{CC9C47B0-99D5-4B2B-B75A-A36684734E57}" type="presOf" srcId="{7435F1C3-547E-4075-B640-D706B315EDBF}" destId="{2B4FD3A4-4BC1-4BF5-B6AA-6EAC854F800A}" srcOrd="0" destOrd="0" presId="urn:microsoft.com/office/officeart/2005/8/layout/default"/>
    <dgm:cxn modelId="{78167DC8-41D4-4C72-AA2B-6A61C026BE35}" type="presOf" srcId="{7722777A-98B6-43F1-A9B9-D19E7AA9D43E}" destId="{9FF9246B-BA20-46FA-B2CB-D456C7749359}" srcOrd="0" destOrd="0" presId="urn:microsoft.com/office/officeart/2005/8/layout/default"/>
    <dgm:cxn modelId="{0F86C1D3-7CA2-42A5-8D20-F7C480B278D9}" type="presOf" srcId="{A3B5A1CB-5DB3-400F-A780-98792445DAB2}" destId="{D6A2E81C-4E01-4A04-AA2C-A11B48B86C52}" srcOrd="0" destOrd="0" presId="urn:microsoft.com/office/officeart/2005/8/layout/default"/>
    <dgm:cxn modelId="{6B5DD9DF-9343-4845-808A-3C4F74725C06}" type="presOf" srcId="{252588B8-7E5E-48E4-B568-E76576F02715}" destId="{FD581908-05D9-46E3-A1CA-F9A66AA50079}" srcOrd="0" destOrd="0" presId="urn:microsoft.com/office/officeart/2005/8/layout/default"/>
    <dgm:cxn modelId="{0D7093F0-39BD-4AA8-8B4E-9667991CBC61}" type="presOf" srcId="{A2A3B297-8EF4-494E-88BE-1EF93688F22F}" destId="{12A16B20-75AE-4E4B-A3CD-78F14F4A6C88}" srcOrd="0" destOrd="0" presId="urn:microsoft.com/office/officeart/2005/8/layout/default"/>
    <dgm:cxn modelId="{4DCC9CC1-9EFC-4FEA-8BB5-D4ED89E12C90}" type="presParOf" srcId="{2B4FD3A4-4BC1-4BF5-B6AA-6EAC854F800A}" destId="{9FF9246B-BA20-46FA-B2CB-D456C7749359}" srcOrd="0" destOrd="0" presId="urn:microsoft.com/office/officeart/2005/8/layout/default"/>
    <dgm:cxn modelId="{14C861EE-5062-4D21-B0E5-35983B26A35D}" type="presParOf" srcId="{2B4FD3A4-4BC1-4BF5-B6AA-6EAC854F800A}" destId="{032E791A-255C-4346-8E84-45AD361CD47C}" srcOrd="1" destOrd="0" presId="urn:microsoft.com/office/officeart/2005/8/layout/default"/>
    <dgm:cxn modelId="{7F437C73-F4E9-4096-B0E5-3BF5FDA8D2B6}" type="presParOf" srcId="{2B4FD3A4-4BC1-4BF5-B6AA-6EAC854F800A}" destId="{D6A2E81C-4E01-4A04-AA2C-A11B48B86C52}" srcOrd="2" destOrd="0" presId="urn:microsoft.com/office/officeart/2005/8/layout/default"/>
    <dgm:cxn modelId="{C5302528-5E59-4040-B84A-67AB8CC84AC1}" type="presParOf" srcId="{2B4FD3A4-4BC1-4BF5-B6AA-6EAC854F800A}" destId="{8DD2E878-5F99-4343-B415-09EE2187E5D3}" srcOrd="3" destOrd="0" presId="urn:microsoft.com/office/officeart/2005/8/layout/default"/>
    <dgm:cxn modelId="{2A88B25D-D000-4E93-9E40-35E4ACFFBB6F}" type="presParOf" srcId="{2B4FD3A4-4BC1-4BF5-B6AA-6EAC854F800A}" destId="{12A16B20-75AE-4E4B-A3CD-78F14F4A6C88}" srcOrd="4" destOrd="0" presId="urn:microsoft.com/office/officeart/2005/8/layout/default"/>
    <dgm:cxn modelId="{7F904C8E-5329-446F-B6FE-6E026F0A6C69}" type="presParOf" srcId="{2B4FD3A4-4BC1-4BF5-B6AA-6EAC854F800A}" destId="{F5A9380A-57E6-41D3-98C8-46633ED40E3A}" srcOrd="5" destOrd="0" presId="urn:microsoft.com/office/officeart/2005/8/layout/default"/>
    <dgm:cxn modelId="{FEC2B36E-C6DB-4949-913F-C8D23FFDE685}" type="presParOf" srcId="{2B4FD3A4-4BC1-4BF5-B6AA-6EAC854F800A}" destId="{FD581908-05D9-46E3-A1CA-F9A66AA50079}" srcOrd="6" destOrd="0" presId="urn:microsoft.com/office/officeart/2005/8/layout/default"/>
    <dgm:cxn modelId="{70F589BF-B1A0-4CA8-BFEA-A3D99E966E7F}" type="presParOf" srcId="{2B4FD3A4-4BC1-4BF5-B6AA-6EAC854F800A}" destId="{2B869368-50A4-4203-8768-647C6726DB27}" srcOrd="7" destOrd="0" presId="urn:microsoft.com/office/officeart/2005/8/layout/default"/>
    <dgm:cxn modelId="{DE21A840-2142-4EEE-B559-CC4198A90A82}" type="presParOf" srcId="{2B4FD3A4-4BC1-4BF5-B6AA-6EAC854F800A}" destId="{25DADA4F-85F7-4E06-A55A-A5C5A97501F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7086D19-35F7-4431-A2FD-94862F5BF38F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5D1954F-92B7-493D-BA1D-4464D14C5403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Construíram uma civilização marcadamente urbana. </a:t>
          </a:r>
        </a:p>
      </dgm:t>
    </dgm:pt>
    <dgm:pt modelId="{A2D6AE36-FF6C-4359-8CCC-7AB68FF3F28F}" type="parTrans" cxnId="{D2699E2A-8B3D-46EC-B686-0D4D64E694FF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5D83387-3E55-44BB-B0FC-0DBB4B2DB81B}" type="sibTrans" cxnId="{D2699E2A-8B3D-46EC-B686-0D4D64E694FF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061D3005-1DA6-473F-8AB1-8907E69E8DF7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Cidades de ruas e avenidas retas e mercados movimentados.</a:t>
          </a:r>
        </a:p>
      </dgm:t>
    </dgm:pt>
    <dgm:pt modelId="{3D581879-AE3B-455C-80E0-3325713C44E7}" type="parTrans" cxnId="{51DAF1B0-FD9D-44DC-8041-C08BC0E96F7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E20548F-4FE6-4025-9155-E2428BCB9596}" type="sibTrans" cxnId="{51DAF1B0-FD9D-44DC-8041-C08BC0E96F78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CC8CAF0D-A02D-42CC-99F2-5E82522A3FCB}">
      <dgm:prSet phldrT="[Texto]" custT="1"/>
      <dgm:spPr/>
      <dgm:t>
        <a:bodyPr/>
        <a:lstStyle/>
        <a:p>
          <a:r>
            <a:rPr lang="pt-BR" sz="2500" dirty="0">
              <a:latin typeface="Roboto" panose="02000000000000000000" pitchFamily="2" charset="0"/>
              <a:ea typeface="Roboto" panose="02000000000000000000" pitchFamily="2" charset="0"/>
            </a:rPr>
            <a:t>Principais cidades: </a:t>
          </a:r>
          <a:r>
            <a:rPr lang="pt-BR" sz="2500" dirty="0" err="1">
              <a:latin typeface="Roboto" panose="02000000000000000000" pitchFamily="2" charset="0"/>
              <a:ea typeface="Roboto" panose="02000000000000000000" pitchFamily="2" charset="0"/>
            </a:rPr>
            <a:t>Ifé</a:t>
          </a:r>
          <a:r>
            <a:rPr lang="pt-BR" sz="2500" dirty="0">
              <a:latin typeface="Roboto" panose="02000000000000000000" pitchFamily="2" charset="0"/>
              <a:ea typeface="Roboto" panose="02000000000000000000" pitchFamily="2" charset="0"/>
            </a:rPr>
            <a:t>, </a:t>
          </a:r>
          <a:r>
            <a:rPr lang="pt-BR" sz="2500" dirty="0" err="1">
              <a:latin typeface="Roboto" panose="02000000000000000000" pitchFamily="2" charset="0"/>
              <a:ea typeface="Roboto" panose="02000000000000000000" pitchFamily="2" charset="0"/>
            </a:rPr>
            <a:t>Keto</a:t>
          </a:r>
          <a:r>
            <a:rPr lang="pt-BR" sz="2500" dirty="0">
              <a:latin typeface="Roboto" panose="02000000000000000000" pitchFamily="2" charset="0"/>
              <a:ea typeface="Roboto" panose="02000000000000000000" pitchFamily="2" charset="0"/>
            </a:rPr>
            <a:t> e </a:t>
          </a:r>
          <a:r>
            <a:rPr lang="pt-BR" sz="2500" dirty="0" err="1">
              <a:latin typeface="Roboto" panose="02000000000000000000" pitchFamily="2" charset="0"/>
              <a:ea typeface="Roboto" panose="02000000000000000000" pitchFamily="2" charset="0"/>
            </a:rPr>
            <a:t>Oió</a:t>
          </a:r>
          <a:r>
            <a:rPr lang="pt-BR" sz="2500" dirty="0">
              <a:latin typeface="Roboto" pitchFamily="2" charset="0"/>
              <a:ea typeface="Roboto" pitchFamily="2" charset="0"/>
            </a:rPr>
            <a:t> (capital política).</a:t>
          </a:r>
        </a:p>
      </dgm:t>
    </dgm:pt>
    <dgm:pt modelId="{3B4332A6-C416-42BE-BB37-D8023A5D3411}" type="parTrans" cxnId="{B743FA6E-8898-4458-B0BA-1B8AFB667B3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7DDF00AC-8972-4775-9B20-E1B165125F2B}" type="sibTrans" cxnId="{B743FA6E-8898-4458-B0BA-1B8AFB667B32}">
      <dgm:prSet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A139A149-94E3-4EB9-9319-E83573A757DA}">
      <dgm:prSet custT="1"/>
      <dgm:spPr/>
      <dgm:t>
        <a:bodyPr/>
        <a:lstStyle/>
        <a:p>
          <a:r>
            <a:rPr lang="pt-BR" sz="2500" dirty="0">
              <a:latin typeface="Roboto" panose="02000000000000000000" pitchFamily="2" charset="0"/>
              <a:ea typeface="Roboto" panose="02000000000000000000" pitchFamily="2" charset="0"/>
            </a:rPr>
            <a:t>Os iorubás </a:t>
          </a:r>
          <a:r>
            <a:rPr lang="pt-BR" sz="2500" dirty="0" err="1">
              <a:latin typeface="Roboto" panose="02000000000000000000" pitchFamily="2" charset="0"/>
              <a:ea typeface="Roboto" panose="02000000000000000000" pitchFamily="2" charset="0"/>
            </a:rPr>
            <a:t>não</a:t>
          </a:r>
          <a:r>
            <a:rPr lang="pt-BR" sz="2500" dirty="0">
              <a:latin typeface="Roboto" pitchFamily="2" charset="0"/>
              <a:ea typeface="Roboto" pitchFamily="2" charset="0"/>
            </a:rPr>
            <a:t> chegaram a compor um Estado centralizado. </a:t>
          </a:r>
        </a:p>
      </dgm:t>
    </dgm:pt>
    <dgm:pt modelId="{874AE6A4-3D90-41AE-A7D7-14131509010E}" type="parTrans" cxnId="{155ED7B8-A889-4ED3-AB23-42E32063774F}">
      <dgm:prSet/>
      <dgm:spPr/>
      <dgm:t>
        <a:bodyPr/>
        <a:lstStyle/>
        <a:p>
          <a:endParaRPr lang="pt-BR"/>
        </a:p>
      </dgm:t>
    </dgm:pt>
    <dgm:pt modelId="{3E1C1711-A462-48DE-ABF1-D85DB7109FD1}" type="sibTrans" cxnId="{155ED7B8-A889-4ED3-AB23-42E32063774F}">
      <dgm:prSet/>
      <dgm:spPr/>
      <dgm:t>
        <a:bodyPr/>
        <a:lstStyle/>
        <a:p>
          <a:endParaRPr lang="pt-BR" dirty="0"/>
        </a:p>
      </dgm:t>
    </dgm:pt>
    <dgm:pt modelId="{65B3F1D4-1EAE-48A1-9AC7-64592E581398}">
      <dgm:prSet custT="1"/>
      <dgm:spPr/>
      <dgm:t>
        <a:bodyPr/>
        <a:lstStyle/>
        <a:p>
          <a:r>
            <a:rPr lang="pt-BR" sz="2500" dirty="0" err="1">
              <a:latin typeface="Roboto" pitchFamily="2" charset="0"/>
              <a:ea typeface="Roboto" pitchFamily="2" charset="0"/>
            </a:rPr>
            <a:t>Ifé</a:t>
          </a:r>
          <a:r>
            <a:rPr lang="pt-BR" sz="2500" dirty="0">
              <a:latin typeface="Roboto" pitchFamily="2" charset="0"/>
              <a:ea typeface="Roboto" pitchFamily="2" charset="0"/>
            </a:rPr>
            <a:t> era considerada a cidade sagrada dos iorubás. </a:t>
          </a:r>
        </a:p>
      </dgm:t>
    </dgm:pt>
    <dgm:pt modelId="{028100C9-B774-447B-BD4F-9F874C5DC3A1}" type="sibTrans" cxnId="{41CE8312-F65B-451F-A57D-0C13C975ACC1}">
      <dgm:prSet/>
      <dgm:spPr/>
      <dgm:t>
        <a:bodyPr/>
        <a:lstStyle/>
        <a:p>
          <a:endParaRPr lang="pt-BR"/>
        </a:p>
      </dgm:t>
    </dgm:pt>
    <dgm:pt modelId="{320359AF-5B3D-4C49-A6CA-CC879C994AF1}" type="parTrans" cxnId="{41CE8312-F65B-451F-A57D-0C13C975ACC1}">
      <dgm:prSet/>
      <dgm:spPr/>
      <dgm:t>
        <a:bodyPr/>
        <a:lstStyle/>
        <a:p>
          <a:endParaRPr lang="pt-BR"/>
        </a:p>
      </dgm:t>
    </dgm:pt>
    <dgm:pt modelId="{C9D21D67-0A99-4AD9-AF35-2B67A3E1A5B1}" type="pres">
      <dgm:prSet presAssocID="{87086D19-35F7-4431-A2FD-94862F5BF38F}" presName="outerComposite" presStyleCnt="0">
        <dgm:presLayoutVars>
          <dgm:chMax val="5"/>
          <dgm:dir/>
          <dgm:resizeHandles val="exact"/>
        </dgm:presLayoutVars>
      </dgm:prSet>
      <dgm:spPr/>
    </dgm:pt>
    <dgm:pt modelId="{F245FBB1-7733-40B5-A61C-2B21A93677EE}" type="pres">
      <dgm:prSet presAssocID="{87086D19-35F7-4431-A2FD-94862F5BF38F}" presName="dummyMaxCanvas" presStyleCnt="0">
        <dgm:presLayoutVars/>
      </dgm:prSet>
      <dgm:spPr/>
    </dgm:pt>
    <dgm:pt modelId="{0780257A-745D-4792-AA07-93D5E7FD91D7}" type="pres">
      <dgm:prSet presAssocID="{87086D19-35F7-4431-A2FD-94862F5BF38F}" presName="FiveNodes_1" presStyleLbl="node1" presStyleIdx="0" presStyleCnt="5">
        <dgm:presLayoutVars>
          <dgm:bulletEnabled val="1"/>
        </dgm:presLayoutVars>
      </dgm:prSet>
      <dgm:spPr/>
    </dgm:pt>
    <dgm:pt modelId="{5A202545-896C-45DF-8A84-01C7CADF5202}" type="pres">
      <dgm:prSet presAssocID="{87086D19-35F7-4431-A2FD-94862F5BF38F}" presName="FiveNodes_2" presStyleLbl="node1" presStyleIdx="1" presStyleCnt="5">
        <dgm:presLayoutVars>
          <dgm:bulletEnabled val="1"/>
        </dgm:presLayoutVars>
      </dgm:prSet>
      <dgm:spPr/>
    </dgm:pt>
    <dgm:pt modelId="{464C8B67-6CC2-4597-B6BE-CC5688A51BFA}" type="pres">
      <dgm:prSet presAssocID="{87086D19-35F7-4431-A2FD-94862F5BF38F}" presName="FiveNodes_3" presStyleLbl="node1" presStyleIdx="2" presStyleCnt="5">
        <dgm:presLayoutVars>
          <dgm:bulletEnabled val="1"/>
        </dgm:presLayoutVars>
      </dgm:prSet>
      <dgm:spPr/>
    </dgm:pt>
    <dgm:pt modelId="{8895D79D-3F3C-4FB2-BBE7-6567121B7186}" type="pres">
      <dgm:prSet presAssocID="{87086D19-35F7-4431-A2FD-94862F5BF38F}" presName="FiveNodes_4" presStyleLbl="node1" presStyleIdx="3" presStyleCnt="5">
        <dgm:presLayoutVars>
          <dgm:bulletEnabled val="1"/>
        </dgm:presLayoutVars>
      </dgm:prSet>
      <dgm:spPr/>
    </dgm:pt>
    <dgm:pt modelId="{62E8AFD5-6ADD-49E8-B227-B3CA6BA3D54C}" type="pres">
      <dgm:prSet presAssocID="{87086D19-35F7-4431-A2FD-94862F5BF38F}" presName="FiveNodes_5" presStyleLbl="node1" presStyleIdx="4" presStyleCnt="5">
        <dgm:presLayoutVars>
          <dgm:bulletEnabled val="1"/>
        </dgm:presLayoutVars>
      </dgm:prSet>
      <dgm:spPr/>
    </dgm:pt>
    <dgm:pt modelId="{74B9C1A3-68B5-46BA-96B4-159BF032E76C}" type="pres">
      <dgm:prSet presAssocID="{87086D19-35F7-4431-A2FD-94862F5BF38F}" presName="FiveConn_1-2" presStyleLbl="fgAccFollowNode1" presStyleIdx="0" presStyleCnt="4">
        <dgm:presLayoutVars>
          <dgm:bulletEnabled val="1"/>
        </dgm:presLayoutVars>
      </dgm:prSet>
      <dgm:spPr/>
    </dgm:pt>
    <dgm:pt modelId="{30DA9707-BFD2-4C1B-AA0C-DF118B1F267B}" type="pres">
      <dgm:prSet presAssocID="{87086D19-35F7-4431-A2FD-94862F5BF38F}" presName="FiveConn_2-3" presStyleLbl="fgAccFollowNode1" presStyleIdx="1" presStyleCnt="4">
        <dgm:presLayoutVars>
          <dgm:bulletEnabled val="1"/>
        </dgm:presLayoutVars>
      </dgm:prSet>
      <dgm:spPr/>
    </dgm:pt>
    <dgm:pt modelId="{59E28AE3-52A4-498C-81C9-A985CDEB6504}" type="pres">
      <dgm:prSet presAssocID="{87086D19-35F7-4431-A2FD-94862F5BF38F}" presName="FiveConn_3-4" presStyleLbl="fgAccFollowNode1" presStyleIdx="2" presStyleCnt="4">
        <dgm:presLayoutVars>
          <dgm:bulletEnabled val="1"/>
        </dgm:presLayoutVars>
      </dgm:prSet>
      <dgm:spPr/>
    </dgm:pt>
    <dgm:pt modelId="{72F6F828-2EDA-4B62-BB24-AF60832967D5}" type="pres">
      <dgm:prSet presAssocID="{87086D19-35F7-4431-A2FD-94862F5BF38F}" presName="FiveConn_4-5" presStyleLbl="fgAccFollowNode1" presStyleIdx="3" presStyleCnt="4">
        <dgm:presLayoutVars>
          <dgm:bulletEnabled val="1"/>
        </dgm:presLayoutVars>
      </dgm:prSet>
      <dgm:spPr/>
    </dgm:pt>
    <dgm:pt modelId="{D325FB9B-6A06-4078-9451-FB78CC8E3E33}" type="pres">
      <dgm:prSet presAssocID="{87086D19-35F7-4431-A2FD-94862F5BF38F}" presName="FiveNodes_1_text" presStyleLbl="node1" presStyleIdx="4" presStyleCnt="5">
        <dgm:presLayoutVars>
          <dgm:bulletEnabled val="1"/>
        </dgm:presLayoutVars>
      </dgm:prSet>
      <dgm:spPr/>
    </dgm:pt>
    <dgm:pt modelId="{6F8C24A7-3FD7-43B3-852B-96693162DB78}" type="pres">
      <dgm:prSet presAssocID="{87086D19-35F7-4431-A2FD-94862F5BF38F}" presName="FiveNodes_2_text" presStyleLbl="node1" presStyleIdx="4" presStyleCnt="5">
        <dgm:presLayoutVars>
          <dgm:bulletEnabled val="1"/>
        </dgm:presLayoutVars>
      </dgm:prSet>
      <dgm:spPr/>
    </dgm:pt>
    <dgm:pt modelId="{7E4878E7-D675-43D1-AADA-449AF93B13F1}" type="pres">
      <dgm:prSet presAssocID="{87086D19-35F7-4431-A2FD-94862F5BF38F}" presName="FiveNodes_3_text" presStyleLbl="node1" presStyleIdx="4" presStyleCnt="5">
        <dgm:presLayoutVars>
          <dgm:bulletEnabled val="1"/>
        </dgm:presLayoutVars>
      </dgm:prSet>
      <dgm:spPr/>
    </dgm:pt>
    <dgm:pt modelId="{9EA7907C-D208-4C70-9F44-6D29A13F67CB}" type="pres">
      <dgm:prSet presAssocID="{87086D19-35F7-4431-A2FD-94862F5BF38F}" presName="FiveNodes_4_text" presStyleLbl="node1" presStyleIdx="4" presStyleCnt="5">
        <dgm:presLayoutVars>
          <dgm:bulletEnabled val="1"/>
        </dgm:presLayoutVars>
      </dgm:prSet>
      <dgm:spPr/>
    </dgm:pt>
    <dgm:pt modelId="{B4015EE9-C516-44B5-92C2-24C4CE99F8C0}" type="pres">
      <dgm:prSet presAssocID="{87086D19-35F7-4431-A2FD-94862F5BF38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41CE8312-F65B-451F-A57D-0C13C975ACC1}" srcId="{87086D19-35F7-4431-A2FD-94862F5BF38F}" destId="{65B3F1D4-1EAE-48A1-9AC7-64592E581398}" srcOrd="4" destOrd="0" parTransId="{320359AF-5B3D-4C49-A6CA-CC879C994AF1}" sibTransId="{028100C9-B774-447B-BD4F-9F874C5DC3A1}"/>
    <dgm:cxn modelId="{81CDD415-4FB4-4065-8637-C4B818CE17C2}" type="presOf" srcId="{061D3005-1DA6-473F-8AB1-8907E69E8DF7}" destId="{5A202545-896C-45DF-8A84-01C7CADF5202}" srcOrd="0" destOrd="0" presId="urn:microsoft.com/office/officeart/2005/8/layout/vProcess5"/>
    <dgm:cxn modelId="{8C7C3E17-3666-4418-A764-78FAB7C7A179}" type="presOf" srcId="{A139A149-94E3-4EB9-9319-E83573A757DA}" destId="{8895D79D-3F3C-4FB2-BBE7-6567121B7186}" srcOrd="0" destOrd="0" presId="urn:microsoft.com/office/officeart/2005/8/layout/vProcess5"/>
    <dgm:cxn modelId="{D2699E2A-8B3D-46EC-B686-0D4D64E694FF}" srcId="{87086D19-35F7-4431-A2FD-94862F5BF38F}" destId="{F5D1954F-92B7-493D-BA1D-4464D14C5403}" srcOrd="0" destOrd="0" parTransId="{A2D6AE36-FF6C-4359-8CCC-7AB68FF3F28F}" sibTransId="{65D83387-3E55-44BB-B0FC-0DBB4B2DB81B}"/>
    <dgm:cxn modelId="{A0F49133-4563-49F9-A724-5BF79651511A}" type="presOf" srcId="{6E20548F-4FE6-4025-9155-E2428BCB9596}" destId="{30DA9707-BFD2-4C1B-AA0C-DF118B1F267B}" srcOrd="0" destOrd="0" presId="urn:microsoft.com/office/officeart/2005/8/layout/vProcess5"/>
    <dgm:cxn modelId="{236A3538-9B2D-4DCE-B479-D3B12BD4B4DA}" type="presOf" srcId="{A139A149-94E3-4EB9-9319-E83573A757DA}" destId="{9EA7907C-D208-4C70-9F44-6D29A13F67CB}" srcOrd="1" destOrd="0" presId="urn:microsoft.com/office/officeart/2005/8/layout/vProcess5"/>
    <dgm:cxn modelId="{BAA88138-1FCD-4173-B663-F9C9F558F985}" type="presOf" srcId="{65D83387-3E55-44BB-B0FC-0DBB4B2DB81B}" destId="{74B9C1A3-68B5-46BA-96B4-159BF032E76C}" srcOrd="0" destOrd="0" presId="urn:microsoft.com/office/officeart/2005/8/layout/vProcess5"/>
    <dgm:cxn modelId="{0DEC2C47-84F1-443A-B0F8-4DFC682B932C}" type="presOf" srcId="{65B3F1D4-1EAE-48A1-9AC7-64592E581398}" destId="{62E8AFD5-6ADD-49E8-B227-B3CA6BA3D54C}" srcOrd="0" destOrd="0" presId="urn:microsoft.com/office/officeart/2005/8/layout/vProcess5"/>
    <dgm:cxn modelId="{B743FA6E-8898-4458-B0BA-1B8AFB667B32}" srcId="{87086D19-35F7-4431-A2FD-94862F5BF38F}" destId="{CC8CAF0D-A02D-42CC-99F2-5E82522A3FCB}" srcOrd="2" destOrd="0" parTransId="{3B4332A6-C416-42BE-BB37-D8023A5D3411}" sibTransId="{7DDF00AC-8972-4775-9B20-E1B165125F2B}"/>
    <dgm:cxn modelId="{2BDAF57F-28A4-4298-9EC2-CF02B4727B18}" type="presOf" srcId="{CC8CAF0D-A02D-42CC-99F2-5E82522A3FCB}" destId="{464C8B67-6CC2-4597-B6BE-CC5688A51BFA}" srcOrd="0" destOrd="0" presId="urn:microsoft.com/office/officeart/2005/8/layout/vProcess5"/>
    <dgm:cxn modelId="{36B4E1A6-8B63-4B40-B12A-26119E002F1C}" type="presOf" srcId="{7DDF00AC-8972-4775-9B20-E1B165125F2B}" destId="{59E28AE3-52A4-498C-81C9-A985CDEB6504}" srcOrd="0" destOrd="0" presId="urn:microsoft.com/office/officeart/2005/8/layout/vProcess5"/>
    <dgm:cxn modelId="{D83F2FAE-DDA2-4936-8431-8CA685B1786B}" type="presOf" srcId="{061D3005-1DA6-473F-8AB1-8907E69E8DF7}" destId="{6F8C24A7-3FD7-43B3-852B-96693162DB78}" srcOrd="1" destOrd="0" presId="urn:microsoft.com/office/officeart/2005/8/layout/vProcess5"/>
    <dgm:cxn modelId="{3A55B1B0-1412-4C95-ACDF-82DD460A56B7}" type="presOf" srcId="{3E1C1711-A462-48DE-ABF1-D85DB7109FD1}" destId="{72F6F828-2EDA-4B62-BB24-AF60832967D5}" srcOrd="0" destOrd="0" presId="urn:microsoft.com/office/officeart/2005/8/layout/vProcess5"/>
    <dgm:cxn modelId="{51DAF1B0-FD9D-44DC-8041-C08BC0E96F78}" srcId="{87086D19-35F7-4431-A2FD-94862F5BF38F}" destId="{061D3005-1DA6-473F-8AB1-8907E69E8DF7}" srcOrd="1" destOrd="0" parTransId="{3D581879-AE3B-455C-80E0-3325713C44E7}" sibTransId="{6E20548F-4FE6-4025-9155-E2428BCB9596}"/>
    <dgm:cxn modelId="{F21286B4-992F-427A-B0B6-4FEFDE5F8BFD}" type="presOf" srcId="{F5D1954F-92B7-493D-BA1D-4464D14C5403}" destId="{0780257A-745D-4792-AA07-93D5E7FD91D7}" srcOrd="0" destOrd="0" presId="urn:microsoft.com/office/officeart/2005/8/layout/vProcess5"/>
    <dgm:cxn modelId="{F4C73CB7-CDC3-43F1-847A-0A2179D03676}" type="presOf" srcId="{CC8CAF0D-A02D-42CC-99F2-5E82522A3FCB}" destId="{7E4878E7-D675-43D1-AADA-449AF93B13F1}" srcOrd="1" destOrd="0" presId="urn:microsoft.com/office/officeart/2005/8/layout/vProcess5"/>
    <dgm:cxn modelId="{155ED7B8-A889-4ED3-AB23-42E32063774F}" srcId="{87086D19-35F7-4431-A2FD-94862F5BF38F}" destId="{A139A149-94E3-4EB9-9319-E83573A757DA}" srcOrd="3" destOrd="0" parTransId="{874AE6A4-3D90-41AE-A7D7-14131509010E}" sibTransId="{3E1C1711-A462-48DE-ABF1-D85DB7109FD1}"/>
    <dgm:cxn modelId="{51163ECB-D98E-403A-B77C-2D0619C960F5}" type="presOf" srcId="{65B3F1D4-1EAE-48A1-9AC7-64592E581398}" destId="{B4015EE9-C516-44B5-92C2-24C4CE99F8C0}" srcOrd="1" destOrd="0" presId="urn:microsoft.com/office/officeart/2005/8/layout/vProcess5"/>
    <dgm:cxn modelId="{037012D8-2CDE-4191-8571-0507AE240732}" type="presOf" srcId="{87086D19-35F7-4431-A2FD-94862F5BF38F}" destId="{C9D21D67-0A99-4AD9-AF35-2B67A3E1A5B1}" srcOrd="0" destOrd="0" presId="urn:microsoft.com/office/officeart/2005/8/layout/vProcess5"/>
    <dgm:cxn modelId="{E83B08FF-9317-4A01-8D5A-E2ACB7B464F0}" type="presOf" srcId="{F5D1954F-92B7-493D-BA1D-4464D14C5403}" destId="{D325FB9B-6A06-4078-9451-FB78CC8E3E33}" srcOrd="1" destOrd="0" presId="urn:microsoft.com/office/officeart/2005/8/layout/vProcess5"/>
    <dgm:cxn modelId="{376412C5-3771-4A9A-A286-7BE0AFA2E643}" type="presParOf" srcId="{C9D21D67-0A99-4AD9-AF35-2B67A3E1A5B1}" destId="{F245FBB1-7733-40B5-A61C-2B21A93677EE}" srcOrd="0" destOrd="0" presId="urn:microsoft.com/office/officeart/2005/8/layout/vProcess5"/>
    <dgm:cxn modelId="{32D84C71-3603-4BFB-A94A-A758CECC9981}" type="presParOf" srcId="{C9D21D67-0A99-4AD9-AF35-2B67A3E1A5B1}" destId="{0780257A-745D-4792-AA07-93D5E7FD91D7}" srcOrd="1" destOrd="0" presId="urn:microsoft.com/office/officeart/2005/8/layout/vProcess5"/>
    <dgm:cxn modelId="{79BC5252-FD96-4DDE-9E9C-2D589DEAB98F}" type="presParOf" srcId="{C9D21D67-0A99-4AD9-AF35-2B67A3E1A5B1}" destId="{5A202545-896C-45DF-8A84-01C7CADF5202}" srcOrd="2" destOrd="0" presId="urn:microsoft.com/office/officeart/2005/8/layout/vProcess5"/>
    <dgm:cxn modelId="{9AC2FA5C-FFE5-4022-9481-379D61BAEE48}" type="presParOf" srcId="{C9D21D67-0A99-4AD9-AF35-2B67A3E1A5B1}" destId="{464C8B67-6CC2-4597-B6BE-CC5688A51BFA}" srcOrd="3" destOrd="0" presId="urn:microsoft.com/office/officeart/2005/8/layout/vProcess5"/>
    <dgm:cxn modelId="{D9BDC0D4-5E4F-4871-8879-CABE0F9E0BD2}" type="presParOf" srcId="{C9D21D67-0A99-4AD9-AF35-2B67A3E1A5B1}" destId="{8895D79D-3F3C-4FB2-BBE7-6567121B7186}" srcOrd="4" destOrd="0" presId="urn:microsoft.com/office/officeart/2005/8/layout/vProcess5"/>
    <dgm:cxn modelId="{A9BACB76-A73E-4467-88DC-E332CACBFA60}" type="presParOf" srcId="{C9D21D67-0A99-4AD9-AF35-2B67A3E1A5B1}" destId="{62E8AFD5-6ADD-49E8-B227-B3CA6BA3D54C}" srcOrd="5" destOrd="0" presId="urn:microsoft.com/office/officeart/2005/8/layout/vProcess5"/>
    <dgm:cxn modelId="{ED30FCA8-EF70-4F84-9047-E759A990C22F}" type="presParOf" srcId="{C9D21D67-0A99-4AD9-AF35-2B67A3E1A5B1}" destId="{74B9C1A3-68B5-46BA-96B4-159BF032E76C}" srcOrd="6" destOrd="0" presId="urn:microsoft.com/office/officeart/2005/8/layout/vProcess5"/>
    <dgm:cxn modelId="{F71C8A02-4691-45ED-8A00-A7E5E11C2BAC}" type="presParOf" srcId="{C9D21D67-0A99-4AD9-AF35-2B67A3E1A5B1}" destId="{30DA9707-BFD2-4C1B-AA0C-DF118B1F267B}" srcOrd="7" destOrd="0" presId="urn:microsoft.com/office/officeart/2005/8/layout/vProcess5"/>
    <dgm:cxn modelId="{33AE52CB-A0CB-4F09-AEC0-884E872F7627}" type="presParOf" srcId="{C9D21D67-0A99-4AD9-AF35-2B67A3E1A5B1}" destId="{59E28AE3-52A4-498C-81C9-A985CDEB6504}" srcOrd="8" destOrd="0" presId="urn:microsoft.com/office/officeart/2005/8/layout/vProcess5"/>
    <dgm:cxn modelId="{AF3446C7-45B8-4166-9431-57B68036BEDB}" type="presParOf" srcId="{C9D21D67-0A99-4AD9-AF35-2B67A3E1A5B1}" destId="{72F6F828-2EDA-4B62-BB24-AF60832967D5}" srcOrd="9" destOrd="0" presId="urn:microsoft.com/office/officeart/2005/8/layout/vProcess5"/>
    <dgm:cxn modelId="{35F5CDC2-C328-4A6C-8F64-DDC8FC9D17E2}" type="presParOf" srcId="{C9D21D67-0A99-4AD9-AF35-2B67A3E1A5B1}" destId="{D325FB9B-6A06-4078-9451-FB78CC8E3E33}" srcOrd="10" destOrd="0" presId="urn:microsoft.com/office/officeart/2005/8/layout/vProcess5"/>
    <dgm:cxn modelId="{046A5DA4-C85E-47CE-8938-EFAFF0B22233}" type="presParOf" srcId="{C9D21D67-0A99-4AD9-AF35-2B67A3E1A5B1}" destId="{6F8C24A7-3FD7-43B3-852B-96693162DB78}" srcOrd="11" destOrd="0" presId="urn:microsoft.com/office/officeart/2005/8/layout/vProcess5"/>
    <dgm:cxn modelId="{DC913039-E132-4D23-A3F7-C74355817268}" type="presParOf" srcId="{C9D21D67-0A99-4AD9-AF35-2B67A3E1A5B1}" destId="{7E4878E7-D675-43D1-AADA-449AF93B13F1}" srcOrd="12" destOrd="0" presId="urn:microsoft.com/office/officeart/2005/8/layout/vProcess5"/>
    <dgm:cxn modelId="{5B6B12B6-6F5E-46CA-9FBA-C612B8C708CD}" type="presParOf" srcId="{C9D21D67-0A99-4AD9-AF35-2B67A3E1A5B1}" destId="{9EA7907C-D208-4C70-9F44-6D29A13F67CB}" srcOrd="13" destOrd="0" presId="urn:microsoft.com/office/officeart/2005/8/layout/vProcess5"/>
    <dgm:cxn modelId="{8E7179BD-67ED-4DD3-8CDA-FCF82DF34A2C}" type="presParOf" srcId="{C9D21D67-0A99-4AD9-AF35-2B67A3E1A5B1}" destId="{B4015EE9-C516-44B5-92C2-24C4CE99F8C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6D8CDB7-79B3-4459-A589-27D36BC53675}" type="doc">
      <dgm:prSet loTypeId="urn:microsoft.com/office/officeart/2005/8/layout/vList6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pt-BR"/>
        </a:p>
      </dgm:t>
    </dgm:pt>
    <dgm:pt modelId="{0D0BD563-0AC5-401B-AED4-99EA88943087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Cidade de Oió</a:t>
          </a:r>
        </a:p>
      </dgm:t>
    </dgm:pt>
    <dgm:pt modelId="{FB4D4768-D00D-4FD2-BD32-AC6E5F54A863}" type="parTrans" cxnId="{098DF871-8C59-4F60-B4C0-72C51EC5312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3DC42D2-F964-4204-B153-E249DE1AB567}" type="sibTrans" cxnId="{098DF871-8C59-4F60-B4C0-72C51EC5312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9C6888E-9F12-4961-8D4B-FE5DCEC088DA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Capital política.</a:t>
          </a:r>
        </a:p>
      </dgm:t>
    </dgm:pt>
    <dgm:pt modelId="{251F0270-682B-4D0B-BD06-D4846F49B1DD}" type="parTrans" cxnId="{79FBC7AC-9992-47B0-988F-8ADD15D6942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59A4FB6-D293-4BCD-9069-C5C0EC0C8A2D}" type="sibTrans" cxnId="{79FBC7AC-9992-47B0-988F-8ADD15D6942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D9F3B5F-B85B-4630-8C94-E69886EEEE5E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Ifé</a:t>
          </a:r>
        </a:p>
      </dgm:t>
    </dgm:pt>
    <dgm:pt modelId="{780AC333-62AA-4940-B602-3D3577675E2F}" type="parTrans" cxnId="{370215DD-FFF8-47F1-9644-AFC12CAEB1A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72701D5D-9230-4CAA-8F9E-DA8507E21538}" type="sibTrans" cxnId="{370215DD-FFF8-47F1-9644-AFC12CAEB1A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A420892-196F-4126-916D-F69A59DBBBAE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Esplendor entre os séculos XII e XV. </a:t>
          </a:r>
        </a:p>
      </dgm:t>
    </dgm:pt>
    <dgm:pt modelId="{E3D9EE83-D7CE-4DF1-B7CC-30C118708647}" type="parTrans" cxnId="{5ECAFCCE-A000-4B68-8F53-5CFE7E9AD04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7F1C90F-E481-4084-8972-3D067FE2ED29}" type="sibTrans" cxnId="{5ECAFCCE-A000-4B68-8F53-5CFE7E9AD04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F2D4AD0-1C9E-4926-A6EE-885B68E4A46B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Nela havia bairros especializados em curtume, serralheria e fundição. </a:t>
          </a:r>
        </a:p>
      </dgm:t>
    </dgm:pt>
    <dgm:pt modelId="{4AADAC93-065E-411E-9D88-2EBF8EC2618E}" type="parTrans" cxnId="{4624FF20-440C-4537-A787-BD2BEDF84719}">
      <dgm:prSet/>
      <dgm:spPr/>
      <dgm:t>
        <a:bodyPr/>
        <a:lstStyle/>
        <a:p>
          <a:endParaRPr lang="pt-BR"/>
        </a:p>
      </dgm:t>
    </dgm:pt>
    <dgm:pt modelId="{099F9699-4138-4DE7-80EB-291A458F2417}" type="sibTrans" cxnId="{4624FF20-440C-4537-A787-BD2BEDF84719}">
      <dgm:prSet/>
      <dgm:spPr/>
      <dgm:t>
        <a:bodyPr/>
        <a:lstStyle/>
        <a:p>
          <a:endParaRPr lang="pt-BR"/>
        </a:p>
      </dgm:t>
    </dgm:pt>
    <dgm:pt modelId="{A31454A5-E500-48C0-B8C7-DC9841DBA3AB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824DE6DA-414F-4D68-A9B3-D2E8E1B4552B}" type="parTrans" cxnId="{5EB5D7CD-83E3-4434-B635-EF42FBE86FED}">
      <dgm:prSet/>
      <dgm:spPr/>
      <dgm:t>
        <a:bodyPr/>
        <a:lstStyle/>
        <a:p>
          <a:endParaRPr lang="pt-BR"/>
        </a:p>
      </dgm:t>
    </dgm:pt>
    <dgm:pt modelId="{4D2CD98C-1899-4259-BF1D-B59E053E34B1}" type="sibTrans" cxnId="{5EB5D7CD-83E3-4434-B635-EF42FBE86FED}">
      <dgm:prSet/>
      <dgm:spPr/>
      <dgm:t>
        <a:bodyPr/>
        <a:lstStyle/>
        <a:p>
          <a:endParaRPr lang="pt-BR"/>
        </a:p>
      </dgm:t>
    </dgm:pt>
    <dgm:pt modelId="{440CB45E-C09F-46F3-A422-FD6AA55F1520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Cidade sagrada dos iorubás. </a:t>
          </a:r>
        </a:p>
      </dgm:t>
    </dgm:pt>
    <dgm:pt modelId="{EEABBC3D-7C46-4D98-A23A-416FD5885358}" type="parTrans" cxnId="{1648BD64-8AD3-4EE5-92FE-CE31DE8E570F}">
      <dgm:prSet/>
      <dgm:spPr/>
      <dgm:t>
        <a:bodyPr/>
        <a:lstStyle/>
        <a:p>
          <a:endParaRPr lang="pt-BR"/>
        </a:p>
      </dgm:t>
    </dgm:pt>
    <dgm:pt modelId="{D86357A0-DDB4-4BE6-A770-4CF343000736}" type="sibTrans" cxnId="{1648BD64-8AD3-4EE5-92FE-CE31DE8E570F}">
      <dgm:prSet/>
      <dgm:spPr/>
      <dgm:t>
        <a:bodyPr/>
        <a:lstStyle/>
        <a:p>
          <a:endParaRPr lang="pt-BR"/>
        </a:p>
      </dgm:t>
    </dgm:pt>
    <dgm:pt modelId="{A68CB888-6535-485B-AD34-19BAF59DE2F9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Em Ifé, o poder político e religioso era exercido pelo </a:t>
          </a:r>
          <a:r>
            <a:rPr lang="pt-BR" sz="2500" i="1" dirty="0">
              <a:latin typeface="Roboto" pitchFamily="2" charset="0"/>
              <a:ea typeface="Roboto" pitchFamily="2" charset="0"/>
            </a:rPr>
            <a:t>oni</a:t>
          </a:r>
          <a:r>
            <a:rPr lang="pt-BR" sz="2500" dirty="0">
              <a:latin typeface="Roboto" pitchFamily="2" charset="0"/>
              <a:ea typeface="Roboto" pitchFamily="2" charset="0"/>
            </a:rPr>
            <a:t>. </a:t>
          </a:r>
        </a:p>
      </dgm:t>
    </dgm:pt>
    <dgm:pt modelId="{B8119777-8FAB-430D-9692-4E49194A184F}" type="parTrans" cxnId="{286AAFAC-F6E0-495C-8CC1-3A64DC503FCA}">
      <dgm:prSet/>
      <dgm:spPr/>
      <dgm:t>
        <a:bodyPr/>
        <a:lstStyle/>
        <a:p>
          <a:endParaRPr lang="pt-BR"/>
        </a:p>
      </dgm:t>
    </dgm:pt>
    <dgm:pt modelId="{23A587E9-F7CD-47CA-8CC5-A17295657B4E}" type="sibTrans" cxnId="{286AAFAC-F6E0-495C-8CC1-3A64DC503FCA}">
      <dgm:prSet/>
      <dgm:spPr/>
      <dgm:t>
        <a:bodyPr/>
        <a:lstStyle/>
        <a:p>
          <a:endParaRPr lang="pt-BR"/>
        </a:p>
      </dgm:t>
    </dgm:pt>
    <dgm:pt modelId="{A56A439B-0AE9-44D0-887C-283E60738009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716431A6-7F16-468F-B84C-8DDBFD2E79EC}" type="parTrans" cxnId="{29712B0A-BE95-4ACE-AB91-6319805F5B26}">
      <dgm:prSet/>
      <dgm:spPr/>
      <dgm:t>
        <a:bodyPr/>
        <a:lstStyle/>
        <a:p>
          <a:endParaRPr lang="pt-BR"/>
        </a:p>
      </dgm:t>
    </dgm:pt>
    <dgm:pt modelId="{D74E0162-9AFE-48B0-97B5-7F72E0DDD7A7}" type="sibTrans" cxnId="{29712B0A-BE95-4ACE-AB91-6319805F5B26}">
      <dgm:prSet/>
      <dgm:spPr/>
      <dgm:t>
        <a:bodyPr/>
        <a:lstStyle/>
        <a:p>
          <a:endParaRPr lang="pt-BR"/>
        </a:p>
      </dgm:t>
    </dgm:pt>
    <dgm:pt modelId="{48099950-DC16-4670-8573-97E9BDE82D26}" type="pres">
      <dgm:prSet presAssocID="{96D8CDB7-79B3-4459-A589-27D36BC53675}" presName="Name0" presStyleCnt="0">
        <dgm:presLayoutVars>
          <dgm:dir/>
          <dgm:animLvl val="lvl"/>
          <dgm:resizeHandles/>
        </dgm:presLayoutVars>
      </dgm:prSet>
      <dgm:spPr/>
    </dgm:pt>
    <dgm:pt modelId="{43029BAC-26D6-4651-A2B1-DF17BFF62824}" type="pres">
      <dgm:prSet presAssocID="{0D0BD563-0AC5-401B-AED4-99EA88943087}" presName="linNode" presStyleCnt="0"/>
      <dgm:spPr/>
    </dgm:pt>
    <dgm:pt modelId="{937808FF-DC58-4DDC-945E-26E95D80783D}" type="pres">
      <dgm:prSet presAssocID="{0D0BD563-0AC5-401B-AED4-99EA88943087}" presName="parentShp" presStyleLbl="node1" presStyleIdx="0" presStyleCnt="2" custScaleX="54774">
        <dgm:presLayoutVars>
          <dgm:bulletEnabled val="1"/>
        </dgm:presLayoutVars>
      </dgm:prSet>
      <dgm:spPr/>
    </dgm:pt>
    <dgm:pt modelId="{3459DD38-B1FD-433B-BBD8-CBFA433B25D0}" type="pres">
      <dgm:prSet presAssocID="{0D0BD563-0AC5-401B-AED4-99EA88943087}" presName="childShp" presStyleLbl="bgAccFollowNode1" presStyleIdx="0" presStyleCnt="2" custScaleX="131073">
        <dgm:presLayoutVars>
          <dgm:bulletEnabled val="1"/>
        </dgm:presLayoutVars>
      </dgm:prSet>
      <dgm:spPr/>
    </dgm:pt>
    <dgm:pt modelId="{CAFC7ADD-BABE-48CE-AE69-169329452BD4}" type="pres">
      <dgm:prSet presAssocID="{03DC42D2-F964-4204-B153-E249DE1AB567}" presName="spacing" presStyleCnt="0"/>
      <dgm:spPr/>
    </dgm:pt>
    <dgm:pt modelId="{D391CB45-B577-43F0-BF67-0C7E34D2033D}" type="pres">
      <dgm:prSet presAssocID="{ED9F3B5F-B85B-4630-8C94-E69886EEEE5E}" presName="linNode" presStyleCnt="0"/>
      <dgm:spPr/>
    </dgm:pt>
    <dgm:pt modelId="{35835A5A-FC67-4954-9C78-8B64931FA7AB}" type="pres">
      <dgm:prSet presAssocID="{ED9F3B5F-B85B-4630-8C94-E69886EEEE5E}" presName="parentShp" presStyleLbl="node1" presStyleIdx="1" presStyleCnt="2" custScaleX="54774">
        <dgm:presLayoutVars>
          <dgm:bulletEnabled val="1"/>
        </dgm:presLayoutVars>
      </dgm:prSet>
      <dgm:spPr/>
    </dgm:pt>
    <dgm:pt modelId="{69418C26-0140-469A-84BE-54DCC7DBCD62}" type="pres">
      <dgm:prSet presAssocID="{ED9F3B5F-B85B-4630-8C94-E69886EEEE5E}" presName="childShp" presStyleLbl="bgAccFollowNode1" presStyleIdx="1" presStyleCnt="2" custScaleX="131073">
        <dgm:presLayoutVars>
          <dgm:bulletEnabled val="1"/>
        </dgm:presLayoutVars>
      </dgm:prSet>
      <dgm:spPr/>
    </dgm:pt>
  </dgm:ptLst>
  <dgm:cxnLst>
    <dgm:cxn modelId="{533A5600-C4EF-4393-BFD0-9FE772165A16}" type="presOf" srcId="{A56A439B-0AE9-44D0-887C-283E60738009}" destId="{69418C26-0140-469A-84BE-54DCC7DBCD62}" srcOrd="0" destOrd="3" presId="urn:microsoft.com/office/officeart/2005/8/layout/vList6"/>
    <dgm:cxn modelId="{29712B0A-BE95-4ACE-AB91-6319805F5B26}" srcId="{ED9F3B5F-B85B-4630-8C94-E69886EEEE5E}" destId="{A56A439B-0AE9-44D0-887C-283E60738009}" srcOrd="3" destOrd="0" parTransId="{716431A6-7F16-468F-B84C-8DDBFD2E79EC}" sibTransId="{D74E0162-9AFE-48B0-97B5-7F72E0DDD7A7}"/>
    <dgm:cxn modelId="{4624FF20-440C-4537-A787-BD2BEDF84719}" srcId="{0D0BD563-0AC5-401B-AED4-99EA88943087}" destId="{8F2D4AD0-1C9E-4926-A6EE-885B68E4A46B}" srcOrd="1" destOrd="0" parTransId="{4AADAC93-065E-411E-9D88-2EBF8EC2618E}" sibTransId="{099F9699-4138-4DE7-80EB-291A458F2417}"/>
    <dgm:cxn modelId="{242BDA37-F695-4CBB-BC80-3DE8BEEA64A7}" type="presOf" srcId="{69C6888E-9F12-4961-8D4B-FE5DCEC088DA}" destId="{3459DD38-B1FD-433B-BBD8-CBFA433B25D0}" srcOrd="0" destOrd="0" presId="urn:microsoft.com/office/officeart/2005/8/layout/vList6"/>
    <dgm:cxn modelId="{1648BD64-8AD3-4EE5-92FE-CE31DE8E570F}" srcId="{ED9F3B5F-B85B-4630-8C94-E69886EEEE5E}" destId="{440CB45E-C09F-46F3-A422-FD6AA55F1520}" srcOrd="1" destOrd="0" parTransId="{EEABBC3D-7C46-4D98-A23A-416FD5885358}" sibTransId="{D86357A0-DDB4-4BE6-A770-4CF343000736}"/>
    <dgm:cxn modelId="{098DF871-8C59-4F60-B4C0-72C51EC53128}" srcId="{96D8CDB7-79B3-4459-A589-27D36BC53675}" destId="{0D0BD563-0AC5-401B-AED4-99EA88943087}" srcOrd="0" destOrd="0" parTransId="{FB4D4768-D00D-4FD2-BD32-AC6E5F54A863}" sibTransId="{03DC42D2-F964-4204-B153-E249DE1AB567}"/>
    <dgm:cxn modelId="{A8F40990-4E57-4213-BDC5-F9692DD9E2B9}" type="presOf" srcId="{A68CB888-6535-485B-AD34-19BAF59DE2F9}" destId="{69418C26-0140-469A-84BE-54DCC7DBCD62}" srcOrd="0" destOrd="2" presId="urn:microsoft.com/office/officeart/2005/8/layout/vList6"/>
    <dgm:cxn modelId="{33FE3494-A549-480A-A4C5-2F4C8DF002C7}" type="presOf" srcId="{ED9F3B5F-B85B-4630-8C94-E69886EEEE5E}" destId="{35835A5A-FC67-4954-9C78-8B64931FA7AB}" srcOrd="0" destOrd="0" presId="urn:microsoft.com/office/officeart/2005/8/layout/vList6"/>
    <dgm:cxn modelId="{0B1B00AA-900C-4B50-B9E3-D98396557912}" type="presOf" srcId="{96D8CDB7-79B3-4459-A589-27D36BC53675}" destId="{48099950-DC16-4670-8573-97E9BDE82D26}" srcOrd="0" destOrd="0" presId="urn:microsoft.com/office/officeart/2005/8/layout/vList6"/>
    <dgm:cxn modelId="{286AAFAC-F6E0-495C-8CC1-3A64DC503FCA}" srcId="{ED9F3B5F-B85B-4630-8C94-E69886EEEE5E}" destId="{A68CB888-6535-485B-AD34-19BAF59DE2F9}" srcOrd="2" destOrd="0" parTransId="{B8119777-8FAB-430D-9692-4E49194A184F}" sibTransId="{23A587E9-F7CD-47CA-8CC5-A17295657B4E}"/>
    <dgm:cxn modelId="{79FBC7AC-9992-47B0-988F-8ADD15D69429}" srcId="{0D0BD563-0AC5-401B-AED4-99EA88943087}" destId="{69C6888E-9F12-4961-8D4B-FE5DCEC088DA}" srcOrd="0" destOrd="0" parTransId="{251F0270-682B-4D0B-BD06-D4846F49B1DD}" sibTransId="{B59A4FB6-D293-4BCD-9069-C5C0EC0C8A2D}"/>
    <dgm:cxn modelId="{980146B3-CF84-47B1-A9C2-C56C8F2A427B}" type="presOf" srcId="{A31454A5-E500-48C0-B8C7-DC9841DBA3AB}" destId="{3459DD38-B1FD-433B-BBD8-CBFA433B25D0}" srcOrd="0" destOrd="2" presId="urn:microsoft.com/office/officeart/2005/8/layout/vList6"/>
    <dgm:cxn modelId="{7608C3B4-BE38-4246-A697-CFA4F5B7196E}" type="presOf" srcId="{440CB45E-C09F-46F3-A422-FD6AA55F1520}" destId="{69418C26-0140-469A-84BE-54DCC7DBCD62}" srcOrd="0" destOrd="1" presId="urn:microsoft.com/office/officeart/2005/8/layout/vList6"/>
    <dgm:cxn modelId="{D1DEC2C3-E53E-404E-974A-7ACD96F6FDF2}" type="presOf" srcId="{8F2D4AD0-1C9E-4926-A6EE-885B68E4A46B}" destId="{3459DD38-B1FD-433B-BBD8-CBFA433B25D0}" srcOrd="0" destOrd="1" presId="urn:microsoft.com/office/officeart/2005/8/layout/vList6"/>
    <dgm:cxn modelId="{5EB5D7CD-83E3-4434-B635-EF42FBE86FED}" srcId="{0D0BD563-0AC5-401B-AED4-99EA88943087}" destId="{A31454A5-E500-48C0-B8C7-DC9841DBA3AB}" srcOrd="2" destOrd="0" parTransId="{824DE6DA-414F-4D68-A9B3-D2E8E1B4552B}" sibTransId="{4D2CD98C-1899-4259-BF1D-B59E053E34B1}"/>
    <dgm:cxn modelId="{5ECAFCCE-A000-4B68-8F53-5CFE7E9AD047}" srcId="{ED9F3B5F-B85B-4630-8C94-E69886EEEE5E}" destId="{BA420892-196F-4126-916D-F69A59DBBBAE}" srcOrd="0" destOrd="0" parTransId="{E3D9EE83-D7CE-4DF1-B7CC-30C118708647}" sibTransId="{27F1C90F-E481-4084-8972-3D067FE2ED29}"/>
    <dgm:cxn modelId="{370215DD-FFF8-47F1-9644-AFC12CAEB1A0}" srcId="{96D8CDB7-79B3-4459-A589-27D36BC53675}" destId="{ED9F3B5F-B85B-4630-8C94-E69886EEEE5E}" srcOrd="1" destOrd="0" parTransId="{780AC333-62AA-4940-B602-3D3577675E2F}" sibTransId="{72701D5D-9230-4CAA-8F9E-DA8507E21538}"/>
    <dgm:cxn modelId="{DFC65ADD-A987-49AD-A92F-EE799796F05D}" type="presOf" srcId="{BA420892-196F-4126-916D-F69A59DBBBAE}" destId="{69418C26-0140-469A-84BE-54DCC7DBCD62}" srcOrd="0" destOrd="0" presId="urn:microsoft.com/office/officeart/2005/8/layout/vList6"/>
    <dgm:cxn modelId="{9A2609F1-878F-47B2-A833-D94660C950D7}" type="presOf" srcId="{0D0BD563-0AC5-401B-AED4-99EA88943087}" destId="{937808FF-DC58-4DDC-945E-26E95D80783D}" srcOrd="0" destOrd="0" presId="urn:microsoft.com/office/officeart/2005/8/layout/vList6"/>
    <dgm:cxn modelId="{2F7D0214-C959-4463-B11E-B287862BA1A7}" type="presParOf" srcId="{48099950-DC16-4670-8573-97E9BDE82D26}" destId="{43029BAC-26D6-4651-A2B1-DF17BFF62824}" srcOrd="0" destOrd="0" presId="urn:microsoft.com/office/officeart/2005/8/layout/vList6"/>
    <dgm:cxn modelId="{75C682D1-F9CF-41A7-87CA-298D5920912D}" type="presParOf" srcId="{43029BAC-26D6-4651-A2B1-DF17BFF62824}" destId="{937808FF-DC58-4DDC-945E-26E95D80783D}" srcOrd="0" destOrd="0" presId="urn:microsoft.com/office/officeart/2005/8/layout/vList6"/>
    <dgm:cxn modelId="{4A4AAF98-D9EE-4D8A-8D29-E59CA1F14FDA}" type="presParOf" srcId="{43029BAC-26D6-4651-A2B1-DF17BFF62824}" destId="{3459DD38-B1FD-433B-BBD8-CBFA433B25D0}" srcOrd="1" destOrd="0" presId="urn:microsoft.com/office/officeart/2005/8/layout/vList6"/>
    <dgm:cxn modelId="{27C5A697-4B45-4EFD-8D87-EBC3319A44E0}" type="presParOf" srcId="{48099950-DC16-4670-8573-97E9BDE82D26}" destId="{CAFC7ADD-BABE-48CE-AE69-169329452BD4}" srcOrd="1" destOrd="0" presId="urn:microsoft.com/office/officeart/2005/8/layout/vList6"/>
    <dgm:cxn modelId="{69C7353E-A432-4927-A888-D52CAF4D63F3}" type="presParOf" srcId="{48099950-DC16-4670-8573-97E9BDE82D26}" destId="{D391CB45-B577-43F0-BF67-0C7E34D2033D}" srcOrd="2" destOrd="0" presId="urn:microsoft.com/office/officeart/2005/8/layout/vList6"/>
    <dgm:cxn modelId="{0E6293B8-3690-4B90-9B65-BB42CD98D85F}" type="presParOf" srcId="{D391CB45-B577-43F0-BF67-0C7E34D2033D}" destId="{35835A5A-FC67-4954-9C78-8B64931FA7AB}" srcOrd="0" destOrd="0" presId="urn:microsoft.com/office/officeart/2005/8/layout/vList6"/>
    <dgm:cxn modelId="{5688F18C-DF79-493F-9333-ECD7D1B3B535}" type="presParOf" srcId="{D391CB45-B577-43F0-BF67-0C7E34D2033D}" destId="{69418C26-0140-469A-84BE-54DCC7DBCD6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11C5BC5-70E5-47D2-8F9A-0D7C5E12677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4C1DB5B-9CB4-4E3F-A0BB-B3F5F2193AEE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Música </a:t>
          </a:r>
        </a:p>
      </dgm:t>
    </dgm:pt>
    <dgm:pt modelId="{CFA64FCE-80FE-4FBA-80AA-63D26DD1A795}" type="parTrans" cxnId="{FA87D195-7977-410E-A55E-0E60A8277D34}">
      <dgm:prSet/>
      <dgm:spPr/>
      <dgm:t>
        <a:bodyPr/>
        <a:lstStyle/>
        <a:p>
          <a:endParaRPr lang="pt-BR"/>
        </a:p>
      </dgm:t>
    </dgm:pt>
    <dgm:pt modelId="{F51253A2-020B-4EEB-AD6C-DEA1023FA04D}" type="sibTrans" cxnId="{FA87D195-7977-410E-A55E-0E60A8277D34}">
      <dgm:prSet/>
      <dgm:spPr/>
      <dgm:t>
        <a:bodyPr/>
        <a:lstStyle/>
        <a:p>
          <a:endParaRPr lang="pt-BR"/>
        </a:p>
      </dgm:t>
    </dgm:pt>
    <dgm:pt modelId="{71B43966-B84B-46F6-BF49-A61026427AAD}">
      <dgm:prSet phldrT="[Texto]" custT="1"/>
      <dgm:spPr/>
      <dgm:t>
        <a:bodyPr/>
        <a:lstStyle/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Olodum</a:t>
          </a:r>
        </a:p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Ilê Aiyê</a:t>
          </a:r>
        </a:p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Margareth Menezes</a:t>
          </a:r>
        </a:p>
        <a:p>
          <a:pPr algn="l"/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DD2DE169-2B7C-49A1-9EC7-9B1EE7C91562}" type="parTrans" cxnId="{267ECC64-FA40-483F-A53B-55B0179957B0}">
      <dgm:prSet/>
      <dgm:spPr/>
      <dgm:t>
        <a:bodyPr/>
        <a:lstStyle/>
        <a:p>
          <a:endParaRPr lang="pt-BR"/>
        </a:p>
      </dgm:t>
    </dgm:pt>
    <dgm:pt modelId="{385866D5-C1B7-43EB-8A85-1047D8F31173}" type="sibTrans" cxnId="{267ECC64-FA40-483F-A53B-55B0179957B0}">
      <dgm:prSet/>
      <dgm:spPr/>
      <dgm:t>
        <a:bodyPr/>
        <a:lstStyle/>
        <a:p>
          <a:endParaRPr lang="pt-BR"/>
        </a:p>
      </dgm:t>
    </dgm:pt>
    <dgm:pt modelId="{65BA071B-2D98-44F2-B045-9F641C3F8E7C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Artes plásticas</a:t>
          </a:r>
        </a:p>
      </dgm:t>
    </dgm:pt>
    <dgm:pt modelId="{A0F13230-F2FF-437B-AA8E-2485809CFAE7}" type="parTrans" cxnId="{452CBE5B-7A48-45B7-865A-279EEAC53FB3}">
      <dgm:prSet/>
      <dgm:spPr/>
      <dgm:t>
        <a:bodyPr/>
        <a:lstStyle/>
        <a:p>
          <a:endParaRPr lang="pt-BR"/>
        </a:p>
      </dgm:t>
    </dgm:pt>
    <dgm:pt modelId="{6BFF8137-9F14-4F5D-BB22-4509A87E07AC}" type="sibTrans" cxnId="{452CBE5B-7A48-45B7-865A-279EEAC53FB3}">
      <dgm:prSet/>
      <dgm:spPr/>
      <dgm:t>
        <a:bodyPr/>
        <a:lstStyle/>
        <a:p>
          <a:endParaRPr lang="pt-BR"/>
        </a:p>
      </dgm:t>
    </dgm:pt>
    <dgm:pt modelId="{4694E2C8-4692-48B6-AC66-F3D945F4034D}">
      <dgm:prSet phldrT="[Texto]" custT="1"/>
      <dgm:spPr/>
      <dgm:t>
        <a:bodyPr/>
        <a:lstStyle/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Emanoel Araújo </a:t>
          </a:r>
        </a:p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Mestre Didi</a:t>
          </a:r>
        </a:p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Carybé </a:t>
          </a:r>
        </a:p>
        <a:p>
          <a:pPr algn="l"/>
          <a:r>
            <a:rPr lang="pt-BR" sz="2500" dirty="0">
              <a:latin typeface="Roboto" pitchFamily="2" charset="0"/>
              <a:ea typeface="Roboto" pitchFamily="2" charset="0"/>
            </a:rPr>
            <a:t>Menelaw Sete</a:t>
          </a:r>
        </a:p>
      </dgm:t>
    </dgm:pt>
    <dgm:pt modelId="{E133596F-5D57-435D-B7CE-B92C263F9FE2}" type="parTrans" cxnId="{7A61E9B0-6F49-4A74-9EA8-9C2F10403DBD}">
      <dgm:prSet/>
      <dgm:spPr/>
      <dgm:t>
        <a:bodyPr/>
        <a:lstStyle/>
        <a:p>
          <a:endParaRPr lang="pt-BR"/>
        </a:p>
      </dgm:t>
    </dgm:pt>
    <dgm:pt modelId="{80B8EB9B-2644-4D76-83A8-389149245E29}" type="sibTrans" cxnId="{7A61E9B0-6F49-4A74-9EA8-9C2F10403DBD}">
      <dgm:prSet/>
      <dgm:spPr/>
      <dgm:t>
        <a:bodyPr/>
        <a:lstStyle/>
        <a:p>
          <a:endParaRPr lang="pt-BR"/>
        </a:p>
      </dgm:t>
    </dgm:pt>
    <dgm:pt modelId="{AFD9C185-1CBB-45D4-9404-3C61B57C68E0}" type="pres">
      <dgm:prSet presAssocID="{F11C5BC5-70E5-47D2-8F9A-0D7C5E12677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014F0B-F453-4B3C-838D-A9C66EE2ECF2}" type="pres">
      <dgm:prSet presAssocID="{34C1DB5B-9CB4-4E3F-A0BB-B3F5F2193AEE}" presName="root" presStyleCnt="0"/>
      <dgm:spPr/>
    </dgm:pt>
    <dgm:pt modelId="{3D7FE3CD-1BD5-464A-AED6-8A1042D0A3F2}" type="pres">
      <dgm:prSet presAssocID="{34C1DB5B-9CB4-4E3F-A0BB-B3F5F2193AEE}" presName="rootComposite" presStyleCnt="0"/>
      <dgm:spPr/>
    </dgm:pt>
    <dgm:pt modelId="{434C5AF5-369D-41CA-8FA0-4CDE93FE7C89}" type="pres">
      <dgm:prSet presAssocID="{34C1DB5B-9CB4-4E3F-A0BB-B3F5F2193AEE}" presName="rootText" presStyleLbl="node1" presStyleIdx="0" presStyleCnt="2" custScaleX="136960" custScaleY="67777" custLinFactNeighborX="5395" custLinFactNeighborY="8121"/>
      <dgm:spPr/>
    </dgm:pt>
    <dgm:pt modelId="{BB526555-6971-4CC2-90FC-263054DDA6C7}" type="pres">
      <dgm:prSet presAssocID="{34C1DB5B-9CB4-4E3F-A0BB-B3F5F2193AEE}" presName="rootConnector" presStyleLbl="node1" presStyleIdx="0" presStyleCnt="2"/>
      <dgm:spPr/>
    </dgm:pt>
    <dgm:pt modelId="{E51005FA-2360-48D1-ADAD-57B48F6E72C0}" type="pres">
      <dgm:prSet presAssocID="{34C1DB5B-9CB4-4E3F-A0BB-B3F5F2193AEE}" presName="childShape" presStyleCnt="0"/>
      <dgm:spPr/>
    </dgm:pt>
    <dgm:pt modelId="{C59F6169-F99F-4CE8-BE15-526F67E8BB89}" type="pres">
      <dgm:prSet presAssocID="{DD2DE169-2B7C-49A1-9EC7-9B1EE7C91562}" presName="Name13" presStyleLbl="parChTrans1D2" presStyleIdx="0" presStyleCnt="2"/>
      <dgm:spPr/>
    </dgm:pt>
    <dgm:pt modelId="{98F8FE6D-4CDB-41D1-914E-3ABF74F2710E}" type="pres">
      <dgm:prSet presAssocID="{71B43966-B84B-46F6-BF49-A61026427AAD}" presName="childText" presStyleLbl="bgAcc1" presStyleIdx="0" presStyleCnt="2" custScaleX="177667" custScaleY="194418">
        <dgm:presLayoutVars>
          <dgm:bulletEnabled val="1"/>
        </dgm:presLayoutVars>
      </dgm:prSet>
      <dgm:spPr/>
    </dgm:pt>
    <dgm:pt modelId="{5E5C6944-C6F3-4CE5-8A0D-FA8EE2807164}" type="pres">
      <dgm:prSet presAssocID="{65BA071B-2D98-44F2-B045-9F641C3F8E7C}" presName="root" presStyleCnt="0"/>
      <dgm:spPr/>
    </dgm:pt>
    <dgm:pt modelId="{40F5CF9E-8462-4C32-92F5-BD6A38BA3F24}" type="pres">
      <dgm:prSet presAssocID="{65BA071B-2D98-44F2-B045-9F641C3F8E7C}" presName="rootComposite" presStyleCnt="0"/>
      <dgm:spPr/>
    </dgm:pt>
    <dgm:pt modelId="{D8CF5DC0-E8AF-41FE-9B0E-1CC994B69D6A}" type="pres">
      <dgm:prSet presAssocID="{65BA071B-2D98-44F2-B045-9F641C3F8E7C}" presName="rootText" presStyleLbl="node1" presStyleIdx="1" presStyleCnt="2" custScaleX="136960" custScaleY="67777" custLinFactNeighborX="3634" custLinFactNeighborY="5281"/>
      <dgm:spPr/>
    </dgm:pt>
    <dgm:pt modelId="{4FF1BFAC-78E1-4D0E-95FE-D1B575C0D525}" type="pres">
      <dgm:prSet presAssocID="{65BA071B-2D98-44F2-B045-9F641C3F8E7C}" presName="rootConnector" presStyleLbl="node1" presStyleIdx="1" presStyleCnt="2"/>
      <dgm:spPr/>
    </dgm:pt>
    <dgm:pt modelId="{7F7607B7-DD03-4876-9D0D-B9E060927BE8}" type="pres">
      <dgm:prSet presAssocID="{65BA071B-2D98-44F2-B045-9F641C3F8E7C}" presName="childShape" presStyleCnt="0"/>
      <dgm:spPr/>
    </dgm:pt>
    <dgm:pt modelId="{93FF0D36-5D1D-46F1-8895-B4815C7ED6CD}" type="pres">
      <dgm:prSet presAssocID="{E133596F-5D57-435D-B7CE-B92C263F9FE2}" presName="Name13" presStyleLbl="parChTrans1D2" presStyleIdx="1" presStyleCnt="2"/>
      <dgm:spPr/>
    </dgm:pt>
    <dgm:pt modelId="{F2D05902-3576-4811-8238-F90FF4604CF6}" type="pres">
      <dgm:prSet presAssocID="{4694E2C8-4692-48B6-AC66-F3D945F4034D}" presName="childText" presStyleLbl="bgAcc1" presStyleIdx="1" presStyleCnt="2" custScaleX="177667" custScaleY="194418">
        <dgm:presLayoutVars>
          <dgm:bulletEnabled val="1"/>
        </dgm:presLayoutVars>
      </dgm:prSet>
      <dgm:spPr/>
    </dgm:pt>
  </dgm:ptLst>
  <dgm:cxnLst>
    <dgm:cxn modelId="{630F2800-DD4C-4B2E-A866-C326B16E87F1}" type="presOf" srcId="{34C1DB5B-9CB4-4E3F-A0BB-B3F5F2193AEE}" destId="{434C5AF5-369D-41CA-8FA0-4CDE93FE7C89}" srcOrd="0" destOrd="0" presId="urn:microsoft.com/office/officeart/2005/8/layout/hierarchy3"/>
    <dgm:cxn modelId="{683E4521-6C31-4847-AF6B-22AF840644C4}" type="presOf" srcId="{4694E2C8-4692-48B6-AC66-F3D945F4034D}" destId="{F2D05902-3576-4811-8238-F90FF4604CF6}" srcOrd="0" destOrd="0" presId="urn:microsoft.com/office/officeart/2005/8/layout/hierarchy3"/>
    <dgm:cxn modelId="{452CBE5B-7A48-45B7-865A-279EEAC53FB3}" srcId="{F11C5BC5-70E5-47D2-8F9A-0D7C5E126773}" destId="{65BA071B-2D98-44F2-B045-9F641C3F8E7C}" srcOrd="1" destOrd="0" parTransId="{A0F13230-F2FF-437B-AA8E-2485809CFAE7}" sibTransId="{6BFF8137-9F14-4F5D-BB22-4509A87E07AC}"/>
    <dgm:cxn modelId="{468E3A5C-B730-453C-89CF-44CA3620F427}" type="presOf" srcId="{DD2DE169-2B7C-49A1-9EC7-9B1EE7C91562}" destId="{C59F6169-F99F-4CE8-BE15-526F67E8BB89}" srcOrd="0" destOrd="0" presId="urn:microsoft.com/office/officeart/2005/8/layout/hierarchy3"/>
    <dgm:cxn modelId="{B925555D-CE07-4B30-9E21-4E1F36DB3DAB}" type="presOf" srcId="{65BA071B-2D98-44F2-B045-9F641C3F8E7C}" destId="{D8CF5DC0-E8AF-41FE-9B0E-1CC994B69D6A}" srcOrd="0" destOrd="0" presId="urn:microsoft.com/office/officeart/2005/8/layout/hierarchy3"/>
    <dgm:cxn modelId="{267ECC64-FA40-483F-A53B-55B0179957B0}" srcId="{34C1DB5B-9CB4-4E3F-A0BB-B3F5F2193AEE}" destId="{71B43966-B84B-46F6-BF49-A61026427AAD}" srcOrd="0" destOrd="0" parTransId="{DD2DE169-2B7C-49A1-9EC7-9B1EE7C91562}" sibTransId="{385866D5-C1B7-43EB-8A85-1047D8F31173}"/>
    <dgm:cxn modelId="{44FEE372-7455-46DA-8CFC-87B4C6411DAF}" type="presOf" srcId="{65BA071B-2D98-44F2-B045-9F641C3F8E7C}" destId="{4FF1BFAC-78E1-4D0E-95FE-D1B575C0D525}" srcOrd="1" destOrd="0" presId="urn:microsoft.com/office/officeart/2005/8/layout/hierarchy3"/>
    <dgm:cxn modelId="{FA87D195-7977-410E-A55E-0E60A8277D34}" srcId="{F11C5BC5-70E5-47D2-8F9A-0D7C5E126773}" destId="{34C1DB5B-9CB4-4E3F-A0BB-B3F5F2193AEE}" srcOrd="0" destOrd="0" parTransId="{CFA64FCE-80FE-4FBA-80AA-63D26DD1A795}" sibTransId="{F51253A2-020B-4EEB-AD6C-DEA1023FA04D}"/>
    <dgm:cxn modelId="{7D5C6FAA-8702-4703-834A-9617AE66E937}" type="presOf" srcId="{71B43966-B84B-46F6-BF49-A61026427AAD}" destId="{98F8FE6D-4CDB-41D1-914E-3ABF74F2710E}" srcOrd="0" destOrd="0" presId="urn:microsoft.com/office/officeart/2005/8/layout/hierarchy3"/>
    <dgm:cxn modelId="{7A61E9B0-6F49-4A74-9EA8-9C2F10403DBD}" srcId="{65BA071B-2D98-44F2-B045-9F641C3F8E7C}" destId="{4694E2C8-4692-48B6-AC66-F3D945F4034D}" srcOrd="0" destOrd="0" parTransId="{E133596F-5D57-435D-B7CE-B92C263F9FE2}" sibTransId="{80B8EB9B-2644-4D76-83A8-389149245E29}"/>
    <dgm:cxn modelId="{AFB063B6-F552-4F11-9304-4B4A20B78490}" type="presOf" srcId="{F11C5BC5-70E5-47D2-8F9A-0D7C5E126773}" destId="{AFD9C185-1CBB-45D4-9404-3C61B57C68E0}" srcOrd="0" destOrd="0" presId="urn:microsoft.com/office/officeart/2005/8/layout/hierarchy3"/>
    <dgm:cxn modelId="{39DF2DC3-7AF7-4107-BE49-5E9BB12AD5CD}" type="presOf" srcId="{34C1DB5B-9CB4-4E3F-A0BB-B3F5F2193AEE}" destId="{BB526555-6971-4CC2-90FC-263054DDA6C7}" srcOrd="1" destOrd="0" presId="urn:microsoft.com/office/officeart/2005/8/layout/hierarchy3"/>
    <dgm:cxn modelId="{51937ED8-5125-46F4-99C5-15D36FCB396D}" type="presOf" srcId="{E133596F-5D57-435D-B7CE-B92C263F9FE2}" destId="{93FF0D36-5D1D-46F1-8895-B4815C7ED6CD}" srcOrd="0" destOrd="0" presId="urn:microsoft.com/office/officeart/2005/8/layout/hierarchy3"/>
    <dgm:cxn modelId="{197C8616-3DF7-4F02-8ADA-CF6C2F6AD2AF}" type="presParOf" srcId="{AFD9C185-1CBB-45D4-9404-3C61B57C68E0}" destId="{F3014F0B-F453-4B3C-838D-A9C66EE2ECF2}" srcOrd="0" destOrd="0" presId="urn:microsoft.com/office/officeart/2005/8/layout/hierarchy3"/>
    <dgm:cxn modelId="{02008D88-06D0-42B8-A6CF-733CA22FE486}" type="presParOf" srcId="{F3014F0B-F453-4B3C-838D-A9C66EE2ECF2}" destId="{3D7FE3CD-1BD5-464A-AED6-8A1042D0A3F2}" srcOrd="0" destOrd="0" presId="urn:microsoft.com/office/officeart/2005/8/layout/hierarchy3"/>
    <dgm:cxn modelId="{2089211B-3E5E-48BE-B104-0CBE0DF43262}" type="presParOf" srcId="{3D7FE3CD-1BD5-464A-AED6-8A1042D0A3F2}" destId="{434C5AF5-369D-41CA-8FA0-4CDE93FE7C89}" srcOrd="0" destOrd="0" presId="urn:microsoft.com/office/officeart/2005/8/layout/hierarchy3"/>
    <dgm:cxn modelId="{09761C24-D068-4D95-8F77-31B4322F6BC8}" type="presParOf" srcId="{3D7FE3CD-1BD5-464A-AED6-8A1042D0A3F2}" destId="{BB526555-6971-4CC2-90FC-263054DDA6C7}" srcOrd="1" destOrd="0" presId="urn:microsoft.com/office/officeart/2005/8/layout/hierarchy3"/>
    <dgm:cxn modelId="{7BD0040A-59F9-4543-9AC1-4E7CF8494FF4}" type="presParOf" srcId="{F3014F0B-F453-4B3C-838D-A9C66EE2ECF2}" destId="{E51005FA-2360-48D1-ADAD-57B48F6E72C0}" srcOrd="1" destOrd="0" presId="urn:microsoft.com/office/officeart/2005/8/layout/hierarchy3"/>
    <dgm:cxn modelId="{06753092-B2A5-42CF-B1D9-8B7510CBA6F2}" type="presParOf" srcId="{E51005FA-2360-48D1-ADAD-57B48F6E72C0}" destId="{C59F6169-F99F-4CE8-BE15-526F67E8BB89}" srcOrd="0" destOrd="0" presId="urn:microsoft.com/office/officeart/2005/8/layout/hierarchy3"/>
    <dgm:cxn modelId="{D39B938B-FF6F-497F-A88A-12E66CFAA1DE}" type="presParOf" srcId="{E51005FA-2360-48D1-ADAD-57B48F6E72C0}" destId="{98F8FE6D-4CDB-41D1-914E-3ABF74F2710E}" srcOrd="1" destOrd="0" presId="urn:microsoft.com/office/officeart/2005/8/layout/hierarchy3"/>
    <dgm:cxn modelId="{B20C0B56-5FE1-4559-868F-886458E5804B}" type="presParOf" srcId="{AFD9C185-1CBB-45D4-9404-3C61B57C68E0}" destId="{5E5C6944-C6F3-4CE5-8A0D-FA8EE2807164}" srcOrd="1" destOrd="0" presId="urn:microsoft.com/office/officeart/2005/8/layout/hierarchy3"/>
    <dgm:cxn modelId="{72613BDC-744A-4AB9-B3A6-B30BDC52D749}" type="presParOf" srcId="{5E5C6944-C6F3-4CE5-8A0D-FA8EE2807164}" destId="{40F5CF9E-8462-4C32-92F5-BD6A38BA3F24}" srcOrd="0" destOrd="0" presId="urn:microsoft.com/office/officeart/2005/8/layout/hierarchy3"/>
    <dgm:cxn modelId="{54F55E07-5A76-46D9-8789-1919236D075C}" type="presParOf" srcId="{40F5CF9E-8462-4C32-92F5-BD6A38BA3F24}" destId="{D8CF5DC0-E8AF-41FE-9B0E-1CC994B69D6A}" srcOrd="0" destOrd="0" presId="urn:microsoft.com/office/officeart/2005/8/layout/hierarchy3"/>
    <dgm:cxn modelId="{C2443932-6B4B-4EE6-872B-811A7B19AB44}" type="presParOf" srcId="{40F5CF9E-8462-4C32-92F5-BD6A38BA3F24}" destId="{4FF1BFAC-78E1-4D0E-95FE-D1B575C0D525}" srcOrd="1" destOrd="0" presId="urn:microsoft.com/office/officeart/2005/8/layout/hierarchy3"/>
    <dgm:cxn modelId="{C53F7E74-6065-4AC1-BF1D-C23092525DDB}" type="presParOf" srcId="{5E5C6944-C6F3-4CE5-8A0D-FA8EE2807164}" destId="{7F7607B7-DD03-4876-9D0D-B9E060927BE8}" srcOrd="1" destOrd="0" presId="urn:microsoft.com/office/officeart/2005/8/layout/hierarchy3"/>
    <dgm:cxn modelId="{E53A6790-C1F8-446D-8D79-4F76F576E6FC}" type="presParOf" srcId="{7F7607B7-DD03-4876-9D0D-B9E060927BE8}" destId="{93FF0D36-5D1D-46F1-8895-B4815C7ED6CD}" srcOrd="0" destOrd="0" presId="urn:microsoft.com/office/officeart/2005/8/layout/hierarchy3"/>
    <dgm:cxn modelId="{FDB9B49E-C047-4644-936A-9D063CE03F37}" type="presParOf" srcId="{7F7607B7-DD03-4876-9D0D-B9E060927BE8}" destId="{F2D05902-3576-4811-8238-F90FF4604CF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500B33-708E-424F-9FF5-62FE58D5DBB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1BFFEAA5-1693-41AB-892A-4AB65D6FE740}">
      <dgm:prSet phldrT="[Texto]" custT="1"/>
      <dgm:spPr/>
      <dgm:t>
        <a:bodyPr/>
        <a:lstStyle/>
        <a:p>
          <a:r>
            <a:rPr lang="pt-BR" sz="2400" dirty="0">
              <a:latin typeface="Roboto" pitchFamily="2" charset="0"/>
              <a:ea typeface="Roboto" pitchFamily="2" charset="0"/>
            </a:rPr>
            <a:t>Em Tenochtitlán, destacavam-se as chinampas, ilhas artificiais feitas sobre estacas fixadas no fundo do lago.</a:t>
          </a:r>
        </a:p>
      </dgm:t>
    </dgm:pt>
    <dgm:pt modelId="{4D332C9F-D916-45B1-8ACA-05F03B76720F}" type="parTrans" cxnId="{397CFD00-53C7-42C3-B0E8-8C439CBD5DB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DEB7DDF-B4ED-40C1-B7E9-7B5B828835E5}" type="sibTrans" cxnId="{397CFD00-53C7-42C3-B0E8-8C439CBD5DB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D9644E4-2E6C-49A7-A931-4597C88E837C}">
      <dgm:prSet phldrT="[Texto]" custT="1"/>
      <dgm:spPr/>
      <dgm:t>
        <a:bodyPr/>
        <a:lstStyle/>
        <a:p>
          <a:r>
            <a:rPr lang="pt-BR" sz="2400" dirty="0">
              <a:latin typeface="Roboto" pitchFamily="2" charset="0"/>
              <a:ea typeface="Roboto" pitchFamily="2" charset="0"/>
            </a:rPr>
            <a:t>A fertilidade das terras pantanosas garantia a produção de alimentos.</a:t>
          </a:r>
        </a:p>
      </dgm:t>
    </dgm:pt>
    <dgm:pt modelId="{660696B0-BB6D-4108-9130-129D783C0FFF}" type="parTrans" cxnId="{FF073F54-4388-4669-850A-89F3F530123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D5C1E67-046C-41F1-ACB4-1492D45DB47E}" type="sibTrans" cxnId="{FF073F54-4388-4669-850A-89F3F530123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56D1252-C40A-4542-B913-EA89CC4FE07D}">
      <dgm:prSet phldrT="[Texto]" custT="1"/>
      <dgm:spPr/>
      <dgm:t>
        <a:bodyPr/>
        <a:lstStyle/>
        <a:p>
          <a:r>
            <a:rPr lang="pt-BR" sz="2400" dirty="0">
              <a:latin typeface="Roboto" pitchFamily="2" charset="0"/>
              <a:ea typeface="Roboto" pitchFamily="2" charset="0"/>
            </a:rPr>
            <a:t>Nessas ilhas, os astecas cultivavam flores, verduras e plantas medicinais, entre outros. </a:t>
          </a:r>
        </a:p>
      </dgm:t>
    </dgm:pt>
    <dgm:pt modelId="{EEE5C3EA-FE96-431F-BB52-8DA2F195D405}" type="parTrans" cxnId="{597E6B01-9C16-43BA-AAC6-A6FD239C216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73EEA61-B1DC-4EEB-AAEC-57B7CF9A0937}" type="sibTrans" cxnId="{597E6B01-9C16-43BA-AAC6-A6FD239C2165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87AD62A-0F56-48EA-ABA6-B181AADC473E}">
      <dgm:prSet custT="1"/>
      <dgm:spPr/>
      <dgm:t>
        <a:bodyPr/>
        <a:lstStyle/>
        <a:p>
          <a:r>
            <a:rPr lang="pt-BR" sz="2400" dirty="0">
              <a:latin typeface="Roboto" pitchFamily="2" charset="0"/>
              <a:ea typeface="Roboto" pitchFamily="2" charset="0"/>
            </a:rPr>
            <a:t>Tenochtitlán era também cortada por canais e aquedutos, ruas largas e retas. </a:t>
          </a:r>
        </a:p>
      </dgm:t>
    </dgm:pt>
    <dgm:pt modelId="{66C88FB2-CAE8-4ED8-8937-1C08492DE998}" type="parTrans" cxnId="{1AA55CE6-5E71-4BEE-A627-7BA77344B9C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55ADAF0-52C5-48AD-8DD5-1B54762516DA}" type="sibTrans" cxnId="{1AA55CE6-5E71-4BEE-A627-7BA77344B9C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4B56DC2-9997-40B4-A123-A3F3FBC841C1}">
      <dgm:prSet custT="1"/>
      <dgm:spPr/>
      <dgm:t>
        <a:bodyPr/>
        <a:lstStyle/>
        <a:p>
          <a:r>
            <a:rPr lang="pt-BR" sz="2400" dirty="0">
              <a:latin typeface="Roboto" panose="02000000000000000000" pitchFamily="2" charset="0"/>
              <a:ea typeface="Roboto" panose="02000000000000000000" pitchFamily="2" charset="0"/>
            </a:rPr>
            <a:t>Os astecas possuíam conhecimento apurado de cálculo e técnicas de construção civil usados principalmente nas construções de suas cidades.</a:t>
          </a:r>
        </a:p>
      </dgm:t>
    </dgm:pt>
    <dgm:pt modelId="{88049E30-37F0-43EA-8902-6DB2B8E6A889}" type="parTrans" cxnId="{B01AAC2D-C35F-4070-87B2-6B4C17485F1A}">
      <dgm:prSet/>
      <dgm:spPr/>
    </dgm:pt>
    <dgm:pt modelId="{37658F3C-5F2A-413D-9871-7048CE439B02}" type="sibTrans" cxnId="{B01AAC2D-C35F-4070-87B2-6B4C17485F1A}">
      <dgm:prSet/>
      <dgm:spPr/>
    </dgm:pt>
    <dgm:pt modelId="{1DE6E6E5-6AF1-4DEB-B292-C3872BCAAC43}" type="pres">
      <dgm:prSet presAssocID="{3D500B33-708E-424F-9FF5-62FE58D5DBB3}" presName="linear" presStyleCnt="0">
        <dgm:presLayoutVars>
          <dgm:animLvl val="lvl"/>
          <dgm:resizeHandles val="exact"/>
        </dgm:presLayoutVars>
      </dgm:prSet>
      <dgm:spPr/>
    </dgm:pt>
    <dgm:pt modelId="{0533C857-F4A9-425A-B7F3-A63079782CF1}" type="pres">
      <dgm:prSet presAssocID="{C4B56DC2-9997-40B4-A123-A3F3FBC841C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382A282-972A-49BE-8917-5D6FB0F59F48}" type="pres">
      <dgm:prSet presAssocID="{37658F3C-5F2A-413D-9871-7048CE439B02}" presName="spacer" presStyleCnt="0"/>
      <dgm:spPr/>
    </dgm:pt>
    <dgm:pt modelId="{F19910EC-6DF4-4096-AB46-9F67D30FD492}" type="pres">
      <dgm:prSet presAssocID="{1BFFEAA5-1693-41AB-892A-4AB65D6FE74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D8222AE-C33F-4D2E-AEAD-7BE53B0D6E01}" type="pres">
      <dgm:prSet presAssocID="{4DEB7DDF-B4ED-40C1-B7E9-7B5B828835E5}" presName="spacer" presStyleCnt="0"/>
      <dgm:spPr/>
    </dgm:pt>
    <dgm:pt modelId="{A8715BFD-5E1A-431D-8456-F22F5756F98D}" type="pres">
      <dgm:prSet presAssocID="{0D9644E4-2E6C-49A7-A931-4597C88E837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E91884A-26CE-412A-9079-465FEC364C15}" type="pres">
      <dgm:prSet presAssocID="{0D5C1E67-046C-41F1-ACB4-1492D45DB47E}" presName="spacer" presStyleCnt="0"/>
      <dgm:spPr/>
    </dgm:pt>
    <dgm:pt modelId="{1E93CE25-F7CD-4775-9FBC-FFC56D468BAD}" type="pres">
      <dgm:prSet presAssocID="{A56D1252-C40A-4542-B913-EA89CC4FE07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C924B74-9F07-4C8A-81B7-CE1464EDB46E}" type="pres">
      <dgm:prSet presAssocID="{573EEA61-B1DC-4EEB-AAEC-57B7CF9A0937}" presName="spacer" presStyleCnt="0"/>
      <dgm:spPr/>
    </dgm:pt>
    <dgm:pt modelId="{036E3671-EEC5-4BAC-A20D-29B948A78735}" type="pres">
      <dgm:prSet presAssocID="{487AD62A-0F56-48EA-ABA6-B181AADC473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97CFD00-53C7-42C3-B0E8-8C439CBD5DBA}" srcId="{3D500B33-708E-424F-9FF5-62FE58D5DBB3}" destId="{1BFFEAA5-1693-41AB-892A-4AB65D6FE740}" srcOrd="1" destOrd="0" parTransId="{4D332C9F-D916-45B1-8ACA-05F03B76720F}" sibTransId="{4DEB7DDF-B4ED-40C1-B7E9-7B5B828835E5}"/>
    <dgm:cxn modelId="{597E6B01-9C16-43BA-AAC6-A6FD239C2165}" srcId="{3D500B33-708E-424F-9FF5-62FE58D5DBB3}" destId="{A56D1252-C40A-4542-B913-EA89CC4FE07D}" srcOrd="3" destOrd="0" parTransId="{EEE5C3EA-FE96-431F-BB52-8DA2F195D405}" sibTransId="{573EEA61-B1DC-4EEB-AAEC-57B7CF9A0937}"/>
    <dgm:cxn modelId="{B01AAC2D-C35F-4070-87B2-6B4C17485F1A}" srcId="{3D500B33-708E-424F-9FF5-62FE58D5DBB3}" destId="{C4B56DC2-9997-40B4-A123-A3F3FBC841C1}" srcOrd="0" destOrd="0" parTransId="{88049E30-37F0-43EA-8902-6DB2B8E6A889}" sibTransId="{37658F3C-5F2A-413D-9871-7048CE439B02}"/>
    <dgm:cxn modelId="{63F5AD2D-4574-485C-88CF-ACCAC55D4673}" type="presOf" srcId="{3D500B33-708E-424F-9FF5-62FE58D5DBB3}" destId="{1DE6E6E5-6AF1-4DEB-B292-C3872BCAAC43}" srcOrd="0" destOrd="0" presId="urn:microsoft.com/office/officeart/2005/8/layout/vList2"/>
    <dgm:cxn modelId="{0CAF5234-21E9-43AE-9CB6-7710F813CD4A}" type="presOf" srcId="{C4B56DC2-9997-40B4-A123-A3F3FBC841C1}" destId="{0533C857-F4A9-425A-B7F3-A63079782CF1}" srcOrd="0" destOrd="0" presId="urn:microsoft.com/office/officeart/2005/8/layout/vList2"/>
    <dgm:cxn modelId="{7AA3455D-9815-4219-AB21-08ED5383BCB8}" type="presOf" srcId="{1BFFEAA5-1693-41AB-892A-4AB65D6FE740}" destId="{F19910EC-6DF4-4096-AB46-9F67D30FD492}" srcOrd="0" destOrd="0" presId="urn:microsoft.com/office/officeart/2005/8/layout/vList2"/>
    <dgm:cxn modelId="{FF073F54-4388-4669-850A-89F3F530123A}" srcId="{3D500B33-708E-424F-9FF5-62FE58D5DBB3}" destId="{0D9644E4-2E6C-49A7-A931-4597C88E837C}" srcOrd="2" destOrd="0" parTransId="{660696B0-BB6D-4108-9130-129D783C0FFF}" sibTransId="{0D5C1E67-046C-41F1-ACB4-1492D45DB47E}"/>
    <dgm:cxn modelId="{9BB0CB57-9DAA-44C4-B74D-FFEA3B6C92A5}" type="presOf" srcId="{487AD62A-0F56-48EA-ABA6-B181AADC473E}" destId="{036E3671-EEC5-4BAC-A20D-29B948A78735}" srcOrd="0" destOrd="0" presId="urn:microsoft.com/office/officeart/2005/8/layout/vList2"/>
    <dgm:cxn modelId="{6020EB93-F937-4CCB-8AC6-F48C39A36ECE}" type="presOf" srcId="{A56D1252-C40A-4542-B913-EA89CC4FE07D}" destId="{1E93CE25-F7CD-4775-9FBC-FFC56D468BAD}" srcOrd="0" destOrd="0" presId="urn:microsoft.com/office/officeart/2005/8/layout/vList2"/>
    <dgm:cxn modelId="{1AA55CE6-5E71-4BEE-A627-7BA77344B9C8}" srcId="{3D500B33-708E-424F-9FF5-62FE58D5DBB3}" destId="{487AD62A-0F56-48EA-ABA6-B181AADC473E}" srcOrd="4" destOrd="0" parTransId="{66C88FB2-CAE8-4ED8-8937-1C08492DE998}" sibTransId="{055ADAF0-52C5-48AD-8DD5-1B54762516DA}"/>
    <dgm:cxn modelId="{86714DF4-684B-43A0-98A7-434B429FD603}" type="presOf" srcId="{0D9644E4-2E6C-49A7-A931-4597C88E837C}" destId="{A8715BFD-5E1A-431D-8456-F22F5756F98D}" srcOrd="0" destOrd="0" presId="urn:microsoft.com/office/officeart/2005/8/layout/vList2"/>
    <dgm:cxn modelId="{B09AB77A-9E13-43C2-A13C-D2F447082E16}" type="presParOf" srcId="{1DE6E6E5-6AF1-4DEB-B292-C3872BCAAC43}" destId="{0533C857-F4A9-425A-B7F3-A63079782CF1}" srcOrd="0" destOrd="0" presId="urn:microsoft.com/office/officeart/2005/8/layout/vList2"/>
    <dgm:cxn modelId="{F76969CB-C17B-4F83-8AE2-360E1F6714D6}" type="presParOf" srcId="{1DE6E6E5-6AF1-4DEB-B292-C3872BCAAC43}" destId="{1382A282-972A-49BE-8917-5D6FB0F59F48}" srcOrd="1" destOrd="0" presId="urn:microsoft.com/office/officeart/2005/8/layout/vList2"/>
    <dgm:cxn modelId="{4A98FA65-3F4D-473D-9F89-18DF74A5C1D1}" type="presParOf" srcId="{1DE6E6E5-6AF1-4DEB-B292-C3872BCAAC43}" destId="{F19910EC-6DF4-4096-AB46-9F67D30FD492}" srcOrd="2" destOrd="0" presId="urn:microsoft.com/office/officeart/2005/8/layout/vList2"/>
    <dgm:cxn modelId="{3E9AB7DC-7A7B-4C3A-9477-2CE9F7A48474}" type="presParOf" srcId="{1DE6E6E5-6AF1-4DEB-B292-C3872BCAAC43}" destId="{9D8222AE-C33F-4D2E-AEAD-7BE53B0D6E01}" srcOrd="3" destOrd="0" presId="urn:microsoft.com/office/officeart/2005/8/layout/vList2"/>
    <dgm:cxn modelId="{F5A53CD8-7351-4A84-8AF5-8A37EDC509A0}" type="presParOf" srcId="{1DE6E6E5-6AF1-4DEB-B292-C3872BCAAC43}" destId="{A8715BFD-5E1A-431D-8456-F22F5756F98D}" srcOrd="4" destOrd="0" presId="urn:microsoft.com/office/officeart/2005/8/layout/vList2"/>
    <dgm:cxn modelId="{33C204E1-0070-4AFF-84A7-E910F77A93FF}" type="presParOf" srcId="{1DE6E6E5-6AF1-4DEB-B292-C3872BCAAC43}" destId="{EE91884A-26CE-412A-9079-465FEC364C15}" srcOrd="5" destOrd="0" presId="urn:microsoft.com/office/officeart/2005/8/layout/vList2"/>
    <dgm:cxn modelId="{490796F0-CA03-4D4A-93F9-2194614158B8}" type="presParOf" srcId="{1DE6E6E5-6AF1-4DEB-B292-C3872BCAAC43}" destId="{1E93CE25-F7CD-4775-9FBC-FFC56D468BAD}" srcOrd="6" destOrd="0" presId="urn:microsoft.com/office/officeart/2005/8/layout/vList2"/>
    <dgm:cxn modelId="{4E502289-CAF1-417C-9436-308D84D113A6}" type="presParOf" srcId="{1DE6E6E5-6AF1-4DEB-B292-C3872BCAAC43}" destId="{FC924B74-9F07-4C8A-81B7-CE1464EDB46E}" srcOrd="7" destOrd="0" presId="urn:microsoft.com/office/officeart/2005/8/layout/vList2"/>
    <dgm:cxn modelId="{CFA7672E-9FC3-4A5F-99B1-35C86AB6C7F9}" type="presParOf" srcId="{1DE6E6E5-6AF1-4DEB-B292-C3872BCAAC43}" destId="{036E3671-EEC5-4BAC-A20D-29B948A7873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0102CB-A29A-478D-A142-2F153DE2CDFD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3FDD7A6-3F09-4B19-B443-358176CFF505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C3A66892-69A3-4AB3-A067-281A426478C2}" type="parTrans" cxnId="{807EF61F-DBEE-4E71-961E-9F7EB0ADA07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A7DA9FC-E248-4D9A-9CE6-CFD511093F05}" type="sibTrans" cxnId="{807EF61F-DBEE-4E71-961E-9F7EB0ADA07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4A30449-A125-49E7-A4C3-494661DBC37B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7D1D1125-E1AF-47C8-8749-36FA88525F16}" type="parTrans" cxnId="{5E7902CE-6B7A-4316-8DCE-F2B6BA9ACE3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783D4E3D-271B-413E-844B-18BCC544A407}" type="sibTrans" cxnId="{5E7902CE-6B7A-4316-8DCE-F2B6BA9ACE3D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91AA923-6E04-4C81-BF64-84268467693A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599DE3AD-3B43-41C1-B4F8-F65A3268CF2C}" type="parTrans" cxnId="{6B8E0E5C-4C67-4774-A7B5-F633FEBEABA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4C7B563-B6DE-4093-B32B-E526444C153B}" type="sibTrans" cxnId="{6B8E0E5C-4C67-4774-A7B5-F633FEBEABA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25C754A-1EA9-46F5-BD70-8973FE27F889}">
      <dgm:prSet custT="1"/>
      <dgm:spPr/>
      <dgm:t>
        <a:bodyPr/>
        <a:lstStyle/>
        <a:p>
          <a:endParaRPr lang="pt-BR" sz="2500" dirty="0">
            <a:latin typeface="Roboto" pitchFamily="2" charset="0"/>
            <a:ea typeface="Roboto" pitchFamily="2" charset="0"/>
          </a:endParaRPr>
        </a:p>
      </dgm:t>
    </dgm:pt>
    <dgm:pt modelId="{48FF7179-5BC7-4404-BD96-AECE08FB550A}" type="parTrans" cxnId="{2240A4FA-FCEF-49B5-851D-9E3A3517AF2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92E4C5E-8D62-4FFD-9DFB-5FC17467326E}" type="sibTrans" cxnId="{2240A4FA-FCEF-49B5-851D-9E3A3517AF2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5A710E3-DE94-4626-8F69-1B907A38951F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Os ancestrais maias viviam nas montanhas da atual Guatemala desde 2500 a.C. É considera uma das civilizações mais antigas da América.</a:t>
          </a:r>
        </a:p>
      </dgm:t>
    </dgm:pt>
    <dgm:pt modelId="{7F5E9927-C65B-42A5-BF80-8D7111EF7562}" type="parTrans" cxnId="{0AE5AF59-01FB-4D13-811F-79E8C0E40908}">
      <dgm:prSet/>
      <dgm:spPr/>
      <dgm:t>
        <a:bodyPr/>
        <a:lstStyle/>
        <a:p>
          <a:endParaRPr lang="pt-BR"/>
        </a:p>
      </dgm:t>
    </dgm:pt>
    <dgm:pt modelId="{65E9C887-A944-4265-A9AB-81126DDB8578}" type="sibTrans" cxnId="{0AE5AF59-01FB-4D13-811F-79E8C0E40908}">
      <dgm:prSet/>
      <dgm:spPr/>
      <dgm:t>
        <a:bodyPr/>
        <a:lstStyle/>
        <a:p>
          <a:endParaRPr lang="pt-BR"/>
        </a:p>
      </dgm:t>
    </dgm:pt>
    <dgm:pt modelId="{21C24F2D-18A6-4550-A9F7-F872E3432E4A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Domesticaram o milho, a pimenta e o feijão e se estabeleceram na Península de Yucatán. </a:t>
          </a:r>
        </a:p>
      </dgm:t>
    </dgm:pt>
    <dgm:pt modelId="{667CCC44-907D-4CC6-9D0D-C399A5BCCBEC}" type="parTrans" cxnId="{9968A7CF-182A-40D6-BB99-86D51CC01997}">
      <dgm:prSet/>
      <dgm:spPr/>
      <dgm:t>
        <a:bodyPr/>
        <a:lstStyle/>
        <a:p>
          <a:endParaRPr lang="pt-BR"/>
        </a:p>
      </dgm:t>
    </dgm:pt>
    <dgm:pt modelId="{F1F97A62-11B1-4879-B26E-09A52845A567}" type="sibTrans" cxnId="{9968A7CF-182A-40D6-BB99-86D51CC01997}">
      <dgm:prSet/>
      <dgm:spPr/>
      <dgm:t>
        <a:bodyPr/>
        <a:lstStyle/>
        <a:p>
          <a:endParaRPr lang="pt-BR"/>
        </a:p>
      </dgm:t>
    </dgm:pt>
    <dgm:pt modelId="{6CECA0FD-A679-4BD5-8B05-D950EF1635CA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Viviam em cidades-Estado e nunca chegaram a constituir um império.  </a:t>
          </a:r>
        </a:p>
      </dgm:t>
    </dgm:pt>
    <dgm:pt modelId="{807DCF40-518E-4228-8A0A-E67E464118BC}" type="parTrans" cxnId="{CD2D292F-21CF-49C4-B290-92A4EA5D2F42}">
      <dgm:prSet/>
      <dgm:spPr/>
      <dgm:t>
        <a:bodyPr/>
        <a:lstStyle/>
        <a:p>
          <a:endParaRPr lang="pt-BR"/>
        </a:p>
      </dgm:t>
    </dgm:pt>
    <dgm:pt modelId="{B29BDD30-4F18-4D97-95C2-57B8F38FCA37}" type="sibTrans" cxnId="{CD2D292F-21CF-49C4-B290-92A4EA5D2F42}">
      <dgm:prSet/>
      <dgm:spPr/>
      <dgm:t>
        <a:bodyPr/>
        <a:lstStyle/>
        <a:p>
          <a:endParaRPr lang="pt-BR"/>
        </a:p>
      </dgm:t>
    </dgm:pt>
    <dgm:pt modelId="{BC235E99-207C-494E-850B-6793E4D33109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Em caso de guerra contra um inimigo comum, as cidades se organizavam em confederações. </a:t>
          </a:r>
        </a:p>
      </dgm:t>
    </dgm:pt>
    <dgm:pt modelId="{209F8520-E489-4D98-B96B-D4AD285E4999}" type="parTrans" cxnId="{77F44CD7-78A6-4EB7-A0C2-D13FC473C179}">
      <dgm:prSet/>
      <dgm:spPr/>
      <dgm:t>
        <a:bodyPr/>
        <a:lstStyle/>
        <a:p>
          <a:endParaRPr lang="pt-BR"/>
        </a:p>
      </dgm:t>
    </dgm:pt>
    <dgm:pt modelId="{9BA6EE89-8E54-4A72-A138-4F0EF715506B}" type="sibTrans" cxnId="{77F44CD7-78A6-4EB7-A0C2-D13FC473C179}">
      <dgm:prSet/>
      <dgm:spPr/>
      <dgm:t>
        <a:bodyPr/>
        <a:lstStyle/>
        <a:p>
          <a:endParaRPr lang="pt-BR"/>
        </a:p>
      </dgm:t>
    </dgm:pt>
    <dgm:pt modelId="{18BB6029-5309-48EE-8512-565CAA02B6EA}" type="pres">
      <dgm:prSet presAssocID="{360102CB-A29A-478D-A142-2F153DE2CDFD}" presName="linearFlow" presStyleCnt="0">
        <dgm:presLayoutVars>
          <dgm:dir/>
          <dgm:animLvl val="lvl"/>
          <dgm:resizeHandles val="exact"/>
        </dgm:presLayoutVars>
      </dgm:prSet>
      <dgm:spPr/>
    </dgm:pt>
    <dgm:pt modelId="{89976455-EA8E-4D9F-AA16-A8344AF8BFD9}" type="pres">
      <dgm:prSet presAssocID="{A3FDD7A6-3F09-4B19-B443-358176CFF505}" presName="composite" presStyleCnt="0"/>
      <dgm:spPr/>
    </dgm:pt>
    <dgm:pt modelId="{CE75C879-3C90-4F8C-9B8C-3FBC17B33408}" type="pres">
      <dgm:prSet presAssocID="{A3FDD7A6-3F09-4B19-B443-358176CFF505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FCB6FB58-57CD-41EB-A99A-E16240AAC96C}" type="pres">
      <dgm:prSet presAssocID="{A3FDD7A6-3F09-4B19-B443-358176CFF505}" presName="descendantText" presStyleLbl="alignAcc1" presStyleIdx="0" presStyleCnt="4" custScaleY="131547">
        <dgm:presLayoutVars>
          <dgm:bulletEnabled val="1"/>
        </dgm:presLayoutVars>
      </dgm:prSet>
      <dgm:spPr/>
    </dgm:pt>
    <dgm:pt modelId="{289F61E3-7DB4-4EF1-B4B9-DAD134DF0480}" type="pres">
      <dgm:prSet presAssocID="{CA7DA9FC-E248-4D9A-9CE6-CFD511093F05}" presName="sp" presStyleCnt="0"/>
      <dgm:spPr/>
    </dgm:pt>
    <dgm:pt modelId="{A0CB0EB0-33D6-425F-A01A-03321AE46733}" type="pres">
      <dgm:prSet presAssocID="{04A30449-A125-49E7-A4C3-494661DBC37B}" presName="composite" presStyleCnt="0"/>
      <dgm:spPr/>
    </dgm:pt>
    <dgm:pt modelId="{EFCD83CA-F491-4AAE-990D-C565A944CA46}" type="pres">
      <dgm:prSet presAssocID="{04A30449-A125-49E7-A4C3-494661DBC37B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89F62D2A-2BB4-496F-80B1-5EB3A839864C}" type="pres">
      <dgm:prSet presAssocID="{04A30449-A125-49E7-A4C3-494661DBC37B}" presName="descendantText" presStyleLbl="alignAcc1" presStyleIdx="1" presStyleCnt="4">
        <dgm:presLayoutVars>
          <dgm:bulletEnabled val="1"/>
        </dgm:presLayoutVars>
      </dgm:prSet>
      <dgm:spPr/>
    </dgm:pt>
    <dgm:pt modelId="{EF6B2263-E263-45CF-8BE2-7C1D8E0F4767}" type="pres">
      <dgm:prSet presAssocID="{783D4E3D-271B-413E-844B-18BCC544A407}" presName="sp" presStyleCnt="0"/>
      <dgm:spPr/>
    </dgm:pt>
    <dgm:pt modelId="{126B2132-E7BA-48B6-A6EE-2EEF32552025}" type="pres">
      <dgm:prSet presAssocID="{F91AA923-6E04-4C81-BF64-84268467693A}" presName="composite" presStyleCnt="0"/>
      <dgm:spPr/>
    </dgm:pt>
    <dgm:pt modelId="{8F9CBB0E-53B8-4BBF-BA44-5B1AFB33A426}" type="pres">
      <dgm:prSet presAssocID="{F91AA923-6E04-4C81-BF64-84268467693A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F3566A9-24BA-4C1A-A256-7B6A43F86DE0}" type="pres">
      <dgm:prSet presAssocID="{F91AA923-6E04-4C81-BF64-84268467693A}" presName="descendantText" presStyleLbl="alignAcc1" presStyleIdx="2" presStyleCnt="4">
        <dgm:presLayoutVars>
          <dgm:bulletEnabled val="1"/>
        </dgm:presLayoutVars>
      </dgm:prSet>
      <dgm:spPr/>
    </dgm:pt>
    <dgm:pt modelId="{55235334-0FFB-49AA-83A0-C0F5DB1B23FD}" type="pres">
      <dgm:prSet presAssocID="{44C7B563-B6DE-4093-B32B-E526444C153B}" presName="sp" presStyleCnt="0"/>
      <dgm:spPr/>
    </dgm:pt>
    <dgm:pt modelId="{08191078-604E-4AEF-BD8A-47B6C8B860FF}" type="pres">
      <dgm:prSet presAssocID="{425C754A-1EA9-46F5-BD70-8973FE27F889}" presName="composite" presStyleCnt="0"/>
      <dgm:spPr/>
    </dgm:pt>
    <dgm:pt modelId="{100F0559-724E-496D-924E-F78D416297F0}" type="pres">
      <dgm:prSet presAssocID="{425C754A-1EA9-46F5-BD70-8973FE27F889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EF2B6724-8721-4956-BD25-EA71D30C03DF}" type="pres">
      <dgm:prSet presAssocID="{425C754A-1EA9-46F5-BD70-8973FE27F889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07EF61F-DBEE-4E71-961E-9F7EB0ADA070}" srcId="{360102CB-A29A-478D-A142-2F153DE2CDFD}" destId="{A3FDD7A6-3F09-4B19-B443-358176CFF505}" srcOrd="0" destOrd="0" parTransId="{C3A66892-69A3-4AB3-A067-281A426478C2}" sibTransId="{CA7DA9FC-E248-4D9A-9CE6-CFD511093F05}"/>
    <dgm:cxn modelId="{CD2D292F-21CF-49C4-B290-92A4EA5D2F42}" srcId="{F91AA923-6E04-4C81-BF64-84268467693A}" destId="{6CECA0FD-A679-4BD5-8B05-D950EF1635CA}" srcOrd="0" destOrd="0" parTransId="{807DCF40-518E-4228-8A0A-E67E464118BC}" sibTransId="{B29BDD30-4F18-4D97-95C2-57B8F38FCA37}"/>
    <dgm:cxn modelId="{46383E3B-B53F-408B-8DCE-4F98112FEC52}" type="presOf" srcId="{E5A710E3-DE94-4626-8F69-1B907A38951F}" destId="{FCB6FB58-57CD-41EB-A99A-E16240AAC96C}" srcOrd="0" destOrd="0" presId="urn:microsoft.com/office/officeart/2005/8/layout/chevron2"/>
    <dgm:cxn modelId="{6B8E0E5C-4C67-4774-A7B5-F633FEBEABAE}" srcId="{360102CB-A29A-478D-A142-2F153DE2CDFD}" destId="{F91AA923-6E04-4C81-BF64-84268467693A}" srcOrd="2" destOrd="0" parTransId="{599DE3AD-3B43-41C1-B4F8-F65A3268CF2C}" sibTransId="{44C7B563-B6DE-4093-B32B-E526444C153B}"/>
    <dgm:cxn modelId="{BEA1A960-3D38-4372-B328-CDA14550D07D}" type="presOf" srcId="{360102CB-A29A-478D-A142-2F153DE2CDFD}" destId="{18BB6029-5309-48EE-8512-565CAA02B6EA}" srcOrd="0" destOrd="0" presId="urn:microsoft.com/office/officeart/2005/8/layout/chevron2"/>
    <dgm:cxn modelId="{2F9B9B68-155E-4251-8D32-C711E96E98E8}" type="presOf" srcId="{21C24F2D-18A6-4550-A9F7-F872E3432E4A}" destId="{89F62D2A-2BB4-496F-80B1-5EB3A839864C}" srcOrd="0" destOrd="0" presId="urn:microsoft.com/office/officeart/2005/8/layout/chevron2"/>
    <dgm:cxn modelId="{DF37216F-D2D9-493B-B232-3602756EB970}" type="presOf" srcId="{04A30449-A125-49E7-A4C3-494661DBC37B}" destId="{EFCD83CA-F491-4AAE-990D-C565A944CA46}" srcOrd="0" destOrd="0" presId="urn:microsoft.com/office/officeart/2005/8/layout/chevron2"/>
    <dgm:cxn modelId="{2A1FA773-3B74-4822-9AA1-206D5F0FB2FC}" type="presOf" srcId="{BC235E99-207C-494E-850B-6793E4D33109}" destId="{EF2B6724-8721-4956-BD25-EA71D30C03DF}" srcOrd="0" destOrd="0" presId="urn:microsoft.com/office/officeart/2005/8/layout/chevron2"/>
    <dgm:cxn modelId="{39C8F676-A7B0-4700-B393-DEAEC50BCF38}" type="presOf" srcId="{425C754A-1EA9-46F5-BD70-8973FE27F889}" destId="{100F0559-724E-496D-924E-F78D416297F0}" srcOrd="0" destOrd="0" presId="urn:microsoft.com/office/officeart/2005/8/layout/chevron2"/>
    <dgm:cxn modelId="{0AE5AF59-01FB-4D13-811F-79E8C0E40908}" srcId="{A3FDD7A6-3F09-4B19-B443-358176CFF505}" destId="{E5A710E3-DE94-4626-8F69-1B907A38951F}" srcOrd="0" destOrd="0" parTransId="{7F5E9927-C65B-42A5-BF80-8D7111EF7562}" sibTransId="{65E9C887-A944-4265-A9AB-81126DDB8578}"/>
    <dgm:cxn modelId="{E03E558A-0C7F-4EFF-A22D-E9AE5A1C8F78}" type="presOf" srcId="{6CECA0FD-A679-4BD5-8B05-D950EF1635CA}" destId="{6F3566A9-24BA-4C1A-A256-7B6A43F86DE0}" srcOrd="0" destOrd="0" presId="urn:microsoft.com/office/officeart/2005/8/layout/chevron2"/>
    <dgm:cxn modelId="{D3F823BA-C13D-4A90-925A-9CB2B17190C6}" type="presOf" srcId="{F91AA923-6E04-4C81-BF64-84268467693A}" destId="{8F9CBB0E-53B8-4BBF-BA44-5B1AFB33A426}" srcOrd="0" destOrd="0" presId="urn:microsoft.com/office/officeart/2005/8/layout/chevron2"/>
    <dgm:cxn modelId="{5E7902CE-6B7A-4316-8DCE-F2B6BA9ACE3D}" srcId="{360102CB-A29A-478D-A142-2F153DE2CDFD}" destId="{04A30449-A125-49E7-A4C3-494661DBC37B}" srcOrd="1" destOrd="0" parTransId="{7D1D1125-E1AF-47C8-8749-36FA88525F16}" sibTransId="{783D4E3D-271B-413E-844B-18BCC544A407}"/>
    <dgm:cxn modelId="{9968A7CF-182A-40D6-BB99-86D51CC01997}" srcId="{04A30449-A125-49E7-A4C3-494661DBC37B}" destId="{21C24F2D-18A6-4550-A9F7-F872E3432E4A}" srcOrd="0" destOrd="0" parTransId="{667CCC44-907D-4CC6-9D0D-C399A5BCCBEC}" sibTransId="{F1F97A62-11B1-4879-B26E-09A52845A567}"/>
    <dgm:cxn modelId="{77F44CD7-78A6-4EB7-A0C2-D13FC473C179}" srcId="{425C754A-1EA9-46F5-BD70-8973FE27F889}" destId="{BC235E99-207C-494E-850B-6793E4D33109}" srcOrd="0" destOrd="0" parTransId="{209F8520-E489-4D98-B96B-D4AD285E4999}" sibTransId="{9BA6EE89-8E54-4A72-A138-4F0EF715506B}"/>
    <dgm:cxn modelId="{DCA7E9E9-C7D6-4D79-B958-6BA6F401E5D6}" type="presOf" srcId="{A3FDD7A6-3F09-4B19-B443-358176CFF505}" destId="{CE75C879-3C90-4F8C-9B8C-3FBC17B33408}" srcOrd="0" destOrd="0" presId="urn:microsoft.com/office/officeart/2005/8/layout/chevron2"/>
    <dgm:cxn modelId="{2240A4FA-FCEF-49B5-851D-9E3A3517AF20}" srcId="{360102CB-A29A-478D-A142-2F153DE2CDFD}" destId="{425C754A-1EA9-46F5-BD70-8973FE27F889}" srcOrd="3" destOrd="0" parTransId="{48FF7179-5BC7-4404-BD96-AECE08FB550A}" sibTransId="{092E4C5E-8D62-4FFD-9DFB-5FC17467326E}"/>
    <dgm:cxn modelId="{150D73DE-F8EA-46BA-90E7-BE678524A395}" type="presParOf" srcId="{18BB6029-5309-48EE-8512-565CAA02B6EA}" destId="{89976455-EA8E-4D9F-AA16-A8344AF8BFD9}" srcOrd="0" destOrd="0" presId="urn:microsoft.com/office/officeart/2005/8/layout/chevron2"/>
    <dgm:cxn modelId="{57E1BEA8-2708-45C3-90F5-3953D466556C}" type="presParOf" srcId="{89976455-EA8E-4D9F-AA16-A8344AF8BFD9}" destId="{CE75C879-3C90-4F8C-9B8C-3FBC17B33408}" srcOrd="0" destOrd="0" presId="urn:microsoft.com/office/officeart/2005/8/layout/chevron2"/>
    <dgm:cxn modelId="{EFBDDBDF-28E8-4369-8683-2102A20A7548}" type="presParOf" srcId="{89976455-EA8E-4D9F-AA16-A8344AF8BFD9}" destId="{FCB6FB58-57CD-41EB-A99A-E16240AAC96C}" srcOrd="1" destOrd="0" presId="urn:microsoft.com/office/officeart/2005/8/layout/chevron2"/>
    <dgm:cxn modelId="{2174D8A7-0CF8-48A8-A191-E8149CD8796A}" type="presParOf" srcId="{18BB6029-5309-48EE-8512-565CAA02B6EA}" destId="{289F61E3-7DB4-4EF1-B4B9-DAD134DF0480}" srcOrd="1" destOrd="0" presId="urn:microsoft.com/office/officeart/2005/8/layout/chevron2"/>
    <dgm:cxn modelId="{DA8D97E0-58EB-489E-B2E7-38285DD05553}" type="presParOf" srcId="{18BB6029-5309-48EE-8512-565CAA02B6EA}" destId="{A0CB0EB0-33D6-425F-A01A-03321AE46733}" srcOrd="2" destOrd="0" presId="urn:microsoft.com/office/officeart/2005/8/layout/chevron2"/>
    <dgm:cxn modelId="{680CF068-9389-4BB5-B09C-C9981356943A}" type="presParOf" srcId="{A0CB0EB0-33D6-425F-A01A-03321AE46733}" destId="{EFCD83CA-F491-4AAE-990D-C565A944CA46}" srcOrd="0" destOrd="0" presId="urn:microsoft.com/office/officeart/2005/8/layout/chevron2"/>
    <dgm:cxn modelId="{34664553-F13B-44A8-B294-60FA50D2C298}" type="presParOf" srcId="{A0CB0EB0-33D6-425F-A01A-03321AE46733}" destId="{89F62D2A-2BB4-496F-80B1-5EB3A839864C}" srcOrd="1" destOrd="0" presId="urn:microsoft.com/office/officeart/2005/8/layout/chevron2"/>
    <dgm:cxn modelId="{11729610-A525-4C49-9FCB-04F8B85D7EEA}" type="presParOf" srcId="{18BB6029-5309-48EE-8512-565CAA02B6EA}" destId="{EF6B2263-E263-45CF-8BE2-7C1D8E0F4767}" srcOrd="3" destOrd="0" presId="urn:microsoft.com/office/officeart/2005/8/layout/chevron2"/>
    <dgm:cxn modelId="{23869AB4-F04B-43A5-B317-172058D57C8F}" type="presParOf" srcId="{18BB6029-5309-48EE-8512-565CAA02B6EA}" destId="{126B2132-E7BA-48B6-A6EE-2EEF32552025}" srcOrd="4" destOrd="0" presId="urn:microsoft.com/office/officeart/2005/8/layout/chevron2"/>
    <dgm:cxn modelId="{BEDBAC76-A388-45BB-BDE2-1E36554F9F20}" type="presParOf" srcId="{126B2132-E7BA-48B6-A6EE-2EEF32552025}" destId="{8F9CBB0E-53B8-4BBF-BA44-5B1AFB33A426}" srcOrd="0" destOrd="0" presId="urn:microsoft.com/office/officeart/2005/8/layout/chevron2"/>
    <dgm:cxn modelId="{AF60A9E8-FD4E-4DCF-A220-C05ECD90FA9A}" type="presParOf" srcId="{126B2132-E7BA-48B6-A6EE-2EEF32552025}" destId="{6F3566A9-24BA-4C1A-A256-7B6A43F86DE0}" srcOrd="1" destOrd="0" presId="urn:microsoft.com/office/officeart/2005/8/layout/chevron2"/>
    <dgm:cxn modelId="{9EA54C3F-62F7-483A-ABF3-E6C9804A7339}" type="presParOf" srcId="{18BB6029-5309-48EE-8512-565CAA02B6EA}" destId="{55235334-0FFB-49AA-83A0-C0F5DB1B23FD}" srcOrd="5" destOrd="0" presId="urn:microsoft.com/office/officeart/2005/8/layout/chevron2"/>
    <dgm:cxn modelId="{BC1D18AD-4B57-47A1-A8FA-DBDA8F8AC804}" type="presParOf" srcId="{18BB6029-5309-48EE-8512-565CAA02B6EA}" destId="{08191078-604E-4AEF-BD8A-47B6C8B860FF}" srcOrd="6" destOrd="0" presId="urn:microsoft.com/office/officeart/2005/8/layout/chevron2"/>
    <dgm:cxn modelId="{EBD70E20-DD69-42F1-9373-357538521F57}" type="presParOf" srcId="{08191078-604E-4AEF-BD8A-47B6C8B860FF}" destId="{100F0559-724E-496D-924E-F78D416297F0}" srcOrd="0" destOrd="0" presId="urn:microsoft.com/office/officeart/2005/8/layout/chevron2"/>
    <dgm:cxn modelId="{3E0F65D2-0D3B-4916-AAA8-113DB10B6A8A}" type="presParOf" srcId="{08191078-604E-4AEF-BD8A-47B6C8B860FF}" destId="{EF2B6724-8721-4956-BD25-EA71D30C03D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DA9E30-F93D-4054-A87B-8D5211BDB402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6F2CCA9F-B02E-49B6-8C48-61D1F75049E3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Esteio para os templos religiosos.</a:t>
          </a:r>
        </a:p>
      </dgm:t>
    </dgm:pt>
    <dgm:pt modelId="{55333914-E4BF-48A9-9C07-9ED86BF38BBC}" type="parTrans" cxnId="{6D806BB9-B4C0-4C80-AC08-DA01FF98003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32BE058-88C9-47D5-BBBA-C8136B3A5528}" type="sibTrans" cxnId="{6D806BB9-B4C0-4C80-AC08-DA01FF98003E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4727086-5588-4207-B538-72C2B1D3A720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Algumas tinham mais de 60 metros de altura.</a:t>
          </a:r>
        </a:p>
      </dgm:t>
    </dgm:pt>
    <dgm:pt modelId="{29CF79B5-1695-43D5-9BB9-C0303B737212}" type="parTrans" cxnId="{9F7FE565-2D5F-4A19-AF96-F747DF71A3F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7AC445B0-88D4-4E0F-9AFC-B2C945246425}" type="sibTrans" cxnId="{9F7FE565-2D5F-4A19-AF96-F747DF71A3F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6ACE794-F8BA-4847-9210-F0EE0C29975C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Muitas cidades surgiram em torno das pirâmides. </a:t>
          </a:r>
        </a:p>
      </dgm:t>
    </dgm:pt>
    <dgm:pt modelId="{EB36C861-31B4-4F99-9C90-1925C1AA83F0}" type="parTrans" cxnId="{DE9A4439-D343-4BFD-8E2D-EA096D7895F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40DBF9D-1A94-4270-A588-6610E2758820}" type="sibTrans" cxnId="{DE9A4439-D343-4BFD-8E2D-EA096D7895F6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C2FC5DD-8EE4-48CE-89C6-D8B9CF969765}" type="pres">
      <dgm:prSet presAssocID="{8FDA9E30-F93D-4054-A87B-8D5211BDB402}" presName="compositeShape" presStyleCnt="0">
        <dgm:presLayoutVars>
          <dgm:dir/>
          <dgm:resizeHandles/>
        </dgm:presLayoutVars>
      </dgm:prSet>
      <dgm:spPr/>
    </dgm:pt>
    <dgm:pt modelId="{112136CA-6BCE-4011-9A88-ADBDC6A28135}" type="pres">
      <dgm:prSet presAssocID="{8FDA9E30-F93D-4054-A87B-8D5211BDB402}" presName="pyramid" presStyleLbl="node1" presStyleIdx="0" presStyleCnt="1" custScaleX="116802" custScaleY="79445" custLinFactNeighborX="-6675" custLinFactNeighborY="-5940"/>
      <dgm:spPr/>
    </dgm:pt>
    <dgm:pt modelId="{7A43FBD7-880C-4D80-8AFB-B137B61AAF83}" type="pres">
      <dgm:prSet presAssocID="{8FDA9E30-F93D-4054-A87B-8D5211BDB402}" presName="theList" presStyleCnt="0"/>
      <dgm:spPr/>
    </dgm:pt>
    <dgm:pt modelId="{8B1AB492-E03A-4597-9C5C-17EA82962D37}" type="pres">
      <dgm:prSet presAssocID="{6F2CCA9F-B02E-49B6-8C48-61D1F75049E3}" presName="aNode" presStyleLbl="fgAcc1" presStyleIdx="0" presStyleCnt="3" custScaleX="208615" custLinFactNeighborX="12356">
        <dgm:presLayoutVars>
          <dgm:bulletEnabled val="1"/>
        </dgm:presLayoutVars>
      </dgm:prSet>
      <dgm:spPr/>
    </dgm:pt>
    <dgm:pt modelId="{73970F9D-3A82-4254-B5C9-4B4560605ADF}" type="pres">
      <dgm:prSet presAssocID="{6F2CCA9F-B02E-49B6-8C48-61D1F75049E3}" presName="aSpace" presStyleCnt="0"/>
      <dgm:spPr/>
    </dgm:pt>
    <dgm:pt modelId="{BD152354-006C-4C8C-9318-2608A533713B}" type="pres">
      <dgm:prSet presAssocID="{E4727086-5588-4207-B538-72C2B1D3A720}" presName="aNode" presStyleLbl="fgAcc1" presStyleIdx="1" presStyleCnt="3" custScaleX="208615" custLinFactNeighborX="12356">
        <dgm:presLayoutVars>
          <dgm:bulletEnabled val="1"/>
        </dgm:presLayoutVars>
      </dgm:prSet>
      <dgm:spPr/>
    </dgm:pt>
    <dgm:pt modelId="{8E9B9ACD-C554-4195-A98B-23254417419B}" type="pres">
      <dgm:prSet presAssocID="{E4727086-5588-4207-B538-72C2B1D3A720}" presName="aSpace" presStyleCnt="0"/>
      <dgm:spPr/>
    </dgm:pt>
    <dgm:pt modelId="{A96F4446-B6FC-4FDC-9D5C-26C070DCF1F2}" type="pres">
      <dgm:prSet presAssocID="{F6ACE794-F8BA-4847-9210-F0EE0C29975C}" presName="aNode" presStyleLbl="fgAcc1" presStyleIdx="2" presStyleCnt="3" custScaleX="208615" custLinFactNeighborX="12356">
        <dgm:presLayoutVars>
          <dgm:bulletEnabled val="1"/>
        </dgm:presLayoutVars>
      </dgm:prSet>
      <dgm:spPr/>
    </dgm:pt>
    <dgm:pt modelId="{780AD7CE-D7E7-4883-952B-2B2F893E0D98}" type="pres">
      <dgm:prSet presAssocID="{F6ACE794-F8BA-4847-9210-F0EE0C29975C}" presName="aSpace" presStyleCnt="0"/>
      <dgm:spPr/>
    </dgm:pt>
  </dgm:ptLst>
  <dgm:cxnLst>
    <dgm:cxn modelId="{353DEA10-A446-4BD7-9B10-C4FC4FFF5BBE}" type="presOf" srcId="{E4727086-5588-4207-B538-72C2B1D3A720}" destId="{BD152354-006C-4C8C-9318-2608A533713B}" srcOrd="0" destOrd="0" presId="urn:microsoft.com/office/officeart/2005/8/layout/pyramid2"/>
    <dgm:cxn modelId="{DE9A4439-D343-4BFD-8E2D-EA096D7895F6}" srcId="{8FDA9E30-F93D-4054-A87B-8D5211BDB402}" destId="{F6ACE794-F8BA-4847-9210-F0EE0C29975C}" srcOrd="2" destOrd="0" parTransId="{EB36C861-31B4-4F99-9C90-1925C1AA83F0}" sibTransId="{D40DBF9D-1A94-4270-A588-6610E2758820}"/>
    <dgm:cxn modelId="{9F7FE565-2D5F-4A19-AF96-F747DF71A3FC}" srcId="{8FDA9E30-F93D-4054-A87B-8D5211BDB402}" destId="{E4727086-5588-4207-B538-72C2B1D3A720}" srcOrd="1" destOrd="0" parTransId="{29CF79B5-1695-43D5-9BB9-C0303B737212}" sibTransId="{7AC445B0-88D4-4E0F-9AFC-B2C945246425}"/>
    <dgm:cxn modelId="{6D806BB9-B4C0-4C80-AC08-DA01FF98003E}" srcId="{8FDA9E30-F93D-4054-A87B-8D5211BDB402}" destId="{6F2CCA9F-B02E-49B6-8C48-61D1F75049E3}" srcOrd="0" destOrd="0" parTransId="{55333914-E4BF-48A9-9C07-9ED86BF38BBC}" sibTransId="{032BE058-88C9-47D5-BBBA-C8136B3A5528}"/>
    <dgm:cxn modelId="{359DEAE5-380C-4219-B2B2-4BDEB3DEA7F8}" type="presOf" srcId="{6F2CCA9F-B02E-49B6-8C48-61D1F75049E3}" destId="{8B1AB492-E03A-4597-9C5C-17EA82962D37}" srcOrd="0" destOrd="0" presId="urn:microsoft.com/office/officeart/2005/8/layout/pyramid2"/>
    <dgm:cxn modelId="{8903B9FB-FA91-49B9-B656-387EF6B8B4AD}" type="presOf" srcId="{8FDA9E30-F93D-4054-A87B-8D5211BDB402}" destId="{9C2FC5DD-8EE4-48CE-89C6-D8B9CF969765}" srcOrd="0" destOrd="0" presId="urn:microsoft.com/office/officeart/2005/8/layout/pyramid2"/>
    <dgm:cxn modelId="{A95221FF-A129-4F31-B3C0-453FF7C339CD}" type="presOf" srcId="{F6ACE794-F8BA-4847-9210-F0EE0C29975C}" destId="{A96F4446-B6FC-4FDC-9D5C-26C070DCF1F2}" srcOrd="0" destOrd="0" presId="urn:microsoft.com/office/officeart/2005/8/layout/pyramid2"/>
    <dgm:cxn modelId="{43AEEF68-370B-4C19-8EDC-675F2507ED5F}" type="presParOf" srcId="{9C2FC5DD-8EE4-48CE-89C6-D8B9CF969765}" destId="{112136CA-6BCE-4011-9A88-ADBDC6A28135}" srcOrd="0" destOrd="0" presId="urn:microsoft.com/office/officeart/2005/8/layout/pyramid2"/>
    <dgm:cxn modelId="{BA446E71-3B87-42EE-9187-76D7F10834B1}" type="presParOf" srcId="{9C2FC5DD-8EE4-48CE-89C6-D8B9CF969765}" destId="{7A43FBD7-880C-4D80-8AFB-B137B61AAF83}" srcOrd="1" destOrd="0" presId="urn:microsoft.com/office/officeart/2005/8/layout/pyramid2"/>
    <dgm:cxn modelId="{A14A2E6B-AE2E-4A8D-9C2C-E7F0E96009EA}" type="presParOf" srcId="{7A43FBD7-880C-4D80-8AFB-B137B61AAF83}" destId="{8B1AB492-E03A-4597-9C5C-17EA82962D37}" srcOrd="0" destOrd="0" presId="urn:microsoft.com/office/officeart/2005/8/layout/pyramid2"/>
    <dgm:cxn modelId="{8F62586D-E1FB-448F-9C88-5A89A4AED1F4}" type="presParOf" srcId="{7A43FBD7-880C-4D80-8AFB-B137B61AAF83}" destId="{73970F9D-3A82-4254-B5C9-4B4560605ADF}" srcOrd="1" destOrd="0" presId="urn:microsoft.com/office/officeart/2005/8/layout/pyramid2"/>
    <dgm:cxn modelId="{B0CD7D24-D851-477C-AEAF-3F697D55075A}" type="presParOf" srcId="{7A43FBD7-880C-4D80-8AFB-B137B61AAF83}" destId="{BD152354-006C-4C8C-9318-2608A533713B}" srcOrd="2" destOrd="0" presId="urn:microsoft.com/office/officeart/2005/8/layout/pyramid2"/>
    <dgm:cxn modelId="{80382280-4AC1-41BF-97EE-3783618815C0}" type="presParOf" srcId="{7A43FBD7-880C-4D80-8AFB-B137B61AAF83}" destId="{8E9B9ACD-C554-4195-A98B-23254417419B}" srcOrd="3" destOrd="0" presId="urn:microsoft.com/office/officeart/2005/8/layout/pyramid2"/>
    <dgm:cxn modelId="{E23AAB28-3D28-4D2C-B7CD-4A4F2974C627}" type="presParOf" srcId="{7A43FBD7-880C-4D80-8AFB-B137B61AAF83}" destId="{A96F4446-B6FC-4FDC-9D5C-26C070DCF1F2}" srcOrd="4" destOrd="0" presId="urn:microsoft.com/office/officeart/2005/8/layout/pyramid2"/>
    <dgm:cxn modelId="{955F0127-B34A-4D93-A766-F2B670BE8B22}" type="presParOf" srcId="{7A43FBD7-880C-4D80-8AFB-B137B61AAF83}" destId="{780AD7CE-D7E7-4883-952B-2B2F893E0D9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5A629A-EAC8-42EA-A628-CC8E927F6BE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pt-BR"/>
        </a:p>
      </dgm:t>
    </dgm:pt>
    <dgm:pt modelId="{EE8958D3-176B-4BDE-8FA4-A4A513095273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Sociedade maia</a:t>
          </a:r>
        </a:p>
      </dgm:t>
    </dgm:pt>
    <dgm:pt modelId="{6478CD92-E456-4C96-B559-C171AF7C2554}" type="parTrans" cxnId="{AE9D1845-B6C2-4C60-9C66-6A9B5540C51F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B9886A1D-8065-4AA0-AA5E-9A97E2128C9A}" type="sibTrans" cxnId="{AE9D1845-B6C2-4C60-9C66-6A9B5540C51F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D81D5C9-C115-4563-AEA8-4027FBCE1094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Nobres e sacerdotes ajudavam o governante máximo de cada cidade a dirigi-la. </a:t>
          </a:r>
        </a:p>
      </dgm:t>
    </dgm:pt>
    <dgm:pt modelId="{227B1A76-8A7B-4F0E-82DE-68A302F397A4}" type="parTrans" cxnId="{A214AF14-0BF8-47C9-B684-340AE5F4777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1594352-2E21-43C5-BCC0-ACB4C4FC9B67}" type="sibTrans" cxnId="{A214AF14-0BF8-47C9-B684-340AE5F4777C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8D981E8-C2E9-4DAC-A860-1748B903C0A0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Abaixo deles vinham os artesãos e os trabalhadores livres, agricultores em sua maioria.</a:t>
          </a:r>
        </a:p>
      </dgm:t>
    </dgm:pt>
    <dgm:pt modelId="{AFF357EC-56EA-4CAF-B746-0A1A819A9434}" type="parTrans" cxnId="{4DC876C2-7EF0-42CA-8804-03FBB3E0AD6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595AA29E-963C-4A4F-ACF7-24EE58752E44}" type="sibTrans" cxnId="{4DC876C2-7EF0-42CA-8804-03FBB3E0AD69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C32A349-51FE-4218-BC64-AC4D4F819E04}">
      <dgm:prSet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Camponeses pagavam impostos entregando parte do que produziam e com trabalhos gratuitos. </a:t>
          </a:r>
        </a:p>
      </dgm:t>
    </dgm:pt>
    <dgm:pt modelId="{7E3C4BC4-E99A-4875-8072-2B451C4B7CD2}" type="parTrans" cxnId="{164EFD9E-2522-4608-BB4E-7234709FB324}">
      <dgm:prSet/>
      <dgm:spPr/>
      <dgm:t>
        <a:bodyPr/>
        <a:lstStyle/>
        <a:p>
          <a:endParaRPr lang="pt-BR"/>
        </a:p>
      </dgm:t>
    </dgm:pt>
    <dgm:pt modelId="{AC9A21DE-8D64-4EC3-A040-E72F1CB7C2F5}" type="sibTrans" cxnId="{164EFD9E-2522-4608-BB4E-7234709FB324}">
      <dgm:prSet/>
      <dgm:spPr/>
      <dgm:t>
        <a:bodyPr/>
        <a:lstStyle/>
        <a:p>
          <a:endParaRPr lang="pt-BR"/>
        </a:p>
      </dgm:t>
    </dgm:pt>
    <dgm:pt modelId="{84D22D8C-ADC9-424B-9E29-9E13E12EF122}" type="pres">
      <dgm:prSet presAssocID="{6C5A629A-EAC8-42EA-A628-CC8E927F6B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B050C11-E3CF-41A8-9891-1F2B4663A5FD}" type="pres">
      <dgm:prSet presAssocID="{EE8958D3-176B-4BDE-8FA4-A4A513095273}" presName="root" presStyleCnt="0"/>
      <dgm:spPr/>
    </dgm:pt>
    <dgm:pt modelId="{489BC378-F7CE-4BAB-A0F9-46CA1486D406}" type="pres">
      <dgm:prSet presAssocID="{EE8958D3-176B-4BDE-8FA4-A4A513095273}" presName="rootComposite" presStyleCnt="0"/>
      <dgm:spPr/>
    </dgm:pt>
    <dgm:pt modelId="{368C228E-D9C4-42B3-94A8-A5DE04551BE3}" type="pres">
      <dgm:prSet presAssocID="{EE8958D3-176B-4BDE-8FA4-A4A513095273}" presName="rootText" presStyleLbl="node1" presStyleIdx="0" presStyleCnt="1" custScaleX="298830" custScaleY="151754" custLinFactNeighborX="16838" custLinFactNeighborY="5567"/>
      <dgm:spPr/>
    </dgm:pt>
    <dgm:pt modelId="{CBFA9871-8EF1-42D7-9E57-74C22CBC3C19}" type="pres">
      <dgm:prSet presAssocID="{EE8958D3-176B-4BDE-8FA4-A4A513095273}" presName="rootConnector" presStyleLbl="node1" presStyleIdx="0" presStyleCnt="1"/>
      <dgm:spPr/>
    </dgm:pt>
    <dgm:pt modelId="{24113F92-B69F-4133-AC8B-03AD881DBF6B}" type="pres">
      <dgm:prSet presAssocID="{EE8958D3-176B-4BDE-8FA4-A4A513095273}" presName="childShape" presStyleCnt="0"/>
      <dgm:spPr/>
    </dgm:pt>
    <dgm:pt modelId="{A9A95EAA-9A07-493A-AAE6-0F5F28EDC20E}" type="pres">
      <dgm:prSet presAssocID="{227B1A76-8A7B-4F0E-82DE-68A302F397A4}" presName="Name13" presStyleLbl="parChTrans1D2" presStyleIdx="0" presStyleCnt="3"/>
      <dgm:spPr/>
    </dgm:pt>
    <dgm:pt modelId="{A0B92D58-4152-4284-BC0D-ED9D4005CA3D}" type="pres">
      <dgm:prSet presAssocID="{AD81D5C9-C115-4563-AEA8-4027FBCE1094}" presName="childText" presStyleLbl="bgAcc1" presStyleIdx="0" presStyleCnt="3" custScaleX="1144227" custScaleY="166387">
        <dgm:presLayoutVars>
          <dgm:bulletEnabled val="1"/>
        </dgm:presLayoutVars>
      </dgm:prSet>
      <dgm:spPr/>
    </dgm:pt>
    <dgm:pt modelId="{B7B55897-4B18-4595-8387-4E4153830A56}" type="pres">
      <dgm:prSet presAssocID="{AFF357EC-56EA-4CAF-B746-0A1A819A9434}" presName="Name13" presStyleLbl="parChTrans1D2" presStyleIdx="1" presStyleCnt="3"/>
      <dgm:spPr/>
    </dgm:pt>
    <dgm:pt modelId="{2DF493B9-1089-4180-8DE0-432C7D963862}" type="pres">
      <dgm:prSet presAssocID="{D8D981E8-C2E9-4DAC-A860-1748B903C0A0}" presName="childText" presStyleLbl="bgAcc1" presStyleIdx="1" presStyleCnt="3" custScaleX="1144227" custScaleY="166387">
        <dgm:presLayoutVars>
          <dgm:bulletEnabled val="1"/>
        </dgm:presLayoutVars>
      </dgm:prSet>
      <dgm:spPr/>
    </dgm:pt>
    <dgm:pt modelId="{A423F49A-9454-49EE-B544-DFED7F758901}" type="pres">
      <dgm:prSet presAssocID="{7E3C4BC4-E99A-4875-8072-2B451C4B7CD2}" presName="Name13" presStyleLbl="parChTrans1D2" presStyleIdx="2" presStyleCnt="3"/>
      <dgm:spPr/>
    </dgm:pt>
    <dgm:pt modelId="{840F22A6-C018-42C0-894E-F5697069224C}" type="pres">
      <dgm:prSet presAssocID="{3C32A349-51FE-4218-BC64-AC4D4F819E04}" presName="childText" presStyleLbl="bgAcc1" presStyleIdx="2" presStyleCnt="3" custScaleX="1146361" custScaleY="177535">
        <dgm:presLayoutVars>
          <dgm:bulletEnabled val="1"/>
        </dgm:presLayoutVars>
      </dgm:prSet>
      <dgm:spPr/>
    </dgm:pt>
  </dgm:ptLst>
  <dgm:cxnLst>
    <dgm:cxn modelId="{A214AF14-0BF8-47C9-B684-340AE5F4777C}" srcId="{EE8958D3-176B-4BDE-8FA4-A4A513095273}" destId="{AD81D5C9-C115-4563-AEA8-4027FBCE1094}" srcOrd="0" destOrd="0" parTransId="{227B1A76-8A7B-4F0E-82DE-68A302F397A4}" sibTransId="{11594352-2E21-43C5-BCC0-ACB4C4FC9B67}"/>
    <dgm:cxn modelId="{78679926-3136-4E0E-9800-7B347053631E}" type="presOf" srcId="{7E3C4BC4-E99A-4875-8072-2B451C4B7CD2}" destId="{A423F49A-9454-49EE-B544-DFED7F758901}" srcOrd="0" destOrd="0" presId="urn:microsoft.com/office/officeart/2005/8/layout/hierarchy3"/>
    <dgm:cxn modelId="{4C848A33-CFC1-4EBC-A604-D0883D344149}" type="presOf" srcId="{D8D981E8-C2E9-4DAC-A860-1748B903C0A0}" destId="{2DF493B9-1089-4180-8DE0-432C7D963862}" srcOrd="0" destOrd="0" presId="urn:microsoft.com/office/officeart/2005/8/layout/hierarchy3"/>
    <dgm:cxn modelId="{F9786342-29CC-41B1-9E3A-DF92A8C2569B}" type="presOf" srcId="{EE8958D3-176B-4BDE-8FA4-A4A513095273}" destId="{CBFA9871-8EF1-42D7-9E57-74C22CBC3C19}" srcOrd="1" destOrd="0" presId="urn:microsoft.com/office/officeart/2005/8/layout/hierarchy3"/>
    <dgm:cxn modelId="{AE9D1845-B6C2-4C60-9C66-6A9B5540C51F}" srcId="{6C5A629A-EAC8-42EA-A628-CC8E927F6BE5}" destId="{EE8958D3-176B-4BDE-8FA4-A4A513095273}" srcOrd="0" destOrd="0" parTransId="{6478CD92-E456-4C96-B559-C171AF7C2554}" sibTransId="{B9886A1D-8065-4AA0-AA5E-9A97E2128C9A}"/>
    <dgm:cxn modelId="{638F4653-A270-4AA8-B25D-63E3AD07615D}" type="presOf" srcId="{AFF357EC-56EA-4CAF-B746-0A1A819A9434}" destId="{B7B55897-4B18-4595-8387-4E4153830A56}" srcOrd="0" destOrd="0" presId="urn:microsoft.com/office/officeart/2005/8/layout/hierarchy3"/>
    <dgm:cxn modelId="{127C9691-4C3D-43D7-A0B1-4B4161F0DCBA}" type="presOf" srcId="{6C5A629A-EAC8-42EA-A628-CC8E927F6BE5}" destId="{84D22D8C-ADC9-424B-9E29-9E13E12EF122}" srcOrd="0" destOrd="0" presId="urn:microsoft.com/office/officeart/2005/8/layout/hierarchy3"/>
    <dgm:cxn modelId="{164EFD9E-2522-4608-BB4E-7234709FB324}" srcId="{EE8958D3-176B-4BDE-8FA4-A4A513095273}" destId="{3C32A349-51FE-4218-BC64-AC4D4F819E04}" srcOrd="2" destOrd="0" parTransId="{7E3C4BC4-E99A-4875-8072-2B451C4B7CD2}" sibTransId="{AC9A21DE-8D64-4EC3-A040-E72F1CB7C2F5}"/>
    <dgm:cxn modelId="{69D5AEA0-8A7D-4BCB-BAA3-F5EC6C15C13A}" type="presOf" srcId="{EE8958D3-176B-4BDE-8FA4-A4A513095273}" destId="{368C228E-D9C4-42B3-94A8-A5DE04551BE3}" srcOrd="0" destOrd="0" presId="urn:microsoft.com/office/officeart/2005/8/layout/hierarchy3"/>
    <dgm:cxn modelId="{4DC876C2-7EF0-42CA-8804-03FBB3E0AD69}" srcId="{EE8958D3-176B-4BDE-8FA4-A4A513095273}" destId="{D8D981E8-C2E9-4DAC-A860-1748B903C0A0}" srcOrd="1" destOrd="0" parTransId="{AFF357EC-56EA-4CAF-B746-0A1A819A9434}" sibTransId="{595AA29E-963C-4A4F-ACF7-24EE58752E44}"/>
    <dgm:cxn modelId="{D64FE1C7-470F-4160-957B-EC520F122CBA}" type="presOf" srcId="{AD81D5C9-C115-4563-AEA8-4027FBCE1094}" destId="{A0B92D58-4152-4284-BC0D-ED9D4005CA3D}" srcOrd="0" destOrd="0" presId="urn:microsoft.com/office/officeart/2005/8/layout/hierarchy3"/>
    <dgm:cxn modelId="{AF8EB3D8-4DD6-4B50-8291-679E20168F63}" type="presOf" srcId="{3C32A349-51FE-4218-BC64-AC4D4F819E04}" destId="{840F22A6-C018-42C0-894E-F5697069224C}" srcOrd="0" destOrd="0" presId="urn:microsoft.com/office/officeart/2005/8/layout/hierarchy3"/>
    <dgm:cxn modelId="{BB9466F0-AE46-4BBB-A6F0-7A2CCAA79E72}" type="presOf" srcId="{227B1A76-8A7B-4F0E-82DE-68A302F397A4}" destId="{A9A95EAA-9A07-493A-AAE6-0F5F28EDC20E}" srcOrd="0" destOrd="0" presId="urn:microsoft.com/office/officeart/2005/8/layout/hierarchy3"/>
    <dgm:cxn modelId="{440030F6-80AD-4BFE-87E0-62418D949742}" type="presParOf" srcId="{84D22D8C-ADC9-424B-9E29-9E13E12EF122}" destId="{AB050C11-E3CF-41A8-9891-1F2B4663A5FD}" srcOrd="0" destOrd="0" presId="urn:microsoft.com/office/officeart/2005/8/layout/hierarchy3"/>
    <dgm:cxn modelId="{F38EEC3D-98B9-47DB-A1F2-ED2D0F8E0A91}" type="presParOf" srcId="{AB050C11-E3CF-41A8-9891-1F2B4663A5FD}" destId="{489BC378-F7CE-4BAB-A0F9-46CA1486D406}" srcOrd="0" destOrd="0" presId="urn:microsoft.com/office/officeart/2005/8/layout/hierarchy3"/>
    <dgm:cxn modelId="{41933EDC-EC33-423B-B28B-AD63C4E35D0C}" type="presParOf" srcId="{489BC378-F7CE-4BAB-A0F9-46CA1486D406}" destId="{368C228E-D9C4-42B3-94A8-A5DE04551BE3}" srcOrd="0" destOrd="0" presId="urn:microsoft.com/office/officeart/2005/8/layout/hierarchy3"/>
    <dgm:cxn modelId="{A44A4B49-B4EA-433D-B896-B6B085755D1B}" type="presParOf" srcId="{489BC378-F7CE-4BAB-A0F9-46CA1486D406}" destId="{CBFA9871-8EF1-42D7-9E57-74C22CBC3C19}" srcOrd="1" destOrd="0" presId="urn:microsoft.com/office/officeart/2005/8/layout/hierarchy3"/>
    <dgm:cxn modelId="{8A0A6C29-AA2E-4BE2-AF02-5C1B5695A6D5}" type="presParOf" srcId="{AB050C11-E3CF-41A8-9891-1F2B4663A5FD}" destId="{24113F92-B69F-4133-AC8B-03AD881DBF6B}" srcOrd="1" destOrd="0" presId="urn:microsoft.com/office/officeart/2005/8/layout/hierarchy3"/>
    <dgm:cxn modelId="{6BC59E64-E848-42B5-AC48-A959695E9005}" type="presParOf" srcId="{24113F92-B69F-4133-AC8B-03AD881DBF6B}" destId="{A9A95EAA-9A07-493A-AAE6-0F5F28EDC20E}" srcOrd="0" destOrd="0" presId="urn:microsoft.com/office/officeart/2005/8/layout/hierarchy3"/>
    <dgm:cxn modelId="{254CBD6A-3EA2-486C-98E5-E0777788009F}" type="presParOf" srcId="{24113F92-B69F-4133-AC8B-03AD881DBF6B}" destId="{A0B92D58-4152-4284-BC0D-ED9D4005CA3D}" srcOrd="1" destOrd="0" presId="urn:microsoft.com/office/officeart/2005/8/layout/hierarchy3"/>
    <dgm:cxn modelId="{88C45470-6F9B-4483-B8BC-6402AF34E310}" type="presParOf" srcId="{24113F92-B69F-4133-AC8B-03AD881DBF6B}" destId="{B7B55897-4B18-4595-8387-4E4153830A56}" srcOrd="2" destOrd="0" presId="urn:microsoft.com/office/officeart/2005/8/layout/hierarchy3"/>
    <dgm:cxn modelId="{D6EFCEF1-E4F9-49A8-8AF6-8B1506BFE699}" type="presParOf" srcId="{24113F92-B69F-4133-AC8B-03AD881DBF6B}" destId="{2DF493B9-1089-4180-8DE0-432C7D963862}" srcOrd="3" destOrd="0" presId="urn:microsoft.com/office/officeart/2005/8/layout/hierarchy3"/>
    <dgm:cxn modelId="{47AFE757-E5AE-400E-809D-4028D1866853}" type="presParOf" srcId="{24113F92-B69F-4133-AC8B-03AD881DBF6B}" destId="{A423F49A-9454-49EE-B544-DFED7F758901}" srcOrd="4" destOrd="0" presId="urn:microsoft.com/office/officeart/2005/8/layout/hierarchy3"/>
    <dgm:cxn modelId="{794A5AEB-342A-4306-8915-00D74E8E9D0D}" type="presParOf" srcId="{24113F92-B69F-4133-AC8B-03AD881DBF6B}" destId="{840F22A6-C018-42C0-894E-F5697069224C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B5C22D-9988-443E-BC51-9840F71825A1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FB78E499-CFAA-434F-96C1-5AFD0170D2F8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Chegaram à Cordilheira dos Andes por volta do século XIII.</a:t>
          </a:r>
        </a:p>
      </dgm:t>
    </dgm:pt>
    <dgm:pt modelId="{9196E4EE-98A9-4E79-A64C-9E02FBFF1A21}" type="parTrans" cxnId="{D8F30246-9338-409F-B240-4BC6C472760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0D2E57B-C85F-41BF-8973-D1507E9E5B4F}" type="sibTrans" cxnId="{D8F30246-9338-409F-B240-4BC6C472760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E23CC20D-2BE5-4B9F-AB8E-5414BDDAD013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Construíram a cidade de Cuzco.</a:t>
          </a:r>
        </a:p>
      </dgm:t>
    </dgm:pt>
    <dgm:pt modelId="{F4B12F9B-F749-4118-832B-1A0B836CC678}" type="parTrans" cxnId="{755A686E-39D0-45BE-8246-E7CFD0DD174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A4219F23-3F1B-4CF0-B4EF-A1D8E468E291}" type="sibTrans" cxnId="{755A686E-39D0-45BE-8246-E7CFD0DD174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F855C940-BDEE-4C58-A020-B9CC76F43297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Aos poucos, ampliaram seus domínios, aliando-se aos povos da região ou submetendo-os.</a:t>
          </a:r>
        </a:p>
      </dgm:t>
    </dgm:pt>
    <dgm:pt modelId="{2D0B1F47-40FA-48C5-8DBD-51AF4AC2916D}" type="parTrans" cxnId="{E5E6358C-7DE8-4662-B9B7-26D0D8929D4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F694A52-A151-4F69-8EC0-227C835A2B29}" type="sibTrans" cxnId="{E5E6358C-7DE8-4662-B9B7-26D0D8929D4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18C727A-9239-4B7F-AE04-9E2F390213F8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Em 1438, fundaram o Império Inca, dividido em várias regiões administrativas.</a:t>
          </a:r>
        </a:p>
      </dgm:t>
    </dgm:pt>
    <dgm:pt modelId="{B83FB904-AE7A-46ED-BC58-3A71CE6D8924}" type="parTrans" cxnId="{44F131FB-8833-4CF3-AC4C-D85341379FE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01B43F7-24E0-49F2-A570-753F508DE271}" type="sibTrans" cxnId="{44F131FB-8833-4CF3-AC4C-D85341379FEB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9E7883D6-83AD-4D15-BFA6-B448FBEC3A32}" type="pres">
      <dgm:prSet presAssocID="{5EB5C22D-9988-443E-BC51-9840F71825A1}" presName="linear" presStyleCnt="0">
        <dgm:presLayoutVars>
          <dgm:animLvl val="lvl"/>
          <dgm:resizeHandles val="exact"/>
        </dgm:presLayoutVars>
      </dgm:prSet>
      <dgm:spPr/>
    </dgm:pt>
    <dgm:pt modelId="{8FCFB5A1-7547-4803-AA14-994F4C314B7F}" type="pres">
      <dgm:prSet presAssocID="{FB78E499-CFAA-434F-96C1-5AFD0170D2F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FC23598-76D4-47C9-840D-2DE344CF2878}" type="pres">
      <dgm:prSet presAssocID="{FB78E499-CFAA-434F-96C1-5AFD0170D2F8}" presName="childText" presStyleLbl="revTx" presStyleIdx="0" presStyleCnt="2">
        <dgm:presLayoutVars>
          <dgm:bulletEnabled val="1"/>
        </dgm:presLayoutVars>
      </dgm:prSet>
      <dgm:spPr/>
    </dgm:pt>
    <dgm:pt modelId="{A26FD727-CACF-454D-B14A-E4A9FEDE6D9A}" type="pres">
      <dgm:prSet presAssocID="{F855C940-BDEE-4C58-A020-B9CC76F4329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76EE595-1F9E-4064-98D5-FB10000DA5E9}" type="pres">
      <dgm:prSet presAssocID="{F855C940-BDEE-4C58-A020-B9CC76F4329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3D0410F-B246-467E-82F8-9A407A832338}" type="presOf" srcId="{E23CC20D-2BE5-4B9F-AB8E-5414BDDAD013}" destId="{DFC23598-76D4-47C9-840D-2DE344CF2878}" srcOrd="0" destOrd="0" presId="urn:microsoft.com/office/officeart/2005/8/layout/vList2"/>
    <dgm:cxn modelId="{D8F30246-9338-409F-B240-4BC6C4727600}" srcId="{5EB5C22D-9988-443E-BC51-9840F71825A1}" destId="{FB78E499-CFAA-434F-96C1-5AFD0170D2F8}" srcOrd="0" destOrd="0" parTransId="{9196E4EE-98A9-4E79-A64C-9E02FBFF1A21}" sibTransId="{90D2E57B-C85F-41BF-8973-D1507E9E5B4F}"/>
    <dgm:cxn modelId="{755A686E-39D0-45BE-8246-E7CFD0DD1747}" srcId="{FB78E499-CFAA-434F-96C1-5AFD0170D2F8}" destId="{E23CC20D-2BE5-4B9F-AB8E-5414BDDAD013}" srcOrd="0" destOrd="0" parTransId="{F4B12F9B-F749-4118-832B-1A0B836CC678}" sibTransId="{A4219F23-3F1B-4CF0-B4EF-A1D8E468E291}"/>
    <dgm:cxn modelId="{45EA5D82-DC90-46D4-B123-3BADBF203F8E}" type="presOf" srcId="{F855C940-BDEE-4C58-A020-B9CC76F43297}" destId="{A26FD727-CACF-454D-B14A-E4A9FEDE6D9A}" srcOrd="0" destOrd="0" presId="urn:microsoft.com/office/officeart/2005/8/layout/vList2"/>
    <dgm:cxn modelId="{E5E6358C-7DE8-4662-B9B7-26D0D8929D47}" srcId="{5EB5C22D-9988-443E-BC51-9840F71825A1}" destId="{F855C940-BDEE-4C58-A020-B9CC76F43297}" srcOrd="1" destOrd="0" parTransId="{2D0B1F47-40FA-48C5-8DBD-51AF4AC2916D}" sibTransId="{8F694A52-A151-4F69-8EC0-227C835A2B29}"/>
    <dgm:cxn modelId="{64A8C7B4-6DF3-4245-8058-57C0314B7825}" type="presOf" srcId="{FB78E499-CFAA-434F-96C1-5AFD0170D2F8}" destId="{8FCFB5A1-7547-4803-AA14-994F4C314B7F}" srcOrd="0" destOrd="0" presId="urn:microsoft.com/office/officeart/2005/8/layout/vList2"/>
    <dgm:cxn modelId="{DA63C9F6-A5F0-42E5-8430-0CD354E2B477}" type="presOf" srcId="{5EB5C22D-9988-443E-BC51-9840F71825A1}" destId="{9E7883D6-83AD-4D15-BFA6-B448FBEC3A32}" srcOrd="0" destOrd="0" presId="urn:microsoft.com/office/officeart/2005/8/layout/vList2"/>
    <dgm:cxn modelId="{7223B9F7-37E9-4036-99BD-6E3AD22F1931}" type="presOf" srcId="{D18C727A-9239-4B7F-AE04-9E2F390213F8}" destId="{B76EE595-1F9E-4064-98D5-FB10000DA5E9}" srcOrd="0" destOrd="0" presId="urn:microsoft.com/office/officeart/2005/8/layout/vList2"/>
    <dgm:cxn modelId="{44F131FB-8833-4CF3-AC4C-D85341379FEB}" srcId="{F855C940-BDEE-4C58-A020-B9CC76F43297}" destId="{D18C727A-9239-4B7F-AE04-9E2F390213F8}" srcOrd="0" destOrd="0" parTransId="{B83FB904-AE7A-46ED-BC58-3A71CE6D8924}" sibTransId="{401B43F7-24E0-49F2-A570-753F508DE271}"/>
    <dgm:cxn modelId="{33B1B44F-DCC6-40B2-A4A2-E3CCFF1E73DC}" type="presParOf" srcId="{9E7883D6-83AD-4D15-BFA6-B448FBEC3A32}" destId="{8FCFB5A1-7547-4803-AA14-994F4C314B7F}" srcOrd="0" destOrd="0" presId="urn:microsoft.com/office/officeart/2005/8/layout/vList2"/>
    <dgm:cxn modelId="{B16FF09F-B4C7-451C-8728-45EA4B9425DC}" type="presParOf" srcId="{9E7883D6-83AD-4D15-BFA6-B448FBEC3A32}" destId="{DFC23598-76D4-47C9-840D-2DE344CF2878}" srcOrd="1" destOrd="0" presId="urn:microsoft.com/office/officeart/2005/8/layout/vList2"/>
    <dgm:cxn modelId="{82A06CC9-1EAC-4A32-8146-1A6CCC1D85C0}" type="presParOf" srcId="{9E7883D6-83AD-4D15-BFA6-B448FBEC3A32}" destId="{A26FD727-CACF-454D-B14A-E4A9FEDE6D9A}" srcOrd="2" destOrd="0" presId="urn:microsoft.com/office/officeart/2005/8/layout/vList2"/>
    <dgm:cxn modelId="{FA7CAB75-9A9F-45D0-811A-6638BE60857D}" type="presParOf" srcId="{9E7883D6-83AD-4D15-BFA6-B448FBEC3A32}" destId="{B76EE595-1F9E-4064-98D5-FB10000DA5E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40FF24-2821-4B77-81FE-AB75C8534D9F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38D0B44E-25C6-4965-AE9B-81FD3A1A6B49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Inca</a:t>
          </a:r>
        </a:p>
      </dgm:t>
    </dgm:pt>
    <dgm:pt modelId="{750ADE46-B83F-46E0-ADA1-D248771C9E3F}" type="parTrans" cxnId="{55A9AE2D-58C1-4229-9B04-1ED86B23019D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F4C9CFF8-B4D6-4C9A-B266-56668C082860}" type="sibTrans" cxnId="{55A9AE2D-58C1-4229-9B04-1ED86B23019D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7165F04C-92E0-4279-B170-7090BDDF2B91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Sacerdotes e chefes militares </a:t>
          </a:r>
        </a:p>
      </dgm:t>
    </dgm:pt>
    <dgm:pt modelId="{BF161143-9903-40EB-BF83-4435C6170D47}" type="parTrans" cxnId="{C9D4DD0A-7729-41E1-9F22-E7D80DB7EED7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0102B0A4-4948-4B35-9F72-5186932FBC36}" type="sibTrans" cxnId="{C9D4DD0A-7729-41E1-9F22-E7D80DB7EED7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2CE2573-5EF7-4266-88FD-46E805059B4E}">
      <dgm:prSet phldrT="[Texto]"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Camponeses</a:t>
          </a:r>
        </a:p>
      </dgm:t>
    </dgm:pt>
    <dgm:pt modelId="{68F343AC-304D-4838-A391-6511396C106A}" type="parTrans" cxnId="{C6ACFBE7-5B26-44EB-97EE-8C7EC064E7D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8F6F3BA-0635-409F-8521-4DD874EDF71B}" type="sibTrans" cxnId="{C6ACFBE7-5B26-44EB-97EE-8C7EC064E7D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F794FBB-C626-4FEB-8B8F-DB1E9604A818}">
      <dgm:prSet custT="1"/>
      <dgm:spPr/>
      <dgm:t>
        <a:bodyPr/>
        <a:lstStyle/>
        <a:p>
          <a:r>
            <a:rPr lang="pt-BR" sz="2200" dirty="0">
              <a:latin typeface="Roboto" pitchFamily="2" charset="0"/>
              <a:ea typeface="Roboto" pitchFamily="2" charset="0"/>
            </a:rPr>
            <a:t>Artesãos, soldados, projetistas e funcionários públicos</a:t>
          </a:r>
        </a:p>
      </dgm:t>
    </dgm:pt>
    <dgm:pt modelId="{924178FE-E5F1-4319-ABA3-83547B115E12}" type="parTrans" cxnId="{BD1F411C-2BEC-4C52-851C-CA1DD4D708C7}">
      <dgm:prSet/>
      <dgm:spPr/>
      <dgm:t>
        <a:bodyPr/>
        <a:lstStyle/>
        <a:p>
          <a:endParaRPr lang="pt-BR" sz="2200"/>
        </a:p>
      </dgm:t>
    </dgm:pt>
    <dgm:pt modelId="{BD3CF077-9E34-4C74-8F0A-770A813150BC}" type="sibTrans" cxnId="{BD1F411C-2BEC-4C52-851C-CA1DD4D708C7}">
      <dgm:prSet/>
      <dgm:spPr/>
      <dgm:t>
        <a:bodyPr/>
        <a:lstStyle/>
        <a:p>
          <a:endParaRPr lang="pt-BR" sz="2200"/>
        </a:p>
      </dgm:t>
    </dgm:pt>
    <dgm:pt modelId="{01BD382B-A3C9-4849-89AB-76C1A39F68D4}" type="pres">
      <dgm:prSet presAssocID="{4440FF24-2821-4B77-81FE-AB75C8534D9F}" presName="Name0" presStyleCnt="0">
        <dgm:presLayoutVars>
          <dgm:dir/>
          <dgm:animLvl val="lvl"/>
          <dgm:resizeHandles val="exact"/>
        </dgm:presLayoutVars>
      </dgm:prSet>
      <dgm:spPr/>
    </dgm:pt>
    <dgm:pt modelId="{5FA08664-F86F-4422-8F40-B69AF8A8E5CD}" type="pres">
      <dgm:prSet presAssocID="{38D0B44E-25C6-4965-AE9B-81FD3A1A6B49}" presName="Name8" presStyleCnt="0"/>
      <dgm:spPr/>
    </dgm:pt>
    <dgm:pt modelId="{FE9C4EE6-AA17-449F-AFFC-8D7F0D2A9439}" type="pres">
      <dgm:prSet presAssocID="{38D0B44E-25C6-4965-AE9B-81FD3A1A6B49}" presName="level" presStyleLbl="node1" presStyleIdx="0" presStyleCnt="4">
        <dgm:presLayoutVars>
          <dgm:chMax val="1"/>
          <dgm:bulletEnabled val="1"/>
        </dgm:presLayoutVars>
      </dgm:prSet>
      <dgm:spPr/>
    </dgm:pt>
    <dgm:pt modelId="{3E5314B2-DAE1-435A-9FFB-FDFDE39472A5}" type="pres">
      <dgm:prSet presAssocID="{38D0B44E-25C6-4965-AE9B-81FD3A1A6B4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6121A8E-4F76-470B-A90C-EDD6FF30C0DB}" type="pres">
      <dgm:prSet presAssocID="{7165F04C-92E0-4279-B170-7090BDDF2B91}" presName="Name8" presStyleCnt="0"/>
      <dgm:spPr/>
    </dgm:pt>
    <dgm:pt modelId="{13C7D5F2-D7D9-4B3D-8759-5533BC914B22}" type="pres">
      <dgm:prSet presAssocID="{7165F04C-92E0-4279-B170-7090BDDF2B91}" presName="level" presStyleLbl="node1" presStyleIdx="1" presStyleCnt="4">
        <dgm:presLayoutVars>
          <dgm:chMax val="1"/>
          <dgm:bulletEnabled val="1"/>
        </dgm:presLayoutVars>
      </dgm:prSet>
      <dgm:spPr/>
    </dgm:pt>
    <dgm:pt modelId="{6233BA42-29C5-44F3-9EA2-8B4D6C6ED4C2}" type="pres">
      <dgm:prSet presAssocID="{7165F04C-92E0-4279-B170-7090BDDF2B9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DC30E33-874A-4482-946C-C870B2486B02}" type="pres">
      <dgm:prSet presAssocID="{DF794FBB-C626-4FEB-8B8F-DB1E9604A818}" presName="Name8" presStyleCnt="0"/>
      <dgm:spPr/>
    </dgm:pt>
    <dgm:pt modelId="{83C7BF08-1036-4BE3-96C0-416701992E1F}" type="pres">
      <dgm:prSet presAssocID="{DF794FBB-C626-4FEB-8B8F-DB1E9604A818}" presName="level" presStyleLbl="node1" presStyleIdx="2" presStyleCnt="4">
        <dgm:presLayoutVars>
          <dgm:chMax val="1"/>
          <dgm:bulletEnabled val="1"/>
        </dgm:presLayoutVars>
      </dgm:prSet>
      <dgm:spPr/>
    </dgm:pt>
    <dgm:pt modelId="{391DB38E-CB84-40E4-B547-A6E225ECF770}" type="pres">
      <dgm:prSet presAssocID="{DF794FBB-C626-4FEB-8B8F-DB1E9604A81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6665EE6-2CF4-474D-87C7-80230704FDB7}" type="pres">
      <dgm:prSet presAssocID="{D2CE2573-5EF7-4266-88FD-46E805059B4E}" presName="Name8" presStyleCnt="0"/>
      <dgm:spPr/>
    </dgm:pt>
    <dgm:pt modelId="{2A01EC3B-988D-45CC-B5CD-4031A526244A}" type="pres">
      <dgm:prSet presAssocID="{D2CE2573-5EF7-4266-88FD-46E805059B4E}" presName="level" presStyleLbl="node1" presStyleIdx="3" presStyleCnt="4">
        <dgm:presLayoutVars>
          <dgm:chMax val="1"/>
          <dgm:bulletEnabled val="1"/>
        </dgm:presLayoutVars>
      </dgm:prSet>
      <dgm:spPr/>
    </dgm:pt>
    <dgm:pt modelId="{1543D48A-351B-44D1-BFC3-1264839C9AAF}" type="pres">
      <dgm:prSet presAssocID="{D2CE2573-5EF7-4266-88FD-46E805059B4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152C803-B51F-4F69-A5BF-2ADB4BFD9E60}" type="presOf" srcId="{D2CE2573-5EF7-4266-88FD-46E805059B4E}" destId="{2A01EC3B-988D-45CC-B5CD-4031A526244A}" srcOrd="0" destOrd="0" presId="urn:microsoft.com/office/officeart/2005/8/layout/pyramid1"/>
    <dgm:cxn modelId="{12B47506-FF89-4B45-A23D-19E8220E9F49}" type="presOf" srcId="{7165F04C-92E0-4279-B170-7090BDDF2B91}" destId="{6233BA42-29C5-44F3-9EA2-8B4D6C6ED4C2}" srcOrd="1" destOrd="0" presId="urn:microsoft.com/office/officeart/2005/8/layout/pyramid1"/>
    <dgm:cxn modelId="{C9D4DD0A-7729-41E1-9F22-E7D80DB7EED7}" srcId="{4440FF24-2821-4B77-81FE-AB75C8534D9F}" destId="{7165F04C-92E0-4279-B170-7090BDDF2B91}" srcOrd="1" destOrd="0" parTransId="{BF161143-9903-40EB-BF83-4435C6170D47}" sibTransId="{0102B0A4-4948-4B35-9F72-5186932FBC36}"/>
    <dgm:cxn modelId="{C1699A0E-CA31-4DEC-AAA0-CDAE81EFB96D}" type="presOf" srcId="{7165F04C-92E0-4279-B170-7090BDDF2B91}" destId="{13C7D5F2-D7D9-4B3D-8759-5533BC914B22}" srcOrd="0" destOrd="0" presId="urn:microsoft.com/office/officeart/2005/8/layout/pyramid1"/>
    <dgm:cxn modelId="{BD1F411C-2BEC-4C52-851C-CA1DD4D708C7}" srcId="{4440FF24-2821-4B77-81FE-AB75C8534D9F}" destId="{DF794FBB-C626-4FEB-8B8F-DB1E9604A818}" srcOrd="2" destOrd="0" parTransId="{924178FE-E5F1-4319-ABA3-83547B115E12}" sibTransId="{BD3CF077-9E34-4C74-8F0A-770A813150BC}"/>
    <dgm:cxn modelId="{55A9AE2D-58C1-4229-9B04-1ED86B23019D}" srcId="{4440FF24-2821-4B77-81FE-AB75C8534D9F}" destId="{38D0B44E-25C6-4965-AE9B-81FD3A1A6B49}" srcOrd="0" destOrd="0" parTransId="{750ADE46-B83F-46E0-ADA1-D248771C9E3F}" sibTransId="{F4C9CFF8-B4D6-4C9A-B266-56668C082860}"/>
    <dgm:cxn modelId="{752EE83C-503C-47C3-8069-AFB50D3A12CF}" type="presOf" srcId="{4440FF24-2821-4B77-81FE-AB75C8534D9F}" destId="{01BD382B-A3C9-4849-89AB-76C1A39F68D4}" srcOrd="0" destOrd="0" presId="urn:microsoft.com/office/officeart/2005/8/layout/pyramid1"/>
    <dgm:cxn modelId="{A85EFD85-C7A8-4819-B793-7E9A1B142F47}" type="presOf" srcId="{38D0B44E-25C6-4965-AE9B-81FD3A1A6B49}" destId="{3E5314B2-DAE1-435A-9FFB-FDFDE39472A5}" srcOrd="1" destOrd="0" presId="urn:microsoft.com/office/officeart/2005/8/layout/pyramid1"/>
    <dgm:cxn modelId="{8296C29C-1B96-4A06-A68D-6AE89F5A8296}" type="presOf" srcId="{38D0B44E-25C6-4965-AE9B-81FD3A1A6B49}" destId="{FE9C4EE6-AA17-449F-AFFC-8D7F0D2A9439}" srcOrd="0" destOrd="0" presId="urn:microsoft.com/office/officeart/2005/8/layout/pyramid1"/>
    <dgm:cxn modelId="{B1BF4FCC-29B4-47CA-8E62-895D2BEDED5F}" type="presOf" srcId="{DF794FBB-C626-4FEB-8B8F-DB1E9604A818}" destId="{83C7BF08-1036-4BE3-96C0-416701992E1F}" srcOrd="0" destOrd="0" presId="urn:microsoft.com/office/officeart/2005/8/layout/pyramid1"/>
    <dgm:cxn modelId="{6A08BBD8-8BE1-4F97-9FEE-A7AFB465E0E7}" type="presOf" srcId="{D2CE2573-5EF7-4266-88FD-46E805059B4E}" destId="{1543D48A-351B-44D1-BFC3-1264839C9AAF}" srcOrd="1" destOrd="0" presId="urn:microsoft.com/office/officeart/2005/8/layout/pyramid1"/>
    <dgm:cxn modelId="{738154E0-C62C-4225-BB45-05D46F19AA7D}" type="presOf" srcId="{DF794FBB-C626-4FEB-8B8F-DB1E9604A818}" destId="{391DB38E-CB84-40E4-B547-A6E225ECF770}" srcOrd="1" destOrd="0" presId="urn:microsoft.com/office/officeart/2005/8/layout/pyramid1"/>
    <dgm:cxn modelId="{C6ACFBE7-5B26-44EB-97EE-8C7EC064E7D0}" srcId="{4440FF24-2821-4B77-81FE-AB75C8534D9F}" destId="{D2CE2573-5EF7-4266-88FD-46E805059B4E}" srcOrd="3" destOrd="0" parTransId="{68F343AC-304D-4838-A391-6511396C106A}" sibTransId="{58F6F3BA-0635-409F-8521-4DD874EDF71B}"/>
    <dgm:cxn modelId="{716FF974-0203-42E6-BF29-204DC7DF9F38}" type="presParOf" srcId="{01BD382B-A3C9-4849-89AB-76C1A39F68D4}" destId="{5FA08664-F86F-4422-8F40-B69AF8A8E5CD}" srcOrd="0" destOrd="0" presId="urn:microsoft.com/office/officeart/2005/8/layout/pyramid1"/>
    <dgm:cxn modelId="{243BDE49-63C6-440E-A6FE-D22F4F4E4126}" type="presParOf" srcId="{5FA08664-F86F-4422-8F40-B69AF8A8E5CD}" destId="{FE9C4EE6-AA17-449F-AFFC-8D7F0D2A9439}" srcOrd="0" destOrd="0" presId="urn:microsoft.com/office/officeart/2005/8/layout/pyramid1"/>
    <dgm:cxn modelId="{FB371229-FC13-40CC-ABDE-11FCFA716C48}" type="presParOf" srcId="{5FA08664-F86F-4422-8F40-B69AF8A8E5CD}" destId="{3E5314B2-DAE1-435A-9FFB-FDFDE39472A5}" srcOrd="1" destOrd="0" presId="urn:microsoft.com/office/officeart/2005/8/layout/pyramid1"/>
    <dgm:cxn modelId="{8D6649FA-E41C-49E7-BCA2-700EDD0699E6}" type="presParOf" srcId="{01BD382B-A3C9-4849-89AB-76C1A39F68D4}" destId="{96121A8E-4F76-470B-A90C-EDD6FF30C0DB}" srcOrd="1" destOrd="0" presId="urn:microsoft.com/office/officeart/2005/8/layout/pyramid1"/>
    <dgm:cxn modelId="{CF37773E-7DFD-40F1-90E8-A5E1114D800A}" type="presParOf" srcId="{96121A8E-4F76-470B-A90C-EDD6FF30C0DB}" destId="{13C7D5F2-D7D9-4B3D-8759-5533BC914B22}" srcOrd="0" destOrd="0" presId="urn:microsoft.com/office/officeart/2005/8/layout/pyramid1"/>
    <dgm:cxn modelId="{11EAF741-631F-4C9A-9778-B68040F796A3}" type="presParOf" srcId="{96121A8E-4F76-470B-A90C-EDD6FF30C0DB}" destId="{6233BA42-29C5-44F3-9EA2-8B4D6C6ED4C2}" srcOrd="1" destOrd="0" presId="urn:microsoft.com/office/officeart/2005/8/layout/pyramid1"/>
    <dgm:cxn modelId="{4FAF35A5-D42E-457A-951F-022347EF9CED}" type="presParOf" srcId="{01BD382B-A3C9-4849-89AB-76C1A39F68D4}" destId="{1DC30E33-874A-4482-946C-C870B2486B02}" srcOrd="2" destOrd="0" presId="urn:microsoft.com/office/officeart/2005/8/layout/pyramid1"/>
    <dgm:cxn modelId="{CA3D6312-1093-4D09-8776-871C951AC1BC}" type="presParOf" srcId="{1DC30E33-874A-4482-946C-C870B2486B02}" destId="{83C7BF08-1036-4BE3-96C0-416701992E1F}" srcOrd="0" destOrd="0" presId="urn:microsoft.com/office/officeart/2005/8/layout/pyramid1"/>
    <dgm:cxn modelId="{329C969A-30A3-4E94-B8CD-CBCAE6D09E0A}" type="presParOf" srcId="{1DC30E33-874A-4482-946C-C870B2486B02}" destId="{391DB38E-CB84-40E4-B547-A6E225ECF770}" srcOrd="1" destOrd="0" presId="urn:microsoft.com/office/officeart/2005/8/layout/pyramid1"/>
    <dgm:cxn modelId="{B06104F0-25A3-46E7-A0DC-3960201B14DA}" type="presParOf" srcId="{01BD382B-A3C9-4849-89AB-76C1A39F68D4}" destId="{86665EE6-2CF4-474D-87C7-80230704FDB7}" srcOrd="3" destOrd="0" presId="urn:microsoft.com/office/officeart/2005/8/layout/pyramid1"/>
    <dgm:cxn modelId="{1BD50937-A49C-4ED8-ABBF-D9702E0BC4EA}" type="presParOf" srcId="{86665EE6-2CF4-474D-87C7-80230704FDB7}" destId="{2A01EC3B-988D-45CC-B5CD-4031A526244A}" srcOrd="0" destOrd="0" presId="urn:microsoft.com/office/officeart/2005/8/layout/pyramid1"/>
    <dgm:cxn modelId="{99AD161D-5EED-442B-B2D7-82F1BEDADA58}" type="presParOf" srcId="{86665EE6-2CF4-474D-87C7-80230704FDB7}" destId="{1543D48A-351B-44D1-BFC3-1264839C9A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E33D0D-A524-4D5F-A5CB-24BC1A1FB3F1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CAE3CDDC-6CB6-47C2-BC8E-49EE327C03B1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Em 1500, a população tupi era de 1 milhão de pessoas. </a:t>
          </a:r>
        </a:p>
      </dgm:t>
    </dgm:pt>
    <dgm:pt modelId="{64A093D1-61A1-4A90-9DA9-6535D1939019}" type="parTrans" cxnId="{405EC6C1-7C17-46C9-B404-E8580C29D34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3D8DE3D2-FB70-4250-85AB-D75181805450}" type="sibTrans" cxnId="{405EC6C1-7C17-46C9-B404-E8580C29D342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2812B832-DCBD-41B7-BC98-022A4638880E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Origem comum dos povos tupis: a atual Floresta Amazônica.</a:t>
          </a:r>
        </a:p>
      </dgm:t>
    </dgm:pt>
    <dgm:pt modelId="{11BA9FF3-E0E4-4A5D-BB9B-5F6E45FA882C}" type="parTrans" cxnId="{A1F02CF2-79E8-499F-99F0-921FF9B0874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BE620ED-3560-465A-B651-1D106A1EF0CB}" type="sibTrans" cxnId="{A1F02CF2-79E8-499F-99F0-921FF9B0874A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D290A509-238B-46C8-A120-1CACE6632DAA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Por volta de 500 a.C., eles começaram a se expandir. </a:t>
          </a:r>
        </a:p>
      </dgm:t>
    </dgm:pt>
    <dgm:pt modelId="{951DB9BF-FD5B-458E-A120-B6E679802799}" type="parTrans" cxnId="{78A0BD86-583C-42DB-B617-1774B4C32DF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C2294E71-0231-4923-B061-0408FDD04C96}" type="sibTrans" cxnId="{78A0BD86-583C-42DB-B617-1774B4C32DF0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10BD6627-3287-4A7E-BA77-A37FE1DE3610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Também obtinham alimento por meio da caça e da pesca. </a:t>
          </a:r>
        </a:p>
      </dgm:t>
    </dgm:pt>
    <dgm:pt modelId="{2A1F43EC-0486-4E7F-A420-0D3CD25024F8}" type="parTrans" cxnId="{BE41FB6E-8EA3-4AF8-8CB3-9202D8E987E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CE36532-4CEE-4105-B5FC-BD23295B1E7B}" type="sibTrans" cxnId="{BE41FB6E-8EA3-4AF8-8CB3-9202D8E987E4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41E4E5F-EAE5-44DD-9D28-07C0DE45C38A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Praticavam a agricultura, com destaque para o cultivo da mandioca. </a:t>
          </a:r>
        </a:p>
      </dgm:t>
    </dgm:pt>
    <dgm:pt modelId="{3A511BB1-FF46-4D3E-946C-9594B39A08E6}" type="parTrans" cxnId="{1E5CFAE1-00C0-42E8-A7C3-3C8D0F323B3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4AB8536B-0370-4140-992E-27984E1D5F0C}" type="sibTrans" cxnId="{1E5CFAE1-00C0-42E8-A7C3-3C8D0F323B37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8E44D91B-2A3D-4845-9DFE-91034BAF6619}">
      <dgm:prSet phldrT="[Texto]" custT="1"/>
      <dgm:spPr/>
      <dgm:t>
        <a:bodyPr/>
        <a:lstStyle/>
        <a:p>
          <a:r>
            <a:rPr lang="pt-BR" sz="2500" dirty="0">
              <a:latin typeface="Roboto" pitchFamily="2" charset="0"/>
              <a:ea typeface="Roboto" pitchFamily="2" charset="0"/>
            </a:rPr>
            <a:t>Entre os tupis que habitavam o litoral estavam: os tupinambás. </a:t>
          </a:r>
        </a:p>
      </dgm:t>
    </dgm:pt>
    <dgm:pt modelId="{4CB4E10C-10E8-401E-B92E-089B6ECA7D5A}" type="parTrans" cxnId="{BB98E8C3-7869-4FA0-90B8-A1085E953A1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011A7FAA-05E2-49B3-8992-A2E2B51E33FD}" type="sibTrans" cxnId="{BB98E8C3-7869-4FA0-90B8-A1085E953A18}">
      <dgm:prSet/>
      <dgm:spPr/>
      <dgm:t>
        <a:bodyPr/>
        <a:lstStyle/>
        <a:p>
          <a:endParaRPr lang="pt-BR" sz="2500">
            <a:latin typeface="Roboto" pitchFamily="2" charset="0"/>
            <a:ea typeface="Roboto" pitchFamily="2" charset="0"/>
          </a:endParaRPr>
        </a:p>
      </dgm:t>
    </dgm:pt>
    <dgm:pt modelId="{687509C9-48BD-40B0-BB69-2AC1EA0A2605}" type="pres">
      <dgm:prSet presAssocID="{29E33D0D-A524-4D5F-A5CB-24BC1A1FB3F1}" presName="Name0" presStyleCnt="0">
        <dgm:presLayoutVars>
          <dgm:dir/>
          <dgm:resizeHandles/>
        </dgm:presLayoutVars>
      </dgm:prSet>
      <dgm:spPr/>
    </dgm:pt>
    <dgm:pt modelId="{D14CB3C2-1390-40A9-9079-F98CCD33FD59}" type="pres">
      <dgm:prSet presAssocID="{CAE3CDDC-6CB6-47C2-BC8E-49EE327C03B1}" presName="compNode" presStyleCnt="0"/>
      <dgm:spPr/>
    </dgm:pt>
    <dgm:pt modelId="{9EB31ED5-7A51-4C2A-8778-0541492B7690}" type="pres">
      <dgm:prSet presAssocID="{CAE3CDDC-6CB6-47C2-BC8E-49EE327C03B1}" presName="dummyConnPt" presStyleCnt="0"/>
      <dgm:spPr/>
    </dgm:pt>
    <dgm:pt modelId="{463E600F-AB81-4D2E-9564-6E12C8A9EAB5}" type="pres">
      <dgm:prSet presAssocID="{CAE3CDDC-6CB6-47C2-BC8E-49EE327C03B1}" presName="node" presStyleLbl="node1" presStyleIdx="0" presStyleCnt="6" custScaleX="138356">
        <dgm:presLayoutVars>
          <dgm:bulletEnabled val="1"/>
        </dgm:presLayoutVars>
      </dgm:prSet>
      <dgm:spPr/>
    </dgm:pt>
    <dgm:pt modelId="{02D198B9-BA8E-4D6D-B1DC-0201E660CA50}" type="pres">
      <dgm:prSet presAssocID="{3D8DE3D2-FB70-4250-85AB-D75181805450}" presName="sibTrans" presStyleLbl="bgSibTrans2D1" presStyleIdx="0" presStyleCnt="5"/>
      <dgm:spPr/>
    </dgm:pt>
    <dgm:pt modelId="{C3C62507-D5DA-41D6-83F9-6E08B2992DF9}" type="pres">
      <dgm:prSet presAssocID="{2812B832-DCBD-41B7-BC98-022A4638880E}" presName="compNode" presStyleCnt="0"/>
      <dgm:spPr/>
    </dgm:pt>
    <dgm:pt modelId="{E49770BF-242B-470C-9723-B3AE239D6461}" type="pres">
      <dgm:prSet presAssocID="{2812B832-DCBD-41B7-BC98-022A4638880E}" presName="dummyConnPt" presStyleCnt="0"/>
      <dgm:spPr/>
    </dgm:pt>
    <dgm:pt modelId="{D0632347-1880-4B3C-82EB-3B64102C61BC}" type="pres">
      <dgm:prSet presAssocID="{2812B832-DCBD-41B7-BC98-022A4638880E}" presName="node" presStyleLbl="node1" presStyleIdx="1" presStyleCnt="6" custScaleX="138356">
        <dgm:presLayoutVars>
          <dgm:bulletEnabled val="1"/>
        </dgm:presLayoutVars>
      </dgm:prSet>
      <dgm:spPr/>
    </dgm:pt>
    <dgm:pt modelId="{18E02A32-6E07-4F9D-BA55-7DA07EB6FB76}" type="pres">
      <dgm:prSet presAssocID="{0BE620ED-3560-465A-B651-1D106A1EF0CB}" presName="sibTrans" presStyleLbl="bgSibTrans2D1" presStyleIdx="1" presStyleCnt="5"/>
      <dgm:spPr/>
    </dgm:pt>
    <dgm:pt modelId="{3FD9BA5B-DE35-4F59-8B4E-3E0FD9A7211F}" type="pres">
      <dgm:prSet presAssocID="{D290A509-238B-46C8-A120-1CACE6632DAA}" presName="compNode" presStyleCnt="0"/>
      <dgm:spPr/>
    </dgm:pt>
    <dgm:pt modelId="{EC26D240-2A8E-45CA-99E8-CA7B2DB3E6F7}" type="pres">
      <dgm:prSet presAssocID="{D290A509-238B-46C8-A120-1CACE6632DAA}" presName="dummyConnPt" presStyleCnt="0"/>
      <dgm:spPr/>
    </dgm:pt>
    <dgm:pt modelId="{98AB85C2-D2FB-42B6-B640-3CD42F10CE05}" type="pres">
      <dgm:prSet presAssocID="{D290A509-238B-46C8-A120-1CACE6632DAA}" presName="node" presStyleLbl="node1" presStyleIdx="2" presStyleCnt="6" custScaleX="138356">
        <dgm:presLayoutVars>
          <dgm:bulletEnabled val="1"/>
        </dgm:presLayoutVars>
      </dgm:prSet>
      <dgm:spPr/>
    </dgm:pt>
    <dgm:pt modelId="{8FE8937E-525C-41D9-B547-90702766BBB4}" type="pres">
      <dgm:prSet presAssocID="{C2294E71-0231-4923-B061-0408FDD04C96}" presName="sibTrans" presStyleLbl="bgSibTrans2D1" presStyleIdx="2" presStyleCnt="5"/>
      <dgm:spPr/>
    </dgm:pt>
    <dgm:pt modelId="{A44BCED4-37D7-432F-99BF-6A56EFF9449E}" type="pres">
      <dgm:prSet presAssocID="{10BD6627-3287-4A7E-BA77-A37FE1DE3610}" presName="compNode" presStyleCnt="0"/>
      <dgm:spPr/>
    </dgm:pt>
    <dgm:pt modelId="{785EA7F5-3D7E-46A0-9346-2B4A19CCFC29}" type="pres">
      <dgm:prSet presAssocID="{10BD6627-3287-4A7E-BA77-A37FE1DE3610}" presName="dummyConnPt" presStyleCnt="0"/>
      <dgm:spPr/>
    </dgm:pt>
    <dgm:pt modelId="{9A68A88B-FA0E-4D3C-A44C-064CC680B199}" type="pres">
      <dgm:prSet presAssocID="{10BD6627-3287-4A7E-BA77-A37FE1DE3610}" presName="node" presStyleLbl="node1" presStyleIdx="3" presStyleCnt="6" custScaleX="138356">
        <dgm:presLayoutVars>
          <dgm:bulletEnabled val="1"/>
        </dgm:presLayoutVars>
      </dgm:prSet>
      <dgm:spPr/>
    </dgm:pt>
    <dgm:pt modelId="{F94D9B7A-E4F5-456D-B712-0B16D3DBF96E}" type="pres">
      <dgm:prSet presAssocID="{8CE36532-4CEE-4105-B5FC-BD23295B1E7B}" presName="sibTrans" presStyleLbl="bgSibTrans2D1" presStyleIdx="3" presStyleCnt="5"/>
      <dgm:spPr/>
    </dgm:pt>
    <dgm:pt modelId="{86D81BB7-2957-4A83-8F70-8EBE812AB7F5}" type="pres">
      <dgm:prSet presAssocID="{641E4E5F-EAE5-44DD-9D28-07C0DE45C38A}" presName="compNode" presStyleCnt="0"/>
      <dgm:spPr/>
    </dgm:pt>
    <dgm:pt modelId="{1AFEA84B-CD42-4312-8A9F-7BE04C9D4297}" type="pres">
      <dgm:prSet presAssocID="{641E4E5F-EAE5-44DD-9D28-07C0DE45C38A}" presName="dummyConnPt" presStyleCnt="0"/>
      <dgm:spPr/>
    </dgm:pt>
    <dgm:pt modelId="{85E70C41-AD0F-4DC7-858F-6AD7B8316865}" type="pres">
      <dgm:prSet presAssocID="{641E4E5F-EAE5-44DD-9D28-07C0DE45C38A}" presName="node" presStyleLbl="node1" presStyleIdx="4" presStyleCnt="6" custScaleX="138356">
        <dgm:presLayoutVars>
          <dgm:bulletEnabled val="1"/>
        </dgm:presLayoutVars>
      </dgm:prSet>
      <dgm:spPr/>
    </dgm:pt>
    <dgm:pt modelId="{AD0D4519-BD03-439C-B424-D1846ED2DF18}" type="pres">
      <dgm:prSet presAssocID="{4AB8536B-0370-4140-992E-27984E1D5F0C}" presName="sibTrans" presStyleLbl="bgSibTrans2D1" presStyleIdx="4" presStyleCnt="5"/>
      <dgm:spPr/>
    </dgm:pt>
    <dgm:pt modelId="{4A9D53BC-C98B-4856-B860-C2D2C1CA1B47}" type="pres">
      <dgm:prSet presAssocID="{8E44D91B-2A3D-4845-9DFE-91034BAF6619}" presName="compNode" presStyleCnt="0"/>
      <dgm:spPr/>
    </dgm:pt>
    <dgm:pt modelId="{0945B591-2585-4E75-AC9D-DE4390F8CFD4}" type="pres">
      <dgm:prSet presAssocID="{8E44D91B-2A3D-4845-9DFE-91034BAF6619}" presName="dummyConnPt" presStyleCnt="0"/>
      <dgm:spPr/>
    </dgm:pt>
    <dgm:pt modelId="{D9574468-2382-4022-937B-5D8B9D6A0856}" type="pres">
      <dgm:prSet presAssocID="{8E44D91B-2A3D-4845-9DFE-91034BAF6619}" presName="node" presStyleLbl="node1" presStyleIdx="5" presStyleCnt="6" custScaleX="138356">
        <dgm:presLayoutVars>
          <dgm:bulletEnabled val="1"/>
        </dgm:presLayoutVars>
      </dgm:prSet>
      <dgm:spPr/>
    </dgm:pt>
  </dgm:ptLst>
  <dgm:cxnLst>
    <dgm:cxn modelId="{815B5216-A9A4-4776-9FC6-DF5E87CE7BB9}" type="presOf" srcId="{4AB8536B-0370-4140-992E-27984E1D5F0C}" destId="{AD0D4519-BD03-439C-B424-D1846ED2DF18}" srcOrd="0" destOrd="0" presId="urn:microsoft.com/office/officeart/2005/8/layout/bProcess4"/>
    <dgm:cxn modelId="{74504D33-E3FC-40BC-8215-4975D2FE1979}" type="presOf" srcId="{8E44D91B-2A3D-4845-9DFE-91034BAF6619}" destId="{D9574468-2382-4022-937B-5D8B9D6A0856}" srcOrd="0" destOrd="0" presId="urn:microsoft.com/office/officeart/2005/8/layout/bProcess4"/>
    <dgm:cxn modelId="{87656E45-8236-4182-977E-C493943A2352}" type="presOf" srcId="{10BD6627-3287-4A7E-BA77-A37FE1DE3610}" destId="{9A68A88B-FA0E-4D3C-A44C-064CC680B199}" srcOrd="0" destOrd="0" presId="urn:microsoft.com/office/officeart/2005/8/layout/bProcess4"/>
    <dgm:cxn modelId="{3194426A-B09A-49EF-9B73-030E45C5A936}" type="presOf" srcId="{29E33D0D-A524-4D5F-A5CB-24BC1A1FB3F1}" destId="{687509C9-48BD-40B0-BB69-2AC1EA0A2605}" srcOrd="0" destOrd="0" presId="urn:microsoft.com/office/officeart/2005/8/layout/bProcess4"/>
    <dgm:cxn modelId="{BE41FB6E-8EA3-4AF8-8CB3-9202D8E987E4}" srcId="{29E33D0D-A524-4D5F-A5CB-24BC1A1FB3F1}" destId="{10BD6627-3287-4A7E-BA77-A37FE1DE3610}" srcOrd="3" destOrd="0" parTransId="{2A1F43EC-0486-4E7F-A420-0D3CD25024F8}" sibTransId="{8CE36532-4CEE-4105-B5FC-BD23295B1E7B}"/>
    <dgm:cxn modelId="{2720A854-38AC-4BC3-9B9C-E8DBE3150652}" type="presOf" srcId="{2812B832-DCBD-41B7-BC98-022A4638880E}" destId="{D0632347-1880-4B3C-82EB-3B64102C61BC}" srcOrd="0" destOrd="0" presId="urn:microsoft.com/office/officeart/2005/8/layout/bProcess4"/>
    <dgm:cxn modelId="{9F37F457-0C8D-4C9A-A075-FC62CF27FED4}" type="presOf" srcId="{0BE620ED-3560-465A-B651-1D106A1EF0CB}" destId="{18E02A32-6E07-4F9D-BA55-7DA07EB6FB76}" srcOrd="0" destOrd="0" presId="urn:microsoft.com/office/officeart/2005/8/layout/bProcess4"/>
    <dgm:cxn modelId="{F404085A-9F5D-41C1-8C8B-A4A4AA4A07B2}" type="presOf" srcId="{3D8DE3D2-FB70-4250-85AB-D75181805450}" destId="{02D198B9-BA8E-4D6D-B1DC-0201E660CA50}" srcOrd="0" destOrd="0" presId="urn:microsoft.com/office/officeart/2005/8/layout/bProcess4"/>
    <dgm:cxn modelId="{78A0BD86-583C-42DB-B617-1774B4C32DF0}" srcId="{29E33D0D-A524-4D5F-A5CB-24BC1A1FB3F1}" destId="{D290A509-238B-46C8-A120-1CACE6632DAA}" srcOrd="2" destOrd="0" parTransId="{951DB9BF-FD5B-458E-A120-B6E679802799}" sibTransId="{C2294E71-0231-4923-B061-0408FDD04C96}"/>
    <dgm:cxn modelId="{53CC8DA2-402D-4B53-B150-FA8ABE65FC9E}" type="presOf" srcId="{641E4E5F-EAE5-44DD-9D28-07C0DE45C38A}" destId="{85E70C41-AD0F-4DC7-858F-6AD7B8316865}" srcOrd="0" destOrd="0" presId="urn:microsoft.com/office/officeart/2005/8/layout/bProcess4"/>
    <dgm:cxn modelId="{05306EB0-006B-4C26-B41C-5C17133E8861}" type="presOf" srcId="{D290A509-238B-46C8-A120-1CACE6632DAA}" destId="{98AB85C2-D2FB-42B6-B640-3CD42F10CE05}" srcOrd="0" destOrd="0" presId="urn:microsoft.com/office/officeart/2005/8/layout/bProcess4"/>
    <dgm:cxn modelId="{5890E2B3-3C7C-4464-A510-3B03EAE713ED}" type="presOf" srcId="{CAE3CDDC-6CB6-47C2-BC8E-49EE327C03B1}" destId="{463E600F-AB81-4D2E-9564-6E12C8A9EAB5}" srcOrd="0" destOrd="0" presId="urn:microsoft.com/office/officeart/2005/8/layout/bProcess4"/>
    <dgm:cxn modelId="{405EC6C1-7C17-46C9-B404-E8580C29D342}" srcId="{29E33D0D-A524-4D5F-A5CB-24BC1A1FB3F1}" destId="{CAE3CDDC-6CB6-47C2-BC8E-49EE327C03B1}" srcOrd="0" destOrd="0" parTransId="{64A093D1-61A1-4A90-9DA9-6535D1939019}" sibTransId="{3D8DE3D2-FB70-4250-85AB-D75181805450}"/>
    <dgm:cxn modelId="{BB98E8C3-7869-4FA0-90B8-A1085E953A18}" srcId="{29E33D0D-A524-4D5F-A5CB-24BC1A1FB3F1}" destId="{8E44D91B-2A3D-4845-9DFE-91034BAF6619}" srcOrd="5" destOrd="0" parTransId="{4CB4E10C-10E8-401E-B92E-089B6ECA7D5A}" sibTransId="{011A7FAA-05E2-49B3-8992-A2E2B51E33FD}"/>
    <dgm:cxn modelId="{666020C8-6431-4F7D-9AE9-C92E87797DE5}" type="presOf" srcId="{C2294E71-0231-4923-B061-0408FDD04C96}" destId="{8FE8937E-525C-41D9-B547-90702766BBB4}" srcOrd="0" destOrd="0" presId="urn:microsoft.com/office/officeart/2005/8/layout/bProcess4"/>
    <dgm:cxn modelId="{1E5CFAE1-00C0-42E8-A7C3-3C8D0F323B37}" srcId="{29E33D0D-A524-4D5F-A5CB-24BC1A1FB3F1}" destId="{641E4E5F-EAE5-44DD-9D28-07C0DE45C38A}" srcOrd="4" destOrd="0" parTransId="{3A511BB1-FF46-4D3E-946C-9594B39A08E6}" sibTransId="{4AB8536B-0370-4140-992E-27984E1D5F0C}"/>
    <dgm:cxn modelId="{AC35A9F1-8597-474D-A0D4-B5CAC6327388}" type="presOf" srcId="{8CE36532-4CEE-4105-B5FC-BD23295B1E7B}" destId="{F94D9B7A-E4F5-456D-B712-0B16D3DBF96E}" srcOrd="0" destOrd="0" presId="urn:microsoft.com/office/officeart/2005/8/layout/bProcess4"/>
    <dgm:cxn modelId="{A1F02CF2-79E8-499F-99F0-921FF9B0874A}" srcId="{29E33D0D-A524-4D5F-A5CB-24BC1A1FB3F1}" destId="{2812B832-DCBD-41B7-BC98-022A4638880E}" srcOrd="1" destOrd="0" parTransId="{11BA9FF3-E0E4-4A5D-BB9B-5F6E45FA882C}" sibTransId="{0BE620ED-3560-465A-B651-1D106A1EF0CB}"/>
    <dgm:cxn modelId="{6CBF7299-D0B9-4D96-90A8-225A22C59739}" type="presParOf" srcId="{687509C9-48BD-40B0-BB69-2AC1EA0A2605}" destId="{D14CB3C2-1390-40A9-9079-F98CCD33FD59}" srcOrd="0" destOrd="0" presId="urn:microsoft.com/office/officeart/2005/8/layout/bProcess4"/>
    <dgm:cxn modelId="{16830D83-1CE1-4CD2-A785-24FB8CB647D1}" type="presParOf" srcId="{D14CB3C2-1390-40A9-9079-F98CCD33FD59}" destId="{9EB31ED5-7A51-4C2A-8778-0541492B7690}" srcOrd="0" destOrd="0" presId="urn:microsoft.com/office/officeart/2005/8/layout/bProcess4"/>
    <dgm:cxn modelId="{FEB02307-EC2D-43F4-80C9-0E6FA068FC5A}" type="presParOf" srcId="{D14CB3C2-1390-40A9-9079-F98CCD33FD59}" destId="{463E600F-AB81-4D2E-9564-6E12C8A9EAB5}" srcOrd="1" destOrd="0" presId="urn:microsoft.com/office/officeart/2005/8/layout/bProcess4"/>
    <dgm:cxn modelId="{DE769A23-7265-4D95-B1FB-DB145C504B67}" type="presParOf" srcId="{687509C9-48BD-40B0-BB69-2AC1EA0A2605}" destId="{02D198B9-BA8E-4D6D-B1DC-0201E660CA50}" srcOrd="1" destOrd="0" presId="urn:microsoft.com/office/officeart/2005/8/layout/bProcess4"/>
    <dgm:cxn modelId="{48F42A5A-A074-47D8-A38B-22233E8150C6}" type="presParOf" srcId="{687509C9-48BD-40B0-BB69-2AC1EA0A2605}" destId="{C3C62507-D5DA-41D6-83F9-6E08B2992DF9}" srcOrd="2" destOrd="0" presId="urn:microsoft.com/office/officeart/2005/8/layout/bProcess4"/>
    <dgm:cxn modelId="{199A7924-C945-4DD5-B77C-059D9824B66F}" type="presParOf" srcId="{C3C62507-D5DA-41D6-83F9-6E08B2992DF9}" destId="{E49770BF-242B-470C-9723-B3AE239D6461}" srcOrd="0" destOrd="0" presId="urn:microsoft.com/office/officeart/2005/8/layout/bProcess4"/>
    <dgm:cxn modelId="{2DCFEFD2-DB0C-462B-9C01-29735B4B11C3}" type="presParOf" srcId="{C3C62507-D5DA-41D6-83F9-6E08B2992DF9}" destId="{D0632347-1880-4B3C-82EB-3B64102C61BC}" srcOrd="1" destOrd="0" presId="urn:microsoft.com/office/officeart/2005/8/layout/bProcess4"/>
    <dgm:cxn modelId="{F0261039-6480-45CB-A4A6-56619C59AFCD}" type="presParOf" srcId="{687509C9-48BD-40B0-BB69-2AC1EA0A2605}" destId="{18E02A32-6E07-4F9D-BA55-7DA07EB6FB76}" srcOrd="3" destOrd="0" presId="urn:microsoft.com/office/officeart/2005/8/layout/bProcess4"/>
    <dgm:cxn modelId="{4DC69CA7-A323-4C03-8338-C7D8B4163DDA}" type="presParOf" srcId="{687509C9-48BD-40B0-BB69-2AC1EA0A2605}" destId="{3FD9BA5B-DE35-4F59-8B4E-3E0FD9A7211F}" srcOrd="4" destOrd="0" presId="urn:microsoft.com/office/officeart/2005/8/layout/bProcess4"/>
    <dgm:cxn modelId="{4FAE2A50-0713-4B8F-AA44-7C6AD6E19EA5}" type="presParOf" srcId="{3FD9BA5B-DE35-4F59-8B4E-3E0FD9A7211F}" destId="{EC26D240-2A8E-45CA-99E8-CA7B2DB3E6F7}" srcOrd="0" destOrd="0" presId="urn:microsoft.com/office/officeart/2005/8/layout/bProcess4"/>
    <dgm:cxn modelId="{AD5765A2-52A0-4495-9081-23DFD1CEADD1}" type="presParOf" srcId="{3FD9BA5B-DE35-4F59-8B4E-3E0FD9A7211F}" destId="{98AB85C2-D2FB-42B6-B640-3CD42F10CE05}" srcOrd="1" destOrd="0" presId="urn:microsoft.com/office/officeart/2005/8/layout/bProcess4"/>
    <dgm:cxn modelId="{E08D05F2-6508-4EFE-8C99-1D425D6D1661}" type="presParOf" srcId="{687509C9-48BD-40B0-BB69-2AC1EA0A2605}" destId="{8FE8937E-525C-41D9-B547-90702766BBB4}" srcOrd="5" destOrd="0" presId="urn:microsoft.com/office/officeart/2005/8/layout/bProcess4"/>
    <dgm:cxn modelId="{6779B53D-FD5B-419B-B4DC-867A8F270370}" type="presParOf" srcId="{687509C9-48BD-40B0-BB69-2AC1EA0A2605}" destId="{A44BCED4-37D7-432F-99BF-6A56EFF9449E}" srcOrd="6" destOrd="0" presId="urn:microsoft.com/office/officeart/2005/8/layout/bProcess4"/>
    <dgm:cxn modelId="{43E659E3-09B5-4924-8B12-F03C5DB52611}" type="presParOf" srcId="{A44BCED4-37D7-432F-99BF-6A56EFF9449E}" destId="{785EA7F5-3D7E-46A0-9346-2B4A19CCFC29}" srcOrd="0" destOrd="0" presId="urn:microsoft.com/office/officeart/2005/8/layout/bProcess4"/>
    <dgm:cxn modelId="{615ADCCF-01C1-40A5-9935-3BF2963B324D}" type="presParOf" srcId="{A44BCED4-37D7-432F-99BF-6A56EFF9449E}" destId="{9A68A88B-FA0E-4D3C-A44C-064CC680B199}" srcOrd="1" destOrd="0" presId="urn:microsoft.com/office/officeart/2005/8/layout/bProcess4"/>
    <dgm:cxn modelId="{CDFB29FE-5C75-4806-A1EC-4138A44DADDE}" type="presParOf" srcId="{687509C9-48BD-40B0-BB69-2AC1EA0A2605}" destId="{F94D9B7A-E4F5-456D-B712-0B16D3DBF96E}" srcOrd="7" destOrd="0" presId="urn:microsoft.com/office/officeart/2005/8/layout/bProcess4"/>
    <dgm:cxn modelId="{EFBC8E1A-2F0F-4262-9880-B267A75133D1}" type="presParOf" srcId="{687509C9-48BD-40B0-BB69-2AC1EA0A2605}" destId="{86D81BB7-2957-4A83-8F70-8EBE812AB7F5}" srcOrd="8" destOrd="0" presId="urn:microsoft.com/office/officeart/2005/8/layout/bProcess4"/>
    <dgm:cxn modelId="{1BD7BAAD-1297-466D-906A-562D4136FA61}" type="presParOf" srcId="{86D81BB7-2957-4A83-8F70-8EBE812AB7F5}" destId="{1AFEA84B-CD42-4312-8A9F-7BE04C9D4297}" srcOrd="0" destOrd="0" presId="urn:microsoft.com/office/officeart/2005/8/layout/bProcess4"/>
    <dgm:cxn modelId="{A6EBA774-550E-41F1-AEB4-EC3B1A11D02D}" type="presParOf" srcId="{86D81BB7-2957-4A83-8F70-8EBE812AB7F5}" destId="{85E70C41-AD0F-4DC7-858F-6AD7B8316865}" srcOrd="1" destOrd="0" presId="urn:microsoft.com/office/officeart/2005/8/layout/bProcess4"/>
    <dgm:cxn modelId="{9F2F618F-E9AA-48D4-AF63-0BDCBC8CE65B}" type="presParOf" srcId="{687509C9-48BD-40B0-BB69-2AC1EA0A2605}" destId="{AD0D4519-BD03-439C-B424-D1846ED2DF18}" srcOrd="9" destOrd="0" presId="urn:microsoft.com/office/officeart/2005/8/layout/bProcess4"/>
    <dgm:cxn modelId="{4B29CC95-E330-49B9-A71C-3563711C99EA}" type="presParOf" srcId="{687509C9-48BD-40B0-BB69-2AC1EA0A2605}" destId="{4A9D53BC-C98B-4856-B860-C2D2C1CA1B47}" srcOrd="10" destOrd="0" presId="urn:microsoft.com/office/officeart/2005/8/layout/bProcess4"/>
    <dgm:cxn modelId="{164B4295-AE4B-4158-9E87-EB887D5F8E00}" type="presParOf" srcId="{4A9D53BC-C98B-4856-B860-C2D2C1CA1B47}" destId="{0945B591-2585-4E75-AC9D-DE4390F8CFD4}" srcOrd="0" destOrd="0" presId="urn:microsoft.com/office/officeart/2005/8/layout/bProcess4"/>
    <dgm:cxn modelId="{FC6BC82E-EA5D-4D2D-A65A-E85B49990881}" type="presParOf" srcId="{4A9D53BC-C98B-4856-B860-C2D2C1CA1B47}" destId="{D9574468-2382-4022-937B-5D8B9D6A085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032F143-C265-4987-B391-8A495D44019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A8DBE53-6C34-4CB5-A76C-42789BF24F9B}">
      <dgm:prSet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Aldeias</a:t>
          </a:r>
        </a:p>
      </dgm:t>
    </dgm:pt>
    <dgm:pt modelId="{0DF6AA7B-E56C-4A63-A648-DD231293E058}" type="parTrans" cxnId="{27F8472B-9BC7-4B93-824D-03114B07D46B}">
      <dgm:prSet/>
      <dgm:spPr/>
      <dgm:t>
        <a:bodyPr/>
        <a:lstStyle/>
        <a:p>
          <a:endParaRPr lang="pt-BR"/>
        </a:p>
      </dgm:t>
    </dgm:pt>
    <dgm:pt modelId="{477574CD-3E62-490A-B20E-EE6DD0AE87BE}" type="sibTrans" cxnId="{27F8472B-9BC7-4B93-824D-03114B07D46B}">
      <dgm:prSet/>
      <dgm:spPr/>
      <dgm:t>
        <a:bodyPr/>
        <a:lstStyle/>
        <a:p>
          <a:endParaRPr lang="pt-BR"/>
        </a:p>
      </dgm:t>
    </dgm:pt>
    <dgm:pt modelId="{729AF597-66CA-4B70-AA12-F96498CDC71B}">
      <dgm:prSet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Formada por quatro a oitos casas (malocas em tupi)</a:t>
          </a:r>
        </a:p>
      </dgm:t>
    </dgm:pt>
    <dgm:pt modelId="{F12D55EA-BB76-44F2-8BB6-D84A8B5DF1B5}" type="parTrans" cxnId="{98E6E47C-9726-4B93-A5DA-A77D40E25D15}">
      <dgm:prSet/>
      <dgm:spPr/>
      <dgm:t>
        <a:bodyPr/>
        <a:lstStyle/>
        <a:p>
          <a:endParaRPr lang="pt-BR"/>
        </a:p>
      </dgm:t>
    </dgm:pt>
    <dgm:pt modelId="{936C9AC0-8800-446E-845E-90C5FBE1FD50}" type="sibTrans" cxnId="{98E6E47C-9726-4B93-A5DA-A77D40E25D15}">
      <dgm:prSet/>
      <dgm:spPr/>
      <dgm:t>
        <a:bodyPr/>
        <a:lstStyle/>
        <a:p>
          <a:endParaRPr lang="pt-BR"/>
        </a:p>
      </dgm:t>
    </dgm:pt>
    <dgm:pt modelId="{4B0A3AE4-5359-4781-8BA1-390CEAF580BC}">
      <dgm:prSet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Dispostas em torno de um pátio central onde ocorria festas e reuniões</a:t>
          </a:r>
        </a:p>
      </dgm:t>
    </dgm:pt>
    <dgm:pt modelId="{BBBF10A2-96C6-468A-A9AE-84B77496D3C3}" type="parTrans" cxnId="{32CD2243-EEB4-4C65-866C-31162B9EB62F}">
      <dgm:prSet/>
      <dgm:spPr/>
      <dgm:t>
        <a:bodyPr/>
        <a:lstStyle/>
        <a:p>
          <a:endParaRPr lang="pt-BR"/>
        </a:p>
      </dgm:t>
    </dgm:pt>
    <dgm:pt modelId="{30D605C8-42F6-4866-99CD-E2CC32C964D9}" type="sibTrans" cxnId="{32CD2243-EEB4-4C65-866C-31162B9EB62F}">
      <dgm:prSet/>
      <dgm:spPr/>
      <dgm:t>
        <a:bodyPr/>
        <a:lstStyle/>
        <a:p>
          <a:endParaRPr lang="pt-BR"/>
        </a:p>
      </dgm:t>
    </dgm:pt>
    <dgm:pt modelId="{F497A6F5-B23C-4799-91F5-5D18BAA4957E}">
      <dgm:prSet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As aldeias tinham população que variavam entre 500 a 3.000 pessoas</a:t>
          </a:r>
        </a:p>
      </dgm:t>
    </dgm:pt>
    <dgm:pt modelId="{59FC42A3-2C24-4933-924B-DD5C686419FF}" type="parTrans" cxnId="{52A11282-0747-4688-ABD3-8679B415F83F}">
      <dgm:prSet/>
      <dgm:spPr/>
      <dgm:t>
        <a:bodyPr/>
        <a:lstStyle/>
        <a:p>
          <a:endParaRPr lang="pt-BR"/>
        </a:p>
      </dgm:t>
    </dgm:pt>
    <dgm:pt modelId="{17AD3266-D83F-4B36-9994-A3A67C24CB75}" type="sibTrans" cxnId="{52A11282-0747-4688-ABD3-8679B415F83F}">
      <dgm:prSet/>
      <dgm:spPr/>
      <dgm:t>
        <a:bodyPr/>
        <a:lstStyle/>
        <a:p>
          <a:endParaRPr lang="pt-BR"/>
        </a:p>
      </dgm:t>
    </dgm:pt>
    <dgm:pt modelId="{A3717DFD-5AD3-4D12-81EF-9714C7FF7ABD}">
      <dgm:prSet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Cada maloca era habitada por famílias extensas</a:t>
          </a:r>
        </a:p>
      </dgm:t>
    </dgm:pt>
    <dgm:pt modelId="{E8576396-E5CF-4FDC-864A-FCA1D7B941DA}" type="parTrans" cxnId="{E1593B52-DA86-4BCF-9315-543AF509B043}">
      <dgm:prSet/>
      <dgm:spPr/>
      <dgm:t>
        <a:bodyPr/>
        <a:lstStyle/>
        <a:p>
          <a:endParaRPr lang="pt-BR"/>
        </a:p>
      </dgm:t>
    </dgm:pt>
    <dgm:pt modelId="{3032BD3A-9A61-4F9A-AB18-6238C91DA887}" type="sibTrans" cxnId="{E1593B52-DA86-4BCF-9315-543AF509B043}">
      <dgm:prSet/>
      <dgm:spPr/>
      <dgm:t>
        <a:bodyPr/>
        <a:lstStyle/>
        <a:p>
          <a:endParaRPr lang="pt-BR"/>
        </a:p>
      </dgm:t>
    </dgm:pt>
    <dgm:pt modelId="{FF347459-6670-4676-8BB5-16B1079D2280}" type="pres">
      <dgm:prSet presAssocID="{9032F143-C265-4987-B391-8A495D440198}" presName="diagram" presStyleCnt="0">
        <dgm:presLayoutVars>
          <dgm:dir/>
          <dgm:resizeHandles val="exact"/>
        </dgm:presLayoutVars>
      </dgm:prSet>
      <dgm:spPr/>
    </dgm:pt>
    <dgm:pt modelId="{4AD60EB5-7D78-4E27-A9F5-D7FC431BD33A}" type="pres">
      <dgm:prSet presAssocID="{AA8DBE53-6C34-4CB5-A76C-42789BF24F9B}" presName="node" presStyleLbl="node1" presStyleIdx="0" presStyleCnt="5">
        <dgm:presLayoutVars>
          <dgm:bulletEnabled val="1"/>
        </dgm:presLayoutVars>
      </dgm:prSet>
      <dgm:spPr/>
    </dgm:pt>
    <dgm:pt modelId="{1D4EE55C-F636-459B-8B91-D46DF5B08281}" type="pres">
      <dgm:prSet presAssocID="{477574CD-3E62-490A-B20E-EE6DD0AE87BE}" presName="sibTrans" presStyleCnt="0"/>
      <dgm:spPr/>
    </dgm:pt>
    <dgm:pt modelId="{F3D18007-91D1-4283-A51A-9706BE38DC1A}" type="pres">
      <dgm:prSet presAssocID="{729AF597-66CA-4B70-AA12-F96498CDC71B}" presName="node" presStyleLbl="node1" presStyleIdx="1" presStyleCnt="5">
        <dgm:presLayoutVars>
          <dgm:bulletEnabled val="1"/>
        </dgm:presLayoutVars>
      </dgm:prSet>
      <dgm:spPr/>
    </dgm:pt>
    <dgm:pt modelId="{F8D47DE1-F593-4D88-95D7-29DD9CAA56BB}" type="pres">
      <dgm:prSet presAssocID="{936C9AC0-8800-446E-845E-90C5FBE1FD50}" presName="sibTrans" presStyleCnt="0"/>
      <dgm:spPr/>
    </dgm:pt>
    <dgm:pt modelId="{5AE1932F-603B-419A-88B3-B525D3E06620}" type="pres">
      <dgm:prSet presAssocID="{4B0A3AE4-5359-4781-8BA1-390CEAF580BC}" presName="node" presStyleLbl="node1" presStyleIdx="2" presStyleCnt="5">
        <dgm:presLayoutVars>
          <dgm:bulletEnabled val="1"/>
        </dgm:presLayoutVars>
      </dgm:prSet>
      <dgm:spPr/>
    </dgm:pt>
    <dgm:pt modelId="{E9514068-5D82-4C10-894A-793A09C64092}" type="pres">
      <dgm:prSet presAssocID="{30D605C8-42F6-4866-99CD-E2CC32C964D9}" presName="sibTrans" presStyleCnt="0"/>
      <dgm:spPr/>
    </dgm:pt>
    <dgm:pt modelId="{50C1CAC9-3B07-495B-9699-D30372407ADA}" type="pres">
      <dgm:prSet presAssocID="{F497A6F5-B23C-4799-91F5-5D18BAA4957E}" presName="node" presStyleLbl="node1" presStyleIdx="3" presStyleCnt="5">
        <dgm:presLayoutVars>
          <dgm:bulletEnabled val="1"/>
        </dgm:presLayoutVars>
      </dgm:prSet>
      <dgm:spPr/>
    </dgm:pt>
    <dgm:pt modelId="{7C3C5E28-F0AF-48AA-A168-805381F11663}" type="pres">
      <dgm:prSet presAssocID="{17AD3266-D83F-4B36-9994-A3A67C24CB75}" presName="sibTrans" presStyleCnt="0"/>
      <dgm:spPr/>
    </dgm:pt>
    <dgm:pt modelId="{904AC769-FE93-44B9-9242-BADF267B4750}" type="pres">
      <dgm:prSet presAssocID="{A3717DFD-5AD3-4D12-81EF-9714C7FF7ABD}" presName="node" presStyleLbl="node1" presStyleIdx="4" presStyleCnt="5">
        <dgm:presLayoutVars>
          <dgm:bulletEnabled val="1"/>
        </dgm:presLayoutVars>
      </dgm:prSet>
      <dgm:spPr/>
    </dgm:pt>
  </dgm:ptLst>
  <dgm:cxnLst>
    <dgm:cxn modelId="{8FF2E50C-C950-4617-8E8F-C033E65E82F0}" type="presOf" srcId="{4B0A3AE4-5359-4781-8BA1-390CEAF580BC}" destId="{5AE1932F-603B-419A-88B3-B525D3E06620}" srcOrd="0" destOrd="0" presId="urn:microsoft.com/office/officeart/2005/8/layout/default"/>
    <dgm:cxn modelId="{DF37F321-79EE-47C7-85FE-E89CC9E1132B}" type="presOf" srcId="{729AF597-66CA-4B70-AA12-F96498CDC71B}" destId="{F3D18007-91D1-4283-A51A-9706BE38DC1A}" srcOrd="0" destOrd="0" presId="urn:microsoft.com/office/officeart/2005/8/layout/default"/>
    <dgm:cxn modelId="{85186823-25C8-460F-B1C0-3F07117D60F6}" type="presOf" srcId="{AA8DBE53-6C34-4CB5-A76C-42789BF24F9B}" destId="{4AD60EB5-7D78-4E27-A9F5-D7FC431BD33A}" srcOrd="0" destOrd="0" presId="urn:microsoft.com/office/officeart/2005/8/layout/default"/>
    <dgm:cxn modelId="{27F8472B-9BC7-4B93-824D-03114B07D46B}" srcId="{9032F143-C265-4987-B391-8A495D440198}" destId="{AA8DBE53-6C34-4CB5-A76C-42789BF24F9B}" srcOrd="0" destOrd="0" parTransId="{0DF6AA7B-E56C-4A63-A648-DD231293E058}" sibTransId="{477574CD-3E62-490A-B20E-EE6DD0AE87BE}"/>
    <dgm:cxn modelId="{32CD2243-EEB4-4C65-866C-31162B9EB62F}" srcId="{9032F143-C265-4987-B391-8A495D440198}" destId="{4B0A3AE4-5359-4781-8BA1-390CEAF580BC}" srcOrd="2" destOrd="0" parTransId="{BBBF10A2-96C6-468A-A9AE-84B77496D3C3}" sibTransId="{30D605C8-42F6-4866-99CD-E2CC32C964D9}"/>
    <dgm:cxn modelId="{313B9065-4C3D-4015-96F2-8E551676DE86}" type="presOf" srcId="{9032F143-C265-4987-B391-8A495D440198}" destId="{FF347459-6670-4676-8BB5-16B1079D2280}" srcOrd="0" destOrd="0" presId="urn:microsoft.com/office/officeart/2005/8/layout/default"/>
    <dgm:cxn modelId="{E1593B52-DA86-4BCF-9315-543AF509B043}" srcId="{9032F143-C265-4987-B391-8A495D440198}" destId="{A3717DFD-5AD3-4D12-81EF-9714C7FF7ABD}" srcOrd="4" destOrd="0" parTransId="{E8576396-E5CF-4FDC-864A-FCA1D7B941DA}" sibTransId="{3032BD3A-9A61-4F9A-AB18-6238C91DA887}"/>
    <dgm:cxn modelId="{98E6E47C-9726-4B93-A5DA-A77D40E25D15}" srcId="{9032F143-C265-4987-B391-8A495D440198}" destId="{729AF597-66CA-4B70-AA12-F96498CDC71B}" srcOrd="1" destOrd="0" parTransId="{F12D55EA-BB76-44F2-8BB6-D84A8B5DF1B5}" sibTransId="{936C9AC0-8800-446E-845E-90C5FBE1FD50}"/>
    <dgm:cxn modelId="{52A11282-0747-4688-ABD3-8679B415F83F}" srcId="{9032F143-C265-4987-B391-8A495D440198}" destId="{F497A6F5-B23C-4799-91F5-5D18BAA4957E}" srcOrd="3" destOrd="0" parTransId="{59FC42A3-2C24-4933-924B-DD5C686419FF}" sibTransId="{17AD3266-D83F-4B36-9994-A3A67C24CB75}"/>
    <dgm:cxn modelId="{589C729F-A1A4-483C-A3CE-19D0AA8FDF0A}" type="presOf" srcId="{A3717DFD-5AD3-4D12-81EF-9714C7FF7ABD}" destId="{904AC769-FE93-44B9-9242-BADF267B4750}" srcOrd="0" destOrd="0" presId="urn:microsoft.com/office/officeart/2005/8/layout/default"/>
    <dgm:cxn modelId="{B47328E1-1B55-45DC-9DA6-5C0E9AD31E83}" type="presOf" srcId="{F497A6F5-B23C-4799-91F5-5D18BAA4957E}" destId="{50C1CAC9-3B07-495B-9699-D30372407ADA}" srcOrd="0" destOrd="0" presId="urn:microsoft.com/office/officeart/2005/8/layout/default"/>
    <dgm:cxn modelId="{1817695C-797D-4211-8B6F-99234F879BE1}" type="presParOf" srcId="{FF347459-6670-4676-8BB5-16B1079D2280}" destId="{4AD60EB5-7D78-4E27-A9F5-D7FC431BD33A}" srcOrd="0" destOrd="0" presId="urn:microsoft.com/office/officeart/2005/8/layout/default"/>
    <dgm:cxn modelId="{EAFC955F-7ECD-4DF7-8C9C-D4FE759AB331}" type="presParOf" srcId="{FF347459-6670-4676-8BB5-16B1079D2280}" destId="{1D4EE55C-F636-459B-8B91-D46DF5B08281}" srcOrd="1" destOrd="0" presId="urn:microsoft.com/office/officeart/2005/8/layout/default"/>
    <dgm:cxn modelId="{B7A01EF3-F109-4C40-9835-428B30C071AA}" type="presParOf" srcId="{FF347459-6670-4676-8BB5-16B1079D2280}" destId="{F3D18007-91D1-4283-A51A-9706BE38DC1A}" srcOrd="2" destOrd="0" presId="urn:microsoft.com/office/officeart/2005/8/layout/default"/>
    <dgm:cxn modelId="{7EBFDC02-7C15-4548-8E39-527D2B005AD0}" type="presParOf" srcId="{FF347459-6670-4676-8BB5-16B1079D2280}" destId="{F8D47DE1-F593-4D88-95D7-29DD9CAA56BB}" srcOrd="3" destOrd="0" presId="urn:microsoft.com/office/officeart/2005/8/layout/default"/>
    <dgm:cxn modelId="{6BCDECC0-FF51-4BFA-9582-B606B439A88B}" type="presParOf" srcId="{FF347459-6670-4676-8BB5-16B1079D2280}" destId="{5AE1932F-603B-419A-88B3-B525D3E06620}" srcOrd="4" destOrd="0" presId="urn:microsoft.com/office/officeart/2005/8/layout/default"/>
    <dgm:cxn modelId="{16DB6C55-B9E5-48FB-9437-B8A97800E802}" type="presParOf" srcId="{FF347459-6670-4676-8BB5-16B1079D2280}" destId="{E9514068-5D82-4C10-894A-793A09C64092}" srcOrd="5" destOrd="0" presId="urn:microsoft.com/office/officeart/2005/8/layout/default"/>
    <dgm:cxn modelId="{2A36714C-8F84-4BD5-B7B0-CAB5FD60D0E6}" type="presParOf" srcId="{FF347459-6670-4676-8BB5-16B1079D2280}" destId="{50C1CAC9-3B07-495B-9699-D30372407ADA}" srcOrd="6" destOrd="0" presId="urn:microsoft.com/office/officeart/2005/8/layout/default"/>
    <dgm:cxn modelId="{7389584B-3DCD-4E91-8DDD-15AF13FCED7F}" type="presParOf" srcId="{FF347459-6670-4676-8BB5-16B1079D2280}" destId="{7C3C5E28-F0AF-48AA-A168-805381F11663}" srcOrd="7" destOrd="0" presId="urn:microsoft.com/office/officeart/2005/8/layout/default"/>
    <dgm:cxn modelId="{26E187C7-0156-4792-85CB-01FD7A51D3CF}" type="presParOf" srcId="{FF347459-6670-4676-8BB5-16B1079D2280}" destId="{904AC769-FE93-44B9-9242-BADF267B475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521C4-9DB0-43A3-8367-D216480D422F}">
      <dsp:nvSpPr>
        <dsp:cNvPr id="0" name=""/>
        <dsp:cNvSpPr/>
      </dsp:nvSpPr>
      <dsp:spPr>
        <a:xfrm>
          <a:off x="4570677" y="0"/>
          <a:ext cx="1828270" cy="754327"/>
        </a:xfrm>
        <a:prstGeom prst="trapezoid">
          <a:avLst>
            <a:gd name="adj" fmla="val 12118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latin typeface="Roboto" panose="02000000000000000000" pitchFamily="2" charset="0"/>
              <a:ea typeface="Roboto" panose="02000000000000000000" pitchFamily="2" charset="0"/>
            </a:rPr>
            <a:t>Imperador</a:t>
          </a:r>
        </a:p>
      </dsp:txBody>
      <dsp:txXfrm>
        <a:off x="4570677" y="0"/>
        <a:ext cx="1828270" cy="754327"/>
      </dsp:txXfrm>
    </dsp:sp>
    <dsp:sp modelId="{7217F5A5-BE25-4113-A0D4-69C6404B9056}">
      <dsp:nvSpPr>
        <dsp:cNvPr id="0" name=""/>
        <dsp:cNvSpPr/>
      </dsp:nvSpPr>
      <dsp:spPr>
        <a:xfrm>
          <a:off x="3656541" y="754327"/>
          <a:ext cx="3656541" cy="754327"/>
        </a:xfrm>
        <a:prstGeom prst="trapezoid">
          <a:avLst>
            <a:gd name="adj" fmla="val 12118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latin typeface="Roboto" panose="02000000000000000000" pitchFamily="2" charset="0"/>
              <a:ea typeface="Roboto" panose="02000000000000000000" pitchFamily="2" charset="0"/>
            </a:rPr>
            <a:t>Nobreza</a:t>
          </a:r>
        </a:p>
      </dsp:txBody>
      <dsp:txXfrm>
        <a:off x="4296436" y="754327"/>
        <a:ext cx="2376752" cy="754327"/>
      </dsp:txXfrm>
    </dsp:sp>
    <dsp:sp modelId="{C85F1ED0-3E78-4DE7-BF63-254DD0B1BCFC}">
      <dsp:nvSpPr>
        <dsp:cNvPr id="0" name=""/>
        <dsp:cNvSpPr/>
      </dsp:nvSpPr>
      <dsp:spPr>
        <a:xfrm>
          <a:off x="2742406" y="1508654"/>
          <a:ext cx="5484812" cy="754327"/>
        </a:xfrm>
        <a:prstGeom prst="trapezoid">
          <a:avLst>
            <a:gd name="adj" fmla="val 12118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latin typeface="Roboto" panose="02000000000000000000" pitchFamily="2" charset="0"/>
              <a:ea typeface="Roboto" panose="02000000000000000000" pitchFamily="2" charset="0"/>
            </a:rPr>
            <a:t>Comerciantes</a:t>
          </a:r>
        </a:p>
      </dsp:txBody>
      <dsp:txXfrm>
        <a:off x="3702248" y="1508654"/>
        <a:ext cx="3565128" cy="754327"/>
      </dsp:txXfrm>
    </dsp:sp>
    <dsp:sp modelId="{25D1830B-3960-4CAE-B281-D3526FB5733E}">
      <dsp:nvSpPr>
        <dsp:cNvPr id="0" name=""/>
        <dsp:cNvSpPr/>
      </dsp:nvSpPr>
      <dsp:spPr>
        <a:xfrm>
          <a:off x="1828270" y="2262981"/>
          <a:ext cx="7313083" cy="754327"/>
        </a:xfrm>
        <a:prstGeom prst="trapezoid">
          <a:avLst>
            <a:gd name="adj" fmla="val 12118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latin typeface="Roboto" panose="02000000000000000000" pitchFamily="2" charset="0"/>
              <a:ea typeface="Roboto" panose="02000000000000000000" pitchFamily="2" charset="0"/>
            </a:rPr>
            <a:t>Artesãos</a:t>
          </a:r>
        </a:p>
      </dsp:txBody>
      <dsp:txXfrm>
        <a:off x="3108060" y="2262981"/>
        <a:ext cx="4753504" cy="754327"/>
      </dsp:txXfrm>
    </dsp:sp>
    <dsp:sp modelId="{535A2DA0-0E23-49EA-90EE-EFEFB04253A0}">
      <dsp:nvSpPr>
        <dsp:cNvPr id="0" name=""/>
        <dsp:cNvSpPr/>
      </dsp:nvSpPr>
      <dsp:spPr>
        <a:xfrm>
          <a:off x="914135" y="3017308"/>
          <a:ext cx="9141354" cy="754327"/>
        </a:xfrm>
        <a:prstGeom prst="trapezoid">
          <a:avLst>
            <a:gd name="adj" fmla="val 12118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latin typeface="Roboto" panose="02000000000000000000" pitchFamily="2" charset="0"/>
              <a:ea typeface="Roboto" panose="02000000000000000000" pitchFamily="2" charset="0"/>
            </a:rPr>
            <a:t>Escravizados</a:t>
          </a:r>
        </a:p>
      </dsp:txBody>
      <dsp:txXfrm>
        <a:off x="2513872" y="3017308"/>
        <a:ext cx="5941880" cy="754327"/>
      </dsp:txXfrm>
    </dsp:sp>
    <dsp:sp modelId="{7749ECB7-F72A-4D14-8D63-E4E15B18513B}">
      <dsp:nvSpPr>
        <dsp:cNvPr id="0" name=""/>
        <dsp:cNvSpPr/>
      </dsp:nvSpPr>
      <dsp:spPr>
        <a:xfrm>
          <a:off x="0" y="3771635"/>
          <a:ext cx="10969625" cy="754327"/>
        </a:xfrm>
        <a:prstGeom prst="trapezoid">
          <a:avLst>
            <a:gd name="adj" fmla="val 12118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latin typeface="Roboto" panose="02000000000000000000" pitchFamily="2" charset="0"/>
              <a:ea typeface="Roboto" panose="02000000000000000000" pitchFamily="2" charset="0"/>
            </a:rPr>
            <a:t>Camponeses </a:t>
          </a:r>
        </a:p>
      </dsp:txBody>
      <dsp:txXfrm>
        <a:off x="1919684" y="3771635"/>
        <a:ext cx="7130256" cy="7543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41379-AE12-4363-A5A8-A17923CB5685}">
      <dsp:nvSpPr>
        <dsp:cNvPr id="0" name=""/>
        <dsp:cNvSpPr/>
      </dsp:nvSpPr>
      <dsp:spPr>
        <a:xfrm>
          <a:off x="4117017" y="1185611"/>
          <a:ext cx="36910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9107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4291578" y="1229331"/>
        <a:ext cx="19985" cy="4000"/>
      </dsp:txXfrm>
    </dsp:sp>
    <dsp:sp modelId="{98F7C469-50F8-4878-BC16-D31B073A2D64}">
      <dsp:nvSpPr>
        <dsp:cNvPr id="0" name=""/>
        <dsp:cNvSpPr/>
      </dsp:nvSpPr>
      <dsp:spPr>
        <a:xfrm>
          <a:off x="1494286" y="3086"/>
          <a:ext cx="2624531" cy="24564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Localizado no Sudão Ocidental, entre os rios Senegal e Níger.</a:t>
          </a:r>
        </a:p>
      </dsp:txBody>
      <dsp:txXfrm>
        <a:off x="1494286" y="3086"/>
        <a:ext cx="2624531" cy="2456490"/>
      </dsp:txXfrm>
    </dsp:sp>
    <dsp:sp modelId="{C591BF89-BEEF-4EBF-9414-90F7D9679405}">
      <dsp:nvSpPr>
        <dsp:cNvPr id="0" name=""/>
        <dsp:cNvSpPr/>
      </dsp:nvSpPr>
      <dsp:spPr>
        <a:xfrm>
          <a:off x="7141256" y="1182525"/>
          <a:ext cx="4315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8806"/>
              </a:moveTo>
              <a:lnTo>
                <a:pt x="232874" y="48806"/>
              </a:lnTo>
              <a:lnTo>
                <a:pt x="232874" y="45720"/>
              </a:lnTo>
              <a:lnTo>
                <a:pt x="43154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7345476" y="1226244"/>
        <a:ext cx="23107" cy="4000"/>
      </dsp:txXfrm>
    </dsp:sp>
    <dsp:sp modelId="{0EA7FFCC-4C40-49BE-B0D2-CF2EC53771E3}">
      <dsp:nvSpPr>
        <dsp:cNvPr id="0" name=""/>
        <dsp:cNvSpPr/>
      </dsp:nvSpPr>
      <dsp:spPr>
        <a:xfrm>
          <a:off x="4518524" y="3086"/>
          <a:ext cx="2624531" cy="24564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 que se sabe sobre esse Império provém dos griôs. </a:t>
          </a:r>
        </a:p>
      </dsp:txBody>
      <dsp:txXfrm>
        <a:off x="4518524" y="3086"/>
        <a:ext cx="2624531" cy="2456490"/>
      </dsp:txXfrm>
    </dsp:sp>
    <dsp:sp modelId="{A9C30B03-718A-4861-A07E-90B1183D7D40}">
      <dsp:nvSpPr>
        <dsp:cNvPr id="0" name=""/>
        <dsp:cNvSpPr/>
      </dsp:nvSpPr>
      <dsp:spPr>
        <a:xfrm>
          <a:off x="2806552" y="2454690"/>
          <a:ext cx="6110918" cy="413063"/>
        </a:xfrm>
        <a:custGeom>
          <a:avLst/>
          <a:gdLst/>
          <a:ahLst/>
          <a:cxnLst/>
          <a:rect l="0" t="0" r="0" b="0"/>
          <a:pathLst>
            <a:path>
              <a:moveTo>
                <a:pt x="6110918" y="0"/>
              </a:moveTo>
              <a:lnTo>
                <a:pt x="6110918" y="223631"/>
              </a:lnTo>
              <a:lnTo>
                <a:pt x="0" y="223631"/>
              </a:lnTo>
              <a:lnTo>
                <a:pt x="0" y="413063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5708836" y="2659221"/>
        <a:ext cx="306350" cy="4000"/>
      </dsp:txXfrm>
    </dsp:sp>
    <dsp:sp modelId="{A80AB2A2-909A-4329-BE76-340C0B6271A3}">
      <dsp:nvSpPr>
        <dsp:cNvPr id="0" name=""/>
        <dsp:cNvSpPr/>
      </dsp:nvSpPr>
      <dsp:spPr>
        <a:xfrm>
          <a:off x="7605204" y="0"/>
          <a:ext cx="2624531" cy="24564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Fundado por Sundiata Keita, que venceu os 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sossos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e outros povos vizinhos por volta de 1230 </a:t>
          </a:r>
          <a:r>
            <a:rPr lang="pt-BR" sz="2200" kern="1200" dirty="0" err="1">
              <a:latin typeface="Roboto" pitchFamily="2" charset="0"/>
              <a:ea typeface="Roboto" pitchFamily="2" charset="0"/>
            </a:rPr>
            <a:t>d.c.</a:t>
          </a:r>
          <a:r>
            <a:rPr lang="pt-BR" sz="2200" kern="1200" dirty="0">
              <a:latin typeface="Roboto" pitchFamily="2" charset="0"/>
              <a:ea typeface="Roboto" pitchFamily="2" charset="0"/>
            </a:rPr>
            <a:t> </a:t>
          </a:r>
        </a:p>
      </dsp:txBody>
      <dsp:txXfrm>
        <a:off x="7605204" y="0"/>
        <a:ext cx="2624531" cy="2456490"/>
      </dsp:txXfrm>
    </dsp:sp>
    <dsp:sp modelId="{5A711DFE-3A3E-436E-8C8F-E80E6089C092}">
      <dsp:nvSpPr>
        <dsp:cNvPr id="0" name=""/>
        <dsp:cNvSpPr/>
      </dsp:nvSpPr>
      <dsp:spPr>
        <a:xfrm>
          <a:off x="4117017" y="4082678"/>
          <a:ext cx="3855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09891" y="45720"/>
              </a:lnTo>
              <a:lnTo>
                <a:pt x="209891" y="48806"/>
              </a:lnTo>
              <a:lnTo>
                <a:pt x="385582" y="48806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4299403" y="4126398"/>
        <a:ext cx="20809" cy="4000"/>
      </dsp:txXfrm>
    </dsp:sp>
    <dsp:sp modelId="{6EDDC775-89DE-43DC-9EB1-F6FFDD0EFB21}">
      <dsp:nvSpPr>
        <dsp:cNvPr id="0" name=""/>
        <dsp:cNvSpPr/>
      </dsp:nvSpPr>
      <dsp:spPr>
        <a:xfrm>
          <a:off x="1494286" y="2900153"/>
          <a:ext cx="2624531" cy="24564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Sundiata Keita converteu-se ao islamismo. 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1494286" y="2900153"/>
        <a:ext cx="2624531" cy="2456490"/>
      </dsp:txXfrm>
    </dsp:sp>
    <dsp:sp modelId="{A70E47A3-F9D7-41B9-9740-56744EDCC9D7}">
      <dsp:nvSpPr>
        <dsp:cNvPr id="0" name=""/>
        <dsp:cNvSpPr/>
      </dsp:nvSpPr>
      <dsp:spPr>
        <a:xfrm>
          <a:off x="7157730" y="4082678"/>
          <a:ext cx="3526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8806"/>
              </a:moveTo>
              <a:lnTo>
                <a:pt x="193416" y="48806"/>
              </a:lnTo>
              <a:lnTo>
                <a:pt x="193416" y="45720"/>
              </a:lnTo>
              <a:lnTo>
                <a:pt x="352632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latin typeface="Roboto" pitchFamily="2" charset="0"/>
            <a:ea typeface="Roboto" pitchFamily="2" charset="0"/>
          </a:endParaRPr>
        </a:p>
      </dsp:txBody>
      <dsp:txXfrm>
        <a:off x="7324466" y="4126398"/>
        <a:ext cx="19162" cy="4000"/>
      </dsp:txXfrm>
    </dsp:sp>
    <dsp:sp modelId="{1EBA9602-5A98-429A-9F78-0696F2A2647F}">
      <dsp:nvSpPr>
        <dsp:cNvPr id="0" name=""/>
        <dsp:cNvSpPr/>
      </dsp:nvSpPr>
      <dsp:spPr>
        <a:xfrm>
          <a:off x="4534999" y="2862371"/>
          <a:ext cx="2624531" cy="25382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O imperador era a maior autoridade do Mali, mas ele ouvia seus auxiliares do conselho para a tomada de decisões</a:t>
          </a:r>
        </a:p>
      </dsp:txBody>
      <dsp:txXfrm>
        <a:off x="4534999" y="2862371"/>
        <a:ext cx="2624531" cy="2538228"/>
      </dsp:txXfrm>
    </dsp:sp>
    <dsp:sp modelId="{733BF7DC-BEAA-4CFB-A531-813C951888BE}">
      <dsp:nvSpPr>
        <dsp:cNvPr id="0" name=""/>
        <dsp:cNvSpPr/>
      </dsp:nvSpPr>
      <dsp:spPr>
        <a:xfrm>
          <a:off x="7542763" y="2900153"/>
          <a:ext cx="2624531" cy="24564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Os malineses eram os maiores produtores de ouro do continente africano e também praticavam o artesanato, comércio e agropecuária.</a:t>
          </a:r>
        </a:p>
      </dsp:txBody>
      <dsp:txXfrm>
        <a:off x="7542763" y="2900153"/>
        <a:ext cx="2624531" cy="24564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36E8B-AB07-4D1D-BEC8-DD26D429B96D}">
      <dsp:nvSpPr>
        <dsp:cNvPr id="0" name=""/>
        <dsp:cNvSpPr/>
      </dsp:nvSpPr>
      <dsp:spPr>
        <a:xfrm>
          <a:off x="4277981" y="77052"/>
          <a:ext cx="3662473" cy="3092929"/>
        </a:xfrm>
        <a:prstGeom prst="ellipse">
          <a:avLst/>
        </a:prstGeom>
        <a:solidFill>
          <a:schemeClr val="accent3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Localizada às margens do rio Níger.</a:t>
          </a:r>
        </a:p>
      </dsp:txBody>
      <dsp:txXfrm>
        <a:off x="4766311" y="618315"/>
        <a:ext cx="2685814" cy="1391818"/>
      </dsp:txXfrm>
    </dsp:sp>
    <dsp:sp modelId="{372CC3D3-BB04-42F9-A558-97D4FA77AEE4}">
      <dsp:nvSpPr>
        <dsp:cNvPr id="0" name=""/>
        <dsp:cNvSpPr/>
      </dsp:nvSpPr>
      <dsp:spPr>
        <a:xfrm>
          <a:off x="7307172" y="864093"/>
          <a:ext cx="3580512" cy="3662473"/>
        </a:xfrm>
        <a:prstGeom prst="ellipse">
          <a:avLst/>
        </a:prstGeom>
        <a:solidFill>
          <a:schemeClr val="accent3">
            <a:shade val="80000"/>
            <a:alpha val="5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No século XIV, tornou-se um importante centro intelectual.</a:t>
          </a:r>
        </a:p>
      </dsp:txBody>
      <dsp:txXfrm>
        <a:off x="8402212" y="1810232"/>
        <a:ext cx="2148307" cy="2014360"/>
      </dsp:txXfrm>
    </dsp:sp>
    <dsp:sp modelId="{15D1F1B1-0B3D-481E-8034-9C5FBFFBE0C8}">
      <dsp:nvSpPr>
        <dsp:cNvPr id="0" name=""/>
        <dsp:cNvSpPr/>
      </dsp:nvSpPr>
      <dsp:spPr>
        <a:xfrm>
          <a:off x="1330510" y="792083"/>
          <a:ext cx="3662473" cy="3662473"/>
        </a:xfrm>
        <a:prstGeom prst="ellipse">
          <a:avLst/>
        </a:prstGeom>
        <a:solidFill>
          <a:schemeClr val="accent3">
            <a:shade val="80000"/>
            <a:alpha val="50000"/>
            <a:hueOff val="218907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Era um ponto de chegada e de partida das caravanas comerciais no deserto.</a:t>
          </a:r>
        </a:p>
      </dsp:txBody>
      <dsp:txXfrm>
        <a:off x="1675393" y="1738222"/>
        <a:ext cx="2197484" cy="20143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28474-7B39-4D2A-82FA-AF9C6AE13473}">
      <dsp:nvSpPr>
        <dsp:cNvPr id="0" name=""/>
        <dsp:cNvSpPr/>
      </dsp:nvSpPr>
      <dsp:spPr>
        <a:xfrm>
          <a:off x="0" y="70469"/>
          <a:ext cx="9992297" cy="974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Viviam, e vivem ainda hoje, ao sul do deserto do Saara. </a:t>
          </a:r>
        </a:p>
      </dsp:txBody>
      <dsp:txXfrm>
        <a:off x="47566" y="118035"/>
        <a:ext cx="9897165" cy="879258"/>
      </dsp:txXfrm>
    </dsp:sp>
    <dsp:sp modelId="{125F7607-8E36-4106-B21C-8FF04B677FF6}">
      <dsp:nvSpPr>
        <dsp:cNvPr id="0" name=""/>
        <dsp:cNvSpPr/>
      </dsp:nvSpPr>
      <dsp:spPr>
        <a:xfrm>
          <a:off x="0" y="1116859"/>
          <a:ext cx="9992297" cy="974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Possuíam uma origem comum e falavam línguas aparentadas (línguas bantas).  </a:t>
          </a:r>
        </a:p>
      </dsp:txBody>
      <dsp:txXfrm>
        <a:off x="47566" y="1164425"/>
        <a:ext cx="9897165" cy="879258"/>
      </dsp:txXfrm>
    </dsp:sp>
    <dsp:sp modelId="{F9491577-5F8A-4D16-B387-EFC80FDA2A38}">
      <dsp:nvSpPr>
        <dsp:cNvPr id="0" name=""/>
        <dsp:cNvSpPr/>
      </dsp:nvSpPr>
      <dsp:spPr>
        <a:xfrm>
          <a:off x="0" y="2163250"/>
          <a:ext cx="9992297" cy="974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Deslocaram-se de onde hoje é a República dos Camarões para o centro, o leste e o sul da África.</a:t>
          </a:r>
        </a:p>
      </dsp:txBody>
      <dsp:txXfrm>
        <a:off x="47566" y="2210816"/>
        <a:ext cx="9897165" cy="879258"/>
      </dsp:txXfrm>
    </dsp:sp>
    <dsp:sp modelId="{09A093E0-D5AF-4D46-9B5E-B81E43BD11BF}">
      <dsp:nvSpPr>
        <dsp:cNvPr id="0" name=""/>
        <dsp:cNvSpPr/>
      </dsp:nvSpPr>
      <dsp:spPr>
        <a:xfrm>
          <a:off x="0" y="3209641"/>
          <a:ext cx="9992297" cy="974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Os bantos eram povos agricultores e tinham domínio sobre a produção de ferro. </a:t>
          </a:r>
        </a:p>
      </dsp:txBody>
      <dsp:txXfrm>
        <a:off x="47566" y="3257207"/>
        <a:ext cx="9897165" cy="87925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8CE4A-99FB-4A1D-9402-E70FF22FED3D}">
      <dsp:nvSpPr>
        <dsp:cNvPr id="0" name=""/>
        <dsp:cNvSpPr/>
      </dsp:nvSpPr>
      <dsp:spPr>
        <a:xfrm>
          <a:off x="-6839757" y="-1045771"/>
          <a:ext cx="8140215" cy="8140215"/>
        </a:xfrm>
        <a:prstGeom prst="blockArc">
          <a:avLst>
            <a:gd name="adj1" fmla="val 18900000"/>
            <a:gd name="adj2" fmla="val 2700000"/>
            <a:gd name="adj3" fmla="val 265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D01CF-6CD1-4FD9-BC09-5D60D1E684B3}">
      <dsp:nvSpPr>
        <dsp:cNvPr id="0" name=""/>
        <dsp:cNvSpPr/>
      </dsp:nvSpPr>
      <dsp:spPr>
        <a:xfrm>
          <a:off x="680439" y="465021"/>
          <a:ext cx="11182566" cy="930527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3860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A bacia do rio Zaire era habitada por grupos bantos, como o bacongo, o luba, o lunda e o quicongo.</a:t>
          </a:r>
        </a:p>
      </dsp:txBody>
      <dsp:txXfrm>
        <a:off x="680439" y="465021"/>
        <a:ext cx="11182566" cy="930527"/>
      </dsp:txXfrm>
    </dsp:sp>
    <dsp:sp modelId="{547310DC-AAF5-4481-9E24-44B24E6A3C17}">
      <dsp:nvSpPr>
        <dsp:cNvPr id="0" name=""/>
        <dsp:cNvSpPr/>
      </dsp:nvSpPr>
      <dsp:spPr>
        <a:xfrm>
          <a:off x="98859" y="348705"/>
          <a:ext cx="1163159" cy="1163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683B8-4BCE-4F5A-90F5-AA6AB61DB902}">
      <dsp:nvSpPr>
        <dsp:cNvPr id="0" name=""/>
        <dsp:cNvSpPr/>
      </dsp:nvSpPr>
      <dsp:spPr>
        <a:xfrm>
          <a:off x="1213932" y="1861055"/>
          <a:ext cx="10649073" cy="930527"/>
        </a:xfrm>
        <a:prstGeom prst="rect">
          <a:avLst/>
        </a:prstGeom>
        <a:solidFill>
          <a:schemeClr val="accent2">
            <a:shade val="80000"/>
            <a:hueOff val="-11957"/>
            <a:satOff val="-1341"/>
            <a:lumOff val="856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3860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No final do século XIII, os bacongos dominaram grupos menores falantes do umbundo e do quicongo.</a:t>
          </a:r>
        </a:p>
      </dsp:txBody>
      <dsp:txXfrm>
        <a:off x="1213932" y="1861055"/>
        <a:ext cx="10649073" cy="930527"/>
      </dsp:txXfrm>
    </dsp:sp>
    <dsp:sp modelId="{3F35E351-E070-4FD6-895E-58EDD9DC1388}">
      <dsp:nvSpPr>
        <dsp:cNvPr id="0" name=""/>
        <dsp:cNvSpPr/>
      </dsp:nvSpPr>
      <dsp:spPr>
        <a:xfrm>
          <a:off x="632352" y="1744739"/>
          <a:ext cx="1163159" cy="1163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11957"/>
              <a:satOff val="-1341"/>
              <a:lumOff val="85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55387-FBA1-4B79-BFF5-02ADE91F7F61}">
      <dsp:nvSpPr>
        <dsp:cNvPr id="0" name=""/>
        <dsp:cNvSpPr/>
      </dsp:nvSpPr>
      <dsp:spPr>
        <a:xfrm>
          <a:off x="1213932" y="3257088"/>
          <a:ext cx="10649073" cy="930527"/>
        </a:xfrm>
        <a:prstGeom prst="rect">
          <a:avLst/>
        </a:prstGeom>
        <a:solidFill>
          <a:schemeClr val="accent2">
            <a:shade val="80000"/>
            <a:hueOff val="-23915"/>
            <a:satOff val="-2683"/>
            <a:lumOff val="1712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3860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Nimi-a-Lukeni recebeu o título de manicongo e passou a ser considerado o herói fundador do Reino do Congo.</a:t>
          </a:r>
        </a:p>
      </dsp:txBody>
      <dsp:txXfrm>
        <a:off x="1213932" y="3257088"/>
        <a:ext cx="10649073" cy="930527"/>
      </dsp:txXfrm>
    </dsp:sp>
    <dsp:sp modelId="{70C13AEA-8D66-4627-8655-1EAC004B89EA}">
      <dsp:nvSpPr>
        <dsp:cNvPr id="0" name=""/>
        <dsp:cNvSpPr/>
      </dsp:nvSpPr>
      <dsp:spPr>
        <a:xfrm>
          <a:off x="632352" y="3140772"/>
          <a:ext cx="1163159" cy="1163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23915"/>
              <a:satOff val="-2683"/>
              <a:lumOff val="171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7DBFE-4D96-4926-8587-0F7B2889E70F}">
      <dsp:nvSpPr>
        <dsp:cNvPr id="0" name=""/>
        <dsp:cNvSpPr/>
      </dsp:nvSpPr>
      <dsp:spPr>
        <a:xfrm>
          <a:off x="680439" y="4653122"/>
          <a:ext cx="11182566" cy="930527"/>
        </a:xfrm>
        <a:prstGeom prst="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38606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 pitchFamily="2" charset="0"/>
              <a:ea typeface="Roboto" pitchFamily="2" charset="0"/>
            </a:rPr>
            <a:t>O Reino do Congo passou a controlar um amplo território, sendo intenso o comércio nesse reino. </a:t>
          </a:r>
        </a:p>
      </dsp:txBody>
      <dsp:txXfrm>
        <a:off x="680439" y="4653122"/>
        <a:ext cx="11182566" cy="930527"/>
      </dsp:txXfrm>
    </dsp:sp>
    <dsp:sp modelId="{83F8A896-1C6B-499E-9B53-47BA5988644B}">
      <dsp:nvSpPr>
        <dsp:cNvPr id="0" name=""/>
        <dsp:cNvSpPr/>
      </dsp:nvSpPr>
      <dsp:spPr>
        <a:xfrm>
          <a:off x="98859" y="4536806"/>
          <a:ext cx="1163159" cy="11631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35872"/>
              <a:satOff val="-4024"/>
              <a:lumOff val="25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9246B-BA20-46FA-B2CB-D456C7749359}">
      <dsp:nvSpPr>
        <dsp:cNvPr id="0" name=""/>
        <dsp:cNvSpPr/>
      </dsp:nvSpPr>
      <dsp:spPr>
        <a:xfrm>
          <a:off x="714648" y="726"/>
          <a:ext cx="2202329" cy="1321397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Berimbau</a:t>
          </a:r>
        </a:p>
      </dsp:txBody>
      <dsp:txXfrm>
        <a:off x="714648" y="726"/>
        <a:ext cx="2202329" cy="1321397"/>
      </dsp:txXfrm>
    </dsp:sp>
    <dsp:sp modelId="{D6A2E81C-4E01-4A04-AA2C-A11B48B86C52}">
      <dsp:nvSpPr>
        <dsp:cNvPr id="0" name=""/>
        <dsp:cNvSpPr/>
      </dsp:nvSpPr>
      <dsp:spPr>
        <a:xfrm>
          <a:off x="3137210" y="726"/>
          <a:ext cx="2202329" cy="1321397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Moleque</a:t>
          </a:r>
        </a:p>
      </dsp:txBody>
      <dsp:txXfrm>
        <a:off x="3137210" y="726"/>
        <a:ext cx="2202329" cy="1321397"/>
      </dsp:txXfrm>
    </dsp:sp>
    <dsp:sp modelId="{12A16B20-75AE-4E4B-A3CD-78F14F4A6C88}">
      <dsp:nvSpPr>
        <dsp:cNvPr id="0" name=""/>
        <dsp:cNvSpPr/>
      </dsp:nvSpPr>
      <dsp:spPr>
        <a:xfrm>
          <a:off x="714648" y="1542356"/>
          <a:ext cx="2202329" cy="1321397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Samba</a:t>
          </a:r>
        </a:p>
      </dsp:txBody>
      <dsp:txXfrm>
        <a:off x="714648" y="1542356"/>
        <a:ext cx="2202329" cy="1321397"/>
      </dsp:txXfrm>
    </dsp:sp>
    <dsp:sp modelId="{FD581908-05D9-46E3-A1CA-F9A66AA50079}">
      <dsp:nvSpPr>
        <dsp:cNvPr id="0" name=""/>
        <dsp:cNvSpPr/>
      </dsp:nvSpPr>
      <dsp:spPr>
        <a:xfrm>
          <a:off x="3137210" y="1542356"/>
          <a:ext cx="2202329" cy="1321397"/>
        </a:xfrm>
        <a:prstGeom prst="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Quitute</a:t>
          </a:r>
        </a:p>
      </dsp:txBody>
      <dsp:txXfrm>
        <a:off x="3137210" y="1542356"/>
        <a:ext cx="2202329" cy="1321397"/>
      </dsp:txXfrm>
    </dsp:sp>
    <dsp:sp modelId="{25DADA4F-85F7-4E06-A55A-A5C5A97501FC}">
      <dsp:nvSpPr>
        <dsp:cNvPr id="0" name=""/>
        <dsp:cNvSpPr/>
      </dsp:nvSpPr>
      <dsp:spPr>
        <a:xfrm>
          <a:off x="1925929" y="3083987"/>
          <a:ext cx="2202329" cy="13213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anose="02000000000000000000" pitchFamily="2" charset="0"/>
              <a:ea typeface="Roboto" panose="02000000000000000000" pitchFamily="2" charset="0"/>
            </a:rPr>
            <a:t>Cochilo</a:t>
          </a:r>
        </a:p>
      </dsp:txBody>
      <dsp:txXfrm>
        <a:off x="1925929" y="3083987"/>
        <a:ext cx="2202329" cy="132139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0257A-745D-4792-AA07-93D5E7FD91D7}">
      <dsp:nvSpPr>
        <dsp:cNvPr id="0" name=""/>
        <dsp:cNvSpPr/>
      </dsp:nvSpPr>
      <dsp:spPr>
        <a:xfrm>
          <a:off x="0" y="0"/>
          <a:ext cx="8832642" cy="9461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Construíram uma civilização marcadamente urbana. </a:t>
          </a:r>
        </a:p>
      </dsp:txBody>
      <dsp:txXfrm>
        <a:off x="27713" y="27713"/>
        <a:ext cx="7700930" cy="890759"/>
      </dsp:txXfrm>
    </dsp:sp>
    <dsp:sp modelId="{5A202545-896C-45DF-8A84-01C7CADF5202}">
      <dsp:nvSpPr>
        <dsp:cNvPr id="0" name=""/>
        <dsp:cNvSpPr/>
      </dsp:nvSpPr>
      <dsp:spPr>
        <a:xfrm>
          <a:off x="659580" y="1077599"/>
          <a:ext cx="8832642" cy="9461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Cidades de ruas e avenidas retas e mercados movimentados.</a:t>
          </a:r>
        </a:p>
      </dsp:txBody>
      <dsp:txXfrm>
        <a:off x="687293" y="1105312"/>
        <a:ext cx="7502615" cy="890759"/>
      </dsp:txXfrm>
    </dsp:sp>
    <dsp:sp modelId="{464C8B67-6CC2-4597-B6BE-CC5688A51BFA}">
      <dsp:nvSpPr>
        <dsp:cNvPr id="0" name=""/>
        <dsp:cNvSpPr/>
      </dsp:nvSpPr>
      <dsp:spPr>
        <a:xfrm>
          <a:off x="1319160" y="2155199"/>
          <a:ext cx="8832642" cy="9461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Principais cidades: </a:t>
          </a:r>
          <a:r>
            <a:rPr lang="pt-BR" sz="2500" kern="1200" dirty="0" err="1">
              <a:latin typeface="Roboto" panose="02000000000000000000" pitchFamily="2" charset="0"/>
              <a:ea typeface="Roboto" panose="02000000000000000000" pitchFamily="2" charset="0"/>
            </a:rPr>
            <a:t>Ifé</a:t>
          </a: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, </a:t>
          </a:r>
          <a:r>
            <a:rPr lang="pt-BR" sz="2500" kern="1200" dirty="0" err="1">
              <a:latin typeface="Roboto" panose="02000000000000000000" pitchFamily="2" charset="0"/>
              <a:ea typeface="Roboto" panose="02000000000000000000" pitchFamily="2" charset="0"/>
            </a:rPr>
            <a:t>Keto</a:t>
          </a: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 e </a:t>
          </a:r>
          <a:r>
            <a:rPr lang="pt-BR" sz="2500" kern="1200" dirty="0" err="1">
              <a:latin typeface="Roboto" panose="02000000000000000000" pitchFamily="2" charset="0"/>
              <a:ea typeface="Roboto" panose="02000000000000000000" pitchFamily="2" charset="0"/>
            </a:rPr>
            <a:t>Oió</a:t>
          </a: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 (capital política).</a:t>
          </a:r>
        </a:p>
      </dsp:txBody>
      <dsp:txXfrm>
        <a:off x="1346873" y="2182912"/>
        <a:ext cx="7502615" cy="890759"/>
      </dsp:txXfrm>
    </dsp:sp>
    <dsp:sp modelId="{8895D79D-3F3C-4FB2-BBE7-6567121B7186}">
      <dsp:nvSpPr>
        <dsp:cNvPr id="0" name=""/>
        <dsp:cNvSpPr/>
      </dsp:nvSpPr>
      <dsp:spPr>
        <a:xfrm>
          <a:off x="1978741" y="3232799"/>
          <a:ext cx="8832642" cy="9461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Os iorubás </a:t>
          </a:r>
          <a:r>
            <a:rPr lang="pt-BR" sz="2500" kern="1200" dirty="0" err="1">
              <a:latin typeface="Roboto" panose="02000000000000000000" pitchFamily="2" charset="0"/>
              <a:ea typeface="Roboto" panose="02000000000000000000" pitchFamily="2" charset="0"/>
            </a:rPr>
            <a:t>não</a:t>
          </a: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 chegaram a compor um Estado centralizado. </a:t>
          </a:r>
        </a:p>
      </dsp:txBody>
      <dsp:txXfrm>
        <a:off x="2006454" y="3260512"/>
        <a:ext cx="7502615" cy="890759"/>
      </dsp:txXfrm>
    </dsp:sp>
    <dsp:sp modelId="{62E8AFD5-6ADD-49E8-B227-B3CA6BA3D54C}">
      <dsp:nvSpPr>
        <dsp:cNvPr id="0" name=""/>
        <dsp:cNvSpPr/>
      </dsp:nvSpPr>
      <dsp:spPr>
        <a:xfrm>
          <a:off x="2638321" y="4310398"/>
          <a:ext cx="8832642" cy="94618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 err="1">
              <a:latin typeface="Roboto" pitchFamily="2" charset="0"/>
              <a:ea typeface="Roboto" pitchFamily="2" charset="0"/>
            </a:rPr>
            <a:t>Ifé</a:t>
          </a:r>
          <a:r>
            <a:rPr lang="pt-BR" sz="2500" kern="1200" dirty="0">
              <a:latin typeface="Roboto" pitchFamily="2" charset="0"/>
              <a:ea typeface="Roboto" pitchFamily="2" charset="0"/>
            </a:rPr>
            <a:t> era considerada a cidade sagrada dos iorubás. </a:t>
          </a:r>
        </a:p>
      </dsp:txBody>
      <dsp:txXfrm>
        <a:off x="2666034" y="4338111"/>
        <a:ext cx="7502615" cy="890759"/>
      </dsp:txXfrm>
    </dsp:sp>
    <dsp:sp modelId="{74B9C1A3-68B5-46BA-96B4-159BF032E76C}">
      <dsp:nvSpPr>
        <dsp:cNvPr id="0" name=""/>
        <dsp:cNvSpPr/>
      </dsp:nvSpPr>
      <dsp:spPr>
        <a:xfrm>
          <a:off x="8217621" y="691240"/>
          <a:ext cx="615020" cy="615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8356001" y="691240"/>
        <a:ext cx="338261" cy="462803"/>
      </dsp:txXfrm>
    </dsp:sp>
    <dsp:sp modelId="{30DA9707-BFD2-4C1B-AA0C-DF118B1F267B}">
      <dsp:nvSpPr>
        <dsp:cNvPr id="0" name=""/>
        <dsp:cNvSpPr/>
      </dsp:nvSpPr>
      <dsp:spPr>
        <a:xfrm>
          <a:off x="8877202" y="1768840"/>
          <a:ext cx="615020" cy="615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9015582" y="1768840"/>
        <a:ext cx="338261" cy="462803"/>
      </dsp:txXfrm>
    </dsp:sp>
    <dsp:sp modelId="{59E28AE3-52A4-498C-81C9-A985CDEB6504}">
      <dsp:nvSpPr>
        <dsp:cNvPr id="0" name=""/>
        <dsp:cNvSpPr/>
      </dsp:nvSpPr>
      <dsp:spPr>
        <a:xfrm>
          <a:off x="9536782" y="2830670"/>
          <a:ext cx="615020" cy="615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 dirty="0">
            <a:latin typeface="Roboto" pitchFamily="2" charset="0"/>
            <a:ea typeface="Roboto" pitchFamily="2" charset="0"/>
          </a:endParaRPr>
        </a:p>
      </dsp:txBody>
      <dsp:txXfrm>
        <a:off x="9675162" y="2830670"/>
        <a:ext cx="338261" cy="462803"/>
      </dsp:txXfrm>
    </dsp:sp>
    <dsp:sp modelId="{72F6F828-2EDA-4B62-BB24-AF60832967D5}">
      <dsp:nvSpPr>
        <dsp:cNvPr id="0" name=""/>
        <dsp:cNvSpPr/>
      </dsp:nvSpPr>
      <dsp:spPr>
        <a:xfrm>
          <a:off x="10196363" y="3918783"/>
          <a:ext cx="615020" cy="61502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800" kern="1200" dirty="0"/>
        </a:p>
      </dsp:txBody>
      <dsp:txXfrm>
        <a:off x="10334743" y="3918783"/>
        <a:ext cx="338261" cy="4628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9DD38-B1FD-433B-BBD8-CBFA433B25D0}">
      <dsp:nvSpPr>
        <dsp:cNvPr id="0" name=""/>
        <dsp:cNvSpPr/>
      </dsp:nvSpPr>
      <dsp:spPr>
        <a:xfrm>
          <a:off x="2391350" y="444"/>
          <a:ext cx="8576630" cy="17353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Capital política.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Nela havia bairros especializados em curtume, serralheria e fundição.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2391350" y="217357"/>
        <a:ext cx="7925892" cy="1301475"/>
      </dsp:txXfrm>
    </dsp:sp>
    <dsp:sp modelId="{937808FF-DC58-4DDC-945E-26E95D80783D}">
      <dsp:nvSpPr>
        <dsp:cNvPr id="0" name=""/>
        <dsp:cNvSpPr/>
      </dsp:nvSpPr>
      <dsp:spPr>
        <a:xfrm>
          <a:off x="1962" y="444"/>
          <a:ext cx="2389388" cy="1735301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Cidade de Oió</a:t>
          </a:r>
        </a:p>
      </dsp:txBody>
      <dsp:txXfrm>
        <a:off x="86672" y="85154"/>
        <a:ext cx="2219968" cy="1565881"/>
      </dsp:txXfrm>
    </dsp:sp>
    <dsp:sp modelId="{69418C26-0140-469A-84BE-54DCC7DBCD62}">
      <dsp:nvSpPr>
        <dsp:cNvPr id="0" name=""/>
        <dsp:cNvSpPr/>
      </dsp:nvSpPr>
      <dsp:spPr>
        <a:xfrm>
          <a:off x="2391350" y="1909277"/>
          <a:ext cx="8576630" cy="1735301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Esplendor entre os séculos XII e XV.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Cidade sagrada dos iorubás.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 Ifé, o poder político e religioso era exercido pelo </a:t>
          </a:r>
          <a:r>
            <a:rPr lang="pt-BR" sz="2500" i="1" kern="1200" dirty="0">
              <a:latin typeface="Roboto" pitchFamily="2" charset="0"/>
              <a:ea typeface="Roboto" pitchFamily="2" charset="0"/>
            </a:rPr>
            <a:t>oni</a:t>
          </a:r>
          <a:r>
            <a:rPr lang="pt-BR" sz="2500" kern="1200" dirty="0">
              <a:latin typeface="Roboto" pitchFamily="2" charset="0"/>
              <a:ea typeface="Roboto" pitchFamily="2" charset="0"/>
            </a:rPr>
            <a:t>.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2391350" y="2126190"/>
        <a:ext cx="7925892" cy="1301475"/>
      </dsp:txXfrm>
    </dsp:sp>
    <dsp:sp modelId="{35835A5A-FC67-4954-9C78-8B64931FA7AB}">
      <dsp:nvSpPr>
        <dsp:cNvPr id="0" name=""/>
        <dsp:cNvSpPr/>
      </dsp:nvSpPr>
      <dsp:spPr>
        <a:xfrm>
          <a:off x="1962" y="1909277"/>
          <a:ext cx="2389388" cy="1735301"/>
        </a:xfrm>
        <a:prstGeom prst="roundRect">
          <a:avLst/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Ifé</a:t>
          </a:r>
        </a:p>
      </dsp:txBody>
      <dsp:txXfrm>
        <a:off x="86672" y="1993987"/>
        <a:ext cx="2219968" cy="156588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C5AF5-369D-41CA-8FA0-4CDE93FE7C89}">
      <dsp:nvSpPr>
        <dsp:cNvPr id="0" name=""/>
        <dsp:cNvSpPr/>
      </dsp:nvSpPr>
      <dsp:spPr>
        <a:xfrm>
          <a:off x="1868637" y="96412"/>
          <a:ext cx="3198816" cy="791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Música </a:t>
          </a:r>
        </a:p>
      </dsp:txBody>
      <dsp:txXfrm>
        <a:off x="1891819" y="119594"/>
        <a:ext cx="3152452" cy="745130"/>
      </dsp:txXfrm>
    </dsp:sp>
    <dsp:sp modelId="{C59F6169-F99F-4CE8-BE15-526F67E8BB89}">
      <dsp:nvSpPr>
        <dsp:cNvPr id="0" name=""/>
        <dsp:cNvSpPr/>
      </dsp:nvSpPr>
      <dsp:spPr>
        <a:xfrm>
          <a:off x="2188518" y="887906"/>
          <a:ext cx="193876" cy="1332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2310"/>
              </a:lnTo>
              <a:lnTo>
                <a:pt x="193876" y="13323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8FE6D-4CDB-41D1-914E-3ABF74F2710E}">
      <dsp:nvSpPr>
        <dsp:cNvPr id="0" name=""/>
        <dsp:cNvSpPr/>
      </dsp:nvSpPr>
      <dsp:spPr>
        <a:xfrm>
          <a:off x="2382395" y="1085018"/>
          <a:ext cx="3319649" cy="22703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Olodum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Ilê Aiyê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Margareth Menezes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>
        <a:off x="2448893" y="1151516"/>
        <a:ext cx="3186653" cy="2137402"/>
      </dsp:txXfrm>
    </dsp:sp>
    <dsp:sp modelId="{D8CF5DC0-E8AF-41FE-9B0E-1CC994B69D6A}">
      <dsp:nvSpPr>
        <dsp:cNvPr id="0" name=""/>
        <dsp:cNvSpPr/>
      </dsp:nvSpPr>
      <dsp:spPr>
        <a:xfrm>
          <a:off x="5731053" y="63246"/>
          <a:ext cx="3198816" cy="791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Artes plásticas</a:t>
          </a:r>
        </a:p>
      </dsp:txBody>
      <dsp:txXfrm>
        <a:off x="5754235" y="86428"/>
        <a:ext cx="3152452" cy="745130"/>
      </dsp:txXfrm>
    </dsp:sp>
    <dsp:sp modelId="{93FF0D36-5D1D-46F1-8895-B4815C7ED6CD}">
      <dsp:nvSpPr>
        <dsp:cNvPr id="0" name=""/>
        <dsp:cNvSpPr/>
      </dsp:nvSpPr>
      <dsp:spPr>
        <a:xfrm>
          <a:off x="6050935" y="854741"/>
          <a:ext cx="235006" cy="1365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5475"/>
              </a:lnTo>
              <a:lnTo>
                <a:pt x="235006" y="1365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05902-3576-4811-8238-F90FF4604CF6}">
      <dsp:nvSpPr>
        <dsp:cNvPr id="0" name=""/>
        <dsp:cNvSpPr/>
      </dsp:nvSpPr>
      <dsp:spPr>
        <a:xfrm>
          <a:off x="6285941" y="1085018"/>
          <a:ext cx="3319649" cy="22703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Emanoel Araújo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Mestre Didi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Carybé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Menelaw Sete</a:t>
          </a:r>
        </a:p>
      </dsp:txBody>
      <dsp:txXfrm>
        <a:off x="6352439" y="1151516"/>
        <a:ext cx="3186653" cy="2137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33C857-F4A9-425A-B7F3-A63079782CF1}">
      <dsp:nvSpPr>
        <dsp:cNvPr id="0" name=""/>
        <dsp:cNvSpPr/>
      </dsp:nvSpPr>
      <dsp:spPr>
        <a:xfrm>
          <a:off x="0" y="22632"/>
          <a:ext cx="11422294" cy="992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anose="02000000000000000000" pitchFamily="2" charset="0"/>
              <a:ea typeface="Roboto" panose="02000000000000000000" pitchFamily="2" charset="0"/>
            </a:rPr>
            <a:t>Os astecas possuíam conhecimento apurado de cálculo e técnicas de construção civil usados principalmente nas construções de suas cidades.</a:t>
          </a:r>
        </a:p>
      </dsp:txBody>
      <dsp:txXfrm>
        <a:off x="48433" y="71065"/>
        <a:ext cx="11325428" cy="895294"/>
      </dsp:txXfrm>
    </dsp:sp>
    <dsp:sp modelId="{F19910EC-6DF4-4096-AB46-9F67D30FD492}">
      <dsp:nvSpPr>
        <dsp:cNvPr id="0" name=""/>
        <dsp:cNvSpPr/>
      </dsp:nvSpPr>
      <dsp:spPr>
        <a:xfrm>
          <a:off x="0" y="1167432"/>
          <a:ext cx="11422294" cy="992160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Em Tenochtitlán, destacavam-se as chinampas, ilhas artificiais feitas sobre estacas fixadas no fundo do lago.</a:t>
          </a:r>
        </a:p>
      </dsp:txBody>
      <dsp:txXfrm>
        <a:off x="48433" y="1215865"/>
        <a:ext cx="11325428" cy="895294"/>
      </dsp:txXfrm>
    </dsp:sp>
    <dsp:sp modelId="{A8715BFD-5E1A-431D-8456-F22F5756F98D}">
      <dsp:nvSpPr>
        <dsp:cNvPr id="0" name=""/>
        <dsp:cNvSpPr/>
      </dsp:nvSpPr>
      <dsp:spPr>
        <a:xfrm>
          <a:off x="0" y="2312232"/>
          <a:ext cx="11422294" cy="99216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A fertilidade das terras pantanosas garantia a produção de alimentos.</a:t>
          </a:r>
        </a:p>
      </dsp:txBody>
      <dsp:txXfrm>
        <a:off x="48433" y="2360665"/>
        <a:ext cx="11325428" cy="895294"/>
      </dsp:txXfrm>
    </dsp:sp>
    <dsp:sp modelId="{1E93CE25-F7CD-4775-9FBC-FFC56D468BAD}">
      <dsp:nvSpPr>
        <dsp:cNvPr id="0" name=""/>
        <dsp:cNvSpPr/>
      </dsp:nvSpPr>
      <dsp:spPr>
        <a:xfrm>
          <a:off x="0" y="3457032"/>
          <a:ext cx="11422294" cy="992160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Nessas ilhas, os astecas cultivavam flores, verduras e plantas medicinais, entre outros. </a:t>
          </a:r>
        </a:p>
      </dsp:txBody>
      <dsp:txXfrm>
        <a:off x="48433" y="3505465"/>
        <a:ext cx="11325428" cy="895294"/>
      </dsp:txXfrm>
    </dsp:sp>
    <dsp:sp modelId="{036E3671-EEC5-4BAC-A20D-29B948A78735}">
      <dsp:nvSpPr>
        <dsp:cNvPr id="0" name=""/>
        <dsp:cNvSpPr/>
      </dsp:nvSpPr>
      <dsp:spPr>
        <a:xfrm>
          <a:off x="0" y="4601832"/>
          <a:ext cx="11422294" cy="99216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Tenochtitlán era também cortada por canais e aquedutos, ruas largas e retas. </a:t>
          </a:r>
        </a:p>
      </dsp:txBody>
      <dsp:txXfrm>
        <a:off x="48433" y="4650265"/>
        <a:ext cx="11325428" cy="8952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5C879-3C90-4F8C-9B8C-3FBC17B33408}">
      <dsp:nvSpPr>
        <dsp:cNvPr id="0" name=""/>
        <dsp:cNvSpPr/>
      </dsp:nvSpPr>
      <dsp:spPr>
        <a:xfrm rot="5400000">
          <a:off x="-197499" y="336096"/>
          <a:ext cx="1316660" cy="92166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 rot="-5400000">
        <a:off x="0" y="599428"/>
        <a:ext cx="921662" cy="394998"/>
      </dsp:txXfrm>
    </dsp:sp>
    <dsp:sp modelId="{FCB6FB58-57CD-41EB-A99A-E16240AAC96C}">
      <dsp:nvSpPr>
        <dsp:cNvPr id="0" name=""/>
        <dsp:cNvSpPr/>
      </dsp:nvSpPr>
      <dsp:spPr>
        <a:xfrm rot="5400000">
          <a:off x="5609069" y="-4683803"/>
          <a:ext cx="1125818" cy="105006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Os ancestrais maias viviam nas montanhas da atual Guatemala desde 2500 a.C. É considera uma das civilizações mais antigas da América.</a:t>
          </a:r>
        </a:p>
      </dsp:txBody>
      <dsp:txXfrm rot="-5400000">
        <a:off x="921663" y="58561"/>
        <a:ext cx="10445673" cy="1015902"/>
      </dsp:txXfrm>
    </dsp:sp>
    <dsp:sp modelId="{EFCD83CA-F491-4AAE-990D-C565A944CA46}">
      <dsp:nvSpPr>
        <dsp:cNvPr id="0" name=""/>
        <dsp:cNvSpPr/>
      </dsp:nvSpPr>
      <dsp:spPr>
        <a:xfrm rot="5400000">
          <a:off x="-197499" y="1511252"/>
          <a:ext cx="1316660" cy="9216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 rot="-5400000">
        <a:off x="0" y="1774584"/>
        <a:ext cx="921662" cy="394998"/>
      </dsp:txXfrm>
    </dsp:sp>
    <dsp:sp modelId="{89F62D2A-2BB4-496F-80B1-5EB3A839864C}">
      <dsp:nvSpPr>
        <dsp:cNvPr id="0" name=""/>
        <dsp:cNvSpPr/>
      </dsp:nvSpPr>
      <dsp:spPr>
        <a:xfrm rot="5400000">
          <a:off x="5744063" y="-3508647"/>
          <a:ext cx="855829" cy="105006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Domesticaram o milho, a pimenta e o feijão e se estabeleceram na Península de Yucatán. </a:t>
          </a:r>
        </a:p>
      </dsp:txBody>
      <dsp:txXfrm rot="-5400000">
        <a:off x="921662" y="1355532"/>
        <a:ext cx="10458853" cy="772273"/>
      </dsp:txXfrm>
    </dsp:sp>
    <dsp:sp modelId="{8F9CBB0E-53B8-4BBF-BA44-5B1AFB33A426}">
      <dsp:nvSpPr>
        <dsp:cNvPr id="0" name=""/>
        <dsp:cNvSpPr/>
      </dsp:nvSpPr>
      <dsp:spPr>
        <a:xfrm rot="5400000">
          <a:off x="-197499" y="2686407"/>
          <a:ext cx="1316660" cy="92166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 rot="-5400000">
        <a:off x="0" y="2949739"/>
        <a:ext cx="921662" cy="394998"/>
      </dsp:txXfrm>
    </dsp:sp>
    <dsp:sp modelId="{6F3566A9-24BA-4C1A-A256-7B6A43F86DE0}">
      <dsp:nvSpPr>
        <dsp:cNvPr id="0" name=""/>
        <dsp:cNvSpPr/>
      </dsp:nvSpPr>
      <dsp:spPr>
        <a:xfrm rot="5400000">
          <a:off x="5744063" y="-2333492"/>
          <a:ext cx="855829" cy="105006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Viviam em cidades-Estado e nunca chegaram a constituir um império.  </a:t>
          </a:r>
        </a:p>
      </dsp:txBody>
      <dsp:txXfrm rot="-5400000">
        <a:off x="921662" y="2530687"/>
        <a:ext cx="10458853" cy="772273"/>
      </dsp:txXfrm>
    </dsp:sp>
    <dsp:sp modelId="{100F0559-724E-496D-924E-F78D416297F0}">
      <dsp:nvSpPr>
        <dsp:cNvPr id="0" name=""/>
        <dsp:cNvSpPr/>
      </dsp:nvSpPr>
      <dsp:spPr>
        <a:xfrm rot="5400000">
          <a:off x="-197499" y="3861563"/>
          <a:ext cx="1316660" cy="921662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 dirty="0">
            <a:latin typeface="Roboto" pitchFamily="2" charset="0"/>
            <a:ea typeface="Roboto" pitchFamily="2" charset="0"/>
          </a:endParaRPr>
        </a:p>
      </dsp:txBody>
      <dsp:txXfrm rot="-5400000">
        <a:off x="0" y="4124895"/>
        <a:ext cx="921662" cy="394998"/>
      </dsp:txXfrm>
    </dsp:sp>
    <dsp:sp modelId="{EF2B6724-8721-4956-BD25-EA71D30C03DF}">
      <dsp:nvSpPr>
        <dsp:cNvPr id="0" name=""/>
        <dsp:cNvSpPr/>
      </dsp:nvSpPr>
      <dsp:spPr>
        <a:xfrm rot="5400000">
          <a:off x="5744063" y="-1158336"/>
          <a:ext cx="855829" cy="105006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 caso de guerra contra um inimigo comum, as cidades se organizavam em confederações. </a:t>
          </a:r>
        </a:p>
      </dsp:txBody>
      <dsp:txXfrm rot="-5400000">
        <a:off x="921662" y="3705843"/>
        <a:ext cx="10458853" cy="7722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136CA-6BCE-4011-9A88-ADBDC6A28135}">
      <dsp:nvSpPr>
        <dsp:cNvPr id="0" name=""/>
        <dsp:cNvSpPr/>
      </dsp:nvSpPr>
      <dsp:spPr>
        <a:xfrm>
          <a:off x="1773678" y="145294"/>
          <a:ext cx="3912559" cy="2661198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AB492-E03A-4597-9C5C-17EA82962D37}">
      <dsp:nvSpPr>
        <dsp:cNvPr id="0" name=""/>
        <dsp:cNvSpPr/>
      </dsp:nvSpPr>
      <dsp:spPr>
        <a:xfrm>
          <a:off x="3040131" y="336772"/>
          <a:ext cx="4542234" cy="7929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Esteio para os templos religiosos.</a:t>
          </a:r>
        </a:p>
      </dsp:txBody>
      <dsp:txXfrm>
        <a:off x="3078839" y="375480"/>
        <a:ext cx="4464818" cy="715529"/>
      </dsp:txXfrm>
    </dsp:sp>
    <dsp:sp modelId="{BD152354-006C-4C8C-9318-2608A533713B}">
      <dsp:nvSpPr>
        <dsp:cNvPr id="0" name=""/>
        <dsp:cNvSpPr/>
      </dsp:nvSpPr>
      <dsp:spPr>
        <a:xfrm>
          <a:off x="3040131" y="1228836"/>
          <a:ext cx="4542234" cy="7929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178371"/>
              <a:satOff val="-2846"/>
              <a:lumOff val="274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Algumas tinham mais de 60 metros de altura.</a:t>
          </a:r>
        </a:p>
      </dsp:txBody>
      <dsp:txXfrm>
        <a:off x="3078839" y="1267544"/>
        <a:ext cx="4464818" cy="715529"/>
      </dsp:txXfrm>
    </dsp:sp>
    <dsp:sp modelId="{A96F4446-B6FC-4FDC-9D5C-26C070DCF1F2}">
      <dsp:nvSpPr>
        <dsp:cNvPr id="0" name=""/>
        <dsp:cNvSpPr/>
      </dsp:nvSpPr>
      <dsp:spPr>
        <a:xfrm>
          <a:off x="3040131" y="2120900"/>
          <a:ext cx="4542234" cy="7929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178371"/>
              <a:satOff val="-2846"/>
              <a:lumOff val="274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Muitas cidades surgiram em torno das pirâmides. </a:t>
          </a:r>
        </a:p>
      </dsp:txBody>
      <dsp:txXfrm>
        <a:off x="3078839" y="2159608"/>
        <a:ext cx="4464818" cy="7155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C228E-D9C4-42B3-94A8-A5DE04551BE3}">
      <dsp:nvSpPr>
        <dsp:cNvPr id="0" name=""/>
        <dsp:cNvSpPr/>
      </dsp:nvSpPr>
      <dsp:spPr>
        <a:xfrm>
          <a:off x="1671229" y="24905"/>
          <a:ext cx="2626790" cy="666977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Sociedade maia</a:t>
          </a:r>
        </a:p>
      </dsp:txBody>
      <dsp:txXfrm>
        <a:off x="1690764" y="44440"/>
        <a:ext cx="2587720" cy="627907"/>
      </dsp:txXfrm>
    </dsp:sp>
    <dsp:sp modelId="{A9A95EAA-9A07-493A-AAE6-0F5F28EDC20E}">
      <dsp:nvSpPr>
        <dsp:cNvPr id="0" name=""/>
        <dsp:cNvSpPr/>
      </dsp:nvSpPr>
      <dsp:spPr>
        <a:xfrm>
          <a:off x="1933908" y="691883"/>
          <a:ext cx="114668" cy="45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056"/>
              </a:lnTo>
              <a:lnTo>
                <a:pt x="114668" y="451056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92D58-4152-4284-BC0D-ED9D4005CA3D}">
      <dsp:nvSpPr>
        <dsp:cNvPr id="0" name=""/>
        <dsp:cNvSpPr/>
      </dsp:nvSpPr>
      <dsp:spPr>
        <a:xfrm>
          <a:off x="2048576" y="777293"/>
          <a:ext cx="8046433" cy="731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Nobres e sacerdotes ajudavam o governante máximo de cada cidade a dirigi-la. </a:t>
          </a:r>
        </a:p>
      </dsp:txBody>
      <dsp:txXfrm>
        <a:off x="2069995" y="798712"/>
        <a:ext cx="8003595" cy="688453"/>
      </dsp:txXfrm>
    </dsp:sp>
    <dsp:sp modelId="{B7B55897-4B18-4595-8387-4E4153830A56}">
      <dsp:nvSpPr>
        <dsp:cNvPr id="0" name=""/>
        <dsp:cNvSpPr/>
      </dsp:nvSpPr>
      <dsp:spPr>
        <a:xfrm>
          <a:off x="1933908" y="691883"/>
          <a:ext cx="114668" cy="1292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226"/>
              </a:lnTo>
              <a:lnTo>
                <a:pt x="114668" y="1292226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493B9-1089-4180-8DE0-432C7D963862}">
      <dsp:nvSpPr>
        <dsp:cNvPr id="0" name=""/>
        <dsp:cNvSpPr/>
      </dsp:nvSpPr>
      <dsp:spPr>
        <a:xfrm>
          <a:off x="2048576" y="1618463"/>
          <a:ext cx="8046433" cy="731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-307797"/>
              <a:satOff val="20520"/>
              <a:lumOff val="267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Abaixo deles vinham os artesãos e os trabalhadores livres, agricultores em sua maioria.</a:t>
          </a:r>
        </a:p>
      </dsp:txBody>
      <dsp:txXfrm>
        <a:off x="2069995" y="1639882"/>
        <a:ext cx="8003595" cy="688453"/>
      </dsp:txXfrm>
    </dsp:sp>
    <dsp:sp modelId="{A423F49A-9454-49EE-B544-DFED7F758901}">
      <dsp:nvSpPr>
        <dsp:cNvPr id="0" name=""/>
        <dsp:cNvSpPr/>
      </dsp:nvSpPr>
      <dsp:spPr>
        <a:xfrm>
          <a:off x="1933908" y="691883"/>
          <a:ext cx="114668" cy="2157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7894"/>
              </a:lnTo>
              <a:lnTo>
                <a:pt x="114668" y="2157894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F22A6-C018-42C0-894E-F5697069224C}">
      <dsp:nvSpPr>
        <dsp:cNvPr id="0" name=""/>
        <dsp:cNvSpPr/>
      </dsp:nvSpPr>
      <dsp:spPr>
        <a:xfrm>
          <a:off x="2048576" y="2459633"/>
          <a:ext cx="8061440" cy="780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-307797"/>
              <a:satOff val="20520"/>
              <a:lumOff val="267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Camponeses pagavam impostos entregando parte do que produziam e com trabalhos gratuitos. </a:t>
          </a:r>
        </a:p>
      </dsp:txBody>
      <dsp:txXfrm>
        <a:off x="2071430" y="2482487"/>
        <a:ext cx="8015732" cy="7345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FB5A1-7547-4803-AA14-994F4C314B7F}">
      <dsp:nvSpPr>
        <dsp:cNvPr id="0" name=""/>
        <dsp:cNvSpPr/>
      </dsp:nvSpPr>
      <dsp:spPr>
        <a:xfrm>
          <a:off x="0" y="162960"/>
          <a:ext cx="10846380" cy="1216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Chegaram à Cordilheira dos Andes por volta do século XIII.</a:t>
          </a:r>
        </a:p>
      </dsp:txBody>
      <dsp:txXfrm>
        <a:off x="59399" y="222359"/>
        <a:ext cx="10727582" cy="1098002"/>
      </dsp:txXfrm>
    </dsp:sp>
    <dsp:sp modelId="{DFC23598-76D4-47C9-840D-2DE344CF2878}">
      <dsp:nvSpPr>
        <dsp:cNvPr id="0" name=""/>
        <dsp:cNvSpPr/>
      </dsp:nvSpPr>
      <dsp:spPr>
        <a:xfrm>
          <a:off x="0" y="1379760"/>
          <a:ext cx="1084638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4373" tIns="31750" rIns="177800" bIns="3175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Construíram a cidade de Cuzco.</a:t>
          </a:r>
        </a:p>
      </dsp:txBody>
      <dsp:txXfrm>
        <a:off x="0" y="1379760"/>
        <a:ext cx="10846380" cy="1076400"/>
      </dsp:txXfrm>
    </dsp:sp>
    <dsp:sp modelId="{A26FD727-CACF-454D-B14A-E4A9FEDE6D9A}">
      <dsp:nvSpPr>
        <dsp:cNvPr id="0" name=""/>
        <dsp:cNvSpPr/>
      </dsp:nvSpPr>
      <dsp:spPr>
        <a:xfrm>
          <a:off x="0" y="2456160"/>
          <a:ext cx="10846380" cy="1216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Aos poucos, ampliaram seus domínios, aliando-se aos povos da região ou submetendo-os.</a:t>
          </a:r>
        </a:p>
      </dsp:txBody>
      <dsp:txXfrm>
        <a:off x="59399" y="2515559"/>
        <a:ext cx="10727582" cy="1098002"/>
      </dsp:txXfrm>
    </dsp:sp>
    <dsp:sp modelId="{B76EE595-1F9E-4064-98D5-FB10000DA5E9}">
      <dsp:nvSpPr>
        <dsp:cNvPr id="0" name=""/>
        <dsp:cNvSpPr/>
      </dsp:nvSpPr>
      <dsp:spPr>
        <a:xfrm>
          <a:off x="0" y="3672960"/>
          <a:ext cx="1084638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4373" tIns="31750" rIns="177800" bIns="3175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 1438, fundaram o Império Inca, dividido em várias regiões administrativas.</a:t>
          </a:r>
        </a:p>
      </dsp:txBody>
      <dsp:txXfrm>
        <a:off x="0" y="3672960"/>
        <a:ext cx="10846380" cy="10764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C4EE6-AA17-449F-AFFC-8D7F0D2A9439}">
      <dsp:nvSpPr>
        <dsp:cNvPr id="0" name=""/>
        <dsp:cNvSpPr/>
      </dsp:nvSpPr>
      <dsp:spPr>
        <a:xfrm>
          <a:off x="3383494" y="0"/>
          <a:ext cx="2255663" cy="1268028"/>
        </a:xfrm>
        <a:prstGeom prst="trapezoid">
          <a:avLst>
            <a:gd name="adj" fmla="val 88944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Inca</a:t>
          </a:r>
        </a:p>
      </dsp:txBody>
      <dsp:txXfrm>
        <a:off x="3383494" y="0"/>
        <a:ext cx="2255663" cy="1268028"/>
      </dsp:txXfrm>
    </dsp:sp>
    <dsp:sp modelId="{13C7D5F2-D7D9-4B3D-8759-5533BC914B22}">
      <dsp:nvSpPr>
        <dsp:cNvPr id="0" name=""/>
        <dsp:cNvSpPr/>
      </dsp:nvSpPr>
      <dsp:spPr>
        <a:xfrm>
          <a:off x="2255663" y="1268028"/>
          <a:ext cx="4511326" cy="1268028"/>
        </a:xfrm>
        <a:prstGeom prst="trapezoid">
          <a:avLst>
            <a:gd name="adj" fmla="val 88944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Sacerdotes e chefes militares </a:t>
          </a:r>
        </a:p>
      </dsp:txBody>
      <dsp:txXfrm>
        <a:off x="3045145" y="1268028"/>
        <a:ext cx="2932361" cy="1268028"/>
      </dsp:txXfrm>
    </dsp:sp>
    <dsp:sp modelId="{83C7BF08-1036-4BE3-96C0-416701992E1F}">
      <dsp:nvSpPr>
        <dsp:cNvPr id="0" name=""/>
        <dsp:cNvSpPr/>
      </dsp:nvSpPr>
      <dsp:spPr>
        <a:xfrm>
          <a:off x="1127831" y="2536056"/>
          <a:ext cx="6766989" cy="1268028"/>
        </a:xfrm>
        <a:prstGeom prst="trapezoid">
          <a:avLst>
            <a:gd name="adj" fmla="val 88944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Artesãos, soldados, projetistas e funcionários públicos</a:t>
          </a:r>
        </a:p>
      </dsp:txBody>
      <dsp:txXfrm>
        <a:off x="2312054" y="2536056"/>
        <a:ext cx="4398542" cy="1268028"/>
      </dsp:txXfrm>
    </dsp:sp>
    <dsp:sp modelId="{2A01EC3B-988D-45CC-B5CD-4031A526244A}">
      <dsp:nvSpPr>
        <dsp:cNvPr id="0" name=""/>
        <dsp:cNvSpPr/>
      </dsp:nvSpPr>
      <dsp:spPr>
        <a:xfrm>
          <a:off x="0" y="3804083"/>
          <a:ext cx="9022652" cy="1268028"/>
        </a:xfrm>
        <a:prstGeom prst="trapezoid">
          <a:avLst>
            <a:gd name="adj" fmla="val 88944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Camponeses</a:t>
          </a:r>
        </a:p>
      </dsp:txBody>
      <dsp:txXfrm>
        <a:off x="1578964" y="3804083"/>
        <a:ext cx="5864723" cy="12680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198B9-BA8E-4D6D-B1DC-0201E660CA50}">
      <dsp:nvSpPr>
        <dsp:cNvPr id="0" name=""/>
        <dsp:cNvSpPr/>
      </dsp:nvSpPr>
      <dsp:spPr>
        <a:xfrm rot="5400000">
          <a:off x="1571965" y="1291612"/>
          <a:ext cx="2022297" cy="2436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E600F-AB81-4D2E-9564-6E12C8A9EAB5}">
      <dsp:nvSpPr>
        <dsp:cNvPr id="0" name=""/>
        <dsp:cNvSpPr/>
      </dsp:nvSpPr>
      <dsp:spPr>
        <a:xfrm>
          <a:off x="1517994" y="1151"/>
          <a:ext cx="3746369" cy="16246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Em 1500, a população tupi era de 1 milhão de pessoas. </a:t>
          </a:r>
        </a:p>
      </dsp:txBody>
      <dsp:txXfrm>
        <a:off x="1565579" y="48736"/>
        <a:ext cx="3651199" cy="1529495"/>
      </dsp:txXfrm>
    </dsp:sp>
    <dsp:sp modelId="{18E02A32-6E07-4F9D-BA55-7DA07EB6FB76}">
      <dsp:nvSpPr>
        <dsp:cNvPr id="0" name=""/>
        <dsp:cNvSpPr/>
      </dsp:nvSpPr>
      <dsp:spPr>
        <a:xfrm rot="5400000">
          <a:off x="1571965" y="3322443"/>
          <a:ext cx="2022297" cy="243699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32347-1880-4B3C-82EB-3B64102C61BC}">
      <dsp:nvSpPr>
        <dsp:cNvPr id="0" name=""/>
        <dsp:cNvSpPr/>
      </dsp:nvSpPr>
      <dsp:spPr>
        <a:xfrm>
          <a:off x="1517994" y="2031983"/>
          <a:ext cx="3746369" cy="1624665"/>
        </a:xfrm>
        <a:prstGeom prst="roundRect">
          <a:avLst>
            <a:gd name="adj" fmla="val 1000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Origem comum dos povos tupis: a atual Floresta Amazônica.</a:t>
          </a:r>
        </a:p>
      </dsp:txBody>
      <dsp:txXfrm>
        <a:off x="1565579" y="2079568"/>
        <a:ext cx="3651199" cy="1529495"/>
      </dsp:txXfrm>
    </dsp:sp>
    <dsp:sp modelId="{8FE8937E-525C-41D9-B547-90702766BBB4}">
      <dsp:nvSpPr>
        <dsp:cNvPr id="0" name=""/>
        <dsp:cNvSpPr/>
      </dsp:nvSpPr>
      <dsp:spPr>
        <a:xfrm>
          <a:off x="2589017" y="4337859"/>
          <a:ext cx="4628127" cy="243699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B85C2-D2FB-42B6-B640-3CD42F10CE05}">
      <dsp:nvSpPr>
        <dsp:cNvPr id="0" name=""/>
        <dsp:cNvSpPr/>
      </dsp:nvSpPr>
      <dsp:spPr>
        <a:xfrm>
          <a:off x="1517994" y="4062814"/>
          <a:ext cx="3746369" cy="1624665"/>
        </a:xfrm>
        <a:prstGeom prst="roundRect">
          <a:avLst>
            <a:gd name="adj" fmla="val 1000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Por volta de 500 a.C., eles começaram a se expandir. </a:t>
          </a:r>
        </a:p>
      </dsp:txBody>
      <dsp:txXfrm>
        <a:off x="1565579" y="4110399"/>
        <a:ext cx="3651199" cy="1529495"/>
      </dsp:txXfrm>
    </dsp:sp>
    <dsp:sp modelId="{F94D9B7A-E4F5-456D-B712-0B16D3DBF96E}">
      <dsp:nvSpPr>
        <dsp:cNvPr id="0" name=""/>
        <dsp:cNvSpPr/>
      </dsp:nvSpPr>
      <dsp:spPr>
        <a:xfrm rot="16200000">
          <a:off x="6211900" y="3322443"/>
          <a:ext cx="2022297" cy="243699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8A88B-FA0E-4D3C-A44C-064CC680B199}">
      <dsp:nvSpPr>
        <dsp:cNvPr id="0" name=""/>
        <dsp:cNvSpPr/>
      </dsp:nvSpPr>
      <dsp:spPr>
        <a:xfrm>
          <a:off x="6157929" y="4062814"/>
          <a:ext cx="3746369" cy="1624665"/>
        </a:xfrm>
        <a:prstGeom prst="roundRect">
          <a:avLst>
            <a:gd name="adj" fmla="val 1000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Também obtinham alimento por meio da caça e da pesca. </a:t>
          </a:r>
        </a:p>
      </dsp:txBody>
      <dsp:txXfrm>
        <a:off x="6205514" y="4110399"/>
        <a:ext cx="3651199" cy="1529495"/>
      </dsp:txXfrm>
    </dsp:sp>
    <dsp:sp modelId="{AD0D4519-BD03-439C-B424-D1846ED2DF18}">
      <dsp:nvSpPr>
        <dsp:cNvPr id="0" name=""/>
        <dsp:cNvSpPr/>
      </dsp:nvSpPr>
      <dsp:spPr>
        <a:xfrm rot="16200000">
          <a:off x="6211900" y="1291612"/>
          <a:ext cx="2022297" cy="243699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70C41-AD0F-4DC7-858F-6AD7B8316865}">
      <dsp:nvSpPr>
        <dsp:cNvPr id="0" name=""/>
        <dsp:cNvSpPr/>
      </dsp:nvSpPr>
      <dsp:spPr>
        <a:xfrm>
          <a:off x="6157929" y="2031983"/>
          <a:ext cx="3746369" cy="1624665"/>
        </a:xfrm>
        <a:prstGeom prst="roundRect">
          <a:avLst>
            <a:gd name="adj" fmla="val 1000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Praticavam a agricultura, com destaque para o cultivo da mandioca. </a:t>
          </a:r>
        </a:p>
      </dsp:txBody>
      <dsp:txXfrm>
        <a:off x="6205514" y="2079568"/>
        <a:ext cx="3651199" cy="1529495"/>
      </dsp:txXfrm>
    </dsp:sp>
    <dsp:sp modelId="{D9574468-2382-4022-937B-5D8B9D6A0856}">
      <dsp:nvSpPr>
        <dsp:cNvPr id="0" name=""/>
        <dsp:cNvSpPr/>
      </dsp:nvSpPr>
      <dsp:spPr>
        <a:xfrm>
          <a:off x="6157929" y="1151"/>
          <a:ext cx="3746369" cy="1624665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itchFamily="2" charset="0"/>
              <a:ea typeface="Roboto" pitchFamily="2" charset="0"/>
            </a:rPr>
            <a:t>Entre os tupis que habitavam o litoral estavam: os tupinambás. </a:t>
          </a:r>
        </a:p>
      </dsp:txBody>
      <dsp:txXfrm>
        <a:off x="6205514" y="48736"/>
        <a:ext cx="3651199" cy="15294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60EB5-7D78-4E27-A9F5-D7FC431BD33A}">
      <dsp:nvSpPr>
        <dsp:cNvPr id="0" name=""/>
        <dsp:cNvSpPr/>
      </dsp:nvSpPr>
      <dsp:spPr>
        <a:xfrm>
          <a:off x="0" y="423649"/>
          <a:ext cx="3428107" cy="2056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 panose="02000000000000000000" pitchFamily="2" charset="0"/>
              <a:ea typeface="Roboto" panose="02000000000000000000" pitchFamily="2" charset="0"/>
            </a:rPr>
            <a:t>Aldeias</a:t>
          </a:r>
        </a:p>
      </dsp:txBody>
      <dsp:txXfrm>
        <a:off x="0" y="423649"/>
        <a:ext cx="3428107" cy="2056864"/>
      </dsp:txXfrm>
    </dsp:sp>
    <dsp:sp modelId="{F3D18007-91D1-4283-A51A-9706BE38DC1A}">
      <dsp:nvSpPr>
        <dsp:cNvPr id="0" name=""/>
        <dsp:cNvSpPr/>
      </dsp:nvSpPr>
      <dsp:spPr>
        <a:xfrm>
          <a:off x="3770917" y="423649"/>
          <a:ext cx="3428107" cy="2056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 panose="02000000000000000000" pitchFamily="2" charset="0"/>
              <a:ea typeface="Roboto" panose="02000000000000000000" pitchFamily="2" charset="0"/>
            </a:rPr>
            <a:t>Formada por quatro a oitos casas (malocas em tupi)</a:t>
          </a:r>
        </a:p>
      </dsp:txBody>
      <dsp:txXfrm>
        <a:off x="3770917" y="423649"/>
        <a:ext cx="3428107" cy="2056864"/>
      </dsp:txXfrm>
    </dsp:sp>
    <dsp:sp modelId="{5AE1932F-603B-419A-88B3-B525D3E06620}">
      <dsp:nvSpPr>
        <dsp:cNvPr id="0" name=""/>
        <dsp:cNvSpPr/>
      </dsp:nvSpPr>
      <dsp:spPr>
        <a:xfrm>
          <a:off x="7541835" y="423649"/>
          <a:ext cx="3428107" cy="2056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 panose="02000000000000000000" pitchFamily="2" charset="0"/>
              <a:ea typeface="Roboto" panose="02000000000000000000" pitchFamily="2" charset="0"/>
            </a:rPr>
            <a:t>Dispostas em torno de um pátio central onde ocorria festas e reuniões</a:t>
          </a:r>
        </a:p>
      </dsp:txBody>
      <dsp:txXfrm>
        <a:off x="7541835" y="423649"/>
        <a:ext cx="3428107" cy="2056864"/>
      </dsp:txXfrm>
    </dsp:sp>
    <dsp:sp modelId="{50C1CAC9-3B07-495B-9699-D30372407ADA}">
      <dsp:nvSpPr>
        <dsp:cNvPr id="0" name=""/>
        <dsp:cNvSpPr/>
      </dsp:nvSpPr>
      <dsp:spPr>
        <a:xfrm>
          <a:off x="1885458" y="2823324"/>
          <a:ext cx="3428107" cy="2056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 panose="02000000000000000000" pitchFamily="2" charset="0"/>
              <a:ea typeface="Roboto" panose="02000000000000000000" pitchFamily="2" charset="0"/>
            </a:rPr>
            <a:t>As aldeias tinham população que variavam entre 500 a 3.000 pessoas</a:t>
          </a:r>
        </a:p>
      </dsp:txBody>
      <dsp:txXfrm>
        <a:off x="1885458" y="2823324"/>
        <a:ext cx="3428107" cy="2056864"/>
      </dsp:txXfrm>
    </dsp:sp>
    <dsp:sp modelId="{904AC769-FE93-44B9-9242-BADF267B4750}">
      <dsp:nvSpPr>
        <dsp:cNvPr id="0" name=""/>
        <dsp:cNvSpPr/>
      </dsp:nvSpPr>
      <dsp:spPr>
        <a:xfrm>
          <a:off x="5656376" y="2823324"/>
          <a:ext cx="3428107" cy="2056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 panose="02000000000000000000" pitchFamily="2" charset="0"/>
              <a:ea typeface="Roboto" panose="02000000000000000000" pitchFamily="2" charset="0"/>
            </a:rPr>
            <a:t>Cada maloca era habitada por famílias extensas</a:t>
          </a:r>
        </a:p>
      </dsp:txBody>
      <dsp:txXfrm>
        <a:off x="5656376" y="2823324"/>
        <a:ext cx="3428107" cy="2056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3BB0A-6D47-1C44-9845-2A850135AA86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4A8D1-539A-BF43-AC53-4C007CB4DB7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48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4ECB4-F94C-4862-89A3-0812367EC08D}" type="datetimeFigureOut">
              <a:rPr lang="pt-BR" smtClean="0"/>
              <a:t>02/06/2023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FD653-85EF-4765-8F26-E51F251389D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6391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485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FD653-85EF-4765-8F26-E51F251389D3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621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FD653-85EF-4765-8F26-E51F251389D3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9905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FD653-85EF-4765-8F26-E51F251389D3}" type="slidenum">
              <a:rPr lang="pt-BR" smtClean="0"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9442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FD653-85EF-4765-8F26-E51F251389D3}" type="slidenum">
              <a:rPr lang="pt-BR" smtClean="0"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6210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FD653-85EF-4765-8F26-E51F251389D3}" type="slidenum">
              <a:rPr lang="pt-BR" smtClean="0"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3187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FB15-EFF9-5D4F-A8B6-74E7EE50D7A3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707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384F-CEB0-594F-93AF-4D436785FB1A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36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5EAD-7EB4-7B4A-BB6F-AD86B861EDDE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13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1159-E999-7B43-87D7-BF386C5212AF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507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12E8-C9B2-A040-AABC-78050D7DA267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3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F5C2-4A3E-D24A-A44D-02D16B185527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125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EF31-75AF-0349-8BC6-50D18055C811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024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40BD-C195-F045-B051-76887747BBAF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036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DD25-5DA0-7C47-9204-F4B416E0D454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726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F122-DF7A-8845-BEA4-9C2BEA67FA77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15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FB79-45BD-D84F-AD71-37BF235C3972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064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219F0-38A2-844A-B257-7AA7918AA596}" type="datetime1">
              <a:rPr lang="pt-BR" smtClean="0"/>
              <a:t>02/06/2023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46778-5FF4-44D2-9695-35B1A0B4CDC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916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2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2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</a:t>
            </a:fld>
            <a:endParaRPr lang="pt-BR" dirty="0"/>
          </a:p>
        </p:txBody>
      </p:sp>
      <p:pic>
        <p:nvPicPr>
          <p:cNvPr id="4" name="Google Shape;54;p13"/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4494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594665596"/>
              </p:ext>
            </p:extLst>
          </p:nvPr>
        </p:nvGraphicFramePr>
        <p:xfrm>
          <a:off x="0" y="1375473"/>
          <a:ext cx="9022652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9409" y="545185"/>
            <a:ext cx="12188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Roboto" pitchFamily="2" charset="0"/>
                <a:ea typeface="Roboto" pitchFamily="2" charset="0"/>
              </a:rPr>
              <a:t>Sociedade incaica</a:t>
            </a:r>
          </a:p>
        </p:txBody>
      </p:sp>
      <p:cxnSp>
        <p:nvCxnSpPr>
          <p:cNvPr id="12" name="Conector de seta reta 11"/>
          <p:cNvCxnSpPr/>
          <p:nvPr/>
        </p:nvCxnSpPr>
        <p:spPr>
          <a:xfrm>
            <a:off x="4623278" y="1916832"/>
            <a:ext cx="11831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5806456" y="1527756"/>
            <a:ext cx="56144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 pitchFamily="2" charset="0"/>
                <a:ea typeface="Roboto" pitchFamily="2" charset="0"/>
              </a:rPr>
              <a:t>Imperador era visto como semidivino e possuía enormes poderes. </a:t>
            </a:r>
          </a:p>
        </p:txBody>
      </p:sp>
      <p:cxnSp>
        <p:nvCxnSpPr>
          <p:cNvPr id="15" name="Conector de seta reta 14"/>
          <p:cNvCxnSpPr/>
          <p:nvPr/>
        </p:nvCxnSpPr>
        <p:spPr>
          <a:xfrm>
            <a:off x="5679120" y="2996952"/>
            <a:ext cx="11224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6862298" y="2684239"/>
            <a:ext cx="532652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 pitchFamily="2" charset="0"/>
                <a:ea typeface="Roboto" pitchFamily="2" charset="0"/>
              </a:rPr>
              <a:t>Eram provenientes da nobreza. </a:t>
            </a:r>
          </a:p>
        </p:txBody>
      </p:sp>
      <p:cxnSp>
        <p:nvCxnSpPr>
          <p:cNvPr id="19" name="Conector de seta reta 18"/>
          <p:cNvCxnSpPr/>
          <p:nvPr/>
        </p:nvCxnSpPr>
        <p:spPr>
          <a:xfrm>
            <a:off x="6926934" y="4077072"/>
            <a:ext cx="8091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7736041" y="3814545"/>
            <a:ext cx="42134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 pitchFamily="2" charset="0"/>
                <a:ea typeface="Roboto" pitchFamily="2" charset="0"/>
              </a:rPr>
              <a:t>Viviam em cidades e eram sustentados pelo governo. </a:t>
            </a:r>
          </a:p>
        </p:txBody>
      </p:sp>
      <p:cxnSp>
        <p:nvCxnSpPr>
          <p:cNvPr id="24" name="Conector de seta reta 23"/>
          <p:cNvCxnSpPr/>
          <p:nvPr/>
        </p:nvCxnSpPr>
        <p:spPr>
          <a:xfrm>
            <a:off x="8362606" y="5729052"/>
            <a:ext cx="74584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9108451" y="5447801"/>
            <a:ext cx="308037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 pitchFamily="2" charset="0"/>
                <a:ea typeface="Roboto" pitchFamily="2" charset="0"/>
              </a:rPr>
              <a:t>Constituíam a maior parcela da população.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10</a:t>
            </a:fld>
            <a:endParaRPr lang="pt-BR" dirty="0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CCE1EDCF-B599-FA6B-4F6C-EF91F9AE5B42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28455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950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048" y="269776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Técnica e trabalho incas </a:t>
            </a:r>
          </a:p>
        </p:txBody>
      </p:sp>
      <p:pic>
        <p:nvPicPr>
          <p:cNvPr id="3080" name="Picture 8" descr="C:\Users\HP\AppData\Local\Microsoft\Windows\Temporary Internet Files\Content.IE5\T4BKVBRI\llama-332001_960_72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283" y="4263753"/>
            <a:ext cx="4920813" cy="257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HP\AppData\Local\Microsoft\Windows\Temporary Internet Files\Content.IE5\OSGM4JDX\6246027903_6017b107a8_b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74" y="1313202"/>
            <a:ext cx="4916011" cy="2475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have direita 6"/>
          <p:cNvSpPr/>
          <p:nvPr/>
        </p:nvSpPr>
        <p:spPr>
          <a:xfrm>
            <a:off x="5437099" y="1433579"/>
            <a:ext cx="1055842" cy="21878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Chave direita 16"/>
          <p:cNvSpPr/>
          <p:nvPr/>
        </p:nvSpPr>
        <p:spPr>
          <a:xfrm rot="10800000">
            <a:off x="5685938" y="4402339"/>
            <a:ext cx="1055842" cy="21878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517518" y="937751"/>
            <a:ext cx="53615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200" b="1" dirty="0">
              <a:latin typeface="Roboto" pitchFamily="2" charset="0"/>
              <a:ea typeface="Roboto" pitchFamily="2" charset="0"/>
            </a:endParaRPr>
          </a:p>
          <a:p>
            <a:r>
              <a:rPr lang="pt-BR" sz="2200" b="1" dirty="0">
                <a:latin typeface="Roboto" pitchFamily="2" charset="0"/>
                <a:ea typeface="Roboto" pitchFamily="2" charset="0"/>
              </a:rPr>
              <a:t>Produção agrícola</a:t>
            </a:r>
          </a:p>
          <a:p>
            <a:r>
              <a:rPr lang="pt-BR" sz="2200" dirty="0">
                <a:latin typeface="Roboto" pitchFamily="2" charset="0"/>
                <a:ea typeface="Roboto" pitchFamily="2" charset="0"/>
              </a:rPr>
              <a:t>Sistema de terraços:</a:t>
            </a:r>
          </a:p>
          <a:p>
            <a:pPr marL="342900" indent="-342900">
              <a:buFont typeface="Arial"/>
              <a:buChar char="•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nos degraus mais altos, cultivo de vegetais resistentes ao frio;</a:t>
            </a:r>
          </a:p>
          <a:p>
            <a:pPr marL="342900" indent="-342900">
              <a:buFont typeface="Arial"/>
              <a:buChar char="•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nos do meio, cultivo de milho, abóbora e feijão;</a:t>
            </a:r>
          </a:p>
          <a:p>
            <a:pPr marL="342900" indent="-342900">
              <a:buFont typeface="Arial"/>
              <a:buChar char="•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nos mais baixos, plantio de árvores frutíferas.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35272" y="4402339"/>
            <a:ext cx="53506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latin typeface="Roboto" pitchFamily="2" charset="0"/>
                <a:ea typeface="Roboto" pitchFamily="2" charset="0"/>
              </a:rPr>
              <a:t>Pastoreio</a:t>
            </a:r>
          </a:p>
          <a:p>
            <a:r>
              <a:rPr lang="pt-BR" sz="2200" dirty="0">
                <a:latin typeface="Roboto" pitchFamily="2" charset="0"/>
                <a:ea typeface="Roboto" pitchFamily="2" charset="0"/>
              </a:rPr>
              <a:t>Criação de lhama e alpaca:</a:t>
            </a:r>
          </a:p>
          <a:p>
            <a:pPr marL="342900" indent="-342900">
              <a:buFont typeface="Arial"/>
              <a:buChar char="•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animais usados no transporte;</a:t>
            </a:r>
          </a:p>
          <a:p>
            <a:pPr marL="342900" indent="-342900">
              <a:buFont typeface="Arial"/>
              <a:buChar char="•"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dos quais se obtinha o leite e a lã.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44766" y="6508572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11</a:t>
            </a:fld>
            <a:endParaRPr lang="pt-BR" dirty="0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D365AC66-10C9-CAAC-25A2-99EE82C07E93}"/>
              </a:ext>
            </a:extLst>
          </p:cNvPr>
          <p:cNvPicPr preferRelativeResize="0"/>
          <p:nvPr/>
        </p:nvPicPr>
        <p:blipFill rotWithShape="1">
          <a:blip r:embed="rId4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17839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6562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B0C92-2015-8A0D-0293-D5A665B90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Organização social e sistema de impostos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053B05-8575-EDE0-2999-B5856741FC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4601007" cy="4637111"/>
          </a:xfrm>
        </p:spPr>
        <p:txBody>
          <a:bodyPr>
            <a:normAutofit lnSpcReduction="10000"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Camponeses eram a maioria da população inca. </a:t>
            </a:r>
          </a:p>
          <a:p>
            <a:r>
              <a:rPr lang="pt-BR" dirty="0" err="1">
                <a:latin typeface="Roboto" panose="02000000000000000000" pitchFamily="2" charset="0"/>
                <a:ea typeface="Roboto" panose="02000000000000000000" pitchFamily="2" charset="0"/>
              </a:rPr>
              <a:t>Ayllu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: formado por um conjunto de famílias unidas por laços de parentescos.</a:t>
            </a:r>
          </a:p>
          <a:p>
            <a:r>
              <a:rPr lang="pt-BR" dirty="0" err="1">
                <a:latin typeface="Roboto" panose="02000000000000000000" pitchFamily="2" charset="0"/>
                <a:ea typeface="Roboto" panose="02000000000000000000" pitchFamily="2" charset="0"/>
              </a:rPr>
              <a:t>Kuraka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: chefe do </a:t>
            </a:r>
            <a:r>
              <a:rPr lang="pt-BR" dirty="0" err="1">
                <a:latin typeface="Roboto" panose="02000000000000000000" pitchFamily="2" charset="0"/>
                <a:ea typeface="Roboto" panose="02000000000000000000" pitchFamily="2" charset="0"/>
              </a:rPr>
              <a:t>ayllu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Mita: Serviços gratuitos ao Estado realizado por todos os camponeses 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00D24EE-0972-5632-FA50-F2E2590AF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62364" y="1600200"/>
            <a:ext cx="5917020" cy="5257799"/>
          </a:xfrm>
        </p:spPr>
        <p:txBody>
          <a:bodyPr>
            <a:normAutofit lnSpcReduction="10000"/>
          </a:bodyPr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2094127-CEA0-EC65-5F23-E6E159C4B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12</a:t>
            </a:fld>
            <a:endParaRPr lang="pt-BR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9F7A56C5-884F-CF39-BF91-D5DCEA0A482D}"/>
              </a:ext>
            </a:extLst>
          </p:cNvPr>
          <p:cNvSpPr/>
          <p:nvPr/>
        </p:nvSpPr>
        <p:spPr>
          <a:xfrm>
            <a:off x="7822604" y="1819740"/>
            <a:ext cx="1728192" cy="1391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Terras do </a:t>
            </a:r>
            <a:r>
              <a:rPr lang="pt-BR" dirty="0" err="1">
                <a:latin typeface="Roboto" panose="02000000000000000000" pitchFamily="2" charset="0"/>
                <a:ea typeface="Roboto" panose="02000000000000000000" pitchFamily="2" charset="0"/>
              </a:rPr>
              <a:t>Ayllu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7E664678-D6C8-9888-674E-816508A5D111}"/>
              </a:ext>
            </a:extLst>
          </p:cNvPr>
          <p:cNvCxnSpPr>
            <a:cxnSpLocks/>
          </p:cNvCxnSpPr>
          <p:nvPr/>
        </p:nvCxnSpPr>
        <p:spPr>
          <a:xfrm flipH="1">
            <a:off x="7720956" y="3046285"/>
            <a:ext cx="436311" cy="620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412F38AE-2E8E-A736-9C9F-4D68C40E221D}"/>
              </a:ext>
            </a:extLst>
          </p:cNvPr>
          <p:cNvCxnSpPr/>
          <p:nvPr/>
        </p:nvCxnSpPr>
        <p:spPr>
          <a:xfrm>
            <a:off x="8686700" y="3211406"/>
            <a:ext cx="0" cy="766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6889DBD6-0D97-82F2-15E1-3E50FF7EE9F0}"/>
              </a:ext>
            </a:extLst>
          </p:cNvPr>
          <p:cNvCxnSpPr/>
          <p:nvPr/>
        </p:nvCxnSpPr>
        <p:spPr>
          <a:xfrm>
            <a:off x="9138617" y="3090829"/>
            <a:ext cx="669324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e 19">
            <a:extLst>
              <a:ext uri="{FF2B5EF4-FFF2-40B4-BE49-F238E27FC236}">
                <a16:creationId xmlns:a16="http://schemas.microsoft.com/office/drawing/2014/main" id="{2F739AB5-775D-CFD8-F0A4-BD39E8B23D9F}"/>
              </a:ext>
            </a:extLst>
          </p:cNvPr>
          <p:cNvSpPr/>
          <p:nvPr/>
        </p:nvSpPr>
        <p:spPr>
          <a:xfrm>
            <a:off x="9507151" y="3666893"/>
            <a:ext cx="1300406" cy="12647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Família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E8BD9947-B708-161E-E4A3-A6DD6B960071}"/>
              </a:ext>
            </a:extLst>
          </p:cNvPr>
          <p:cNvSpPr/>
          <p:nvPr/>
        </p:nvSpPr>
        <p:spPr>
          <a:xfrm>
            <a:off x="8075569" y="4025091"/>
            <a:ext cx="1300406" cy="12647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latin typeface="Roboto" panose="02000000000000000000" pitchFamily="2" charset="0"/>
                <a:ea typeface="Roboto" panose="02000000000000000000" pitchFamily="2" charset="0"/>
              </a:rPr>
              <a:t>Deuses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29AC4CD4-E297-FC32-F70D-82993D52EC14}"/>
              </a:ext>
            </a:extLst>
          </p:cNvPr>
          <p:cNvSpPr/>
          <p:nvPr/>
        </p:nvSpPr>
        <p:spPr>
          <a:xfrm>
            <a:off x="6596210" y="3628641"/>
            <a:ext cx="1348183" cy="12647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latin typeface="Roboto" panose="02000000000000000000" pitchFamily="2" charset="0"/>
                <a:ea typeface="Roboto" panose="02000000000000000000" pitchFamily="2" charset="0"/>
              </a:rPr>
              <a:t>Imperador</a:t>
            </a:r>
          </a:p>
        </p:txBody>
      </p:sp>
      <p:pic>
        <p:nvPicPr>
          <p:cNvPr id="7" name="Google Shape;67;p15">
            <a:extLst>
              <a:ext uri="{FF2B5EF4-FFF2-40B4-BE49-F238E27FC236}">
                <a16:creationId xmlns:a16="http://schemas.microsoft.com/office/drawing/2014/main" id="{F54E9669-92A0-E1E7-7BF1-B1172667CE3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67;p15">
            <a:extLst>
              <a:ext uri="{FF2B5EF4-FFF2-40B4-BE49-F238E27FC236}">
                <a16:creationId xmlns:a16="http://schemas.microsoft.com/office/drawing/2014/main" id="{EF19E959-B135-AB14-3490-83AED28DA74D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955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8411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244" y="332656"/>
            <a:ext cx="10969943" cy="1143000"/>
          </a:xfrm>
        </p:spPr>
        <p:txBody>
          <a:bodyPr/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Os tupis 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87278578"/>
              </p:ext>
            </p:extLst>
          </p:nvPr>
        </p:nvGraphicFramePr>
        <p:xfrm>
          <a:off x="431258" y="1196752"/>
          <a:ext cx="1142229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32F33415-6BA9-4790-46AB-41D5AD25B9FC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-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5062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E428B7-D636-7A58-B2A7-62013760F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26" y="548680"/>
            <a:ext cx="10885571" cy="994122"/>
          </a:xfrm>
        </p:spPr>
        <p:txBody>
          <a:bodyPr/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Modo de viver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19FAB278-84F2-389A-0384-BEA89CA83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626192"/>
              </p:ext>
            </p:extLst>
          </p:nvPr>
        </p:nvGraphicFramePr>
        <p:xfrm>
          <a:off x="333772" y="1417638"/>
          <a:ext cx="10969943" cy="5303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06E74D4-60A8-070B-16A7-A52834310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14</a:t>
            </a:fld>
            <a:endParaRPr lang="pt-BR" dirty="0"/>
          </a:p>
        </p:txBody>
      </p:sp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677BBD19-441F-4B29-9307-8EEC1FA01885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30121462-B96B-CF9D-2D99-87FDBECCC411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1543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577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280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África: aspectos físicos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218" y="1702834"/>
            <a:ext cx="5150019" cy="513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437862" y="4509121"/>
            <a:ext cx="4319355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pt-BR" sz="1900" dirty="0">
              <a:latin typeface="Roboto" pitchFamily="2" charset="0"/>
              <a:ea typeface="Roboto" pitchFamily="2" charset="0"/>
            </a:endParaRPr>
          </a:p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Fonte: SOUZA,</a:t>
            </a:r>
          </a:p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Marina de Mello</a:t>
            </a:r>
          </a:p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e. </a:t>
            </a:r>
            <a:r>
              <a:rPr lang="pt-BR" sz="1900" b="1" dirty="0">
                <a:latin typeface="Roboto" pitchFamily="2" charset="0"/>
                <a:ea typeface="Roboto" pitchFamily="2" charset="0"/>
              </a:rPr>
              <a:t>África e Brasil</a:t>
            </a:r>
          </a:p>
          <a:p>
            <a:pPr algn="r"/>
            <a:r>
              <a:rPr lang="pt-BR" sz="1900" b="1" dirty="0">
                <a:latin typeface="Roboto" pitchFamily="2" charset="0"/>
                <a:ea typeface="Roboto" pitchFamily="2" charset="0"/>
              </a:rPr>
              <a:t>africano</a:t>
            </a:r>
            <a:r>
              <a:rPr lang="pt-BR" sz="1900" dirty="0">
                <a:latin typeface="Roboto" pitchFamily="2" charset="0"/>
                <a:ea typeface="Roboto" pitchFamily="2" charset="0"/>
              </a:rPr>
              <a:t>. São</a:t>
            </a:r>
          </a:p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Paulo: Ática,</a:t>
            </a:r>
          </a:p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2006. p. 13.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27245" y="1340769"/>
            <a:ext cx="5241683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Saara: viviam povos nômades, chamados berberes que controlavam rotas comerciais do norte africano.</a:t>
            </a:r>
          </a:p>
          <a:p>
            <a:pPr marL="342900" indent="-342900">
              <a:buFont typeface="Arial"/>
              <a:buChar char="•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Sahel: viviam povos negros chamados, genericamente, de sudaneses (bambaras, fulas, mandingas, </a:t>
            </a:r>
            <a:r>
              <a:rPr lang="pt-BR" sz="2500" dirty="0" err="1">
                <a:latin typeface="Roboto" pitchFamily="2" charset="0"/>
                <a:ea typeface="Roboto" pitchFamily="2" charset="0"/>
              </a:rPr>
              <a:t>haussás</a:t>
            </a:r>
            <a:r>
              <a:rPr lang="pt-BR" sz="2500" dirty="0">
                <a:latin typeface="Roboto" pitchFamily="2" charset="0"/>
                <a:ea typeface="Roboto" pitchFamily="2" charset="0"/>
              </a:rPr>
              <a:t> entre outros).</a:t>
            </a:r>
          </a:p>
          <a:p>
            <a:endParaRPr lang="pt-BR" sz="2500" dirty="0">
              <a:latin typeface="Roboto" pitchFamily="2" charset="0"/>
              <a:ea typeface="Roboto" pitchFamily="2" charset="0"/>
            </a:endParaRPr>
          </a:p>
          <a:p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32227" y="6517365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15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BE305F0C-7221-84DF-C0CC-4FADBEE50E5A}"/>
              </a:ext>
            </a:extLst>
          </p:cNvPr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17467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1437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244" y="269776"/>
            <a:ext cx="10969943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império do Mali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217295506"/>
              </p:ext>
            </p:extLst>
          </p:nvPr>
        </p:nvGraphicFramePr>
        <p:xfrm>
          <a:off x="335273" y="1412776"/>
          <a:ext cx="11661581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16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7DA80119-7BEB-5055-16DC-EC2480640465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10507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5730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17748" y="476672"/>
            <a:ext cx="11904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Roboto" pitchFamily="2" charset="0"/>
                <a:ea typeface="Roboto" pitchFamily="2" charset="0"/>
              </a:rPr>
              <a:t>Cidade de </a:t>
            </a:r>
            <a:r>
              <a:rPr lang="pt-BR" sz="4800" b="1" dirty="0" err="1">
                <a:latin typeface="Roboto" pitchFamily="2" charset="0"/>
                <a:ea typeface="Roboto" pitchFamily="2" charset="0"/>
              </a:rPr>
              <a:t>Tombuctu</a:t>
            </a:r>
            <a:endParaRPr lang="pt-BR" sz="48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444945733"/>
              </p:ext>
            </p:extLst>
          </p:nvPr>
        </p:nvGraphicFramePr>
        <p:xfrm>
          <a:off x="11369" y="1340768"/>
          <a:ext cx="1217745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7513DA8C-80F1-0E31-9E3F-29F8F08B3B1A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11369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304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70284" y="404664"/>
            <a:ext cx="13079188" cy="1143000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força e o declínio do Império do Mali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75469131"/>
              </p:ext>
            </p:extLst>
          </p:nvPr>
        </p:nvGraphicFramePr>
        <p:xfrm>
          <a:off x="333772" y="1556792"/>
          <a:ext cx="15464138" cy="2768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have esquerda 6"/>
          <p:cNvSpPr/>
          <p:nvPr/>
        </p:nvSpPr>
        <p:spPr>
          <a:xfrm>
            <a:off x="3840909" y="1582652"/>
            <a:ext cx="1889089" cy="22522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41567" y="2191713"/>
            <a:ext cx="3699342" cy="1498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>
                <a:latin typeface="Roboto" pitchFamily="2" charset="0"/>
                <a:ea typeface="Roboto" pitchFamily="2" charset="0"/>
              </a:rPr>
              <a:t>Motivos que explicam a longa duração do Império do Mali</a:t>
            </a:r>
          </a:p>
          <a:p>
            <a:endParaRPr lang="pt-BR" sz="2300" b="1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774206" y="1700808"/>
            <a:ext cx="6334190" cy="2252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dirty="0">
                <a:latin typeface="Roboto" pitchFamily="2" charset="0"/>
                <a:ea typeface="Roboto" pitchFamily="2" charset="0"/>
              </a:rPr>
              <a:t>Poderoso exército.</a:t>
            </a:r>
          </a:p>
          <a:p>
            <a:r>
              <a:rPr lang="pt-BR" sz="2300" dirty="0">
                <a:latin typeface="Roboto" pitchFamily="2" charset="0"/>
                <a:ea typeface="Roboto" pitchFamily="2" charset="0"/>
              </a:rPr>
              <a:t>Controle de áreas de extração do ouro.</a:t>
            </a:r>
          </a:p>
          <a:p>
            <a:r>
              <a:rPr lang="pt-BR" sz="2300" dirty="0">
                <a:latin typeface="Roboto" pitchFamily="2" charset="0"/>
                <a:ea typeface="Roboto" pitchFamily="2" charset="0"/>
              </a:rPr>
              <a:t>Estrutura administrativa eficiente. </a:t>
            </a:r>
          </a:p>
          <a:p>
            <a:r>
              <a:rPr lang="pt-BR" sz="2300" dirty="0">
                <a:latin typeface="Roboto" pitchFamily="2" charset="0"/>
                <a:ea typeface="Roboto" pitchFamily="2" charset="0"/>
              </a:rPr>
              <a:t>Consulta aos povos dominados e respeito às suas tradições e religiões.</a:t>
            </a:r>
          </a:p>
          <a:p>
            <a:endParaRPr lang="pt-BR" sz="23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18</a:t>
            </a:fld>
            <a:endParaRPr lang="pt-BR" dirty="0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Fluxograma: Processo 19">
            <a:extLst>
              <a:ext uri="{FF2B5EF4-FFF2-40B4-BE49-F238E27FC236}">
                <a16:creationId xmlns:a16="http://schemas.microsoft.com/office/drawing/2014/main" id="{C3CB542F-D34D-FB73-E381-259D51777F19}"/>
              </a:ext>
            </a:extLst>
          </p:cNvPr>
          <p:cNvSpPr/>
          <p:nvPr/>
        </p:nvSpPr>
        <p:spPr>
          <a:xfrm>
            <a:off x="609441" y="4653136"/>
            <a:ext cx="3396739" cy="170321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O império Mali chegou a ter 45 milhões de habitantes e durou 230 anos. </a:t>
            </a:r>
          </a:p>
        </p:txBody>
      </p:sp>
      <p:sp>
        <p:nvSpPr>
          <p:cNvPr id="22" name="Fluxograma: Processo 21">
            <a:extLst>
              <a:ext uri="{FF2B5EF4-FFF2-40B4-BE49-F238E27FC236}">
                <a16:creationId xmlns:a16="http://schemas.microsoft.com/office/drawing/2014/main" id="{CAE58219-9B80-09A6-52A7-FA5AB0F3BEC4}"/>
              </a:ext>
            </a:extLst>
          </p:cNvPr>
          <p:cNvSpPr/>
          <p:nvPr/>
        </p:nvSpPr>
        <p:spPr>
          <a:xfrm>
            <a:off x="6903241" y="4699726"/>
            <a:ext cx="3756779" cy="165662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Entrou em declínio no século XV devido a conflito entre seus líderes e surgimentos de outros centro de poder</a:t>
            </a:r>
          </a:p>
        </p:txBody>
      </p:sp>
      <p:sp>
        <p:nvSpPr>
          <p:cNvPr id="23" name="Seta: para a Direita 22">
            <a:extLst>
              <a:ext uri="{FF2B5EF4-FFF2-40B4-BE49-F238E27FC236}">
                <a16:creationId xmlns:a16="http://schemas.microsoft.com/office/drawing/2014/main" id="{68BF26AA-6F46-A768-6B4F-D9FC3C000E5D}"/>
              </a:ext>
            </a:extLst>
          </p:cNvPr>
          <p:cNvSpPr/>
          <p:nvPr/>
        </p:nvSpPr>
        <p:spPr>
          <a:xfrm>
            <a:off x="4654252" y="5129409"/>
            <a:ext cx="1584176" cy="6019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B416664A-A591-A224-B775-4992DF8C5270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-10864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982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8774" y="538956"/>
            <a:ext cx="8982910" cy="1118394"/>
          </a:xfrm>
        </p:spPr>
        <p:txBody>
          <a:bodyPr anchor="t"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bantos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1246778-5FF4-44D2-9695-35B1A0B4CDCA}" type="slidenum">
              <a:rPr lang="pt-BR" smtClean="0"/>
              <a:pPr>
                <a:spcAft>
                  <a:spcPts val="600"/>
                </a:spcAft>
              </a:pPr>
              <a:t>19</a:t>
            </a:fld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61338984"/>
              </p:ext>
            </p:extLst>
          </p:nvPr>
        </p:nvGraphicFramePr>
        <p:xfrm>
          <a:off x="1009387" y="1847849"/>
          <a:ext cx="9992297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0F780D07-28F9-8954-D602-46A46D21602F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1B8A3B10-9CC4-A0DE-B225-EA9050322DB1}"/>
              </a:ext>
            </a:extLst>
          </p:cNvPr>
          <p:cNvPicPr preferRelativeResize="0"/>
          <p:nvPr/>
        </p:nvPicPr>
        <p:blipFill rotWithShape="1">
          <a:blip r:embed="rId8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3048" y="1918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960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19215" y="980729"/>
            <a:ext cx="10360501" cy="1470025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Unidade 1 América e África antes dos Europeus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199144" y="2708920"/>
            <a:ext cx="98865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pt-BR" sz="3200" dirty="0">
                <a:latin typeface="Roboto" pitchFamily="2" charset="0"/>
                <a:ea typeface="Roboto" pitchFamily="2" charset="0"/>
              </a:rPr>
              <a:t>Povos indígenas saberes e técnicas: astecas, maias, incas e tupis. </a:t>
            </a:r>
          </a:p>
          <a:p>
            <a:pPr marL="457200" indent="-457200">
              <a:buFont typeface="Arial"/>
              <a:buChar char="•"/>
            </a:pPr>
            <a:r>
              <a:rPr lang="pt-BR" sz="3200" dirty="0">
                <a:latin typeface="Roboto" pitchFamily="2" charset="0"/>
                <a:ea typeface="Roboto" pitchFamily="2" charset="0"/>
              </a:rPr>
              <a:t>Povos e culturas africanas: malineses, bantos e iorubás.</a:t>
            </a:r>
          </a:p>
          <a:p>
            <a:pPr marL="457200" indent="-457200">
              <a:buFont typeface="Wingdings" pitchFamily="2" charset="2"/>
              <a:buChar char="ü"/>
            </a:pPr>
            <a:endParaRPr lang="pt-BR" sz="3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1326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8320" y="193919"/>
            <a:ext cx="10969943" cy="1434881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Reino do Congo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74203776"/>
              </p:ext>
            </p:extLst>
          </p:nvPr>
        </p:nvGraphicFramePr>
        <p:xfrm>
          <a:off x="0" y="980728"/>
          <a:ext cx="1194953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34204" y="6492875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20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F2641D93-5829-689D-3C6E-1D02CE87A546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13737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2448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9667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bantos no Brasil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99667" y="2114600"/>
            <a:ext cx="52028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Maioria dos africanos que entraram como escravizados no Brasil, entre os séculos XVI e XIX, era falante de línguas bantas.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Influência das línguas bantas no português brasileiro. </a:t>
            </a:r>
          </a:p>
          <a:p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663784" y="1607850"/>
            <a:ext cx="61430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Palavras de origem banta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21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F9E9DA1B-C404-DF30-D7FF-4F30445D7F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1691444"/>
              </p:ext>
            </p:extLst>
          </p:nvPr>
        </p:nvGraphicFramePr>
        <p:xfrm>
          <a:off x="5708231" y="2315365"/>
          <a:ext cx="6054188" cy="4406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CDEE020D-4785-63FA-B688-5811086A2EA2}"/>
              </a:ext>
            </a:extLst>
          </p:cNvPr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15137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8534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258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iorubás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98204849"/>
              </p:ext>
            </p:extLst>
          </p:nvPr>
        </p:nvGraphicFramePr>
        <p:xfrm>
          <a:off x="478574" y="1484784"/>
          <a:ext cx="114709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406780" y="6499780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22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C58744ED-5167-F3F3-582F-ECE7A9E48EFF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8725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9454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Política e economia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629916" y="1235095"/>
            <a:ext cx="864096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A principal força econômica das cidades iorubás vinham do comércio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Os comerciantes circulavam por terra e pelos rios em canoas carregadas de produtos da floresta (pele de leopardo, metal, marfim, pimenta, noz-de-cola). </a:t>
            </a:r>
          </a:p>
          <a:p>
            <a:pPr marL="342900" indent="-342900">
              <a:buFont typeface="Wingdings" pitchFamily="2" charset="2"/>
              <a:buChar char="ü"/>
            </a:pPr>
            <a:endParaRPr lang="pt-BR" sz="2500" dirty="0">
              <a:latin typeface="Roboto" pitchFamily="2" charset="0"/>
              <a:ea typeface="Roboto" pitchFamily="2" charset="0"/>
            </a:endParaRPr>
          </a:p>
          <a:p>
            <a:endParaRPr lang="pt-BR" sz="25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Espaço Reservado para Conteúdo 4">
            <a:extLst>
              <a:ext uri="{FF2B5EF4-FFF2-40B4-BE49-F238E27FC236}">
                <a16:creationId xmlns:a16="http://schemas.microsoft.com/office/drawing/2014/main" id="{6FD0BABF-FC77-7D77-08BC-B96F06B280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257537"/>
              </p:ext>
            </p:extLst>
          </p:nvPr>
        </p:nvGraphicFramePr>
        <p:xfrm>
          <a:off x="741093" y="3212976"/>
          <a:ext cx="10969944" cy="364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C957F7D3-3CFA-72F7-2085-4D37CC6BE0BB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4219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250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8385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Iorubás no Brasil 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146814680"/>
              </p:ext>
            </p:extLst>
          </p:nvPr>
        </p:nvGraphicFramePr>
        <p:xfrm>
          <a:off x="409343" y="3429000"/>
          <a:ext cx="11348224" cy="3356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336615" y="2589422"/>
            <a:ext cx="61430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Herdeiros da influência iorubá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297984" y="1437744"/>
            <a:ext cx="100530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Trazidos ao Brasil principalmente após a destruição da cidade de Oió em 1830.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 pitchFamily="2" charset="0"/>
                <a:ea typeface="Roboto" pitchFamily="2" charset="0"/>
              </a:rPr>
              <a:t>Grande número entrou pelo porto de Salvador.</a:t>
            </a:r>
          </a:p>
          <a:p>
            <a:r>
              <a:rPr lang="pt-BR" sz="2500" dirty="0">
                <a:latin typeface="Roboto" pitchFamily="2" charset="0"/>
                <a:ea typeface="Roboto" pitchFamily="2" charset="0"/>
              </a:rPr>
              <a:t>                                    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24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67;p15">
            <a:extLst>
              <a:ext uri="{FF2B5EF4-FFF2-40B4-BE49-F238E27FC236}">
                <a16:creationId xmlns:a16="http://schemas.microsoft.com/office/drawing/2014/main" id="{8AD4530B-EE7A-8D9B-6EA3-4BD0ABB00A72}"/>
              </a:ext>
            </a:extLst>
          </p:cNvPr>
          <p:cNvPicPr preferRelativeResize="0"/>
          <p:nvPr/>
        </p:nvPicPr>
        <p:blipFill rotWithShape="1">
          <a:blip r:embed="rId8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9083" y="-9941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826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astecas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3A0DD84E-9C77-2349-E034-4C0EA9F34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000" dirty="0">
                <a:latin typeface="Roboto" panose="02000000000000000000" pitchFamily="2" charset="0"/>
                <a:ea typeface="Roboto" panose="02000000000000000000" pitchFamily="2" charset="0"/>
              </a:rPr>
              <a:t>Viveram na região de </a:t>
            </a:r>
            <a:r>
              <a:rPr lang="pt-BR" sz="3000" dirty="0" err="1">
                <a:latin typeface="Roboto" panose="02000000000000000000" pitchFamily="2" charset="0"/>
                <a:ea typeface="Roboto" panose="02000000000000000000" pitchFamily="2" charset="0"/>
              </a:rPr>
              <a:t>Aztlán</a:t>
            </a:r>
            <a:r>
              <a:rPr lang="pt-BR" sz="3000" dirty="0">
                <a:latin typeface="Roboto" panose="02000000000000000000" pitchFamily="2" charset="0"/>
                <a:ea typeface="Roboto" panose="02000000000000000000" pitchFamily="2" charset="0"/>
              </a:rPr>
              <a:t> localizada no norte da América até o século XII quando saíram em busca de terras férteis.</a:t>
            </a:r>
          </a:p>
          <a:p>
            <a:r>
              <a:rPr lang="pt-BR" sz="3000" dirty="0">
                <a:latin typeface="Roboto" panose="02000000000000000000" pitchFamily="2" charset="0"/>
                <a:ea typeface="Roboto" panose="02000000000000000000" pitchFamily="2" charset="0"/>
              </a:rPr>
              <a:t>Chegaram no Vale do México no século XIII e em 1325 fundaram a cidade de </a:t>
            </a:r>
            <a:r>
              <a:rPr lang="pt-BR" sz="3000" dirty="0" err="1">
                <a:latin typeface="Roboto" panose="02000000000000000000" pitchFamily="2" charset="0"/>
                <a:ea typeface="Roboto" panose="02000000000000000000" pitchFamily="2" charset="0"/>
              </a:rPr>
              <a:t>Tenochtitlán</a:t>
            </a:r>
            <a:r>
              <a:rPr lang="pt-BR" sz="3000" dirty="0">
                <a:latin typeface="Roboto" panose="02000000000000000000" pitchFamily="2" charset="0"/>
                <a:ea typeface="Roboto" panose="02000000000000000000" pitchFamily="2" charset="0"/>
              </a:rPr>
              <a:t> que virou capital do Império Asteca.</a:t>
            </a:r>
          </a:p>
          <a:p>
            <a:r>
              <a:rPr lang="pt-BR" sz="3000" dirty="0">
                <a:latin typeface="Roboto" panose="02000000000000000000" pitchFamily="2" charset="0"/>
                <a:ea typeface="Roboto" panose="02000000000000000000" pitchFamily="2" charset="0"/>
              </a:rPr>
              <a:t>Os astecas dominaram diversos povos da região do Vale do México.</a:t>
            </a:r>
          </a:p>
          <a:p>
            <a:r>
              <a:rPr lang="pt-BR" sz="3000" dirty="0">
                <a:latin typeface="Roboto" panose="02000000000000000000" pitchFamily="2" charset="0"/>
                <a:ea typeface="Roboto" panose="02000000000000000000" pitchFamily="2" charset="0"/>
              </a:rPr>
              <a:t>Além de pagar impostos, os povos dominados eram obrigados a cultuar os deuses astecas.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057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CBE96-1154-493F-8E54-D9CE66E2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A sociedade asteca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FAA9F7F-A6E7-8855-18B6-8EA1175CA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4</a:t>
            </a:fld>
            <a:endParaRPr lang="pt-BR" dirty="0"/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D26BD9CA-67C3-E0CC-2389-4F426CA5F9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856840"/>
              </p:ext>
            </p:extLst>
          </p:nvPr>
        </p:nvGraphicFramePr>
        <p:xfrm>
          <a:off x="609600" y="1600200"/>
          <a:ext cx="1096962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E6B38292-14A9-CAD0-1FD0-A3A55D11639C}"/>
              </a:ext>
            </a:extLst>
          </p:cNvPr>
          <p:cNvPicPr preferRelativeResize="0"/>
          <p:nvPr/>
        </p:nvPicPr>
        <p:blipFill rotWithShape="1">
          <a:blip r:embed="rId8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542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5201" y="260648"/>
            <a:ext cx="10969943" cy="1143000"/>
          </a:xfrm>
        </p:spPr>
        <p:txBody>
          <a:bodyPr>
            <a:noAutofit/>
          </a:bodyPr>
          <a:lstStyle/>
          <a:p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r>
              <a:rPr lang="pt-BR" sz="4800" b="1" dirty="0">
                <a:latin typeface="Roboto" pitchFamily="2" charset="0"/>
                <a:ea typeface="Roboto" pitchFamily="2" charset="0"/>
              </a:rPr>
              <a:t>Os astecas</a:t>
            </a:r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endParaRPr lang="pt-BR" sz="48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649463093"/>
              </p:ext>
            </p:extLst>
          </p:nvPr>
        </p:nvGraphicFramePr>
        <p:xfrm>
          <a:off x="431258" y="1268760"/>
          <a:ext cx="1142229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318516" y="6492875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1ADB3865-1596-6F27-CD65-E01F53751904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3175" y="13692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3117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111" y="415876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maias 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35062303"/>
              </p:ext>
            </p:extLst>
          </p:nvPr>
        </p:nvGraphicFramePr>
        <p:xfrm>
          <a:off x="431258" y="1412776"/>
          <a:ext cx="11422294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6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78EF59E5-6C3C-C7A6-8954-BF33184B53C2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-9918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9315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7695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Civilização maia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628" y="2445840"/>
            <a:ext cx="7187690" cy="437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56508" y="5774414"/>
            <a:ext cx="46073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900" dirty="0">
                <a:latin typeface="Roboto" pitchFamily="2" charset="0"/>
                <a:ea typeface="Roboto" pitchFamily="2" charset="0"/>
              </a:rPr>
              <a:t>Fonte: DUBY, Georges. </a:t>
            </a:r>
            <a:r>
              <a:rPr lang="pt-BR" sz="1900" b="1" dirty="0">
                <a:latin typeface="Roboto" pitchFamily="2" charset="0"/>
                <a:ea typeface="Roboto" pitchFamily="2" charset="0"/>
              </a:rPr>
              <a:t>Atlas historique mondial</a:t>
            </a:r>
            <a:r>
              <a:rPr lang="pt-BR" sz="1900" dirty="0">
                <a:latin typeface="Roboto" pitchFamily="2" charset="0"/>
                <a:ea typeface="Roboto" pitchFamily="2" charset="0"/>
              </a:rPr>
              <a:t>. Paris: Larousse, 2011. p. 236.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92938" y="814623"/>
            <a:ext cx="1213231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500" dirty="0">
              <a:latin typeface="Roboto" pitchFamily="2" charset="0"/>
              <a:ea typeface="Roboto" pitchFamily="2" charset="0"/>
            </a:endParaRPr>
          </a:p>
          <a:p>
            <a:pPr algn="ctr"/>
            <a:r>
              <a:rPr lang="pt-BR" sz="2500" dirty="0">
                <a:latin typeface="Roboto" pitchFamily="2" charset="0"/>
                <a:ea typeface="Roboto" pitchFamily="2" charset="0"/>
              </a:rPr>
              <a:t>Desenvolveu-se na área que corresponde ao atual sul do México, quase toda a Guatemala, parte de El Salvador, parte de Honduras e Belize.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44766" y="6462941"/>
            <a:ext cx="2844059" cy="365125"/>
          </a:xfrm>
        </p:spPr>
        <p:txBody>
          <a:bodyPr/>
          <a:lstStyle/>
          <a:p>
            <a:fld id="{71246778-5FF4-44D2-9695-35B1A0B4CDCA}" type="slidenum">
              <a:rPr lang="pt-BR" smtClean="0"/>
              <a:t>7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C51CAFDA-AE2B-6287-63BE-B93661F2ED8F}"/>
              </a:ext>
            </a:extLst>
          </p:cNvPr>
          <p:cNvPicPr preferRelativeResize="0"/>
          <p:nvPr/>
        </p:nvPicPr>
        <p:blipFill rotWithShape="1">
          <a:blip r:embed="rId3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24036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59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617312923"/>
              </p:ext>
            </p:extLst>
          </p:nvPr>
        </p:nvGraphicFramePr>
        <p:xfrm>
          <a:off x="2350972" y="3861048"/>
          <a:ext cx="9310609" cy="3349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197868" y="4293096"/>
            <a:ext cx="54031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Roboto" pitchFamily="2" charset="0"/>
                <a:ea typeface="Roboto" pitchFamily="2" charset="0"/>
              </a:rPr>
              <a:t>As pirâmides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627865340"/>
              </p:ext>
            </p:extLst>
          </p:nvPr>
        </p:nvGraphicFramePr>
        <p:xfrm>
          <a:off x="239287" y="476672"/>
          <a:ext cx="11633236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8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A5FCEA16-6901-6D54-FE7F-D803FA03166C}"/>
              </a:ext>
            </a:extLst>
          </p:cNvPr>
          <p:cNvPicPr preferRelativeResize="0"/>
          <p:nvPr/>
        </p:nvPicPr>
        <p:blipFill rotWithShape="1">
          <a:blip r:embed="rId12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16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incas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09169229"/>
              </p:ext>
            </p:extLst>
          </p:nvPr>
        </p:nvGraphicFramePr>
        <p:xfrm>
          <a:off x="623230" y="1397000"/>
          <a:ext cx="1084638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6778-5FF4-44D2-9695-35B1A0B4CDCA}" type="slidenum">
              <a:rPr lang="pt-BR" smtClean="0"/>
              <a:t>9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92AA2B10-5E4F-804B-5B91-E8C9834D6239}"/>
              </a:ext>
            </a:extLst>
          </p:cNvPr>
          <p:cNvPicPr preferRelativeResize="0"/>
          <p:nvPr/>
        </p:nvPicPr>
        <p:blipFill rotWithShape="1">
          <a:blip r:embed="rId7">
            <a:alphaModFix/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/>
        </p:blipFill>
        <p:spPr>
          <a:xfrm>
            <a:off x="0" y="30063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63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6109</TotalTime>
  <Words>1393</Words>
  <Application>Microsoft Office PowerPoint</Application>
  <PresentationFormat>Personalizar</PresentationFormat>
  <Paragraphs>192</Paragraphs>
  <Slides>24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Calibri</vt:lpstr>
      <vt:lpstr>Roboto</vt:lpstr>
      <vt:lpstr>Wingdings</vt:lpstr>
      <vt:lpstr>Tema do Office</vt:lpstr>
      <vt:lpstr>Apresentação do PowerPoint</vt:lpstr>
      <vt:lpstr>Unidade 1 América e África antes dos Europeus</vt:lpstr>
      <vt:lpstr>Os astecas</vt:lpstr>
      <vt:lpstr>A sociedade asteca</vt:lpstr>
      <vt:lpstr> Os astecas </vt:lpstr>
      <vt:lpstr>Os maias </vt:lpstr>
      <vt:lpstr>Civilização maia</vt:lpstr>
      <vt:lpstr>Apresentação do PowerPoint</vt:lpstr>
      <vt:lpstr>Os incas</vt:lpstr>
      <vt:lpstr>Apresentação do PowerPoint</vt:lpstr>
      <vt:lpstr>Técnica e trabalho incas </vt:lpstr>
      <vt:lpstr>Organização social e sistema de impostos </vt:lpstr>
      <vt:lpstr>Os tupis </vt:lpstr>
      <vt:lpstr>Modo de viver</vt:lpstr>
      <vt:lpstr>África: aspectos físicos</vt:lpstr>
      <vt:lpstr>O império do Mali</vt:lpstr>
      <vt:lpstr>Apresentação do PowerPoint</vt:lpstr>
      <vt:lpstr>A força e o declínio do Império do Mali</vt:lpstr>
      <vt:lpstr>Os bantos </vt:lpstr>
      <vt:lpstr>Reino do Congo</vt:lpstr>
      <vt:lpstr>Os bantos no Brasil </vt:lpstr>
      <vt:lpstr>Os iorubás</vt:lpstr>
      <vt:lpstr>Política e economia </vt:lpstr>
      <vt:lpstr>Iorubás no Brasil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</dc:title>
  <dc:creator>Jaqueline Martinho</dc:creator>
  <cp:lastModifiedBy> </cp:lastModifiedBy>
  <cp:revision>245</cp:revision>
  <dcterms:created xsi:type="dcterms:W3CDTF">2019-06-26T03:03:43Z</dcterms:created>
  <dcterms:modified xsi:type="dcterms:W3CDTF">2023-06-02T19:35:34Z</dcterms:modified>
</cp:coreProperties>
</file>